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31" r:id="rId1"/>
    <p:sldMasterId id="2147483732" r:id="rId2"/>
    <p:sldMasterId id="2147483733" r:id="rId3"/>
  </p:sldMasterIdLst>
  <p:notesMasterIdLst>
    <p:notesMasterId r:id="rId27"/>
  </p:notesMasterIdLst>
  <p:sldIdLst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</p:sldIdLst>
  <p:sldSz cx="9144000" cy="5143500" type="screen16x9"/>
  <p:notesSz cx="6858000" cy="9144000"/>
  <p:embeddedFontLst>
    <p:embeddedFont>
      <p:font typeface="Poppins" pitchFamily="2" charset="77"/>
      <p:regular r:id="rId28"/>
      <p:bold r:id="rId29"/>
      <p:italic r:id="rId30"/>
      <p:boldItalic r:id="rId31"/>
    </p:embeddedFont>
    <p:embeddedFont>
      <p:font typeface="Poppins Medium" pitchFamily="2" charset="77"/>
      <p:regular r:id="rId32"/>
      <p:bold r:id="rId33"/>
      <p:italic r:id="rId34"/>
      <p:boldItalic r:id="rId35"/>
    </p:embeddedFont>
    <p:embeddedFont>
      <p:font typeface="Poppins SemiBold" pitchFamily="2" charset="77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44"/>
    <p:restoredTop sz="91084"/>
  </p:normalViewPr>
  <p:slideViewPr>
    <p:cSldViewPr snapToGrid="0">
      <p:cViewPr varScale="1">
        <p:scale>
          <a:sx n="82" d="100"/>
          <a:sy n="82" d="100"/>
        </p:scale>
        <p:origin x="184" y="13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2.fntdata"/><Relationship Id="rId21" Type="http://schemas.openxmlformats.org/officeDocument/2006/relationships/slide" Target="slides/slide18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HGDDYZ1LD0LeNkzvEeMeIduDUQ72khmmsBwgsw2KZo0/edit?usp=sharin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cs.google.com/document/d/1g432FWQHvyO4u5EDLkiKOERou9n3EyOomcU98Ma4Vc0/edit?usp=sharing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N0ry2kFlM0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seesaw.me/hc/en-us/articles/115005120583-Seesaw-Icon-Shortcut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1lfLpME63HVhvM1br8ME5GVLzVxOFSsow9wveAb6X7U/edit?usp=sharing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u4JjuGO74QVCNXyoPflKWLI3FLPMcBu7HLnNgIg65PNSl2w/viewform?usp=sf_link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n.com/en-sg/video/watch/keeping-kids-learning-during-a-coronavirus-outbreak/vi-BB10dVOI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HGDDYZ1LD0LeNkzvEeMeIduDUQ72khmmsBwgsw2KZo0/edit?usp=sharin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cs.google.com/document/d/1g432FWQHvyO4u5EDLkiKOERou9n3EyOomcU98Ma4Vc0/edit?usp=sharin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81aee1ddaf_1_1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9" name="Google Shape;1279;g81aee1ddaf_1_1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81b2ce2147_0_1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81b2ce2147_0_1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814bbdfc62_2_7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814bbdfc62_2_7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 and family activities in English: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https://docs.google.com/document/d/1HGDDYZ1LD0LeNkzvEeMeIduDUQ72khmmsBwgsw2KZo0/edit?usp=sharing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Home and family activities in English: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https://docs.google.com/document/d/1g432FWQHvyO4u5EDLkiKOERou9n3EyOomcU98Ma4Vc0/edit?usp=sharing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814bbdfc62_2_2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814bbdfc62_2_2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g814bbdfc62_2_2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7" name="Google Shape;1487;g814bbdfc62_2_2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814bbdfc62_2_3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" name="Google Shape;1496;g814bbdfc62_2_3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g814bbdfc62_2_3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3" name="Google Shape;1503;g814bbdfc62_2_3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81b2ce2147_0_10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81b2ce2147_0_10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81b2ce2147_0_105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3" name="Google Shape;1523;g81b2ce2147_0_105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What are templates?</a:t>
            </a:r>
            <a:endParaRPr sz="1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Students will complete the activity using the template. They will be able to use all learning tools on top of anything you upload here.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Video link: </a:t>
            </a:r>
            <a:r>
              <a:rPr lang="en" sz="1000">
                <a:solidFill>
                  <a:schemeClr val="folHlink"/>
                </a:solidFill>
                <a:uFill>
                  <a:noFill/>
                </a:uFill>
                <a:hlinkClick r:id="rId3"/>
              </a:rPr>
              <a:t>https://youtu.be/JN0ry2kFlM0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81b2ce2147_0_11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9" name="Google Shape;1529;g81b2ce2147_0_11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Icon shortcuts link: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https://help.seesaw.me/hc/en-us/articles/115005120583-Seesaw-Icon-Shortcut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g81b2ce2147_0_11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g81b2ce2147_0_11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Link to activities: </a:t>
            </a:r>
            <a:r>
              <a:rPr lang="en" u="sng">
                <a:solidFill>
                  <a:schemeClr val="hlink"/>
                </a:solidFill>
                <a:hlinkClick r:id="rId3"/>
              </a:rPr>
              <a:t>here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813aee74f8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9" name="Google Shape;1299;g813aee74f8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0" name="Google Shape;1540;g814bbdfc62_15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1" name="Google Shape;1541;g814bbdfc62_15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81b2ce2147_0_4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8" name="Google Shape;1548;g81b2ce2147_0_4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g81b2ce2147_0_3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5" name="Google Shape;1555;g81b2ce2147_0_3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Survey link: </a:t>
            </a:r>
            <a:r>
              <a:rPr lang="en" u="sng">
                <a:solidFill>
                  <a:schemeClr val="folHlink"/>
                </a:solidFill>
                <a:hlinkClick r:id="rId3"/>
              </a:rPr>
              <a:t>https://docs.google.com/forms/d/e/1FAIpQLSeu4JjuGO74QVCNXyoPflKWLI3FLPMcBu7HLnNgIg65PNSl2w/viewform?usp=sf_link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g814bbdfc62_2_9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1" name="Google Shape;1561;g814bbdfc62_2_9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g81b2ce2147_1662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g81b2ce2147_1662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81b2ce2147_0_9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8" name="Google Shape;1328;g81b2ce2147_0_9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7133e630d8_11_5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7133e630d8_11_5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814bbdfc6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814bbdfc6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Video link: 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https://www.msn.com/en-sg/video/watch/keeping-kids-learning-during-a-coronavirus-outbreak/vi-BB10dVOI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g81b2ce2147_0_7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5" name="Google Shape;1345;g81b2ce2147_0_7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SEESAW FOR SCHOOLS TEACHERS: </a:t>
            </a:r>
            <a:r>
              <a:rPr lang="en" dirty="0">
                <a:solidFill>
                  <a:schemeClr val="dk1"/>
                </a:solidFill>
              </a:rPr>
              <a:t>Your administrator MAY get your students’ codes for you. If your administrator wants you to get students codes, they will need to enable this setting in their admin dashboard.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g81b2ce2147_0_9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0" name="Google Shape;1350;g81b2ce2147_0_9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81b2ce2147_0_9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g81b2ce2147_0_9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 learning ideas in English: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https://docs.google.com/document/d/1HGDDYZ1LD0LeNkzvEeMeIduDUQ72khmmsBwgsw2KZo0/edit?usp=sharing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Home learning ideas in Spanish: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https://docs.google.com/document/d/1g432FWQHvyO4u5EDLkiKOERou9n3EyOomcU98Ma4Vc0/edit?usp=sharing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–Light Blue" type="title">
  <p:cSld name="TITLE">
    <p:bg>
      <p:bgPr>
        <a:solidFill>
          <a:schemeClr val="accen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" name="Google Shape;59;p15"/>
          <p:cNvGrpSpPr/>
          <p:nvPr/>
        </p:nvGrpSpPr>
        <p:grpSpPr>
          <a:xfrm>
            <a:off x="4362450" y="432563"/>
            <a:ext cx="1294431" cy="312013"/>
            <a:chOff x="238125" y="1984425"/>
            <a:chExt cx="7034950" cy="1695725"/>
          </a:xfrm>
        </p:grpSpPr>
        <p:sp>
          <p:nvSpPr>
            <p:cNvPr id="60" name="Google Shape;60;p15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15"/>
          <p:cNvGrpSpPr/>
          <p:nvPr/>
        </p:nvGrpSpPr>
        <p:grpSpPr>
          <a:xfrm>
            <a:off x="-5085" y="4473"/>
            <a:ext cx="9149452" cy="5154079"/>
            <a:chOff x="238125" y="846675"/>
            <a:chExt cx="7140200" cy="4022225"/>
          </a:xfrm>
        </p:grpSpPr>
        <p:sp>
          <p:nvSpPr>
            <p:cNvPr id="63" name="Google Shape;63;p15"/>
            <p:cNvSpPr/>
            <p:nvPr/>
          </p:nvSpPr>
          <p:spPr>
            <a:xfrm>
              <a:off x="3203075" y="2074578"/>
              <a:ext cx="1674925" cy="1674650"/>
            </a:xfrm>
            <a:custGeom>
              <a:avLst/>
              <a:gdLst/>
              <a:ahLst/>
              <a:cxnLst/>
              <a:rect l="l" t="t" r="r" b="b"/>
              <a:pathLst>
                <a:path w="66997" h="66986" extrusionOk="0">
                  <a:moveTo>
                    <a:pt x="0" y="1"/>
                  </a:moveTo>
                  <a:lnTo>
                    <a:pt x="0" y="19277"/>
                  </a:lnTo>
                  <a:cubicBezTo>
                    <a:pt x="26313" y="19277"/>
                    <a:pt x="47720" y="40672"/>
                    <a:pt x="47720" y="66985"/>
                  </a:cubicBezTo>
                  <a:lnTo>
                    <a:pt x="66997" y="66985"/>
                  </a:lnTo>
                  <a:cubicBezTo>
                    <a:pt x="66997" y="30040"/>
                    <a:pt x="3694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238125" y="2356975"/>
              <a:ext cx="1674625" cy="1674625"/>
            </a:xfrm>
            <a:custGeom>
              <a:avLst/>
              <a:gdLst/>
              <a:ahLst/>
              <a:cxnLst/>
              <a:rect l="l" t="t" r="r" b="b"/>
              <a:pathLst>
                <a:path w="66985" h="66985" extrusionOk="0">
                  <a:moveTo>
                    <a:pt x="47720" y="0"/>
                  </a:moveTo>
                  <a:cubicBezTo>
                    <a:pt x="47720" y="26313"/>
                    <a:pt x="26313" y="47708"/>
                    <a:pt x="0" y="47708"/>
                  </a:cubicBezTo>
                  <a:lnTo>
                    <a:pt x="0" y="66985"/>
                  </a:lnTo>
                  <a:cubicBezTo>
                    <a:pt x="36945" y="66985"/>
                    <a:pt x="66985" y="36933"/>
                    <a:pt x="66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5703375" y="1519650"/>
              <a:ext cx="1674950" cy="1674950"/>
            </a:xfrm>
            <a:custGeom>
              <a:avLst/>
              <a:gdLst/>
              <a:ahLst/>
              <a:cxnLst/>
              <a:rect l="l" t="t" r="r" b="b"/>
              <a:pathLst>
                <a:path w="66998" h="66998" extrusionOk="0">
                  <a:moveTo>
                    <a:pt x="66997" y="1"/>
                  </a:moveTo>
                  <a:cubicBezTo>
                    <a:pt x="30052" y="1"/>
                    <a:pt x="1" y="30052"/>
                    <a:pt x="1" y="66997"/>
                  </a:cubicBezTo>
                  <a:lnTo>
                    <a:pt x="19277" y="66997"/>
                  </a:lnTo>
                  <a:cubicBezTo>
                    <a:pt x="19277" y="40685"/>
                    <a:pt x="40684" y="19277"/>
                    <a:pt x="66997" y="19277"/>
                  </a:cubicBezTo>
                  <a:lnTo>
                    <a:pt x="669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1912725" y="2356975"/>
              <a:ext cx="1674350" cy="1674625"/>
            </a:xfrm>
            <a:custGeom>
              <a:avLst/>
              <a:gdLst/>
              <a:ahLst/>
              <a:cxnLst/>
              <a:rect l="l" t="t" r="r" b="b"/>
              <a:pathLst>
                <a:path w="66974" h="66985" extrusionOk="0">
                  <a:moveTo>
                    <a:pt x="1" y="0"/>
                  </a:moveTo>
                  <a:cubicBezTo>
                    <a:pt x="1" y="36933"/>
                    <a:pt x="30052" y="66985"/>
                    <a:pt x="66973" y="66985"/>
                  </a:cubicBezTo>
                  <a:lnTo>
                    <a:pt x="66973" y="47708"/>
                  </a:lnTo>
                  <a:cubicBezTo>
                    <a:pt x="40684" y="47708"/>
                    <a:pt x="19265" y="26313"/>
                    <a:pt x="19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5703375" y="3193975"/>
              <a:ext cx="1674950" cy="1674925"/>
            </a:xfrm>
            <a:custGeom>
              <a:avLst/>
              <a:gdLst/>
              <a:ahLst/>
              <a:cxnLst/>
              <a:rect l="l" t="t" r="r" b="b"/>
              <a:pathLst>
                <a:path w="66998" h="66997" extrusionOk="0">
                  <a:moveTo>
                    <a:pt x="1" y="0"/>
                  </a:moveTo>
                  <a:cubicBezTo>
                    <a:pt x="1" y="36946"/>
                    <a:pt x="30052" y="66997"/>
                    <a:pt x="66997" y="66997"/>
                  </a:cubicBezTo>
                  <a:lnTo>
                    <a:pt x="66997" y="47721"/>
                  </a:lnTo>
                  <a:cubicBezTo>
                    <a:pt x="40684" y="47721"/>
                    <a:pt x="19277" y="26313"/>
                    <a:pt x="19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720025" y="846675"/>
              <a:ext cx="1674625" cy="1510325"/>
            </a:xfrm>
            <a:custGeom>
              <a:avLst/>
              <a:gdLst/>
              <a:ahLst/>
              <a:cxnLst/>
              <a:rect l="l" t="t" r="r" b="b"/>
              <a:pathLst>
                <a:path w="66985" h="60413" extrusionOk="0">
                  <a:moveTo>
                    <a:pt x="0" y="0"/>
                  </a:moveTo>
                  <a:lnTo>
                    <a:pt x="0" y="12692"/>
                  </a:lnTo>
                  <a:cubicBezTo>
                    <a:pt x="26313" y="12692"/>
                    <a:pt x="47709" y="34099"/>
                    <a:pt x="47709" y="60412"/>
                  </a:cubicBezTo>
                  <a:lnTo>
                    <a:pt x="66985" y="60412"/>
                  </a:lnTo>
                  <a:cubicBezTo>
                    <a:pt x="66985" y="33826"/>
                    <a:pt x="51423" y="10823"/>
                    <a:pt x="289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952025" y="3550875"/>
              <a:ext cx="1635050" cy="1314175"/>
            </a:xfrm>
            <a:custGeom>
              <a:avLst/>
              <a:gdLst/>
              <a:ahLst/>
              <a:cxnLst/>
              <a:rect l="l" t="t" r="r" b="b"/>
              <a:pathLst>
                <a:path w="65402" h="52567" extrusionOk="0">
                  <a:moveTo>
                    <a:pt x="65401" y="0"/>
                  </a:moveTo>
                  <a:cubicBezTo>
                    <a:pt x="33421" y="0"/>
                    <a:pt x="6608" y="22550"/>
                    <a:pt x="0" y="52566"/>
                  </a:cubicBezTo>
                  <a:lnTo>
                    <a:pt x="19919" y="52566"/>
                  </a:lnTo>
                  <a:cubicBezTo>
                    <a:pt x="26051" y="33278"/>
                    <a:pt x="44125" y="19276"/>
                    <a:pt x="65401" y="19276"/>
                  </a:cubicBezTo>
                  <a:lnTo>
                    <a:pt x="65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4229100" y="1291225"/>
            <a:ext cx="4344600" cy="21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1"/>
          </p:nvPr>
        </p:nvSpPr>
        <p:spPr>
          <a:xfrm>
            <a:off x="4229100" y="4244150"/>
            <a:ext cx="4714800" cy="8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Poppins SemiBold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–Dark Blue">
  <p:cSld name="TITLE_1">
    <p:bg>
      <p:bgPr>
        <a:solidFill>
          <a:schemeClr val="accent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4" name="Google Shape;74;p16"/>
          <p:cNvGrpSpPr/>
          <p:nvPr/>
        </p:nvGrpSpPr>
        <p:grpSpPr>
          <a:xfrm>
            <a:off x="4362450" y="432563"/>
            <a:ext cx="1294431" cy="312013"/>
            <a:chOff x="238125" y="1984425"/>
            <a:chExt cx="7034950" cy="1695725"/>
          </a:xfrm>
        </p:grpSpPr>
        <p:sp>
          <p:nvSpPr>
            <p:cNvPr id="75" name="Google Shape;75;p16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6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16"/>
          <p:cNvGrpSpPr/>
          <p:nvPr/>
        </p:nvGrpSpPr>
        <p:grpSpPr>
          <a:xfrm>
            <a:off x="-5085" y="4473"/>
            <a:ext cx="9149452" cy="5154079"/>
            <a:chOff x="238125" y="846675"/>
            <a:chExt cx="7140200" cy="4022225"/>
          </a:xfrm>
        </p:grpSpPr>
        <p:sp>
          <p:nvSpPr>
            <p:cNvPr id="78" name="Google Shape;78;p16"/>
            <p:cNvSpPr/>
            <p:nvPr/>
          </p:nvSpPr>
          <p:spPr>
            <a:xfrm>
              <a:off x="3203075" y="2074578"/>
              <a:ext cx="1674925" cy="1674650"/>
            </a:xfrm>
            <a:custGeom>
              <a:avLst/>
              <a:gdLst/>
              <a:ahLst/>
              <a:cxnLst/>
              <a:rect l="l" t="t" r="r" b="b"/>
              <a:pathLst>
                <a:path w="66997" h="66986" extrusionOk="0">
                  <a:moveTo>
                    <a:pt x="0" y="1"/>
                  </a:moveTo>
                  <a:lnTo>
                    <a:pt x="0" y="19277"/>
                  </a:lnTo>
                  <a:cubicBezTo>
                    <a:pt x="26313" y="19277"/>
                    <a:pt x="47720" y="40672"/>
                    <a:pt x="47720" y="66985"/>
                  </a:cubicBezTo>
                  <a:lnTo>
                    <a:pt x="66997" y="66985"/>
                  </a:lnTo>
                  <a:cubicBezTo>
                    <a:pt x="66997" y="30040"/>
                    <a:pt x="36945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238125" y="2356975"/>
              <a:ext cx="1674625" cy="1674625"/>
            </a:xfrm>
            <a:custGeom>
              <a:avLst/>
              <a:gdLst/>
              <a:ahLst/>
              <a:cxnLst/>
              <a:rect l="l" t="t" r="r" b="b"/>
              <a:pathLst>
                <a:path w="66985" h="66985" extrusionOk="0">
                  <a:moveTo>
                    <a:pt x="47720" y="0"/>
                  </a:moveTo>
                  <a:cubicBezTo>
                    <a:pt x="47720" y="26313"/>
                    <a:pt x="26313" y="47708"/>
                    <a:pt x="0" y="47708"/>
                  </a:cubicBezTo>
                  <a:lnTo>
                    <a:pt x="0" y="66985"/>
                  </a:lnTo>
                  <a:cubicBezTo>
                    <a:pt x="36945" y="66985"/>
                    <a:pt x="66985" y="36933"/>
                    <a:pt x="66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5703375" y="1519650"/>
              <a:ext cx="1674950" cy="1674950"/>
            </a:xfrm>
            <a:custGeom>
              <a:avLst/>
              <a:gdLst/>
              <a:ahLst/>
              <a:cxnLst/>
              <a:rect l="l" t="t" r="r" b="b"/>
              <a:pathLst>
                <a:path w="66998" h="66998" extrusionOk="0">
                  <a:moveTo>
                    <a:pt x="66997" y="1"/>
                  </a:moveTo>
                  <a:cubicBezTo>
                    <a:pt x="30052" y="1"/>
                    <a:pt x="1" y="30052"/>
                    <a:pt x="1" y="66997"/>
                  </a:cubicBezTo>
                  <a:lnTo>
                    <a:pt x="19277" y="66997"/>
                  </a:lnTo>
                  <a:cubicBezTo>
                    <a:pt x="19277" y="40685"/>
                    <a:pt x="40684" y="19277"/>
                    <a:pt x="66997" y="19277"/>
                  </a:cubicBezTo>
                  <a:lnTo>
                    <a:pt x="669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1912725" y="2356975"/>
              <a:ext cx="1674350" cy="1674625"/>
            </a:xfrm>
            <a:custGeom>
              <a:avLst/>
              <a:gdLst/>
              <a:ahLst/>
              <a:cxnLst/>
              <a:rect l="l" t="t" r="r" b="b"/>
              <a:pathLst>
                <a:path w="66974" h="66985" extrusionOk="0">
                  <a:moveTo>
                    <a:pt x="1" y="0"/>
                  </a:moveTo>
                  <a:cubicBezTo>
                    <a:pt x="1" y="36933"/>
                    <a:pt x="30052" y="66985"/>
                    <a:pt x="66973" y="66985"/>
                  </a:cubicBezTo>
                  <a:lnTo>
                    <a:pt x="66973" y="47708"/>
                  </a:lnTo>
                  <a:cubicBezTo>
                    <a:pt x="40684" y="47708"/>
                    <a:pt x="19265" y="26313"/>
                    <a:pt x="192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5703375" y="3193975"/>
              <a:ext cx="1674950" cy="1674925"/>
            </a:xfrm>
            <a:custGeom>
              <a:avLst/>
              <a:gdLst/>
              <a:ahLst/>
              <a:cxnLst/>
              <a:rect l="l" t="t" r="r" b="b"/>
              <a:pathLst>
                <a:path w="66998" h="66997" extrusionOk="0">
                  <a:moveTo>
                    <a:pt x="1" y="0"/>
                  </a:moveTo>
                  <a:cubicBezTo>
                    <a:pt x="1" y="36946"/>
                    <a:pt x="30052" y="66997"/>
                    <a:pt x="66997" y="66997"/>
                  </a:cubicBezTo>
                  <a:lnTo>
                    <a:pt x="66997" y="47721"/>
                  </a:lnTo>
                  <a:cubicBezTo>
                    <a:pt x="40684" y="47721"/>
                    <a:pt x="19277" y="26313"/>
                    <a:pt x="192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720025" y="846675"/>
              <a:ext cx="1674625" cy="1510325"/>
            </a:xfrm>
            <a:custGeom>
              <a:avLst/>
              <a:gdLst/>
              <a:ahLst/>
              <a:cxnLst/>
              <a:rect l="l" t="t" r="r" b="b"/>
              <a:pathLst>
                <a:path w="66985" h="60413" extrusionOk="0">
                  <a:moveTo>
                    <a:pt x="0" y="0"/>
                  </a:moveTo>
                  <a:lnTo>
                    <a:pt x="0" y="12692"/>
                  </a:lnTo>
                  <a:cubicBezTo>
                    <a:pt x="26313" y="12692"/>
                    <a:pt x="47709" y="34099"/>
                    <a:pt x="47709" y="60412"/>
                  </a:cubicBezTo>
                  <a:lnTo>
                    <a:pt x="66985" y="60412"/>
                  </a:lnTo>
                  <a:cubicBezTo>
                    <a:pt x="66985" y="33826"/>
                    <a:pt x="51423" y="10823"/>
                    <a:pt x="289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1952025" y="3550875"/>
              <a:ext cx="1635050" cy="1314175"/>
            </a:xfrm>
            <a:custGeom>
              <a:avLst/>
              <a:gdLst/>
              <a:ahLst/>
              <a:cxnLst/>
              <a:rect l="l" t="t" r="r" b="b"/>
              <a:pathLst>
                <a:path w="65402" h="52567" extrusionOk="0">
                  <a:moveTo>
                    <a:pt x="65401" y="0"/>
                  </a:moveTo>
                  <a:cubicBezTo>
                    <a:pt x="33421" y="0"/>
                    <a:pt x="6608" y="22550"/>
                    <a:pt x="0" y="52566"/>
                  </a:cubicBezTo>
                  <a:lnTo>
                    <a:pt x="19919" y="52566"/>
                  </a:lnTo>
                  <a:cubicBezTo>
                    <a:pt x="26051" y="33278"/>
                    <a:pt x="44125" y="19276"/>
                    <a:pt x="65401" y="19276"/>
                  </a:cubicBezTo>
                  <a:lnTo>
                    <a:pt x="65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16"/>
          <p:cNvSpPr txBox="1">
            <a:spLocks noGrp="1"/>
          </p:cNvSpPr>
          <p:nvPr>
            <p:ph type="ctrTitle"/>
          </p:nvPr>
        </p:nvSpPr>
        <p:spPr>
          <a:xfrm>
            <a:off x="4229100" y="1291225"/>
            <a:ext cx="4343400" cy="21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1"/>
          </p:nvPr>
        </p:nvSpPr>
        <p:spPr>
          <a:xfrm>
            <a:off x="4229100" y="4244150"/>
            <a:ext cx="4734000" cy="8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Poppins SemiBold"/>
              <a:buNone/>
              <a:defRPr sz="21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–Lime">
  <p:cSld name="TITLE_1_1">
    <p:bg>
      <p:bgPr>
        <a:solidFill>
          <a:schemeClr val="accent3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9" name="Google Shape;89;p17"/>
          <p:cNvGrpSpPr/>
          <p:nvPr/>
        </p:nvGrpSpPr>
        <p:grpSpPr>
          <a:xfrm>
            <a:off x="4362450" y="432563"/>
            <a:ext cx="1294431" cy="312013"/>
            <a:chOff x="238125" y="1984425"/>
            <a:chExt cx="7034950" cy="1695725"/>
          </a:xfrm>
        </p:grpSpPr>
        <p:sp>
          <p:nvSpPr>
            <p:cNvPr id="90" name="Google Shape;90;p17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7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17"/>
          <p:cNvGrpSpPr/>
          <p:nvPr/>
        </p:nvGrpSpPr>
        <p:grpSpPr>
          <a:xfrm>
            <a:off x="-5085" y="4473"/>
            <a:ext cx="9149452" cy="5154079"/>
            <a:chOff x="238125" y="846675"/>
            <a:chExt cx="7140200" cy="4022225"/>
          </a:xfrm>
        </p:grpSpPr>
        <p:sp>
          <p:nvSpPr>
            <p:cNvPr id="93" name="Google Shape;93;p17"/>
            <p:cNvSpPr/>
            <p:nvPr/>
          </p:nvSpPr>
          <p:spPr>
            <a:xfrm>
              <a:off x="3203075" y="2074578"/>
              <a:ext cx="1674925" cy="1674650"/>
            </a:xfrm>
            <a:custGeom>
              <a:avLst/>
              <a:gdLst/>
              <a:ahLst/>
              <a:cxnLst/>
              <a:rect l="l" t="t" r="r" b="b"/>
              <a:pathLst>
                <a:path w="66997" h="66986" extrusionOk="0">
                  <a:moveTo>
                    <a:pt x="0" y="1"/>
                  </a:moveTo>
                  <a:lnTo>
                    <a:pt x="0" y="19277"/>
                  </a:lnTo>
                  <a:cubicBezTo>
                    <a:pt x="26313" y="19277"/>
                    <a:pt x="47720" y="40672"/>
                    <a:pt x="47720" y="66985"/>
                  </a:cubicBezTo>
                  <a:lnTo>
                    <a:pt x="66997" y="66985"/>
                  </a:lnTo>
                  <a:cubicBezTo>
                    <a:pt x="66997" y="30040"/>
                    <a:pt x="36945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7"/>
            <p:cNvSpPr/>
            <p:nvPr/>
          </p:nvSpPr>
          <p:spPr>
            <a:xfrm>
              <a:off x="238125" y="2356975"/>
              <a:ext cx="1674625" cy="1674625"/>
            </a:xfrm>
            <a:custGeom>
              <a:avLst/>
              <a:gdLst/>
              <a:ahLst/>
              <a:cxnLst/>
              <a:rect l="l" t="t" r="r" b="b"/>
              <a:pathLst>
                <a:path w="66985" h="66985" extrusionOk="0">
                  <a:moveTo>
                    <a:pt x="47720" y="0"/>
                  </a:moveTo>
                  <a:cubicBezTo>
                    <a:pt x="47720" y="26313"/>
                    <a:pt x="26313" y="47708"/>
                    <a:pt x="0" y="47708"/>
                  </a:cubicBezTo>
                  <a:lnTo>
                    <a:pt x="0" y="66985"/>
                  </a:lnTo>
                  <a:cubicBezTo>
                    <a:pt x="36945" y="66985"/>
                    <a:pt x="66985" y="36933"/>
                    <a:pt x="66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7"/>
            <p:cNvSpPr/>
            <p:nvPr/>
          </p:nvSpPr>
          <p:spPr>
            <a:xfrm>
              <a:off x="5703375" y="1519650"/>
              <a:ext cx="1674950" cy="1674950"/>
            </a:xfrm>
            <a:custGeom>
              <a:avLst/>
              <a:gdLst/>
              <a:ahLst/>
              <a:cxnLst/>
              <a:rect l="l" t="t" r="r" b="b"/>
              <a:pathLst>
                <a:path w="66998" h="66998" extrusionOk="0">
                  <a:moveTo>
                    <a:pt x="66997" y="1"/>
                  </a:moveTo>
                  <a:cubicBezTo>
                    <a:pt x="30052" y="1"/>
                    <a:pt x="1" y="30052"/>
                    <a:pt x="1" y="66997"/>
                  </a:cubicBezTo>
                  <a:lnTo>
                    <a:pt x="19277" y="66997"/>
                  </a:lnTo>
                  <a:cubicBezTo>
                    <a:pt x="19277" y="40685"/>
                    <a:pt x="40684" y="19277"/>
                    <a:pt x="66997" y="19277"/>
                  </a:cubicBezTo>
                  <a:lnTo>
                    <a:pt x="669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7"/>
            <p:cNvSpPr/>
            <p:nvPr/>
          </p:nvSpPr>
          <p:spPr>
            <a:xfrm>
              <a:off x="1912725" y="2356975"/>
              <a:ext cx="1674350" cy="1674625"/>
            </a:xfrm>
            <a:custGeom>
              <a:avLst/>
              <a:gdLst/>
              <a:ahLst/>
              <a:cxnLst/>
              <a:rect l="l" t="t" r="r" b="b"/>
              <a:pathLst>
                <a:path w="66974" h="66985" extrusionOk="0">
                  <a:moveTo>
                    <a:pt x="1" y="0"/>
                  </a:moveTo>
                  <a:cubicBezTo>
                    <a:pt x="1" y="36933"/>
                    <a:pt x="30052" y="66985"/>
                    <a:pt x="66973" y="66985"/>
                  </a:cubicBezTo>
                  <a:lnTo>
                    <a:pt x="66973" y="47708"/>
                  </a:lnTo>
                  <a:cubicBezTo>
                    <a:pt x="40684" y="47708"/>
                    <a:pt x="19265" y="26313"/>
                    <a:pt x="192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7"/>
            <p:cNvSpPr/>
            <p:nvPr/>
          </p:nvSpPr>
          <p:spPr>
            <a:xfrm>
              <a:off x="5703375" y="3193975"/>
              <a:ext cx="1674950" cy="1674925"/>
            </a:xfrm>
            <a:custGeom>
              <a:avLst/>
              <a:gdLst/>
              <a:ahLst/>
              <a:cxnLst/>
              <a:rect l="l" t="t" r="r" b="b"/>
              <a:pathLst>
                <a:path w="66998" h="66997" extrusionOk="0">
                  <a:moveTo>
                    <a:pt x="1" y="0"/>
                  </a:moveTo>
                  <a:cubicBezTo>
                    <a:pt x="1" y="36946"/>
                    <a:pt x="30052" y="66997"/>
                    <a:pt x="66997" y="66997"/>
                  </a:cubicBezTo>
                  <a:lnTo>
                    <a:pt x="66997" y="47721"/>
                  </a:lnTo>
                  <a:cubicBezTo>
                    <a:pt x="40684" y="47721"/>
                    <a:pt x="19277" y="26313"/>
                    <a:pt x="19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7"/>
            <p:cNvSpPr/>
            <p:nvPr/>
          </p:nvSpPr>
          <p:spPr>
            <a:xfrm>
              <a:off x="720025" y="846675"/>
              <a:ext cx="1674625" cy="1510325"/>
            </a:xfrm>
            <a:custGeom>
              <a:avLst/>
              <a:gdLst/>
              <a:ahLst/>
              <a:cxnLst/>
              <a:rect l="l" t="t" r="r" b="b"/>
              <a:pathLst>
                <a:path w="66985" h="60413" extrusionOk="0">
                  <a:moveTo>
                    <a:pt x="0" y="0"/>
                  </a:moveTo>
                  <a:lnTo>
                    <a:pt x="0" y="12692"/>
                  </a:lnTo>
                  <a:cubicBezTo>
                    <a:pt x="26313" y="12692"/>
                    <a:pt x="47709" y="34099"/>
                    <a:pt x="47709" y="60412"/>
                  </a:cubicBezTo>
                  <a:lnTo>
                    <a:pt x="66985" y="60412"/>
                  </a:lnTo>
                  <a:cubicBezTo>
                    <a:pt x="66985" y="33826"/>
                    <a:pt x="51423" y="10823"/>
                    <a:pt x="28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7"/>
            <p:cNvSpPr/>
            <p:nvPr/>
          </p:nvSpPr>
          <p:spPr>
            <a:xfrm>
              <a:off x="1952025" y="3550875"/>
              <a:ext cx="1635050" cy="1314175"/>
            </a:xfrm>
            <a:custGeom>
              <a:avLst/>
              <a:gdLst/>
              <a:ahLst/>
              <a:cxnLst/>
              <a:rect l="l" t="t" r="r" b="b"/>
              <a:pathLst>
                <a:path w="65402" h="52567" extrusionOk="0">
                  <a:moveTo>
                    <a:pt x="65401" y="0"/>
                  </a:moveTo>
                  <a:cubicBezTo>
                    <a:pt x="33421" y="0"/>
                    <a:pt x="6608" y="22550"/>
                    <a:pt x="0" y="52566"/>
                  </a:cubicBezTo>
                  <a:lnTo>
                    <a:pt x="19919" y="52566"/>
                  </a:lnTo>
                  <a:cubicBezTo>
                    <a:pt x="26051" y="33278"/>
                    <a:pt x="44125" y="19276"/>
                    <a:pt x="65401" y="19276"/>
                  </a:cubicBezTo>
                  <a:lnTo>
                    <a:pt x="65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" name="Google Shape;100;p17"/>
          <p:cNvSpPr txBox="1">
            <a:spLocks noGrp="1"/>
          </p:cNvSpPr>
          <p:nvPr>
            <p:ph type="ctrTitle"/>
          </p:nvPr>
        </p:nvSpPr>
        <p:spPr>
          <a:xfrm>
            <a:off x="4229100" y="1291225"/>
            <a:ext cx="4343400" cy="21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4229100" y="4244150"/>
            <a:ext cx="4714800" cy="8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Poppins SemiBold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–Orange">
  <p:cSld name="TITLE_1_1_1">
    <p:bg>
      <p:bgPr>
        <a:solidFill>
          <a:schemeClr val="accent4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4" name="Google Shape;104;p18"/>
          <p:cNvGrpSpPr/>
          <p:nvPr/>
        </p:nvGrpSpPr>
        <p:grpSpPr>
          <a:xfrm>
            <a:off x="4362450" y="432563"/>
            <a:ext cx="1294431" cy="312013"/>
            <a:chOff x="238125" y="1984425"/>
            <a:chExt cx="7034950" cy="1695725"/>
          </a:xfrm>
        </p:grpSpPr>
        <p:sp>
          <p:nvSpPr>
            <p:cNvPr id="105" name="Google Shape;105;p18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18"/>
          <p:cNvGrpSpPr/>
          <p:nvPr/>
        </p:nvGrpSpPr>
        <p:grpSpPr>
          <a:xfrm>
            <a:off x="-5085" y="4473"/>
            <a:ext cx="9149452" cy="5154079"/>
            <a:chOff x="238125" y="846675"/>
            <a:chExt cx="7140200" cy="4022225"/>
          </a:xfrm>
        </p:grpSpPr>
        <p:sp>
          <p:nvSpPr>
            <p:cNvPr id="108" name="Google Shape;108;p18"/>
            <p:cNvSpPr/>
            <p:nvPr/>
          </p:nvSpPr>
          <p:spPr>
            <a:xfrm>
              <a:off x="3203075" y="2074578"/>
              <a:ext cx="1674925" cy="1674650"/>
            </a:xfrm>
            <a:custGeom>
              <a:avLst/>
              <a:gdLst/>
              <a:ahLst/>
              <a:cxnLst/>
              <a:rect l="l" t="t" r="r" b="b"/>
              <a:pathLst>
                <a:path w="66997" h="66986" extrusionOk="0">
                  <a:moveTo>
                    <a:pt x="0" y="1"/>
                  </a:moveTo>
                  <a:lnTo>
                    <a:pt x="0" y="19277"/>
                  </a:lnTo>
                  <a:cubicBezTo>
                    <a:pt x="26313" y="19277"/>
                    <a:pt x="47720" y="40672"/>
                    <a:pt x="47720" y="66985"/>
                  </a:cubicBezTo>
                  <a:lnTo>
                    <a:pt x="66997" y="66985"/>
                  </a:lnTo>
                  <a:cubicBezTo>
                    <a:pt x="66997" y="30040"/>
                    <a:pt x="36945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238125" y="2356975"/>
              <a:ext cx="1674625" cy="1674625"/>
            </a:xfrm>
            <a:custGeom>
              <a:avLst/>
              <a:gdLst/>
              <a:ahLst/>
              <a:cxnLst/>
              <a:rect l="l" t="t" r="r" b="b"/>
              <a:pathLst>
                <a:path w="66985" h="66985" extrusionOk="0">
                  <a:moveTo>
                    <a:pt x="47720" y="0"/>
                  </a:moveTo>
                  <a:cubicBezTo>
                    <a:pt x="47720" y="26313"/>
                    <a:pt x="26313" y="47708"/>
                    <a:pt x="0" y="47708"/>
                  </a:cubicBezTo>
                  <a:lnTo>
                    <a:pt x="0" y="66985"/>
                  </a:lnTo>
                  <a:cubicBezTo>
                    <a:pt x="36945" y="66985"/>
                    <a:pt x="66985" y="36933"/>
                    <a:pt x="66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8"/>
            <p:cNvSpPr/>
            <p:nvPr/>
          </p:nvSpPr>
          <p:spPr>
            <a:xfrm>
              <a:off x="5703375" y="1519650"/>
              <a:ext cx="1674950" cy="1674950"/>
            </a:xfrm>
            <a:custGeom>
              <a:avLst/>
              <a:gdLst/>
              <a:ahLst/>
              <a:cxnLst/>
              <a:rect l="l" t="t" r="r" b="b"/>
              <a:pathLst>
                <a:path w="66998" h="66998" extrusionOk="0">
                  <a:moveTo>
                    <a:pt x="66997" y="1"/>
                  </a:moveTo>
                  <a:cubicBezTo>
                    <a:pt x="30052" y="1"/>
                    <a:pt x="1" y="30052"/>
                    <a:pt x="1" y="66997"/>
                  </a:cubicBezTo>
                  <a:lnTo>
                    <a:pt x="19277" y="66997"/>
                  </a:lnTo>
                  <a:cubicBezTo>
                    <a:pt x="19277" y="40685"/>
                    <a:pt x="40684" y="19277"/>
                    <a:pt x="66997" y="19277"/>
                  </a:cubicBezTo>
                  <a:lnTo>
                    <a:pt x="669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1912725" y="2356975"/>
              <a:ext cx="1674350" cy="1674625"/>
            </a:xfrm>
            <a:custGeom>
              <a:avLst/>
              <a:gdLst/>
              <a:ahLst/>
              <a:cxnLst/>
              <a:rect l="l" t="t" r="r" b="b"/>
              <a:pathLst>
                <a:path w="66974" h="66985" extrusionOk="0">
                  <a:moveTo>
                    <a:pt x="1" y="0"/>
                  </a:moveTo>
                  <a:cubicBezTo>
                    <a:pt x="1" y="36933"/>
                    <a:pt x="30052" y="66985"/>
                    <a:pt x="66973" y="66985"/>
                  </a:cubicBezTo>
                  <a:lnTo>
                    <a:pt x="66973" y="47708"/>
                  </a:lnTo>
                  <a:cubicBezTo>
                    <a:pt x="40684" y="47708"/>
                    <a:pt x="19265" y="26313"/>
                    <a:pt x="192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5703375" y="3193975"/>
              <a:ext cx="1674950" cy="1674925"/>
            </a:xfrm>
            <a:custGeom>
              <a:avLst/>
              <a:gdLst/>
              <a:ahLst/>
              <a:cxnLst/>
              <a:rect l="l" t="t" r="r" b="b"/>
              <a:pathLst>
                <a:path w="66998" h="66997" extrusionOk="0">
                  <a:moveTo>
                    <a:pt x="1" y="0"/>
                  </a:moveTo>
                  <a:cubicBezTo>
                    <a:pt x="1" y="36946"/>
                    <a:pt x="30052" y="66997"/>
                    <a:pt x="66997" y="66997"/>
                  </a:cubicBezTo>
                  <a:lnTo>
                    <a:pt x="66997" y="47721"/>
                  </a:lnTo>
                  <a:cubicBezTo>
                    <a:pt x="40684" y="47721"/>
                    <a:pt x="19277" y="26313"/>
                    <a:pt x="19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720025" y="846675"/>
              <a:ext cx="1674625" cy="1510325"/>
            </a:xfrm>
            <a:custGeom>
              <a:avLst/>
              <a:gdLst/>
              <a:ahLst/>
              <a:cxnLst/>
              <a:rect l="l" t="t" r="r" b="b"/>
              <a:pathLst>
                <a:path w="66985" h="60413" extrusionOk="0">
                  <a:moveTo>
                    <a:pt x="0" y="0"/>
                  </a:moveTo>
                  <a:lnTo>
                    <a:pt x="0" y="12692"/>
                  </a:lnTo>
                  <a:cubicBezTo>
                    <a:pt x="26313" y="12692"/>
                    <a:pt x="47709" y="34099"/>
                    <a:pt x="47709" y="60412"/>
                  </a:cubicBezTo>
                  <a:lnTo>
                    <a:pt x="66985" y="60412"/>
                  </a:lnTo>
                  <a:cubicBezTo>
                    <a:pt x="66985" y="33826"/>
                    <a:pt x="51423" y="10823"/>
                    <a:pt x="28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8"/>
            <p:cNvSpPr/>
            <p:nvPr/>
          </p:nvSpPr>
          <p:spPr>
            <a:xfrm>
              <a:off x="1952025" y="3550875"/>
              <a:ext cx="1635050" cy="1314175"/>
            </a:xfrm>
            <a:custGeom>
              <a:avLst/>
              <a:gdLst/>
              <a:ahLst/>
              <a:cxnLst/>
              <a:rect l="l" t="t" r="r" b="b"/>
              <a:pathLst>
                <a:path w="65402" h="52567" extrusionOk="0">
                  <a:moveTo>
                    <a:pt x="65401" y="0"/>
                  </a:moveTo>
                  <a:cubicBezTo>
                    <a:pt x="33421" y="0"/>
                    <a:pt x="6608" y="22550"/>
                    <a:pt x="0" y="52566"/>
                  </a:cubicBezTo>
                  <a:lnTo>
                    <a:pt x="19919" y="52566"/>
                  </a:lnTo>
                  <a:cubicBezTo>
                    <a:pt x="26051" y="33278"/>
                    <a:pt x="44125" y="19276"/>
                    <a:pt x="65401" y="19276"/>
                  </a:cubicBezTo>
                  <a:lnTo>
                    <a:pt x="65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18"/>
          <p:cNvSpPr txBox="1">
            <a:spLocks noGrp="1"/>
          </p:cNvSpPr>
          <p:nvPr>
            <p:ph type="ctrTitle"/>
          </p:nvPr>
        </p:nvSpPr>
        <p:spPr>
          <a:xfrm>
            <a:off x="4229100" y="1291225"/>
            <a:ext cx="4343400" cy="21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xfrm>
            <a:off x="4229100" y="4244150"/>
            <a:ext cx="4792200" cy="8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Poppins SemiBold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–Purple">
  <p:cSld name="TITLE_1_1_1_1">
    <p:bg>
      <p:bgPr>
        <a:solidFill>
          <a:schemeClr val="accent5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9" name="Google Shape;119;p19"/>
          <p:cNvGrpSpPr/>
          <p:nvPr/>
        </p:nvGrpSpPr>
        <p:grpSpPr>
          <a:xfrm>
            <a:off x="4362450" y="432563"/>
            <a:ext cx="1294431" cy="312013"/>
            <a:chOff x="238125" y="1984425"/>
            <a:chExt cx="7034950" cy="1695725"/>
          </a:xfrm>
        </p:grpSpPr>
        <p:sp>
          <p:nvSpPr>
            <p:cNvPr id="120" name="Google Shape;120;p19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9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19"/>
          <p:cNvGrpSpPr/>
          <p:nvPr/>
        </p:nvGrpSpPr>
        <p:grpSpPr>
          <a:xfrm>
            <a:off x="-5085" y="4473"/>
            <a:ext cx="9149452" cy="5154079"/>
            <a:chOff x="238125" y="846675"/>
            <a:chExt cx="7140200" cy="4022225"/>
          </a:xfrm>
        </p:grpSpPr>
        <p:sp>
          <p:nvSpPr>
            <p:cNvPr id="123" name="Google Shape;123;p19"/>
            <p:cNvSpPr/>
            <p:nvPr/>
          </p:nvSpPr>
          <p:spPr>
            <a:xfrm>
              <a:off x="3203075" y="2074578"/>
              <a:ext cx="1674925" cy="1674650"/>
            </a:xfrm>
            <a:custGeom>
              <a:avLst/>
              <a:gdLst/>
              <a:ahLst/>
              <a:cxnLst/>
              <a:rect l="l" t="t" r="r" b="b"/>
              <a:pathLst>
                <a:path w="66997" h="66986" extrusionOk="0">
                  <a:moveTo>
                    <a:pt x="0" y="1"/>
                  </a:moveTo>
                  <a:lnTo>
                    <a:pt x="0" y="19277"/>
                  </a:lnTo>
                  <a:cubicBezTo>
                    <a:pt x="26313" y="19277"/>
                    <a:pt x="47720" y="40672"/>
                    <a:pt x="47720" y="66985"/>
                  </a:cubicBezTo>
                  <a:lnTo>
                    <a:pt x="66997" y="66985"/>
                  </a:lnTo>
                  <a:cubicBezTo>
                    <a:pt x="66997" y="30040"/>
                    <a:pt x="3694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238125" y="2356975"/>
              <a:ext cx="1674625" cy="1674625"/>
            </a:xfrm>
            <a:custGeom>
              <a:avLst/>
              <a:gdLst/>
              <a:ahLst/>
              <a:cxnLst/>
              <a:rect l="l" t="t" r="r" b="b"/>
              <a:pathLst>
                <a:path w="66985" h="66985" extrusionOk="0">
                  <a:moveTo>
                    <a:pt x="47720" y="0"/>
                  </a:moveTo>
                  <a:cubicBezTo>
                    <a:pt x="47720" y="26313"/>
                    <a:pt x="26313" y="47708"/>
                    <a:pt x="0" y="47708"/>
                  </a:cubicBezTo>
                  <a:lnTo>
                    <a:pt x="0" y="66985"/>
                  </a:lnTo>
                  <a:cubicBezTo>
                    <a:pt x="36945" y="66985"/>
                    <a:pt x="66985" y="36933"/>
                    <a:pt x="66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9"/>
            <p:cNvSpPr/>
            <p:nvPr/>
          </p:nvSpPr>
          <p:spPr>
            <a:xfrm>
              <a:off x="5703375" y="1519650"/>
              <a:ext cx="1674950" cy="1674950"/>
            </a:xfrm>
            <a:custGeom>
              <a:avLst/>
              <a:gdLst/>
              <a:ahLst/>
              <a:cxnLst/>
              <a:rect l="l" t="t" r="r" b="b"/>
              <a:pathLst>
                <a:path w="66998" h="66998" extrusionOk="0">
                  <a:moveTo>
                    <a:pt x="66997" y="1"/>
                  </a:moveTo>
                  <a:cubicBezTo>
                    <a:pt x="30052" y="1"/>
                    <a:pt x="1" y="30052"/>
                    <a:pt x="1" y="66997"/>
                  </a:cubicBezTo>
                  <a:lnTo>
                    <a:pt x="19277" y="66997"/>
                  </a:lnTo>
                  <a:cubicBezTo>
                    <a:pt x="19277" y="40685"/>
                    <a:pt x="40684" y="19277"/>
                    <a:pt x="66997" y="19277"/>
                  </a:cubicBezTo>
                  <a:lnTo>
                    <a:pt x="669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1912725" y="2356975"/>
              <a:ext cx="1674350" cy="1674625"/>
            </a:xfrm>
            <a:custGeom>
              <a:avLst/>
              <a:gdLst/>
              <a:ahLst/>
              <a:cxnLst/>
              <a:rect l="l" t="t" r="r" b="b"/>
              <a:pathLst>
                <a:path w="66974" h="66985" extrusionOk="0">
                  <a:moveTo>
                    <a:pt x="1" y="0"/>
                  </a:moveTo>
                  <a:cubicBezTo>
                    <a:pt x="1" y="36933"/>
                    <a:pt x="30052" y="66985"/>
                    <a:pt x="66973" y="66985"/>
                  </a:cubicBezTo>
                  <a:lnTo>
                    <a:pt x="66973" y="47708"/>
                  </a:lnTo>
                  <a:cubicBezTo>
                    <a:pt x="40684" y="47708"/>
                    <a:pt x="19265" y="26313"/>
                    <a:pt x="19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9"/>
            <p:cNvSpPr/>
            <p:nvPr/>
          </p:nvSpPr>
          <p:spPr>
            <a:xfrm>
              <a:off x="5703375" y="3193975"/>
              <a:ext cx="1674950" cy="1674925"/>
            </a:xfrm>
            <a:custGeom>
              <a:avLst/>
              <a:gdLst/>
              <a:ahLst/>
              <a:cxnLst/>
              <a:rect l="l" t="t" r="r" b="b"/>
              <a:pathLst>
                <a:path w="66998" h="66997" extrusionOk="0">
                  <a:moveTo>
                    <a:pt x="1" y="0"/>
                  </a:moveTo>
                  <a:cubicBezTo>
                    <a:pt x="1" y="36946"/>
                    <a:pt x="30052" y="66997"/>
                    <a:pt x="66997" y="66997"/>
                  </a:cubicBezTo>
                  <a:lnTo>
                    <a:pt x="66997" y="47721"/>
                  </a:lnTo>
                  <a:cubicBezTo>
                    <a:pt x="40684" y="47721"/>
                    <a:pt x="19277" y="26313"/>
                    <a:pt x="19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720025" y="846675"/>
              <a:ext cx="1674625" cy="1510325"/>
            </a:xfrm>
            <a:custGeom>
              <a:avLst/>
              <a:gdLst/>
              <a:ahLst/>
              <a:cxnLst/>
              <a:rect l="l" t="t" r="r" b="b"/>
              <a:pathLst>
                <a:path w="66985" h="60413" extrusionOk="0">
                  <a:moveTo>
                    <a:pt x="0" y="0"/>
                  </a:moveTo>
                  <a:lnTo>
                    <a:pt x="0" y="12692"/>
                  </a:lnTo>
                  <a:cubicBezTo>
                    <a:pt x="26313" y="12692"/>
                    <a:pt x="47709" y="34099"/>
                    <a:pt x="47709" y="60412"/>
                  </a:cubicBezTo>
                  <a:lnTo>
                    <a:pt x="66985" y="60412"/>
                  </a:lnTo>
                  <a:cubicBezTo>
                    <a:pt x="66985" y="33826"/>
                    <a:pt x="51423" y="10823"/>
                    <a:pt x="28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1952025" y="3550875"/>
              <a:ext cx="1635050" cy="1314175"/>
            </a:xfrm>
            <a:custGeom>
              <a:avLst/>
              <a:gdLst/>
              <a:ahLst/>
              <a:cxnLst/>
              <a:rect l="l" t="t" r="r" b="b"/>
              <a:pathLst>
                <a:path w="65402" h="52567" extrusionOk="0">
                  <a:moveTo>
                    <a:pt x="65401" y="0"/>
                  </a:moveTo>
                  <a:cubicBezTo>
                    <a:pt x="33421" y="0"/>
                    <a:pt x="6608" y="22550"/>
                    <a:pt x="0" y="52566"/>
                  </a:cubicBezTo>
                  <a:lnTo>
                    <a:pt x="19919" y="52566"/>
                  </a:lnTo>
                  <a:cubicBezTo>
                    <a:pt x="26051" y="33278"/>
                    <a:pt x="44125" y="19276"/>
                    <a:pt x="65401" y="19276"/>
                  </a:cubicBezTo>
                  <a:lnTo>
                    <a:pt x="65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19"/>
          <p:cNvSpPr txBox="1">
            <a:spLocks noGrp="1"/>
          </p:cNvSpPr>
          <p:nvPr>
            <p:ph type="ctrTitle"/>
          </p:nvPr>
        </p:nvSpPr>
        <p:spPr>
          <a:xfrm>
            <a:off x="4229100" y="1300750"/>
            <a:ext cx="4343400" cy="21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ubTitle" idx="1"/>
          </p:nvPr>
        </p:nvSpPr>
        <p:spPr>
          <a:xfrm>
            <a:off x="4229100" y="4244150"/>
            <a:ext cx="4724400" cy="8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oppins SemiBold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t Ready to Watch">
  <p:cSld name="CUSTOM">
    <p:bg>
      <p:bgPr>
        <a:solidFill>
          <a:schemeClr val="accent5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subTitle" idx="1"/>
          </p:nvPr>
        </p:nvSpPr>
        <p:spPr>
          <a:xfrm>
            <a:off x="1047750" y="2762150"/>
            <a:ext cx="4257600" cy="13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2"/>
          <p:cNvSpPr/>
          <p:nvPr/>
        </p:nvSpPr>
        <p:spPr>
          <a:xfrm rot="-5400000">
            <a:off x="6579136" y="2015453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1" name="Google Shape;141;p22"/>
          <p:cNvGrpSpPr/>
          <p:nvPr/>
        </p:nvGrpSpPr>
        <p:grpSpPr>
          <a:xfrm>
            <a:off x="5305437" y="955478"/>
            <a:ext cx="2492936" cy="2252029"/>
            <a:chOff x="1156350" y="395900"/>
            <a:chExt cx="5337050" cy="4821300"/>
          </a:xfrm>
        </p:grpSpPr>
        <p:sp>
          <p:nvSpPr>
            <p:cNvPr id="142" name="Google Shape;142;p22"/>
            <p:cNvSpPr/>
            <p:nvPr/>
          </p:nvSpPr>
          <p:spPr>
            <a:xfrm>
              <a:off x="1672100" y="395900"/>
              <a:ext cx="4821300" cy="4821300"/>
            </a:xfrm>
            <a:custGeom>
              <a:avLst/>
              <a:gdLst/>
              <a:ahLst/>
              <a:cxnLst/>
              <a:rect l="l" t="t" r="r" b="b"/>
              <a:pathLst>
                <a:path w="192852" h="192852" extrusionOk="0">
                  <a:moveTo>
                    <a:pt x="96408" y="1"/>
                  </a:moveTo>
                  <a:cubicBezTo>
                    <a:pt x="43173" y="1"/>
                    <a:pt x="0" y="43173"/>
                    <a:pt x="0" y="96444"/>
                  </a:cubicBezTo>
                  <a:cubicBezTo>
                    <a:pt x="0" y="149679"/>
                    <a:pt x="43173" y="192852"/>
                    <a:pt x="96408" y="192852"/>
                  </a:cubicBezTo>
                  <a:cubicBezTo>
                    <a:pt x="149679" y="192852"/>
                    <a:pt x="192851" y="149679"/>
                    <a:pt x="192851" y="96444"/>
                  </a:cubicBezTo>
                  <a:cubicBezTo>
                    <a:pt x="192851" y="43173"/>
                    <a:pt x="149679" y="1"/>
                    <a:pt x="964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2"/>
            <p:cNvSpPr/>
            <p:nvPr/>
          </p:nvSpPr>
          <p:spPr>
            <a:xfrm>
              <a:off x="4851400" y="1899900"/>
              <a:ext cx="723175" cy="354400"/>
            </a:xfrm>
            <a:custGeom>
              <a:avLst/>
              <a:gdLst/>
              <a:ahLst/>
              <a:cxnLst/>
              <a:rect l="l" t="t" r="r" b="b"/>
              <a:pathLst>
                <a:path w="28927" h="14176" fill="none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7827"/>
                    <a:pt x="6493" y="14175"/>
                    <a:pt x="14464" y="14175"/>
                  </a:cubicBezTo>
                  <a:lnTo>
                    <a:pt x="14464" y="14175"/>
                  </a:lnTo>
                  <a:cubicBezTo>
                    <a:pt x="22435" y="14175"/>
                    <a:pt x="28927" y="7827"/>
                    <a:pt x="28927" y="1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2"/>
            <p:cNvSpPr/>
            <p:nvPr/>
          </p:nvSpPr>
          <p:spPr>
            <a:xfrm>
              <a:off x="4967725" y="2343525"/>
              <a:ext cx="476125" cy="89300"/>
            </a:xfrm>
            <a:custGeom>
              <a:avLst/>
              <a:gdLst/>
              <a:ahLst/>
              <a:cxnLst/>
              <a:rect l="l" t="t" r="r" b="b"/>
              <a:pathLst>
                <a:path w="19045" h="3572" fill="none" extrusionOk="0">
                  <a:moveTo>
                    <a:pt x="1" y="1"/>
                  </a:moveTo>
                  <a:cubicBezTo>
                    <a:pt x="2561" y="2201"/>
                    <a:pt x="5880" y="3571"/>
                    <a:pt x="9558" y="3571"/>
                  </a:cubicBezTo>
                  <a:lnTo>
                    <a:pt x="9558" y="3571"/>
                  </a:lnTo>
                  <a:cubicBezTo>
                    <a:pt x="13201" y="3571"/>
                    <a:pt x="16519" y="2273"/>
                    <a:pt x="19044" y="37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2"/>
            <p:cNvSpPr/>
            <p:nvPr/>
          </p:nvSpPr>
          <p:spPr>
            <a:xfrm>
              <a:off x="5035350" y="2003600"/>
              <a:ext cx="342675" cy="78475"/>
            </a:xfrm>
            <a:custGeom>
              <a:avLst/>
              <a:gdLst/>
              <a:ahLst/>
              <a:cxnLst/>
              <a:rect l="l" t="t" r="r" b="b"/>
              <a:pathLst>
                <a:path w="13707" h="3139" fill="none" extrusionOk="0">
                  <a:moveTo>
                    <a:pt x="13706" y="253"/>
                  </a:moveTo>
                  <a:cubicBezTo>
                    <a:pt x="12011" y="2020"/>
                    <a:pt x="9631" y="3138"/>
                    <a:pt x="6962" y="3138"/>
                  </a:cubicBezTo>
                  <a:lnTo>
                    <a:pt x="6962" y="3138"/>
                  </a:lnTo>
                  <a:cubicBezTo>
                    <a:pt x="4184" y="3138"/>
                    <a:pt x="1696" y="1912"/>
                    <a:pt x="1" y="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2"/>
            <p:cNvSpPr/>
            <p:nvPr/>
          </p:nvSpPr>
          <p:spPr>
            <a:xfrm>
              <a:off x="4560175" y="2183925"/>
              <a:ext cx="435525" cy="390450"/>
            </a:xfrm>
            <a:custGeom>
              <a:avLst/>
              <a:gdLst/>
              <a:ahLst/>
              <a:cxnLst/>
              <a:rect l="l" t="t" r="r" b="b"/>
              <a:pathLst>
                <a:path w="17421" h="15618" fill="none" extrusionOk="0">
                  <a:moveTo>
                    <a:pt x="17421" y="1"/>
                  </a:moveTo>
                  <a:lnTo>
                    <a:pt x="17421" y="2994"/>
                  </a:lnTo>
                  <a:cubicBezTo>
                    <a:pt x="17421" y="5267"/>
                    <a:pt x="15581" y="7106"/>
                    <a:pt x="13237" y="7106"/>
                  </a:cubicBezTo>
                  <a:lnTo>
                    <a:pt x="8729" y="7106"/>
                  </a:lnTo>
                  <a:cubicBezTo>
                    <a:pt x="3932" y="7106"/>
                    <a:pt x="0" y="10929"/>
                    <a:pt x="0" y="15618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2"/>
            <p:cNvSpPr/>
            <p:nvPr/>
          </p:nvSpPr>
          <p:spPr>
            <a:xfrm>
              <a:off x="5428475" y="2183925"/>
              <a:ext cx="434650" cy="390450"/>
            </a:xfrm>
            <a:custGeom>
              <a:avLst/>
              <a:gdLst/>
              <a:ahLst/>
              <a:cxnLst/>
              <a:rect l="l" t="t" r="r" b="b"/>
              <a:pathLst>
                <a:path w="17386" h="15618" fill="none" extrusionOk="0">
                  <a:moveTo>
                    <a:pt x="17385" y="15618"/>
                  </a:moveTo>
                  <a:cubicBezTo>
                    <a:pt x="17385" y="10929"/>
                    <a:pt x="13526" y="7106"/>
                    <a:pt x="8693" y="7106"/>
                  </a:cubicBezTo>
                  <a:lnTo>
                    <a:pt x="4185" y="7106"/>
                  </a:lnTo>
                  <a:cubicBezTo>
                    <a:pt x="1876" y="7106"/>
                    <a:pt x="1" y="5267"/>
                    <a:pt x="1" y="2994"/>
                  </a:cubicBezTo>
                  <a:lnTo>
                    <a:pt x="1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2"/>
            <p:cNvSpPr/>
            <p:nvPr/>
          </p:nvSpPr>
          <p:spPr>
            <a:xfrm>
              <a:off x="4814450" y="2361575"/>
              <a:ext cx="25" cy="212800"/>
            </a:xfrm>
            <a:custGeom>
              <a:avLst/>
              <a:gdLst/>
              <a:ahLst/>
              <a:cxnLst/>
              <a:rect l="l" t="t" r="r" b="b"/>
              <a:pathLst>
                <a:path w="1" h="8512" fill="none" extrusionOk="0">
                  <a:moveTo>
                    <a:pt x="0" y="0"/>
                  </a:moveTo>
                  <a:lnTo>
                    <a:pt x="0" y="8512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2"/>
            <p:cNvSpPr/>
            <p:nvPr/>
          </p:nvSpPr>
          <p:spPr>
            <a:xfrm>
              <a:off x="4923550" y="2361575"/>
              <a:ext cx="25" cy="212800"/>
            </a:xfrm>
            <a:custGeom>
              <a:avLst/>
              <a:gdLst/>
              <a:ahLst/>
              <a:cxnLst/>
              <a:rect l="l" t="t" r="r" b="b"/>
              <a:pathLst>
                <a:path w="1" h="8512" fill="none" extrusionOk="0">
                  <a:moveTo>
                    <a:pt x="0" y="0"/>
                  </a:moveTo>
                  <a:lnTo>
                    <a:pt x="0" y="8512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2"/>
            <p:cNvSpPr/>
            <p:nvPr/>
          </p:nvSpPr>
          <p:spPr>
            <a:xfrm>
              <a:off x="5610625" y="2361575"/>
              <a:ext cx="25" cy="212800"/>
            </a:xfrm>
            <a:custGeom>
              <a:avLst/>
              <a:gdLst/>
              <a:ahLst/>
              <a:cxnLst/>
              <a:rect l="l" t="t" r="r" b="b"/>
              <a:pathLst>
                <a:path w="1" h="8512" fill="none" extrusionOk="0">
                  <a:moveTo>
                    <a:pt x="0" y="0"/>
                  </a:moveTo>
                  <a:lnTo>
                    <a:pt x="0" y="8512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2"/>
            <p:cNvSpPr/>
            <p:nvPr/>
          </p:nvSpPr>
          <p:spPr>
            <a:xfrm>
              <a:off x="5501525" y="2361575"/>
              <a:ext cx="25" cy="212800"/>
            </a:xfrm>
            <a:custGeom>
              <a:avLst/>
              <a:gdLst/>
              <a:ahLst/>
              <a:cxnLst/>
              <a:rect l="l" t="t" r="r" b="b"/>
              <a:pathLst>
                <a:path w="1" h="8512" fill="none" extrusionOk="0">
                  <a:moveTo>
                    <a:pt x="0" y="0"/>
                  </a:moveTo>
                  <a:lnTo>
                    <a:pt x="0" y="8512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2"/>
            <p:cNvSpPr/>
            <p:nvPr/>
          </p:nvSpPr>
          <p:spPr>
            <a:xfrm>
              <a:off x="4743200" y="1686200"/>
              <a:ext cx="109150" cy="284975"/>
            </a:xfrm>
            <a:custGeom>
              <a:avLst/>
              <a:gdLst/>
              <a:ahLst/>
              <a:cxnLst/>
              <a:rect l="l" t="t" r="r" b="b"/>
              <a:pathLst>
                <a:path w="4366" h="11399" fill="none" extrusionOk="0">
                  <a:moveTo>
                    <a:pt x="4329" y="1"/>
                  </a:moveTo>
                  <a:lnTo>
                    <a:pt x="1227" y="1"/>
                  </a:lnTo>
                  <a:cubicBezTo>
                    <a:pt x="542" y="1"/>
                    <a:pt x="1" y="542"/>
                    <a:pt x="1" y="1227"/>
                  </a:cubicBezTo>
                  <a:lnTo>
                    <a:pt x="1" y="8765"/>
                  </a:lnTo>
                  <a:cubicBezTo>
                    <a:pt x="1" y="10208"/>
                    <a:pt x="1227" y="11398"/>
                    <a:pt x="2706" y="11398"/>
                  </a:cubicBezTo>
                  <a:lnTo>
                    <a:pt x="4365" y="11398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2"/>
            <p:cNvSpPr/>
            <p:nvPr/>
          </p:nvSpPr>
          <p:spPr>
            <a:xfrm>
              <a:off x="5573650" y="1686200"/>
              <a:ext cx="109125" cy="284975"/>
            </a:xfrm>
            <a:custGeom>
              <a:avLst/>
              <a:gdLst/>
              <a:ahLst/>
              <a:cxnLst/>
              <a:rect l="l" t="t" r="r" b="b"/>
              <a:pathLst>
                <a:path w="4365" h="11399" fill="none" extrusionOk="0">
                  <a:moveTo>
                    <a:pt x="37" y="1"/>
                  </a:moveTo>
                  <a:lnTo>
                    <a:pt x="3175" y="1"/>
                  </a:lnTo>
                  <a:cubicBezTo>
                    <a:pt x="3824" y="1"/>
                    <a:pt x="4365" y="542"/>
                    <a:pt x="4365" y="1227"/>
                  </a:cubicBezTo>
                  <a:lnTo>
                    <a:pt x="4365" y="8765"/>
                  </a:lnTo>
                  <a:cubicBezTo>
                    <a:pt x="4365" y="10208"/>
                    <a:pt x="3175" y="11398"/>
                    <a:pt x="1660" y="11398"/>
                  </a:cubicBezTo>
                  <a:lnTo>
                    <a:pt x="1" y="11398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2"/>
            <p:cNvSpPr/>
            <p:nvPr/>
          </p:nvSpPr>
          <p:spPr>
            <a:xfrm>
              <a:off x="4851400" y="1152425"/>
              <a:ext cx="723175" cy="605050"/>
            </a:xfrm>
            <a:custGeom>
              <a:avLst/>
              <a:gdLst/>
              <a:ahLst/>
              <a:cxnLst/>
              <a:rect l="l" t="t" r="r" b="b"/>
              <a:pathLst>
                <a:path w="28927" h="24202" fill="none" extrusionOk="0">
                  <a:moveTo>
                    <a:pt x="1" y="24201"/>
                  </a:moveTo>
                  <a:lnTo>
                    <a:pt x="1" y="11614"/>
                  </a:lnTo>
                  <a:cubicBezTo>
                    <a:pt x="1" y="5230"/>
                    <a:pt x="5267" y="0"/>
                    <a:pt x="11795" y="0"/>
                  </a:cubicBezTo>
                  <a:lnTo>
                    <a:pt x="17133" y="0"/>
                  </a:lnTo>
                  <a:cubicBezTo>
                    <a:pt x="23661" y="0"/>
                    <a:pt x="28927" y="5194"/>
                    <a:pt x="28927" y="11614"/>
                  </a:cubicBezTo>
                  <a:lnTo>
                    <a:pt x="28927" y="2420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2"/>
            <p:cNvSpPr/>
            <p:nvPr/>
          </p:nvSpPr>
          <p:spPr>
            <a:xfrm>
              <a:off x="4669275" y="1579800"/>
              <a:ext cx="905300" cy="25"/>
            </a:xfrm>
            <a:custGeom>
              <a:avLst/>
              <a:gdLst/>
              <a:ahLst/>
              <a:cxnLst/>
              <a:rect l="l" t="t" r="r" b="b"/>
              <a:pathLst>
                <a:path w="36212" h="1" fill="none" extrusionOk="0">
                  <a:moveTo>
                    <a:pt x="0" y="1"/>
                  </a:moveTo>
                  <a:lnTo>
                    <a:pt x="36212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2"/>
            <p:cNvSpPr/>
            <p:nvPr/>
          </p:nvSpPr>
          <p:spPr>
            <a:xfrm>
              <a:off x="5067825" y="1401275"/>
              <a:ext cx="289450" cy="178550"/>
            </a:xfrm>
            <a:custGeom>
              <a:avLst/>
              <a:gdLst/>
              <a:ahLst/>
              <a:cxnLst/>
              <a:rect l="l" t="t" r="r" b="b"/>
              <a:pathLst>
                <a:path w="11578" h="7142" fill="none" extrusionOk="0">
                  <a:moveTo>
                    <a:pt x="11578" y="7142"/>
                  </a:moveTo>
                  <a:lnTo>
                    <a:pt x="11578" y="3824"/>
                  </a:lnTo>
                  <a:cubicBezTo>
                    <a:pt x="11578" y="1732"/>
                    <a:pt x="9810" y="1"/>
                    <a:pt x="7718" y="1"/>
                  </a:cubicBezTo>
                  <a:lnTo>
                    <a:pt x="3859" y="1"/>
                  </a:lnTo>
                  <a:cubicBezTo>
                    <a:pt x="1695" y="1"/>
                    <a:pt x="0" y="1732"/>
                    <a:pt x="0" y="3824"/>
                  </a:cubicBezTo>
                  <a:lnTo>
                    <a:pt x="0" y="7142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2"/>
            <p:cNvSpPr/>
            <p:nvPr/>
          </p:nvSpPr>
          <p:spPr>
            <a:xfrm>
              <a:off x="4571900" y="3581525"/>
              <a:ext cx="716850" cy="523900"/>
            </a:xfrm>
            <a:custGeom>
              <a:avLst/>
              <a:gdLst/>
              <a:ahLst/>
              <a:cxnLst/>
              <a:rect l="l" t="t" r="r" b="b"/>
              <a:pathLst>
                <a:path w="28674" h="20956" fill="none" extrusionOk="0">
                  <a:moveTo>
                    <a:pt x="0" y="1"/>
                  </a:moveTo>
                  <a:lnTo>
                    <a:pt x="0" y="6962"/>
                  </a:lnTo>
                  <a:cubicBezTo>
                    <a:pt x="0" y="14680"/>
                    <a:pt x="6384" y="20956"/>
                    <a:pt x="14319" y="20956"/>
                  </a:cubicBezTo>
                  <a:lnTo>
                    <a:pt x="14319" y="20956"/>
                  </a:lnTo>
                  <a:cubicBezTo>
                    <a:pt x="22254" y="20956"/>
                    <a:pt x="28673" y="14680"/>
                    <a:pt x="28673" y="6962"/>
                  </a:cubicBezTo>
                  <a:lnTo>
                    <a:pt x="28673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2"/>
            <p:cNvSpPr/>
            <p:nvPr/>
          </p:nvSpPr>
          <p:spPr>
            <a:xfrm>
              <a:off x="4681900" y="4183850"/>
              <a:ext cx="495950" cy="97400"/>
            </a:xfrm>
            <a:custGeom>
              <a:avLst/>
              <a:gdLst/>
              <a:ahLst/>
              <a:cxnLst/>
              <a:rect l="l" t="t" r="r" b="b"/>
              <a:pathLst>
                <a:path w="19838" h="3896" fill="none" extrusionOk="0">
                  <a:moveTo>
                    <a:pt x="0" y="1"/>
                  </a:moveTo>
                  <a:cubicBezTo>
                    <a:pt x="2597" y="2417"/>
                    <a:pt x="6096" y="3896"/>
                    <a:pt x="9919" y="3896"/>
                  </a:cubicBezTo>
                  <a:lnTo>
                    <a:pt x="9919" y="3896"/>
                  </a:lnTo>
                  <a:cubicBezTo>
                    <a:pt x="13778" y="3896"/>
                    <a:pt x="17276" y="2417"/>
                    <a:pt x="19837" y="1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2"/>
            <p:cNvSpPr/>
            <p:nvPr/>
          </p:nvSpPr>
          <p:spPr>
            <a:xfrm>
              <a:off x="4756725" y="3858350"/>
              <a:ext cx="339075" cy="77575"/>
            </a:xfrm>
            <a:custGeom>
              <a:avLst/>
              <a:gdLst/>
              <a:ahLst/>
              <a:cxnLst/>
              <a:rect l="l" t="t" r="r" b="b"/>
              <a:pathLst>
                <a:path w="13563" h="3103" fill="none" extrusionOk="0">
                  <a:moveTo>
                    <a:pt x="13562" y="289"/>
                  </a:moveTo>
                  <a:cubicBezTo>
                    <a:pt x="11903" y="2020"/>
                    <a:pt x="9523" y="3102"/>
                    <a:pt x="6890" y="3102"/>
                  </a:cubicBezTo>
                  <a:lnTo>
                    <a:pt x="6890" y="3102"/>
                  </a:lnTo>
                  <a:cubicBezTo>
                    <a:pt x="4149" y="3102"/>
                    <a:pt x="1660" y="1912"/>
                    <a:pt x="1" y="1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2"/>
            <p:cNvSpPr/>
            <p:nvPr/>
          </p:nvSpPr>
          <p:spPr>
            <a:xfrm>
              <a:off x="4284250" y="4035075"/>
              <a:ext cx="431025" cy="385050"/>
            </a:xfrm>
            <a:custGeom>
              <a:avLst/>
              <a:gdLst/>
              <a:ahLst/>
              <a:cxnLst/>
              <a:rect l="l" t="t" r="r" b="b"/>
              <a:pathLst>
                <a:path w="17241" h="15402" fill="none" extrusionOk="0">
                  <a:moveTo>
                    <a:pt x="17241" y="1"/>
                  </a:moveTo>
                  <a:lnTo>
                    <a:pt x="17241" y="2994"/>
                  </a:lnTo>
                  <a:cubicBezTo>
                    <a:pt x="17241" y="5194"/>
                    <a:pt x="15365" y="6998"/>
                    <a:pt x="13093" y="6998"/>
                  </a:cubicBezTo>
                  <a:lnTo>
                    <a:pt x="8621" y="6998"/>
                  </a:lnTo>
                  <a:cubicBezTo>
                    <a:pt x="3896" y="6998"/>
                    <a:pt x="1" y="10749"/>
                    <a:pt x="1" y="15401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2"/>
            <p:cNvSpPr/>
            <p:nvPr/>
          </p:nvSpPr>
          <p:spPr>
            <a:xfrm>
              <a:off x="5144450" y="4036875"/>
              <a:ext cx="430125" cy="384150"/>
            </a:xfrm>
            <a:custGeom>
              <a:avLst/>
              <a:gdLst/>
              <a:ahLst/>
              <a:cxnLst/>
              <a:rect l="l" t="t" r="r" b="b"/>
              <a:pathLst>
                <a:path w="17205" h="15366" fill="none" extrusionOk="0">
                  <a:moveTo>
                    <a:pt x="17205" y="15365"/>
                  </a:moveTo>
                  <a:cubicBezTo>
                    <a:pt x="17205" y="10713"/>
                    <a:pt x="13382" y="6962"/>
                    <a:pt x="8621" y="6962"/>
                  </a:cubicBezTo>
                  <a:lnTo>
                    <a:pt x="4148" y="6962"/>
                  </a:lnTo>
                  <a:cubicBezTo>
                    <a:pt x="1840" y="6962"/>
                    <a:pt x="1" y="5158"/>
                    <a:pt x="1" y="2958"/>
                  </a:cubicBezTo>
                  <a:lnTo>
                    <a:pt x="1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2"/>
            <p:cNvSpPr/>
            <p:nvPr/>
          </p:nvSpPr>
          <p:spPr>
            <a:xfrm>
              <a:off x="5108400" y="4246075"/>
              <a:ext cx="25" cy="210125"/>
            </a:xfrm>
            <a:custGeom>
              <a:avLst/>
              <a:gdLst/>
              <a:ahLst/>
              <a:cxnLst/>
              <a:rect l="l" t="t" r="r" b="b"/>
              <a:pathLst>
                <a:path w="1" h="8405" fill="none" extrusionOk="0">
                  <a:moveTo>
                    <a:pt x="0" y="0"/>
                  </a:moveTo>
                  <a:lnTo>
                    <a:pt x="0" y="840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2"/>
            <p:cNvSpPr/>
            <p:nvPr/>
          </p:nvSpPr>
          <p:spPr>
            <a:xfrm>
              <a:off x="4751325" y="4246075"/>
              <a:ext cx="25" cy="210125"/>
            </a:xfrm>
            <a:custGeom>
              <a:avLst/>
              <a:gdLst/>
              <a:ahLst/>
              <a:cxnLst/>
              <a:rect l="l" t="t" r="r" b="b"/>
              <a:pathLst>
                <a:path w="1" h="8405" fill="none" extrusionOk="0">
                  <a:moveTo>
                    <a:pt x="1" y="0"/>
                  </a:moveTo>
                  <a:lnTo>
                    <a:pt x="1" y="840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2"/>
            <p:cNvSpPr/>
            <p:nvPr/>
          </p:nvSpPr>
          <p:spPr>
            <a:xfrm>
              <a:off x="4292375" y="2919700"/>
              <a:ext cx="1276800" cy="1205575"/>
            </a:xfrm>
            <a:custGeom>
              <a:avLst/>
              <a:gdLst/>
              <a:ahLst/>
              <a:cxnLst/>
              <a:rect l="l" t="t" r="r" b="b"/>
              <a:pathLst>
                <a:path w="51072" h="48223" fill="none" extrusionOk="0">
                  <a:moveTo>
                    <a:pt x="35310" y="48222"/>
                  </a:moveTo>
                  <a:cubicBezTo>
                    <a:pt x="36104" y="47934"/>
                    <a:pt x="37041" y="46383"/>
                    <a:pt x="37835" y="45914"/>
                  </a:cubicBezTo>
                  <a:cubicBezTo>
                    <a:pt x="38592" y="45517"/>
                    <a:pt x="40432" y="45445"/>
                    <a:pt x="41117" y="44940"/>
                  </a:cubicBezTo>
                  <a:cubicBezTo>
                    <a:pt x="41802" y="44435"/>
                    <a:pt x="42343" y="42704"/>
                    <a:pt x="42956" y="42091"/>
                  </a:cubicBezTo>
                  <a:cubicBezTo>
                    <a:pt x="43533" y="41514"/>
                    <a:pt x="45337" y="40973"/>
                    <a:pt x="45878" y="40288"/>
                  </a:cubicBezTo>
                  <a:cubicBezTo>
                    <a:pt x="46419" y="39602"/>
                    <a:pt x="46491" y="37799"/>
                    <a:pt x="46888" y="37078"/>
                  </a:cubicBezTo>
                  <a:cubicBezTo>
                    <a:pt x="47320" y="36356"/>
                    <a:pt x="48907" y="35419"/>
                    <a:pt x="49232" y="34625"/>
                  </a:cubicBezTo>
                  <a:cubicBezTo>
                    <a:pt x="49557" y="33832"/>
                    <a:pt x="49124" y="32100"/>
                    <a:pt x="49376" y="31271"/>
                  </a:cubicBezTo>
                  <a:cubicBezTo>
                    <a:pt x="49593" y="30477"/>
                    <a:pt x="50855" y="29143"/>
                    <a:pt x="50999" y="28313"/>
                  </a:cubicBezTo>
                  <a:cubicBezTo>
                    <a:pt x="51071" y="27484"/>
                    <a:pt x="50206" y="25861"/>
                    <a:pt x="50206" y="24995"/>
                  </a:cubicBezTo>
                  <a:cubicBezTo>
                    <a:pt x="50206" y="24166"/>
                    <a:pt x="51071" y="22579"/>
                    <a:pt x="50999" y="21713"/>
                  </a:cubicBezTo>
                  <a:cubicBezTo>
                    <a:pt x="50891" y="20920"/>
                    <a:pt x="49593" y="19549"/>
                    <a:pt x="49376" y="18756"/>
                  </a:cubicBezTo>
                  <a:cubicBezTo>
                    <a:pt x="49124" y="17926"/>
                    <a:pt x="49593" y="16159"/>
                    <a:pt x="49232" y="15401"/>
                  </a:cubicBezTo>
                  <a:cubicBezTo>
                    <a:pt x="48907" y="14644"/>
                    <a:pt x="47320" y="13706"/>
                    <a:pt x="46888" y="12913"/>
                  </a:cubicBezTo>
                  <a:cubicBezTo>
                    <a:pt x="46419" y="12191"/>
                    <a:pt x="46383" y="10388"/>
                    <a:pt x="45878" y="9739"/>
                  </a:cubicBezTo>
                  <a:cubicBezTo>
                    <a:pt x="45337" y="9053"/>
                    <a:pt x="43605" y="8549"/>
                    <a:pt x="42956" y="7935"/>
                  </a:cubicBezTo>
                  <a:cubicBezTo>
                    <a:pt x="42379" y="7322"/>
                    <a:pt x="41838" y="5591"/>
                    <a:pt x="41117" y="5086"/>
                  </a:cubicBezTo>
                  <a:cubicBezTo>
                    <a:pt x="40432" y="4581"/>
                    <a:pt x="38592" y="4509"/>
                    <a:pt x="37835" y="4076"/>
                  </a:cubicBezTo>
                  <a:cubicBezTo>
                    <a:pt x="37041" y="3679"/>
                    <a:pt x="36104" y="2093"/>
                    <a:pt x="35310" y="1804"/>
                  </a:cubicBezTo>
                  <a:cubicBezTo>
                    <a:pt x="34481" y="1479"/>
                    <a:pt x="32677" y="1876"/>
                    <a:pt x="31884" y="1660"/>
                  </a:cubicBezTo>
                  <a:cubicBezTo>
                    <a:pt x="31054" y="1443"/>
                    <a:pt x="29720" y="217"/>
                    <a:pt x="28854" y="73"/>
                  </a:cubicBezTo>
                  <a:cubicBezTo>
                    <a:pt x="27988" y="1"/>
                    <a:pt x="26365" y="830"/>
                    <a:pt x="25500" y="830"/>
                  </a:cubicBezTo>
                  <a:cubicBezTo>
                    <a:pt x="24670" y="830"/>
                    <a:pt x="23047" y="1"/>
                    <a:pt x="22182" y="73"/>
                  </a:cubicBezTo>
                  <a:cubicBezTo>
                    <a:pt x="21316" y="181"/>
                    <a:pt x="19982" y="1479"/>
                    <a:pt x="19152" y="1660"/>
                  </a:cubicBezTo>
                  <a:cubicBezTo>
                    <a:pt x="18286" y="1840"/>
                    <a:pt x="16483" y="1479"/>
                    <a:pt x="15726" y="1804"/>
                  </a:cubicBezTo>
                  <a:cubicBezTo>
                    <a:pt x="14932" y="2093"/>
                    <a:pt x="13958" y="3643"/>
                    <a:pt x="13201" y="4076"/>
                  </a:cubicBezTo>
                  <a:cubicBezTo>
                    <a:pt x="12444" y="4509"/>
                    <a:pt x="10604" y="4581"/>
                    <a:pt x="9919" y="5086"/>
                  </a:cubicBezTo>
                  <a:cubicBezTo>
                    <a:pt x="9234" y="5591"/>
                    <a:pt x="8656" y="7286"/>
                    <a:pt x="8115" y="7935"/>
                  </a:cubicBezTo>
                  <a:cubicBezTo>
                    <a:pt x="7538" y="8549"/>
                    <a:pt x="5735" y="9053"/>
                    <a:pt x="5194" y="9739"/>
                  </a:cubicBezTo>
                  <a:cubicBezTo>
                    <a:pt x="4653" y="10388"/>
                    <a:pt x="4581" y="12191"/>
                    <a:pt x="4184" y="12913"/>
                  </a:cubicBezTo>
                  <a:cubicBezTo>
                    <a:pt x="3751" y="13634"/>
                    <a:pt x="2164" y="14608"/>
                    <a:pt x="1840" y="15401"/>
                  </a:cubicBezTo>
                  <a:cubicBezTo>
                    <a:pt x="1515" y="16159"/>
                    <a:pt x="1948" y="17926"/>
                    <a:pt x="1696" y="18756"/>
                  </a:cubicBezTo>
                  <a:cubicBezTo>
                    <a:pt x="1479" y="19549"/>
                    <a:pt x="217" y="20847"/>
                    <a:pt x="73" y="21713"/>
                  </a:cubicBezTo>
                  <a:cubicBezTo>
                    <a:pt x="0" y="22543"/>
                    <a:pt x="866" y="24166"/>
                    <a:pt x="866" y="24995"/>
                  </a:cubicBezTo>
                  <a:cubicBezTo>
                    <a:pt x="866" y="25861"/>
                    <a:pt x="0" y="27448"/>
                    <a:pt x="73" y="28313"/>
                  </a:cubicBezTo>
                  <a:cubicBezTo>
                    <a:pt x="181" y="29107"/>
                    <a:pt x="1479" y="30477"/>
                    <a:pt x="1696" y="31271"/>
                  </a:cubicBezTo>
                  <a:cubicBezTo>
                    <a:pt x="1948" y="32100"/>
                    <a:pt x="1479" y="33832"/>
                    <a:pt x="1840" y="34625"/>
                  </a:cubicBezTo>
                  <a:cubicBezTo>
                    <a:pt x="2164" y="35382"/>
                    <a:pt x="3751" y="36320"/>
                    <a:pt x="4184" y="37078"/>
                  </a:cubicBezTo>
                  <a:cubicBezTo>
                    <a:pt x="4653" y="37799"/>
                    <a:pt x="4689" y="39602"/>
                    <a:pt x="5194" y="40288"/>
                  </a:cubicBezTo>
                  <a:cubicBezTo>
                    <a:pt x="5735" y="40973"/>
                    <a:pt x="7466" y="41478"/>
                    <a:pt x="8115" y="42091"/>
                  </a:cubicBezTo>
                  <a:cubicBezTo>
                    <a:pt x="8693" y="42704"/>
                    <a:pt x="9234" y="44435"/>
                    <a:pt x="9919" y="44940"/>
                  </a:cubicBezTo>
                  <a:cubicBezTo>
                    <a:pt x="10604" y="45445"/>
                    <a:pt x="12444" y="45517"/>
                    <a:pt x="13201" y="45914"/>
                  </a:cubicBezTo>
                  <a:cubicBezTo>
                    <a:pt x="13958" y="46347"/>
                    <a:pt x="14932" y="47898"/>
                    <a:pt x="15726" y="48222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2"/>
            <p:cNvSpPr/>
            <p:nvPr/>
          </p:nvSpPr>
          <p:spPr>
            <a:xfrm>
              <a:off x="4573700" y="3396700"/>
              <a:ext cx="707825" cy="117225"/>
            </a:xfrm>
            <a:custGeom>
              <a:avLst/>
              <a:gdLst/>
              <a:ahLst/>
              <a:cxnLst/>
              <a:rect l="l" t="t" r="r" b="b"/>
              <a:pathLst>
                <a:path w="28313" h="4689" fill="none" extrusionOk="0">
                  <a:moveTo>
                    <a:pt x="0" y="0"/>
                  </a:moveTo>
                  <a:cubicBezTo>
                    <a:pt x="0" y="0"/>
                    <a:pt x="1984" y="2236"/>
                    <a:pt x="2886" y="2597"/>
                  </a:cubicBezTo>
                  <a:cubicBezTo>
                    <a:pt x="3787" y="2958"/>
                    <a:pt x="5879" y="2525"/>
                    <a:pt x="6853" y="2741"/>
                  </a:cubicBezTo>
                  <a:cubicBezTo>
                    <a:pt x="7827" y="2994"/>
                    <a:pt x="9378" y="4400"/>
                    <a:pt x="10352" y="4545"/>
                  </a:cubicBezTo>
                  <a:cubicBezTo>
                    <a:pt x="11325" y="4689"/>
                    <a:pt x="13237" y="3679"/>
                    <a:pt x="14175" y="3679"/>
                  </a:cubicBezTo>
                  <a:cubicBezTo>
                    <a:pt x="15112" y="3679"/>
                    <a:pt x="17060" y="4689"/>
                    <a:pt x="17998" y="4545"/>
                  </a:cubicBezTo>
                  <a:cubicBezTo>
                    <a:pt x="19008" y="4400"/>
                    <a:pt x="20522" y="2922"/>
                    <a:pt x="21460" y="2741"/>
                  </a:cubicBezTo>
                  <a:cubicBezTo>
                    <a:pt x="22434" y="2561"/>
                    <a:pt x="24490" y="2958"/>
                    <a:pt x="25428" y="2597"/>
                  </a:cubicBezTo>
                  <a:cubicBezTo>
                    <a:pt x="26329" y="2236"/>
                    <a:pt x="28313" y="0"/>
                    <a:pt x="28313" y="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2"/>
            <p:cNvSpPr/>
            <p:nvPr/>
          </p:nvSpPr>
          <p:spPr>
            <a:xfrm>
              <a:off x="1398000" y="993725"/>
              <a:ext cx="2970150" cy="1534675"/>
            </a:xfrm>
            <a:custGeom>
              <a:avLst/>
              <a:gdLst/>
              <a:ahLst/>
              <a:cxnLst/>
              <a:rect l="l" t="t" r="r" b="b"/>
              <a:pathLst>
                <a:path w="118806" h="61387" fill="none" extrusionOk="0">
                  <a:moveTo>
                    <a:pt x="0" y="0"/>
                  </a:moveTo>
                  <a:lnTo>
                    <a:pt x="118805" y="0"/>
                  </a:lnTo>
                  <a:lnTo>
                    <a:pt x="118805" y="61387"/>
                  </a:lnTo>
                  <a:lnTo>
                    <a:pt x="0" y="61387"/>
                  </a:lnTo>
                  <a:close/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2"/>
            <p:cNvSpPr/>
            <p:nvPr/>
          </p:nvSpPr>
          <p:spPr>
            <a:xfrm>
              <a:off x="1156350" y="1320125"/>
              <a:ext cx="2833975" cy="1756500"/>
            </a:xfrm>
            <a:custGeom>
              <a:avLst/>
              <a:gdLst/>
              <a:ahLst/>
              <a:cxnLst/>
              <a:rect l="l" t="t" r="r" b="b"/>
              <a:pathLst>
                <a:path w="113359" h="70260" fill="none" extrusionOk="0">
                  <a:moveTo>
                    <a:pt x="113287" y="49232"/>
                  </a:moveTo>
                  <a:lnTo>
                    <a:pt x="113287" y="3174"/>
                  </a:lnTo>
                  <a:cubicBezTo>
                    <a:pt x="113287" y="1443"/>
                    <a:pt x="111916" y="1"/>
                    <a:pt x="110185" y="1"/>
                  </a:cubicBezTo>
                  <a:lnTo>
                    <a:pt x="3138" y="1"/>
                  </a:lnTo>
                  <a:cubicBezTo>
                    <a:pt x="1407" y="1"/>
                    <a:pt x="0" y="1407"/>
                    <a:pt x="0" y="3174"/>
                  </a:cubicBezTo>
                  <a:lnTo>
                    <a:pt x="0" y="70259"/>
                  </a:lnTo>
                  <a:lnTo>
                    <a:pt x="113359" y="70259"/>
                  </a:lnTo>
                  <a:lnTo>
                    <a:pt x="113359" y="63226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2"/>
            <p:cNvSpPr/>
            <p:nvPr/>
          </p:nvSpPr>
          <p:spPr>
            <a:xfrm>
              <a:off x="1156350" y="3073900"/>
              <a:ext cx="2833975" cy="340850"/>
            </a:xfrm>
            <a:custGeom>
              <a:avLst/>
              <a:gdLst/>
              <a:ahLst/>
              <a:cxnLst/>
              <a:rect l="l" t="t" r="r" b="b"/>
              <a:pathLst>
                <a:path w="113359" h="13634" fill="none" extrusionOk="0">
                  <a:moveTo>
                    <a:pt x="0" y="0"/>
                  </a:moveTo>
                  <a:lnTo>
                    <a:pt x="0" y="9702"/>
                  </a:lnTo>
                  <a:cubicBezTo>
                    <a:pt x="0" y="11542"/>
                    <a:pt x="1912" y="13633"/>
                    <a:pt x="3715" y="13633"/>
                  </a:cubicBezTo>
                  <a:lnTo>
                    <a:pt x="110437" y="13633"/>
                  </a:lnTo>
                  <a:cubicBezTo>
                    <a:pt x="112277" y="13633"/>
                    <a:pt x="113359" y="11722"/>
                    <a:pt x="113359" y="9883"/>
                  </a:cubicBezTo>
                  <a:lnTo>
                    <a:pt x="113359" y="36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2"/>
            <p:cNvSpPr/>
            <p:nvPr/>
          </p:nvSpPr>
          <p:spPr>
            <a:xfrm>
              <a:off x="2128350" y="3415625"/>
              <a:ext cx="135275" cy="373325"/>
            </a:xfrm>
            <a:custGeom>
              <a:avLst/>
              <a:gdLst/>
              <a:ahLst/>
              <a:cxnLst/>
              <a:rect l="l" t="t" r="r" b="b"/>
              <a:pathLst>
                <a:path w="5411" h="14933" fill="none" extrusionOk="0">
                  <a:moveTo>
                    <a:pt x="5194" y="1"/>
                  </a:moveTo>
                  <a:cubicBezTo>
                    <a:pt x="5014" y="2381"/>
                    <a:pt x="5410" y="7755"/>
                    <a:pt x="4906" y="10352"/>
                  </a:cubicBezTo>
                  <a:cubicBezTo>
                    <a:pt x="4473" y="12768"/>
                    <a:pt x="4112" y="12840"/>
                    <a:pt x="2886" y="13526"/>
                  </a:cubicBezTo>
                  <a:cubicBezTo>
                    <a:pt x="2164" y="13922"/>
                    <a:pt x="974" y="14463"/>
                    <a:pt x="0" y="14932"/>
                  </a:cubicBezTo>
                  <a:lnTo>
                    <a:pt x="0" y="14932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2"/>
            <p:cNvSpPr/>
            <p:nvPr/>
          </p:nvSpPr>
          <p:spPr>
            <a:xfrm>
              <a:off x="2881250" y="3420125"/>
              <a:ext cx="135275" cy="369725"/>
            </a:xfrm>
            <a:custGeom>
              <a:avLst/>
              <a:gdLst/>
              <a:ahLst/>
              <a:cxnLst/>
              <a:rect l="l" t="t" r="r" b="b"/>
              <a:pathLst>
                <a:path w="5411" h="14789" fill="none" extrusionOk="0">
                  <a:moveTo>
                    <a:pt x="5410" y="14788"/>
                  </a:moveTo>
                  <a:cubicBezTo>
                    <a:pt x="4401" y="14320"/>
                    <a:pt x="3210" y="13779"/>
                    <a:pt x="2489" y="13382"/>
                  </a:cubicBezTo>
                  <a:cubicBezTo>
                    <a:pt x="1227" y="12660"/>
                    <a:pt x="974" y="12624"/>
                    <a:pt x="505" y="10244"/>
                  </a:cubicBezTo>
                  <a:cubicBezTo>
                    <a:pt x="0" y="7611"/>
                    <a:pt x="397" y="2381"/>
                    <a:pt x="217" y="1"/>
                  </a:cubicBez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2"/>
            <p:cNvSpPr/>
            <p:nvPr/>
          </p:nvSpPr>
          <p:spPr>
            <a:xfrm>
              <a:off x="2049000" y="3784425"/>
              <a:ext cx="1048675" cy="0"/>
            </a:xfrm>
            <a:custGeom>
              <a:avLst/>
              <a:gdLst/>
              <a:ahLst/>
              <a:cxnLst/>
              <a:rect l="l" t="t" r="r" b="b"/>
              <a:pathLst>
                <a:path w="41947" fill="none" extrusionOk="0">
                  <a:moveTo>
                    <a:pt x="1" y="0"/>
                  </a:moveTo>
                  <a:lnTo>
                    <a:pt x="41947" y="0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2"/>
            <p:cNvSpPr/>
            <p:nvPr/>
          </p:nvSpPr>
          <p:spPr>
            <a:xfrm>
              <a:off x="2659425" y="1543750"/>
              <a:ext cx="372425" cy="435525"/>
            </a:xfrm>
            <a:custGeom>
              <a:avLst/>
              <a:gdLst/>
              <a:ahLst/>
              <a:cxnLst/>
              <a:rect l="l" t="t" r="r" b="b"/>
              <a:pathLst>
                <a:path w="14897" h="17421" fill="none" extrusionOk="0">
                  <a:moveTo>
                    <a:pt x="14897" y="8728"/>
                  </a:moveTo>
                  <a:lnTo>
                    <a:pt x="7431" y="13057"/>
                  </a:lnTo>
                  <a:lnTo>
                    <a:pt x="1" y="17421"/>
                  </a:lnTo>
                  <a:lnTo>
                    <a:pt x="1" y="8728"/>
                  </a:lnTo>
                  <a:lnTo>
                    <a:pt x="1" y="0"/>
                  </a:lnTo>
                  <a:lnTo>
                    <a:pt x="7431" y="4364"/>
                  </a:lnTo>
                  <a:close/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1770375" y="2750200"/>
              <a:ext cx="256100" cy="25"/>
            </a:xfrm>
            <a:custGeom>
              <a:avLst/>
              <a:gdLst/>
              <a:ahLst/>
              <a:cxnLst/>
              <a:rect l="l" t="t" r="r" b="b"/>
              <a:pathLst>
                <a:path w="10244" h="1" fill="none" extrusionOk="0">
                  <a:moveTo>
                    <a:pt x="1" y="0"/>
                  </a:moveTo>
                  <a:lnTo>
                    <a:pt x="10244" y="0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2"/>
            <p:cNvSpPr/>
            <p:nvPr/>
          </p:nvSpPr>
          <p:spPr>
            <a:xfrm>
              <a:off x="2278925" y="2750200"/>
              <a:ext cx="1774525" cy="25"/>
            </a:xfrm>
            <a:custGeom>
              <a:avLst/>
              <a:gdLst/>
              <a:ahLst/>
              <a:cxnLst/>
              <a:rect l="l" t="t" r="r" b="b"/>
              <a:pathLst>
                <a:path w="70981" h="1" fill="none" extrusionOk="0">
                  <a:moveTo>
                    <a:pt x="70981" y="0"/>
                  </a:moveTo>
                  <a:lnTo>
                    <a:pt x="1" y="0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4146300" y="2750200"/>
              <a:ext cx="172250" cy="25"/>
            </a:xfrm>
            <a:custGeom>
              <a:avLst/>
              <a:gdLst/>
              <a:ahLst/>
              <a:cxnLst/>
              <a:rect l="l" t="t" r="r" b="b"/>
              <a:pathLst>
                <a:path w="6890" h="1" fill="none" extrusionOk="0">
                  <a:moveTo>
                    <a:pt x="1" y="0"/>
                  </a:moveTo>
                  <a:lnTo>
                    <a:pt x="6889" y="0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1363725" y="2640175"/>
              <a:ext cx="25" cy="220950"/>
            </a:xfrm>
            <a:custGeom>
              <a:avLst/>
              <a:gdLst/>
              <a:ahLst/>
              <a:cxnLst/>
              <a:rect l="l" t="t" r="r" b="b"/>
              <a:pathLst>
                <a:path w="1" h="8838" fill="none" extrusionOk="0">
                  <a:moveTo>
                    <a:pt x="1" y="1"/>
                  </a:moveTo>
                  <a:lnTo>
                    <a:pt x="1" y="8837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1544050" y="2640175"/>
              <a:ext cx="25" cy="220950"/>
            </a:xfrm>
            <a:custGeom>
              <a:avLst/>
              <a:gdLst/>
              <a:ahLst/>
              <a:cxnLst/>
              <a:rect l="l" t="t" r="r" b="b"/>
              <a:pathLst>
                <a:path w="1" h="8838" fill="none" extrusionOk="0">
                  <a:moveTo>
                    <a:pt x="1" y="1"/>
                  </a:moveTo>
                  <a:lnTo>
                    <a:pt x="1" y="8837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2055300" y="2619450"/>
              <a:ext cx="258825" cy="261500"/>
            </a:xfrm>
            <a:custGeom>
              <a:avLst/>
              <a:gdLst/>
              <a:ahLst/>
              <a:cxnLst/>
              <a:rect l="l" t="t" r="r" b="b"/>
              <a:pathLst>
                <a:path w="10353" h="10460" fill="none" extrusionOk="0">
                  <a:moveTo>
                    <a:pt x="10352" y="5230"/>
                  </a:moveTo>
                  <a:cubicBezTo>
                    <a:pt x="10352" y="8115"/>
                    <a:pt x="8044" y="10460"/>
                    <a:pt x="5159" y="10460"/>
                  </a:cubicBezTo>
                  <a:cubicBezTo>
                    <a:pt x="2345" y="10460"/>
                    <a:pt x="1" y="8115"/>
                    <a:pt x="1" y="5230"/>
                  </a:cubicBezTo>
                  <a:cubicBezTo>
                    <a:pt x="1" y="2345"/>
                    <a:pt x="2273" y="0"/>
                    <a:pt x="5159" y="0"/>
                  </a:cubicBezTo>
                  <a:cubicBezTo>
                    <a:pt x="8044" y="0"/>
                    <a:pt x="10352" y="2345"/>
                    <a:pt x="10352" y="5230"/>
                  </a:cubicBezTo>
                  <a:close/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22"/>
          <p:cNvSpPr txBox="1">
            <a:spLocks noGrp="1"/>
          </p:cNvSpPr>
          <p:nvPr>
            <p:ph type="title"/>
          </p:nvPr>
        </p:nvSpPr>
        <p:spPr>
          <a:xfrm>
            <a:off x="1064100" y="1064100"/>
            <a:ext cx="4148100" cy="146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Dive In">
  <p:cSld name="CUSTOM_4">
    <p:bg>
      <p:bgPr>
        <a:solidFill>
          <a:schemeClr val="accen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/>
          <p:nvPr/>
        </p:nvSpPr>
        <p:spPr>
          <a:xfrm rot="-5400000">
            <a:off x="7251061" y="-501622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3"/>
          <p:cNvSpPr/>
          <p:nvPr/>
        </p:nvSpPr>
        <p:spPr>
          <a:xfrm>
            <a:off x="5104786" y="-501634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3"/>
          <p:cNvSpPr/>
          <p:nvPr/>
        </p:nvSpPr>
        <p:spPr>
          <a:xfrm rot="10800000">
            <a:off x="-44439" y="3116341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3"/>
          <p:cNvSpPr/>
          <p:nvPr/>
        </p:nvSpPr>
        <p:spPr>
          <a:xfrm rot="-5400000">
            <a:off x="590686" y="323741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3"/>
          <p:cNvSpPr/>
          <p:nvPr/>
        </p:nvSpPr>
        <p:spPr>
          <a:xfrm rot="10800000">
            <a:off x="4003061" y="92741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3"/>
          <p:cNvSpPr/>
          <p:nvPr/>
        </p:nvSpPr>
        <p:spPr>
          <a:xfrm>
            <a:off x="4419174" y="32285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3"/>
          <p:cNvSpPr/>
          <p:nvPr/>
        </p:nvSpPr>
        <p:spPr>
          <a:xfrm rot="5400000">
            <a:off x="6565449" y="261861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3"/>
          <p:cNvSpPr txBox="1"/>
          <p:nvPr/>
        </p:nvSpPr>
        <p:spPr>
          <a:xfrm>
            <a:off x="2535875" y="2057400"/>
            <a:ext cx="25689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Let’s </a:t>
            </a:r>
            <a:b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Dive In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Dive In 1">
  <p:cSld name="CUSTOM_4_1">
    <p:bg>
      <p:bgPr>
        <a:solidFill>
          <a:schemeClr val="accent3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/>
          <p:nvPr/>
        </p:nvSpPr>
        <p:spPr>
          <a:xfrm>
            <a:off x="791711" y="2318801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4"/>
          <p:cNvSpPr/>
          <p:nvPr/>
        </p:nvSpPr>
        <p:spPr>
          <a:xfrm rot="-5400000">
            <a:off x="-2189" y="779901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4"/>
          <p:cNvSpPr/>
          <p:nvPr/>
        </p:nvSpPr>
        <p:spPr>
          <a:xfrm rot="10800000">
            <a:off x="2898424" y="299721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4"/>
          <p:cNvSpPr txBox="1"/>
          <p:nvPr/>
        </p:nvSpPr>
        <p:spPr>
          <a:xfrm>
            <a:off x="4410925" y="1198350"/>
            <a:ext cx="34116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Let’s  Dig Deeper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94" name="Google Shape;194;p24"/>
          <p:cNvSpPr/>
          <p:nvPr/>
        </p:nvSpPr>
        <p:spPr>
          <a:xfrm rot="5400000">
            <a:off x="752161" y="29972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–Orange">
  <p:cSld name="CUSTOM_3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5"/>
          <p:cNvGrpSpPr/>
          <p:nvPr/>
        </p:nvGrpSpPr>
        <p:grpSpPr>
          <a:xfrm>
            <a:off x="943028" y="1535321"/>
            <a:ext cx="2171302" cy="2072871"/>
            <a:chOff x="1297900" y="386000"/>
            <a:chExt cx="5071950" cy="4842025"/>
          </a:xfrm>
        </p:grpSpPr>
        <p:sp>
          <p:nvSpPr>
            <p:cNvPr id="197" name="Google Shape;197;p25"/>
            <p:cNvSpPr/>
            <p:nvPr/>
          </p:nvSpPr>
          <p:spPr>
            <a:xfrm>
              <a:off x="1527825" y="386000"/>
              <a:ext cx="4842025" cy="4842025"/>
            </a:xfrm>
            <a:custGeom>
              <a:avLst/>
              <a:gdLst/>
              <a:ahLst/>
              <a:cxnLst/>
              <a:rect l="l" t="t" r="r" b="b"/>
              <a:pathLst>
                <a:path w="193681" h="193681" extrusionOk="0">
                  <a:moveTo>
                    <a:pt x="96841" y="0"/>
                  </a:moveTo>
                  <a:cubicBezTo>
                    <a:pt x="43353" y="0"/>
                    <a:pt x="1" y="43353"/>
                    <a:pt x="1" y="96840"/>
                  </a:cubicBezTo>
                  <a:cubicBezTo>
                    <a:pt x="1" y="150292"/>
                    <a:pt x="43353" y="193680"/>
                    <a:pt x="96841" y="193680"/>
                  </a:cubicBezTo>
                  <a:cubicBezTo>
                    <a:pt x="150292" y="193680"/>
                    <a:pt x="193681" y="150292"/>
                    <a:pt x="193681" y="96840"/>
                  </a:cubicBezTo>
                  <a:cubicBezTo>
                    <a:pt x="193681" y="43317"/>
                    <a:pt x="150292" y="0"/>
                    <a:pt x="96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5"/>
            <p:cNvSpPr/>
            <p:nvPr/>
          </p:nvSpPr>
          <p:spPr>
            <a:xfrm>
              <a:off x="2048100" y="1597850"/>
              <a:ext cx="3300150" cy="2844800"/>
            </a:xfrm>
            <a:custGeom>
              <a:avLst/>
              <a:gdLst/>
              <a:ahLst/>
              <a:cxnLst/>
              <a:rect l="l" t="t" r="r" b="b"/>
              <a:pathLst>
                <a:path w="132006" h="113792" fill="none" extrusionOk="0">
                  <a:moveTo>
                    <a:pt x="131970" y="16519"/>
                  </a:moveTo>
                  <a:lnTo>
                    <a:pt x="131970" y="3607"/>
                  </a:lnTo>
                  <a:cubicBezTo>
                    <a:pt x="131970" y="1623"/>
                    <a:pt x="130347" y="0"/>
                    <a:pt x="128363" y="0"/>
                  </a:cubicBezTo>
                  <a:lnTo>
                    <a:pt x="39422" y="0"/>
                  </a:lnTo>
                  <a:moveTo>
                    <a:pt x="41586" y="113503"/>
                  </a:moveTo>
                  <a:lnTo>
                    <a:pt x="90385" y="113503"/>
                  </a:lnTo>
                  <a:moveTo>
                    <a:pt x="86634" y="113792"/>
                  </a:moveTo>
                  <a:cubicBezTo>
                    <a:pt x="85479" y="113287"/>
                    <a:pt x="84073" y="112602"/>
                    <a:pt x="83207" y="112169"/>
                  </a:cubicBezTo>
                  <a:cubicBezTo>
                    <a:pt x="81764" y="111339"/>
                    <a:pt x="81476" y="111267"/>
                    <a:pt x="80935" y="108490"/>
                  </a:cubicBezTo>
                  <a:cubicBezTo>
                    <a:pt x="80322" y="105497"/>
                    <a:pt x="80827" y="99473"/>
                    <a:pt x="80610" y="96696"/>
                  </a:cubicBezTo>
                  <a:moveTo>
                    <a:pt x="51324" y="96552"/>
                  </a:moveTo>
                  <a:cubicBezTo>
                    <a:pt x="51071" y="99293"/>
                    <a:pt x="51576" y="105497"/>
                    <a:pt x="50999" y="108490"/>
                  </a:cubicBezTo>
                  <a:cubicBezTo>
                    <a:pt x="50458" y="111267"/>
                    <a:pt x="50062" y="111339"/>
                    <a:pt x="48619" y="112169"/>
                  </a:cubicBezTo>
                  <a:cubicBezTo>
                    <a:pt x="47789" y="112602"/>
                    <a:pt x="46383" y="113251"/>
                    <a:pt x="45229" y="113720"/>
                  </a:cubicBezTo>
                  <a:moveTo>
                    <a:pt x="0" y="80827"/>
                  </a:moveTo>
                  <a:lnTo>
                    <a:pt x="0" y="91935"/>
                  </a:lnTo>
                  <a:cubicBezTo>
                    <a:pt x="0" y="94063"/>
                    <a:pt x="2164" y="96480"/>
                    <a:pt x="4329" y="96480"/>
                  </a:cubicBezTo>
                  <a:lnTo>
                    <a:pt x="128580" y="96480"/>
                  </a:lnTo>
                  <a:cubicBezTo>
                    <a:pt x="130708" y="96480"/>
                    <a:pt x="132006" y="94244"/>
                    <a:pt x="132006" y="92116"/>
                  </a:cubicBezTo>
                  <a:lnTo>
                    <a:pt x="132006" y="80827"/>
                  </a:lnTo>
                  <a:moveTo>
                    <a:pt x="0" y="42559"/>
                  </a:moveTo>
                  <a:lnTo>
                    <a:pt x="0" y="80863"/>
                  </a:lnTo>
                  <a:lnTo>
                    <a:pt x="131970" y="80863"/>
                  </a:lnTo>
                  <a:lnTo>
                    <a:pt x="131970" y="4970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5"/>
            <p:cNvSpPr/>
            <p:nvPr/>
          </p:nvSpPr>
          <p:spPr>
            <a:xfrm>
              <a:off x="4369025" y="2001800"/>
              <a:ext cx="1375975" cy="1100075"/>
            </a:xfrm>
            <a:custGeom>
              <a:avLst/>
              <a:gdLst/>
              <a:ahLst/>
              <a:cxnLst/>
              <a:rect l="l" t="t" r="r" b="b"/>
              <a:pathLst>
                <a:path w="55039" h="44003" fill="none" extrusionOk="0">
                  <a:moveTo>
                    <a:pt x="55038" y="0"/>
                  </a:moveTo>
                  <a:lnTo>
                    <a:pt x="0" y="0"/>
                  </a:lnTo>
                  <a:lnTo>
                    <a:pt x="0" y="33507"/>
                  </a:lnTo>
                  <a:lnTo>
                    <a:pt x="8728" y="33507"/>
                  </a:lnTo>
                  <a:lnTo>
                    <a:pt x="8728" y="44002"/>
                  </a:lnTo>
                  <a:lnTo>
                    <a:pt x="20162" y="33507"/>
                  </a:lnTo>
                  <a:lnTo>
                    <a:pt x="55038" y="3350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5"/>
            <p:cNvSpPr/>
            <p:nvPr/>
          </p:nvSpPr>
          <p:spPr>
            <a:xfrm>
              <a:off x="4642225" y="2330900"/>
              <a:ext cx="825950" cy="211025"/>
            </a:xfrm>
            <a:custGeom>
              <a:avLst/>
              <a:gdLst/>
              <a:ahLst/>
              <a:cxnLst/>
              <a:rect l="l" t="t" r="r" b="b"/>
              <a:pathLst>
                <a:path w="33038" h="8441" fill="none" extrusionOk="0">
                  <a:moveTo>
                    <a:pt x="0" y="8441"/>
                  </a:moveTo>
                  <a:lnTo>
                    <a:pt x="33038" y="8441"/>
                  </a:lnTo>
                  <a:moveTo>
                    <a:pt x="0" y="1"/>
                  </a:moveTo>
                  <a:lnTo>
                    <a:pt x="33038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5"/>
            <p:cNvSpPr/>
            <p:nvPr/>
          </p:nvSpPr>
          <p:spPr>
            <a:xfrm>
              <a:off x="1985875" y="774600"/>
              <a:ext cx="2925975" cy="4283900"/>
            </a:xfrm>
            <a:custGeom>
              <a:avLst/>
              <a:gdLst/>
              <a:ahLst/>
              <a:cxnLst/>
              <a:rect l="l" t="t" r="r" b="b"/>
              <a:pathLst>
                <a:path w="117039" h="171356" fill="none" extrusionOk="0">
                  <a:moveTo>
                    <a:pt x="10641" y="166631"/>
                  </a:moveTo>
                  <a:lnTo>
                    <a:pt x="10641" y="145351"/>
                  </a:lnTo>
                  <a:lnTo>
                    <a:pt x="26943" y="139436"/>
                  </a:lnTo>
                  <a:lnTo>
                    <a:pt x="26943" y="160680"/>
                  </a:lnTo>
                  <a:moveTo>
                    <a:pt x="26943" y="160608"/>
                  </a:moveTo>
                  <a:cubicBezTo>
                    <a:pt x="26943" y="163529"/>
                    <a:pt x="24526" y="165910"/>
                    <a:pt x="21605" y="165910"/>
                  </a:cubicBezTo>
                  <a:cubicBezTo>
                    <a:pt x="18684" y="165910"/>
                    <a:pt x="16303" y="163529"/>
                    <a:pt x="16303" y="160608"/>
                  </a:cubicBezTo>
                  <a:cubicBezTo>
                    <a:pt x="16303" y="157650"/>
                    <a:pt x="18684" y="155270"/>
                    <a:pt x="21605" y="155270"/>
                  </a:cubicBezTo>
                  <a:cubicBezTo>
                    <a:pt x="24526" y="155270"/>
                    <a:pt x="26943" y="157650"/>
                    <a:pt x="26943" y="160608"/>
                  </a:cubicBezTo>
                  <a:close/>
                  <a:moveTo>
                    <a:pt x="10641" y="166054"/>
                  </a:moveTo>
                  <a:cubicBezTo>
                    <a:pt x="10641" y="168975"/>
                    <a:pt x="8260" y="171356"/>
                    <a:pt x="5339" y="171356"/>
                  </a:cubicBezTo>
                  <a:cubicBezTo>
                    <a:pt x="2417" y="171356"/>
                    <a:pt x="1" y="168975"/>
                    <a:pt x="1" y="166054"/>
                  </a:cubicBezTo>
                  <a:cubicBezTo>
                    <a:pt x="1" y="163133"/>
                    <a:pt x="2417" y="160716"/>
                    <a:pt x="5339" y="160716"/>
                  </a:cubicBezTo>
                  <a:cubicBezTo>
                    <a:pt x="8260" y="160716"/>
                    <a:pt x="10641" y="163133"/>
                    <a:pt x="10641" y="166054"/>
                  </a:cubicBezTo>
                  <a:close/>
                  <a:moveTo>
                    <a:pt x="116245" y="20487"/>
                  </a:moveTo>
                  <a:lnTo>
                    <a:pt x="104307" y="10316"/>
                  </a:lnTo>
                  <a:moveTo>
                    <a:pt x="95362" y="10424"/>
                  </a:moveTo>
                  <a:lnTo>
                    <a:pt x="83496" y="20487"/>
                  </a:lnTo>
                  <a:moveTo>
                    <a:pt x="83496" y="1"/>
                  </a:moveTo>
                  <a:lnTo>
                    <a:pt x="99871" y="13923"/>
                  </a:lnTo>
                  <a:lnTo>
                    <a:pt x="116245" y="1"/>
                  </a:lnTo>
                  <a:moveTo>
                    <a:pt x="117038" y="21100"/>
                  </a:moveTo>
                  <a:lnTo>
                    <a:pt x="82739" y="21100"/>
                  </a:lnTo>
                  <a:lnTo>
                    <a:pt x="82739" y="181"/>
                  </a:lnTo>
                  <a:lnTo>
                    <a:pt x="117038" y="181"/>
                  </a:lnTo>
                  <a:lnTo>
                    <a:pt x="117038" y="21100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5"/>
            <p:cNvSpPr/>
            <p:nvPr/>
          </p:nvSpPr>
          <p:spPr>
            <a:xfrm>
              <a:off x="2839775" y="1847600"/>
              <a:ext cx="1364250" cy="1587900"/>
            </a:xfrm>
            <a:custGeom>
              <a:avLst/>
              <a:gdLst/>
              <a:ahLst/>
              <a:cxnLst/>
              <a:rect l="l" t="t" r="r" b="b"/>
              <a:pathLst>
                <a:path w="54570" h="63516" fill="none" extrusionOk="0">
                  <a:moveTo>
                    <a:pt x="19945" y="9486"/>
                  </a:moveTo>
                  <a:cubicBezTo>
                    <a:pt x="19801" y="8873"/>
                    <a:pt x="19729" y="8260"/>
                    <a:pt x="19729" y="7575"/>
                  </a:cubicBezTo>
                  <a:cubicBezTo>
                    <a:pt x="19729" y="3391"/>
                    <a:pt x="23119" y="1"/>
                    <a:pt x="27303" y="1"/>
                  </a:cubicBezTo>
                  <a:cubicBezTo>
                    <a:pt x="31487" y="1"/>
                    <a:pt x="34877" y="3391"/>
                    <a:pt x="34877" y="7575"/>
                  </a:cubicBezTo>
                  <a:cubicBezTo>
                    <a:pt x="34877" y="8260"/>
                    <a:pt x="34805" y="8945"/>
                    <a:pt x="34625" y="9523"/>
                  </a:cubicBezTo>
                  <a:moveTo>
                    <a:pt x="12155" y="28710"/>
                  </a:moveTo>
                  <a:lnTo>
                    <a:pt x="12155" y="22687"/>
                  </a:lnTo>
                  <a:cubicBezTo>
                    <a:pt x="12155" y="14356"/>
                    <a:pt x="18936" y="7575"/>
                    <a:pt x="27303" y="7575"/>
                  </a:cubicBezTo>
                  <a:cubicBezTo>
                    <a:pt x="35707" y="7575"/>
                    <a:pt x="42451" y="14356"/>
                    <a:pt x="42451" y="22687"/>
                  </a:cubicBezTo>
                  <a:lnTo>
                    <a:pt x="42451" y="28710"/>
                  </a:lnTo>
                  <a:lnTo>
                    <a:pt x="30333" y="28710"/>
                  </a:lnTo>
                  <a:cubicBezTo>
                    <a:pt x="23624" y="28710"/>
                    <a:pt x="18214" y="23300"/>
                    <a:pt x="18214" y="16628"/>
                  </a:cubicBezTo>
                  <a:moveTo>
                    <a:pt x="42451" y="25717"/>
                  </a:moveTo>
                  <a:lnTo>
                    <a:pt x="45733" y="25717"/>
                  </a:lnTo>
                  <a:cubicBezTo>
                    <a:pt x="46455" y="25717"/>
                    <a:pt x="46996" y="26294"/>
                    <a:pt x="46996" y="26979"/>
                  </a:cubicBezTo>
                  <a:lnTo>
                    <a:pt x="46996" y="34986"/>
                  </a:lnTo>
                  <a:cubicBezTo>
                    <a:pt x="46996" y="36537"/>
                    <a:pt x="45733" y="37799"/>
                    <a:pt x="44146" y="37799"/>
                  </a:cubicBezTo>
                  <a:lnTo>
                    <a:pt x="42451" y="37799"/>
                  </a:lnTo>
                  <a:moveTo>
                    <a:pt x="12155" y="25717"/>
                  </a:moveTo>
                  <a:lnTo>
                    <a:pt x="8873" y="25717"/>
                  </a:lnTo>
                  <a:cubicBezTo>
                    <a:pt x="8151" y="25717"/>
                    <a:pt x="7610" y="26294"/>
                    <a:pt x="7610" y="26979"/>
                  </a:cubicBezTo>
                  <a:lnTo>
                    <a:pt x="7610" y="34986"/>
                  </a:lnTo>
                  <a:cubicBezTo>
                    <a:pt x="7610" y="36537"/>
                    <a:pt x="8873" y="37799"/>
                    <a:pt x="10460" y="37799"/>
                  </a:cubicBezTo>
                  <a:lnTo>
                    <a:pt x="12155" y="37799"/>
                  </a:lnTo>
                  <a:moveTo>
                    <a:pt x="31848" y="57456"/>
                  </a:moveTo>
                  <a:lnTo>
                    <a:pt x="31848" y="63479"/>
                  </a:lnTo>
                  <a:moveTo>
                    <a:pt x="22759" y="57456"/>
                  </a:moveTo>
                  <a:lnTo>
                    <a:pt x="22759" y="63479"/>
                  </a:lnTo>
                  <a:moveTo>
                    <a:pt x="54570" y="63479"/>
                  </a:moveTo>
                  <a:cubicBezTo>
                    <a:pt x="54570" y="58466"/>
                    <a:pt x="50530" y="54426"/>
                    <a:pt x="45481" y="54426"/>
                  </a:cubicBezTo>
                  <a:lnTo>
                    <a:pt x="40756" y="54426"/>
                  </a:lnTo>
                  <a:cubicBezTo>
                    <a:pt x="38304" y="54426"/>
                    <a:pt x="36356" y="52478"/>
                    <a:pt x="36356" y="50062"/>
                  </a:cubicBezTo>
                  <a:lnTo>
                    <a:pt x="36356" y="46852"/>
                  </a:lnTo>
                  <a:moveTo>
                    <a:pt x="18214" y="46888"/>
                  </a:moveTo>
                  <a:lnTo>
                    <a:pt x="18214" y="50098"/>
                  </a:lnTo>
                  <a:cubicBezTo>
                    <a:pt x="18214" y="52478"/>
                    <a:pt x="16267" y="54462"/>
                    <a:pt x="13814" y="54462"/>
                  </a:cubicBezTo>
                  <a:lnTo>
                    <a:pt x="9089" y="54462"/>
                  </a:lnTo>
                  <a:cubicBezTo>
                    <a:pt x="4076" y="54462"/>
                    <a:pt x="0" y="58538"/>
                    <a:pt x="0" y="63515"/>
                  </a:cubicBezTo>
                  <a:moveTo>
                    <a:pt x="34264" y="39494"/>
                  </a:moveTo>
                  <a:cubicBezTo>
                    <a:pt x="32497" y="41406"/>
                    <a:pt x="29972" y="42560"/>
                    <a:pt x="27231" y="42560"/>
                  </a:cubicBezTo>
                  <a:cubicBezTo>
                    <a:pt x="24273" y="42560"/>
                    <a:pt x="21677" y="41262"/>
                    <a:pt x="19909" y="39170"/>
                  </a:cubicBezTo>
                  <a:moveTo>
                    <a:pt x="17024" y="53705"/>
                  </a:moveTo>
                  <a:cubicBezTo>
                    <a:pt x="19693" y="56049"/>
                    <a:pt x="23191" y="57492"/>
                    <a:pt x="27015" y="57492"/>
                  </a:cubicBezTo>
                  <a:cubicBezTo>
                    <a:pt x="30874" y="57492"/>
                    <a:pt x="34336" y="56085"/>
                    <a:pt x="37005" y="53741"/>
                  </a:cubicBezTo>
                  <a:moveTo>
                    <a:pt x="12155" y="34770"/>
                  </a:moveTo>
                  <a:lnTo>
                    <a:pt x="12155" y="34770"/>
                  </a:lnTo>
                  <a:cubicBezTo>
                    <a:pt x="12155" y="43101"/>
                    <a:pt x="18936" y="49882"/>
                    <a:pt x="27303" y="49882"/>
                  </a:cubicBezTo>
                  <a:lnTo>
                    <a:pt x="27303" y="49882"/>
                  </a:lnTo>
                  <a:cubicBezTo>
                    <a:pt x="35707" y="49882"/>
                    <a:pt x="42451" y="43101"/>
                    <a:pt x="42451" y="3477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5"/>
            <p:cNvSpPr/>
            <p:nvPr/>
          </p:nvSpPr>
          <p:spPr>
            <a:xfrm>
              <a:off x="1304225" y="917075"/>
              <a:ext cx="1546400" cy="1565350"/>
            </a:xfrm>
            <a:custGeom>
              <a:avLst/>
              <a:gdLst/>
              <a:ahLst/>
              <a:cxnLst/>
              <a:rect l="l" t="t" r="r" b="b"/>
              <a:pathLst>
                <a:path w="61856" h="62614" fill="none" extrusionOk="0">
                  <a:moveTo>
                    <a:pt x="0" y="31307"/>
                  </a:moveTo>
                  <a:cubicBezTo>
                    <a:pt x="0" y="30585"/>
                    <a:pt x="36" y="29936"/>
                    <a:pt x="108" y="29179"/>
                  </a:cubicBezTo>
                  <a:moveTo>
                    <a:pt x="30946" y="1"/>
                  </a:moveTo>
                  <a:cubicBezTo>
                    <a:pt x="48005" y="1"/>
                    <a:pt x="61855" y="13995"/>
                    <a:pt x="61855" y="31307"/>
                  </a:cubicBezTo>
                  <a:cubicBezTo>
                    <a:pt x="61855" y="39025"/>
                    <a:pt x="59114" y="46094"/>
                    <a:pt x="54497" y="51577"/>
                  </a:cubicBezTo>
                  <a:lnTo>
                    <a:pt x="57599" y="61243"/>
                  </a:lnTo>
                  <a:lnTo>
                    <a:pt x="48582" y="56987"/>
                  </a:lnTo>
                  <a:cubicBezTo>
                    <a:pt x="43605" y="60521"/>
                    <a:pt x="37510" y="62613"/>
                    <a:pt x="30910" y="62613"/>
                  </a:cubicBezTo>
                  <a:cubicBezTo>
                    <a:pt x="13850" y="62613"/>
                    <a:pt x="0" y="48583"/>
                    <a:pt x="0" y="31271"/>
                  </a:cubicBezTo>
                  <a:moveTo>
                    <a:pt x="41153" y="31740"/>
                  </a:moveTo>
                  <a:lnTo>
                    <a:pt x="33723" y="36104"/>
                  </a:lnTo>
                  <a:lnTo>
                    <a:pt x="26293" y="40468"/>
                  </a:lnTo>
                  <a:lnTo>
                    <a:pt x="26293" y="31776"/>
                  </a:lnTo>
                  <a:lnTo>
                    <a:pt x="26293" y="23047"/>
                  </a:lnTo>
                  <a:lnTo>
                    <a:pt x="33723" y="27448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5"/>
            <p:cNvSpPr/>
            <p:nvPr/>
          </p:nvSpPr>
          <p:spPr>
            <a:xfrm>
              <a:off x="1297900" y="908950"/>
              <a:ext cx="658250" cy="691625"/>
            </a:xfrm>
            <a:custGeom>
              <a:avLst/>
              <a:gdLst/>
              <a:ahLst/>
              <a:cxnLst/>
              <a:rect l="l" t="t" r="r" b="b"/>
              <a:pathLst>
                <a:path w="26330" h="27665" extrusionOk="0">
                  <a:moveTo>
                    <a:pt x="26077" y="1"/>
                  </a:moveTo>
                  <a:cubicBezTo>
                    <a:pt x="25536" y="73"/>
                    <a:pt x="24995" y="181"/>
                    <a:pt x="24454" y="326"/>
                  </a:cubicBezTo>
                  <a:lnTo>
                    <a:pt x="24743" y="1624"/>
                  </a:lnTo>
                  <a:cubicBezTo>
                    <a:pt x="25212" y="1516"/>
                    <a:pt x="25789" y="1408"/>
                    <a:pt x="26330" y="1299"/>
                  </a:cubicBezTo>
                  <a:lnTo>
                    <a:pt x="26077" y="1"/>
                  </a:lnTo>
                  <a:close/>
                  <a:moveTo>
                    <a:pt x="22867" y="722"/>
                  </a:moveTo>
                  <a:cubicBezTo>
                    <a:pt x="22326" y="867"/>
                    <a:pt x="21785" y="1047"/>
                    <a:pt x="21316" y="1227"/>
                  </a:cubicBezTo>
                  <a:lnTo>
                    <a:pt x="21713" y="2490"/>
                  </a:lnTo>
                  <a:cubicBezTo>
                    <a:pt x="22218" y="2273"/>
                    <a:pt x="22723" y="2165"/>
                    <a:pt x="23228" y="1985"/>
                  </a:cubicBezTo>
                  <a:lnTo>
                    <a:pt x="22867" y="722"/>
                  </a:lnTo>
                  <a:close/>
                  <a:moveTo>
                    <a:pt x="19729" y="1804"/>
                  </a:moveTo>
                  <a:cubicBezTo>
                    <a:pt x="19224" y="1985"/>
                    <a:pt x="18719" y="2201"/>
                    <a:pt x="18251" y="2417"/>
                  </a:cubicBezTo>
                  <a:lnTo>
                    <a:pt x="18792" y="3644"/>
                  </a:lnTo>
                  <a:cubicBezTo>
                    <a:pt x="19297" y="3427"/>
                    <a:pt x="19765" y="3247"/>
                    <a:pt x="20234" y="2995"/>
                  </a:cubicBezTo>
                  <a:lnTo>
                    <a:pt x="19729" y="1804"/>
                  </a:lnTo>
                  <a:close/>
                  <a:moveTo>
                    <a:pt x="16772" y="3139"/>
                  </a:moveTo>
                  <a:cubicBezTo>
                    <a:pt x="16267" y="3427"/>
                    <a:pt x="15762" y="3680"/>
                    <a:pt x="15329" y="3968"/>
                  </a:cubicBezTo>
                  <a:lnTo>
                    <a:pt x="15978" y="5086"/>
                  </a:lnTo>
                  <a:cubicBezTo>
                    <a:pt x="16447" y="4870"/>
                    <a:pt x="16952" y="4581"/>
                    <a:pt x="17385" y="4329"/>
                  </a:cubicBezTo>
                  <a:lnTo>
                    <a:pt x="16772" y="3139"/>
                  </a:lnTo>
                  <a:close/>
                  <a:moveTo>
                    <a:pt x="13959" y="4870"/>
                  </a:moveTo>
                  <a:lnTo>
                    <a:pt x="12588" y="5808"/>
                  </a:lnTo>
                  <a:lnTo>
                    <a:pt x="13382" y="6854"/>
                  </a:lnTo>
                  <a:cubicBezTo>
                    <a:pt x="13814" y="6529"/>
                    <a:pt x="14247" y="6204"/>
                    <a:pt x="14680" y="5952"/>
                  </a:cubicBezTo>
                  <a:lnTo>
                    <a:pt x="13959" y="4870"/>
                  </a:lnTo>
                  <a:close/>
                  <a:moveTo>
                    <a:pt x="11290" y="6782"/>
                  </a:moveTo>
                  <a:lnTo>
                    <a:pt x="10099" y="7900"/>
                  </a:lnTo>
                  <a:lnTo>
                    <a:pt x="11001" y="8873"/>
                  </a:lnTo>
                  <a:cubicBezTo>
                    <a:pt x="11362" y="8513"/>
                    <a:pt x="11759" y="8152"/>
                    <a:pt x="12155" y="7828"/>
                  </a:cubicBezTo>
                  <a:lnTo>
                    <a:pt x="11290" y="6782"/>
                  </a:lnTo>
                  <a:close/>
                  <a:moveTo>
                    <a:pt x="8909" y="9018"/>
                  </a:moveTo>
                  <a:cubicBezTo>
                    <a:pt x="8512" y="9414"/>
                    <a:pt x="8152" y="9811"/>
                    <a:pt x="7791" y="10208"/>
                  </a:cubicBezTo>
                  <a:lnTo>
                    <a:pt x="8765" y="11074"/>
                  </a:lnTo>
                  <a:cubicBezTo>
                    <a:pt x="9090" y="10713"/>
                    <a:pt x="9450" y="10316"/>
                    <a:pt x="9847" y="9955"/>
                  </a:cubicBezTo>
                  <a:lnTo>
                    <a:pt x="8909" y="9018"/>
                  </a:lnTo>
                  <a:close/>
                  <a:moveTo>
                    <a:pt x="6709" y="11470"/>
                  </a:moveTo>
                  <a:cubicBezTo>
                    <a:pt x="6348" y="11903"/>
                    <a:pt x="6024" y="12336"/>
                    <a:pt x="5699" y="12805"/>
                  </a:cubicBezTo>
                  <a:lnTo>
                    <a:pt x="6781" y="13562"/>
                  </a:lnTo>
                  <a:cubicBezTo>
                    <a:pt x="7106" y="13129"/>
                    <a:pt x="7430" y="12697"/>
                    <a:pt x="7755" y="12300"/>
                  </a:cubicBezTo>
                  <a:lnTo>
                    <a:pt x="6709" y="11470"/>
                  </a:lnTo>
                  <a:close/>
                  <a:moveTo>
                    <a:pt x="4798" y="14139"/>
                  </a:moveTo>
                  <a:cubicBezTo>
                    <a:pt x="4509" y="14608"/>
                    <a:pt x="4221" y="15113"/>
                    <a:pt x="3968" y="15546"/>
                  </a:cubicBezTo>
                  <a:lnTo>
                    <a:pt x="5086" y="16195"/>
                  </a:lnTo>
                  <a:cubicBezTo>
                    <a:pt x="5339" y="15762"/>
                    <a:pt x="5627" y="15293"/>
                    <a:pt x="5916" y="14861"/>
                  </a:cubicBezTo>
                  <a:lnTo>
                    <a:pt x="4798" y="14139"/>
                  </a:lnTo>
                  <a:close/>
                  <a:moveTo>
                    <a:pt x="3138" y="16989"/>
                  </a:moveTo>
                  <a:cubicBezTo>
                    <a:pt x="2886" y="17493"/>
                    <a:pt x="2634" y="17998"/>
                    <a:pt x="2417" y="18467"/>
                  </a:cubicBezTo>
                  <a:lnTo>
                    <a:pt x="3643" y="19008"/>
                  </a:lnTo>
                  <a:cubicBezTo>
                    <a:pt x="3860" y="18539"/>
                    <a:pt x="4076" y="18071"/>
                    <a:pt x="4329" y="17566"/>
                  </a:cubicBezTo>
                  <a:lnTo>
                    <a:pt x="3138" y="16989"/>
                  </a:lnTo>
                  <a:close/>
                  <a:moveTo>
                    <a:pt x="1804" y="20018"/>
                  </a:moveTo>
                  <a:cubicBezTo>
                    <a:pt x="1624" y="20523"/>
                    <a:pt x="1407" y="20992"/>
                    <a:pt x="1263" y="21533"/>
                  </a:cubicBezTo>
                  <a:lnTo>
                    <a:pt x="2525" y="21966"/>
                  </a:lnTo>
                  <a:cubicBezTo>
                    <a:pt x="2706" y="21461"/>
                    <a:pt x="2886" y="20956"/>
                    <a:pt x="2994" y="20451"/>
                  </a:cubicBezTo>
                  <a:lnTo>
                    <a:pt x="1804" y="20018"/>
                  </a:lnTo>
                  <a:close/>
                  <a:moveTo>
                    <a:pt x="794" y="22976"/>
                  </a:moveTo>
                  <a:cubicBezTo>
                    <a:pt x="614" y="23481"/>
                    <a:pt x="542" y="24022"/>
                    <a:pt x="397" y="24563"/>
                  </a:cubicBezTo>
                  <a:lnTo>
                    <a:pt x="1696" y="24851"/>
                  </a:lnTo>
                  <a:cubicBezTo>
                    <a:pt x="1840" y="24310"/>
                    <a:pt x="1984" y="23805"/>
                    <a:pt x="2056" y="23336"/>
                  </a:cubicBezTo>
                  <a:lnTo>
                    <a:pt x="794" y="22976"/>
                  </a:lnTo>
                  <a:close/>
                  <a:moveTo>
                    <a:pt x="217" y="25933"/>
                  </a:moveTo>
                  <a:cubicBezTo>
                    <a:pt x="109" y="26474"/>
                    <a:pt x="37" y="27015"/>
                    <a:pt x="1" y="27556"/>
                  </a:cubicBezTo>
                  <a:lnTo>
                    <a:pt x="1299" y="27664"/>
                  </a:lnTo>
                  <a:cubicBezTo>
                    <a:pt x="1335" y="27196"/>
                    <a:pt x="1443" y="26655"/>
                    <a:pt x="1515" y="26150"/>
                  </a:cubicBezTo>
                  <a:lnTo>
                    <a:pt x="217" y="25933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1991300" y="895425"/>
              <a:ext cx="55925" cy="37900"/>
            </a:xfrm>
            <a:custGeom>
              <a:avLst/>
              <a:gdLst/>
              <a:ahLst/>
              <a:cxnLst/>
              <a:rect l="l" t="t" r="r" b="b"/>
              <a:pathLst>
                <a:path w="2237" h="1516" extrusionOk="0">
                  <a:moveTo>
                    <a:pt x="2128" y="1"/>
                  </a:moveTo>
                  <a:cubicBezTo>
                    <a:pt x="1407" y="37"/>
                    <a:pt x="686" y="145"/>
                    <a:pt x="0" y="217"/>
                  </a:cubicBezTo>
                  <a:lnTo>
                    <a:pt x="217" y="1516"/>
                  </a:lnTo>
                  <a:cubicBezTo>
                    <a:pt x="866" y="1444"/>
                    <a:pt x="1551" y="1408"/>
                    <a:pt x="2236" y="1299"/>
                  </a:cubicBezTo>
                  <a:lnTo>
                    <a:pt x="2128" y="1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25"/>
          <p:cNvSpPr txBox="1">
            <a:spLocks noGrp="1"/>
          </p:cNvSpPr>
          <p:nvPr>
            <p:ph type="subTitle" idx="1"/>
          </p:nvPr>
        </p:nvSpPr>
        <p:spPr>
          <a:xfrm>
            <a:off x="3390900" y="1590675"/>
            <a:ext cx="46767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07" name="Google Shape;207;p25"/>
          <p:cNvSpPr txBox="1">
            <a:spLocks noGrp="1"/>
          </p:cNvSpPr>
          <p:nvPr>
            <p:ph type="title"/>
          </p:nvPr>
        </p:nvSpPr>
        <p:spPr>
          <a:xfrm>
            <a:off x="3419475" y="2085975"/>
            <a:ext cx="4648200" cy="19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08" name="Google Shape;208;p25"/>
          <p:cNvSpPr/>
          <p:nvPr/>
        </p:nvSpPr>
        <p:spPr>
          <a:xfrm>
            <a:off x="7083811" y="-60272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–Green">
  <p:cSld name="CUSTOM_3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26"/>
          <p:cNvGrpSpPr/>
          <p:nvPr/>
        </p:nvGrpSpPr>
        <p:grpSpPr>
          <a:xfrm>
            <a:off x="943028" y="1535321"/>
            <a:ext cx="2171302" cy="2072871"/>
            <a:chOff x="1297900" y="386000"/>
            <a:chExt cx="5071950" cy="4842025"/>
          </a:xfrm>
        </p:grpSpPr>
        <p:sp>
          <p:nvSpPr>
            <p:cNvPr id="211" name="Google Shape;211;p26"/>
            <p:cNvSpPr/>
            <p:nvPr/>
          </p:nvSpPr>
          <p:spPr>
            <a:xfrm>
              <a:off x="1527825" y="386000"/>
              <a:ext cx="4842025" cy="4842025"/>
            </a:xfrm>
            <a:custGeom>
              <a:avLst/>
              <a:gdLst/>
              <a:ahLst/>
              <a:cxnLst/>
              <a:rect l="l" t="t" r="r" b="b"/>
              <a:pathLst>
                <a:path w="193681" h="193681" extrusionOk="0">
                  <a:moveTo>
                    <a:pt x="96841" y="0"/>
                  </a:moveTo>
                  <a:cubicBezTo>
                    <a:pt x="43353" y="0"/>
                    <a:pt x="1" y="43353"/>
                    <a:pt x="1" y="96840"/>
                  </a:cubicBezTo>
                  <a:cubicBezTo>
                    <a:pt x="1" y="150292"/>
                    <a:pt x="43353" y="193680"/>
                    <a:pt x="96841" y="193680"/>
                  </a:cubicBezTo>
                  <a:cubicBezTo>
                    <a:pt x="150292" y="193680"/>
                    <a:pt x="193681" y="150292"/>
                    <a:pt x="193681" y="96840"/>
                  </a:cubicBezTo>
                  <a:cubicBezTo>
                    <a:pt x="193681" y="43317"/>
                    <a:pt x="150292" y="0"/>
                    <a:pt x="96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6"/>
            <p:cNvSpPr/>
            <p:nvPr/>
          </p:nvSpPr>
          <p:spPr>
            <a:xfrm>
              <a:off x="2048100" y="1597850"/>
              <a:ext cx="3300150" cy="2844800"/>
            </a:xfrm>
            <a:custGeom>
              <a:avLst/>
              <a:gdLst/>
              <a:ahLst/>
              <a:cxnLst/>
              <a:rect l="l" t="t" r="r" b="b"/>
              <a:pathLst>
                <a:path w="132006" h="113792" fill="none" extrusionOk="0">
                  <a:moveTo>
                    <a:pt x="131970" y="16519"/>
                  </a:moveTo>
                  <a:lnTo>
                    <a:pt x="131970" y="3607"/>
                  </a:lnTo>
                  <a:cubicBezTo>
                    <a:pt x="131970" y="1623"/>
                    <a:pt x="130347" y="0"/>
                    <a:pt x="128363" y="0"/>
                  </a:cubicBezTo>
                  <a:lnTo>
                    <a:pt x="39422" y="0"/>
                  </a:lnTo>
                  <a:moveTo>
                    <a:pt x="41586" y="113503"/>
                  </a:moveTo>
                  <a:lnTo>
                    <a:pt x="90385" y="113503"/>
                  </a:lnTo>
                  <a:moveTo>
                    <a:pt x="86634" y="113792"/>
                  </a:moveTo>
                  <a:cubicBezTo>
                    <a:pt x="85479" y="113287"/>
                    <a:pt x="84073" y="112602"/>
                    <a:pt x="83207" y="112169"/>
                  </a:cubicBezTo>
                  <a:cubicBezTo>
                    <a:pt x="81764" y="111339"/>
                    <a:pt x="81476" y="111267"/>
                    <a:pt x="80935" y="108490"/>
                  </a:cubicBezTo>
                  <a:cubicBezTo>
                    <a:pt x="80322" y="105497"/>
                    <a:pt x="80827" y="99473"/>
                    <a:pt x="80610" y="96696"/>
                  </a:cubicBezTo>
                  <a:moveTo>
                    <a:pt x="51324" y="96552"/>
                  </a:moveTo>
                  <a:cubicBezTo>
                    <a:pt x="51071" y="99293"/>
                    <a:pt x="51576" y="105497"/>
                    <a:pt x="50999" y="108490"/>
                  </a:cubicBezTo>
                  <a:cubicBezTo>
                    <a:pt x="50458" y="111267"/>
                    <a:pt x="50062" y="111339"/>
                    <a:pt x="48619" y="112169"/>
                  </a:cubicBezTo>
                  <a:cubicBezTo>
                    <a:pt x="47789" y="112602"/>
                    <a:pt x="46383" y="113251"/>
                    <a:pt x="45229" y="113720"/>
                  </a:cubicBezTo>
                  <a:moveTo>
                    <a:pt x="0" y="80827"/>
                  </a:moveTo>
                  <a:lnTo>
                    <a:pt x="0" y="91935"/>
                  </a:lnTo>
                  <a:cubicBezTo>
                    <a:pt x="0" y="94063"/>
                    <a:pt x="2164" y="96480"/>
                    <a:pt x="4329" y="96480"/>
                  </a:cubicBezTo>
                  <a:lnTo>
                    <a:pt x="128580" y="96480"/>
                  </a:lnTo>
                  <a:cubicBezTo>
                    <a:pt x="130708" y="96480"/>
                    <a:pt x="132006" y="94244"/>
                    <a:pt x="132006" y="92116"/>
                  </a:cubicBezTo>
                  <a:lnTo>
                    <a:pt x="132006" y="80827"/>
                  </a:lnTo>
                  <a:moveTo>
                    <a:pt x="0" y="42559"/>
                  </a:moveTo>
                  <a:lnTo>
                    <a:pt x="0" y="80863"/>
                  </a:lnTo>
                  <a:lnTo>
                    <a:pt x="131970" y="80863"/>
                  </a:lnTo>
                  <a:lnTo>
                    <a:pt x="131970" y="4970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6"/>
            <p:cNvSpPr/>
            <p:nvPr/>
          </p:nvSpPr>
          <p:spPr>
            <a:xfrm>
              <a:off x="4369025" y="2001800"/>
              <a:ext cx="1375975" cy="1100075"/>
            </a:xfrm>
            <a:custGeom>
              <a:avLst/>
              <a:gdLst/>
              <a:ahLst/>
              <a:cxnLst/>
              <a:rect l="l" t="t" r="r" b="b"/>
              <a:pathLst>
                <a:path w="55039" h="44003" fill="none" extrusionOk="0">
                  <a:moveTo>
                    <a:pt x="55038" y="0"/>
                  </a:moveTo>
                  <a:lnTo>
                    <a:pt x="0" y="0"/>
                  </a:lnTo>
                  <a:lnTo>
                    <a:pt x="0" y="33507"/>
                  </a:lnTo>
                  <a:lnTo>
                    <a:pt x="8728" y="33507"/>
                  </a:lnTo>
                  <a:lnTo>
                    <a:pt x="8728" y="44002"/>
                  </a:lnTo>
                  <a:lnTo>
                    <a:pt x="20162" y="33507"/>
                  </a:lnTo>
                  <a:lnTo>
                    <a:pt x="55038" y="3350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6"/>
            <p:cNvSpPr/>
            <p:nvPr/>
          </p:nvSpPr>
          <p:spPr>
            <a:xfrm>
              <a:off x="4642225" y="2330900"/>
              <a:ext cx="825950" cy="211025"/>
            </a:xfrm>
            <a:custGeom>
              <a:avLst/>
              <a:gdLst/>
              <a:ahLst/>
              <a:cxnLst/>
              <a:rect l="l" t="t" r="r" b="b"/>
              <a:pathLst>
                <a:path w="33038" h="8441" fill="none" extrusionOk="0">
                  <a:moveTo>
                    <a:pt x="0" y="8441"/>
                  </a:moveTo>
                  <a:lnTo>
                    <a:pt x="33038" y="8441"/>
                  </a:lnTo>
                  <a:moveTo>
                    <a:pt x="0" y="1"/>
                  </a:moveTo>
                  <a:lnTo>
                    <a:pt x="33038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6"/>
            <p:cNvSpPr/>
            <p:nvPr/>
          </p:nvSpPr>
          <p:spPr>
            <a:xfrm>
              <a:off x="1985875" y="774600"/>
              <a:ext cx="2925975" cy="4283900"/>
            </a:xfrm>
            <a:custGeom>
              <a:avLst/>
              <a:gdLst/>
              <a:ahLst/>
              <a:cxnLst/>
              <a:rect l="l" t="t" r="r" b="b"/>
              <a:pathLst>
                <a:path w="117039" h="171356" fill="none" extrusionOk="0">
                  <a:moveTo>
                    <a:pt x="10641" y="166631"/>
                  </a:moveTo>
                  <a:lnTo>
                    <a:pt x="10641" y="145351"/>
                  </a:lnTo>
                  <a:lnTo>
                    <a:pt x="26943" y="139436"/>
                  </a:lnTo>
                  <a:lnTo>
                    <a:pt x="26943" y="160680"/>
                  </a:lnTo>
                  <a:moveTo>
                    <a:pt x="26943" y="160608"/>
                  </a:moveTo>
                  <a:cubicBezTo>
                    <a:pt x="26943" y="163529"/>
                    <a:pt x="24526" y="165910"/>
                    <a:pt x="21605" y="165910"/>
                  </a:cubicBezTo>
                  <a:cubicBezTo>
                    <a:pt x="18684" y="165910"/>
                    <a:pt x="16303" y="163529"/>
                    <a:pt x="16303" y="160608"/>
                  </a:cubicBezTo>
                  <a:cubicBezTo>
                    <a:pt x="16303" y="157650"/>
                    <a:pt x="18684" y="155270"/>
                    <a:pt x="21605" y="155270"/>
                  </a:cubicBezTo>
                  <a:cubicBezTo>
                    <a:pt x="24526" y="155270"/>
                    <a:pt x="26943" y="157650"/>
                    <a:pt x="26943" y="160608"/>
                  </a:cubicBezTo>
                  <a:close/>
                  <a:moveTo>
                    <a:pt x="10641" y="166054"/>
                  </a:moveTo>
                  <a:cubicBezTo>
                    <a:pt x="10641" y="168975"/>
                    <a:pt x="8260" y="171356"/>
                    <a:pt x="5339" y="171356"/>
                  </a:cubicBezTo>
                  <a:cubicBezTo>
                    <a:pt x="2417" y="171356"/>
                    <a:pt x="1" y="168975"/>
                    <a:pt x="1" y="166054"/>
                  </a:cubicBezTo>
                  <a:cubicBezTo>
                    <a:pt x="1" y="163133"/>
                    <a:pt x="2417" y="160716"/>
                    <a:pt x="5339" y="160716"/>
                  </a:cubicBezTo>
                  <a:cubicBezTo>
                    <a:pt x="8260" y="160716"/>
                    <a:pt x="10641" y="163133"/>
                    <a:pt x="10641" y="166054"/>
                  </a:cubicBezTo>
                  <a:close/>
                  <a:moveTo>
                    <a:pt x="116245" y="20487"/>
                  </a:moveTo>
                  <a:lnTo>
                    <a:pt x="104307" y="10316"/>
                  </a:lnTo>
                  <a:moveTo>
                    <a:pt x="95362" y="10424"/>
                  </a:moveTo>
                  <a:lnTo>
                    <a:pt x="83496" y="20487"/>
                  </a:lnTo>
                  <a:moveTo>
                    <a:pt x="83496" y="1"/>
                  </a:moveTo>
                  <a:lnTo>
                    <a:pt x="99871" y="13923"/>
                  </a:lnTo>
                  <a:lnTo>
                    <a:pt x="116245" y="1"/>
                  </a:lnTo>
                  <a:moveTo>
                    <a:pt x="117038" y="21100"/>
                  </a:moveTo>
                  <a:lnTo>
                    <a:pt x="82739" y="21100"/>
                  </a:lnTo>
                  <a:lnTo>
                    <a:pt x="82739" y="181"/>
                  </a:lnTo>
                  <a:lnTo>
                    <a:pt x="117038" y="181"/>
                  </a:lnTo>
                  <a:lnTo>
                    <a:pt x="117038" y="21100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6"/>
            <p:cNvSpPr/>
            <p:nvPr/>
          </p:nvSpPr>
          <p:spPr>
            <a:xfrm>
              <a:off x="2839775" y="1847600"/>
              <a:ext cx="1364250" cy="1587900"/>
            </a:xfrm>
            <a:custGeom>
              <a:avLst/>
              <a:gdLst/>
              <a:ahLst/>
              <a:cxnLst/>
              <a:rect l="l" t="t" r="r" b="b"/>
              <a:pathLst>
                <a:path w="54570" h="63516" fill="none" extrusionOk="0">
                  <a:moveTo>
                    <a:pt x="19945" y="9486"/>
                  </a:moveTo>
                  <a:cubicBezTo>
                    <a:pt x="19801" y="8873"/>
                    <a:pt x="19729" y="8260"/>
                    <a:pt x="19729" y="7575"/>
                  </a:cubicBezTo>
                  <a:cubicBezTo>
                    <a:pt x="19729" y="3391"/>
                    <a:pt x="23119" y="1"/>
                    <a:pt x="27303" y="1"/>
                  </a:cubicBezTo>
                  <a:cubicBezTo>
                    <a:pt x="31487" y="1"/>
                    <a:pt x="34877" y="3391"/>
                    <a:pt x="34877" y="7575"/>
                  </a:cubicBezTo>
                  <a:cubicBezTo>
                    <a:pt x="34877" y="8260"/>
                    <a:pt x="34805" y="8945"/>
                    <a:pt x="34625" y="9523"/>
                  </a:cubicBezTo>
                  <a:moveTo>
                    <a:pt x="12155" y="28710"/>
                  </a:moveTo>
                  <a:lnTo>
                    <a:pt x="12155" y="22687"/>
                  </a:lnTo>
                  <a:cubicBezTo>
                    <a:pt x="12155" y="14356"/>
                    <a:pt x="18936" y="7575"/>
                    <a:pt x="27303" y="7575"/>
                  </a:cubicBezTo>
                  <a:cubicBezTo>
                    <a:pt x="35707" y="7575"/>
                    <a:pt x="42451" y="14356"/>
                    <a:pt x="42451" y="22687"/>
                  </a:cubicBezTo>
                  <a:lnTo>
                    <a:pt x="42451" y="28710"/>
                  </a:lnTo>
                  <a:lnTo>
                    <a:pt x="30333" y="28710"/>
                  </a:lnTo>
                  <a:cubicBezTo>
                    <a:pt x="23624" y="28710"/>
                    <a:pt x="18214" y="23300"/>
                    <a:pt x="18214" y="16628"/>
                  </a:cubicBezTo>
                  <a:moveTo>
                    <a:pt x="42451" y="25717"/>
                  </a:moveTo>
                  <a:lnTo>
                    <a:pt x="45733" y="25717"/>
                  </a:lnTo>
                  <a:cubicBezTo>
                    <a:pt x="46455" y="25717"/>
                    <a:pt x="46996" y="26294"/>
                    <a:pt x="46996" y="26979"/>
                  </a:cubicBezTo>
                  <a:lnTo>
                    <a:pt x="46996" y="34986"/>
                  </a:lnTo>
                  <a:cubicBezTo>
                    <a:pt x="46996" y="36537"/>
                    <a:pt x="45733" y="37799"/>
                    <a:pt x="44146" y="37799"/>
                  </a:cubicBezTo>
                  <a:lnTo>
                    <a:pt x="42451" y="37799"/>
                  </a:lnTo>
                  <a:moveTo>
                    <a:pt x="12155" y="25717"/>
                  </a:moveTo>
                  <a:lnTo>
                    <a:pt x="8873" y="25717"/>
                  </a:lnTo>
                  <a:cubicBezTo>
                    <a:pt x="8151" y="25717"/>
                    <a:pt x="7610" y="26294"/>
                    <a:pt x="7610" y="26979"/>
                  </a:cubicBezTo>
                  <a:lnTo>
                    <a:pt x="7610" y="34986"/>
                  </a:lnTo>
                  <a:cubicBezTo>
                    <a:pt x="7610" y="36537"/>
                    <a:pt x="8873" y="37799"/>
                    <a:pt x="10460" y="37799"/>
                  </a:cubicBezTo>
                  <a:lnTo>
                    <a:pt x="12155" y="37799"/>
                  </a:lnTo>
                  <a:moveTo>
                    <a:pt x="31848" y="57456"/>
                  </a:moveTo>
                  <a:lnTo>
                    <a:pt x="31848" y="63479"/>
                  </a:lnTo>
                  <a:moveTo>
                    <a:pt x="22759" y="57456"/>
                  </a:moveTo>
                  <a:lnTo>
                    <a:pt x="22759" y="63479"/>
                  </a:lnTo>
                  <a:moveTo>
                    <a:pt x="54570" y="63479"/>
                  </a:moveTo>
                  <a:cubicBezTo>
                    <a:pt x="54570" y="58466"/>
                    <a:pt x="50530" y="54426"/>
                    <a:pt x="45481" y="54426"/>
                  </a:cubicBezTo>
                  <a:lnTo>
                    <a:pt x="40756" y="54426"/>
                  </a:lnTo>
                  <a:cubicBezTo>
                    <a:pt x="38304" y="54426"/>
                    <a:pt x="36356" y="52478"/>
                    <a:pt x="36356" y="50062"/>
                  </a:cubicBezTo>
                  <a:lnTo>
                    <a:pt x="36356" y="46852"/>
                  </a:lnTo>
                  <a:moveTo>
                    <a:pt x="18214" y="46888"/>
                  </a:moveTo>
                  <a:lnTo>
                    <a:pt x="18214" y="50098"/>
                  </a:lnTo>
                  <a:cubicBezTo>
                    <a:pt x="18214" y="52478"/>
                    <a:pt x="16267" y="54462"/>
                    <a:pt x="13814" y="54462"/>
                  </a:cubicBezTo>
                  <a:lnTo>
                    <a:pt x="9089" y="54462"/>
                  </a:lnTo>
                  <a:cubicBezTo>
                    <a:pt x="4076" y="54462"/>
                    <a:pt x="0" y="58538"/>
                    <a:pt x="0" y="63515"/>
                  </a:cubicBezTo>
                  <a:moveTo>
                    <a:pt x="34264" y="39494"/>
                  </a:moveTo>
                  <a:cubicBezTo>
                    <a:pt x="32497" y="41406"/>
                    <a:pt x="29972" y="42560"/>
                    <a:pt x="27231" y="42560"/>
                  </a:cubicBezTo>
                  <a:cubicBezTo>
                    <a:pt x="24273" y="42560"/>
                    <a:pt x="21677" y="41262"/>
                    <a:pt x="19909" y="39170"/>
                  </a:cubicBezTo>
                  <a:moveTo>
                    <a:pt x="17024" y="53705"/>
                  </a:moveTo>
                  <a:cubicBezTo>
                    <a:pt x="19693" y="56049"/>
                    <a:pt x="23191" y="57492"/>
                    <a:pt x="27015" y="57492"/>
                  </a:cubicBezTo>
                  <a:cubicBezTo>
                    <a:pt x="30874" y="57492"/>
                    <a:pt x="34336" y="56085"/>
                    <a:pt x="37005" y="53741"/>
                  </a:cubicBezTo>
                  <a:moveTo>
                    <a:pt x="12155" y="34770"/>
                  </a:moveTo>
                  <a:lnTo>
                    <a:pt x="12155" y="34770"/>
                  </a:lnTo>
                  <a:cubicBezTo>
                    <a:pt x="12155" y="43101"/>
                    <a:pt x="18936" y="49882"/>
                    <a:pt x="27303" y="49882"/>
                  </a:cubicBezTo>
                  <a:lnTo>
                    <a:pt x="27303" y="49882"/>
                  </a:lnTo>
                  <a:cubicBezTo>
                    <a:pt x="35707" y="49882"/>
                    <a:pt x="42451" y="43101"/>
                    <a:pt x="42451" y="3477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6"/>
            <p:cNvSpPr/>
            <p:nvPr/>
          </p:nvSpPr>
          <p:spPr>
            <a:xfrm>
              <a:off x="1304225" y="917075"/>
              <a:ext cx="1546400" cy="1565350"/>
            </a:xfrm>
            <a:custGeom>
              <a:avLst/>
              <a:gdLst/>
              <a:ahLst/>
              <a:cxnLst/>
              <a:rect l="l" t="t" r="r" b="b"/>
              <a:pathLst>
                <a:path w="61856" h="62614" fill="none" extrusionOk="0">
                  <a:moveTo>
                    <a:pt x="0" y="31307"/>
                  </a:moveTo>
                  <a:cubicBezTo>
                    <a:pt x="0" y="30585"/>
                    <a:pt x="36" y="29936"/>
                    <a:pt x="108" y="29179"/>
                  </a:cubicBezTo>
                  <a:moveTo>
                    <a:pt x="30946" y="1"/>
                  </a:moveTo>
                  <a:cubicBezTo>
                    <a:pt x="48005" y="1"/>
                    <a:pt x="61855" y="13995"/>
                    <a:pt x="61855" y="31307"/>
                  </a:cubicBezTo>
                  <a:cubicBezTo>
                    <a:pt x="61855" y="39025"/>
                    <a:pt x="59114" y="46094"/>
                    <a:pt x="54497" y="51577"/>
                  </a:cubicBezTo>
                  <a:lnTo>
                    <a:pt x="57599" y="61243"/>
                  </a:lnTo>
                  <a:lnTo>
                    <a:pt x="48582" y="56987"/>
                  </a:lnTo>
                  <a:cubicBezTo>
                    <a:pt x="43605" y="60521"/>
                    <a:pt x="37510" y="62613"/>
                    <a:pt x="30910" y="62613"/>
                  </a:cubicBezTo>
                  <a:cubicBezTo>
                    <a:pt x="13850" y="62613"/>
                    <a:pt x="0" y="48583"/>
                    <a:pt x="0" y="31271"/>
                  </a:cubicBezTo>
                  <a:moveTo>
                    <a:pt x="41153" y="31740"/>
                  </a:moveTo>
                  <a:lnTo>
                    <a:pt x="33723" y="36104"/>
                  </a:lnTo>
                  <a:lnTo>
                    <a:pt x="26293" y="40468"/>
                  </a:lnTo>
                  <a:lnTo>
                    <a:pt x="26293" y="31776"/>
                  </a:lnTo>
                  <a:lnTo>
                    <a:pt x="26293" y="23047"/>
                  </a:lnTo>
                  <a:lnTo>
                    <a:pt x="33723" y="27448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6"/>
            <p:cNvSpPr/>
            <p:nvPr/>
          </p:nvSpPr>
          <p:spPr>
            <a:xfrm>
              <a:off x="1297900" y="908950"/>
              <a:ext cx="658250" cy="691625"/>
            </a:xfrm>
            <a:custGeom>
              <a:avLst/>
              <a:gdLst/>
              <a:ahLst/>
              <a:cxnLst/>
              <a:rect l="l" t="t" r="r" b="b"/>
              <a:pathLst>
                <a:path w="26330" h="27665" extrusionOk="0">
                  <a:moveTo>
                    <a:pt x="26077" y="1"/>
                  </a:moveTo>
                  <a:cubicBezTo>
                    <a:pt x="25536" y="73"/>
                    <a:pt x="24995" y="181"/>
                    <a:pt x="24454" y="326"/>
                  </a:cubicBezTo>
                  <a:lnTo>
                    <a:pt x="24743" y="1624"/>
                  </a:lnTo>
                  <a:cubicBezTo>
                    <a:pt x="25212" y="1516"/>
                    <a:pt x="25789" y="1408"/>
                    <a:pt x="26330" y="1299"/>
                  </a:cubicBezTo>
                  <a:lnTo>
                    <a:pt x="26077" y="1"/>
                  </a:lnTo>
                  <a:close/>
                  <a:moveTo>
                    <a:pt x="22867" y="722"/>
                  </a:moveTo>
                  <a:cubicBezTo>
                    <a:pt x="22326" y="867"/>
                    <a:pt x="21785" y="1047"/>
                    <a:pt x="21316" y="1227"/>
                  </a:cubicBezTo>
                  <a:lnTo>
                    <a:pt x="21713" y="2490"/>
                  </a:lnTo>
                  <a:cubicBezTo>
                    <a:pt x="22218" y="2273"/>
                    <a:pt x="22723" y="2165"/>
                    <a:pt x="23228" y="1985"/>
                  </a:cubicBezTo>
                  <a:lnTo>
                    <a:pt x="22867" y="722"/>
                  </a:lnTo>
                  <a:close/>
                  <a:moveTo>
                    <a:pt x="19729" y="1804"/>
                  </a:moveTo>
                  <a:cubicBezTo>
                    <a:pt x="19224" y="1985"/>
                    <a:pt x="18719" y="2201"/>
                    <a:pt x="18251" y="2417"/>
                  </a:cubicBezTo>
                  <a:lnTo>
                    <a:pt x="18792" y="3644"/>
                  </a:lnTo>
                  <a:cubicBezTo>
                    <a:pt x="19297" y="3427"/>
                    <a:pt x="19765" y="3247"/>
                    <a:pt x="20234" y="2995"/>
                  </a:cubicBezTo>
                  <a:lnTo>
                    <a:pt x="19729" y="1804"/>
                  </a:lnTo>
                  <a:close/>
                  <a:moveTo>
                    <a:pt x="16772" y="3139"/>
                  </a:moveTo>
                  <a:cubicBezTo>
                    <a:pt x="16267" y="3427"/>
                    <a:pt x="15762" y="3680"/>
                    <a:pt x="15329" y="3968"/>
                  </a:cubicBezTo>
                  <a:lnTo>
                    <a:pt x="15978" y="5086"/>
                  </a:lnTo>
                  <a:cubicBezTo>
                    <a:pt x="16447" y="4870"/>
                    <a:pt x="16952" y="4581"/>
                    <a:pt x="17385" y="4329"/>
                  </a:cubicBezTo>
                  <a:lnTo>
                    <a:pt x="16772" y="3139"/>
                  </a:lnTo>
                  <a:close/>
                  <a:moveTo>
                    <a:pt x="13959" y="4870"/>
                  </a:moveTo>
                  <a:lnTo>
                    <a:pt x="12588" y="5808"/>
                  </a:lnTo>
                  <a:lnTo>
                    <a:pt x="13382" y="6854"/>
                  </a:lnTo>
                  <a:cubicBezTo>
                    <a:pt x="13814" y="6529"/>
                    <a:pt x="14247" y="6204"/>
                    <a:pt x="14680" y="5952"/>
                  </a:cubicBezTo>
                  <a:lnTo>
                    <a:pt x="13959" y="4870"/>
                  </a:lnTo>
                  <a:close/>
                  <a:moveTo>
                    <a:pt x="11290" y="6782"/>
                  </a:moveTo>
                  <a:lnTo>
                    <a:pt x="10099" y="7900"/>
                  </a:lnTo>
                  <a:lnTo>
                    <a:pt x="11001" y="8873"/>
                  </a:lnTo>
                  <a:cubicBezTo>
                    <a:pt x="11362" y="8513"/>
                    <a:pt x="11759" y="8152"/>
                    <a:pt x="12155" y="7828"/>
                  </a:cubicBezTo>
                  <a:lnTo>
                    <a:pt x="11290" y="6782"/>
                  </a:lnTo>
                  <a:close/>
                  <a:moveTo>
                    <a:pt x="8909" y="9018"/>
                  </a:moveTo>
                  <a:cubicBezTo>
                    <a:pt x="8512" y="9414"/>
                    <a:pt x="8152" y="9811"/>
                    <a:pt x="7791" y="10208"/>
                  </a:cubicBezTo>
                  <a:lnTo>
                    <a:pt x="8765" y="11074"/>
                  </a:lnTo>
                  <a:cubicBezTo>
                    <a:pt x="9090" y="10713"/>
                    <a:pt x="9450" y="10316"/>
                    <a:pt x="9847" y="9955"/>
                  </a:cubicBezTo>
                  <a:lnTo>
                    <a:pt x="8909" y="9018"/>
                  </a:lnTo>
                  <a:close/>
                  <a:moveTo>
                    <a:pt x="6709" y="11470"/>
                  </a:moveTo>
                  <a:cubicBezTo>
                    <a:pt x="6348" y="11903"/>
                    <a:pt x="6024" y="12336"/>
                    <a:pt x="5699" y="12805"/>
                  </a:cubicBezTo>
                  <a:lnTo>
                    <a:pt x="6781" y="13562"/>
                  </a:lnTo>
                  <a:cubicBezTo>
                    <a:pt x="7106" y="13129"/>
                    <a:pt x="7430" y="12697"/>
                    <a:pt x="7755" y="12300"/>
                  </a:cubicBezTo>
                  <a:lnTo>
                    <a:pt x="6709" y="11470"/>
                  </a:lnTo>
                  <a:close/>
                  <a:moveTo>
                    <a:pt x="4798" y="14139"/>
                  </a:moveTo>
                  <a:cubicBezTo>
                    <a:pt x="4509" y="14608"/>
                    <a:pt x="4221" y="15113"/>
                    <a:pt x="3968" y="15546"/>
                  </a:cubicBezTo>
                  <a:lnTo>
                    <a:pt x="5086" y="16195"/>
                  </a:lnTo>
                  <a:cubicBezTo>
                    <a:pt x="5339" y="15762"/>
                    <a:pt x="5627" y="15293"/>
                    <a:pt x="5916" y="14861"/>
                  </a:cubicBezTo>
                  <a:lnTo>
                    <a:pt x="4798" y="14139"/>
                  </a:lnTo>
                  <a:close/>
                  <a:moveTo>
                    <a:pt x="3138" y="16989"/>
                  </a:moveTo>
                  <a:cubicBezTo>
                    <a:pt x="2886" y="17493"/>
                    <a:pt x="2634" y="17998"/>
                    <a:pt x="2417" y="18467"/>
                  </a:cubicBezTo>
                  <a:lnTo>
                    <a:pt x="3643" y="19008"/>
                  </a:lnTo>
                  <a:cubicBezTo>
                    <a:pt x="3860" y="18539"/>
                    <a:pt x="4076" y="18071"/>
                    <a:pt x="4329" y="17566"/>
                  </a:cubicBezTo>
                  <a:lnTo>
                    <a:pt x="3138" y="16989"/>
                  </a:lnTo>
                  <a:close/>
                  <a:moveTo>
                    <a:pt x="1804" y="20018"/>
                  </a:moveTo>
                  <a:cubicBezTo>
                    <a:pt x="1624" y="20523"/>
                    <a:pt x="1407" y="20992"/>
                    <a:pt x="1263" y="21533"/>
                  </a:cubicBezTo>
                  <a:lnTo>
                    <a:pt x="2525" y="21966"/>
                  </a:lnTo>
                  <a:cubicBezTo>
                    <a:pt x="2706" y="21461"/>
                    <a:pt x="2886" y="20956"/>
                    <a:pt x="2994" y="20451"/>
                  </a:cubicBezTo>
                  <a:lnTo>
                    <a:pt x="1804" y="20018"/>
                  </a:lnTo>
                  <a:close/>
                  <a:moveTo>
                    <a:pt x="794" y="22976"/>
                  </a:moveTo>
                  <a:cubicBezTo>
                    <a:pt x="614" y="23481"/>
                    <a:pt x="542" y="24022"/>
                    <a:pt x="397" y="24563"/>
                  </a:cubicBezTo>
                  <a:lnTo>
                    <a:pt x="1696" y="24851"/>
                  </a:lnTo>
                  <a:cubicBezTo>
                    <a:pt x="1840" y="24310"/>
                    <a:pt x="1984" y="23805"/>
                    <a:pt x="2056" y="23336"/>
                  </a:cubicBezTo>
                  <a:lnTo>
                    <a:pt x="794" y="22976"/>
                  </a:lnTo>
                  <a:close/>
                  <a:moveTo>
                    <a:pt x="217" y="25933"/>
                  </a:moveTo>
                  <a:cubicBezTo>
                    <a:pt x="109" y="26474"/>
                    <a:pt x="37" y="27015"/>
                    <a:pt x="1" y="27556"/>
                  </a:cubicBezTo>
                  <a:lnTo>
                    <a:pt x="1299" y="27664"/>
                  </a:lnTo>
                  <a:cubicBezTo>
                    <a:pt x="1335" y="27196"/>
                    <a:pt x="1443" y="26655"/>
                    <a:pt x="1515" y="26150"/>
                  </a:cubicBezTo>
                  <a:lnTo>
                    <a:pt x="217" y="25933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1991300" y="895425"/>
              <a:ext cx="55925" cy="37900"/>
            </a:xfrm>
            <a:custGeom>
              <a:avLst/>
              <a:gdLst/>
              <a:ahLst/>
              <a:cxnLst/>
              <a:rect l="l" t="t" r="r" b="b"/>
              <a:pathLst>
                <a:path w="2237" h="1516" extrusionOk="0">
                  <a:moveTo>
                    <a:pt x="2128" y="1"/>
                  </a:moveTo>
                  <a:cubicBezTo>
                    <a:pt x="1407" y="37"/>
                    <a:pt x="686" y="145"/>
                    <a:pt x="0" y="217"/>
                  </a:cubicBezTo>
                  <a:lnTo>
                    <a:pt x="217" y="1516"/>
                  </a:lnTo>
                  <a:cubicBezTo>
                    <a:pt x="866" y="1444"/>
                    <a:pt x="1551" y="1408"/>
                    <a:pt x="2236" y="1299"/>
                  </a:cubicBezTo>
                  <a:lnTo>
                    <a:pt x="2128" y="1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Google Shape;220;p26"/>
          <p:cNvSpPr txBox="1">
            <a:spLocks noGrp="1"/>
          </p:cNvSpPr>
          <p:nvPr>
            <p:ph type="subTitle" idx="1"/>
          </p:nvPr>
        </p:nvSpPr>
        <p:spPr>
          <a:xfrm>
            <a:off x="3390900" y="1590675"/>
            <a:ext cx="46767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21" name="Google Shape;221;p26"/>
          <p:cNvSpPr txBox="1">
            <a:spLocks noGrp="1"/>
          </p:cNvSpPr>
          <p:nvPr>
            <p:ph type="title"/>
          </p:nvPr>
        </p:nvSpPr>
        <p:spPr>
          <a:xfrm>
            <a:off x="3419475" y="2085975"/>
            <a:ext cx="4648200" cy="19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22" name="Google Shape;222;p26"/>
          <p:cNvSpPr/>
          <p:nvPr/>
        </p:nvSpPr>
        <p:spPr>
          <a:xfrm>
            <a:off x="7083811" y="-60272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–Light Blue">
  <p:cSld name="CUSTOM_3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27"/>
          <p:cNvGrpSpPr/>
          <p:nvPr/>
        </p:nvGrpSpPr>
        <p:grpSpPr>
          <a:xfrm>
            <a:off x="943028" y="1535321"/>
            <a:ext cx="2171302" cy="2072871"/>
            <a:chOff x="1297900" y="386000"/>
            <a:chExt cx="5071950" cy="4842025"/>
          </a:xfrm>
        </p:grpSpPr>
        <p:sp>
          <p:nvSpPr>
            <p:cNvPr id="225" name="Google Shape;225;p27"/>
            <p:cNvSpPr/>
            <p:nvPr/>
          </p:nvSpPr>
          <p:spPr>
            <a:xfrm>
              <a:off x="1527825" y="386000"/>
              <a:ext cx="4842025" cy="4842025"/>
            </a:xfrm>
            <a:custGeom>
              <a:avLst/>
              <a:gdLst/>
              <a:ahLst/>
              <a:cxnLst/>
              <a:rect l="l" t="t" r="r" b="b"/>
              <a:pathLst>
                <a:path w="193681" h="193681" extrusionOk="0">
                  <a:moveTo>
                    <a:pt x="96841" y="0"/>
                  </a:moveTo>
                  <a:cubicBezTo>
                    <a:pt x="43353" y="0"/>
                    <a:pt x="1" y="43353"/>
                    <a:pt x="1" y="96840"/>
                  </a:cubicBezTo>
                  <a:cubicBezTo>
                    <a:pt x="1" y="150292"/>
                    <a:pt x="43353" y="193680"/>
                    <a:pt x="96841" y="193680"/>
                  </a:cubicBezTo>
                  <a:cubicBezTo>
                    <a:pt x="150292" y="193680"/>
                    <a:pt x="193681" y="150292"/>
                    <a:pt x="193681" y="96840"/>
                  </a:cubicBezTo>
                  <a:cubicBezTo>
                    <a:pt x="193681" y="43317"/>
                    <a:pt x="150292" y="0"/>
                    <a:pt x="968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7"/>
            <p:cNvSpPr/>
            <p:nvPr/>
          </p:nvSpPr>
          <p:spPr>
            <a:xfrm>
              <a:off x="2048100" y="1597850"/>
              <a:ext cx="3300150" cy="2844800"/>
            </a:xfrm>
            <a:custGeom>
              <a:avLst/>
              <a:gdLst/>
              <a:ahLst/>
              <a:cxnLst/>
              <a:rect l="l" t="t" r="r" b="b"/>
              <a:pathLst>
                <a:path w="132006" h="113792" fill="none" extrusionOk="0">
                  <a:moveTo>
                    <a:pt x="131970" y="16519"/>
                  </a:moveTo>
                  <a:lnTo>
                    <a:pt x="131970" y="3607"/>
                  </a:lnTo>
                  <a:cubicBezTo>
                    <a:pt x="131970" y="1623"/>
                    <a:pt x="130347" y="0"/>
                    <a:pt x="128363" y="0"/>
                  </a:cubicBezTo>
                  <a:lnTo>
                    <a:pt x="39422" y="0"/>
                  </a:lnTo>
                  <a:moveTo>
                    <a:pt x="41586" y="113503"/>
                  </a:moveTo>
                  <a:lnTo>
                    <a:pt x="90385" y="113503"/>
                  </a:lnTo>
                  <a:moveTo>
                    <a:pt x="86634" y="113792"/>
                  </a:moveTo>
                  <a:cubicBezTo>
                    <a:pt x="85479" y="113287"/>
                    <a:pt x="84073" y="112602"/>
                    <a:pt x="83207" y="112169"/>
                  </a:cubicBezTo>
                  <a:cubicBezTo>
                    <a:pt x="81764" y="111339"/>
                    <a:pt x="81476" y="111267"/>
                    <a:pt x="80935" y="108490"/>
                  </a:cubicBezTo>
                  <a:cubicBezTo>
                    <a:pt x="80322" y="105497"/>
                    <a:pt x="80827" y="99473"/>
                    <a:pt x="80610" y="96696"/>
                  </a:cubicBezTo>
                  <a:moveTo>
                    <a:pt x="51324" y="96552"/>
                  </a:moveTo>
                  <a:cubicBezTo>
                    <a:pt x="51071" y="99293"/>
                    <a:pt x="51576" y="105497"/>
                    <a:pt x="50999" y="108490"/>
                  </a:cubicBezTo>
                  <a:cubicBezTo>
                    <a:pt x="50458" y="111267"/>
                    <a:pt x="50062" y="111339"/>
                    <a:pt x="48619" y="112169"/>
                  </a:cubicBezTo>
                  <a:cubicBezTo>
                    <a:pt x="47789" y="112602"/>
                    <a:pt x="46383" y="113251"/>
                    <a:pt x="45229" y="113720"/>
                  </a:cubicBezTo>
                  <a:moveTo>
                    <a:pt x="0" y="80827"/>
                  </a:moveTo>
                  <a:lnTo>
                    <a:pt x="0" y="91935"/>
                  </a:lnTo>
                  <a:cubicBezTo>
                    <a:pt x="0" y="94063"/>
                    <a:pt x="2164" y="96480"/>
                    <a:pt x="4329" y="96480"/>
                  </a:cubicBezTo>
                  <a:lnTo>
                    <a:pt x="128580" y="96480"/>
                  </a:lnTo>
                  <a:cubicBezTo>
                    <a:pt x="130708" y="96480"/>
                    <a:pt x="132006" y="94244"/>
                    <a:pt x="132006" y="92116"/>
                  </a:cubicBezTo>
                  <a:lnTo>
                    <a:pt x="132006" y="80827"/>
                  </a:lnTo>
                  <a:moveTo>
                    <a:pt x="0" y="42559"/>
                  </a:moveTo>
                  <a:lnTo>
                    <a:pt x="0" y="80863"/>
                  </a:lnTo>
                  <a:lnTo>
                    <a:pt x="131970" y="80863"/>
                  </a:lnTo>
                  <a:lnTo>
                    <a:pt x="131970" y="4970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7"/>
            <p:cNvSpPr/>
            <p:nvPr/>
          </p:nvSpPr>
          <p:spPr>
            <a:xfrm>
              <a:off x="4369025" y="2001800"/>
              <a:ext cx="1375975" cy="1100075"/>
            </a:xfrm>
            <a:custGeom>
              <a:avLst/>
              <a:gdLst/>
              <a:ahLst/>
              <a:cxnLst/>
              <a:rect l="l" t="t" r="r" b="b"/>
              <a:pathLst>
                <a:path w="55039" h="44003" fill="none" extrusionOk="0">
                  <a:moveTo>
                    <a:pt x="55038" y="0"/>
                  </a:moveTo>
                  <a:lnTo>
                    <a:pt x="0" y="0"/>
                  </a:lnTo>
                  <a:lnTo>
                    <a:pt x="0" y="33507"/>
                  </a:lnTo>
                  <a:lnTo>
                    <a:pt x="8728" y="33507"/>
                  </a:lnTo>
                  <a:lnTo>
                    <a:pt x="8728" y="44002"/>
                  </a:lnTo>
                  <a:lnTo>
                    <a:pt x="20162" y="33507"/>
                  </a:lnTo>
                  <a:lnTo>
                    <a:pt x="55038" y="3350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7"/>
            <p:cNvSpPr/>
            <p:nvPr/>
          </p:nvSpPr>
          <p:spPr>
            <a:xfrm>
              <a:off x="4642225" y="2330900"/>
              <a:ext cx="825950" cy="211025"/>
            </a:xfrm>
            <a:custGeom>
              <a:avLst/>
              <a:gdLst/>
              <a:ahLst/>
              <a:cxnLst/>
              <a:rect l="l" t="t" r="r" b="b"/>
              <a:pathLst>
                <a:path w="33038" h="8441" fill="none" extrusionOk="0">
                  <a:moveTo>
                    <a:pt x="0" y="8441"/>
                  </a:moveTo>
                  <a:lnTo>
                    <a:pt x="33038" y="8441"/>
                  </a:lnTo>
                  <a:moveTo>
                    <a:pt x="0" y="1"/>
                  </a:moveTo>
                  <a:lnTo>
                    <a:pt x="33038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7"/>
            <p:cNvSpPr/>
            <p:nvPr/>
          </p:nvSpPr>
          <p:spPr>
            <a:xfrm>
              <a:off x="1985875" y="774600"/>
              <a:ext cx="2925975" cy="4283900"/>
            </a:xfrm>
            <a:custGeom>
              <a:avLst/>
              <a:gdLst/>
              <a:ahLst/>
              <a:cxnLst/>
              <a:rect l="l" t="t" r="r" b="b"/>
              <a:pathLst>
                <a:path w="117039" h="171356" fill="none" extrusionOk="0">
                  <a:moveTo>
                    <a:pt x="10641" y="166631"/>
                  </a:moveTo>
                  <a:lnTo>
                    <a:pt x="10641" y="145351"/>
                  </a:lnTo>
                  <a:lnTo>
                    <a:pt x="26943" y="139436"/>
                  </a:lnTo>
                  <a:lnTo>
                    <a:pt x="26943" y="160680"/>
                  </a:lnTo>
                  <a:moveTo>
                    <a:pt x="26943" y="160608"/>
                  </a:moveTo>
                  <a:cubicBezTo>
                    <a:pt x="26943" y="163529"/>
                    <a:pt x="24526" y="165910"/>
                    <a:pt x="21605" y="165910"/>
                  </a:cubicBezTo>
                  <a:cubicBezTo>
                    <a:pt x="18684" y="165910"/>
                    <a:pt x="16303" y="163529"/>
                    <a:pt x="16303" y="160608"/>
                  </a:cubicBezTo>
                  <a:cubicBezTo>
                    <a:pt x="16303" y="157650"/>
                    <a:pt x="18684" y="155270"/>
                    <a:pt x="21605" y="155270"/>
                  </a:cubicBezTo>
                  <a:cubicBezTo>
                    <a:pt x="24526" y="155270"/>
                    <a:pt x="26943" y="157650"/>
                    <a:pt x="26943" y="160608"/>
                  </a:cubicBezTo>
                  <a:close/>
                  <a:moveTo>
                    <a:pt x="10641" y="166054"/>
                  </a:moveTo>
                  <a:cubicBezTo>
                    <a:pt x="10641" y="168975"/>
                    <a:pt x="8260" y="171356"/>
                    <a:pt x="5339" y="171356"/>
                  </a:cubicBezTo>
                  <a:cubicBezTo>
                    <a:pt x="2417" y="171356"/>
                    <a:pt x="1" y="168975"/>
                    <a:pt x="1" y="166054"/>
                  </a:cubicBezTo>
                  <a:cubicBezTo>
                    <a:pt x="1" y="163133"/>
                    <a:pt x="2417" y="160716"/>
                    <a:pt x="5339" y="160716"/>
                  </a:cubicBezTo>
                  <a:cubicBezTo>
                    <a:pt x="8260" y="160716"/>
                    <a:pt x="10641" y="163133"/>
                    <a:pt x="10641" y="166054"/>
                  </a:cubicBezTo>
                  <a:close/>
                  <a:moveTo>
                    <a:pt x="116245" y="20487"/>
                  </a:moveTo>
                  <a:lnTo>
                    <a:pt x="104307" y="10316"/>
                  </a:lnTo>
                  <a:moveTo>
                    <a:pt x="95362" y="10424"/>
                  </a:moveTo>
                  <a:lnTo>
                    <a:pt x="83496" y="20487"/>
                  </a:lnTo>
                  <a:moveTo>
                    <a:pt x="83496" y="1"/>
                  </a:moveTo>
                  <a:lnTo>
                    <a:pt x="99871" y="13923"/>
                  </a:lnTo>
                  <a:lnTo>
                    <a:pt x="116245" y="1"/>
                  </a:lnTo>
                  <a:moveTo>
                    <a:pt x="117038" y="21100"/>
                  </a:moveTo>
                  <a:lnTo>
                    <a:pt x="82739" y="21100"/>
                  </a:lnTo>
                  <a:lnTo>
                    <a:pt x="82739" y="181"/>
                  </a:lnTo>
                  <a:lnTo>
                    <a:pt x="117038" y="181"/>
                  </a:lnTo>
                  <a:lnTo>
                    <a:pt x="117038" y="21100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2839775" y="1847600"/>
              <a:ext cx="1364250" cy="1587900"/>
            </a:xfrm>
            <a:custGeom>
              <a:avLst/>
              <a:gdLst/>
              <a:ahLst/>
              <a:cxnLst/>
              <a:rect l="l" t="t" r="r" b="b"/>
              <a:pathLst>
                <a:path w="54570" h="63516" fill="none" extrusionOk="0">
                  <a:moveTo>
                    <a:pt x="19945" y="9486"/>
                  </a:moveTo>
                  <a:cubicBezTo>
                    <a:pt x="19801" y="8873"/>
                    <a:pt x="19729" y="8260"/>
                    <a:pt x="19729" y="7575"/>
                  </a:cubicBezTo>
                  <a:cubicBezTo>
                    <a:pt x="19729" y="3391"/>
                    <a:pt x="23119" y="1"/>
                    <a:pt x="27303" y="1"/>
                  </a:cubicBezTo>
                  <a:cubicBezTo>
                    <a:pt x="31487" y="1"/>
                    <a:pt x="34877" y="3391"/>
                    <a:pt x="34877" y="7575"/>
                  </a:cubicBezTo>
                  <a:cubicBezTo>
                    <a:pt x="34877" y="8260"/>
                    <a:pt x="34805" y="8945"/>
                    <a:pt x="34625" y="9523"/>
                  </a:cubicBezTo>
                  <a:moveTo>
                    <a:pt x="12155" y="28710"/>
                  </a:moveTo>
                  <a:lnTo>
                    <a:pt x="12155" y="22687"/>
                  </a:lnTo>
                  <a:cubicBezTo>
                    <a:pt x="12155" y="14356"/>
                    <a:pt x="18936" y="7575"/>
                    <a:pt x="27303" y="7575"/>
                  </a:cubicBezTo>
                  <a:cubicBezTo>
                    <a:pt x="35707" y="7575"/>
                    <a:pt x="42451" y="14356"/>
                    <a:pt x="42451" y="22687"/>
                  </a:cubicBezTo>
                  <a:lnTo>
                    <a:pt x="42451" y="28710"/>
                  </a:lnTo>
                  <a:lnTo>
                    <a:pt x="30333" y="28710"/>
                  </a:lnTo>
                  <a:cubicBezTo>
                    <a:pt x="23624" y="28710"/>
                    <a:pt x="18214" y="23300"/>
                    <a:pt x="18214" y="16628"/>
                  </a:cubicBezTo>
                  <a:moveTo>
                    <a:pt x="42451" y="25717"/>
                  </a:moveTo>
                  <a:lnTo>
                    <a:pt x="45733" y="25717"/>
                  </a:lnTo>
                  <a:cubicBezTo>
                    <a:pt x="46455" y="25717"/>
                    <a:pt x="46996" y="26294"/>
                    <a:pt x="46996" y="26979"/>
                  </a:cubicBezTo>
                  <a:lnTo>
                    <a:pt x="46996" y="34986"/>
                  </a:lnTo>
                  <a:cubicBezTo>
                    <a:pt x="46996" y="36537"/>
                    <a:pt x="45733" y="37799"/>
                    <a:pt x="44146" y="37799"/>
                  </a:cubicBezTo>
                  <a:lnTo>
                    <a:pt x="42451" y="37799"/>
                  </a:lnTo>
                  <a:moveTo>
                    <a:pt x="12155" y="25717"/>
                  </a:moveTo>
                  <a:lnTo>
                    <a:pt x="8873" y="25717"/>
                  </a:lnTo>
                  <a:cubicBezTo>
                    <a:pt x="8151" y="25717"/>
                    <a:pt x="7610" y="26294"/>
                    <a:pt x="7610" y="26979"/>
                  </a:cubicBezTo>
                  <a:lnTo>
                    <a:pt x="7610" y="34986"/>
                  </a:lnTo>
                  <a:cubicBezTo>
                    <a:pt x="7610" y="36537"/>
                    <a:pt x="8873" y="37799"/>
                    <a:pt x="10460" y="37799"/>
                  </a:cubicBezTo>
                  <a:lnTo>
                    <a:pt x="12155" y="37799"/>
                  </a:lnTo>
                  <a:moveTo>
                    <a:pt x="31848" y="57456"/>
                  </a:moveTo>
                  <a:lnTo>
                    <a:pt x="31848" y="63479"/>
                  </a:lnTo>
                  <a:moveTo>
                    <a:pt x="22759" y="57456"/>
                  </a:moveTo>
                  <a:lnTo>
                    <a:pt x="22759" y="63479"/>
                  </a:lnTo>
                  <a:moveTo>
                    <a:pt x="54570" y="63479"/>
                  </a:moveTo>
                  <a:cubicBezTo>
                    <a:pt x="54570" y="58466"/>
                    <a:pt x="50530" y="54426"/>
                    <a:pt x="45481" y="54426"/>
                  </a:cubicBezTo>
                  <a:lnTo>
                    <a:pt x="40756" y="54426"/>
                  </a:lnTo>
                  <a:cubicBezTo>
                    <a:pt x="38304" y="54426"/>
                    <a:pt x="36356" y="52478"/>
                    <a:pt x="36356" y="50062"/>
                  </a:cubicBezTo>
                  <a:lnTo>
                    <a:pt x="36356" y="46852"/>
                  </a:lnTo>
                  <a:moveTo>
                    <a:pt x="18214" y="46888"/>
                  </a:moveTo>
                  <a:lnTo>
                    <a:pt x="18214" y="50098"/>
                  </a:lnTo>
                  <a:cubicBezTo>
                    <a:pt x="18214" y="52478"/>
                    <a:pt x="16267" y="54462"/>
                    <a:pt x="13814" y="54462"/>
                  </a:cubicBezTo>
                  <a:lnTo>
                    <a:pt x="9089" y="54462"/>
                  </a:lnTo>
                  <a:cubicBezTo>
                    <a:pt x="4076" y="54462"/>
                    <a:pt x="0" y="58538"/>
                    <a:pt x="0" y="63515"/>
                  </a:cubicBezTo>
                  <a:moveTo>
                    <a:pt x="34264" y="39494"/>
                  </a:moveTo>
                  <a:cubicBezTo>
                    <a:pt x="32497" y="41406"/>
                    <a:pt x="29972" y="42560"/>
                    <a:pt x="27231" y="42560"/>
                  </a:cubicBezTo>
                  <a:cubicBezTo>
                    <a:pt x="24273" y="42560"/>
                    <a:pt x="21677" y="41262"/>
                    <a:pt x="19909" y="39170"/>
                  </a:cubicBezTo>
                  <a:moveTo>
                    <a:pt x="17024" y="53705"/>
                  </a:moveTo>
                  <a:cubicBezTo>
                    <a:pt x="19693" y="56049"/>
                    <a:pt x="23191" y="57492"/>
                    <a:pt x="27015" y="57492"/>
                  </a:cubicBezTo>
                  <a:cubicBezTo>
                    <a:pt x="30874" y="57492"/>
                    <a:pt x="34336" y="56085"/>
                    <a:pt x="37005" y="53741"/>
                  </a:cubicBezTo>
                  <a:moveTo>
                    <a:pt x="12155" y="34770"/>
                  </a:moveTo>
                  <a:lnTo>
                    <a:pt x="12155" y="34770"/>
                  </a:lnTo>
                  <a:cubicBezTo>
                    <a:pt x="12155" y="43101"/>
                    <a:pt x="18936" y="49882"/>
                    <a:pt x="27303" y="49882"/>
                  </a:cubicBezTo>
                  <a:lnTo>
                    <a:pt x="27303" y="49882"/>
                  </a:lnTo>
                  <a:cubicBezTo>
                    <a:pt x="35707" y="49882"/>
                    <a:pt x="42451" y="43101"/>
                    <a:pt x="42451" y="3477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1304225" y="917075"/>
              <a:ext cx="1546400" cy="1565350"/>
            </a:xfrm>
            <a:custGeom>
              <a:avLst/>
              <a:gdLst/>
              <a:ahLst/>
              <a:cxnLst/>
              <a:rect l="l" t="t" r="r" b="b"/>
              <a:pathLst>
                <a:path w="61856" h="62614" fill="none" extrusionOk="0">
                  <a:moveTo>
                    <a:pt x="0" y="31307"/>
                  </a:moveTo>
                  <a:cubicBezTo>
                    <a:pt x="0" y="30585"/>
                    <a:pt x="36" y="29936"/>
                    <a:pt x="108" y="29179"/>
                  </a:cubicBezTo>
                  <a:moveTo>
                    <a:pt x="30946" y="1"/>
                  </a:moveTo>
                  <a:cubicBezTo>
                    <a:pt x="48005" y="1"/>
                    <a:pt x="61855" y="13995"/>
                    <a:pt x="61855" y="31307"/>
                  </a:cubicBezTo>
                  <a:cubicBezTo>
                    <a:pt x="61855" y="39025"/>
                    <a:pt x="59114" y="46094"/>
                    <a:pt x="54497" y="51577"/>
                  </a:cubicBezTo>
                  <a:lnTo>
                    <a:pt x="57599" y="61243"/>
                  </a:lnTo>
                  <a:lnTo>
                    <a:pt x="48582" y="56987"/>
                  </a:lnTo>
                  <a:cubicBezTo>
                    <a:pt x="43605" y="60521"/>
                    <a:pt x="37510" y="62613"/>
                    <a:pt x="30910" y="62613"/>
                  </a:cubicBezTo>
                  <a:cubicBezTo>
                    <a:pt x="13850" y="62613"/>
                    <a:pt x="0" y="48583"/>
                    <a:pt x="0" y="31271"/>
                  </a:cubicBezTo>
                  <a:moveTo>
                    <a:pt x="41153" y="31740"/>
                  </a:moveTo>
                  <a:lnTo>
                    <a:pt x="33723" y="36104"/>
                  </a:lnTo>
                  <a:lnTo>
                    <a:pt x="26293" y="40468"/>
                  </a:lnTo>
                  <a:lnTo>
                    <a:pt x="26293" y="31776"/>
                  </a:lnTo>
                  <a:lnTo>
                    <a:pt x="26293" y="23047"/>
                  </a:lnTo>
                  <a:lnTo>
                    <a:pt x="33723" y="27448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7"/>
            <p:cNvSpPr/>
            <p:nvPr/>
          </p:nvSpPr>
          <p:spPr>
            <a:xfrm>
              <a:off x="1297900" y="908950"/>
              <a:ext cx="658250" cy="691625"/>
            </a:xfrm>
            <a:custGeom>
              <a:avLst/>
              <a:gdLst/>
              <a:ahLst/>
              <a:cxnLst/>
              <a:rect l="l" t="t" r="r" b="b"/>
              <a:pathLst>
                <a:path w="26330" h="27665" extrusionOk="0">
                  <a:moveTo>
                    <a:pt x="26077" y="1"/>
                  </a:moveTo>
                  <a:cubicBezTo>
                    <a:pt x="25536" y="73"/>
                    <a:pt x="24995" y="181"/>
                    <a:pt x="24454" y="326"/>
                  </a:cubicBezTo>
                  <a:lnTo>
                    <a:pt x="24743" y="1624"/>
                  </a:lnTo>
                  <a:cubicBezTo>
                    <a:pt x="25212" y="1516"/>
                    <a:pt x="25789" y="1408"/>
                    <a:pt x="26330" y="1299"/>
                  </a:cubicBezTo>
                  <a:lnTo>
                    <a:pt x="26077" y="1"/>
                  </a:lnTo>
                  <a:close/>
                  <a:moveTo>
                    <a:pt x="22867" y="722"/>
                  </a:moveTo>
                  <a:cubicBezTo>
                    <a:pt x="22326" y="867"/>
                    <a:pt x="21785" y="1047"/>
                    <a:pt x="21316" y="1227"/>
                  </a:cubicBezTo>
                  <a:lnTo>
                    <a:pt x="21713" y="2490"/>
                  </a:lnTo>
                  <a:cubicBezTo>
                    <a:pt x="22218" y="2273"/>
                    <a:pt x="22723" y="2165"/>
                    <a:pt x="23228" y="1985"/>
                  </a:cubicBezTo>
                  <a:lnTo>
                    <a:pt x="22867" y="722"/>
                  </a:lnTo>
                  <a:close/>
                  <a:moveTo>
                    <a:pt x="19729" y="1804"/>
                  </a:moveTo>
                  <a:cubicBezTo>
                    <a:pt x="19224" y="1985"/>
                    <a:pt x="18719" y="2201"/>
                    <a:pt x="18251" y="2417"/>
                  </a:cubicBezTo>
                  <a:lnTo>
                    <a:pt x="18792" y="3644"/>
                  </a:lnTo>
                  <a:cubicBezTo>
                    <a:pt x="19297" y="3427"/>
                    <a:pt x="19765" y="3247"/>
                    <a:pt x="20234" y="2995"/>
                  </a:cubicBezTo>
                  <a:lnTo>
                    <a:pt x="19729" y="1804"/>
                  </a:lnTo>
                  <a:close/>
                  <a:moveTo>
                    <a:pt x="16772" y="3139"/>
                  </a:moveTo>
                  <a:cubicBezTo>
                    <a:pt x="16267" y="3427"/>
                    <a:pt x="15762" y="3680"/>
                    <a:pt x="15329" y="3968"/>
                  </a:cubicBezTo>
                  <a:lnTo>
                    <a:pt x="15978" y="5086"/>
                  </a:lnTo>
                  <a:cubicBezTo>
                    <a:pt x="16447" y="4870"/>
                    <a:pt x="16952" y="4581"/>
                    <a:pt x="17385" y="4329"/>
                  </a:cubicBezTo>
                  <a:lnTo>
                    <a:pt x="16772" y="3139"/>
                  </a:lnTo>
                  <a:close/>
                  <a:moveTo>
                    <a:pt x="13959" y="4870"/>
                  </a:moveTo>
                  <a:lnTo>
                    <a:pt x="12588" y="5808"/>
                  </a:lnTo>
                  <a:lnTo>
                    <a:pt x="13382" y="6854"/>
                  </a:lnTo>
                  <a:cubicBezTo>
                    <a:pt x="13814" y="6529"/>
                    <a:pt x="14247" y="6204"/>
                    <a:pt x="14680" y="5952"/>
                  </a:cubicBezTo>
                  <a:lnTo>
                    <a:pt x="13959" y="4870"/>
                  </a:lnTo>
                  <a:close/>
                  <a:moveTo>
                    <a:pt x="11290" y="6782"/>
                  </a:moveTo>
                  <a:lnTo>
                    <a:pt x="10099" y="7900"/>
                  </a:lnTo>
                  <a:lnTo>
                    <a:pt x="11001" y="8873"/>
                  </a:lnTo>
                  <a:cubicBezTo>
                    <a:pt x="11362" y="8513"/>
                    <a:pt x="11759" y="8152"/>
                    <a:pt x="12155" y="7828"/>
                  </a:cubicBezTo>
                  <a:lnTo>
                    <a:pt x="11290" y="6782"/>
                  </a:lnTo>
                  <a:close/>
                  <a:moveTo>
                    <a:pt x="8909" y="9018"/>
                  </a:moveTo>
                  <a:cubicBezTo>
                    <a:pt x="8512" y="9414"/>
                    <a:pt x="8152" y="9811"/>
                    <a:pt x="7791" y="10208"/>
                  </a:cubicBezTo>
                  <a:lnTo>
                    <a:pt x="8765" y="11074"/>
                  </a:lnTo>
                  <a:cubicBezTo>
                    <a:pt x="9090" y="10713"/>
                    <a:pt x="9450" y="10316"/>
                    <a:pt x="9847" y="9955"/>
                  </a:cubicBezTo>
                  <a:lnTo>
                    <a:pt x="8909" y="9018"/>
                  </a:lnTo>
                  <a:close/>
                  <a:moveTo>
                    <a:pt x="6709" y="11470"/>
                  </a:moveTo>
                  <a:cubicBezTo>
                    <a:pt x="6348" y="11903"/>
                    <a:pt x="6024" y="12336"/>
                    <a:pt x="5699" y="12805"/>
                  </a:cubicBezTo>
                  <a:lnTo>
                    <a:pt x="6781" y="13562"/>
                  </a:lnTo>
                  <a:cubicBezTo>
                    <a:pt x="7106" y="13129"/>
                    <a:pt x="7430" y="12697"/>
                    <a:pt x="7755" y="12300"/>
                  </a:cubicBezTo>
                  <a:lnTo>
                    <a:pt x="6709" y="11470"/>
                  </a:lnTo>
                  <a:close/>
                  <a:moveTo>
                    <a:pt x="4798" y="14139"/>
                  </a:moveTo>
                  <a:cubicBezTo>
                    <a:pt x="4509" y="14608"/>
                    <a:pt x="4221" y="15113"/>
                    <a:pt x="3968" y="15546"/>
                  </a:cubicBezTo>
                  <a:lnTo>
                    <a:pt x="5086" y="16195"/>
                  </a:lnTo>
                  <a:cubicBezTo>
                    <a:pt x="5339" y="15762"/>
                    <a:pt x="5627" y="15293"/>
                    <a:pt x="5916" y="14861"/>
                  </a:cubicBezTo>
                  <a:lnTo>
                    <a:pt x="4798" y="14139"/>
                  </a:lnTo>
                  <a:close/>
                  <a:moveTo>
                    <a:pt x="3138" y="16989"/>
                  </a:moveTo>
                  <a:cubicBezTo>
                    <a:pt x="2886" y="17493"/>
                    <a:pt x="2634" y="17998"/>
                    <a:pt x="2417" y="18467"/>
                  </a:cubicBezTo>
                  <a:lnTo>
                    <a:pt x="3643" y="19008"/>
                  </a:lnTo>
                  <a:cubicBezTo>
                    <a:pt x="3860" y="18539"/>
                    <a:pt x="4076" y="18071"/>
                    <a:pt x="4329" y="17566"/>
                  </a:cubicBezTo>
                  <a:lnTo>
                    <a:pt x="3138" y="16989"/>
                  </a:lnTo>
                  <a:close/>
                  <a:moveTo>
                    <a:pt x="1804" y="20018"/>
                  </a:moveTo>
                  <a:cubicBezTo>
                    <a:pt x="1624" y="20523"/>
                    <a:pt x="1407" y="20992"/>
                    <a:pt x="1263" y="21533"/>
                  </a:cubicBezTo>
                  <a:lnTo>
                    <a:pt x="2525" y="21966"/>
                  </a:lnTo>
                  <a:cubicBezTo>
                    <a:pt x="2706" y="21461"/>
                    <a:pt x="2886" y="20956"/>
                    <a:pt x="2994" y="20451"/>
                  </a:cubicBezTo>
                  <a:lnTo>
                    <a:pt x="1804" y="20018"/>
                  </a:lnTo>
                  <a:close/>
                  <a:moveTo>
                    <a:pt x="794" y="22976"/>
                  </a:moveTo>
                  <a:cubicBezTo>
                    <a:pt x="614" y="23481"/>
                    <a:pt x="542" y="24022"/>
                    <a:pt x="397" y="24563"/>
                  </a:cubicBezTo>
                  <a:lnTo>
                    <a:pt x="1696" y="24851"/>
                  </a:lnTo>
                  <a:cubicBezTo>
                    <a:pt x="1840" y="24310"/>
                    <a:pt x="1984" y="23805"/>
                    <a:pt x="2056" y="23336"/>
                  </a:cubicBezTo>
                  <a:lnTo>
                    <a:pt x="794" y="22976"/>
                  </a:lnTo>
                  <a:close/>
                  <a:moveTo>
                    <a:pt x="217" y="25933"/>
                  </a:moveTo>
                  <a:cubicBezTo>
                    <a:pt x="109" y="26474"/>
                    <a:pt x="37" y="27015"/>
                    <a:pt x="1" y="27556"/>
                  </a:cubicBezTo>
                  <a:lnTo>
                    <a:pt x="1299" y="27664"/>
                  </a:lnTo>
                  <a:cubicBezTo>
                    <a:pt x="1335" y="27196"/>
                    <a:pt x="1443" y="26655"/>
                    <a:pt x="1515" y="26150"/>
                  </a:cubicBezTo>
                  <a:lnTo>
                    <a:pt x="217" y="25933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1991300" y="895425"/>
              <a:ext cx="55925" cy="37900"/>
            </a:xfrm>
            <a:custGeom>
              <a:avLst/>
              <a:gdLst/>
              <a:ahLst/>
              <a:cxnLst/>
              <a:rect l="l" t="t" r="r" b="b"/>
              <a:pathLst>
                <a:path w="2237" h="1516" extrusionOk="0">
                  <a:moveTo>
                    <a:pt x="2128" y="1"/>
                  </a:moveTo>
                  <a:cubicBezTo>
                    <a:pt x="1407" y="37"/>
                    <a:pt x="686" y="145"/>
                    <a:pt x="0" y="217"/>
                  </a:cubicBezTo>
                  <a:lnTo>
                    <a:pt x="217" y="1516"/>
                  </a:lnTo>
                  <a:cubicBezTo>
                    <a:pt x="866" y="1444"/>
                    <a:pt x="1551" y="1408"/>
                    <a:pt x="2236" y="1299"/>
                  </a:cubicBezTo>
                  <a:lnTo>
                    <a:pt x="2128" y="1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34;p27"/>
          <p:cNvSpPr txBox="1">
            <a:spLocks noGrp="1"/>
          </p:cNvSpPr>
          <p:nvPr>
            <p:ph type="subTitle" idx="1"/>
          </p:nvPr>
        </p:nvSpPr>
        <p:spPr>
          <a:xfrm>
            <a:off x="3390900" y="1590675"/>
            <a:ext cx="46767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35" name="Google Shape;235;p27"/>
          <p:cNvSpPr txBox="1">
            <a:spLocks noGrp="1"/>
          </p:cNvSpPr>
          <p:nvPr>
            <p:ph type="title"/>
          </p:nvPr>
        </p:nvSpPr>
        <p:spPr>
          <a:xfrm>
            <a:off x="3419475" y="2085975"/>
            <a:ext cx="4648200" cy="19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36" name="Google Shape;236;p27"/>
          <p:cNvSpPr/>
          <p:nvPr/>
        </p:nvSpPr>
        <p:spPr>
          <a:xfrm>
            <a:off x="7083811" y="-60272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–Dark Blue">
  <p:cSld name="CUSTOM_3_1_1_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28"/>
          <p:cNvGrpSpPr/>
          <p:nvPr/>
        </p:nvGrpSpPr>
        <p:grpSpPr>
          <a:xfrm>
            <a:off x="943028" y="1535321"/>
            <a:ext cx="2171302" cy="2072871"/>
            <a:chOff x="1297900" y="386000"/>
            <a:chExt cx="5071950" cy="4842025"/>
          </a:xfrm>
        </p:grpSpPr>
        <p:sp>
          <p:nvSpPr>
            <p:cNvPr id="239" name="Google Shape;239;p28"/>
            <p:cNvSpPr/>
            <p:nvPr/>
          </p:nvSpPr>
          <p:spPr>
            <a:xfrm>
              <a:off x="1527825" y="386000"/>
              <a:ext cx="4842025" cy="4842025"/>
            </a:xfrm>
            <a:custGeom>
              <a:avLst/>
              <a:gdLst/>
              <a:ahLst/>
              <a:cxnLst/>
              <a:rect l="l" t="t" r="r" b="b"/>
              <a:pathLst>
                <a:path w="193681" h="193681" extrusionOk="0">
                  <a:moveTo>
                    <a:pt x="96841" y="0"/>
                  </a:moveTo>
                  <a:cubicBezTo>
                    <a:pt x="43353" y="0"/>
                    <a:pt x="1" y="43353"/>
                    <a:pt x="1" y="96840"/>
                  </a:cubicBezTo>
                  <a:cubicBezTo>
                    <a:pt x="1" y="150292"/>
                    <a:pt x="43353" y="193680"/>
                    <a:pt x="96841" y="193680"/>
                  </a:cubicBezTo>
                  <a:cubicBezTo>
                    <a:pt x="150292" y="193680"/>
                    <a:pt x="193681" y="150292"/>
                    <a:pt x="193681" y="96840"/>
                  </a:cubicBezTo>
                  <a:cubicBezTo>
                    <a:pt x="193681" y="43317"/>
                    <a:pt x="150292" y="0"/>
                    <a:pt x="968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2048100" y="1597850"/>
              <a:ext cx="3300150" cy="2844800"/>
            </a:xfrm>
            <a:custGeom>
              <a:avLst/>
              <a:gdLst/>
              <a:ahLst/>
              <a:cxnLst/>
              <a:rect l="l" t="t" r="r" b="b"/>
              <a:pathLst>
                <a:path w="132006" h="113792" fill="none" extrusionOk="0">
                  <a:moveTo>
                    <a:pt x="131970" y="16519"/>
                  </a:moveTo>
                  <a:lnTo>
                    <a:pt x="131970" y="3607"/>
                  </a:lnTo>
                  <a:cubicBezTo>
                    <a:pt x="131970" y="1623"/>
                    <a:pt x="130347" y="0"/>
                    <a:pt x="128363" y="0"/>
                  </a:cubicBezTo>
                  <a:lnTo>
                    <a:pt x="39422" y="0"/>
                  </a:lnTo>
                  <a:moveTo>
                    <a:pt x="41586" y="113503"/>
                  </a:moveTo>
                  <a:lnTo>
                    <a:pt x="90385" y="113503"/>
                  </a:lnTo>
                  <a:moveTo>
                    <a:pt x="86634" y="113792"/>
                  </a:moveTo>
                  <a:cubicBezTo>
                    <a:pt x="85479" y="113287"/>
                    <a:pt x="84073" y="112602"/>
                    <a:pt x="83207" y="112169"/>
                  </a:cubicBezTo>
                  <a:cubicBezTo>
                    <a:pt x="81764" y="111339"/>
                    <a:pt x="81476" y="111267"/>
                    <a:pt x="80935" y="108490"/>
                  </a:cubicBezTo>
                  <a:cubicBezTo>
                    <a:pt x="80322" y="105497"/>
                    <a:pt x="80827" y="99473"/>
                    <a:pt x="80610" y="96696"/>
                  </a:cubicBezTo>
                  <a:moveTo>
                    <a:pt x="51324" y="96552"/>
                  </a:moveTo>
                  <a:cubicBezTo>
                    <a:pt x="51071" y="99293"/>
                    <a:pt x="51576" y="105497"/>
                    <a:pt x="50999" y="108490"/>
                  </a:cubicBezTo>
                  <a:cubicBezTo>
                    <a:pt x="50458" y="111267"/>
                    <a:pt x="50062" y="111339"/>
                    <a:pt x="48619" y="112169"/>
                  </a:cubicBezTo>
                  <a:cubicBezTo>
                    <a:pt x="47789" y="112602"/>
                    <a:pt x="46383" y="113251"/>
                    <a:pt x="45229" y="113720"/>
                  </a:cubicBezTo>
                  <a:moveTo>
                    <a:pt x="0" y="80827"/>
                  </a:moveTo>
                  <a:lnTo>
                    <a:pt x="0" y="91935"/>
                  </a:lnTo>
                  <a:cubicBezTo>
                    <a:pt x="0" y="94063"/>
                    <a:pt x="2164" y="96480"/>
                    <a:pt x="4329" y="96480"/>
                  </a:cubicBezTo>
                  <a:lnTo>
                    <a:pt x="128580" y="96480"/>
                  </a:lnTo>
                  <a:cubicBezTo>
                    <a:pt x="130708" y="96480"/>
                    <a:pt x="132006" y="94244"/>
                    <a:pt x="132006" y="92116"/>
                  </a:cubicBezTo>
                  <a:lnTo>
                    <a:pt x="132006" y="80827"/>
                  </a:lnTo>
                  <a:moveTo>
                    <a:pt x="0" y="42559"/>
                  </a:moveTo>
                  <a:lnTo>
                    <a:pt x="0" y="80863"/>
                  </a:lnTo>
                  <a:lnTo>
                    <a:pt x="131970" y="80863"/>
                  </a:lnTo>
                  <a:lnTo>
                    <a:pt x="131970" y="4970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4369025" y="2001800"/>
              <a:ext cx="1375975" cy="1100075"/>
            </a:xfrm>
            <a:custGeom>
              <a:avLst/>
              <a:gdLst/>
              <a:ahLst/>
              <a:cxnLst/>
              <a:rect l="l" t="t" r="r" b="b"/>
              <a:pathLst>
                <a:path w="55039" h="44003" fill="none" extrusionOk="0">
                  <a:moveTo>
                    <a:pt x="55038" y="0"/>
                  </a:moveTo>
                  <a:lnTo>
                    <a:pt x="0" y="0"/>
                  </a:lnTo>
                  <a:lnTo>
                    <a:pt x="0" y="33507"/>
                  </a:lnTo>
                  <a:lnTo>
                    <a:pt x="8728" y="33507"/>
                  </a:lnTo>
                  <a:lnTo>
                    <a:pt x="8728" y="44002"/>
                  </a:lnTo>
                  <a:lnTo>
                    <a:pt x="20162" y="33507"/>
                  </a:lnTo>
                  <a:lnTo>
                    <a:pt x="55038" y="3350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4642225" y="2330900"/>
              <a:ext cx="825950" cy="211025"/>
            </a:xfrm>
            <a:custGeom>
              <a:avLst/>
              <a:gdLst/>
              <a:ahLst/>
              <a:cxnLst/>
              <a:rect l="l" t="t" r="r" b="b"/>
              <a:pathLst>
                <a:path w="33038" h="8441" fill="none" extrusionOk="0">
                  <a:moveTo>
                    <a:pt x="0" y="8441"/>
                  </a:moveTo>
                  <a:lnTo>
                    <a:pt x="33038" y="8441"/>
                  </a:lnTo>
                  <a:moveTo>
                    <a:pt x="0" y="1"/>
                  </a:moveTo>
                  <a:lnTo>
                    <a:pt x="33038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1985875" y="774600"/>
              <a:ext cx="2925975" cy="4283900"/>
            </a:xfrm>
            <a:custGeom>
              <a:avLst/>
              <a:gdLst/>
              <a:ahLst/>
              <a:cxnLst/>
              <a:rect l="l" t="t" r="r" b="b"/>
              <a:pathLst>
                <a:path w="117039" h="171356" fill="none" extrusionOk="0">
                  <a:moveTo>
                    <a:pt x="10641" y="166631"/>
                  </a:moveTo>
                  <a:lnTo>
                    <a:pt x="10641" y="145351"/>
                  </a:lnTo>
                  <a:lnTo>
                    <a:pt x="26943" y="139436"/>
                  </a:lnTo>
                  <a:lnTo>
                    <a:pt x="26943" y="160680"/>
                  </a:lnTo>
                  <a:moveTo>
                    <a:pt x="26943" y="160608"/>
                  </a:moveTo>
                  <a:cubicBezTo>
                    <a:pt x="26943" y="163529"/>
                    <a:pt x="24526" y="165910"/>
                    <a:pt x="21605" y="165910"/>
                  </a:cubicBezTo>
                  <a:cubicBezTo>
                    <a:pt x="18684" y="165910"/>
                    <a:pt x="16303" y="163529"/>
                    <a:pt x="16303" y="160608"/>
                  </a:cubicBezTo>
                  <a:cubicBezTo>
                    <a:pt x="16303" y="157650"/>
                    <a:pt x="18684" y="155270"/>
                    <a:pt x="21605" y="155270"/>
                  </a:cubicBezTo>
                  <a:cubicBezTo>
                    <a:pt x="24526" y="155270"/>
                    <a:pt x="26943" y="157650"/>
                    <a:pt x="26943" y="160608"/>
                  </a:cubicBezTo>
                  <a:close/>
                  <a:moveTo>
                    <a:pt x="10641" y="166054"/>
                  </a:moveTo>
                  <a:cubicBezTo>
                    <a:pt x="10641" y="168975"/>
                    <a:pt x="8260" y="171356"/>
                    <a:pt x="5339" y="171356"/>
                  </a:cubicBezTo>
                  <a:cubicBezTo>
                    <a:pt x="2417" y="171356"/>
                    <a:pt x="1" y="168975"/>
                    <a:pt x="1" y="166054"/>
                  </a:cubicBezTo>
                  <a:cubicBezTo>
                    <a:pt x="1" y="163133"/>
                    <a:pt x="2417" y="160716"/>
                    <a:pt x="5339" y="160716"/>
                  </a:cubicBezTo>
                  <a:cubicBezTo>
                    <a:pt x="8260" y="160716"/>
                    <a:pt x="10641" y="163133"/>
                    <a:pt x="10641" y="166054"/>
                  </a:cubicBezTo>
                  <a:close/>
                  <a:moveTo>
                    <a:pt x="116245" y="20487"/>
                  </a:moveTo>
                  <a:lnTo>
                    <a:pt x="104307" y="10316"/>
                  </a:lnTo>
                  <a:moveTo>
                    <a:pt x="95362" y="10424"/>
                  </a:moveTo>
                  <a:lnTo>
                    <a:pt x="83496" y="20487"/>
                  </a:lnTo>
                  <a:moveTo>
                    <a:pt x="83496" y="1"/>
                  </a:moveTo>
                  <a:lnTo>
                    <a:pt x="99871" y="13923"/>
                  </a:lnTo>
                  <a:lnTo>
                    <a:pt x="116245" y="1"/>
                  </a:lnTo>
                  <a:moveTo>
                    <a:pt x="117038" y="21100"/>
                  </a:moveTo>
                  <a:lnTo>
                    <a:pt x="82739" y="21100"/>
                  </a:lnTo>
                  <a:lnTo>
                    <a:pt x="82739" y="181"/>
                  </a:lnTo>
                  <a:lnTo>
                    <a:pt x="117038" y="181"/>
                  </a:lnTo>
                  <a:lnTo>
                    <a:pt x="117038" y="21100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2839775" y="1847600"/>
              <a:ext cx="1364250" cy="1587900"/>
            </a:xfrm>
            <a:custGeom>
              <a:avLst/>
              <a:gdLst/>
              <a:ahLst/>
              <a:cxnLst/>
              <a:rect l="l" t="t" r="r" b="b"/>
              <a:pathLst>
                <a:path w="54570" h="63516" fill="none" extrusionOk="0">
                  <a:moveTo>
                    <a:pt x="19945" y="9486"/>
                  </a:moveTo>
                  <a:cubicBezTo>
                    <a:pt x="19801" y="8873"/>
                    <a:pt x="19729" y="8260"/>
                    <a:pt x="19729" y="7575"/>
                  </a:cubicBezTo>
                  <a:cubicBezTo>
                    <a:pt x="19729" y="3391"/>
                    <a:pt x="23119" y="1"/>
                    <a:pt x="27303" y="1"/>
                  </a:cubicBezTo>
                  <a:cubicBezTo>
                    <a:pt x="31487" y="1"/>
                    <a:pt x="34877" y="3391"/>
                    <a:pt x="34877" y="7575"/>
                  </a:cubicBezTo>
                  <a:cubicBezTo>
                    <a:pt x="34877" y="8260"/>
                    <a:pt x="34805" y="8945"/>
                    <a:pt x="34625" y="9523"/>
                  </a:cubicBezTo>
                  <a:moveTo>
                    <a:pt x="12155" y="28710"/>
                  </a:moveTo>
                  <a:lnTo>
                    <a:pt x="12155" y="22687"/>
                  </a:lnTo>
                  <a:cubicBezTo>
                    <a:pt x="12155" y="14356"/>
                    <a:pt x="18936" y="7575"/>
                    <a:pt x="27303" y="7575"/>
                  </a:cubicBezTo>
                  <a:cubicBezTo>
                    <a:pt x="35707" y="7575"/>
                    <a:pt x="42451" y="14356"/>
                    <a:pt x="42451" y="22687"/>
                  </a:cubicBezTo>
                  <a:lnTo>
                    <a:pt x="42451" y="28710"/>
                  </a:lnTo>
                  <a:lnTo>
                    <a:pt x="30333" y="28710"/>
                  </a:lnTo>
                  <a:cubicBezTo>
                    <a:pt x="23624" y="28710"/>
                    <a:pt x="18214" y="23300"/>
                    <a:pt x="18214" y="16628"/>
                  </a:cubicBezTo>
                  <a:moveTo>
                    <a:pt x="42451" y="25717"/>
                  </a:moveTo>
                  <a:lnTo>
                    <a:pt x="45733" y="25717"/>
                  </a:lnTo>
                  <a:cubicBezTo>
                    <a:pt x="46455" y="25717"/>
                    <a:pt x="46996" y="26294"/>
                    <a:pt x="46996" y="26979"/>
                  </a:cubicBezTo>
                  <a:lnTo>
                    <a:pt x="46996" y="34986"/>
                  </a:lnTo>
                  <a:cubicBezTo>
                    <a:pt x="46996" y="36537"/>
                    <a:pt x="45733" y="37799"/>
                    <a:pt x="44146" y="37799"/>
                  </a:cubicBezTo>
                  <a:lnTo>
                    <a:pt x="42451" y="37799"/>
                  </a:lnTo>
                  <a:moveTo>
                    <a:pt x="12155" y="25717"/>
                  </a:moveTo>
                  <a:lnTo>
                    <a:pt x="8873" y="25717"/>
                  </a:lnTo>
                  <a:cubicBezTo>
                    <a:pt x="8151" y="25717"/>
                    <a:pt x="7610" y="26294"/>
                    <a:pt x="7610" y="26979"/>
                  </a:cubicBezTo>
                  <a:lnTo>
                    <a:pt x="7610" y="34986"/>
                  </a:lnTo>
                  <a:cubicBezTo>
                    <a:pt x="7610" y="36537"/>
                    <a:pt x="8873" y="37799"/>
                    <a:pt x="10460" y="37799"/>
                  </a:cubicBezTo>
                  <a:lnTo>
                    <a:pt x="12155" y="37799"/>
                  </a:lnTo>
                  <a:moveTo>
                    <a:pt x="31848" y="57456"/>
                  </a:moveTo>
                  <a:lnTo>
                    <a:pt x="31848" y="63479"/>
                  </a:lnTo>
                  <a:moveTo>
                    <a:pt x="22759" y="57456"/>
                  </a:moveTo>
                  <a:lnTo>
                    <a:pt x="22759" y="63479"/>
                  </a:lnTo>
                  <a:moveTo>
                    <a:pt x="54570" y="63479"/>
                  </a:moveTo>
                  <a:cubicBezTo>
                    <a:pt x="54570" y="58466"/>
                    <a:pt x="50530" y="54426"/>
                    <a:pt x="45481" y="54426"/>
                  </a:cubicBezTo>
                  <a:lnTo>
                    <a:pt x="40756" y="54426"/>
                  </a:lnTo>
                  <a:cubicBezTo>
                    <a:pt x="38304" y="54426"/>
                    <a:pt x="36356" y="52478"/>
                    <a:pt x="36356" y="50062"/>
                  </a:cubicBezTo>
                  <a:lnTo>
                    <a:pt x="36356" y="46852"/>
                  </a:lnTo>
                  <a:moveTo>
                    <a:pt x="18214" y="46888"/>
                  </a:moveTo>
                  <a:lnTo>
                    <a:pt x="18214" y="50098"/>
                  </a:lnTo>
                  <a:cubicBezTo>
                    <a:pt x="18214" y="52478"/>
                    <a:pt x="16267" y="54462"/>
                    <a:pt x="13814" y="54462"/>
                  </a:cubicBezTo>
                  <a:lnTo>
                    <a:pt x="9089" y="54462"/>
                  </a:lnTo>
                  <a:cubicBezTo>
                    <a:pt x="4076" y="54462"/>
                    <a:pt x="0" y="58538"/>
                    <a:pt x="0" y="63515"/>
                  </a:cubicBezTo>
                  <a:moveTo>
                    <a:pt x="34264" y="39494"/>
                  </a:moveTo>
                  <a:cubicBezTo>
                    <a:pt x="32497" y="41406"/>
                    <a:pt x="29972" y="42560"/>
                    <a:pt x="27231" y="42560"/>
                  </a:cubicBezTo>
                  <a:cubicBezTo>
                    <a:pt x="24273" y="42560"/>
                    <a:pt x="21677" y="41262"/>
                    <a:pt x="19909" y="39170"/>
                  </a:cubicBezTo>
                  <a:moveTo>
                    <a:pt x="17024" y="53705"/>
                  </a:moveTo>
                  <a:cubicBezTo>
                    <a:pt x="19693" y="56049"/>
                    <a:pt x="23191" y="57492"/>
                    <a:pt x="27015" y="57492"/>
                  </a:cubicBezTo>
                  <a:cubicBezTo>
                    <a:pt x="30874" y="57492"/>
                    <a:pt x="34336" y="56085"/>
                    <a:pt x="37005" y="53741"/>
                  </a:cubicBezTo>
                  <a:moveTo>
                    <a:pt x="12155" y="34770"/>
                  </a:moveTo>
                  <a:lnTo>
                    <a:pt x="12155" y="34770"/>
                  </a:lnTo>
                  <a:cubicBezTo>
                    <a:pt x="12155" y="43101"/>
                    <a:pt x="18936" y="49882"/>
                    <a:pt x="27303" y="49882"/>
                  </a:cubicBezTo>
                  <a:lnTo>
                    <a:pt x="27303" y="49882"/>
                  </a:lnTo>
                  <a:cubicBezTo>
                    <a:pt x="35707" y="49882"/>
                    <a:pt x="42451" y="43101"/>
                    <a:pt x="42451" y="3477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1304225" y="917075"/>
              <a:ext cx="1546400" cy="1565350"/>
            </a:xfrm>
            <a:custGeom>
              <a:avLst/>
              <a:gdLst/>
              <a:ahLst/>
              <a:cxnLst/>
              <a:rect l="l" t="t" r="r" b="b"/>
              <a:pathLst>
                <a:path w="61856" h="62614" fill="none" extrusionOk="0">
                  <a:moveTo>
                    <a:pt x="0" y="31307"/>
                  </a:moveTo>
                  <a:cubicBezTo>
                    <a:pt x="0" y="30585"/>
                    <a:pt x="36" y="29936"/>
                    <a:pt x="108" y="29179"/>
                  </a:cubicBezTo>
                  <a:moveTo>
                    <a:pt x="30946" y="1"/>
                  </a:moveTo>
                  <a:cubicBezTo>
                    <a:pt x="48005" y="1"/>
                    <a:pt x="61855" y="13995"/>
                    <a:pt x="61855" y="31307"/>
                  </a:cubicBezTo>
                  <a:cubicBezTo>
                    <a:pt x="61855" y="39025"/>
                    <a:pt x="59114" y="46094"/>
                    <a:pt x="54497" y="51577"/>
                  </a:cubicBezTo>
                  <a:lnTo>
                    <a:pt x="57599" y="61243"/>
                  </a:lnTo>
                  <a:lnTo>
                    <a:pt x="48582" y="56987"/>
                  </a:lnTo>
                  <a:cubicBezTo>
                    <a:pt x="43605" y="60521"/>
                    <a:pt x="37510" y="62613"/>
                    <a:pt x="30910" y="62613"/>
                  </a:cubicBezTo>
                  <a:cubicBezTo>
                    <a:pt x="13850" y="62613"/>
                    <a:pt x="0" y="48583"/>
                    <a:pt x="0" y="31271"/>
                  </a:cubicBezTo>
                  <a:moveTo>
                    <a:pt x="41153" y="31740"/>
                  </a:moveTo>
                  <a:lnTo>
                    <a:pt x="33723" y="36104"/>
                  </a:lnTo>
                  <a:lnTo>
                    <a:pt x="26293" y="40468"/>
                  </a:lnTo>
                  <a:lnTo>
                    <a:pt x="26293" y="31776"/>
                  </a:lnTo>
                  <a:lnTo>
                    <a:pt x="26293" y="23047"/>
                  </a:lnTo>
                  <a:lnTo>
                    <a:pt x="33723" y="27448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1297900" y="908950"/>
              <a:ext cx="658250" cy="691625"/>
            </a:xfrm>
            <a:custGeom>
              <a:avLst/>
              <a:gdLst/>
              <a:ahLst/>
              <a:cxnLst/>
              <a:rect l="l" t="t" r="r" b="b"/>
              <a:pathLst>
                <a:path w="26330" h="27665" extrusionOk="0">
                  <a:moveTo>
                    <a:pt x="26077" y="1"/>
                  </a:moveTo>
                  <a:cubicBezTo>
                    <a:pt x="25536" y="73"/>
                    <a:pt x="24995" y="181"/>
                    <a:pt x="24454" y="326"/>
                  </a:cubicBezTo>
                  <a:lnTo>
                    <a:pt x="24743" y="1624"/>
                  </a:lnTo>
                  <a:cubicBezTo>
                    <a:pt x="25212" y="1516"/>
                    <a:pt x="25789" y="1408"/>
                    <a:pt x="26330" y="1299"/>
                  </a:cubicBezTo>
                  <a:lnTo>
                    <a:pt x="26077" y="1"/>
                  </a:lnTo>
                  <a:close/>
                  <a:moveTo>
                    <a:pt x="22867" y="722"/>
                  </a:moveTo>
                  <a:cubicBezTo>
                    <a:pt x="22326" y="867"/>
                    <a:pt x="21785" y="1047"/>
                    <a:pt x="21316" y="1227"/>
                  </a:cubicBezTo>
                  <a:lnTo>
                    <a:pt x="21713" y="2490"/>
                  </a:lnTo>
                  <a:cubicBezTo>
                    <a:pt x="22218" y="2273"/>
                    <a:pt x="22723" y="2165"/>
                    <a:pt x="23228" y="1985"/>
                  </a:cubicBezTo>
                  <a:lnTo>
                    <a:pt x="22867" y="722"/>
                  </a:lnTo>
                  <a:close/>
                  <a:moveTo>
                    <a:pt x="19729" y="1804"/>
                  </a:moveTo>
                  <a:cubicBezTo>
                    <a:pt x="19224" y="1985"/>
                    <a:pt x="18719" y="2201"/>
                    <a:pt x="18251" y="2417"/>
                  </a:cubicBezTo>
                  <a:lnTo>
                    <a:pt x="18792" y="3644"/>
                  </a:lnTo>
                  <a:cubicBezTo>
                    <a:pt x="19297" y="3427"/>
                    <a:pt x="19765" y="3247"/>
                    <a:pt x="20234" y="2995"/>
                  </a:cubicBezTo>
                  <a:lnTo>
                    <a:pt x="19729" y="1804"/>
                  </a:lnTo>
                  <a:close/>
                  <a:moveTo>
                    <a:pt x="16772" y="3139"/>
                  </a:moveTo>
                  <a:cubicBezTo>
                    <a:pt x="16267" y="3427"/>
                    <a:pt x="15762" y="3680"/>
                    <a:pt x="15329" y="3968"/>
                  </a:cubicBezTo>
                  <a:lnTo>
                    <a:pt x="15978" y="5086"/>
                  </a:lnTo>
                  <a:cubicBezTo>
                    <a:pt x="16447" y="4870"/>
                    <a:pt x="16952" y="4581"/>
                    <a:pt x="17385" y="4329"/>
                  </a:cubicBezTo>
                  <a:lnTo>
                    <a:pt x="16772" y="3139"/>
                  </a:lnTo>
                  <a:close/>
                  <a:moveTo>
                    <a:pt x="13959" y="4870"/>
                  </a:moveTo>
                  <a:lnTo>
                    <a:pt x="12588" y="5808"/>
                  </a:lnTo>
                  <a:lnTo>
                    <a:pt x="13382" y="6854"/>
                  </a:lnTo>
                  <a:cubicBezTo>
                    <a:pt x="13814" y="6529"/>
                    <a:pt x="14247" y="6204"/>
                    <a:pt x="14680" y="5952"/>
                  </a:cubicBezTo>
                  <a:lnTo>
                    <a:pt x="13959" y="4870"/>
                  </a:lnTo>
                  <a:close/>
                  <a:moveTo>
                    <a:pt x="11290" y="6782"/>
                  </a:moveTo>
                  <a:lnTo>
                    <a:pt x="10099" y="7900"/>
                  </a:lnTo>
                  <a:lnTo>
                    <a:pt x="11001" y="8873"/>
                  </a:lnTo>
                  <a:cubicBezTo>
                    <a:pt x="11362" y="8513"/>
                    <a:pt x="11759" y="8152"/>
                    <a:pt x="12155" y="7828"/>
                  </a:cubicBezTo>
                  <a:lnTo>
                    <a:pt x="11290" y="6782"/>
                  </a:lnTo>
                  <a:close/>
                  <a:moveTo>
                    <a:pt x="8909" y="9018"/>
                  </a:moveTo>
                  <a:cubicBezTo>
                    <a:pt x="8512" y="9414"/>
                    <a:pt x="8152" y="9811"/>
                    <a:pt x="7791" y="10208"/>
                  </a:cubicBezTo>
                  <a:lnTo>
                    <a:pt x="8765" y="11074"/>
                  </a:lnTo>
                  <a:cubicBezTo>
                    <a:pt x="9090" y="10713"/>
                    <a:pt x="9450" y="10316"/>
                    <a:pt x="9847" y="9955"/>
                  </a:cubicBezTo>
                  <a:lnTo>
                    <a:pt x="8909" y="9018"/>
                  </a:lnTo>
                  <a:close/>
                  <a:moveTo>
                    <a:pt x="6709" y="11470"/>
                  </a:moveTo>
                  <a:cubicBezTo>
                    <a:pt x="6348" y="11903"/>
                    <a:pt x="6024" y="12336"/>
                    <a:pt x="5699" y="12805"/>
                  </a:cubicBezTo>
                  <a:lnTo>
                    <a:pt x="6781" y="13562"/>
                  </a:lnTo>
                  <a:cubicBezTo>
                    <a:pt x="7106" y="13129"/>
                    <a:pt x="7430" y="12697"/>
                    <a:pt x="7755" y="12300"/>
                  </a:cubicBezTo>
                  <a:lnTo>
                    <a:pt x="6709" y="11470"/>
                  </a:lnTo>
                  <a:close/>
                  <a:moveTo>
                    <a:pt x="4798" y="14139"/>
                  </a:moveTo>
                  <a:cubicBezTo>
                    <a:pt x="4509" y="14608"/>
                    <a:pt x="4221" y="15113"/>
                    <a:pt x="3968" y="15546"/>
                  </a:cubicBezTo>
                  <a:lnTo>
                    <a:pt x="5086" y="16195"/>
                  </a:lnTo>
                  <a:cubicBezTo>
                    <a:pt x="5339" y="15762"/>
                    <a:pt x="5627" y="15293"/>
                    <a:pt x="5916" y="14861"/>
                  </a:cubicBezTo>
                  <a:lnTo>
                    <a:pt x="4798" y="14139"/>
                  </a:lnTo>
                  <a:close/>
                  <a:moveTo>
                    <a:pt x="3138" y="16989"/>
                  </a:moveTo>
                  <a:cubicBezTo>
                    <a:pt x="2886" y="17493"/>
                    <a:pt x="2634" y="17998"/>
                    <a:pt x="2417" y="18467"/>
                  </a:cubicBezTo>
                  <a:lnTo>
                    <a:pt x="3643" y="19008"/>
                  </a:lnTo>
                  <a:cubicBezTo>
                    <a:pt x="3860" y="18539"/>
                    <a:pt x="4076" y="18071"/>
                    <a:pt x="4329" y="17566"/>
                  </a:cubicBezTo>
                  <a:lnTo>
                    <a:pt x="3138" y="16989"/>
                  </a:lnTo>
                  <a:close/>
                  <a:moveTo>
                    <a:pt x="1804" y="20018"/>
                  </a:moveTo>
                  <a:cubicBezTo>
                    <a:pt x="1624" y="20523"/>
                    <a:pt x="1407" y="20992"/>
                    <a:pt x="1263" y="21533"/>
                  </a:cubicBezTo>
                  <a:lnTo>
                    <a:pt x="2525" y="21966"/>
                  </a:lnTo>
                  <a:cubicBezTo>
                    <a:pt x="2706" y="21461"/>
                    <a:pt x="2886" y="20956"/>
                    <a:pt x="2994" y="20451"/>
                  </a:cubicBezTo>
                  <a:lnTo>
                    <a:pt x="1804" y="20018"/>
                  </a:lnTo>
                  <a:close/>
                  <a:moveTo>
                    <a:pt x="794" y="22976"/>
                  </a:moveTo>
                  <a:cubicBezTo>
                    <a:pt x="614" y="23481"/>
                    <a:pt x="542" y="24022"/>
                    <a:pt x="397" y="24563"/>
                  </a:cubicBezTo>
                  <a:lnTo>
                    <a:pt x="1696" y="24851"/>
                  </a:lnTo>
                  <a:cubicBezTo>
                    <a:pt x="1840" y="24310"/>
                    <a:pt x="1984" y="23805"/>
                    <a:pt x="2056" y="23336"/>
                  </a:cubicBezTo>
                  <a:lnTo>
                    <a:pt x="794" y="22976"/>
                  </a:lnTo>
                  <a:close/>
                  <a:moveTo>
                    <a:pt x="217" y="25933"/>
                  </a:moveTo>
                  <a:cubicBezTo>
                    <a:pt x="109" y="26474"/>
                    <a:pt x="37" y="27015"/>
                    <a:pt x="1" y="27556"/>
                  </a:cubicBezTo>
                  <a:lnTo>
                    <a:pt x="1299" y="27664"/>
                  </a:lnTo>
                  <a:cubicBezTo>
                    <a:pt x="1335" y="27196"/>
                    <a:pt x="1443" y="26655"/>
                    <a:pt x="1515" y="26150"/>
                  </a:cubicBezTo>
                  <a:lnTo>
                    <a:pt x="217" y="25933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1991300" y="895425"/>
              <a:ext cx="55925" cy="37900"/>
            </a:xfrm>
            <a:custGeom>
              <a:avLst/>
              <a:gdLst/>
              <a:ahLst/>
              <a:cxnLst/>
              <a:rect l="l" t="t" r="r" b="b"/>
              <a:pathLst>
                <a:path w="2237" h="1516" extrusionOk="0">
                  <a:moveTo>
                    <a:pt x="2128" y="1"/>
                  </a:moveTo>
                  <a:cubicBezTo>
                    <a:pt x="1407" y="37"/>
                    <a:pt x="686" y="145"/>
                    <a:pt x="0" y="217"/>
                  </a:cubicBezTo>
                  <a:lnTo>
                    <a:pt x="217" y="1516"/>
                  </a:lnTo>
                  <a:cubicBezTo>
                    <a:pt x="866" y="1444"/>
                    <a:pt x="1551" y="1408"/>
                    <a:pt x="2236" y="1299"/>
                  </a:cubicBezTo>
                  <a:lnTo>
                    <a:pt x="2128" y="1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28"/>
          <p:cNvSpPr txBox="1">
            <a:spLocks noGrp="1"/>
          </p:cNvSpPr>
          <p:nvPr>
            <p:ph type="subTitle" idx="1"/>
          </p:nvPr>
        </p:nvSpPr>
        <p:spPr>
          <a:xfrm>
            <a:off x="3390900" y="1590675"/>
            <a:ext cx="46767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49" name="Google Shape;249;p28"/>
          <p:cNvSpPr txBox="1">
            <a:spLocks noGrp="1"/>
          </p:cNvSpPr>
          <p:nvPr>
            <p:ph type="title"/>
          </p:nvPr>
        </p:nvSpPr>
        <p:spPr>
          <a:xfrm>
            <a:off x="3419475" y="2085975"/>
            <a:ext cx="4648200" cy="19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50" name="Google Shape;250;p28"/>
          <p:cNvSpPr/>
          <p:nvPr/>
        </p:nvSpPr>
        <p:spPr>
          <a:xfrm>
            <a:off x="7083811" y="-60272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–Purple">
  <p:cSld name="CUSTOM_3_1_1_1_1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29"/>
          <p:cNvGrpSpPr/>
          <p:nvPr/>
        </p:nvGrpSpPr>
        <p:grpSpPr>
          <a:xfrm>
            <a:off x="943028" y="1535321"/>
            <a:ext cx="2171302" cy="2072871"/>
            <a:chOff x="1297900" y="386000"/>
            <a:chExt cx="5071950" cy="4842025"/>
          </a:xfrm>
        </p:grpSpPr>
        <p:sp>
          <p:nvSpPr>
            <p:cNvPr id="253" name="Google Shape;253;p29"/>
            <p:cNvSpPr/>
            <p:nvPr/>
          </p:nvSpPr>
          <p:spPr>
            <a:xfrm>
              <a:off x="1527825" y="386000"/>
              <a:ext cx="4842025" cy="4842025"/>
            </a:xfrm>
            <a:custGeom>
              <a:avLst/>
              <a:gdLst/>
              <a:ahLst/>
              <a:cxnLst/>
              <a:rect l="l" t="t" r="r" b="b"/>
              <a:pathLst>
                <a:path w="193681" h="193681" extrusionOk="0">
                  <a:moveTo>
                    <a:pt x="96841" y="0"/>
                  </a:moveTo>
                  <a:cubicBezTo>
                    <a:pt x="43353" y="0"/>
                    <a:pt x="1" y="43353"/>
                    <a:pt x="1" y="96840"/>
                  </a:cubicBezTo>
                  <a:cubicBezTo>
                    <a:pt x="1" y="150292"/>
                    <a:pt x="43353" y="193680"/>
                    <a:pt x="96841" y="193680"/>
                  </a:cubicBezTo>
                  <a:cubicBezTo>
                    <a:pt x="150292" y="193680"/>
                    <a:pt x="193681" y="150292"/>
                    <a:pt x="193681" y="96840"/>
                  </a:cubicBezTo>
                  <a:cubicBezTo>
                    <a:pt x="193681" y="43317"/>
                    <a:pt x="150292" y="0"/>
                    <a:pt x="96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2048100" y="1597850"/>
              <a:ext cx="3300150" cy="2844800"/>
            </a:xfrm>
            <a:custGeom>
              <a:avLst/>
              <a:gdLst/>
              <a:ahLst/>
              <a:cxnLst/>
              <a:rect l="l" t="t" r="r" b="b"/>
              <a:pathLst>
                <a:path w="132006" h="113792" fill="none" extrusionOk="0">
                  <a:moveTo>
                    <a:pt x="131970" y="16519"/>
                  </a:moveTo>
                  <a:lnTo>
                    <a:pt x="131970" y="3607"/>
                  </a:lnTo>
                  <a:cubicBezTo>
                    <a:pt x="131970" y="1623"/>
                    <a:pt x="130347" y="0"/>
                    <a:pt x="128363" y="0"/>
                  </a:cubicBezTo>
                  <a:lnTo>
                    <a:pt x="39422" y="0"/>
                  </a:lnTo>
                  <a:moveTo>
                    <a:pt x="41586" y="113503"/>
                  </a:moveTo>
                  <a:lnTo>
                    <a:pt x="90385" y="113503"/>
                  </a:lnTo>
                  <a:moveTo>
                    <a:pt x="86634" y="113792"/>
                  </a:moveTo>
                  <a:cubicBezTo>
                    <a:pt x="85479" y="113287"/>
                    <a:pt x="84073" y="112602"/>
                    <a:pt x="83207" y="112169"/>
                  </a:cubicBezTo>
                  <a:cubicBezTo>
                    <a:pt x="81764" y="111339"/>
                    <a:pt x="81476" y="111267"/>
                    <a:pt x="80935" y="108490"/>
                  </a:cubicBezTo>
                  <a:cubicBezTo>
                    <a:pt x="80322" y="105497"/>
                    <a:pt x="80827" y="99473"/>
                    <a:pt x="80610" y="96696"/>
                  </a:cubicBezTo>
                  <a:moveTo>
                    <a:pt x="51324" y="96552"/>
                  </a:moveTo>
                  <a:cubicBezTo>
                    <a:pt x="51071" y="99293"/>
                    <a:pt x="51576" y="105497"/>
                    <a:pt x="50999" y="108490"/>
                  </a:cubicBezTo>
                  <a:cubicBezTo>
                    <a:pt x="50458" y="111267"/>
                    <a:pt x="50062" y="111339"/>
                    <a:pt x="48619" y="112169"/>
                  </a:cubicBezTo>
                  <a:cubicBezTo>
                    <a:pt x="47789" y="112602"/>
                    <a:pt x="46383" y="113251"/>
                    <a:pt x="45229" y="113720"/>
                  </a:cubicBezTo>
                  <a:moveTo>
                    <a:pt x="0" y="80827"/>
                  </a:moveTo>
                  <a:lnTo>
                    <a:pt x="0" y="91935"/>
                  </a:lnTo>
                  <a:cubicBezTo>
                    <a:pt x="0" y="94063"/>
                    <a:pt x="2164" y="96480"/>
                    <a:pt x="4329" y="96480"/>
                  </a:cubicBezTo>
                  <a:lnTo>
                    <a:pt x="128580" y="96480"/>
                  </a:lnTo>
                  <a:cubicBezTo>
                    <a:pt x="130708" y="96480"/>
                    <a:pt x="132006" y="94244"/>
                    <a:pt x="132006" y="92116"/>
                  </a:cubicBezTo>
                  <a:lnTo>
                    <a:pt x="132006" y="80827"/>
                  </a:lnTo>
                  <a:moveTo>
                    <a:pt x="0" y="42559"/>
                  </a:moveTo>
                  <a:lnTo>
                    <a:pt x="0" y="80863"/>
                  </a:lnTo>
                  <a:lnTo>
                    <a:pt x="131970" y="80863"/>
                  </a:lnTo>
                  <a:lnTo>
                    <a:pt x="131970" y="4970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4369025" y="2001800"/>
              <a:ext cx="1375975" cy="1100075"/>
            </a:xfrm>
            <a:custGeom>
              <a:avLst/>
              <a:gdLst/>
              <a:ahLst/>
              <a:cxnLst/>
              <a:rect l="l" t="t" r="r" b="b"/>
              <a:pathLst>
                <a:path w="55039" h="44003" fill="none" extrusionOk="0">
                  <a:moveTo>
                    <a:pt x="55038" y="0"/>
                  </a:moveTo>
                  <a:lnTo>
                    <a:pt x="0" y="0"/>
                  </a:lnTo>
                  <a:lnTo>
                    <a:pt x="0" y="33507"/>
                  </a:lnTo>
                  <a:lnTo>
                    <a:pt x="8728" y="33507"/>
                  </a:lnTo>
                  <a:lnTo>
                    <a:pt x="8728" y="44002"/>
                  </a:lnTo>
                  <a:lnTo>
                    <a:pt x="20162" y="33507"/>
                  </a:lnTo>
                  <a:lnTo>
                    <a:pt x="55038" y="3350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9"/>
            <p:cNvSpPr/>
            <p:nvPr/>
          </p:nvSpPr>
          <p:spPr>
            <a:xfrm>
              <a:off x="4642225" y="2330900"/>
              <a:ext cx="825950" cy="211025"/>
            </a:xfrm>
            <a:custGeom>
              <a:avLst/>
              <a:gdLst/>
              <a:ahLst/>
              <a:cxnLst/>
              <a:rect l="l" t="t" r="r" b="b"/>
              <a:pathLst>
                <a:path w="33038" h="8441" fill="none" extrusionOk="0">
                  <a:moveTo>
                    <a:pt x="0" y="8441"/>
                  </a:moveTo>
                  <a:lnTo>
                    <a:pt x="33038" y="8441"/>
                  </a:lnTo>
                  <a:moveTo>
                    <a:pt x="0" y="1"/>
                  </a:moveTo>
                  <a:lnTo>
                    <a:pt x="33038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1985875" y="774600"/>
              <a:ext cx="2925975" cy="4283900"/>
            </a:xfrm>
            <a:custGeom>
              <a:avLst/>
              <a:gdLst/>
              <a:ahLst/>
              <a:cxnLst/>
              <a:rect l="l" t="t" r="r" b="b"/>
              <a:pathLst>
                <a:path w="117039" h="171356" fill="none" extrusionOk="0">
                  <a:moveTo>
                    <a:pt x="10641" y="166631"/>
                  </a:moveTo>
                  <a:lnTo>
                    <a:pt x="10641" y="145351"/>
                  </a:lnTo>
                  <a:lnTo>
                    <a:pt x="26943" y="139436"/>
                  </a:lnTo>
                  <a:lnTo>
                    <a:pt x="26943" y="160680"/>
                  </a:lnTo>
                  <a:moveTo>
                    <a:pt x="26943" y="160608"/>
                  </a:moveTo>
                  <a:cubicBezTo>
                    <a:pt x="26943" y="163529"/>
                    <a:pt x="24526" y="165910"/>
                    <a:pt x="21605" y="165910"/>
                  </a:cubicBezTo>
                  <a:cubicBezTo>
                    <a:pt x="18684" y="165910"/>
                    <a:pt x="16303" y="163529"/>
                    <a:pt x="16303" y="160608"/>
                  </a:cubicBezTo>
                  <a:cubicBezTo>
                    <a:pt x="16303" y="157650"/>
                    <a:pt x="18684" y="155270"/>
                    <a:pt x="21605" y="155270"/>
                  </a:cubicBezTo>
                  <a:cubicBezTo>
                    <a:pt x="24526" y="155270"/>
                    <a:pt x="26943" y="157650"/>
                    <a:pt x="26943" y="160608"/>
                  </a:cubicBezTo>
                  <a:close/>
                  <a:moveTo>
                    <a:pt x="10641" y="166054"/>
                  </a:moveTo>
                  <a:cubicBezTo>
                    <a:pt x="10641" y="168975"/>
                    <a:pt x="8260" y="171356"/>
                    <a:pt x="5339" y="171356"/>
                  </a:cubicBezTo>
                  <a:cubicBezTo>
                    <a:pt x="2417" y="171356"/>
                    <a:pt x="1" y="168975"/>
                    <a:pt x="1" y="166054"/>
                  </a:cubicBezTo>
                  <a:cubicBezTo>
                    <a:pt x="1" y="163133"/>
                    <a:pt x="2417" y="160716"/>
                    <a:pt x="5339" y="160716"/>
                  </a:cubicBezTo>
                  <a:cubicBezTo>
                    <a:pt x="8260" y="160716"/>
                    <a:pt x="10641" y="163133"/>
                    <a:pt x="10641" y="166054"/>
                  </a:cubicBezTo>
                  <a:close/>
                  <a:moveTo>
                    <a:pt x="116245" y="20487"/>
                  </a:moveTo>
                  <a:lnTo>
                    <a:pt x="104307" y="10316"/>
                  </a:lnTo>
                  <a:moveTo>
                    <a:pt x="95362" y="10424"/>
                  </a:moveTo>
                  <a:lnTo>
                    <a:pt x="83496" y="20487"/>
                  </a:lnTo>
                  <a:moveTo>
                    <a:pt x="83496" y="1"/>
                  </a:moveTo>
                  <a:lnTo>
                    <a:pt x="99871" y="13923"/>
                  </a:lnTo>
                  <a:lnTo>
                    <a:pt x="116245" y="1"/>
                  </a:lnTo>
                  <a:moveTo>
                    <a:pt x="117038" y="21100"/>
                  </a:moveTo>
                  <a:lnTo>
                    <a:pt x="82739" y="21100"/>
                  </a:lnTo>
                  <a:lnTo>
                    <a:pt x="82739" y="181"/>
                  </a:lnTo>
                  <a:lnTo>
                    <a:pt x="117038" y="181"/>
                  </a:lnTo>
                  <a:lnTo>
                    <a:pt x="117038" y="21100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9"/>
            <p:cNvSpPr/>
            <p:nvPr/>
          </p:nvSpPr>
          <p:spPr>
            <a:xfrm>
              <a:off x="2839775" y="1847600"/>
              <a:ext cx="1364250" cy="1587900"/>
            </a:xfrm>
            <a:custGeom>
              <a:avLst/>
              <a:gdLst/>
              <a:ahLst/>
              <a:cxnLst/>
              <a:rect l="l" t="t" r="r" b="b"/>
              <a:pathLst>
                <a:path w="54570" h="63516" fill="none" extrusionOk="0">
                  <a:moveTo>
                    <a:pt x="19945" y="9486"/>
                  </a:moveTo>
                  <a:cubicBezTo>
                    <a:pt x="19801" y="8873"/>
                    <a:pt x="19729" y="8260"/>
                    <a:pt x="19729" y="7575"/>
                  </a:cubicBezTo>
                  <a:cubicBezTo>
                    <a:pt x="19729" y="3391"/>
                    <a:pt x="23119" y="1"/>
                    <a:pt x="27303" y="1"/>
                  </a:cubicBezTo>
                  <a:cubicBezTo>
                    <a:pt x="31487" y="1"/>
                    <a:pt x="34877" y="3391"/>
                    <a:pt x="34877" y="7575"/>
                  </a:cubicBezTo>
                  <a:cubicBezTo>
                    <a:pt x="34877" y="8260"/>
                    <a:pt x="34805" y="8945"/>
                    <a:pt x="34625" y="9523"/>
                  </a:cubicBezTo>
                  <a:moveTo>
                    <a:pt x="12155" y="28710"/>
                  </a:moveTo>
                  <a:lnTo>
                    <a:pt x="12155" y="22687"/>
                  </a:lnTo>
                  <a:cubicBezTo>
                    <a:pt x="12155" y="14356"/>
                    <a:pt x="18936" y="7575"/>
                    <a:pt x="27303" y="7575"/>
                  </a:cubicBezTo>
                  <a:cubicBezTo>
                    <a:pt x="35707" y="7575"/>
                    <a:pt x="42451" y="14356"/>
                    <a:pt x="42451" y="22687"/>
                  </a:cubicBezTo>
                  <a:lnTo>
                    <a:pt x="42451" y="28710"/>
                  </a:lnTo>
                  <a:lnTo>
                    <a:pt x="30333" y="28710"/>
                  </a:lnTo>
                  <a:cubicBezTo>
                    <a:pt x="23624" y="28710"/>
                    <a:pt x="18214" y="23300"/>
                    <a:pt x="18214" y="16628"/>
                  </a:cubicBezTo>
                  <a:moveTo>
                    <a:pt x="42451" y="25717"/>
                  </a:moveTo>
                  <a:lnTo>
                    <a:pt x="45733" y="25717"/>
                  </a:lnTo>
                  <a:cubicBezTo>
                    <a:pt x="46455" y="25717"/>
                    <a:pt x="46996" y="26294"/>
                    <a:pt x="46996" y="26979"/>
                  </a:cubicBezTo>
                  <a:lnTo>
                    <a:pt x="46996" y="34986"/>
                  </a:lnTo>
                  <a:cubicBezTo>
                    <a:pt x="46996" y="36537"/>
                    <a:pt x="45733" y="37799"/>
                    <a:pt x="44146" y="37799"/>
                  </a:cubicBezTo>
                  <a:lnTo>
                    <a:pt x="42451" y="37799"/>
                  </a:lnTo>
                  <a:moveTo>
                    <a:pt x="12155" y="25717"/>
                  </a:moveTo>
                  <a:lnTo>
                    <a:pt x="8873" y="25717"/>
                  </a:lnTo>
                  <a:cubicBezTo>
                    <a:pt x="8151" y="25717"/>
                    <a:pt x="7610" y="26294"/>
                    <a:pt x="7610" y="26979"/>
                  </a:cubicBezTo>
                  <a:lnTo>
                    <a:pt x="7610" y="34986"/>
                  </a:lnTo>
                  <a:cubicBezTo>
                    <a:pt x="7610" y="36537"/>
                    <a:pt x="8873" y="37799"/>
                    <a:pt x="10460" y="37799"/>
                  </a:cubicBezTo>
                  <a:lnTo>
                    <a:pt x="12155" y="37799"/>
                  </a:lnTo>
                  <a:moveTo>
                    <a:pt x="31848" y="57456"/>
                  </a:moveTo>
                  <a:lnTo>
                    <a:pt x="31848" y="63479"/>
                  </a:lnTo>
                  <a:moveTo>
                    <a:pt x="22759" y="57456"/>
                  </a:moveTo>
                  <a:lnTo>
                    <a:pt x="22759" y="63479"/>
                  </a:lnTo>
                  <a:moveTo>
                    <a:pt x="54570" y="63479"/>
                  </a:moveTo>
                  <a:cubicBezTo>
                    <a:pt x="54570" y="58466"/>
                    <a:pt x="50530" y="54426"/>
                    <a:pt x="45481" y="54426"/>
                  </a:cubicBezTo>
                  <a:lnTo>
                    <a:pt x="40756" y="54426"/>
                  </a:lnTo>
                  <a:cubicBezTo>
                    <a:pt x="38304" y="54426"/>
                    <a:pt x="36356" y="52478"/>
                    <a:pt x="36356" y="50062"/>
                  </a:cubicBezTo>
                  <a:lnTo>
                    <a:pt x="36356" y="46852"/>
                  </a:lnTo>
                  <a:moveTo>
                    <a:pt x="18214" y="46888"/>
                  </a:moveTo>
                  <a:lnTo>
                    <a:pt x="18214" y="50098"/>
                  </a:lnTo>
                  <a:cubicBezTo>
                    <a:pt x="18214" y="52478"/>
                    <a:pt x="16267" y="54462"/>
                    <a:pt x="13814" y="54462"/>
                  </a:cubicBezTo>
                  <a:lnTo>
                    <a:pt x="9089" y="54462"/>
                  </a:lnTo>
                  <a:cubicBezTo>
                    <a:pt x="4076" y="54462"/>
                    <a:pt x="0" y="58538"/>
                    <a:pt x="0" y="63515"/>
                  </a:cubicBezTo>
                  <a:moveTo>
                    <a:pt x="34264" y="39494"/>
                  </a:moveTo>
                  <a:cubicBezTo>
                    <a:pt x="32497" y="41406"/>
                    <a:pt x="29972" y="42560"/>
                    <a:pt x="27231" y="42560"/>
                  </a:cubicBezTo>
                  <a:cubicBezTo>
                    <a:pt x="24273" y="42560"/>
                    <a:pt x="21677" y="41262"/>
                    <a:pt x="19909" y="39170"/>
                  </a:cubicBezTo>
                  <a:moveTo>
                    <a:pt x="17024" y="53705"/>
                  </a:moveTo>
                  <a:cubicBezTo>
                    <a:pt x="19693" y="56049"/>
                    <a:pt x="23191" y="57492"/>
                    <a:pt x="27015" y="57492"/>
                  </a:cubicBezTo>
                  <a:cubicBezTo>
                    <a:pt x="30874" y="57492"/>
                    <a:pt x="34336" y="56085"/>
                    <a:pt x="37005" y="53741"/>
                  </a:cubicBezTo>
                  <a:moveTo>
                    <a:pt x="12155" y="34770"/>
                  </a:moveTo>
                  <a:lnTo>
                    <a:pt x="12155" y="34770"/>
                  </a:lnTo>
                  <a:cubicBezTo>
                    <a:pt x="12155" y="43101"/>
                    <a:pt x="18936" y="49882"/>
                    <a:pt x="27303" y="49882"/>
                  </a:cubicBezTo>
                  <a:lnTo>
                    <a:pt x="27303" y="49882"/>
                  </a:lnTo>
                  <a:cubicBezTo>
                    <a:pt x="35707" y="49882"/>
                    <a:pt x="42451" y="43101"/>
                    <a:pt x="42451" y="3477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9"/>
            <p:cNvSpPr/>
            <p:nvPr/>
          </p:nvSpPr>
          <p:spPr>
            <a:xfrm>
              <a:off x="1304225" y="917075"/>
              <a:ext cx="1546400" cy="1565350"/>
            </a:xfrm>
            <a:custGeom>
              <a:avLst/>
              <a:gdLst/>
              <a:ahLst/>
              <a:cxnLst/>
              <a:rect l="l" t="t" r="r" b="b"/>
              <a:pathLst>
                <a:path w="61856" h="62614" fill="none" extrusionOk="0">
                  <a:moveTo>
                    <a:pt x="0" y="31307"/>
                  </a:moveTo>
                  <a:cubicBezTo>
                    <a:pt x="0" y="30585"/>
                    <a:pt x="36" y="29936"/>
                    <a:pt x="108" y="29179"/>
                  </a:cubicBezTo>
                  <a:moveTo>
                    <a:pt x="30946" y="1"/>
                  </a:moveTo>
                  <a:cubicBezTo>
                    <a:pt x="48005" y="1"/>
                    <a:pt x="61855" y="13995"/>
                    <a:pt x="61855" y="31307"/>
                  </a:cubicBezTo>
                  <a:cubicBezTo>
                    <a:pt x="61855" y="39025"/>
                    <a:pt x="59114" y="46094"/>
                    <a:pt x="54497" y="51577"/>
                  </a:cubicBezTo>
                  <a:lnTo>
                    <a:pt x="57599" y="61243"/>
                  </a:lnTo>
                  <a:lnTo>
                    <a:pt x="48582" y="56987"/>
                  </a:lnTo>
                  <a:cubicBezTo>
                    <a:pt x="43605" y="60521"/>
                    <a:pt x="37510" y="62613"/>
                    <a:pt x="30910" y="62613"/>
                  </a:cubicBezTo>
                  <a:cubicBezTo>
                    <a:pt x="13850" y="62613"/>
                    <a:pt x="0" y="48583"/>
                    <a:pt x="0" y="31271"/>
                  </a:cubicBezTo>
                  <a:moveTo>
                    <a:pt x="41153" y="31740"/>
                  </a:moveTo>
                  <a:lnTo>
                    <a:pt x="33723" y="36104"/>
                  </a:lnTo>
                  <a:lnTo>
                    <a:pt x="26293" y="40468"/>
                  </a:lnTo>
                  <a:lnTo>
                    <a:pt x="26293" y="31776"/>
                  </a:lnTo>
                  <a:lnTo>
                    <a:pt x="26293" y="23047"/>
                  </a:lnTo>
                  <a:lnTo>
                    <a:pt x="33723" y="27448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1297900" y="908950"/>
              <a:ext cx="658250" cy="691625"/>
            </a:xfrm>
            <a:custGeom>
              <a:avLst/>
              <a:gdLst/>
              <a:ahLst/>
              <a:cxnLst/>
              <a:rect l="l" t="t" r="r" b="b"/>
              <a:pathLst>
                <a:path w="26330" h="27665" extrusionOk="0">
                  <a:moveTo>
                    <a:pt x="26077" y="1"/>
                  </a:moveTo>
                  <a:cubicBezTo>
                    <a:pt x="25536" y="73"/>
                    <a:pt x="24995" y="181"/>
                    <a:pt x="24454" y="326"/>
                  </a:cubicBezTo>
                  <a:lnTo>
                    <a:pt x="24743" y="1624"/>
                  </a:lnTo>
                  <a:cubicBezTo>
                    <a:pt x="25212" y="1516"/>
                    <a:pt x="25789" y="1408"/>
                    <a:pt x="26330" y="1299"/>
                  </a:cubicBezTo>
                  <a:lnTo>
                    <a:pt x="26077" y="1"/>
                  </a:lnTo>
                  <a:close/>
                  <a:moveTo>
                    <a:pt x="22867" y="722"/>
                  </a:moveTo>
                  <a:cubicBezTo>
                    <a:pt x="22326" y="867"/>
                    <a:pt x="21785" y="1047"/>
                    <a:pt x="21316" y="1227"/>
                  </a:cubicBezTo>
                  <a:lnTo>
                    <a:pt x="21713" y="2490"/>
                  </a:lnTo>
                  <a:cubicBezTo>
                    <a:pt x="22218" y="2273"/>
                    <a:pt x="22723" y="2165"/>
                    <a:pt x="23228" y="1985"/>
                  </a:cubicBezTo>
                  <a:lnTo>
                    <a:pt x="22867" y="722"/>
                  </a:lnTo>
                  <a:close/>
                  <a:moveTo>
                    <a:pt x="19729" y="1804"/>
                  </a:moveTo>
                  <a:cubicBezTo>
                    <a:pt x="19224" y="1985"/>
                    <a:pt x="18719" y="2201"/>
                    <a:pt x="18251" y="2417"/>
                  </a:cubicBezTo>
                  <a:lnTo>
                    <a:pt x="18792" y="3644"/>
                  </a:lnTo>
                  <a:cubicBezTo>
                    <a:pt x="19297" y="3427"/>
                    <a:pt x="19765" y="3247"/>
                    <a:pt x="20234" y="2995"/>
                  </a:cubicBezTo>
                  <a:lnTo>
                    <a:pt x="19729" y="1804"/>
                  </a:lnTo>
                  <a:close/>
                  <a:moveTo>
                    <a:pt x="16772" y="3139"/>
                  </a:moveTo>
                  <a:cubicBezTo>
                    <a:pt x="16267" y="3427"/>
                    <a:pt x="15762" y="3680"/>
                    <a:pt x="15329" y="3968"/>
                  </a:cubicBezTo>
                  <a:lnTo>
                    <a:pt x="15978" y="5086"/>
                  </a:lnTo>
                  <a:cubicBezTo>
                    <a:pt x="16447" y="4870"/>
                    <a:pt x="16952" y="4581"/>
                    <a:pt x="17385" y="4329"/>
                  </a:cubicBezTo>
                  <a:lnTo>
                    <a:pt x="16772" y="3139"/>
                  </a:lnTo>
                  <a:close/>
                  <a:moveTo>
                    <a:pt x="13959" y="4870"/>
                  </a:moveTo>
                  <a:lnTo>
                    <a:pt x="12588" y="5808"/>
                  </a:lnTo>
                  <a:lnTo>
                    <a:pt x="13382" y="6854"/>
                  </a:lnTo>
                  <a:cubicBezTo>
                    <a:pt x="13814" y="6529"/>
                    <a:pt x="14247" y="6204"/>
                    <a:pt x="14680" y="5952"/>
                  </a:cubicBezTo>
                  <a:lnTo>
                    <a:pt x="13959" y="4870"/>
                  </a:lnTo>
                  <a:close/>
                  <a:moveTo>
                    <a:pt x="11290" y="6782"/>
                  </a:moveTo>
                  <a:lnTo>
                    <a:pt x="10099" y="7900"/>
                  </a:lnTo>
                  <a:lnTo>
                    <a:pt x="11001" y="8873"/>
                  </a:lnTo>
                  <a:cubicBezTo>
                    <a:pt x="11362" y="8513"/>
                    <a:pt x="11759" y="8152"/>
                    <a:pt x="12155" y="7828"/>
                  </a:cubicBezTo>
                  <a:lnTo>
                    <a:pt x="11290" y="6782"/>
                  </a:lnTo>
                  <a:close/>
                  <a:moveTo>
                    <a:pt x="8909" y="9018"/>
                  </a:moveTo>
                  <a:cubicBezTo>
                    <a:pt x="8512" y="9414"/>
                    <a:pt x="8152" y="9811"/>
                    <a:pt x="7791" y="10208"/>
                  </a:cubicBezTo>
                  <a:lnTo>
                    <a:pt x="8765" y="11074"/>
                  </a:lnTo>
                  <a:cubicBezTo>
                    <a:pt x="9090" y="10713"/>
                    <a:pt x="9450" y="10316"/>
                    <a:pt x="9847" y="9955"/>
                  </a:cubicBezTo>
                  <a:lnTo>
                    <a:pt x="8909" y="9018"/>
                  </a:lnTo>
                  <a:close/>
                  <a:moveTo>
                    <a:pt x="6709" y="11470"/>
                  </a:moveTo>
                  <a:cubicBezTo>
                    <a:pt x="6348" y="11903"/>
                    <a:pt x="6024" y="12336"/>
                    <a:pt x="5699" y="12805"/>
                  </a:cubicBezTo>
                  <a:lnTo>
                    <a:pt x="6781" y="13562"/>
                  </a:lnTo>
                  <a:cubicBezTo>
                    <a:pt x="7106" y="13129"/>
                    <a:pt x="7430" y="12697"/>
                    <a:pt x="7755" y="12300"/>
                  </a:cubicBezTo>
                  <a:lnTo>
                    <a:pt x="6709" y="11470"/>
                  </a:lnTo>
                  <a:close/>
                  <a:moveTo>
                    <a:pt x="4798" y="14139"/>
                  </a:moveTo>
                  <a:cubicBezTo>
                    <a:pt x="4509" y="14608"/>
                    <a:pt x="4221" y="15113"/>
                    <a:pt x="3968" y="15546"/>
                  </a:cubicBezTo>
                  <a:lnTo>
                    <a:pt x="5086" y="16195"/>
                  </a:lnTo>
                  <a:cubicBezTo>
                    <a:pt x="5339" y="15762"/>
                    <a:pt x="5627" y="15293"/>
                    <a:pt x="5916" y="14861"/>
                  </a:cubicBezTo>
                  <a:lnTo>
                    <a:pt x="4798" y="14139"/>
                  </a:lnTo>
                  <a:close/>
                  <a:moveTo>
                    <a:pt x="3138" y="16989"/>
                  </a:moveTo>
                  <a:cubicBezTo>
                    <a:pt x="2886" y="17493"/>
                    <a:pt x="2634" y="17998"/>
                    <a:pt x="2417" y="18467"/>
                  </a:cubicBezTo>
                  <a:lnTo>
                    <a:pt x="3643" y="19008"/>
                  </a:lnTo>
                  <a:cubicBezTo>
                    <a:pt x="3860" y="18539"/>
                    <a:pt x="4076" y="18071"/>
                    <a:pt x="4329" y="17566"/>
                  </a:cubicBezTo>
                  <a:lnTo>
                    <a:pt x="3138" y="16989"/>
                  </a:lnTo>
                  <a:close/>
                  <a:moveTo>
                    <a:pt x="1804" y="20018"/>
                  </a:moveTo>
                  <a:cubicBezTo>
                    <a:pt x="1624" y="20523"/>
                    <a:pt x="1407" y="20992"/>
                    <a:pt x="1263" y="21533"/>
                  </a:cubicBezTo>
                  <a:lnTo>
                    <a:pt x="2525" y="21966"/>
                  </a:lnTo>
                  <a:cubicBezTo>
                    <a:pt x="2706" y="21461"/>
                    <a:pt x="2886" y="20956"/>
                    <a:pt x="2994" y="20451"/>
                  </a:cubicBezTo>
                  <a:lnTo>
                    <a:pt x="1804" y="20018"/>
                  </a:lnTo>
                  <a:close/>
                  <a:moveTo>
                    <a:pt x="794" y="22976"/>
                  </a:moveTo>
                  <a:cubicBezTo>
                    <a:pt x="614" y="23481"/>
                    <a:pt x="542" y="24022"/>
                    <a:pt x="397" y="24563"/>
                  </a:cubicBezTo>
                  <a:lnTo>
                    <a:pt x="1696" y="24851"/>
                  </a:lnTo>
                  <a:cubicBezTo>
                    <a:pt x="1840" y="24310"/>
                    <a:pt x="1984" y="23805"/>
                    <a:pt x="2056" y="23336"/>
                  </a:cubicBezTo>
                  <a:lnTo>
                    <a:pt x="794" y="22976"/>
                  </a:lnTo>
                  <a:close/>
                  <a:moveTo>
                    <a:pt x="217" y="25933"/>
                  </a:moveTo>
                  <a:cubicBezTo>
                    <a:pt x="109" y="26474"/>
                    <a:pt x="37" y="27015"/>
                    <a:pt x="1" y="27556"/>
                  </a:cubicBezTo>
                  <a:lnTo>
                    <a:pt x="1299" y="27664"/>
                  </a:lnTo>
                  <a:cubicBezTo>
                    <a:pt x="1335" y="27196"/>
                    <a:pt x="1443" y="26655"/>
                    <a:pt x="1515" y="26150"/>
                  </a:cubicBezTo>
                  <a:lnTo>
                    <a:pt x="217" y="25933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9"/>
            <p:cNvSpPr/>
            <p:nvPr/>
          </p:nvSpPr>
          <p:spPr>
            <a:xfrm>
              <a:off x="1991300" y="895425"/>
              <a:ext cx="55925" cy="37900"/>
            </a:xfrm>
            <a:custGeom>
              <a:avLst/>
              <a:gdLst/>
              <a:ahLst/>
              <a:cxnLst/>
              <a:rect l="l" t="t" r="r" b="b"/>
              <a:pathLst>
                <a:path w="2237" h="1516" extrusionOk="0">
                  <a:moveTo>
                    <a:pt x="2128" y="1"/>
                  </a:moveTo>
                  <a:cubicBezTo>
                    <a:pt x="1407" y="37"/>
                    <a:pt x="686" y="145"/>
                    <a:pt x="0" y="217"/>
                  </a:cubicBezTo>
                  <a:lnTo>
                    <a:pt x="217" y="1516"/>
                  </a:lnTo>
                  <a:cubicBezTo>
                    <a:pt x="866" y="1444"/>
                    <a:pt x="1551" y="1408"/>
                    <a:pt x="2236" y="1299"/>
                  </a:cubicBezTo>
                  <a:lnTo>
                    <a:pt x="2128" y="1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" name="Google Shape;262;p29"/>
          <p:cNvSpPr txBox="1">
            <a:spLocks noGrp="1"/>
          </p:cNvSpPr>
          <p:nvPr>
            <p:ph type="subTitle" idx="1"/>
          </p:nvPr>
        </p:nvSpPr>
        <p:spPr>
          <a:xfrm>
            <a:off x="3390900" y="1590675"/>
            <a:ext cx="46767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63" name="Google Shape;263;p29"/>
          <p:cNvSpPr txBox="1">
            <a:spLocks noGrp="1"/>
          </p:cNvSpPr>
          <p:nvPr>
            <p:ph type="title"/>
          </p:nvPr>
        </p:nvSpPr>
        <p:spPr>
          <a:xfrm>
            <a:off x="3419475" y="2085975"/>
            <a:ext cx="4648200" cy="19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64" name="Google Shape;264;p29"/>
          <p:cNvSpPr/>
          <p:nvPr/>
        </p:nvSpPr>
        <p:spPr>
          <a:xfrm>
            <a:off x="7083811" y="-60272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Review–Green">
  <p:cSld name="CUSTOM_6_2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"/>
          <p:cNvSpPr/>
          <p:nvPr/>
        </p:nvSpPr>
        <p:spPr>
          <a:xfrm rot="-5400000">
            <a:off x="-507252" y="-732147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8" name="Google Shape;298;p31"/>
          <p:cNvGrpSpPr/>
          <p:nvPr/>
        </p:nvGrpSpPr>
        <p:grpSpPr>
          <a:xfrm>
            <a:off x="425509" y="373527"/>
            <a:ext cx="806544" cy="1106677"/>
            <a:chOff x="2786575" y="1615875"/>
            <a:chExt cx="1843950" cy="2530125"/>
          </a:xfrm>
        </p:grpSpPr>
        <p:sp>
          <p:nvSpPr>
            <p:cNvPr id="299" name="Google Shape;299;p31"/>
            <p:cNvSpPr/>
            <p:nvPr/>
          </p:nvSpPr>
          <p:spPr>
            <a:xfrm>
              <a:off x="3133725" y="1784500"/>
              <a:ext cx="1181225" cy="1984600"/>
            </a:xfrm>
            <a:custGeom>
              <a:avLst/>
              <a:gdLst/>
              <a:ahLst/>
              <a:cxnLst/>
              <a:rect l="l" t="t" r="r" b="b"/>
              <a:pathLst>
                <a:path w="47249" h="79384" fill="none" extrusionOk="0">
                  <a:moveTo>
                    <a:pt x="26654" y="79384"/>
                  </a:moveTo>
                  <a:lnTo>
                    <a:pt x="3751" y="79384"/>
                  </a:lnTo>
                  <a:cubicBezTo>
                    <a:pt x="1659" y="79384"/>
                    <a:pt x="0" y="77725"/>
                    <a:pt x="0" y="75669"/>
                  </a:cubicBezTo>
                  <a:lnTo>
                    <a:pt x="0" y="3751"/>
                  </a:lnTo>
                  <a:cubicBezTo>
                    <a:pt x="0" y="1659"/>
                    <a:pt x="1659" y="0"/>
                    <a:pt x="3751" y="0"/>
                  </a:cubicBezTo>
                  <a:lnTo>
                    <a:pt x="43497" y="0"/>
                  </a:lnTo>
                  <a:cubicBezTo>
                    <a:pt x="45589" y="0"/>
                    <a:pt x="47248" y="1659"/>
                    <a:pt x="47248" y="3751"/>
                  </a:cubicBezTo>
                  <a:lnTo>
                    <a:pt x="47248" y="53668"/>
                  </a:lnTo>
                </a:path>
              </a:pathLst>
            </a:custGeom>
            <a:noFill/>
            <a:ln w="27950" cap="flat" cmpd="sng">
              <a:solidFill>
                <a:srgbClr val="00000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3562025" y="2790775"/>
              <a:ext cx="473400" cy="1247925"/>
            </a:xfrm>
            <a:custGeom>
              <a:avLst/>
              <a:gdLst/>
              <a:ahLst/>
              <a:cxnLst/>
              <a:rect l="l" t="t" r="r" b="b"/>
              <a:pathLst>
                <a:path w="18936" h="49917" fill="none" extrusionOk="0">
                  <a:moveTo>
                    <a:pt x="18935" y="14138"/>
                  </a:moveTo>
                  <a:lnTo>
                    <a:pt x="18935" y="3426"/>
                  </a:lnTo>
                  <a:cubicBezTo>
                    <a:pt x="18935" y="1551"/>
                    <a:pt x="17384" y="0"/>
                    <a:pt x="15509" y="0"/>
                  </a:cubicBezTo>
                  <a:lnTo>
                    <a:pt x="15509" y="0"/>
                  </a:lnTo>
                  <a:cubicBezTo>
                    <a:pt x="13597" y="0"/>
                    <a:pt x="12083" y="1551"/>
                    <a:pt x="12083" y="3426"/>
                  </a:cubicBezTo>
                  <a:lnTo>
                    <a:pt x="12083" y="29683"/>
                  </a:lnTo>
                  <a:lnTo>
                    <a:pt x="6168" y="24598"/>
                  </a:lnTo>
                  <a:cubicBezTo>
                    <a:pt x="4833" y="23227"/>
                    <a:pt x="2633" y="23227"/>
                    <a:pt x="1335" y="24598"/>
                  </a:cubicBezTo>
                  <a:lnTo>
                    <a:pt x="1335" y="24598"/>
                  </a:lnTo>
                  <a:cubicBezTo>
                    <a:pt x="0" y="25932"/>
                    <a:pt x="0" y="28096"/>
                    <a:pt x="1335" y="29395"/>
                  </a:cubicBezTo>
                  <a:lnTo>
                    <a:pt x="15509" y="47068"/>
                  </a:lnTo>
                  <a:lnTo>
                    <a:pt x="15509" y="49917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4035400" y="3078400"/>
              <a:ext cx="171350" cy="283150"/>
            </a:xfrm>
            <a:custGeom>
              <a:avLst/>
              <a:gdLst/>
              <a:ahLst/>
              <a:cxnLst/>
              <a:rect l="l" t="t" r="r" b="b"/>
              <a:pathLst>
                <a:path w="6854" h="11326" fill="none" extrusionOk="0">
                  <a:moveTo>
                    <a:pt x="0" y="11217"/>
                  </a:moveTo>
                  <a:lnTo>
                    <a:pt x="0" y="3427"/>
                  </a:lnTo>
                  <a:cubicBezTo>
                    <a:pt x="0" y="1515"/>
                    <a:pt x="1515" y="0"/>
                    <a:pt x="3427" y="0"/>
                  </a:cubicBezTo>
                  <a:lnTo>
                    <a:pt x="3427" y="0"/>
                  </a:lnTo>
                  <a:cubicBezTo>
                    <a:pt x="5302" y="0"/>
                    <a:pt x="6853" y="1515"/>
                    <a:pt x="6853" y="3427"/>
                  </a:cubicBezTo>
                  <a:lnTo>
                    <a:pt x="6853" y="11326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4205800" y="3126200"/>
              <a:ext cx="171350" cy="288550"/>
            </a:xfrm>
            <a:custGeom>
              <a:avLst/>
              <a:gdLst/>
              <a:ahLst/>
              <a:cxnLst/>
              <a:rect l="l" t="t" r="r" b="b"/>
              <a:pathLst>
                <a:path w="6854" h="11542" fill="none" extrusionOk="0">
                  <a:moveTo>
                    <a:pt x="1" y="3426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4" y="1515"/>
                    <a:pt x="6854" y="3426"/>
                  </a:cubicBezTo>
                  <a:lnTo>
                    <a:pt x="6854" y="1154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4377125" y="3157750"/>
              <a:ext cx="171350" cy="894475"/>
            </a:xfrm>
            <a:custGeom>
              <a:avLst/>
              <a:gdLst/>
              <a:ahLst/>
              <a:cxnLst/>
              <a:rect l="l" t="t" r="r" b="b"/>
              <a:pathLst>
                <a:path w="6854" h="35779" fill="none" extrusionOk="0">
                  <a:moveTo>
                    <a:pt x="1" y="3427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3" y="1515"/>
                    <a:pt x="6853" y="3427"/>
                  </a:cubicBezTo>
                  <a:lnTo>
                    <a:pt x="6853" y="23192"/>
                  </a:lnTo>
                  <a:lnTo>
                    <a:pt x="3427" y="32461"/>
                  </a:lnTo>
                  <a:lnTo>
                    <a:pt x="3427" y="35779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3882100" y="4057625"/>
              <a:ext cx="642025" cy="88375"/>
            </a:xfrm>
            <a:custGeom>
              <a:avLst/>
              <a:gdLst/>
              <a:ahLst/>
              <a:cxnLst/>
              <a:rect l="l" t="t" r="r" b="b"/>
              <a:pathLst>
                <a:path w="25681" h="3535" fill="none" extrusionOk="0">
                  <a:moveTo>
                    <a:pt x="1" y="3535"/>
                  </a:moveTo>
                  <a:lnTo>
                    <a:pt x="1" y="0"/>
                  </a:lnTo>
                  <a:lnTo>
                    <a:pt x="25681" y="0"/>
                  </a:lnTo>
                  <a:lnTo>
                    <a:pt x="25681" y="3535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3595375" y="1885475"/>
              <a:ext cx="257900" cy="25"/>
            </a:xfrm>
            <a:custGeom>
              <a:avLst/>
              <a:gdLst/>
              <a:ahLst/>
              <a:cxnLst/>
              <a:rect l="l" t="t" r="r" b="b"/>
              <a:pathLst>
                <a:path w="10316" h="1" fill="none" extrusionOk="0">
                  <a:moveTo>
                    <a:pt x="1" y="1"/>
                  </a:moveTo>
                  <a:lnTo>
                    <a:pt x="10316" y="1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3246425" y="1990975"/>
              <a:ext cx="956700" cy="25"/>
            </a:xfrm>
            <a:custGeom>
              <a:avLst/>
              <a:gdLst/>
              <a:ahLst/>
              <a:cxnLst/>
              <a:rect l="l" t="t" r="r" b="b"/>
              <a:pathLst>
                <a:path w="38268" h="1" fill="none" extrusionOk="0">
                  <a:moveTo>
                    <a:pt x="1" y="0"/>
                  </a:moveTo>
                  <a:lnTo>
                    <a:pt x="38268" y="0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4488025" y="2881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6" y="1"/>
                    <a:pt x="1" y="325"/>
                    <a:pt x="1" y="722"/>
                  </a:cubicBezTo>
                  <a:cubicBezTo>
                    <a:pt x="1" y="1155"/>
                    <a:pt x="326" y="1444"/>
                    <a:pt x="722" y="1444"/>
                  </a:cubicBezTo>
                  <a:cubicBezTo>
                    <a:pt x="1119" y="1444"/>
                    <a:pt x="1444" y="1155"/>
                    <a:pt x="1444" y="722"/>
                  </a:cubicBezTo>
                  <a:cubicBezTo>
                    <a:pt x="1444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4483525" y="28782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8"/>
                    <a:pt x="1443" y="902"/>
                  </a:cubicBezTo>
                  <a:cubicBezTo>
                    <a:pt x="1443" y="1191"/>
                    <a:pt x="1227" y="1407"/>
                    <a:pt x="902" y="1407"/>
                  </a:cubicBezTo>
                  <a:cubicBezTo>
                    <a:pt x="614" y="1407"/>
                    <a:pt x="361" y="1191"/>
                    <a:pt x="361" y="902"/>
                  </a:cubicBezTo>
                  <a:cubicBezTo>
                    <a:pt x="361" y="578"/>
                    <a:pt x="614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433" y="1"/>
                    <a:pt x="1" y="397"/>
                    <a:pt x="1" y="902"/>
                  </a:cubicBezTo>
                  <a:cubicBezTo>
                    <a:pt x="1" y="1371"/>
                    <a:pt x="433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4589925" y="2790775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1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1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4585425" y="2786250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1"/>
                  </a:moveTo>
                  <a:cubicBezTo>
                    <a:pt x="1226" y="361"/>
                    <a:pt x="1443" y="614"/>
                    <a:pt x="1443" y="902"/>
                  </a:cubicBezTo>
                  <a:cubicBezTo>
                    <a:pt x="1443" y="1227"/>
                    <a:pt x="1226" y="1443"/>
                    <a:pt x="902" y="1443"/>
                  </a:cubicBezTo>
                  <a:cubicBezTo>
                    <a:pt x="577" y="1443"/>
                    <a:pt x="361" y="1227"/>
                    <a:pt x="361" y="902"/>
                  </a:cubicBezTo>
                  <a:cubicBezTo>
                    <a:pt x="361" y="614"/>
                    <a:pt x="577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397" y="1"/>
                    <a:pt x="0" y="434"/>
                    <a:pt x="0" y="902"/>
                  </a:cubicBezTo>
                  <a:cubicBezTo>
                    <a:pt x="0" y="1407"/>
                    <a:pt x="397" y="1804"/>
                    <a:pt x="902" y="1804"/>
                  </a:cubicBezTo>
                  <a:cubicBezTo>
                    <a:pt x="1371" y="1804"/>
                    <a:pt x="1804" y="1407"/>
                    <a:pt x="1804" y="902"/>
                  </a:cubicBezTo>
                  <a:cubicBezTo>
                    <a:pt x="1804" y="434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4083175" y="21623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55" y="1443"/>
                    <a:pt x="1444" y="1118"/>
                    <a:pt x="1444" y="722"/>
                  </a:cubicBezTo>
                  <a:cubicBezTo>
                    <a:pt x="1444" y="325"/>
                    <a:pt x="1155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4078675" y="21577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515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4" y="1444"/>
                    <a:pt x="397" y="1191"/>
                    <a:pt x="397" y="903"/>
                  </a:cubicBezTo>
                  <a:cubicBezTo>
                    <a:pt x="397" y="578"/>
                    <a:pt x="614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8"/>
                    <a:pt x="433" y="1804"/>
                    <a:pt x="902" y="1804"/>
                  </a:cubicBezTo>
                  <a:cubicBezTo>
                    <a:pt x="1407" y="1804"/>
                    <a:pt x="1804" y="1408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4488025" y="17484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6" y="0"/>
                    <a:pt x="1" y="325"/>
                    <a:pt x="1" y="722"/>
                  </a:cubicBezTo>
                  <a:cubicBezTo>
                    <a:pt x="1" y="1119"/>
                    <a:pt x="326" y="1443"/>
                    <a:pt x="722" y="1443"/>
                  </a:cubicBezTo>
                  <a:cubicBezTo>
                    <a:pt x="1119" y="1443"/>
                    <a:pt x="1444" y="1119"/>
                    <a:pt x="1444" y="722"/>
                  </a:cubicBezTo>
                  <a:cubicBezTo>
                    <a:pt x="1444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1"/>
            <p:cNvSpPr/>
            <p:nvPr/>
          </p:nvSpPr>
          <p:spPr>
            <a:xfrm>
              <a:off x="4483525" y="17439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7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4" y="1443"/>
                    <a:pt x="361" y="1226"/>
                    <a:pt x="361" y="902"/>
                  </a:cubicBezTo>
                  <a:cubicBezTo>
                    <a:pt x="361" y="577"/>
                    <a:pt x="614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1" y="397"/>
                    <a:pt x="1" y="902"/>
                  </a:cubicBezTo>
                  <a:cubicBezTo>
                    <a:pt x="1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397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3228400" y="1619475"/>
              <a:ext cx="36075" cy="36100"/>
            </a:xfrm>
            <a:custGeom>
              <a:avLst/>
              <a:gdLst/>
              <a:ahLst/>
              <a:cxnLst/>
              <a:rect l="l" t="t" r="r" b="b"/>
              <a:pathLst>
                <a:path w="1443" h="1444" extrusionOk="0">
                  <a:moveTo>
                    <a:pt x="722" y="1"/>
                  </a:moveTo>
                  <a:cubicBezTo>
                    <a:pt x="325" y="1"/>
                    <a:pt x="0" y="325"/>
                    <a:pt x="0" y="722"/>
                  </a:cubicBezTo>
                  <a:cubicBezTo>
                    <a:pt x="0" y="1155"/>
                    <a:pt x="325" y="1444"/>
                    <a:pt x="722" y="1444"/>
                  </a:cubicBezTo>
                  <a:cubicBezTo>
                    <a:pt x="1118" y="1444"/>
                    <a:pt x="1443" y="1155"/>
                    <a:pt x="1443" y="722"/>
                  </a:cubicBezTo>
                  <a:cubicBezTo>
                    <a:pt x="1443" y="325"/>
                    <a:pt x="1118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3223875" y="1615875"/>
              <a:ext cx="45125" cy="45100"/>
            </a:xfrm>
            <a:custGeom>
              <a:avLst/>
              <a:gdLst/>
              <a:ahLst/>
              <a:cxnLst/>
              <a:rect l="l" t="t" r="r" b="b"/>
              <a:pathLst>
                <a:path w="1805" h="1804" extrusionOk="0">
                  <a:moveTo>
                    <a:pt x="903" y="361"/>
                  </a:moveTo>
                  <a:cubicBezTo>
                    <a:pt x="1227" y="361"/>
                    <a:pt x="1444" y="578"/>
                    <a:pt x="1444" y="902"/>
                  </a:cubicBezTo>
                  <a:cubicBezTo>
                    <a:pt x="1444" y="1191"/>
                    <a:pt x="1227" y="1443"/>
                    <a:pt x="903" y="1443"/>
                  </a:cubicBezTo>
                  <a:cubicBezTo>
                    <a:pt x="578" y="1443"/>
                    <a:pt x="362" y="1191"/>
                    <a:pt x="362" y="902"/>
                  </a:cubicBezTo>
                  <a:cubicBezTo>
                    <a:pt x="362" y="578"/>
                    <a:pt x="578" y="361"/>
                    <a:pt x="903" y="361"/>
                  </a:cubicBezTo>
                  <a:close/>
                  <a:moveTo>
                    <a:pt x="903" y="1"/>
                  </a:moveTo>
                  <a:cubicBezTo>
                    <a:pt x="398" y="1"/>
                    <a:pt x="1" y="397"/>
                    <a:pt x="1" y="902"/>
                  </a:cubicBezTo>
                  <a:cubicBezTo>
                    <a:pt x="1" y="1371"/>
                    <a:pt x="398" y="1804"/>
                    <a:pt x="903" y="1804"/>
                  </a:cubicBezTo>
                  <a:cubicBezTo>
                    <a:pt x="1408" y="1804"/>
                    <a:pt x="1804" y="1371"/>
                    <a:pt x="1804" y="902"/>
                  </a:cubicBezTo>
                  <a:cubicBezTo>
                    <a:pt x="1804" y="397"/>
                    <a:pt x="1408" y="1"/>
                    <a:pt x="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2923625" y="2285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9"/>
                    <a:pt x="325" y="1443"/>
                    <a:pt x="722" y="1443"/>
                  </a:cubicBezTo>
                  <a:cubicBezTo>
                    <a:pt x="1119" y="1443"/>
                    <a:pt x="1443" y="1119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2919125" y="2281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649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3" y="1443"/>
                    <a:pt x="361" y="1226"/>
                    <a:pt x="361" y="902"/>
                  </a:cubicBezTo>
                  <a:cubicBezTo>
                    <a:pt x="361" y="613"/>
                    <a:pt x="613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0" y="433"/>
                    <a:pt x="0" y="902"/>
                  </a:cubicBezTo>
                  <a:cubicBezTo>
                    <a:pt x="0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433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2791075" y="242197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5" y="1"/>
                    <a:pt x="1" y="325"/>
                    <a:pt x="1" y="722"/>
                  </a:cubicBezTo>
                  <a:cubicBezTo>
                    <a:pt x="1" y="1155"/>
                    <a:pt x="325" y="1443"/>
                    <a:pt x="722" y="1443"/>
                  </a:cubicBezTo>
                  <a:cubicBezTo>
                    <a:pt x="1119" y="1443"/>
                    <a:pt x="1443" y="1155"/>
                    <a:pt x="1443" y="722"/>
                  </a:cubicBezTo>
                  <a:cubicBezTo>
                    <a:pt x="1443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2786575" y="241837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289"/>
                  </a:moveTo>
                  <a:cubicBezTo>
                    <a:pt x="1227" y="289"/>
                    <a:pt x="1479" y="577"/>
                    <a:pt x="1443" y="830"/>
                  </a:cubicBezTo>
                  <a:cubicBezTo>
                    <a:pt x="1443" y="1154"/>
                    <a:pt x="1191" y="1371"/>
                    <a:pt x="902" y="1371"/>
                  </a:cubicBezTo>
                  <a:cubicBezTo>
                    <a:pt x="577" y="1371"/>
                    <a:pt x="361" y="1154"/>
                    <a:pt x="361" y="830"/>
                  </a:cubicBezTo>
                  <a:cubicBezTo>
                    <a:pt x="361" y="541"/>
                    <a:pt x="577" y="289"/>
                    <a:pt x="902" y="289"/>
                  </a:cubicBezTo>
                  <a:close/>
                  <a:moveTo>
                    <a:pt x="902" y="0"/>
                  </a:moveTo>
                  <a:cubicBezTo>
                    <a:pt x="397" y="0"/>
                    <a:pt x="0" y="397"/>
                    <a:pt x="0" y="902"/>
                  </a:cubicBezTo>
                  <a:cubicBezTo>
                    <a:pt x="0" y="1371"/>
                    <a:pt x="397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2991250" y="26988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2986750" y="26942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443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3" y="1444"/>
                    <a:pt x="361" y="1191"/>
                    <a:pt x="361" y="903"/>
                  </a:cubicBezTo>
                  <a:cubicBezTo>
                    <a:pt x="361" y="578"/>
                    <a:pt x="613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7"/>
                    <a:pt x="433" y="1804"/>
                    <a:pt x="902" y="1804"/>
                  </a:cubicBezTo>
                  <a:cubicBezTo>
                    <a:pt x="1407" y="1804"/>
                    <a:pt x="1804" y="1407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3492575" y="3202825"/>
              <a:ext cx="37000" cy="36100"/>
            </a:xfrm>
            <a:custGeom>
              <a:avLst/>
              <a:gdLst/>
              <a:ahLst/>
              <a:cxnLst/>
              <a:rect l="l" t="t" r="r" b="b"/>
              <a:pathLst>
                <a:path w="1480" h="1444" extrusionOk="0">
                  <a:moveTo>
                    <a:pt x="758" y="1"/>
                  </a:moveTo>
                  <a:cubicBezTo>
                    <a:pt x="326" y="1"/>
                    <a:pt x="1" y="289"/>
                    <a:pt x="1" y="722"/>
                  </a:cubicBezTo>
                  <a:cubicBezTo>
                    <a:pt x="1" y="1119"/>
                    <a:pt x="326" y="1443"/>
                    <a:pt x="758" y="1443"/>
                  </a:cubicBezTo>
                  <a:cubicBezTo>
                    <a:pt x="1155" y="1443"/>
                    <a:pt x="1480" y="1119"/>
                    <a:pt x="1480" y="722"/>
                  </a:cubicBezTo>
                  <a:cubicBezTo>
                    <a:pt x="1480" y="289"/>
                    <a:pt x="1155" y="1"/>
                    <a:pt x="7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3488975" y="3198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25"/>
                  </a:moveTo>
                  <a:cubicBezTo>
                    <a:pt x="1191" y="325"/>
                    <a:pt x="1443" y="577"/>
                    <a:pt x="1443" y="866"/>
                  </a:cubicBezTo>
                  <a:cubicBezTo>
                    <a:pt x="1443" y="1191"/>
                    <a:pt x="1191" y="1407"/>
                    <a:pt x="902" y="1407"/>
                  </a:cubicBezTo>
                  <a:cubicBezTo>
                    <a:pt x="578" y="1407"/>
                    <a:pt x="361" y="1191"/>
                    <a:pt x="361" y="866"/>
                  </a:cubicBezTo>
                  <a:cubicBezTo>
                    <a:pt x="361" y="577"/>
                    <a:pt x="578" y="325"/>
                    <a:pt x="902" y="325"/>
                  </a:cubicBezTo>
                  <a:close/>
                  <a:moveTo>
                    <a:pt x="902" y="0"/>
                  </a:moveTo>
                  <a:cubicBezTo>
                    <a:pt x="397" y="0"/>
                    <a:pt x="1" y="397"/>
                    <a:pt x="1" y="902"/>
                  </a:cubicBezTo>
                  <a:cubicBezTo>
                    <a:pt x="1" y="1371"/>
                    <a:pt x="397" y="1804"/>
                    <a:pt x="902" y="1804"/>
                  </a:cubicBezTo>
                  <a:cubicBezTo>
                    <a:pt x="1371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31"/>
          <p:cNvSpPr txBox="1"/>
          <p:nvPr/>
        </p:nvSpPr>
        <p:spPr>
          <a:xfrm>
            <a:off x="1536400" y="571500"/>
            <a:ext cx="59556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Let’s Review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26" name="Google Shape;326;p31"/>
          <p:cNvSpPr txBox="1">
            <a:spLocks noGrp="1"/>
          </p:cNvSpPr>
          <p:nvPr>
            <p:ph type="body" idx="1"/>
          </p:nvPr>
        </p:nvSpPr>
        <p:spPr>
          <a:xfrm>
            <a:off x="1032525" y="1747550"/>
            <a:ext cx="7539900" cy="260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Review–Light Blue">
  <p:cSld name="CUSTOM_6_2_1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"/>
          <p:cNvSpPr/>
          <p:nvPr/>
        </p:nvSpPr>
        <p:spPr>
          <a:xfrm rot="-5400000">
            <a:off x="-507252" y="-732147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" name="Google Shape;329;p32"/>
          <p:cNvGrpSpPr/>
          <p:nvPr/>
        </p:nvGrpSpPr>
        <p:grpSpPr>
          <a:xfrm>
            <a:off x="425509" y="373527"/>
            <a:ext cx="806544" cy="1106677"/>
            <a:chOff x="2786575" y="1615875"/>
            <a:chExt cx="1843950" cy="2530125"/>
          </a:xfrm>
        </p:grpSpPr>
        <p:sp>
          <p:nvSpPr>
            <p:cNvPr id="330" name="Google Shape;330;p32"/>
            <p:cNvSpPr/>
            <p:nvPr/>
          </p:nvSpPr>
          <p:spPr>
            <a:xfrm>
              <a:off x="3133725" y="1784500"/>
              <a:ext cx="1181225" cy="1984600"/>
            </a:xfrm>
            <a:custGeom>
              <a:avLst/>
              <a:gdLst/>
              <a:ahLst/>
              <a:cxnLst/>
              <a:rect l="l" t="t" r="r" b="b"/>
              <a:pathLst>
                <a:path w="47249" h="79384" fill="none" extrusionOk="0">
                  <a:moveTo>
                    <a:pt x="26654" y="79384"/>
                  </a:moveTo>
                  <a:lnTo>
                    <a:pt x="3751" y="79384"/>
                  </a:lnTo>
                  <a:cubicBezTo>
                    <a:pt x="1659" y="79384"/>
                    <a:pt x="0" y="77725"/>
                    <a:pt x="0" y="75669"/>
                  </a:cubicBezTo>
                  <a:lnTo>
                    <a:pt x="0" y="3751"/>
                  </a:lnTo>
                  <a:cubicBezTo>
                    <a:pt x="0" y="1659"/>
                    <a:pt x="1659" y="0"/>
                    <a:pt x="3751" y="0"/>
                  </a:cubicBezTo>
                  <a:lnTo>
                    <a:pt x="43497" y="0"/>
                  </a:lnTo>
                  <a:cubicBezTo>
                    <a:pt x="45589" y="0"/>
                    <a:pt x="47248" y="1659"/>
                    <a:pt x="47248" y="3751"/>
                  </a:cubicBezTo>
                  <a:lnTo>
                    <a:pt x="47248" y="53668"/>
                  </a:lnTo>
                </a:path>
              </a:pathLst>
            </a:custGeom>
            <a:noFill/>
            <a:ln w="27950" cap="flat" cmpd="sng">
              <a:solidFill>
                <a:srgbClr val="00000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3562025" y="2790775"/>
              <a:ext cx="473400" cy="1247925"/>
            </a:xfrm>
            <a:custGeom>
              <a:avLst/>
              <a:gdLst/>
              <a:ahLst/>
              <a:cxnLst/>
              <a:rect l="l" t="t" r="r" b="b"/>
              <a:pathLst>
                <a:path w="18936" h="49917" fill="none" extrusionOk="0">
                  <a:moveTo>
                    <a:pt x="18935" y="14138"/>
                  </a:moveTo>
                  <a:lnTo>
                    <a:pt x="18935" y="3426"/>
                  </a:lnTo>
                  <a:cubicBezTo>
                    <a:pt x="18935" y="1551"/>
                    <a:pt x="17384" y="0"/>
                    <a:pt x="15509" y="0"/>
                  </a:cubicBezTo>
                  <a:lnTo>
                    <a:pt x="15509" y="0"/>
                  </a:lnTo>
                  <a:cubicBezTo>
                    <a:pt x="13597" y="0"/>
                    <a:pt x="12083" y="1551"/>
                    <a:pt x="12083" y="3426"/>
                  </a:cubicBezTo>
                  <a:lnTo>
                    <a:pt x="12083" y="29683"/>
                  </a:lnTo>
                  <a:lnTo>
                    <a:pt x="6168" y="24598"/>
                  </a:lnTo>
                  <a:cubicBezTo>
                    <a:pt x="4833" y="23227"/>
                    <a:pt x="2633" y="23227"/>
                    <a:pt x="1335" y="24598"/>
                  </a:cubicBezTo>
                  <a:lnTo>
                    <a:pt x="1335" y="24598"/>
                  </a:lnTo>
                  <a:cubicBezTo>
                    <a:pt x="0" y="25932"/>
                    <a:pt x="0" y="28096"/>
                    <a:pt x="1335" y="29395"/>
                  </a:cubicBezTo>
                  <a:lnTo>
                    <a:pt x="15509" y="47068"/>
                  </a:lnTo>
                  <a:lnTo>
                    <a:pt x="15509" y="49917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4035400" y="3078400"/>
              <a:ext cx="171350" cy="283150"/>
            </a:xfrm>
            <a:custGeom>
              <a:avLst/>
              <a:gdLst/>
              <a:ahLst/>
              <a:cxnLst/>
              <a:rect l="l" t="t" r="r" b="b"/>
              <a:pathLst>
                <a:path w="6854" h="11326" fill="none" extrusionOk="0">
                  <a:moveTo>
                    <a:pt x="0" y="11217"/>
                  </a:moveTo>
                  <a:lnTo>
                    <a:pt x="0" y="3427"/>
                  </a:lnTo>
                  <a:cubicBezTo>
                    <a:pt x="0" y="1515"/>
                    <a:pt x="1515" y="0"/>
                    <a:pt x="3427" y="0"/>
                  </a:cubicBezTo>
                  <a:lnTo>
                    <a:pt x="3427" y="0"/>
                  </a:lnTo>
                  <a:cubicBezTo>
                    <a:pt x="5302" y="0"/>
                    <a:pt x="6853" y="1515"/>
                    <a:pt x="6853" y="3427"/>
                  </a:cubicBezTo>
                  <a:lnTo>
                    <a:pt x="6853" y="11326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4205800" y="3126200"/>
              <a:ext cx="171350" cy="288550"/>
            </a:xfrm>
            <a:custGeom>
              <a:avLst/>
              <a:gdLst/>
              <a:ahLst/>
              <a:cxnLst/>
              <a:rect l="l" t="t" r="r" b="b"/>
              <a:pathLst>
                <a:path w="6854" h="11542" fill="none" extrusionOk="0">
                  <a:moveTo>
                    <a:pt x="1" y="3426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4" y="1515"/>
                    <a:pt x="6854" y="3426"/>
                  </a:cubicBezTo>
                  <a:lnTo>
                    <a:pt x="6854" y="1154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4377125" y="3157750"/>
              <a:ext cx="171350" cy="894475"/>
            </a:xfrm>
            <a:custGeom>
              <a:avLst/>
              <a:gdLst/>
              <a:ahLst/>
              <a:cxnLst/>
              <a:rect l="l" t="t" r="r" b="b"/>
              <a:pathLst>
                <a:path w="6854" h="35779" fill="none" extrusionOk="0">
                  <a:moveTo>
                    <a:pt x="1" y="3427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3" y="1515"/>
                    <a:pt x="6853" y="3427"/>
                  </a:cubicBezTo>
                  <a:lnTo>
                    <a:pt x="6853" y="23192"/>
                  </a:lnTo>
                  <a:lnTo>
                    <a:pt x="3427" y="32461"/>
                  </a:lnTo>
                  <a:lnTo>
                    <a:pt x="3427" y="35779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3882100" y="4057625"/>
              <a:ext cx="642025" cy="88375"/>
            </a:xfrm>
            <a:custGeom>
              <a:avLst/>
              <a:gdLst/>
              <a:ahLst/>
              <a:cxnLst/>
              <a:rect l="l" t="t" r="r" b="b"/>
              <a:pathLst>
                <a:path w="25681" h="3535" fill="none" extrusionOk="0">
                  <a:moveTo>
                    <a:pt x="1" y="3535"/>
                  </a:moveTo>
                  <a:lnTo>
                    <a:pt x="1" y="0"/>
                  </a:lnTo>
                  <a:lnTo>
                    <a:pt x="25681" y="0"/>
                  </a:lnTo>
                  <a:lnTo>
                    <a:pt x="25681" y="3535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3595375" y="1885475"/>
              <a:ext cx="257900" cy="25"/>
            </a:xfrm>
            <a:custGeom>
              <a:avLst/>
              <a:gdLst/>
              <a:ahLst/>
              <a:cxnLst/>
              <a:rect l="l" t="t" r="r" b="b"/>
              <a:pathLst>
                <a:path w="10316" h="1" fill="none" extrusionOk="0">
                  <a:moveTo>
                    <a:pt x="1" y="1"/>
                  </a:moveTo>
                  <a:lnTo>
                    <a:pt x="10316" y="1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3246425" y="1990975"/>
              <a:ext cx="956700" cy="25"/>
            </a:xfrm>
            <a:custGeom>
              <a:avLst/>
              <a:gdLst/>
              <a:ahLst/>
              <a:cxnLst/>
              <a:rect l="l" t="t" r="r" b="b"/>
              <a:pathLst>
                <a:path w="38268" h="1" fill="none" extrusionOk="0">
                  <a:moveTo>
                    <a:pt x="1" y="0"/>
                  </a:moveTo>
                  <a:lnTo>
                    <a:pt x="38268" y="0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4488025" y="2881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6" y="1"/>
                    <a:pt x="1" y="325"/>
                    <a:pt x="1" y="722"/>
                  </a:cubicBezTo>
                  <a:cubicBezTo>
                    <a:pt x="1" y="1155"/>
                    <a:pt x="326" y="1444"/>
                    <a:pt x="722" y="1444"/>
                  </a:cubicBezTo>
                  <a:cubicBezTo>
                    <a:pt x="1119" y="1444"/>
                    <a:pt x="1444" y="1155"/>
                    <a:pt x="1444" y="722"/>
                  </a:cubicBezTo>
                  <a:cubicBezTo>
                    <a:pt x="1444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4483525" y="28782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8"/>
                    <a:pt x="1443" y="902"/>
                  </a:cubicBezTo>
                  <a:cubicBezTo>
                    <a:pt x="1443" y="1191"/>
                    <a:pt x="1227" y="1407"/>
                    <a:pt x="902" y="1407"/>
                  </a:cubicBezTo>
                  <a:cubicBezTo>
                    <a:pt x="614" y="1407"/>
                    <a:pt x="361" y="1191"/>
                    <a:pt x="361" y="902"/>
                  </a:cubicBezTo>
                  <a:cubicBezTo>
                    <a:pt x="361" y="578"/>
                    <a:pt x="614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433" y="1"/>
                    <a:pt x="1" y="397"/>
                    <a:pt x="1" y="902"/>
                  </a:cubicBezTo>
                  <a:cubicBezTo>
                    <a:pt x="1" y="1371"/>
                    <a:pt x="433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4589925" y="2790775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1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1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4585425" y="2786250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1"/>
                  </a:moveTo>
                  <a:cubicBezTo>
                    <a:pt x="1226" y="361"/>
                    <a:pt x="1443" y="614"/>
                    <a:pt x="1443" y="902"/>
                  </a:cubicBezTo>
                  <a:cubicBezTo>
                    <a:pt x="1443" y="1227"/>
                    <a:pt x="1226" y="1443"/>
                    <a:pt x="902" y="1443"/>
                  </a:cubicBezTo>
                  <a:cubicBezTo>
                    <a:pt x="577" y="1443"/>
                    <a:pt x="361" y="1227"/>
                    <a:pt x="361" y="902"/>
                  </a:cubicBezTo>
                  <a:cubicBezTo>
                    <a:pt x="361" y="614"/>
                    <a:pt x="577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397" y="1"/>
                    <a:pt x="0" y="434"/>
                    <a:pt x="0" y="902"/>
                  </a:cubicBezTo>
                  <a:cubicBezTo>
                    <a:pt x="0" y="1407"/>
                    <a:pt x="397" y="1804"/>
                    <a:pt x="902" y="1804"/>
                  </a:cubicBezTo>
                  <a:cubicBezTo>
                    <a:pt x="1371" y="1804"/>
                    <a:pt x="1804" y="1407"/>
                    <a:pt x="1804" y="902"/>
                  </a:cubicBezTo>
                  <a:cubicBezTo>
                    <a:pt x="1804" y="434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4083175" y="21623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55" y="1443"/>
                    <a:pt x="1444" y="1118"/>
                    <a:pt x="1444" y="722"/>
                  </a:cubicBezTo>
                  <a:cubicBezTo>
                    <a:pt x="1444" y="325"/>
                    <a:pt x="1155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4078675" y="21577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515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4" y="1444"/>
                    <a:pt x="397" y="1191"/>
                    <a:pt x="397" y="903"/>
                  </a:cubicBezTo>
                  <a:cubicBezTo>
                    <a:pt x="397" y="578"/>
                    <a:pt x="614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8"/>
                    <a:pt x="433" y="1804"/>
                    <a:pt x="902" y="1804"/>
                  </a:cubicBezTo>
                  <a:cubicBezTo>
                    <a:pt x="1407" y="1804"/>
                    <a:pt x="1804" y="1408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4488025" y="17484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6" y="0"/>
                    <a:pt x="1" y="325"/>
                    <a:pt x="1" y="722"/>
                  </a:cubicBezTo>
                  <a:cubicBezTo>
                    <a:pt x="1" y="1119"/>
                    <a:pt x="326" y="1443"/>
                    <a:pt x="722" y="1443"/>
                  </a:cubicBezTo>
                  <a:cubicBezTo>
                    <a:pt x="1119" y="1443"/>
                    <a:pt x="1444" y="1119"/>
                    <a:pt x="1444" y="722"/>
                  </a:cubicBezTo>
                  <a:cubicBezTo>
                    <a:pt x="1444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4483525" y="17439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7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4" y="1443"/>
                    <a:pt x="361" y="1226"/>
                    <a:pt x="361" y="902"/>
                  </a:cubicBezTo>
                  <a:cubicBezTo>
                    <a:pt x="361" y="577"/>
                    <a:pt x="614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1" y="397"/>
                    <a:pt x="1" y="902"/>
                  </a:cubicBezTo>
                  <a:cubicBezTo>
                    <a:pt x="1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397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3228400" y="1619475"/>
              <a:ext cx="36075" cy="36100"/>
            </a:xfrm>
            <a:custGeom>
              <a:avLst/>
              <a:gdLst/>
              <a:ahLst/>
              <a:cxnLst/>
              <a:rect l="l" t="t" r="r" b="b"/>
              <a:pathLst>
                <a:path w="1443" h="1444" extrusionOk="0">
                  <a:moveTo>
                    <a:pt x="722" y="1"/>
                  </a:moveTo>
                  <a:cubicBezTo>
                    <a:pt x="325" y="1"/>
                    <a:pt x="0" y="325"/>
                    <a:pt x="0" y="722"/>
                  </a:cubicBezTo>
                  <a:cubicBezTo>
                    <a:pt x="0" y="1155"/>
                    <a:pt x="325" y="1444"/>
                    <a:pt x="722" y="1444"/>
                  </a:cubicBezTo>
                  <a:cubicBezTo>
                    <a:pt x="1118" y="1444"/>
                    <a:pt x="1443" y="1155"/>
                    <a:pt x="1443" y="722"/>
                  </a:cubicBezTo>
                  <a:cubicBezTo>
                    <a:pt x="1443" y="325"/>
                    <a:pt x="1118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3223875" y="1615875"/>
              <a:ext cx="45125" cy="45100"/>
            </a:xfrm>
            <a:custGeom>
              <a:avLst/>
              <a:gdLst/>
              <a:ahLst/>
              <a:cxnLst/>
              <a:rect l="l" t="t" r="r" b="b"/>
              <a:pathLst>
                <a:path w="1805" h="1804" extrusionOk="0">
                  <a:moveTo>
                    <a:pt x="903" y="361"/>
                  </a:moveTo>
                  <a:cubicBezTo>
                    <a:pt x="1227" y="361"/>
                    <a:pt x="1444" y="578"/>
                    <a:pt x="1444" y="902"/>
                  </a:cubicBezTo>
                  <a:cubicBezTo>
                    <a:pt x="1444" y="1191"/>
                    <a:pt x="1227" y="1443"/>
                    <a:pt x="903" y="1443"/>
                  </a:cubicBezTo>
                  <a:cubicBezTo>
                    <a:pt x="578" y="1443"/>
                    <a:pt x="362" y="1191"/>
                    <a:pt x="362" y="902"/>
                  </a:cubicBezTo>
                  <a:cubicBezTo>
                    <a:pt x="362" y="578"/>
                    <a:pt x="578" y="361"/>
                    <a:pt x="903" y="361"/>
                  </a:cubicBezTo>
                  <a:close/>
                  <a:moveTo>
                    <a:pt x="903" y="1"/>
                  </a:moveTo>
                  <a:cubicBezTo>
                    <a:pt x="398" y="1"/>
                    <a:pt x="1" y="397"/>
                    <a:pt x="1" y="902"/>
                  </a:cubicBezTo>
                  <a:cubicBezTo>
                    <a:pt x="1" y="1371"/>
                    <a:pt x="398" y="1804"/>
                    <a:pt x="903" y="1804"/>
                  </a:cubicBezTo>
                  <a:cubicBezTo>
                    <a:pt x="1408" y="1804"/>
                    <a:pt x="1804" y="1371"/>
                    <a:pt x="1804" y="902"/>
                  </a:cubicBezTo>
                  <a:cubicBezTo>
                    <a:pt x="1804" y="397"/>
                    <a:pt x="1408" y="1"/>
                    <a:pt x="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2923625" y="2285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9"/>
                    <a:pt x="325" y="1443"/>
                    <a:pt x="722" y="1443"/>
                  </a:cubicBezTo>
                  <a:cubicBezTo>
                    <a:pt x="1119" y="1443"/>
                    <a:pt x="1443" y="1119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2919125" y="2281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649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3" y="1443"/>
                    <a:pt x="361" y="1226"/>
                    <a:pt x="361" y="902"/>
                  </a:cubicBezTo>
                  <a:cubicBezTo>
                    <a:pt x="361" y="613"/>
                    <a:pt x="613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0" y="433"/>
                    <a:pt x="0" y="902"/>
                  </a:cubicBezTo>
                  <a:cubicBezTo>
                    <a:pt x="0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433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2791075" y="242197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5" y="1"/>
                    <a:pt x="1" y="325"/>
                    <a:pt x="1" y="722"/>
                  </a:cubicBezTo>
                  <a:cubicBezTo>
                    <a:pt x="1" y="1155"/>
                    <a:pt x="325" y="1443"/>
                    <a:pt x="722" y="1443"/>
                  </a:cubicBezTo>
                  <a:cubicBezTo>
                    <a:pt x="1119" y="1443"/>
                    <a:pt x="1443" y="1155"/>
                    <a:pt x="1443" y="722"/>
                  </a:cubicBezTo>
                  <a:cubicBezTo>
                    <a:pt x="1443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2786575" y="241837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289"/>
                  </a:moveTo>
                  <a:cubicBezTo>
                    <a:pt x="1227" y="289"/>
                    <a:pt x="1479" y="577"/>
                    <a:pt x="1443" y="830"/>
                  </a:cubicBezTo>
                  <a:cubicBezTo>
                    <a:pt x="1443" y="1154"/>
                    <a:pt x="1191" y="1371"/>
                    <a:pt x="902" y="1371"/>
                  </a:cubicBezTo>
                  <a:cubicBezTo>
                    <a:pt x="577" y="1371"/>
                    <a:pt x="361" y="1154"/>
                    <a:pt x="361" y="830"/>
                  </a:cubicBezTo>
                  <a:cubicBezTo>
                    <a:pt x="361" y="541"/>
                    <a:pt x="577" y="289"/>
                    <a:pt x="902" y="289"/>
                  </a:cubicBezTo>
                  <a:close/>
                  <a:moveTo>
                    <a:pt x="902" y="0"/>
                  </a:moveTo>
                  <a:cubicBezTo>
                    <a:pt x="397" y="0"/>
                    <a:pt x="0" y="397"/>
                    <a:pt x="0" y="902"/>
                  </a:cubicBezTo>
                  <a:cubicBezTo>
                    <a:pt x="0" y="1371"/>
                    <a:pt x="397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2991250" y="26988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2986750" y="26942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443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3" y="1444"/>
                    <a:pt x="361" y="1191"/>
                    <a:pt x="361" y="903"/>
                  </a:cubicBezTo>
                  <a:cubicBezTo>
                    <a:pt x="361" y="578"/>
                    <a:pt x="613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7"/>
                    <a:pt x="433" y="1804"/>
                    <a:pt x="902" y="1804"/>
                  </a:cubicBezTo>
                  <a:cubicBezTo>
                    <a:pt x="1407" y="1804"/>
                    <a:pt x="1804" y="1407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3492575" y="3202825"/>
              <a:ext cx="37000" cy="36100"/>
            </a:xfrm>
            <a:custGeom>
              <a:avLst/>
              <a:gdLst/>
              <a:ahLst/>
              <a:cxnLst/>
              <a:rect l="l" t="t" r="r" b="b"/>
              <a:pathLst>
                <a:path w="1480" h="1444" extrusionOk="0">
                  <a:moveTo>
                    <a:pt x="758" y="1"/>
                  </a:moveTo>
                  <a:cubicBezTo>
                    <a:pt x="326" y="1"/>
                    <a:pt x="1" y="289"/>
                    <a:pt x="1" y="722"/>
                  </a:cubicBezTo>
                  <a:cubicBezTo>
                    <a:pt x="1" y="1119"/>
                    <a:pt x="326" y="1443"/>
                    <a:pt x="758" y="1443"/>
                  </a:cubicBezTo>
                  <a:cubicBezTo>
                    <a:pt x="1155" y="1443"/>
                    <a:pt x="1480" y="1119"/>
                    <a:pt x="1480" y="722"/>
                  </a:cubicBezTo>
                  <a:cubicBezTo>
                    <a:pt x="1480" y="289"/>
                    <a:pt x="1155" y="1"/>
                    <a:pt x="7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3488975" y="3198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25"/>
                  </a:moveTo>
                  <a:cubicBezTo>
                    <a:pt x="1191" y="325"/>
                    <a:pt x="1443" y="577"/>
                    <a:pt x="1443" y="866"/>
                  </a:cubicBezTo>
                  <a:cubicBezTo>
                    <a:pt x="1443" y="1191"/>
                    <a:pt x="1191" y="1407"/>
                    <a:pt x="902" y="1407"/>
                  </a:cubicBezTo>
                  <a:cubicBezTo>
                    <a:pt x="578" y="1407"/>
                    <a:pt x="361" y="1191"/>
                    <a:pt x="361" y="866"/>
                  </a:cubicBezTo>
                  <a:cubicBezTo>
                    <a:pt x="361" y="577"/>
                    <a:pt x="578" y="325"/>
                    <a:pt x="902" y="325"/>
                  </a:cubicBezTo>
                  <a:close/>
                  <a:moveTo>
                    <a:pt x="902" y="0"/>
                  </a:moveTo>
                  <a:cubicBezTo>
                    <a:pt x="397" y="0"/>
                    <a:pt x="1" y="397"/>
                    <a:pt x="1" y="902"/>
                  </a:cubicBezTo>
                  <a:cubicBezTo>
                    <a:pt x="1" y="1371"/>
                    <a:pt x="397" y="1804"/>
                    <a:pt x="902" y="1804"/>
                  </a:cubicBezTo>
                  <a:cubicBezTo>
                    <a:pt x="1371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32"/>
          <p:cNvSpPr txBox="1"/>
          <p:nvPr/>
        </p:nvSpPr>
        <p:spPr>
          <a:xfrm>
            <a:off x="1536400" y="571500"/>
            <a:ext cx="59556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Let’s Review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57" name="Google Shape;357;p32"/>
          <p:cNvSpPr txBox="1">
            <a:spLocks noGrp="1"/>
          </p:cNvSpPr>
          <p:nvPr>
            <p:ph type="body" idx="1"/>
          </p:nvPr>
        </p:nvSpPr>
        <p:spPr>
          <a:xfrm>
            <a:off x="1032525" y="1747550"/>
            <a:ext cx="7539900" cy="260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Review–Dark Blue">
  <p:cSld name="CUSTOM_6_2_1_1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3"/>
          <p:cNvSpPr/>
          <p:nvPr/>
        </p:nvSpPr>
        <p:spPr>
          <a:xfrm rot="-5400000">
            <a:off x="-507252" y="-732147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33"/>
          <p:cNvGrpSpPr/>
          <p:nvPr/>
        </p:nvGrpSpPr>
        <p:grpSpPr>
          <a:xfrm>
            <a:off x="425509" y="373527"/>
            <a:ext cx="806544" cy="1106677"/>
            <a:chOff x="2786575" y="1615875"/>
            <a:chExt cx="1843950" cy="2530125"/>
          </a:xfrm>
        </p:grpSpPr>
        <p:sp>
          <p:nvSpPr>
            <p:cNvPr id="361" name="Google Shape;361;p33"/>
            <p:cNvSpPr/>
            <p:nvPr/>
          </p:nvSpPr>
          <p:spPr>
            <a:xfrm>
              <a:off x="3133725" y="1784500"/>
              <a:ext cx="1181225" cy="1984600"/>
            </a:xfrm>
            <a:custGeom>
              <a:avLst/>
              <a:gdLst/>
              <a:ahLst/>
              <a:cxnLst/>
              <a:rect l="l" t="t" r="r" b="b"/>
              <a:pathLst>
                <a:path w="47249" h="79384" fill="none" extrusionOk="0">
                  <a:moveTo>
                    <a:pt x="26654" y="79384"/>
                  </a:moveTo>
                  <a:lnTo>
                    <a:pt x="3751" y="79384"/>
                  </a:lnTo>
                  <a:cubicBezTo>
                    <a:pt x="1659" y="79384"/>
                    <a:pt x="0" y="77725"/>
                    <a:pt x="0" y="75669"/>
                  </a:cubicBezTo>
                  <a:lnTo>
                    <a:pt x="0" y="3751"/>
                  </a:lnTo>
                  <a:cubicBezTo>
                    <a:pt x="0" y="1659"/>
                    <a:pt x="1659" y="0"/>
                    <a:pt x="3751" y="0"/>
                  </a:cubicBezTo>
                  <a:lnTo>
                    <a:pt x="43497" y="0"/>
                  </a:lnTo>
                  <a:cubicBezTo>
                    <a:pt x="45589" y="0"/>
                    <a:pt x="47248" y="1659"/>
                    <a:pt x="47248" y="3751"/>
                  </a:cubicBezTo>
                  <a:lnTo>
                    <a:pt x="47248" y="53668"/>
                  </a:lnTo>
                </a:path>
              </a:pathLst>
            </a:custGeom>
            <a:noFill/>
            <a:ln w="27950" cap="flat" cmpd="sng">
              <a:solidFill>
                <a:srgbClr val="00000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3"/>
            <p:cNvSpPr/>
            <p:nvPr/>
          </p:nvSpPr>
          <p:spPr>
            <a:xfrm>
              <a:off x="3562025" y="2790775"/>
              <a:ext cx="473400" cy="1247925"/>
            </a:xfrm>
            <a:custGeom>
              <a:avLst/>
              <a:gdLst/>
              <a:ahLst/>
              <a:cxnLst/>
              <a:rect l="l" t="t" r="r" b="b"/>
              <a:pathLst>
                <a:path w="18936" h="49917" fill="none" extrusionOk="0">
                  <a:moveTo>
                    <a:pt x="18935" y="14138"/>
                  </a:moveTo>
                  <a:lnTo>
                    <a:pt x="18935" y="3426"/>
                  </a:lnTo>
                  <a:cubicBezTo>
                    <a:pt x="18935" y="1551"/>
                    <a:pt x="17384" y="0"/>
                    <a:pt x="15509" y="0"/>
                  </a:cubicBezTo>
                  <a:lnTo>
                    <a:pt x="15509" y="0"/>
                  </a:lnTo>
                  <a:cubicBezTo>
                    <a:pt x="13597" y="0"/>
                    <a:pt x="12083" y="1551"/>
                    <a:pt x="12083" y="3426"/>
                  </a:cubicBezTo>
                  <a:lnTo>
                    <a:pt x="12083" y="29683"/>
                  </a:lnTo>
                  <a:lnTo>
                    <a:pt x="6168" y="24598"/>
                  </a:lnTo>
                  <a:cubicBezTo>
                    <a:pt x="4833" y="23227"/>
                    <a:pt x="2633" y="23227"/>
                    <a:pt x="1335" y="24598"/>
                  </a:cubicBezTo>
                  <a:lnTo>
                    <a:pt x="1335" y="24598"/>
                  </a:lnTo>
                  <a:cubicBezTo>
                    <a:pt x="0" y="25932"/>
                    <a:pt x="0" y="28096"/>
                    <a:pt x="1335" y="29395"/>
                  </a:cubicBezTo>
                  <a:lnTo>
                    <a:pt x="15509" y="47068"/>
                  </a:lnTo>
                  <a:lnTo>
                    <a:pt x="15509" y="49917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3"/>
            <p:cNvSpPr/>
            <p:nvPr/>
          </p:nvSpPr>
          <p:spPr>
            <a:xfrm>
              <a:off x="4035400" y="3078400"/>
              <a:ext cx="171350" cy="283150"/>
            </a:xfrm>
            <a:custGeom>
              <a:avLst/>
              <a:gdLst/>
              <a:ahLst/>
              <a:cxnLst/>
              <a:rect l="l" t="t" r="r" b="b"/>
              <a:pathLst>
                <a:path w="6854" h="11326" fill="none" extrusionOk="0">
                  <a:moveTo>
                    <a:pt x="0" y="11217"/>
                  </a:moveTo>
                  <a:lnTo>
                    <a:pt x="0" y="3427"/>
                  </a:lnTo>
                  <a:cubicBezTo>
                    <a:pt x="0" y="1515"/>
                    <a:pt x="1515" y="0"/>
                    <a:pt x="3427" y="0"/>
                  </a:cubicBezTo>
                  <a:lnTo>
                    <a:pt x="3427" y="0"/>
                  </a:lnTo>
                  <a:cubicBezTo>
                    <a:pt x="5302" y="0"/>
                    <a:pt x="6853" y="1515"/>
                    <a:pt x="6853" y="3427"/>
                  </a:cubicBezTo>
                  <a:lnTo>
                    <a:pt x="6853" y="11326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3"/>
            <p:cNvSpPr/>
            <p:nvPr/>
          </p:nvSpPr>
          <p:spPr>
            <a:xfrm>
              <a:off x="4205800" y="3126200"/>
              <a:ext cx="171350" cy="288550"/>
            </a:xfrm>
            <a:custGeom>
              <a:avLst/>
              <a:gdLst/>
              <a:ahLst/>
              <a:cxnLst/>
              <a:rect l="l" t="t" r="r" b="b"/>
              <a:pathLst>
                <a:path w="6854" h="11542" fill="none" extrusionOk="0">
                  <a:moveTo>
                    <a:pt x="1" y="3426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4" y="1515"/>
                    <a:pt x="6854" y="3426"/>
                  </a:cubicBezTo>
                  <a:lnTo>
                    <a:pt x="6854" y="1154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3"/>
            <p:cNvSpPr/>
            <p:nvPr/>
          </p:nvSpPr>
          <p:spPr>
            <a:xfrm>
              <a:off x="4377125" y="3157750"/>
              <a:ext cx="171350" cy="894475"/>
            </a:xfrm>
            <a:custGeom>
              <a:avLst/>
              <a:gdLst/>
              <a:ahLst/>
              <a:cxnLst/>
              <a:rect l="l" t="t" r="r" b="b"/>
              <a:pathLst>
                <a:path w="6854" h="35779" fill="none" extrusionOk="0">
                  <a:moveTo>
                    <a:pt x="1" y="3427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3" y="1515"/>
                    <a:pt x="6853" y="3427"/>
                  </a:cubicBezTo>
                  <a:lnTo>
                    <a:pt x="6853" y="23192"/>
                  </a:lnTo>
                  <a:lnTo>
                    <a:pt x="3427" y="32461"/>
                  </a:lnTo>
                  <a:lnTo>
                    <a:pt x="3427" y="35779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3"/>
            <p:cNvSpPr/>
            <p:nvPr/>
          </p:nvSpPr>
          <p:spPr>
            <a:xfrm>
              <a:off x="3882100" y="4057625"/>
              <a:ext cx="642025" cy="88375"/>
            </a:xfrm>
            <a:custGeom>
              <a:avLst/>
              <a:gdLst/>
              <a:ahLst/>
              <a:cxnLst/>
              <a:rect l="l" t="t" r="r" b="b"/>
              <a:pathLst>
                <a:path w="25681" h="3535" fill="none" extrusionOk="0">
                  <a:moveTo>
                    <a:pt x="1" y="3535"/>
                  </a:moveTo>
                  <a:lnTo>
                    <a:pt x="1" y="0"/>
                  </a:lnTo>
                  <a:lnTo>
                    <a:pt x="25681" y="0"/>
                  </a:lnTo>
                  <a:lnTo>
                    <a:pt x="25681" y="3535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3"/>
            <p:cNvSpPr/>
            <p:nvPr/>
          </p:nvSpPr>
          <p:spPr>
            <a:xfrm>
              <a:off x="3595375" y="1885475"/>
              <a:ext cx="257900" cy="25"/>
            </a:xfrm>
            <a:custGeom>
              <a:avLst/>
              <a:gdLst/>
              <a:ahLst/>
              <a:cxnLst/>
              <a:rect l="l" t="t" r="r" b="b"/>
              <a:pathLst>
                <a:path w="10316" h="1" fill="none" extrusionOk="0">
                  <a:moveTo>
                    <a:pt x="1" y="1"/>
                  </a:moveTo>
                  <a:lnTo>
                    <a:pt x="10316" y="1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3"/>
            <p:cNvSpPr/>
            <p:nvPr/>
          </p:nvSpPr>
          <p:spPr>
            <a:xfrm>
              <a:off x="3246425" y="1990975"/>
              <a:ext cx="956700" cy="25"/>
            </a:xfrm>
            <a:custGeom>
              <a:avLst/>
              <a:gdLst/>
              <a:ahLst/>
              <a:cxnLst/>
              <a:rect l="l" t="t" r="r" b="b"/>
              <a:pathLst>
                <a:path w="38268" h="1" fill="none" extrusionOk="0">
                  <a:moveTo>
                    <a:pt x="1" y="0"/>
                  </a:moveTo>
                  <a:lnTo>
                    <a:pt x="38268" y="0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3"/>
            <p:cNvSpPr/>
            <p:nvPr/>
          </p:nvSpPr>
          <p:spPr>
            <a:xfrm>
              <a:off x="4488025" y="2881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6" y="1"/>
                    <a:pt x="1" y="325"/>
                    <a:pt x="1" y="722"/>
                  </a:cubicBezTo>
                  <a:cubicBezTo>
                    <a:pt x="1" y="1155"/>
                    <a:pt x="326" y="1444"/>
                    <a:pt x="722" y="1444"/>
                  </a:cubicBezTo>
                  <a:cubicBezTo>
                    <a:pt x="1119" y="1444"/>
                    <a:pt x="1444" y="1155"/>
                    <a:pt x="1444" y="722"/>
                  </a:cubicBezTo>
                  <a:cubicBezTo>
                    <a:pt x="1444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3"/>
            <p:cNvSpPr/>
            <p:nvPr/>
          </p:nvSpPr>
          <p:spPr>
            <a:xfrm>
              <a:off x="4483525" y="28782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8"/>
                    <a:pt x="1443" y="902"/>
                  </a:cubicBezTo>
                  <a:cubicBezTo>
                    <a:pt x="1443" y="1191"/>
                    <a:pt x="1227" y="1407"/>
                    <a:pt x="902" y="1407"/>
                  </a:cubicBezTo>
                  <a:cubicBezTo>
                    <a:pt x="614" y="1407"/>
                    <a:pt x="361" y="1191"/>
                    <a:pt x="361" y="902"/>
                  </a:cubicBezTo>
                  <a:cubicBezTo>
                    <a:pt x="361" y="578"/>
                    <a:pt x="614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433" y="1"/>
                    <a:pt x="1" y="397"/>
                    <a:pt x="1" y="902"/>
                  </a:cubicBezTo>
                  <a:cubicBezTo>
                    <a:pt x="1" y="1371"/>
                    <a:pt x="433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3"/>
            <p:cNvSpPr/>
            <p:nvPr/>
          </p:nvSpPr>
          <p:spPr>
            <a:xfrm>
              <a:off x="4589925" y="2790775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1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1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3"/>
            <p:cNvSpPr/>
            <p:nvPr/>
          </p:nvSpPr>
          <p:spPr>
            <a:xfrm>
              <a:off x="4585425" y="2786250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1"/>
                  </a:moveTo>
                  <a:cubicBezTo>
                    <a:pt x="1226" y="361"/>
                    <a:pt x="1443" y="614"/>
                    <a:pt x="1443" y="902"/>
                  </a:cubicBezTo>
                  <a:cubicBezTo>
                    <a:pt x="1443" y="1227"/>
                    <a:pt x="1226" y="1443"/>
                    <a:pt x="902" y="1443"/>
                  </a:cubicBezTo>
                  <a:cubicBezTo>
                    <a:pt x="577" y="1443"/>
                    <a:pt x="361" y="1227"/>
                    <a:pt x="361" y="902"/>
                  </a:cubicBezTo>
                  <a:cubicBezTo>
                    <a:pt x="361" y="614"/>
                    <a:pt x="577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397" y="1"/>
                    <a:pt x="0" y="434"/>
                    <a:pt x="0" y="902"/>
                  </a:cubicBezTo>
                  <a:cubicBezTo>
                    <a:pt x="0" y="1407"/>
                    <a:pt x="397" y="1804"/>
                    <a:pt x="902" y="1804"/>
                  </a:cubicBezTo>
                  <a:cubicBezTo>
                    <a:pt x="1371" y="1804"/>
                    <a:pt x="1804" y="1407"/>
                    <a:pt x="1804" y="902"/>
                  </a:cubicBezTo>
                  <a:cubicBezTo>
                    <a:pt x="1804" y="434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3"/>
            <p:cNvSpPr/>
            <p:nvPr/>
          </p:nvSpPr>
          <p:spPr>
            <a:xfrm>
              <a:off x="4083175" y="21623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55" y="1443"/>
                    <a:pt x="1444" y="1118"/>
                    <a:pt x="1444" y="722"/>
                  </a:cubicBezTo>
                  <a:cubicBezTo>
                    <a:pt x="1444" y="325"/>
                    <a:pt x="1155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3"/>
            <p:cNvSpPr/>
            <p:nvPr/>
          </p:nvSpPr>
          <p:spPr>
            <a:xfrm>
              <a:off x="4078675" y="21577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515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4" y="1444"/>
                    <a:pt x="397" y="1191"/>
                    <a:pt x="397" y="903"/>
                  </a:cubicBezTo>
                  <a:cubicBezTo>
                    <a:pt x="397" y="578"/>
                    <a:pt x="614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8"/>
                    <a:pt x="433" y="1804"/>
                    <a:pt x="902" y="1804"/>
                  </a:cubicBezTo>
                  <a:cubicBezTo>
                    <a:pt x="1407" y="1804"/>
                    <a:pt x="1804" y="1408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3"/>
            <p:cNvSpPr/>
            <p:nvPr/>
          </p:nvSpPr>
          <p:spPr>
            <a:xfrm>
              <a:off x="4488025" y="17484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6" y="0"/>
                    <a:pt x="1" y="325"/>
                    <a:pt x="1" y="722"/>
                  </a:cubicBezTo>
                  <a:cubicBezTo>
                    <a:pt x="1" y="1119"/>
                    <a:pt x="326" y="1443"/>
                    <a:pt x="722" y="1443"/>
                  </a:cubicBezTo>
                  <a:cubicBezTo>
                    <a:pt x="1119" y="1443"/>
                    <a:pt x="1444" y="1119"/>
                    <a:pt x="1444" y="722"/>
                  </a:cubicBezTo>
                  <a:cubicBezTo>
                    <a:pt x="1444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3"/>
            <p:cNvSpPr/>
            <p:nvPr/>
          </p:nvSpPr>
          <p:spPr>
            <a:xfrm>
              <a:off x="4483525" y="17439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7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4" y="1443"/>
                    <a:pt x="361" y="1226"/>
                    <a:pt x="361" y="902"/>
                  </a:cubicBezTo>
                  <a:cubicBezTo>
                    <a:pt x="361" y="577"/>
                    <a:pt x="614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1" y="397"/>
                    <a:pt x="1" y="902"/>
                  </a:cubicBezTo>
                  <a:cubicBezTo>
                    <a:pt x="1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397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3"/>
            <p:cNvSpPr/>
            <p:nvPr/>
          </p:nvSpPr>
          <p:spPr>
            <a:xfrm>
              <a:off x="3228400" y="1619475"/>
              <a:ext cx="36075" cy="36100"/>
            </a:xfrm>
            <a:custGeom>
              <a:avLst/>
              <a:gdLst/>
              <a:ahLst/>
              <a:cxnLst/>
              <a:rect l="l" t="t" r="r" b="b"/>
              <a:pathLst>
                <a:path w="1443" h="1444" extrusionOk="0">
                  <a:moveTo>
                    <a:pt x="722" y="1"/>
                  </a:moveTo>
                  <a:cubicBezTo>
                    <a:pt x="325" y="1"/>
                    <a:pt x="0" y="325"/>
                    <a:pt x="0" y="722"/>
                  </a:cubicBezTo>
                  <a:cubicBezTo>
                    <a:pt x="0" y="1155"/>
                    <a:pt x="325" y="1444"/>
                    <a:pt x="722" y="1444"/>
                  </a:cubicBezTo>
                  <a:cubicBezTo>
                    <a:pt x="1118" y="1444"/>
                    <a:pt x="1443" y="1155"/>
                    <a:pt x="1443" y="722"/>
                  </a:cubicBezTo>
                  <a:cubicBezTo>
                    <a:pt x="1443" y="325"/>
                    <a:pt x="1118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3"/>
            <p:cNvSpPr/>
            <p:nvPr/>
          </p:nvSpPr>
          <p:spPr>
            <a:xfrm>
              <a:off x="3223875" y="1615875"/>
              <a:ext cx="45125" cy="45100"/>
            </a:xfrm>
            <a:custGeom>
              <a:avLst/>
              <a:gdLst/>
              <a:ahLst/>
              <a:cxnLst/>
              <a:rect l="l" t="t" r="r" b="b"/>
              <a:pathLst>
                <a:path w="1805" h="1804" extrusionOk="0">
                  <a:moveTo>
                    <a:pt x="903" y="361"/>
                  </a:moveTo>
                  <a:cubicBezTo>
                    <a:pt x="1227" y="361"/>
                    <a:pt x="1444" y="578"/>
                    <a:pt x="1444" y="902"/>
                  </a:cubicBezTo>
                  <a:cubicBezTo>
                    <a:pt x="1444" y="1191"/>
                    <a:pt x="1227" y="1443"/>
                    <a:pt x="903" y="1443"/>
                  </a:cubicBezTo>
                  <a:cubicBezTo>
                    <a:pt x="578" y="1443"/>
                    <a:pt x="362" y="1191"/>
                    <a:pt x="362" y="902"/>
                  </a:cubicBezTo>
                  <a:cubicBezTo>
                    <a:pt x="362" y="578"/>
                    <a:pt x="578" y="361"/>
                    <a:pt x="903" y="361"/>
                  </a:cubicBezTo>
                  <a:close/>
                  <a:moveTo>
                    <a:pt x="903" y="1"/>
                  </a:moveTo>
                  <a:cubicBezTo>
                    <a:pt x="398" y="1"/>
                    <a:pt x="1" y="397"/>
                    <a:pt x="1" y="902"/>
                  </a:cubicBezTo>
                  <a:cubicBezTo>
                    <a:pt x="1" y="1371"/>
                    <a:pt x="398" y="1804"/>
                    <a:pt x="903" y="1804"/>
                  </a:cubicBezTo>
                  <a:cubicBezTo>
                    <a:pt x="1408" y="1804"/>
                    <a:pt x="1804" y="1371"/>
                    <a:pt x="1804" y="902"/>
                  </a:cubicBezTo>
                  <a:cubicBezTo>
                    <a:pt x="1804" y="397"/>
                    <a:pt x="1408" y="1"/>
                    <a:pt x="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3"/>
            <p:cNvSpPr/>
            <p:nvPr/>
          </p:nvSpPr>
          <p:spPr>
            <a:xfrm>
              <a:off x="2923625" y="2285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9"/>
                    <a:pt x="325" y="1443"/>
                    <a:pt x="722" y="1443"/>
                  </a:cubicBezTo>
                  <a:cubicBezTo>
                    <a:pt x="1119" y="1443"/>
                    <a:pt x="1443" y="1119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3"/>
            <p:cNvSpPr/>
            <p:nvPr/>
          </p:nvSpPr>
          <p:spPr>
            <a:xfrm>
              <a:off x="2919125" y="2281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649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3" y="1443"/>
                    <a:pt x="361" y="1226"/>
                    <a:pt x="361" y="902"/>
                  </a:cubicBezTo>
                  <a:cubicBezTo>
                    <a:pt x="361" y="613"/>
                    <a:pt x="613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0" y="433"/>
                    <a:pt x="0" y="902"/>
                  </a:cubicBezTo>
                  <a:cubicBezTo>
                    <a:pt x="0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433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3"/>
            <p:cNvSpPr/>
            <p:nvPr/>
          </p:nvSpPr>
          <p:spPr>
            <a:xfrm>
              <a:off x="2791075" y="242197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5" y="1"/>
                    <a:pt x="1" y="325"/>
                    <a:pt x="1" y="722"/>
                  </a:cubicBezTo>
                  <a:cubicBezTo>
                    <a:pt x="1" y="1155"/>
                    <a:pt x="325" y="1443"/>
                    <a:pt x="722" y="1443"/>
                  </a:cubicBezTo>
                  <a:cubicBezTo>
                    <a:pt x="1119" y="1443"/>
                    <a:pt x="1443" y="1155"/>
                    <a:pt x="1443" y="722"/>
                  </a:cubicBezTo>
                  <a:cubicBezTo>
                    <a:pt x="1443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3"/>
            <p:cNvSpPr/>
            <p:nvPr/>
          </p:nvSpPr>
          <p:spPr>
            <a:xfrm>
              <a:off x="2786575" y="241837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289"/>
                  </a:moveTo>
                  <a:cubicBezTo>
                    <a:pt x="1227" y="289"/>
                    <a:pt x="1479" y="577"/>
                    <a:pt x="1443" y="830"/>
                  </a:cubicBezTo>
                  <a:cubicBezTo>
                    <a:pt x="1443" y="1154"/>
                    <a:pt x="1191" y="1371"/>
                    <a:pt x="902" y="1371"/>
                  </a:cubicBezTo>
                  <a:cubicBezTo>
                    <a:pt x="577" y="1371"/>
                    <a:pt x="361" y="1154"/>
                    <a:pt x="361" y="830"/>
                  </a:cubicBezTo>
                  <a:cubicBezTo>
                    <a:pt x="361" y="541"/>
                    <a:pt x="577" y="289"/>
                    <a:pt x="902" y="289"/>
                  </a:cubicBezTo>
                  <a:close/>
                  <a:moveTo>
                    <a:pt x="902" y="0"/>
                  </a:moveTo>
                  <a:cubicBezTo>
                    <a:pt x="397" y="0"/>
                    <a:pt x="0" y="397"/>
                    <a:pt x="0" y="902"/>
                  </a:cubicBezTo>
                  <a:cubicBezTo>
                    <a:pt x="0" y="1371"/>
                    <a:pt x="397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3"/>
            <p:cNvSpPr/>
            <p:nvPr/>
          </p:nvSpPr>
          <p:spPr>
            <a:xfrm>
              <a:off x="2991250" y="26988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3"/>
            <p:cNvSpPr/>
            <p:nvPr/>
          </p:nvSpPr>
          <p:spPr>
            <a:xfrm>
              <a:off x="2986750" y="26942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443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3" y="1444"/>
                    <a:pt x="361" y="1191"/>
                    <a:pt x="361" y="903"/>
                  </a:cubicBezTo>
                  <a:cubicBezTo>
                    <a:pt x="361" y="578"/>
                    <a:pt x="613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7"/>
                    <a:pt x="433" y="1804"/>
                    <a:pt x="902" y="1804"/>
                  </a:cubicBezTo>
                  <a:cubicBezTo>
                    <a:pt x="1407" y="1804"/>
                    <a:pt x="1804" y="1407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3"/>
            <p:cNvSpPr/>
            <p:nvPr/>
          </p:nvSpPr>
          <p:spPr>
            <a:xfrm>
              <a:off x="3492575" y="3202825"/>
              <a:ext cx="37000" cy="36100"/>
            </a:xfrm>
            <a:custGeom>
              <a:avLst/>
              <a:gdLst/>
              <a:ahLst/>
              <a:cxnLst/>
              <a:rect l="l" t="t" r="r" b="b"/>
              <a:pathLst>
                <a:path w="1480" h="1444" extrusionOk="0">
                  <a:moveTo>
                    <a:pt x="758" y="1"/>
                  </a:moveTo>
                  <a:cubicBezTo>
                    <a:pt x="326" y="1"/>
                    <a:pt x="1" y="289"/>
                    <a:pt x="1" y="722"/>
                  </a:cubicBezTo>
                  <a:cubicBezTo>
                    <a:pt x="1" y="1119"/>
                    <a:pt x="326" y="1443"/>
                    <a:pt x="758" y="1443"/>
                  </a:cubicBezTo>
                  <a:cubicBezTo>
                    <a:pt x="1155" y="1443"/>
                    <a:pt x="1480" y="1119"/>
                    <a:pt x="1480" y="722"/>
                  </a:cubicBezTo>
                  <a:cubicBezTo>
                    <a:pt x="1480" y="289"/>
                    <a:pt x="1155" y="1"/>
                    <a:pt x="7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3"/>
            <p:cNvSpPr/>
            <p:nvPr/>
          </p:nvSpPr>
          <p:spPr>
            <a:xfrm>
              <a:off x="3488975" y="3198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25"/>
                  </a:moveTo>
                  <a:cubicBezTo>
                    <a:pt x="1191" y="325"/>
                    <a:pt x="1443" y="577"/>
                    <a:pt x="1443" y="866"/>
                  </a:cubicBezTo>
                  <a:cubicBezTo>
                    <a:pt x="1443" y="1191"/>
                    <a:pt x="1191" y="1407"/>
                    <a:pt x="902" y="1407"/>
                  </a:cubicBezTo>
                  <a:cubicBezTo>
                    <a:pt x="578" y="1407"/>
                    <a:pt x="361" y="1191"/>
                    <a:pt x="361" y="866"/>
                  </a:cubicBezTo>
                  <a:cubicBezTo>
                    <a:pt x="361" y="577"/>
                    <a:pt x="578" y="325"/>
                    <a:pt x="902" y="325"/>
                  </a:cubicBezTo>
                  <a:close/>
                  <a:moveTo>
                    <a:pt x="902" y="0"/>
                  </a:moveTo>
                  <a:cubicBezTo>
                    <a:pt x="397" y="0"/>
                    <a:pt x="1" y="397"/>
                    <a:pt x="1" y="902"/>
                  </a:cubicBezTo>
                  <a:cubicBezTo>
                    <a:pt x="1" y="1371"/>
                    <a:pt x="397" y="1804"/>
                    <a:pt x="902" y="1804"/>
                  </a:cubicBezTo>
                  <a:cubicBezTo>
                    <a:pt x="1371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33"/>
          <p:cNvSpPr txBox="1"/>
          <p:nvPr/>
        </p:nvSpPr>
        <p:spPr>
          <a:xfrm>
            <a:off x="1536400" y="571500"/>
            <a:ext cx="59556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Let’s Review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88" name="Google Shape;388;p33"/>
          <p:cNvSpPr txBox="1">
            <a:spLocks noGrp="1"/>
          </p:cNvSpPr>
          <p:nvPr>
            <p:ph type="body" idx="1"/>
          </p:nvPr>
        </p:nvSpPr>
        <p:spPr>
          <a:xfrm>
            <a:off x="1032525" y="1747550"/>
            <a:ext cx="7539900" cy="260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Review–Purple">
  <p:cSld name="CUSTOM_6_2_1_1_1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4"/>
          <p:cNvSpPr/>
          <p:nvPr/>
        </p:nvSpPr>
        <p:spPr>
          <a:xfrm rot="-5400000">
            <a:off x="-507252" y="-732147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4"/>
          <p:cNvGrpSpPr/>
          <p:nvPr/>
        </p:nvGrpSpPr>
        <p:grpSpPr>
          <a:xfrm>
            <a:off x="425509" y="373527"/>
            <a:ext cx="806544" cy="1106677"/>
            <a:chOff x="2786575" y="1615875"/>
            <a:chExt cx="1843950" cy="2530125"/>
          </a:xfrm>
        </p:grpSpPr>
        <p:sp>
          <p:nvSpPr>
            <p:cNvPr id="392" name="Google Shape;392;p34"/>
            <p:cNvSpPr/>
            <p:nvPr/>
          </p:nvSpPr>
          <p:spPr>
            <a:xfrm>
              <a:off x="3133725" y="1784500"/>
              <a:ext cx="1181225" cy="1984600"/>
            </a:xfrm>
            <a:custGeom>
              <a:avLst/>
              <a:gdLst/>
              <a:ahLst/>
              <a:cxnLst/>
              <a:rect l="l" t="t" r="r" b="b"/>
              <a:pathLst>
                <a:path w="47249" h="79384" fill="none" extrusionOk="0">
                  <a:moveTo>
                    <a:pt x="26654" y="79384"/>
                  </a:moveTo>
                  <a:lnTo>
                    <a:pt x="3751" y="79384"/>
                  </a:lnTo>
                  <a:cubicBezTo>
                    <a:pt x="1659" y="79384"/>
                    <a:pt x="0" y="77725"/>
                    <a:pt x="0" y="75669"/>
                  </a:cubicBezTo>
                  <a:lnTo>
                    <a:pt x="0" y="3751"/>
                  </a:lnTo>
                  <a:cubicBezTo>
                    <a:pt x="0" y="1659"/>
                    <a:pt x="1659" y="0"/>
                    <a:pt x="3751" y="0"/>
                  </a:cubicBezTo>
                  <a:lnTo>
                    <a:pt x="43497" y="0"/>
                  </a:lnTo>
                  <a:cubicBezTo>
                    <a:pt x="45589" y="0"/>
                    <a:pt x="47248" y="1659"/>
                    <a:pt x="47248" y="3751"/>
                  </a:cubicBezTo>
                  <a:lnTo>
                    <a:pt x="47248" y="53668"/>
                  </a:lnTo>
                </a:path>
              </a:pathLst>
            </a:custGeom>
            <a:noFill/>
            <a:ln w="27950" cap="flat" cmpd="sng">
              <a:solidFill>
                <a:srgbClr val="00000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4"/>
            <p:cNvSpPr/>
            <p:nvPr/>
          </p:nvSpPr>
          <p:spPr>
            <a:xfrm>
              <a:off x="3562025" y="2790775"/>
              <a:ext cx="473400" cy="1247925"/>
            </a:xfrm>
            <a:custGeom>
              <a:avLst/>
              <a:gdLst/>
              <a:ahLst/>
              <a:cxnLst/>
              <a:rect l="l" t="t" r="r" b="b"/>
              <a:pathLst>
                <a:path w="18936" h="49917" fill="none" extrusionOk="0">
                  <a:moveTo>
                    <a:pt x="18935" y="14138"/>
                  </a:moveTo>
                  <a:lnTo>
                    <a:pt x="18935" y="3426"/>
                  </a:lnTo>
                  <a:cubicBezTo>
                    <a:pt x="18935" y="1551"/>
                    <a:pt x="17384" y="0"/>
                    <a:pt x="15509" y="0"/>
                  </a:cubicBezTo>
                  <a:lnTo>
                    <a:pt x="15509" y="0"/>
                  </a:lnTo>
                  <a:cubicBezTo>
                    <a:pt x="13597" y="0"/>
                    <a:pt x="12083" y="1551"/>
                    <a:pt x="12083" y="3426"/>
                  </a:cubicBezTo>
                  <a:lnTo>
                    <a:pt x="12083" y="29683"/>
                  </a:lnTo>
                  <a:lnTo>
                    <a:pt x="6168" y="24598"/>
                  </a:lnTo>
                  <a:cubicBezTo>
                    <a:pt x="4833" y="23227"/>
                    <a:pt x="2633" y="23227"/>
                    <a:pt x="1335" y="24598"/>
                  </a:cubicBezTo>
                  <a:lnTo>
                    <a:pt x="1335" y="24598"/>
                  </a:lnTo>
                  <a:cubicBezTo>
                    <a:pt x="0" y="25932"/>
                    <a:pt x="0" y="28096"/>
                    <a:pt x="1335" y="29395"/>
                  </a:cubicBezTo>
                  <a:lnTo>
                    <a:pt x="15509" y="47068"/>
                  </a:lnTo>
                  <a:lnTo>
                    <a:pt x="15509" y="49917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4"/>
            <p:cNvSpPr/>
            <p:nvPr/>
          </p:nvSpPr>
          <p:spPr>
            <a:xfrm>
              <a:off x="4035400" y="3078400"/>
              <a:ext cx="171350" cy="283150"/>
            </a:xfrm>
            <a:custGeom>
              <a:avLst/>
              <a:gdLst/>
              <a:ahLst/>
              <a:cxnLst/>
              <a:rect l="l" t="t" r="r" b="b"/>
              <a:pathLst>
                <a:path w="6854" h="11326" fill="none" extrusionOk="0">
                  <a:moveTo>
                    <a:pt x="0" y="11217"/>
                  </a:moveTo>
                  <a:lnTo>
                    <a:pt x="0" y="3427"/>
                  </a:lnTo>
                  <a:cubicBezTo>
                    <a:pt x="0" y="1515"/>
                    <a:pt x="1515" y="0"/>
                    <a:pt x="3427" y="0"/>
                  </a:cubicBezTo>
                  <a:lnTo>
                    <a:pt x="3427" y="0"/>
                  </a:lnTo>
                  <a:cubicBezTo>
                    <a:pt x="5302" y="0"/>
                    <a:pt x="6853" y="1515"/>
                    <a:pt x="6853" y="3427"/>
                  </a:cubicBezTo>
                  <a:lnTo>
                    <a:pt x="6853" y="11326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4"/>
            <p:cNvSpPr/>
            <p:nvPr/>
          </p:nvSpPr>
          <p:spPr>
            <a:xfrm>
              <a:off x="4205800" y="3126200"/>
              <a:ext cx="171350" cy="288550"/>
            </a:xfrm>
            <a:custGeom>
              <a:avLst/>
              <a:gdLst/>
              <a:ahLst/>
              <a:cxnLst/>
              <a:rect l="l" t="t" r="r" b="b"/>
              <a:pathLst>
                <a:path w="6854" h="11542" fill="none" extrusionOk="0">
                  <a:moveTo>
                    <a:pt x="1" y="3426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4" y="1515"/>
                    <a:pt x="6854" y="3426"/>
                  </a:cubicBezTo>
                  <a:lnTo>
                    <a:pt x="6854" y="1154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4"/>
            <p:cNvSpPr/>
            <p:nvPr/>
          </p:nvSpPr>
          <p:spPr>
            <a:xfrm>
              <a:off x="4377125" y="3157750"/>
              <a:ext cx="171350" cy="894475"/>
            </a:xfrm>
            <a:custGeom>
              <a:avLst/>
              <a:gdLst/>
              <a:ahLst/>
              <a:cxnLst/>
              <a:rect l="l" t="t" r="r" b="b"/>
              <a:pathLst>
                <a:path w="6854" h="35779" fill="none" extrusionOk="0">
                  <a:moveTo>
                    <a:pt x="1" y="3427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3" y="1515"/>
                    <a:pt x="6853" y="3427"/>
                  </a:cubicBezTo>
                  <a:lnTo>
                    <a:pt x="6853" y="23192"/>
                  </a:lnTo>
                  <a:lnTo>
                    <a:pt x="3427" y="32461"/>
                  </a:lnTo>
                  <a:lnTo>
                    <a:pt x="3427" y="35779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4"/>
            <p:cNvSpPr/>
            <p:nvPr/>
          </p:nvSpPr>
          <p:spPr>
            <a:xfrm>
              <a:off x="3882100" y="4057625"/>
              <a:ext cx="642025" cy="88375"/>
            </a:xfrm>
            <a:custGeom>
              <a:avLst/>
              <a:gdLst/>
              <a:ahLst/>
              <a:cxnLst/>
              <a:rect l="l" t="t" r="r" b="b"/>
              <a:pathLst>
                <a:path w="25681" h="3535" fill="none" extrusionOk="0">
                  <a:moveTo>
                    <a:pt x="1" y="3535"/>
                  </a:moveTo>
                  <a:lnTo>
                    <a:pt x="1" y="0"/>
                  </a:lnTo>
                  <a:lnTo>
                    <a:pt x="25681" y="0"/>
                  </a:lnTo>
                  <a:lnTo>
                    <a:pt x="25681" y="3535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4"/>
            <p:cNvSpPr/>
            <p:nvPr/>
          </p:nvSpPr>
          <p:spPr>
            <a:xfrm>
              <a:off x="3595375" y="1885475"/>
              <a:ext cx="257900" cy="25"/>
            </a:xfrm>
            <a:custGeom>
              <a:avLst/>
              <a:gdLst/>
              <a:ahLst/>
              <a:cxnLst/>
              <a:rect l="l" t="t" r="r" b="b"/>
              <a:pathLst>
                <a:path w="10316" h="1" fill="none" extrusionOk="0">
                  <a:moveTo>
                    <a:pt x="1" y="1"/>
                  </a:moveTo>
                  <a:lnTo>
                    <a:pt x="10316" y="1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3246425" y="1990975"/>
              <a:ext cx="956700" cy="25"/>
            </a:xfrm>
            <a:custGeom>
              <a:avLst/>
              <a:gdLst/>
              <a:ahLst/>
              <a:cxnLst/>
              <a:rect l="l" t="t" r="r" b="b"/>
              <a:pathLst>
                <a:path w="38268" h="1" fill="none" extrusionOk="0">
                  <a:moveTo>
                    <a:pt x="1" y="0"/>
                  </a:moveTo>
                  <a:lnTo>
                    <a:pt x="38268" y="0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4488025" y="2881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6" y="1"/>
                    <a:pt x="1" y="325"/>
                    <a:pt x="1" y="722"/>
                  </a:cubicBezTo>
                  <a:cubicBezTo>
                    <a:pt x="1" y="1155"/>
                    <a:pt x="326" y="1444"/>
                    <a:pt x="722" y="1444"/>
                  </a:cubicBezTo>
                  <a:cubicBezTo>
                    <a:pt x="1119" y="1444"/>
                    <a:pt x="1444" y="1155"/>
                    <a:pt x="1444" y="722"/>
                  </a:cubicBezTo>
                  <a:cubicBezTo>
                    <a:pt x="1444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4483525" y="28782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8"/>
                    <a:pt x="1443" y="902"/>
                  </a:cubicBezTo>
                  <a:cubicBezTo>
                    <a:pt x="1443" y="1191"/>
                    <a:pt x="1227" y="1407"/>
                    <a:pt x="902" y="1407"/>
                  </a:cubicBezTo>
                  <a:cubicBezTo>
                    <a:pt x="614" y="1407"/>
                    <a:pt x="361" y="1191"/>
                    <a:pt x="361" y="902"/>
                  </a:cubicBezTo>
                  <a:cubicBezTo>
                    <a:pt x="361" y="578"/>
                    <a:pt x="614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433" y="1"/>
                    <a:pt x="1" y="397"/>
                    <a:pt x="1" y="902"/>
                  </a:cubicBezTo>
                  <a:cubicBezTo>
                    <a:pt x="1" y="1371"/>
                    <a:pt x="433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4589925" y="2790775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1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1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4585425" y="2786250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1"/>
                  </a:moveTo>
                  <a:cubicBezTo>
                    <a:pt x="1226" y="361"/>
                    <a:pt x="1443" y="614"/>
                    <a:pt x="1443" y="902"/>
                  </a:cubicBezTo>
                  <a:cubicBezTo>
                    <a:pt x="1443" y="1227"/>
                    <a:pt x="1226" y="1443"/>
                    <a:pt x="902" y="1443"/>
                  </a:cubicBezTo>
                  <a:cubicBezTo>
                    <a:pt x="577" y="1443"/>
                    <a:pt x="361" y="1227"/>
                    <a:pt x="361" y="902"/>
                  </a:cubicBezTo>
                  <a:cubicBezTo>
                    <a:pt x="361" y="614"/>
                    <a:pt x="577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397" y="1"/>
                    <a:pt x="0" y="434"/>
                    <a:pt x="0" y="902"/>
                  </a:cubicBezTo>
                  <a:cubicBezTo>
                    <a:pt x="0" y="1407"/>
                    <a:pt x="397" y="1804"/>
                    <a:pt x="902" y="1804"/>
                  </a:cubicBezTo>
                  <a:cubicBezTo>
                    <a:pt x="1371" y="1804"/>
                    <a:pt x="1804" y="1407"/>
                    <a:pt x="1804" y="902"/>
                  </a:cubicBezTo>
                  <a:cubicBezTo>
                    <a:pt x="1804" y="434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4"/>
            <p:cNvSpPr/>
            <p:nvPr/>
          </p:nvSpPr>
          <p:spPr>
            <a:xfrm>
              <a:off x="4083175" y="21623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55" y="1443"/>
                    <a:pt x="1444" y="1118"/>
                    <a:pt x="1444" y="722"/>
                  </a:cubicBezTo>
                  <a:cubicBezTo>
                    <a:pt x="1444" y="325"/>
                    <a:pt x="1155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4078675" y="21577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515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4" y="1444"/>
                    <a:pt x="397" y="1191"/>
                    <a:pt x="397" y="903"/>
                  </a:cubicBezTo>
                  <a:cubicBezTo>
                    <a:pt x="397" y="578"/>
                    <a:pt x="614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8"/>
                    <a:pt x="433" y="1804"/>
                    <a:pt x="902" y="1804"/>
                  </a:cubicBezTo>
                  <a:cubicBezTo>
                    <a:pt x="1407" y="1804"/>
                    <a:pt x="1804" y="1408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>
              <a:off x="4488025" y="17484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6" y="0"/>
                    <a:pt x="1" y="325"/>
                    <a:pt x="1" y="722"/>
                  </a:cubicBezTo>
                  <a:cubicBezTo>
                    <a:pt x="1" y="1119"/>
                    <a:pt x="326" y="1443"/>
                    <a:pt x="722" y="1443"/>
                  </a:cubicBezTo>
                  <a:cubicBezTo>
                    <a:pt x="1119" y="1443"/>
                    <a:pt x="1444" y="1119"/>
                    <a:pt x="1444" y="722"/>
                  </a:cubicBezTo>
                  <a:cubicBezTo>
                    <a:pt x="1444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4483525" y="17439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7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4" y="1443"/>
                    <a:pt x="361" y="1226"/>
                    <a:pt x="361" y="902"/>
                  </a:cubicBezTo>
                  <a:cubicBezTo>
                    <a:pt x="361" y="577"/>
                    <a:pt x="614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1" y="397"/>
                    <a:pt x="1" y="902"/>
                  </a:cubicBezTo>
                  <a:cubicBezTo>
                    <a:pt x="1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397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4"/>
            <p:cNvSpPr/>
            <p:nvPr/>
          </p:nvSpPr>
          <p:spPr>
            <a:xfrm>
              <a:off x="3228400" y="1619475"/>
              <a:ext cx="36075" cy="36100"/>
            </a:xfrm>
            <a:custGeom>
              <a:avLst/>
              <a:gdLst/>
              <a:ahLst/>
              <a:cxnLst/>
              <a:rect l="l" t="t" r="r" b="b"/>
              <a:pathLst>
                <a:path w="1443" h="1444" extrusionOk="0">
                  <a:moveTo>
                    <a:pt x="722" y="1"/>
                  </a:moveTo>
                  <a:cubicBezTo>
                    <a:pt x="325" y="1"/>
                    <a:pt x="0" y="325"/>
                    <a:pt x="0" y="722"/>
                  </a:cubicBezTo>
                  <a:cubicBezTo>
                    <a:pt x="0" y="1155"/>
                    <a:pt x="325" y="1444"/>
                    <a:pt x="722" y="1444"/>
                  </a:cubicBezTo>
                  <a:cubicBezTo>
                    <a:pt x="1118" y="1444"/>
                    <a:pt x="1443" y="1155"/>
                    <a:pt x="1443" y="722"/>
                  </a:cubicBezTo>
                  <a:cubicBezTo>
                    <a:pt x="1443" y="325"/>
                    <a:pt x="1118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3223875" y="1615875"/>
              <a:ext cx="45125" cy="45100"/>
            </a:xfrm>
            <a:custGeom>
              <a:avLst/>
              <a:gdLst/>
              <a:ahLst/>
              <a:cxnLst/>
              <a:rect l="l" t="t" r="r" b="b"/>
              <a:pathLst>
                <a:path w="1805" h="1804" extrusionOk="0">
                  <a:moveTo>
                    <a:pt x="903" y="361"/>
                  </a:moveTo>
                  <a:cubicBezTo>
                    <a:pt x="1227" y="361"/>
                    <a:pt x="1444" y="578"/>
                    <a:pt x="1444" y="902"/>
                  </a:cubicBezTo>
                  <a:cubicBezTo>
                    <a:pt x="1444" y="1191"/>
                    <a:pt x="1227" y="1443"/>
                    <a:pt x="903" y="1443"/>
                  </a:cubicBezTo>
                  <a:cubicBezTo>
                    <a:pt x="578" y="1443"/>
                    <a:pt x="362" y="1191"/>
                    <a:pt x="362" y="902"/>
                  </a:cubicBezTo>
                  <a:cubicBezTo>
                    <a:pt x="362" y="578"/>
                    <a:pt x="578" y="361"/>
                    <a:pt x="903" y="361"/>
                  </a:cubicBezTo>
                  <a:close/>
                  <a:moveTo>
                    <a:pt x="903" y="1"/>
                  </a:moveTo>
                  <a:cubicBezTo>
                    <a:pt x="398" y="1"/>
                    <a:pt x="1" y="397"/>
                    <a:pt x="1" y="902"/>
                  </a:cubicBezTo>
                  <a:cubicBezTo>
                    <a:pt x="1" y="1371"/>
                    <a:pt x="398" y="1804"/>
                    <a:pt x="903" y="1804"/>
                  </a:cubicBezTo>
                  <a:cubicBezTo>
                    <a:pt x="1408" y="1804"/>
                    <a:pt x="1804" y="1371"/>
                    <a:pt x="1804" y="902"/>
                  </a:cubicBezTo>
                  <a:cubicBezTo>
                    <a:pt x="1804" y="397"/>
                    <a:pt x="1408" y="1"/>
                    <a:pt x="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2923625" y="2285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9"/>
                    <a:pt x="325" y="1443"/>
                    <a:pt x="722" y="1443"/>
                  </a:cubicBezTo>
                  <a:cubicBezTo>
                    <a:pt x="1119" y="1443"/>
                    <a:pt x="1443" y="1119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2919125" y="2281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649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3" y="1443"/>
                    <a:pt x="361" y="1226"/>
                    <a:pt x="361" y="902"/>
                  </a:cubicBezTo>
                  <a:cubicBezTo>
                    <a:pt x="361" y="613"/>
                    <a:pt x="613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0" y="433"/>
                    <a:pt x="0" y="902"/>
                  </a:cubicBezTo>
                  <a:cubicBezTo>
                    <a:pt x="0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433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4"/>
            <p:cNvSpPr/>
            <p:nvPr/>
          </p:nvSpPr>
          <p:spPr>
            <a:xfrm>
              <a:off x="2791075" y="242197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5" y="1"/>
                    <a:pt x="1" y="325"/>
                    <a:pt x="1" y="722"/>
                  </a:cubicBezTo>
                  <a:cubicBezTo>
                    <a:pt x="1" y="1155"/>
                    <a:pt x="325" y="1443"/>
                    <a:pt x="722" y="1443"/>
                  </a:cubicBezTo>
                  <a:cubicBezTo>
                    <a:pt x="1119" y="1443"/>
                    <a:pt x="1443" y="1155"/>
                    <a:pt x="1443" y="722"/>
                  </a:cubicBezTo>
                  <a:cubicBezTo>
                    <a:pt x="1443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2786575" y="241837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289"/>
                  </a:moveTo>
                  <a:cubicBezTo>
                    <a:pt x="1227" y="289"/>
                    <a:pt x="1479" y="577"/>
                    <a:pt x="1443" y="830"/>
                  </a:cubicBezTo>
                  <a:cubicBezTo>
                    <a:pt x="1443" y="1154"/>
                    <a:pt x="1191" y="1371"/>
                    <a:pt x="902" y="1371"/>
                  </a:cubicBezTo>
                  <a:cubicBezTo>
                    <a:pt x="577" y="1371"/>
                    <a:pt x="361" y="1154"/>
                    <a:pt x="361" y="830"/>
                  </a:cubicBezTo>
                  <a:cubicBezTo>
                    <a:pt x="361" y="541"/>
                    <a:pt x="577" y="289"/>
                    <a:pt x="902" y="289"/>
                  </a:cubicBezTo>
                  <a:close/>
                  <a:moveTo>
                    <a:pt x="902" y="0"/>
                  </a:moveTo>
                  <a:cubicBezTo>
                    <a:pt x="397" y="0"/>
                    <a:pt x="0" y="397"/>
                    <a:pt x="0" y="902"/>
                  </a:cubicBezTo>
                  <a:cubicBezTo>
                    <a:pt x="0" y="1371"/>
                    <a:pt x="397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2991250" y="26988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2986750" y="26942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443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3" y="1444"/>
                    <a:pt x="361" y="1191"/>
                    <a:pt x="361" y="903"/>
                  </a:cubicBezTo>
                  <a:cubicBezTo>
                    <a:pt x="361" y="578"/>
                    <a:pt x="613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7"/>
                    <a:pt x="433" y="1804"/>
                    <a:pt x="902" y="1804"/>
                  </a:cubicBezTo>
                  <a:cubicBezTo>
                    <a:pt x="1407" y="1804"/>
                    <a:pt x="1804" y="1407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3492575" y="3202825"/>
              <a:ext cx="37000" cy="36100"/>
            </a:xfrm>
            <a:custGeom>
              <a:avLst/>
              <a:gdLst/>
              <a:ahLst/>
              <a:cxnLst/>
              <a:rect l="l" t="t" r="r" b="b"/>
              <a:pathLst>
                <a:path w="1480" h="1444" extrusionOk="0">
                  <a:moveTo>
                    <a:pt x="758" y="1"/>
                  </a:moveTo>
                  <a:cubicBezTo>
                    <a:pt x="326" y="1"/>
                    <a:pt x="1" y="289"/>
                    <a:pt x="1" y="722"/>
                  </a:cubicBezTo>
                  <a:cubicBezTo>
                    <a:pt x="1" y="1119"/>
                    <a:pt x="326" y="1443"/>
                    <a:pt x="758" y="1443"/>
                  </a:cubicBezTo>
                  <a:cubicBezTo>
                    <a:pt x="1155" y="1443"/>
                    <a:pt x="1480" y="1119"/>
                    <a:pt x="1480" y="722"/>
                  </a:cubicBezTo>
                  <a:cubicBezTo>
                    <a:pt x="1480" y="289"/>
                    <a:pt x="1155" y="1"/>
                    <a:pt x="7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3488975" y="3198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25"/>
                  </a:moveTo>
                  <a:cubicBezTo>
                    <a:pt x="1191" y="325"/>
                    <a:pt x="1443" y="577"/>
                    <a:pt x="1443" y="866"/>
                  </a:cubicBezTo>
                  <a:cubicBezTo>
                    <a:pt x="1443" y="1191"/>
                    <a:pt x="1191" y="1407"/>
                    <a:pt x="902" y="1407"/>
                  </a:cubicBezTo>
                  <a:cubicBezTo>
                    <a:pt x="578" y="1407"/>
                    <a:pt x="361" y="1191"/>
                    <a:pt x="361" y="866"/>
                  </a:cubicBezTo>
                  <a:cubicBezTo>
                    <a:pt x="361" y="577"/>
                    <a:pt x="578" y="325"/>
                    <a:pt x="902" y="325"/>
                  </a:cubicBezTo>
                  <a:close/>
                  <a:moveTo>
                    <a:pt x="902" y="0"/>
                  </a:moveTo>
                  <a:cubicBezTo>
                    <a:pt x="397" y="0"/>
                    <a:pt x="1" y="397"/>
                    <a:pt x="1" y="902"/>
                  </a:cubicBezTo>
                  <a:cubicBezTo>
                    <a:pt x="1" y="1371"/>
                    <a:pt x="397" y="1804"/>
                    <a:pt x="902" y="1804"/>
                  </a:cubicBezTo>
                  <a:cubicBezTo>
                    <a:pt x="1371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8" name="Google Shape;418;p34"/>
          <p:cNvSpPr txBox="1"/>
          <p:nvPr/>
        </p:nvSpPr>
        <p:spPr>
          <a:xfrm>
            <a:off x="1536400" y="571500"/>
            <a:ext cx="59556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Let’s Review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19" name="Google Shape;419;p34"/>
          <p:cNvSpPr txBox="1">
            <a:spLocks noGrp="1"/>
          </p:cNvSpPr>
          <p:nvPr>
            <p:ph type="body" idx="1"/>
          </p:nvPr>
        </p:nvSpPr>
        <p:spPr>
          <a:xfrm>
            <a:off x="1032525" y="1747550"/>
            <a:ext cx="7539900" cy="260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work–Green">
  <p:cSld name="CUSTOM_6_1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5"/>
          <p:cNvSpPr/>
          <p:nvPr/>
        </p:nvSpPr>
        <p:spPr>
          <a:xfrm>
            <a:off x="6426148" y="3056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5"/>
          <p:cNvSpPr txBox="1"/>
          <p:nvPr/>
        </p:nvSpPr>
        <p:spPr>
          <a:xfrm>
            <a:off x="342900" y="571500"/>
            <a:ext cx="71490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WITHIN THE NEXT 7 DAYS</a:t>
            </a:r>
            <a:endParaRPr>
              <a:solidFill>
                <a:schemeClr val="accent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Homework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423" name="Google Shape;423;p35"/>
          <p:cNvGrpSpPr/>
          <p:nvPr/>
        </p:nvGrpSpPr>
        <p:grpSpPr>
          <a:xfrm>
            <a:off x="7092580" y="406586"/>
            <a:ext cx="1597244" cy="1485745"/>
            <a:chOff x="2078750" y="1137975"/>
            <a:chExt cx="3629275" cy="3375925"/>
          </a:xfrm>
        </p:grpSpPr>
        <p:sp>
          <p:nvSpPr>
            <p:cNvPr id="424" name="Google Shape;424;p35"/>
            <p:cNvSpPr/>
            <p:nvPr/>
          </p:nvSpPr>
          <p:spPr>
            <a:xfrm>
              <a:off x="2562950" y="3632025"/>
              <a:ext cx="508575" cy="25"/>
            </a:xfrm>
            <a:custGeom>
              <a:avLst/>
              <a:gdLst/>
              <a:ahLst/>
              <a:cxnLst/>
              <a:rect l="l" t="t" r="r" b="b"/>
              <a:pathLst>
                <a:path w="20343" h="1" fill="none" extrusionOk="0">
                  <a:moveTo>
                    <a:pt x="1" y="1"/>
                  </a:moveTo>
                  <a:lnTo>
                    <a:pt x="20343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2553050" y="38520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5"/>
            <p:cNvSpPr/>
            <p:nvPr/>
          </p:nvSpPr>
          <p:spPr>
            <a:xfrm>
              <a:off x="2553050" y="407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5"/>
            <p:cNvSpPr/>
            <p:nvPr/>
          </p:nvSpPr>
          <p:spPr>
            <a:xfrm>
              <a:off x="2553050" y="429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1"/>
                  </a:moveTo>
                  <a:lnTo>
                    <a:pt x="48294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5"/>
            <p:cNvSpPr/>
            <p:nvPr/>
          </p:nvSpPr>
          <p:spPr>
            <a:xfrm>
              <a:off x="2553050" y="4513875"/>
              <a:ext cx="781775" cy="25"/>
            </a:xfrm>
            <a:custGeom>
              <a:avLst/>
              <a:gdLst/>
              <a:ahLst/>
              <a:cxnLst/>
              <a:rect l="l" t="t" r="r" b="b"/>
              <a:pathLst>
                <a:path w="31271" h="1" fill="none" extrusionOk="0">
                  <a:moveTo>
                    <a:pt x="0" y="0"/>
                  </a:moveTo>
                  <a:lnTo>
                    <a:pt x="31270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5"/>
            <p:cNvSpPr/>
            <p:nvPr/>
          </p:nvSpPr>
          <p:spPr>
            <a:xfrm>
              <a:off x="2078750" y="1534725"/>
              <a:ext cx="1079350" cy="1854775"/>
            </a:xfrm>
            <a:custGeom>
              <a:avLst/>
              <a:gdLst/>
              <a:ahLst/>
              <a:cxnLst/>
              <a:rect l="l" t="t" r="r" b="b"/>
              <a:pathLst>
                <a:path w="43174" h="74191" fill="none" extrusionOk="0">
                  <a:moveTo>
                    <a:pt x="36140" y="1"/>
                  </a:moveTo>
                  <a:lnTo>
                    <a:pt x="1" y="1"/>
                  </a:lnTo>
                  <a:lnTo>
                    <a:pt x="1" y="67121"/>
                  </a:lnTo>
                  <a:lnTo>
                    <a:pt x="36104" y="67121"/>
                  </a:lnTo>
                  <a:cubicBezTo>
                    <a:pt x="40035" y="67121"/>
                    <a:pt x="43173" y="70259"/>
                    <a:pt x="43173" y="74191"/>
                  </a:cubicBezTo>
                  <a:lnTo>
                    <a:pt x="43173" y="7034"/>
                  </a:lnTo>
                  <a:cubicBezTo>
                    <a:pt x="43173" y="3138"/>
                    <a:pt x="40035" y="1"/>
                    <a:pt x="36140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5"/>
            <p:cNvSpPr/>
            <p:nvPr/>
          </p:nvSpPr>
          <p:spPr>
            <a:xfrm>
              <a:off x="3867675" y="1534725"/>
              <a:ext cx="361600" cy="350775"/>
            </a:xfrm>
            <a:custGeom>
              <a:avLst/>
              <a:gdLst/>
              <a:ahLst/>
              <a:cxnLst/>
              <a:rect l="l" t="t" r="r" b="b"/>
              <a:pathLst>
                <a:path w="14464" h="14031" fill="none" extrusionOk="0">
                  <a:moveTo>
                    <a:pt x="1" y="1"/>
                  </a:moveTo>
                  <a:lnTo>
                    <a:pt x="14464" y="1"/>
                  </a:lnTo>
                  <a:lnTo>
                    <a:pt x="14464" y="1403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3149050" y="1532925"/>
              <a:ext cx="511275" cy="1856575"/>
            </a:xfrm>
            <a:custGeom>
              <a:avLst/>
              <a:gdLst/>
              <a:ahLst/>
              <a:cxnLst/>
              <a:rect l="l" t="t" r="r" b="b"/>
              <a:pathLst>
                <a:path w="20451" h="74263" fill="none" extrusionOk="0">
                  <a:moveTo>
                    <a:pt x="20450" y="67193"/>
                  </a:moveTo>
                  <a:lnTo>
                    <a:pt x="7106" y="67193"/>
                  </a:lnTo>
                  <a:cubicBezTo>
                    <a:pt x="3174" y="67193"/>
                    <a:pt x="0" y="70331"/>
                    <a:pt x="0" y="74263"/>
                  </a:cubicBezTo>
                  <a:lnTo>
                    <a:pt x="0" y="7106"/>
                  </a:lnTo>
                  <a:cubicBezTo>
                    <a:pt x="0" y="3174"/>
                    <a:pt x="3174" y="0"/>
                    <a:pt x="7106" y="0"/>
                  </a:cubicBezTo>
                  <a:lnTo>
                    <a:pt x="1511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5"/>
            <p:cNvSpPr/>
            <p:nvPr/>
          </p:nvSpPr>
          <p:spPr>
            <a:xfrm>
              <a:off x="3734225" y="3212750"/>
              <a:ext cx="171350" cy="25"/>
            </a:xfrm>
            <a:custGeom>
              <a:avLst/>
              <a:gdLst/>
              <a:ahLst/>
              <a:cxnLst/>
              <a:rect l="l" t="t" r="r" b="b"/>
              <a:pathLst>
                <a:path w="6854" h="1" fill="none" extrusionOk="0">
                  <a:moveTo>
                    <a:pt x="6854" y="0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5"/>
            <p:cNvSpPr/>
            <p:nvPr/>
          </p:nvSpPr>
          <p:spPr>
            <a:xfrm>
              <a:off x="2259100" y="1766450"/>
              <a:ext cx="420200" cy="25"/>
            </a:xfrm>
            <a:custGeom>
              <a:avLst/>
              <a:gdLst/>
              <a:ahLst/>
              <a:cxnLst/>
              <a:rect l="l" t="t" r="r" b="b"/>
              <a:pathLst>
                <a:path w="16808" h="1" fill="none" extrusionOk="0">
                  <a:moveTo>
                    <a:pt x="0" y="1"/>
                  </a:moveTo>
                  <a:lnTo>
                    <a:pt x="16807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5"/>
            <p:cNvSpPr/>
            <p:nvPr/>
          </p:nvSpPr>
          <p:spPr>
            <a:xfrm>
              <a:off x="2259100" y="2039675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5"/>
            <p:cNvSpPr/>
            <p:nvPr/>
          </p:nvSpPr>
          <p:spPr>
            <a:xfrm>
              <a:off x="2259100" y="2239850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5"/>
            <p:cNvSpPr/>
            <p:nvPr/>
          </p:nvSpPr>
          <p:spPr>
            <a:xfrm>
              <a:off x="2259100" y="2440000"/>
              <a:ext cx="504950" cy="25"/>
            </a:xfrm>
            <a:custGeom>
              <a:avLst/>
              <a:gdLst/>
              <a:ahLst/>
              <a:cxnLst/>
              <a:rect l="l" t="t" r="r" b="b"/>
              <a:pathLst>
                <a:path w="20198" h="1" fill="none" extrusionOk="0">
                  <a:moveTo>
                    <a:pt x="0" y="1"/>
                  </a:moveTo>
                  <a:lnTo>
                    <a:pt x="2019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5"/>
            <p:cNvSpPr/>
            <p:nvPr/>
          </p:nvSpPr>
          <p:spPr>
            <a:xfrm>
              <a:off x="3585450" y="2990925"/>
              <a:ext cx="223650" cy="321925"/>
            </a:xfrm>
            <a:custGeom>
              <a:avLst/>
              <a:gdLst/>
              <a:ahLst/>
              <a:cxnLst/>
              <a:rect l="l" t="t" r="r" b="b"/>
              <a:pathLst>
                <a:path w="8946" h="12877" fill="none" extrusionOk="0">
                  <a:moveTo>
                    <a:pt x="4473" y="1"/>
                  </a:moveTo>
                  <a:cubicBezTo>
                    <a:pt x="2886" y="1"/>
                    <a:pt x="1371" y="217"/>
                    <a:pt x="1" y="650"/>
                  </a:cubicBezTo>
                  <a:lnTo>
                    <a:pt x="4473" y="12877"/>
                  </a:lnTo>
                  <a:lnTo>
                    <a:pt x="8945" y="650"/>
                  </a:lnTo>
                  <a:cubicBezTo>
                    <a:pt x="7539" y="217"/>
                    <a:pt x="6060" y="1"/>
                    <a:pt x="4473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5"/>
            <p:cNvSpPr/>
            <p:nvPr/>
          </p:nvSpPr>
          <p:spPr>
            <a:xfrm>
              <a:off x="3571025" y="1137975"/>
              <a:ext cx="251600" cy="172250"/>
            </a:xfrm>
            <a:custGeom>
              <a:avLst/>
              <a:gdLst/>
              <a:ahLst/>
              <a:cxnLst/>
              <a:rect l="l" t="t" r="r" b="b"/>
              <a:pathLst>
                <a:path w="10064" h="6890" fill="none" extrusionOk="0">
                  <a:moveTo>
                    <a:pt x="1" y="1"/>
                  </a:moveTo>
                  <a:lnTo>
                    <a:pt x="10063" y="1"/>
                  </a:lnTo>
                  <a:lnTo>
                    <a:pt x="10063" y="6890"/>
                  </a:lnTo>
                  <a:lnTo>
                    <a:pt x="1" y="689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5"/>
            <p:cNvSpPr/>
            <p:nvPr/>
          </p:nvSpPr>
          <p:spPr>
            <a:xfrm>
              <a:off x="3525950" y="1318325"/>
              <a:ext cx="341750" cy="1669925"/>
            </a:xfrm>
            <a:custGeom>
              <a:avLst/>
              <a:gdLst/>
              <a:ahLst/>
              <a:cxnLst/>
              <a:rect l="l" t="t" r="r" b="b"/>
              <a:pathLst>
                <a:path w="13670" h="66797" fill="none" extrusionOk="0">
                  <a:moveTo>
                    <a:pt x="0" y="0"/>
                  </a:moveTo>
                  <a:lnTo>
                    <a:pt x="0" y="41333"/>
                  </a:lnTo>
                  <a:lnTo>
                    <a:pt x="0" y="53235"/>
                  </a:lnTo>
                  <a:lnTo>
                    <a:pt x="0" y="66797"/>
                  </a:lnTo>
                  <a:lnTo>
                    <a:pt x="13670" y="66797"/>
                  </a:lnTo>
                  <a:lnTo>
                    <a:pt x="13670" y="52370"/>
                  </a:lnTo>
                  <a:lnTo>
                    <a:pt x="13670" y="41333"/>
                  </a:lnTo>
                  <a:lnTo>
                    <a:pt x="13670" y="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5"/>
            <p:cNvSpPr/>
            <p:nvPr/>
          </p:nvSpPr>
          <p:spPr>
            <a:xfrm>
              <a:off x="4044400" y="2058600"/>
              <a:ext cx="1663625" cy="1875525"/>
            </a:xfrm>
            <a:custGeom>
              <a:avLst/>
              <a:gdLst/>
              <a:ahLst/>
              <a:cxnLst/>
              <a:rect l="l" t="t" r="r" b="b"/>
              <a:pathLst>
                <a:path w="66545" h="75021" fill="none" extrusionOk="0">
                  <a:moveTo>
                    <a:pt x="66545" y="1"/>
                  </a:moveTo>
                  <a:lnTo>
                    <a:pt x="8513" y="1"/>
                  </a:lnTo>
                  <a:cubicBezTo>
                    <a:pt x="3860" y="1"/>
                    <a:pt x="73" y="3752"/>
                    <a:pt x="1" y="8332"/>
                  </a:cubicBezTo>
                  <a:lnTo>
                    <a:pt x="1" y="8332"/>
                  </a:lnTo>
                  <a:lnTo>
                    <a:pt x="1" y="75020"/>
                  </a:lnTo>
                  <a:lnTo>
                    <a:pt x="37" y="75020"/>
                  </a:lnTo>
                  <a:cubicBezTo>
                    <a:pt x="37" y="74840"/>
                    <a:pt x="1" y="74696"/>
                    <a:pt x="1" y="74515"/>
                  </a:cubicBezTo>
                  <a:cubicBezTo>
                    <a:pt x="1" y="69826"/>
                    <a:pt x="3824" y="66003"/>
                    <a:pt x="8513" y="66003"/>
                  </a:cubicBezTo>
                  <a:lnTo>
                    <a:pt x="66545" y="66003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5"/>
            <p:cNvSpPr/>
            <p:nvPr/>
          </p:nvSpPr>
          <p:spPr>
            <a:xfrm>
              <a:off x="4044400" y="3708675"/>
              <a:ext cx="1663625" cy="425625"/>
            </a:xfrm>
            <a:custGeom>
              <a:avLst/>
              <a:gdLst/>
              <a:ahLst/>
              <a:cxnLst/>
              <a:rect l="l" t="t" r="r" b="b"/>
              <a:pathLst>
                <a:path w="66545" h="17025" fill="none" extrusionOk="0">
                  <a:moveTo>
                    <a:pt x="25104" y="17024"/>
                  </a:moveTo>
                  <a:lnTo>
                    <a:pt x="50026" y="17024"/>
                  </a:lnTo>
                  <a:lnTo>
                    <a:pt x="66545" y="17024"/>
                  </a:lnTo>
                  <a:lnTo>
                    <a:pt x="66545" y="0"/>
                  </a:lnTo>
                  <a:lnTo>
                    <a:pt x="50026" y="0"/>
                  </a:lnTo>
                  <a:lnTo>
                    <a:pt x="8513" y="0"/>
                  </a:lnTo>
                  <a:cubicBezTo>
                    <a:pt x="3788" y="0"/>
                    <a:pt x="1" y="3823"/>
                    <a:pt x="1" y="8512"/>
                  </a:cubicBezTo>
                  <a:cubicBezTo>
                    <a:pt x="1" y="13201"/>
                    <a:pt x="3824" y="17024"/>
                    <a:pt x="8513" y="17024"/>
                  </a:cubicBezTo>
                  <a:lnTo>
                    <a:pt x="12769" y="1702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5"/>
            <p:cNvSpPr/>
            <p:nvPr/>
          </p:nvSpPr>
          <p:spPr>
            <a:xfrm>
              <a:off x="4363600" y="3939500"/>
              <a:ext cx="308400" cy="366100"/>
            </a:xfrm>
            <a:custGeom>
              <a:avLst/>
              <a:gdLst/>
              <a:ahLst/>
              <a:cxnLst/>
              <a:rect l="l" t="t" r="r" b="b"/>
              <a:pathLst>
                <a:path w="12336" h="14644" fill="none" extrusionOk="0">
                  <a:moveTo>
                    <a:pt x="12336" y="14644"/>
                  </a:moveTo>
                  <a:lnTo>
                    <a:pt x="6168" y="10749"/>
                  </a:lnTo>
                  <a:lnTo>
                    <a:pt x="1" y="14644"/>
                  </a:lnTo>
                  <a:lnTo>
                    <a:pt x="1" y="1"/>
                  </a:lnTo>
                  <a:lnTo>
                    <a:pt x="6168" y="1"/>
                  </a:lnTo>
                  <a:lnTo>
                    <a:pt x="12336" y="1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5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5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fill="none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5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fill="none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5"/>
            <p:cNvSpPr/>
            <p:nvPr/>
          </p:nvSpPr>
          <p:spPr>
            <a:xfrm>
              <a:off x="4645825" y="2830425"/>
              <a:ext cx="656450" cy="25"/>
            </a:xfrm>
            <a:custGeom>
              <a:avLst/>
              <a:gdLst/>
              <a:ahLst/>
              <a:cxnLst/>
              <a:rect l="l" t="t" r="r" b="b"/>
              <a:pathLst>
                <a:path w="26258" h="1" fill="none" extrusionOk="0">
                  <a:moveTo>
                    <a:pt x="1" y="1"/>
                  </a:moveTo>
                  <a:lnTo>
                    <a:pt x="2625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5"/>
            <p:cNvSpPr/>
            <p:nvPr/>
          </p:nvSpPr>
          <p:spPr>
            <a:xfrm>
              <a:off x="4722475" y="2623950"/>
              <a:ext cx="503150" cy="25"/>
            </a:xfrm>
            <a:custGeom>
              <a:avLst/>
              <a:gdLst/>
              <a:ahLst/>
              <a:cxnLst/>
              <a:rect l="l" t="t" r="r" b="b"/>
              <a:pathLst>
                <a:path w="20126" h="1" fill="none" extrusionOk="0">
                  <a:moveTo>
                    <a:pt x="0" y="1"/>
                  </a:moveTo>
                  <a:lnTo>
                    <a:pt x="20126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35"/>
          <p:cNvSpPr txBox="1">
            <a:spLocks noGrp="1"/>
          </p:cNvSpPr>
          <p:nvPr>
            <p:ph type="subTitle" idx="1"/>
          </p:nvPr>
        </p:nvSpPr>
        <p:spPr>
          <a:xfrm>
            <a:off x="1619000" y="1808975"/>
            <a:ext cx="5071800" cy="27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work–Orange">
  <p:cSld name="CUSTOM_6_1_2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6"/>
          <p:cNvSpPr/>
          <p:nvPr/>
        </p:nvSpPr>
        <p:spPr>
          <a:xfrm>
            <a:off x="6426148" y="3056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36"/>
          <p:cNvSpPr txBox="1"/>
          <p:nvPr/>
        </p:nvSpPr>
        <p:spPr>
          <a:xfrm>
            <a:off x="342900" y="571500"/>
            <a:ext cx="71490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WITHIN THE NEXT 7 DAYS</a:t>
            </a:r>
            <a:endParaRPr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Homework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453" name="Google Shape;453;p36"/>
          <p:cNvGrpSpPr/>
          <p:nvPr/>
        </p:nvGrpSpPr>
        <p:grpSpPr>
          <a:xfrm>
            <a:off x="7092580" y="406586"/>
            <a:ext cx="1597244" cy="1485745"/>
            <a:chOff x="2078750" y="1137975"/>
            <a:chExt cx="3629275" cy="3375925"/>
          </a:xfrm>
        </p:grpSpPr>
        <p:sp>
          <p:nvSpPr>
            <p:cNvPr id="454" name="Google Shape;454;p36"/>
            <p:cNvSpPr/>
            <p:nvPr/>
          </p:nvSpPr>
          <p:spPr>
            <a:xfrm>
              <a:off x="2562950" y="3632025"/>
              <a:ext cx="508575" cy="25"/>
            </a:xfrm>
            <a:custGeom>
              <a:avLst/>
              <a:gdLst/>
              <a:ahLst/>
              <a:cxnLst/>
              <a:rect l="l" t="t" r="r" b="b"/>
              <a:pathLst>
                <a:path w="20343" h="1" fill="none" extrusionOk="0">
                  <a:moveTo>
                    <a:pt x="1" y="1"/>
                  </a:moveTo>
                  <a:lnTo>
                    <a:pt x="20343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2553050" y="38520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2553050" y="407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2553050" y="429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1"/>
                  </a:moveTo>
                  <a:lnTo>
                    <a:pt x="48294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2553050" y="4513875"/>
              <a:ext cx="781775" cy="25"/>
            </a:xfrm>
            <a:custGeom>
              <a:avLst/>
              <a:gdLst/>
              <a:ahLst/>
              <a:cxnLst/>
              <a:rect l="l" t="t" r="r" b="b"/>
              <a:pathLst>
                <a:path w="31271" h="1" fill="none" extrusionOk="0">
                  <a:moveTo>
                    <a:pt x="0" y="0"/>
                  </a:moveTo>
                  <a:lnTo>
                    <a:pt x="31270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2078750" y="1534725"/>
              <a:ext cx="1079350" cy="1854775"/>
            </a:xfrm>
            <a:custGeom>
              <a:avLst/>
              <a:gdLst/>
              <a:ahLst/>
              <a:cxnLst/>
              <a:rect l="l" t="t" r="r" b="b"/>
              <a:pathLst>
                <a:path w="43174" h="74191" fill="none" extrusionOk="0">
                  <a:moveTo>
                    <a:pt x="36140" y="1"/>
                  </a:moveTo>
                  <a:lnTo>
                    <a:pt x="1" y="1"/>
                  </a:lnTo>
                  <a:lnTo>
                    <a:pt x="1" y="67121"/>
                  </a:lnTo>
                  <a:lnTo>
                    <a:pt x="36104" y="67121"/>
                  </a:lnTo>
                  <a:cubicBezTo>
                    <a:pt x="40035" y="67121"/>
                    <a:pt x="43173" y="70259"/>
                    <a:pt x="43173" y="74191"/>
                  </a:cubicBezTo>
                  <a:lnTo>
                    <a:pt x="43173" y="7034"/>
                  </a:lnTo>
                  <a:cubicBezTo>
                    <a:pt x="43173" y="3138"/>
                    <a:pt x="40035" y="1"/>
                    <a:pt x="36140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3867675" y="1534725"/>
              <a:ext cx="361600" cy="350775"/>
            </a:xfrm>
            <a:custGeom>
              <a:avLst/>
              <a:gdLst/>
              <a:ahLst/>
              <a:cxnLst/>
              <a:rect l="l" t="t" r="r" b="b"/>
              <a:pathLst>
                <a:path w="14464" h="14031" fill="none" extrusionOk="0">
                  <a:moveTo>
                    <a:pt x="1" y="1"/>
                  </a:moveTo>
                  <a:lnTo>
                    <a:pt x="14464" y="1"/>
                  </a:lnTo>
                  <a:lnTo>
                    <a:pt x="14464" y="1403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3149050" y="1532925"/>
              <a:ext cx="511275" cy="1856575"/>
            </a:xfrm>
            <a:custGeom>
              <a:avLst/>
              <a:gdLst/>
              <a:ahLst/>
              <a:cxnLst/>
              <a:rect l="l" t="t" r="r" b="b"/>
              <a:pathLst>
                <a:path w="20451" h="74263" fill="none" extrusionOk="0">
                  <a:moveTo>
                    <a:pt x="20450" y="67193"/>
                  </a:moveTo>
                  <a:lnTo>
                    <a:pt x="7106" y="67193"/>
                  </a:lnTo>
                  <a:cubicBezTo>
                    <a:pt x="3174" y="67193"/>
                    <a:pt x="0" y="70331"/>
                    <a:pt x="0" y="74263"/>
                  </a:cubicBezTo>
                  <a:lnTo>
                    <a:pt x="0" y="7106"/>
                  </a:lnTo>
                  <a:cubicBezTo>
                    <a:pt x="0" y="3174"/>
                    <a:pt x="3174" y="0"/>
                    <a:pt x="7106" y="0"/>
                  </a:cubicBezTo>
                  <a:lnTo>
                    <a:pt x="1511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3734225" y="3212750"/>
              <a:ext cx="171350" cy="25"/>
            </a:xfrm>
            <a:custGeom>
              <a:avLst/>
              <a:gdLst/>
              <a:ahLst/>
              <a:cxnLst/>
              <a:rect l="l" t="t" r="r" b="b"/>
              <a:pathLst>
                <a:path w="6854" h="1" fill="none" extrusionOk="0">
                  <a:moveTo>
                    <a:pt x="6854" y="0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2259100" y="1766450"/>
              <a:ext cx="420200" cy="25"/>
            </a:xfrm>
            <a:custGeom>
              <a:avLst/>
              <a:gdLst/>
              <a:ahLst/>
              <a:cxnLst/>
              <a:rect l="l" t="t" r="r" b="b"/>
              <a:pathLst>
                <a:path w="16808" h="1" fill="none" extrusionOk="0">
                  <a:moveTo>
                    <a:pt x="0" y="1"/>
                  </a:moveTo>
                  <a:lnTo>
                    <a:pt x="16807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2259100" y="2039675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2259100" y="2239850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2259100" y="2440000"/>
              <a:ext cx="504950" cy="25"/>
            </a:xfrm>
            <a:custGeom>
              <a:avLst/>
              <a:gdLst/>
              <a:ahLst/>
              <a:cxnLst/>
              <a:rect l="l" t="t" r="r" b="b"/>
              <a:pathLst>
                <a:path w="20198" h="1" fill="none" extrusionOk="0">
                  <a:moveTo>
                    <a:pt x="0" y="1"/>
                  </a:moveTo>
                  <a:lnTo>
                    <a:pt x="2019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3585450" y="2990925"/>
              <a:ext cx="223650" cy="321925"/>
            </a:xfrm>
            <a:custGeom>
              <a:avLst/>
              <a:gdLst/>
              <a:ahLst/>
              <a:cxnLst/>
              <a:rect l="l" t="t" r="r" b="b"/>
              <a:pathLst>
                <a:path w="8946" h="12877" fill="none" extrusionOk="0">
                  <a:moveTo>
                    <a:pt x="4473" y="1"/>
                  </a:moveTo>
                  <a:cubicBezTo>
                    <a:pt x="2886" y="1"/>
                    <a:pt x="1371" y="217"/>
                    <a:pt x="1" y="650"/>
                  </a:cubicBezTo>
                  <a:lnTo>
                    <a:pt x="4473" y="12877"/>
                  </a:lnTo>
                  <a:lnTo>
                    <a:pt x="8945" y="650"/>
                  </a:lnTo>
                  <a:cubicBezTo>
                    <a:pt x="7539" y="217"/>
                    <a:pt x="6060" y="1"/>
                    <a:pt x="4473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3571025" y="1137975"/>
              <a:ext cx="251600" cy="172250"/>
            </a:xfrm>
            <a:custGeom>
              <a:avLst/>
              <a:gdLst/>
              <a:ahLst/>
              <a:cxnLst/>
              <a:rect l="l" t="t" r="r" b="b"/>
              <a:pathLst>
                <a:path w="10064" h="6890" fill="none" extrusionOk="0">
                  <a:moveTo>
                    <a:pt x="1" y="1"/>
                  </a:moveTo>
                  <a:lnTo>
                    <a:pt x="10063" y="1"/>
                  </a:lnTo>
                  <a:lnTo>
                    <a:pt x="10063" y="6890"/>
                  </a:lnTo>
                  <a:lnTo>
                    <a:pt x="1" y="689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3525950" y="1318325"/>
              <a:ext cx="341750" cy="1669925"/>
            </a:xfrm>
            <a:custGeom>
              <a:avLst/>
              <a:gdLst/>
              <a:ahLst/>
              <a:cxnLst/>
              <a:rect l="l" t="t" r="r" b="b"/>
              <a:pathLst>
                <a:path w="13670" h="66797" fill="none" extrusionOk="0">
                  <a:moveTo>
                    <a:pt x="0" y="0"/>
                  </a:moveTo>
                  <a:lnTo>
                    <a:pt x="0" y="41333"/>
                  </a:lnTo>
                  <a:lnTo>
                    <a:pt x="0" y="53235"/>
                  </a:lnTo>
                  <a:lnTo>
                    <a:pt x="0" y="66797"/>
                  </a:lnTo>
                  <a:lnTo>
                    <a:pt x="13670" y="66797"/>
                  </a:lnTo>
                  <a:lnTo>
                    <a:pt x="13670" y="52370"/>
                  </a:lnTo>
                  <a:lnTo>
                    <a:pt x="13670" y="41333"/>
                  </a:lnTo>
                  <a:lnTo>
                    <a:pt x="13670" y="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044400" y="2058600"/>
              <a:ext cx="1663625" cy="1875525"/>
            </a:xfrm>
            <a:custGeom>
              <a:avLst/>
              <a:gdLst/>
              <a:ahLst/>
              <a:cxnLst/>
              <a:rect l="l" t="t" r="r" b="b"/>
              <a:pathLst>
                <a:path w="66545" h="75021" fill="none" extrusionOk="0">
                  <a:moveTo>
                    <a:pt x="66545" y="1"/>
                  </a:moveTo>
                  <a:lnTo>
                    <a:pt x="8513" y="1"/>
                  </a:lnTo>
                  <a:cubicBezTo>
                    <a:pt x="3860" y="1"/>
                    <a:pt x="73" y="3752"/>
                    <a:pt x="1" y="8332"/>
                  </a:cubicBezTo>
                  <a:lnTo>
                    <a:pt x="1" y="8332"/>
                  </a:lnTo>
                  <a:lnTo>
                    <a:pt x="1" y="75020"/>
                  </a:lnTo>
                  <a:lnTo>
                    <a:pt x="37" y="75020"/>
                  </a:lnTo>
                  <a:cubicBezTo>
                    <a:pt x="37" y="74840"/>
                    <a:pt x="1" y="74696"/>
                    <a:pt x="1" y="74515"/>
                  </a:cubicBezTo>
                  <a:cubicBezTo>
                    <a:pt x="1" y="69826"/>
                    <a:pt x="3824" y="66003"/>
                    <a:pt x="8513" y="66003"/>
                  </a:cubicBezTo>
                  <a:lnTo>
                    <a:pt x="66545" y="66003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044400" y="3708675"/>
              <a:ext cx="1663625" cy="425625"/>
            </a:xfrm>
            <a:custGeom>
              <a:avLst/>
              <a:gdLst/>
              <a:ahLst/>
              <a:cxnLst/>
              <a:rect l="l" t="t" r="r" b="b"/>
              <a:pathLst>
                <a:path w="66545" h="17025" fill="none" extrusionOk="0">
                  <a:moveTo>
                    <a:pt x="25104" y="17024"/>
                  </a:moveTo>
                  <a:lnTo>
                    <a:pt x="50026" y="17024"/>
                  </a:lnTo>
                  <a:lnTo>
                    <a:pt x="66545" y="17024"/>
                  </a:lnTo>
                  <a:lnTo>
                    <a:pt x="66545" y="0"/>
                  </a:lnTo>
                  <a:lnTo>
                    <a:pt x="50026" y="0"/>
                  </a:lnTo>
                  <a:lnTo>
                    <a:pt x="8513" y="0"/>
                  </a:lnTo>
                  <a:cubicBezTo>
                    <a:pt x="3788" y="0"/>
                    <a:pt x="1" y="3823"/>
                    <a:pt x="1" y="8512"/>
                  </a:cubicBezTo>
                  <a:cubicBezTo>
                    <a:pt x="1" y="13201"/>
                    <a:pt x="3824" y="17024"/>
                    <a:pt x="8513" y="17024"/>
                  </a:cubicBezTo>
                  <a:lnTo>
                    <a:pt x="12769" y="1702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363600" y="3939500"/>
              <a:ext cx="308400" cy="366100"/>
            </a:xfrm>
            <a:custGeom>
              <a:avLst/>
              <a:gdLst/>
              <a:ahLst/>
              <a:cxnLst/>
              <a:rect l="l" t="t" r="r" b="b"/>
              <a:pathLst>
                <a:path w="12336" h="14644" fill="none" extrusionOk="0">
                  <a:moveTo>
                    <a:pt x="12336" y="14644"/>
                  </a:moveTo>
                  <a:lnTo>
                    <a:pt x="6168" y="10749"/>
                  </a:lnTo>
                  <a:lnTo>
                    <a:pt x="1" y="14644"/>
                  </a:lnTo>
                  <a:lnTo>
                    <a:pt x="1" y="1"/>
                  </a:lnTo>
                  <a:lnTo>
                    <a:pt x="6168" y="1"/>
                  </a:lnTo>
                  <a:lnTo>
                    <a:pt x="12336" y="1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fill="none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fill="none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645825" y="2830425"/>
              <a:ext cx="656450" cy="25"/>
            </a:xfrm>
            <a:custGeom>
              <a:avLst/>
              <a:gdLst/>
              <a:ahLst/>
              <a:cxnLst/>
              <a:rect l="l" t="t" r="r" b="b"/>
              <a:pathLst>
                <a:path w="26258" h="1" fill="none" extrusionOk="0">
                  <a:moveTo>
                    <a:pt x="1" y="1"/>
                  </a:moveTo>
                  <a:lnTo>
                    <a:pt x="2625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722475" y="2623950"/>
              <a:ext cx="503150" cy="25"/>
            </a:xfrm>
            <a:custGeom>
              <a:avLst/>
              <a:gdLst/>
              <a:ahLst/>
              <a:cxnLst/>
              <a:rect l="l" t="t" r="r" b="b"/>
              <a:pathLst>
                <a:path w="20126" h="1" fill="none" extrusionOk="0">
                  <a:moveTo>
                    <a:pt x="0" y="1"/>
                  </a:moveTo>
                  <a:lnTo>
                    <a:pt x="20126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Google Shape;479;p36"/>
          <p:cNvSpPr txBox="1">
            <a:spLocks noGrp="1"/>
          </p:cNvSpPr>
          <p:nvPr>
            <p:ph type="subTitle" idx="1"/>
          </p:nvPr>
        </p:nvSpPr>
        <p:spPr>
          <a:xfrm>
            <a:off x="1619000" y="1808975"/>
            <a:ext cx="5071800" cy="27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work–Light Blue">
  <p:cSld name="CUSTOM_6_1_2_1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7"/>
          <p:cNvSpPr/>
          <p:nvPr/>
        </p:nvSpPr>
        <p:spPr>
          <a:xfrm>
            <a:off x="6426148" y="3056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7"/>
          <p:cNvSpPr txBox="1"/>
          <p:nvPr/>
        </p:nvSpPr>
        <p:spPr>
          <a:xfrm>
            <a:off x="342900" y="571500"/>
            <a:ext cx="71490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WITHIN THE NEXT 7 DAYS</a:t>
            </a:r>
            <a:endParaRPr>
              <a:solidFill>
                <a:schemeClr val="accen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Homework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483" name="Google Shape;483;p37"/>
          <p:cNvGrpSpPr/>
          <p:nvPr/>
        </p:nvGrpSpPr>
        <p:grpSpPr>
          <a:xfrm>
            <a:off x="7092580" y="406586"/>
            <a:ext cx="1597244" cy="1485745"/>
            <a:chOff x="2078750" y="1137975"/>
            <a:chExt cx="3629275" cy="3375925"/>
          </a:xfrm>
        </p:grpSpPr>
        <p:sp>
          <p:nvSpPr>
            <p:cNvPr id="484" name="Google Shape;484;p37"/>
            <p:cNvSpPr/>
            <p:nvPr/>
          </p:nvSpPr>
          <p:spPr>
            <a:xfrm>
              <a:off x="2562950" y="3632025"/>
              <a:ext cx="508575" cy="25"/>
            </a:xfrm>
            <a:custGeom>
              <a:avLst/>
              <a:gdLst/>
              <a:ahLst/>
              <a:cxnLst/>
              <a:rect l="l" t="t" r="r" b="b"/>
              <a:pathLst>
                <a:path w="20343" h="1" fill="none" extrusionOk="0">
                  <a:moveTo>
                    <a:pt x="1" y="1"/>
                  </a:moveTo>
                  <a:lnTo>
                    <a:pt x="20343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7"/>
            <p:cNvSpPr/>
            <p:nvPr/>
          </p:nvSpPr>
          <p:spPr>
            <a:xfrm>
              <a:off x="2553050" y="38520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7"/>
            <p:cNvSpPr/>
            <p:nvPr/>
          </p:nvSpPr>
          <p:spPr>
            <a:xfrm>
              <a:off x="2553050" y="407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7"/>
            <p:cNvSpPr/>
            <p:nvPr/>
          </p:nvSpPr>
          <p:spPr>
            <a:xfrm>
              <a:off x="2553050" y="429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1"/>
                  </a:moveTo>
                  <a:lnTo>
                    <a:pt x="48294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7"/>
            <p:cNvSpPr/>
            <p:nvPr/>
          </p:nvSpPr>
          <p:spPr>
            <a:xfrm>
              <a:off x="2553050" y="4513875"/>
              <a:ext cx="781775" cy="25"/>
            </a:xfrm>
            <a:custGeom>
              <a:avLst/>
              <a:gdLst/>
              <a:ahLst/>
              <a:cxnLst/>
              <a:rect l="l" t="t" r="r" b="b"/>
              <a:pathLst>
                <a:path w="31271" h="1" fill="none" extrusionOk="0">
                  <a:moveTo>
                    <a:pt x="0" y="0"/>
                  </a:moveTo>
                  <a:lnTo>
                    <a:pt x="31270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7"/>
            <p:cNvSpPr/>
            <p:nvPr/>
          </p:nvSpPr>
          <p:spPr>
            <a:xfrm>
              <a:off x="2078750" y="1534725"/>
              <a:ext cx="1079350" cy="1854775"/>
            </a:xfrm>
            <a:custGeom>
              <a:avLst/>
              <a:gdLst/>
              <a:ahLst/>
              <a:cxnLst/>
              <a:rect l="l" t="t" r="r" b="b"/>
              <a:pathLst>
                <a:path w="43174" h="74191" fill="none" extrusionOk="0">
                  <a:moveTo>
                    <a:pt x="36140" y="1"/>
                  </a:moveTo>
                  <a:lnTo>
                    <a:pt x="1" y="1"/>
                  </a:lnTo>
                  <a:lnTo>
                    <a:pt x="1" y="67121"/>
                  </a:lnTo>
                  <a:lnTo>
                    <a:pt x="36104" y="67121"/>
                  </a:lnTo>
                  <a:cubicBezTo>
                    <a:pt x="40035" y="67121"/>
                    <a:pt x="43173" y="70259"/>
                    <a:pt x="43173" y="74191"/>
                  </a:cubicBezTo>
                  <a:lnTo>
                    <a:pt x="43173" y="7034"/>
                  </a:lnTo>
                  <a:cubicBezTo>
                    <a:pt x="43173" y="3138"/>
                    <a:pt x="40035" y="1"/>
                    <a:pt x="36140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7"/>
            <p:cNvSpPr/>
            <p:nvPr/>
          </p:nvSpPr>
          <p:spPr>
            <a:xfrm>
              <a:off x="3867675" y="1534725"/>
              <a:ext cx="361600" cy="350775"/>
            </a:xfrm>
            <a:custGeom>
              <a:avLst/>
              <a:gdLst/>
              <a:ahLst/>
              <a:cxnLst/>
              <a:rect l="l" t="t" r="r" b="b"/>
              <a:pathLst>
                <a:path w="14464" h="14031" fill="none" extrusionOk="0">
                  <a:moveTo>
                    <a:pt x="1" y="1"/>
                  </a:moveTo>
                  <a:lnTo>
                    <a:pt x="14464" y="1"/>
                  </a:lnTo>
                  <a:lnTo>
                    <a:pt x="14464" y="1403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7"/>
            <p:cNvSpPr/>
            <p:nvPr/>
          </p:nvSpPr>
          <p:spPr>
            <a:xfrm>
              <a:off x="3149050" y="1532925"/>
              <a:ext cx="511275" cy="1856575"/>
            </a:xfrm>
            <a:custGeom>
              <a:avLst/>
              <a:gdLst/>
              <a:ahLst/>
              <a:cxnLst/>
              <a:rect l="l" t="t" r="r" b="b"/>
              <a:pathLst>
                <a:path w="20451" h="74263" fill="none" extrusionOk="0">
                  <a:moveTo>
                    <a:pt x="20450" y="67193"/>
                  </a:moveTo>
                  <a:lnTo>
                    <a:pt x="7106" y="67193"/>
                  </a:lnTo>
                  <a:cubicBezTo>
                    <a:pt x="3174" y="67193"/>
                    <a:pt x="0" y="70331"/>
                    <a:pt x="0" y="74263"/>
                  </a:cubicBezTo>
                  <a:lnTo>
                    <a:pt x="0" y="7106"/>
                  </a:lnTo>
                  <a:cubicBezTo>
                    <a:pt x="0" y="3174"/>
                    <a:pt x="3174" y="0"/>
                    <a:pt x="7106" y="0"/>
                  </a:cubicBezTo>
                  <a:lnTo>
                    <a:pt x="1511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7"/>
            <p:cNvSpPr/>
            <p:nvPr/>
          </p:nvSpPr>
          <p:spPr>
            <a:xfrm>
              <a:off x="3734225" y="3212750"/>
              <a:ext cx="171350" cy="25"/>
            </a:xfrm>
            <a:custGeom>
              <a:avLst/>
              <a:gdLst/>
              <a:ahLst/>
              <a:cxnLst/>
              <a:rect l="l" t="t" r="r" b="b"/>
              <a:pathLst>
                <a:path w="6854" h="1" fill="none" extrusionOk="0">
                  <a:moveTo>
                    <a:pt x="6854" y="0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7"/>
            <p:cNvSpPr/>
            <p:nvPr/>
          </p:nvSpPr>
          <p:spPr>
            <a:xfrm>
              <a:off x="2259100" y="1766450"/>
              <a:ext cx="420200" cy="25"/>
            </a:xfrm>
            <a:custGeom>
              <a:avLst/>
              <a:gdLst/>
              <a:ahLst/>
              <a:cxnLst/>
              <a:rect l="l" t="t" r="r" b="b"/>
              <a:pathLst>
                <a:path w="16808" h="1" fill="none" extrusionOk="0">
                  <a:moveTo>
                    <a:pt x="0" y="1"/>
                  </a:moveTo>
                  <a:lnTo>
                    <a:pt x="16807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7"/>
            <p:cNvSpPr/>
            <p:nvPr/>
          </p:nvSpPr>
          <p:spPr>
            <a:xfrm>
              <a:off x="2259100" y="2039675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7"/>
            <p:cNvSpPr/>
            <p:nvPr/>
          </p:nvSpPr>
          <p:spPr>
            <a:xfrm>
              <a:off x="2259100" y="2239850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7"/>
            <p:cNvSpPr/>
            <p:nvPr/>
          </p:nvSpPr>
          <p:spPr>
            <a:xfrm>
              <a:off x="2259100" y="2440000"/>
              <a:ext cx="504950" cy="25"/>
            </a:xfrm>
            <a:custGeom>
              <a:avLst/>
              <a:gdLst/>
              <a:ahLst/>
              <a:cxnLst/>
              <a:rect l="l" t="t" r="r" b="b"/>
              <a:pathLst>
                <a:path w="20198" h="1" fill="none" extrusionOk="0">
                  <a:moveTo>
                    <a:pt x="0" y="1"/>
                  </a:moveTo>
                  <a:lnTo>
                    <a:pt x="2019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7"/>
            <p:cNvSpPr/>
            <p:nvPr/>
          </p:nvSpPr>
          <p:spPr>
            <a:xfrm>
              <a:off x="3585450" y="2990925"/>
              <a:ext cx="223650" cy="321925"/>
            </a:xfrm>
            <a:custGeom>
              <a:avLst/>
              <a:gdLst/>
              <a:ahLst/>
              <a:cxnLst/>
              <a:rect l="l" t="t" r="r" b="b"/>
              <a:pathLst>
                <a:path w="8946" h="12877" fill="none" extrusionOk="0">
                  <a:moveTo>
                    <a:pt x="4473" y="1"/>
                  </a:moveTo>
                  <a:cubicBezTo>
                    <a:pt x="2886" y="1"/>
                    <a:pt x="1371" y="217"/>
                    <a:pt x="1" y="650"/>
                  </a:cubicBezTo>
                  <a:lnTo>
                    <a:pt x="4473" y="12877"/>
                  </a:lnTo>
                  <a:lnTo>
                    <a:pt x="8945" y="650"/>
                  </a:lnTo>
                  <a:cubicBezTo>
                    <a:pt x="7539" y="217"/>
                    <a:pt x="6060" y="1"/>
                    <a:pt x="4473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7"/>
            <p:cNvSpPr/>
            <p:nvPr/>
          </p:nvSpPr>
          <p:spPr>
            <a:xfrm>
              <a:off x="3571025" y="1137975"/>
              <a:ext cx="251600" cy="172250"/>
            </a:xfrm>
            <a:custGeom>
              <a:avLst/>
              <a:gdLst/>
              <a:ahLst/>
              <a:cxnLst/>
              <a:rect l="l" t="t" r="r" b="b"/>
              <a:pathLst>
                <a:path w="10064" h="6890" fill="none" extrusionOk="0">
                  <a:moveTo>
                    <a:pt x="1" y="1"/>
                  </a:moveTo>
                  <a:lnTo>
                    <a:pt x="10063" y="1"/>
                  </a:lnTo>
                  <a:lnTo>
                    <a:pt x="10063" y="6890"/>
                  </a:lnTo>
                  <a:lnTo>
                    <a:pt x="1" y="689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7"/>
            <p:cNvSpPr/>
            <p:nvPr/>
          </p:nvSpPr>
          <p:spPr>
            <a:xfrm>
              <a:off x="3525950" y="1318325"/>
              <a:ext cx="341750" cy="1669925"/>
            </a:xfrm>
            <a:custGeom>
              <a:avLst/>
              <a:gdLst/>
              <a:ahLst/>
              <a:cxnLst/>
              <a:rect l="l" t="t" r="r" b="b"/>
              <a:pathLst>
                <a:path w="13670" h="66797" fill="none" extrusionOk="0">
                  <a:moveTo>
                    <a:pt x="0" y="0"/>
                  </a:moveTo>
                  <a:lnTo>
                    <a:pt x="0" y="41333"/>
                  </a:lnTo>
                  <a:lnTo>
                    <a:pt x="0" y="53235"/>
                  </a:lnTo>
                  <a:lnTo>
                    <a:pt x="0" y="66797"/>
                  </a:lnTo>
                  <a:lnTo>
                    <a:pt x="13670" y="66797"/>
                  </a:lnTo>
                  <a:lnTo>
                    <a:pt x="13670" y="52370"/>
                  </a:lnTo>
                  <a:lnTo>
                    <a:pt x="13670" y="41333"/>
                  </a:lnTo>
                  <a:lnTo>
                    <a:pt x="13670" y="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7"/>
            <p:cNvSpPr/>
            <p:nvPr/>
          </p:nvSpPr>
          <p:spPr>
            <a:xfrm>
              <a:off x="4044400" y="2058600"/>
              <a:ext cx="1663625" cy="1875525"/>
            </a:xfrm>
            <a:custGeom>
              <a:avLst/>
              <a:gdLst/>
              <a:ahLst/>
              <a:cxnLst/>
              <a:rect l="l" t="t" r="r" b="b"/>
              <a:pathLst>
                <a:path w="66545" h="75021" fill="none" extrusionOk="0">
                  <a:moveTo>
                    <a:pt x="66545" y="1"/>
                  </a:moveTo>
                  <a:lnTo>
                    <a:pt x="8513" y="1"/>
                  </a:lnTo>
                  <a:cubicBezTo>
                    <a:pt x="3860" y="1"/>
                    <a:pt x="73" y="3752"/>
                    <a:pt x="1" y="8332"/>
                  </a:cubicBezTo>
                  <a:lnTo>
                    <a:pt x="1" y="8332"/>
                  </a:lnTo>
                  <a:lnTo>
                    <a:pt x="1" y="75020"/>
                  </a:lnTo>
                  <a:lnTo>
                    <a:pt x="37" y="75020"/>
                  </a:lnTo>
                  <a:cubicBezTo>
                    <a:pt x="37" y="74840"/>
                    <a:pt x="1" y="74696"/>
                    <a:pt x="1" y="74515"/>
                  </a:cubicBezTo>
                  <a:cubicBezTo>
                    <a:pt x="1" y="69826"/>
                    <a:pt x="3824" y="66003"/>
                    <a:pt x="8513" y="66003"/>
                  </a:cubicBezTo>
                  <a:lnTo>
                    <a:pt x="66545" y="66003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7"/>
            <p:cNvSpPr/>
            <p:nvPr/>
          </p:nvSpPr>
          <p:spPr>
            <a:xfrm>
              <a:off x="4044400" y="3708675"/>
              <a:ext cx="1663625" cy="425625"/>
            </a:xfrm>
            <a:custGeom>
              <a:avLst/>
              <a:gdLst/>
              <a:ahLst/>
              <a:cxnLst/>
              <a:rect l="l" t="t" r="r" b="b"/>
              <a:pathLst>
                <a:path w="66545" h="17025" fill="none" extrusionOk="0">
                  <a:moveTo>
                    <a:pt x="25104" y="17024"/>
                  </a:moveTo>
                  <a:lnTo>
                    <a:pt x="50026" y="17024"/>
                  </a:lnTo>
                  <a:lnTo>
                    <a:pt x="66545" y="17024"/>
                  </a:lnTo>
                  <a:lnTo>
                    <a:pt x="66545" y="0"/>
                  </a:lnTo>
                  <a:lnTo>
                    <a:pt x="50026" y="0"/>
                  </a:lnTo>
                  <a:lnTo>
                    <a:pt x="8513" y="0"/>
                  </a:lnTo>
                  <a:cubicBezTo>
                    <a:pt x="3788" y="0"/>
                    <a:pt x="1" y="3823"/>
                    <a:pt x="1" y="8512"/>
                  </a:cubicBezTo>
                  <a:cubicBezTo>
                    <a:pt x="1" y="13201"/>
                    <a:pt x="3824" y="17024"/>
                    <a:pt x="8513" y="17024"/>
                  </a:cubicBezTo>
                  <a:lnTo>
                    <a:pt x="12769" y="1702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7"/>
            <p:cNvSpPr/>
            <p:nvPr/>
          </p:nvSpPr>
          <p:spPr>
            <a:xfrm>
              <a:off x="4363600" y="3939500"/>
              <a:ext cx="308400" cy="366100"/>
            </a:xfrm>
            <a:custGeom>
              <a:avLst/>
              <a:gdLst/>
              <a:ahLst/>
              <a:cxnLst/>
              <a:rect l="l" t="t" r="r" b="b"/>
              <a:pathLst>
                <a:path w="12336" h="14644" fill="none" extrusionOk="0">
                  <a:moveTo>
                    <a:pt x="12336" y="14644"/>
                  </a:moveTo>
                  <a:lnTo>
                    <a:pt x="6168" y="10749"/>
                  </a:lnTo>
                  <a:lnTo>
                    <a:pt x="1" y="14644"/>
                  </a:lnTo>
                  <a:lnTo>
                    <a:pt x="1" y="1"/>
                  </a:lnTo>
                  <a:lnTo>
                    <a:pt x="6168" y="1"/>
                  </a:lnTo>
                  <a:lnTo>
                    <a:pt x="12336" y="1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7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7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fill="none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7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7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fill="none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7"/>
            <p:cNvSpPr/>
            <p:nvPr/>
          </p:nvSpPr>
          <p:spPr>
            <a:xfrm>
              <a:off x="4645825" y="2830425"/>
              <a:ext cx="656450" cy="25"/>
            </a:xfrm>
            <a:custGeom>
              <a:avLst/>
              <a:gdLst/>
              <a:ahLst/>
              <a:cxnLst/>
              <a:rect l="l" t="t" r="r" b="b"/>
              <a:pathLst>
                <a:path w="26258" h="1" fill="none" extrusionOk="0">
                  <a:moveTo>
                    <a:pt x="1" y="1"/>
                  </a:moveTo>
                  <a:lnTo>
                    <a:pt x="2625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7"/>
            <p:cNvSpPr/>
            <p:nvPr/>
          </p:nvSpPr>
          <p:spPr>
            <a:xfrm>
              <a:off x="4722475" y="2623950"/>
              <a:ext cx="503150" cy="25"/>
            </a:xfrm>
            <a:custGeom>
              <a:avLst/>
              <a:gdLst/>
              <a:ahLst/>
              <a:cxnLst/>
              <a:rect l="l" t="t" r="r" b="b"/>
              <a:pathLst>
                <a:path w="20126" h="1" fill="none" extrusionOk="0">
                  <a:moveTo>
                    <a:pt x="0" y="1"/>
                  </a:moveTo>
                  <a:lnTo>
                    <a:pt x="20126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9" name="Google Shape;509;p37"/>
          <p:cNvSpPr txBox="1">
            <a:spLocks noGrp="1"/>
          </p:cNvSpPr>
          <p:nvPr>
            <p:ph type="subTitle" idx="1"/>
          </p:nvPr>
        </p:nvSpPr>
        <p:spPr>
          <a:xfrm>
            <a:off x="1619000" y="1808975"/>
            <a:ext cx="5071800" cy="27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work–Dark Blue">
  <p:cSld name="CUSTOM_6_1_2_1_1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8"/>
          <p:cNvSpPr/>
          <p:nvPr/>
        </p:nvSpPr>
        <p:spPr>
          <a:xfrm>
            <a:off x="6426148" y="3056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8"/>
          <p:cNvSpPr txBox="1"/>
          <p:nvPr/>
        </p:nvSpPr>
        <p:spPr>
          <a:xfrm>
            <a:off x="342900" y="571500"/>
            <a:ext cx="71490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WITHIN THE NEXT 7 DAYS</a:t>
            </a:r>
            <a:endParaRPr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Homework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513" name="Google Shape;513;p38"/>
          <p:cNvGrpSpPr/>
          <p:nvPr/>
        </p:nvGrpSpPr>
        <p:grpSpPr>
          <a:xfrm>
            <a:off x="7092580" y="406586"/>
            <a:ext cx="1597244" cy="1485745"/>
            <a:chOff x="2078750" y="1137975"/>
            <a:chExt cx="3629275" cy="3375925"/>
          </a:xfrm>
        </p:grpSpPr>
        <p:sp>
          <p:nvSpPr>
            <p:cNvPr id="514" name="Google Shape;514;p38"/>
            <p:cNvSpPr/>
            <p:nvPr/>
          </p:nvSpPr>
          <p:spPr>
            <a:xfrm>
              <a:off x="2562950" y="3632025"/>
              <a:ext cx="508575" cy="25"/>
            </a:xfrm>
            <a:custGeom>
              <a:avLst/>
              <a:gdLst/>
              <a:ahLst/>
              <a:cxnLst/>
              <a:rect l="l" t="t" r="r" b="b"/>
              <a:pathLst>
                <a:path w="20343" h="1" fill="none" extrusionOk="0">
                  <a:moveTo>
                    <a:pt x="1" y="1"/>
                  </a:moveTo>
                  <a:lnTo>
                    <a:pt x="20343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8"/>
            <p:cNvSpPr/>
            <p:nvPr/>
          </p:nvSpPr>
          <p:spPr>
            <a:xfrm>
              <a:off x="2553050" y="38520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8"/>
            <p:cNvSpPr/>
            <p:nvPr/>
          </p:nvSpPr>
          <p:spPr>
            <a:xfrm>
              <a:off x="2553050" y="407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8"/>
            <p:cNvSpPr/>
            <p:nvPr/>
          </p:nvSpPr>
          <p:spPr>
            <a:xfrm>
              <a:off x="2553050" y="429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1"/>
                  </a:moveTo>
                  <a:lnTo>
                    <a:pt x="48294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8"/>
            <p:cNvSpPr/>
            <p:nvPr/>
          </p:nvSpPr>
          <p:spPr>
            <a:xfrm>
              <a:off x="2553050" y="4513875"/>
              <a:ext cx="781775" cy="25"/>
            </a:xfrm>
            <a:custGeom>
              <a:avLst/>
              <a:gdLst/>
              <a:ahLst/>
              <a:cxnLst/>
              <a:rect l="l" t="t" r="r" b="b"/>
              <a:pathLst>
                <a:path w="31271" h="1" fill="none" extrusionOk="0">
                  <a:moveTo>
                    <a:pt x="0" y="0"/>
                  </a:moveTo>
                  <a:lnTo>
                    <a:pt x="31270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8"/>
            <p:cNvSpPr/>
            <p:nvPr/>
          </p:nvSpPr>
          <p:spPr>
            <a:xfrm>
              <a:off x="2078750" y="1534725"/>
              <a:ext cx="1079350" cy="1854775"/>
            </a:xfrm>
            <a:custGeom>
              <a:avLst/>
              <a:gdLst/>
              <a:ahLst/>
              <a:cxnLst/>
              <a:rect l="l" t="t" r="r" b="b"/>
              <a:pathLst>
                <a:path w="43174" h="74191" fill="none" extrusionOk="0">
                  <a:moveTo>
                    <a:pt x="36140" y="1"/>
                  </a:moveTo>
                  <a:lnTo>
                    <a:pt x="1" y="1"/>
                  </a:lnTo>
                  <a:lnTo>
                    <a:pt x="1" y="67121"/>
                  </a:lnTo>
                  <a:lnTo>
                    <a:pt x="36104" y="67121"/>
                  </a:lnTo>
                  <a:cubicBezTo>
                    <a:pt x="40035" y="67121"/>
                    <a:pt x="43173" y="70259"/>
                    <a:pt x="43173" y="74191"/>
                  </a:cubicBezTo>
                  <a:lnTo>
                    <a:pt x="43173" y="7034"/>
                  </a:lnTo>
                  <a:cubicBezTo>
                    <a:pt x="43173" y="3138"/>
                    <a:pt x="40035" y="1"/>
                    <a:pt x="36140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8"/>
            <p:cNvSpPr/>
            <p:nvPr/>
          </p:nvSpPr>
          <p:spPr>
            <a:xfrm>
              <a:off x="3867675" y="1534725"/>
              <a:ext cx="361600" cy="350775"/>
            </a:xfrm>
            <a:custGeom>
              <a:avLst/>
              <a:gdLst/>
              <a:ahLst/>
              <a:cxnLst/>
              <a:rect l="l" t="t" r="r" b="b"/>
              <a:pathLst>
                <a:path w="14464" h="14031" fill="none" extrusionOk="0">
                  <a:moveTo>
                    <a:pt x="1" y="1"/>
                  </a:moveTo>
                  <a:lnTo>
                    <a:pt x="14464" y="1"/>
                  </a:lnTo>
                  <a:lnTo>
                    <a:pt x="14464" y="1403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3149050" y="1532925"/>
              <a:ext cx="511275" cy="1856575"/>
            </a:xfrm>
            <a:custGeom>
              <a:avLst/>
              <a:gdLst/>
              <a:ahLst/>
              <a:cxnLst/>
              <a:rect l="l" t="t" r="r" b="b"/>
              <a:pathLst>
                <a:path w="20451" h="74263" fill="none" extrusionOk="0">
                  <a:moveTo>
                    <a:pt x="20450" y="67193"/>
                  </a:moveTo>
                  <a:lnTo>
                    <a:pt x="7106" y="67193"/>
                  </a:lnTo>
                  <a:cubicBezTo>
                    <a:pt x="3174" y="67193"/>
                    <a:pt x="0" y="70331"/>
                    <a:pt x="0" y="74263"/>
                  </a:cubicBezTo>
                  <a:lnTo>
                    <a:pt x="0" y="7106"/>
                  </a:lnTo>
                  <a:cubicBezTo>
                    <a:pt x="0" y="3174"/>
                    <a:pt x="3174" y="0"/>
                    <a:pt x="7106" y="0"/>
                  </a:cubicBezTo>
                  <a:lnTo>
                    <a:pt x="1511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3734225" y="3212750"/>
              <a:ext cx="171350" cy="25"/>
            </a:xfrm>
            <a:custGeom>
              <a:avLst/>
              <a:gdLst/>
              <a:ahLst/>
              <a:cxnLst/>
              <a:rect l="l" t="t" r="r" b="b"/>
              <a:pathLst>
                <a:path w="6854" h="1" fill="none" extrusionOk="0">
                  <a:moveTo>
                    <a:pt x="6854" y="0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2259100" y="1766450"/>
              <a:ext cx="420200" cy="25"/>
            </a:xfrm>
            <a:custGeom>
              <a:avLst/>
              <a:gdLst/>
              <a:ahLst/>
              <a:cxnLst/>
              <a:rect l="l" t="t" r="r" b="b"/>
              <a:pathLst>
                <a:path w="16808" h="1" fill="none" extrusionOk="0">
                  <a:moveTo>
                    <a:pt x="0" y="1"/>
                  </a:moveTo>
                  <a:lnTo>
                    <a:pt x="16807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2259100" y="2039675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2259100" y="2239850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2259100" y="2440000"/>
              <a:ext cx="504950" cy="25"/>
            </a:xfrm>
            <a:custGeom>
              <a:avLst/>
              <a:gdLst/>
              <a:ahLst/>
              <a:cxnLst/>
              <a:rect l="l" t="t" r="r" b="b"/>
              <a:pathLst>
                <a:path w="20198" h="1" fill="none" extrusionOk="0">
                  <a:moveTo>
                    <a:pt x="0" y="1"/>
                  </a:moveTo>
                  <a:lnTo>
                    <a:pt x="2019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3585450" y="2990925"/>
              <a:ext cx="223650" cy="321925"/>
            </a:xfrm>
            <a:custGeom>
              <a:avLst/>
              <a:gdLst/>
              <a:ahLst/>
              <a:cxnLst/>
              <a:rect l="l" t="t" r="r" b="b"/>
              <a:pathLst>
                <a:path w="8946" h="12877" fill="none" extrusionOk="0">
                  <a:moveTo>
                    <a:pt x="4473" y="1"/>
                  </a:moveTo>
                  <a:cubicBezTo>
                    <a:pt x="2886" y="1"/>
                    <a:pt x="1371" y="217"/>
                    <a:pt x="1" y="650"/>
                  </a:cubicBezTo>
                  <a:lnTo>
                    <a:pt x="4473" y="12877"/>
                  </a:lnTo>
                  <a:lnTo>
                    <a:pt x="8945" y="650"/>
                  </a:lnTo>
                  <a:cubicBezTo>
                    <a:pt x="7539" y="217"/>
                    <a:pt x="6060" y="1"/>
                    <a:pt x="4473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3571025" y="1137975"/>
              <a:ext cx="251600" cy="172250"/>
            </a:xfrm>
            <a:custGeom>
              <a:avLst/>
              <a:gdLst/>
              <a:ahLst/>
              <a:cxnLst/>
              <a:rect l="l" t="t" r="r" b="b"/>
              <a:pathLst>
                <a:path w="10064" h="6890" fill="none" extrusionOk="0">
                  <a:moveTo>
                    <a:pt x="1" y="1"/>
                  </a:moveTo>
                  <a:lnTo>
                    <a:pt x="10063" y="1"/>
                  </a:lnTo>
                  <a:lnTo>
                    <a:pt x="10063" y="6890"/>
                  </a:lnTo>
                  <a:lnTo>
                    <a:pt x="1" y="689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3525950" y="1318325"/>
              <a:ext cx="341750" cy="1669925"/>
            </a:xfrm>
            <a:custGeom>
              <a:avLst/>
              <a:gdLst/>
              <a:ahLst/>
              <a:cxnLst/>
              <a:rect l="l" t="t" r="r" b="b"/>
              <a:pathLst>
                <a:path w="13670" h="66797" fill="none" extrusionOk="0">
                  <a:moveTo>
                    <a:pt x="0" y="0"/>
                  </a:moveTo>
                  <a:lnTo>
                    <a:pt x="0" y="41333"/>
                  </a:lnTo>
                  <a:lnTo>
                    <a:pt x="0" y="53235"/>
                  </a:lnTo>
                  <a:lnTo>
                    <a:pt x="0" y="66797"/>
                  </a:lnTo>
                  <a:lnTo>
                    <a:pt x="13670" y="66797"/>
                  </a:lnTo>
                  <a:lnTo>
                    <a:pt x="13670" y="52370"/>
                  </a:lnTo>
                  <a:lnTo>
                    <a:pt x="13670" y="41333"/>
                  </a:lnTo>
                  <a:lnTo>
                    <a:pt x="13670" y="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4044400" y="2058600"/>
              <a:ext cx="1663625" cy="1875525"/>
            </a:xfrm>
            <a:custGeom>
              <a:avLst/>
              <a:gdLst/>
              <a:ahLst/>
              <a:cxnLst/>
              <a:rect l="l" t="t" r="r" b="b"/>
              <a:pathLst>
                <a:path w="66545" h="75021" fill="none" extrusionOk="0">
                  <a:moveTo>
                    <a:pt x="66545" y="1"/>
                  </a:moveTo>
                  <a:lnTo>
                    <a:pt x="8513" y="1"/>
                  </a:lnTo>
                  <a:cubicBezTo>
                    <a:pt x="3860" y="1"/>
                    <a:pt x="73" y="3752"/>
                    <a:pt x="1" y="8332"/>
                  </a:cubicBezTo>
                  <a:lnTo>
                    <a:pt x="1" y="8332"/>
                  </a:lnTo>
                  <a:lnTo>
                    <a:pt x="1" y="75020"/>
                  </a:lnTo>
                  <a:lnTo>
                    <a:pt x="37" y="75020"/>
                  </a:lnTo>
                  <a:cubicBezTo>
                    <a:pt x="37" y="74840"/>
                    <a:pt x="1" y="74696"/>
                    <a:pt x="1" y="74515"/>
                  </a:cubicBezTo>
                  <a:cubicBezTo>
                    <a:pt x="1" y="69826"/>
                    <a:pt x="3824" y="66003"/>
                    <a:pt x="8513" y="66003"/>
                  </a:cubicBezTo>
                  <a:lnTo>
                    <a:pt x="66545" y="66003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4044400" y="3708675"/>
              <a:ext cx="1663625" cy="425625"/>
            </a:xfrm>
            <a:custGeom>
              <a:avLst/>
              <a:gdLst/>
              <a:ahLst/>
              <a:cxnLst/>
              <a:rect l="l" t="t" r="r" b="b"/>
              <a:pathLst>
                <a:path w="66545" h="17025" fill="none" extrusionOk="0">
                  <a:moveTo>
                    <a:pt x="25104" y="17024"/>
                  </a:moveTo>
                  <a:lnTo>
                    <a:pt x="50026" y="17024"/>
                  </a:lnTo>
                  <a:lnTo>
                    <a:pt x="66545" y="17024"/>
                  </a:lnTo>
                  <a:lnTo>
                    <a:pt x="66545" y="0"/>
                  </a:lnTo>
                  <a:lnTo>
                    <a:pt x="50026" y="0"/>
                  </a:lnTo>
                  <a:lnTo>
                    <a:pt x="8513" y="0"/>
                  </a:lnTo>
                  <a:cubicBezTo>
                    <a:pt x="3788" y="0"/>
                    <a:pt x="1" y="3823"/>
                    <a:pt x="1" y="8512"/>
                  </a:cubicBezTo>
                  <a:cubicBezTo>
                    <a:pt x="1" y="13201"/>
                    <a:pt x="3824" y="17024"/>
                    <a:pt x="8513" y="17024"/>
                  </a:cubicBezTo>
                  <a:lnTo>
                    <a:pt x="12769" y="1702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4363600" y="3939500"/>
              <a:ext cx="308400" cy="366100"/>
            </a:xfrm>
            <a:custGeom>
              <a:avLst/>
              <a:gdLst/>
              <a:ahLst/>
              <a:cxnLst/>
              <a:rect l="l" t="t" r="r" b="b"/>
              <a:pathLst>
                <a:path w="12336" h="14644" fill="none" extrusionOk="0">
                  <a:moveTo>
                    <a:pt x="12336" y="14644"/>
                  </a:moveTo>
                  <a:lnTo>
                    <a:pt x="6168" y="10749"/>
                  </a:lnTo>
                  <a:lnTo>
                    <a:pt x="1" y="14644"/>
                  </a:lnTo>
                  <a:lnTo>
                    <a:pt x="1" y="1"/>
                  </a:lnTo>
                  <a:lnTo>
                    <a:pt x="6168" y="1"/>
                  </a:lnTo>
                  <a:lnTo>
                    <a:pt x="12336" y="1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8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fill="none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fill="none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4645825" y="2830425"/>
              <a:ext cx="656450" cy="25"/>
            </a:xfrm>
            <a:custGeom>
              <a:avLst/>
              <a:gdLst/>
              <a:ahLst/>
              <a:cxnLst/>
              <a:rect l="l" t="t" r="r" b="b"/>
              <a:pathLst>
                <a:path w="26258" h="1" fill="none" extrusionOk="0">
                  <a:moveTo>
                    <a:pt x="1" y="1"/>
                  </a:moveTo>
                  <a:lnTo>
                    <a:pt x="2625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8"/>
            <p:cNvSpPr/>
            <p:nvPr/>
          </p:nvSpPr>
          <p:spPr>
            <a:xfrm>
              <a:off x="4722475" y="2623950"/>
              <a:ext cx="503150" cy="25"/>
            </a:xfrm>
            <a:custGeom>
              <a:avLst/>
              <a:gdLst/>
              <a:ahLst/>
              <a:cxnLst/>
              <a:rect l="l" t="t" r="r" b="b"/>
              <a:pathLst>
                <a:path w="20126" h="1" fill="none" extrusionOk="0">
                  <a:moveTo>
                    <a:pt x="0" y="1"/>
                  </a:moveTo>
                  <a:lnTo>
                    <a:pt x="20126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9" name="Google Shape;539;p38"/>
          <p:cNvSpPr txBox="1">
            <a:spLocks noGrp="1"/>
          </p:cNvSpPr>
          <p:nvPr>
            <p:ph type="subTitle" idx="1"/>
          </p:nvPr>
        </p:nvSpPr>
        <p:spPr>
          <a:xfrm>
            <a:off x="1619000" y="1808975"/>
            <a:ext cx="5071800" cy="27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work–Purple">
  <p:cSld name="CUSTOM_6_1_2_1_1_1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39"/>
          <p:cNvSpPr/>
          <p:nvPr/>
        </p:nvSpPr>
        <p:spPr>
          <a:xfrm>
            <a:off x="6426148" y="3056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9"/>
          <p:cNvSpPr txBox="1"/>
          <p:nvPr/>
        </p:nvSpPr>
        <p:spPr>
          <a:xfrm>
            <a:off x="342900" y="571500"/>
            <a:ext cx="71490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WITHIN THE NEXT 7 DAYS</a:t>
            </a:r>
            <a:endParaRPr>
              <a:solidFill>
                <a:schemeClr val="accent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Homework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543" name="Google Shape;543;p39"/>
          <p:cNvGrpSpPr/>
          <p:nvPr/>
        </p:nvGrpSpPr>
        <p:grpSpPr>
          <a:xfrm>
            <a:off x="7092580" y="406586"/>
            <a:ext cx="1597244" cy="1485745"/>
            <a:chOff x="2078750" y="1137975"/>
            <a:chExt cx="3629275" cy="3375925"/>
          </a:xfrm>
        </p:grpSpPr>
        <p:sp>
          <p:nvSpPr>
            <p:cNvPr id="544" name="Google Shape;544;p39"/>
            <p:cNvSpPr/>
            <p:nvPr/>
          </p:nvSpPr>
          <p:spPr>
            <a:xfrm>
              <a:off x="2562950" y="3632025"/>
              <a:ext cx="508575" cy="25"/>
            </a:xfrm>
            <a:custGeom>
              <a:avLst/>
              <a:gdLst/>
              <a:ahLst/>
              <a:cxnLst/>
              <a:rect l="l" t="t" r="r" b="b"/>
              <a:pathLst>
                <a:path w="20343" h="1" fill="none" extrusionOk="0">
                  <a:moveTo>
                    <a:pt x="1" y="1"/>
                  </a:moveTo>
                  <a:lnTo>
                    <a:pt x="20343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2553050" y="38520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2553050" y="407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553050" y="429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1"/>
                  </a:moveTo>
                  <a:lnTo>
                    <a:pt x="48294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2553050" y="4513875"/>
              <a:ext cx="781775" cy="25"/>
            </a:xfrm>
            <a:custGeom>
              <a:avLst/>
              <a:gdLst/>
              <a:ahLst/>
              <a:cxnLst/>
              <a:rect l="l" t="t" r="r" b="b"/>
              <a:pathLst>
                <a:path w="31271" h="1" fill="none" extrusionOk="0">
                  <a:moveTo>
                    <a:pt x="0" y="0"/>
                  </a:moveTo>
                  <a:lnTo>
                    <a:pt x="31270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078750" y="1534725"/>
              <a:ext cx="1079350" cy="1854775"/>
            </a:xfrm>
            <a:custGeom>
              <a:avLst/>
              <a:gdLst/>
              <a:ahLst/>
              <a:cxnLst/>
              <a:rect l="l" t="t" r="r" b="b"/>
              <a:pathLst>
                <a:path w="43174" h="74191" fill="none" extrusionOk="0">
                  <a:moveTo>
                    <a:pt x="36140" y="1"/>
                  </a:moveTo>
                  <a:lnTo>
                    <a:pt x="1" y="1"/>
                  </a:lnTo>
                  <a:lnTo>
                    <a:pt x="1" y="67121"/>
                  </a:lnTo>
                  <a:lnTo>
                    <a:pt x="36104" y="67121"/>
                  </a:lnTo>
                  <a:cubicBezTo>
                    <a:pt x="40035" y="67121"/>
                    <a:pt x="43173" y="70259"/>
                    <a:pt x="43173" y="74191"/>
                  </a:cubicBezTo>
                  <a:lnTo>
                    <a:pt x="43173" y="7034"/>
                  </a:lnTo>
                  <a:cubicBezTo>
                    <a:pt x="43173" y="3138"/>
                    <a:pt x="40035" y="1"/>
                    <a:pt x="36140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3867675" y="1534725"/>
              <a:ext cx="361600" cy="350775"/>
            </a:xfrm>
            <a:custGeom>
              <a:avLst/>
              <a:gdLst/>
              <a:ahLst/>
              <a:cxnLst/>
              <a:rect l="l" t="t" r="r" b="b"/>
              <a:pathLst>
                <a:path w="14464" h="14031" fill="none" extrusionOk="0">
                  <a:moveTo>
                    <a:pt x="1" y="1"/>
                  </a:moveTo>
                  <a:lnTo>
                    <a:pt x="14464" y="1"/>
                  </a:lnTo>
                  <a:lnTo>
                    <a:pt x="14464" y="1403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49050" y="1532925"/>
              <a:ext cx="511275" cy="1856575"/>
            </a:xfrm>
            <a:custGeom>
              <a:avLst/>
              <a:gdLst/>
              <a:ahLst/>
              <a:cxnLst/>
              <a:rect l="l" t="t" r="r" b="b"/>
              <a:pathLst>
                <a:path w="20451" h="74263" fill="none" extrusionOk="0">
                  <a:moveTo>
                    <a:pt x="20450" y="67193"/>
                  </a:moveTo>
                  <a:lnTo>
                    <a:pt x="7106" y="67193"/>
                  </a:lnTo>
                  <a:cubicBezTo>
                    <a:pt x="3174" y="67193"/>
                    <a:pt x="0" y="70331"/>
                    <a:pt x="0" y="74263"/>
                  </a:cubicBezTo>
                  <a:lnTo>
                    <a:pt x="0" y="7106"/>
                  </a:lnTo>
                  <a:cubicBezTo>
                    <a:pt x="0" y="3174"/>
                    <a:pt x="3174" y="0"/>
                    <a:pt x="7106" y="0"/>
                  </a:cubicBezTo>
                  <a:lnTo>
                    <a:pt x="1511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3734225" y="3212750"/>
              <a:ext cx="171350" cy="25"/>
            </a:xfrm>
            <a:custGeom>
              <a:avLst/>
              <a:gdLst/>
              <a:ahLst/>
              <a:cxnLst/>
              <a:rect l="l" t="t" r="r" b="b"/>
              <a:pathLst>
                <a:path w="6854" h="1" fill="none" extrusionOk="0">
                  <a:moveTo>
                    <a:pt x="6854" y="0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259100" y="1766450"/>
              <a:ext cx="420200" cy="25"/>
            </a:xfrm>
            <a:custGeom>
              <a:avLst/>
              <a:gdLst/>
              <a:ahLst/>
              <a:cxnLst/>
              <a:rect l="l" t="t" r="r" b="b"/>
              <a:pathLst>
                <a:path w="16808" h="1" fill="none" extrusionOk="0">
                  <a:moveTo>
                    <a:pt x="0" y="1"/>
                  </a:moveTo>
                  <a:lnTo>
                    <a:pt x="16807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259100" y="2039675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259100" y="2239850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259100" y="2440000"/>
              <a:ext cx="504950" cy="25"/>
            </a:xfrm>
            <a:custGeom>
              <a:avLst/>
              <a:gdLst/>
              <a:ahLst/>
              <a:cxnLst/>
              <a:rect l="l" t="t" r="r" b="b"/>
              <a:pathLst>
                <a:path w="20198" h="1" fill="none" extrusionOk="0">
                  <a:moveTo>
                    <a:pt x="0" y="1"/>
                  </a:moveTo>
                  <a:lnTo>
                    <a:pt x="2019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3585450" y="2990925"/>
              <a:ext cx="223650" cy="321925"/>
            </a:xfrm>
            <a:custGeom>
              <a:avLst/>
              <a:gdLst/>
              <a:ahLst/>
              <a:cxnLst/>
              <a:rect l="l" t="t" r="r" b="b"/>
              <a:pathLst>
                <a:path w="8946" h="12877" fill="none" extrusionOk="0">
                  <a:moveTo>
                    <a:pt x="4473" y="1"/>
                  </a:moveTo>
                  <a:cubicBezTo>
                    <a:pt x="2886" y="1"/>
                    <a:pt x="1371" y="217"/>
                    <a:pt x="1" y="650"/>
                  </a:cubicBezTo>
                  <a:lnTo>
                    <a:pt x="4473" y="12877"/>
                  </a:lnTo>
                  <a:lnTo>
                    <a:pt x="8945" y="650"/>
                  </a:lnTo>
                  <a:cubicBezTo>
                    <a:pt x="7539" y="217"/>
                    <a:pt x="6060" y="1"/>
                    <a:pt x="4473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3571025" y="1137975"/>
              <a:ext cx="251600" cy="172250"/>
            </a:xfrm>
            <a:custGeom>
              <a:avLst/>
              <a:gdLst/>
              <a:ahLst/>
              <a:cxnLst/>
              <a:rect l="l" t="t" r="r" b="b"/>
              <a:pathLst>
                <a:path w="10064" h="6890" fill="none" extrusionOk="0">
                  <a:moveTo>
                    <a:pt x="1" y="1"/>
                  </a:moveTo>
                  <a:lnTo>
                    <a:pt x="10063" y="1"/>
                  </a:lnTo>
                  <a:lnTo>
                    <a:pt x="10063" y="6890"/>
                  </a:lnTo>
                  <a:lnTo>
                    <a:pt x="1" y="689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3525950" y="1318325"/>
              <a:ext cx="341750" cy="1669925"/>
            </a:xfrm>
            <a:custGeom>
              <a:avLst/>
              <a:gdLst/>
              <a:ahLst/>
              <a:cxnLst/>
              <a:rect l="l" t="t" r="r" b="b"/>
              <a:pathLst>
                <a:path w="13670" h="66797" fill="none" extrusionOk="0">
                  <a:moveTo>
                    <a:pt x="0" y="0"/>
                  </a:moveTo>
                  <a:lnTo>
                    <a:pt x="0" y="41333"/>
                  </a:lnTo>
                  <a:lnTo>
                    <a:pt x="0" y="53235"/>
                  </a:lnTo>
                  <a:lnTo>
                    <a:pt x="0" y="66797"/>
                  </a:lnTo>
                  <a:lnTo>
                    <a:pt x="13670" y="66797"/>
                  </a:lnTo>
                  <a:lnTo>
                    <a:pt x="13670" y="52370"/>
                  </a:lnTo>
                  <a:lnTo>
                    <a:pt x="13670" y="41333"/>
                  </a:lnTo>
                  <a:lnTo>
                    <a:pt x="13670" y="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4044400" y="2058600"/>
              <a:ext cx="1663625" cy="1875525"/>
            </a:xfrm>
            <a:custGeom>
              <a:avLst/>
              <a:gdLst/>
              <a:ahLst/>
              <a:cxnLst/>
              <a:rect l="l" t="t" r="r" b="b"/>
              <a:pathLst>
                <a:path w="66545" h="75021" fill="none" extrusionOk="0">
                  <a:moveTo>
                    <a:pt x="66545" y="1"/>
                  </a:moveTo>
                  <a:lnTo>
                    <a:pt x="8513" y="1"/>
                  </a:lnTo>
                  <a:cubicBezTo>
                    <a:pt x="3860" y="1"/>
                    <a:pt x="73" y="3752"/>
                    <a:pt x="1" y="8332"/>
                  </a:cubicBezTo>
                  <a:lnTo>
                    <a:pt x="1" y="8332"/>
                  </a:lnTo>
                  <a:lnTo>
                    <a:pt x="1" y="75020"/>
                  </a:lnTo>
                  <a:lnTo>
                    <a:pt x="37" y="75020"/>
                  </a:lnTo>
                  <a:cubicBezTo>
                    <a:pt x="37" y="74840"/>
                    <a:pt x="1" y="74696"/>
                    <a:pt x="1" y="74515"/>
                  </a:cubicBezTo>
                  <a:cubicBezTo>
                    <a:pt x="1" y="69826"/>
                    <a:pt x="3824" y="66003"/>
                    <a:pt x="8513" y="66003"/>
                  </a:cubicBezTo>
                  <a:lnTo>
                    <a:pt x="66545" y="66003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4044400" y="3708675"/>
              <a:ext cx="1663625" cy="425625"/>
            </a:xfrm>
            <a:custGeom>
              <a:avLst/>
              <a:gdLst/>
              <a:ahLst/>
              <a:cxnLst/>
              <a:rect l="l" t="t" r="r" b="b"/>
              <a:pathLst>
                <a:path w="66545" h="17025" fill="none" extrusionOk="0">
                  <a:moveTo>
                    <a:pt x="25104" y="17024"/>
                  </a:moveTo>
                  <a:lnTo>
                    <a:pt x="50026" y="17024"/>
                  </a:lnTo>
                  <a:lnTo>
                    <a:pt x="66545" y="17024"/>
                  </a:lnTo>
                  <a:lnTo>
                    <a:pt x="66545" y="0"/>
                  </a:lnTo>
                  <a:lnTo>
                    <a:pt x="50026" y="0"/>
                  </a:lnTo>
                  <a:lnTo>
                    <a:pt x="8513" y="0"/>
                  </a:lnTo>
                  <a:cubicBezTo>
                    <a:pt x="3788" y="0"/>
                    <a:pt x="1" y="3823"/>
                    <a:pt x="1" y="8512"/>
                  </a:cubicBezTo>
                  <a:cubicBezTo>
                    <a:pt x="1" y="13201"/>
                    <a:pt x="3824" y="17024"/>
                    <a:pt x="8513" y="17024"/>
                  </a:cubicBezTo>
                  <a:lnTo>
                    <a:pt x="12769" y="1702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4363600" y="3939500"/>
              <a:ext cx="308400" cy="366100"/>
            </a:xfrm>
            <a:custGeom>
              <a:avLst/>
              <a:gdLst/>
              <a:ahLst/>
              <a:cxnLst/>
              <a:rect l="l" t="t" r="r" b="b"/>
              <a:pathLst>
                <a:path w="12336" h="14644" fill="none" extrusionOk="0">
                  <a:moveTo>
                    <a:pt x="12336" y="14644"/>
                  </a:moveTo>
                  <a:lnTo>
                    <a:pt x="6168" y="10749"/>
                  </a:lnTo>
                  <a:lnTo>
                    <a:pt x="1" y="14644"/>
                  </a:lnTo>
                  <a:lnTo>
                    <a:pt x="1" y="1"/>
                  </a:lnTo>
                  <a:lnTo>
                    <a:pt x="6168" y="1"/>
                  </a:lnTo>
                  <a:lnTo>
                    <a:pt x="12336" y="1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fill="none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9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fill="none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4645825" y="2830425"/>
              <a:ext cx="656450" cy="25"/>
            </a:xfrm>
            <a:custGeom>
              <a:avLst/>
              <a:gdLst/>
              <a:ahLst/>
              <a:cxnLst/>
              <a:rect l="l" t="t" r="r" b="b"/>
              <a:pathLst>
                <a:path w="26258" h="1" fill="none" extrusionOk="0">
                  <a:moveTo>
                    <a:pt x="1" y="1"/>
                  </a:moveTo>
                  <a:lnTo>
                    <a:pt x="2625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4722475" y="2623950"/>
              <a:ext cx="503150" cy="25"/>
            </a:xfrm>
            <a:custGeom>
              <a:avLst/>
              <a:gdLst/>
              <a:ahLst/>
              <a:cxnLst/>
              <a:rect l="l" t="t" r="r" b="b"/>
              <a:pathLst>
                <a:path w="20126" h="1" fill="none" extrusionOk="0">
                  <a:moveTo>
                    <a:pt x="0" y="1"/>
                  </a:moveTo>
                  <a:lnTo>
                    <a:pt x="20126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9" name="Google Shape;569;p39"/>
          <p:cNvSpPr txBox="1">
            <a:spLocks noGrp="1"/>
          </p:cNvSpPr>
          <p:nvPr>
            <p:ph type="subTitle" idx="1"/>
          </p:nvPr>
        </p:nvSpPr>
        <p:spPr>
          <a:xfrm>
            <a:off x="1619000" y="1808975"/>
            <a:ext cx="5071800" cy="27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grats">
  <p:cSld name="CUSTOM_6_1_1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0"/>
          <p:cNvSpPr txBox="1"/>
          <p:nvPr/>
        </p:nvSpPr>
        <p:spPr>
          <a:xfrm>
            <a:off x="342900" y="571500"/>
            <a:ext cx="71490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Congrats!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72" name="Google Shape;572;p40"/>
          <p:cNvSpPr txBox="1">
            <a:spLocks noGrp="1"/>
          </p:cNvSpPr>
          <p:nvPr>
            <p:ph type="subTitle" idx="1"/>
          </p:nvPr>
        </p:nvSpPr>
        <p:spPr>
          <a:xfrm>
            <a:off x="1028700" y="1480200"/>
            <a:ext cx="7543800" cy="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73" name="Google Shape;573;p40"/>
          <p:cNvSpPr txBox="1">
            <a:spLocks noGrp="1"/>
          </p:cNvSpPr>
          <p:nvPr>
            <p:ph type="body" idx="2"/>
          </p:nvPr>
        </p:nvSpPr>
        <p:spPr>
          <a:xfrm>
            <a:off x="1040775" y="2317500"/>
            <a:ext cx="5674800" cy="222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edback">
  <p:cSld name="CUSTOM_2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41"/>
          <p:cNvGrpSpPr/>
          <p:nvPr/>
        </p:nvGrpSpPr>
        <p:grpSpPr>
          <a:xfrm>
            <a:off x="1028710" y="1468087"/>
            <a:ext cx="2499986" cy="2359741"/>
            <a:chOff x="1142825" y="332800"/>
            <a:chExt cx="5336150" cy="5036800"/>
          </a:xfrm>
        </p:grpSpPr>
        <p:sp>
          <p:nvSpPr>
            <p:cNvPr id="576" name="Google Shape;576;p41"/>
            <p:cNvSpPr/>
            <p:nvPr/>
          </p:nvSpPr>
          <p:spPr>
            <a:xfrm>
              <a:off x="1142825" y="332800"/>
              <a:ext cx="4837500" cy="4836625"/>
            </a:xfrm>
            <a:custGeom>
              <a:avLst/>
              <a:gdLst/>
              <a:ahLst/>
              <a:cxnLst/>
              <a:rect l="l" t="t" r="r" b="b"/>
              <a:pathLst>
                <a:path w="193500" h="193465" extrusionOk="0">
                  <a:moveTo>
                    <a:pt x="96768" y="0"/>
                  </a:moveTo>
                  <a:cubicBezTo>
                    <a:pt x="43353" y="0"/>
                    <a:pt x="0" y="43281"/>
                    <a:pt x="0" y="96696"/>
                  </a:cubicBezTo>
                  <a:cubicBezTo>
                    <a:pt x="0" y="150148"/>
                    <a:pt x="43353" y="193464"/>
                    <a:pt x="96768" y="193464"/>
                  </a:cubicBezTo>
                  <a:cubicBezTo>
                    <a:pt x="150183" y="193464"/>
                    <a:pt x="193500" y="150148"/>
                    <a:pt x="193500" y="96696"/>
                  </a:cubicBezTo>
                  <a:cubicBezTo>
                    <a:pt x="193500" y="43281"/>
                    <a:pt x="150183" y="0"/>
                    <a:pt x="96768" y="0"/>
                  </a:cubicBezTo>
                  <a:close/>
                </a:path>
              </a:pathLst>
            </a:custGeom>
            <a:solidFill>
              <a:srgbClr val="59C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1"/>
            <p:cNvSpPr/>
            <p:nvPr/>
          </p:nvSpPr>
          <p:spPr>
            <a:xfrm>
              <a:off x="3440300" y="486075"/>
              <a:ext cx="3038675" cy="2430950"/>
            </a:xfrm>
            <a:custGeom>
              <a:avLst/>
              <a:gdLst/>
              <a:ahLst/>
              <a:cxnLst/>
              <a:rect l="l" t="t" r="r" b="b"/>
              <a:pathLst>
                <a:path w="121547" h="97238" fill="none" extrusionOk="0">
                  <a:moveTo>
                    <a:pt x="0" y="59006"/>
                  </a:moveTo>
                  <a:lnTo>
                    <a:pt x="38628" y="97237"/>
                  </a:lnTo>
                  <a:lnTo>
                    <a:pt x="121546" y="15185"/>
                  </a:lnTo>
                  <a:lnTo>
                    <a:pt x="106218" y="0"/>
                  </a:lnTo>
                  <a:lnTo>
                    <a:pt x="38015" y="67482"/>
                  </a:lnTo>
                  <a:lnTo>
                    <a:pt x="14571" y="4429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1"/>
            <p:cNvSpPr/>
            <p:nvPr/>
          </p:nvSpPr>
          <p:spPr>
            <a:xfrm>
              <a:off x="1174375" y="363450"/>
              <a:ext cx="1846650" cy="1870100"/>
            </a:xfrm>
            <a:custGeom>
              <a:avLst/>
              <a:gdLst/>
              <a:ahLst/>
              <a:cxnLst/>
              <a:rect l="l" t="t" r="r" b="b"/>
              <a:pathLst>
                <a:path w="73866" h="74804" fill="none" extrusionOk="0">
                  <a:moveTo>
                    <a:pt x="0" y="37402"/>
                  </a:moveTo>
                  <a:cubicBezTo>
                    <a:pt x="0" y="36536"/>
                    <a:pt x="73" y="35707"/>
                    <a:pt x="109" y="34877"/>
                  </a:cubicBezTo>
                  <a:moveTo>
                    <a:pt x="36933" y="0"/>
                  </a:moveTo>
                  <a:cubicBezTo>
                    <a:pt x="57311" y="0"/>
                    <a:pt x="73866" y="16735"/>
                    <a:pt x="73866" y="37366"/>
                  </a:cubicBezTo>
                  <a:cubicBezTo>
                    <a:pt x="73866" y="46599"/>
                    <a:pt x="70584" y="55039"/>
                    <a:pt x="65065" y="61531"/>
                  </a:cubicBezTo>
                  <a:lnTo>
                    <a:pt x="68816" y="73108"/>
                  </a:lnTo>
                  <a:lnTo>
                    <a:pt x="58032" y="68023"/>
                  </a:lnTo>
                  <a:cubicBezTo>
                    <a:pt x="52045" y="72315"/>
                    <a:pt x="44796" y="74804"/>
                    <a:pt x="36933" y="74804"/>
                  </a:cubicBezTo>
                  <a:cubicBezTo>
                    <a:pt x="16555" y="74804"/>
                    <a:pt x="0" y="58068"/>
                    <a:pt x="0" y="37402"/>
                  </a:cubicBezTo>
                  <a:moveTo>
                    <a:pt x="49160" y="37871"/>
                  </a:moveTo>
                  <a:lnTo>
                    <a:pt x="40287" y="43064"/>
                  </a:lnTo>
                  <a:lnTo>
                    <a:pt x="31379" y="48222"/>
                  </a:lnTo>
                  <a:lnTo>
                    <a:pt x="31379" y="37871"/>
                  </a:lnTo>
                  <a:lnTo>
                    <a:pt x="31379" y="27447"/>
                  </a:lnTo>
                  <a:lnTo>
                    <a:pt x="40287" y="3267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1"/>
            <p:cNvSpPr/>
            <p:nvPr/>
          </p:nvSpPr>
          <p:spPr>
            <a:xfrm>
              <a:off x="1167150" y="354425"/>
              <a:ext cx="785400" cy="825975"/>
            </a:xfrm>
            <a:custGeom>
              <a:avLst/>
              <a:gdLst/>
              <a:ahLst/>
              <a:cxnLst/>
              <a:rect l="l" t="t" r="r" b="b"/>
              <a:pathLst>
                <a:path w="31416" h="33039" extrusionOk="0">
                  <a:moveTo>
                    <a:pt x="31127" y="1"/>
                  </a:moveTo>
                  <a:cubicBezTo>
                    <a:pt x="30442" y="145"/>
                    <a:pt x="29828" y="253"/>
                    <a:pt x="29215" y="397"/>
                  </a:cubicBezTo>
                  <a:lnTo>
                    <a:pt x="29540" y="1948"/>
                  </a:lnTo>
                  <a:cubicBezTo>
                    <a:pt x="30153" y="1804"/>
                    <a:pt x="30766" y="1660"/>
                    <a:pt x="31415" y="1515"/>
                  </a:cubicBezTo>
                  <a:lnTo>
                    <a:pt x="31127" y="1"/>
                  </a:lnTo>
                  <a:close/>
                  <a:moveTo>
                    <a:pt x="27304" y="866"/>
                  </a:moveTo>
                  <a:cubicBezTo>
                    <a:pt x="26727" y="1047"/>
                    <a:pt x="26077" y="1227"/>
                    <a:pt x="25464" y="1443"/>
                  </a:cubicBezTo>
                  <a:lnTo>
                    <a:pt x="25933" y="2922"/>
                  </a:lnTo>
                  <a:lnTo>
                    <a:pt x="27700" y="2381"/>
                  </a:lnTo>
                  <a:lnTo>
                    <a:pt x="27304" y="866"/>
                  </a:lnTo>
                  <a:close/>
                  <a:moveTo>
                    <a:pt x="23553" y="2129"/>
                  </a:moveTo>
                  <a:cubicBezTo>
                    <a:pt x="22976" y="2345"/>
                    <a:pt x="22326" y="2597"/>
                    <a:pt x="21749" y="2886"/>
                  </a:cubicBezTo>
                  <a:lnTo>
                    <a:pt x="22435" y="4329"/>
                  </a:lnTo>
                  <a:cubicBezTo>
                    <a:pt x="23012" y="4040"/>
                    <a:pt x="23625" y="3824"/>
                    <a:pt x="24130" y="3571"/>
                  </a:cubicBezTo>
                  <a:lnTo>
                    <a:pt x="23553" y="2129"/>
                  </a:lnTo>
                  <a:close/>
                  <a:moveTo>
                    <a:pt x="20054" y="3788"/>
                  </a:moveTo>
                  <a:cubicBezTo>
                    <a:pt x="19477" y="4112"/>
                    <a:pt x="18864" y="4401"/>
                    <a:pt x="18323" y="4725"/>
                  </a:cubicBezTo>
                  <a:lnTo>
                    <a:pt x="19153" y="6096"/>
                  </a:lnTo>
                  <a:cubicBezTo>
                    <a:pt x="19657" y="5771"/>
                    <a:pt x="20235" y="5447"/>
                    <a:pt x="20776" y="5194"/>
                  </a:cubicBezTo>
                  <a:lnTo>
                    <a:pt x="20054" y="3788"/>
                  </a:lnTo>
                  <a:close/>
                  <a:moveTo>
                    <a:pt x="16664" y="5771"/>
                  </a:moveTo>
                  <a:cubicBezTo>
                    <a:pt x="16123" y="6132"/>
                    <a:pt x="15582" y="6493"/>
                    <a:pt x="15041" y="6889"/>
                  </a:cubicBezTo>
                  <a:lnTo>
                    <a:pt x="15979" y="8152"/>
                  </a:lnTo>
                  <a:cubicBezTo>
                    <a:pt x="16484" y="7791"/>
                    <a:pt x="17025" y="7430"/>
                    <a:pt x="17530" y="7070"/>
                  </a:cubicBezTo>
                  <a:lnTo>
                    <a:pt x="16664" y="5771"/>
                  </a:lnTo>
                  <a:close/>
                  <a:moveTo>
                    <a:pt x="13526" y="8080"/>
                  </a:moveTo>
                  <a:cubicBezTo>
                    <a:pt x="13021" y="8513"/>
                    <a:pt x="12516" y="8909"/>
                    <a:pt x="12011" y="9378"/>
                  </a:cubicBezTo>
                  <a:lnTo>
                    <a:pt x="13093" y="10532"/>
                  </a:lnTo>
                  <a:cubicBezTo>
                    <a:pt x="13562" y="10136"/>
                    <a:pt x="14067" y="9703"/>
                    <a:pt x="14500" y="9270"/>
                  </a:cubicBezTo>
                  <a:lnTo>
                    <a:pt x="13526" y="8080"/>
                  </a:lnTo>
                  <a:close/>
                  <a:moveTo>
                    <a:pt x="10641" y="10713"/>
                  </a:moveTo>
                  <a:cubicBezTo>
                    <a:pt x="10172" y="11218"/>
                    <a:pt x="9739" y="11686"/>
                    <a:pt x="9270" y="12155"/>
                  </a:cubicBezTo>
                  <a:lnTo>
                    <a:pt x="10460" y="13201"/>
                  </a:lnTo>
                  <a:cubicBezTo>
                    <a:pt x="10893" y="12768"/>
                    <a:pt x="11290" y="12300"/>
                    <a:pt x="11759" y="11867"/>
                  </a:cubicBezTo>
                  <a:lnTo>
                    <a:pt x="10641" y="10713"/>
                  </a:lnTo>
                  <a:close/>
                  <a:moveTo>
                    <a:pt x="8008" y="13670"/>
                  </a:moveTo>
                  <a:cubicBezTo>
                    <a:pt x="7611" y="14211"/>
                    <a:pt x="7214" y="14680"/>
                    <a:pt x="6854" y="15221"/>
                  </a:cubicBezTo>
                  <a:lnTo>
                    <a:pt x="8116" y="16123"/>
                  </a:lnTo>
                  <a:cubicBezTo>
                    <a:pt x="8477" y="15654"/>
                    <a:pt x="8873" y="15149"/>
                    <a:pt x="9234" y="14644"/>
                  </a:cubicBezTo>
                  <a:lnTo>
                    <a:pt x="8008" y="13670"/>
                  </a:lnTo>
                  <a:close/>
                  <a:moveTo>
                    <a:pt x="5772" y="16916"/>
                  </a:moveTo>
                  <a:cubicBezTo>
                    <a:pt x="5411" y="17457"/>
                    <a:pt x="5050" y="18034"/>
                    <a:pt x="4726" y="18575"/>
                  </a:cubicBezTo>
                  <a:lnTo>
                    <a:pt x="6060" y="19333"/>
                  </a:lnTo>
                  <a:cubicBezTo>
                    <a:pt x="6385" y="18792"/>
                    <a:pt x="6709" y="18251"/>
                    <a:pt x="7070" y="17746"/>
                  </a:cubicBezTo>
                  <a:lnTo>
                    <a:pt x="5772" y="16916"/>
                  </a:lnTo>
                  <a:close/>
                  <a:moveTo>
                    <a:pt x="3788" y="20270"/>
                  </a:moveTo>
                  <a:cubicBezTo>
                    <a:pt x="3463" y="20884"/>
                    <a:pt x="3175" y="21461"/>
                    <a:pt x="2922" y="22038"/>
                  </a:cubicBezTo>
                  <a:lnTo>
                    <a:pt x="4365" y="22687"/>
                  </a:lnTo>
                  <a:cubicBezTo>
                    <a:pt x="4618" y="22074"/>
                    <a:pt x="4906" y="21533"/>
                    <a:pt x="5159" y="20992"/>
                  </a:cubicBezTo>
                  <a:lnTo>
                    <a:pt x="3788" y="20270"/>
                  </a:lnTo>
                  <a:close/>
                  <a:moveTo>
                    <a:pt x="2237" y="23841"/>
                  </a:moveTo>
                  <a:cubicBezTo>
                    <a:pt x="1949" y="24418"/>
                    <a:pt x="1732" y="25067"/>
                    <a:pt x="1552" y="25680"/>
                  </a:cubicBezTo>
                  <a:lnTo>
                    <a:pt x="3067" y="26185"/>
                  </a:lnTo>
                  <a:cubicBezTo>
                    <a:pt x="3247" y="25608"/>
                    <a:pt x="3463" y="24959"/>
                    <a:pt x="3716" y="24382"/>
                  </a:cubicBezTo>
                  <a:lnTo>
                    <a:pt x="2237" y="23841"/>
                  </a:lnTo>
                  <a:close/>
                  <a:moveTo>
                    <a:pt x="975" y="27412"/>
                  </a:moveTo>
                  <a:cubicBezTo>
                    <a:pt x="794" y="28025"/>
                    <a:pt x="650" y="28674"/>
                    <a:pt x="542" y="29287"/>
                  </a:cubicBezTo>
                  <a:lnTo>
                    <a:pt x="2057" y="29612"/>
                  </a:lnTo>
                  <a:cubicBezTo>
                    <a:pt x="2201" y="28963"/>
                    <a:pt x="2345" y="28349"/>
                    <a:pt x="2526" y="27808"/>
                  </a:cubicBezTo>
                  <a:lnTo>
                    <a:pt x="975" y="27412"/>
                  </a:lnTo>
                  <a:close/>
                  <a:moveTo>
                    <a:pt x="253" y="30910"/>
                  </a:moveTo>
                  <a:cubicBezTo>
                    <a:pt x="181" y="31559"/>
                    <a:pt x="73" y="32245"/>
                    <a:pt x="1" y="32858"/>
                  </a:cubicBezTo>
                  <a:lnTo>
                    <a:pt x="1552" y="33038"/>
                  </a:lnTo>
                  <a:cubicBezTo>
                    <a:pt x="1624" y="32425"/>
                    <a:pt x="1696" y="31776"/>
                    <a:pt x="1804" y="31199"/>
                  </a:cubicBezTo>
                  <a:lnTo>
                    <a:pt x="253" y="30910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1"/>
            <p:cNvSpPr/>
            <p:nvPr/>
          </p:nvSpPr>
          <p:spPr>
            <a:xfrm>
              <a:off x="1994900" y="337300"/>
              <a:ext cx="66750" cy="46000"/>
            </a:xfrm>
            <a:custGeom>
              <a:avLst/>
              <a:gdLst/>
              <a:ahLst/>
              <a:cxnLst/>
              <a:rect l="l" t="t" r="r" b="b"/>
              <a:pathLst>
                <a:path w="2670" h="1840" extrusionOk="0">
                  <a:moveTo>
                    <a:pt x="2525" y="0"/>
                  </a:moveTo>
                  <a:cubicBezTo>
                    <a:pt x="1696" y="36"/>
                    <a:pt x="830" y="145"/>
                    <a:pt x="1" y="289"/>
                  </a:cubicBezTo>
                  <a:lnTo>
                    <a:pt x="253" y="1840"/>
                  </a:lnTo>
                  <a:lnTo>
                    <a:pt x="2669" y="1587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1"/>
            <p:cNvSpPr/>
            <p:nvPr/>
          </p:nvSpPr>
          <p:spPr>
            <a:xfrm>
              <a:off x="4278850" y="4011625"/>
              <a:ext cx="1380500" cy="394975"/>
            </a:xfrm>
            <a:custGeom>
              <a:avLst/>
              <a:gdLst/>
              <a:ahLst/>
              <a:cxnLst/>
              <a:rect l="l" t="t" r="r" b="b"/>
              <a:pathLst>
                <a:path w="55220" h="15799" fill="none" extrusionOk="0">
                  <a:moveTo>
                    <a:pt x="0" y="15798"/>
                  </a:moveTo>
                  <a:lnTo>
                    <a:pt x="55219" y="15798"/>
                  </a:lnTo>
                  <a:moveTo>
                    <a:pt x="0" y="1"/>
                  </a:moveTo>
                  <a:lnTo>
                    <a:pt x="55219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1"/>
            <p:cNvSpPr/>
            <p:nvPr/>
          </p:nvSpPr>
          <p:spPr>
            <a:xfrm>
              <a:off x="3798250" y="3461600"/>
              <a:ext cx="2344375" cy="1908000"/>
            </a:xfrm>
            <a:custGeom>
              <a:avLst/>
              <a:gdLst/>
              <a:ahLst/>
              <a:cxnLst/>
              <a:rect l="l" t="t" r="r" b="b"/>
              <a:pathLst>
                <a:path w="93775" h="76320" fill="none" extrusionOk="0">
                  <a:moveTo>
                    <a:pt x="93775" y="1"/>
                  </a:moveTo>
                  <a:lnTo>
                    <a:pt x="1" y="1"/>
                  </a:lnTo>
                  <a:lnTo>
                    <a:pt x="1" y="58069"/>
                  </a:lnTo>
                  <a:lnTo>
                    <a:pt x="14824" y="58069"/>
                  </a:lnTo>
                  <a:lnTo>
                    <a:pt x="14824" y="76319"/>
                  </a:lnTo>
                  <a:lnTo>
                    <a:pt x="34264" y="58069"/>
                  </a:lnTo>
                  <a:lnTo>
                    <a:pt x="93775" y="58069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1"/>
            <p:cNvSpPr/>
            <p:nvPr/>
          </p:nvSpPr>
          <p:spPr>
            <a:xfrm>
              <a:off x="1965150" y="2795275"/>
              <a:ext cx="1409350" cy="1410250"/>
            </a:xfrm>
            <a:custGeom>
              <a:avLst/>
              <a:gdLst/>
              <a:ahLst/>
              <a:cxnLst/>
              <a:rect l="l" t="t" r="r" b="b"/>
              <a:pathLst>
                <a:path w="56374" h="56410" fill="none" extrusionOk="0">
                  <a:moveTo>
                    <a:pt x="55435" y="48330"/>
                  </a:moveTo>
                  <a:lnTo>
                    <a:pt x="36789" y="28385"/>
                  </a:lnTo>
                  <a:lnTo>
                    <a:pt x="56373" y="8440"/>
                  </a:lnTo>
                  <a:lnTo>
                    <a:pt x="48042" y="0"/>
                  </a:lnTo>
                  <a:lnTo>
                    <a:pt x="27844" y="20559"/>
                  </a:lnTo>
                  <a:lnTo>
                    <a:pt x="7647" y="73"/>
                  </a:lnTo>
                  <a:lnTo>
                    <a:pt x="0" y="7863"/>
                  </a:lnTo>
                  <a:lnTo>
                    <a:pt x="19981" y="28169"/>
                  </a:lnTo>
                  <a:lnTo>
                    <a:pt x="577" y="47934"/>
                  </a:lnTo>
                  <a:lnTo>
                    <a:pt x="8692" y="56193"/>
                  </a:lnTo>
                  <a:lnTo>
                    <a:pt x="27988" y="36572"/>
                  </a:lnTo>
                  <a:lnTo>
                    <a:pt x="47501" y="56409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4" name="Google Shape;584;p41"/>
          <p:cNvSpPr txBox="1"/>
          <p:nvPr/>
        </p:nvSpPr>
        <p:spPr>
          <a:xfrm>
            <a:off x="3943350" y="1152525"/>
            <a:ext cx="46293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Feedback </a:t>
            </a:r>
            <a:br>
              <a:rPr lang="en" sz="5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" sz="5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Is a Gift</a:t>
            </a:r>
            <a:endParaRPr sz="50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85" name="Google Shape;585;p41"/>
          <p:cNvSpPr txBox="1"/>
          <p:nvPr/>
        </p:nvSpPr>
        <p:spPr>
          <a:xfrm>
            <a:off x="3943350" y="2809875"/>
            <a:ext cx="3724200" cy="16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Please tell us about your </a:t>
            </a:r>
            <a:br>
              <a:rPr lang="en"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"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learning experience in a quick survey on the following slide.</a:t>
            </a:r>
            <a:endParaRPr sz="1800">
              <a:solidFill>
                <a:schemeClr val="accen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–Dark Blue">
  <p:cSld name="CUSTOM_5">
    <p:bg>
      <p:bgPr>
        <a:solidFill>
          <a:schemeClr val="accent2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2"/>
          <p:cNvSpPr/>
          <p:nvPr/>
        </p:nvSpPr>
        <p:spPr>
          <a:xfrm rot="-5400000">
            <a:off x="493411" y="-326974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42"/>
          <p:cNvSpPr/>
          <p:nvPr/>
        </p:nvSpPr>
        <p:spPr>
          <a:xfrm>
            <a:off x="3394024" y="-3785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42"/>
          <p:cNvSpPr txBox="1"/>
          <p:nvPr/>
        </p:nvSpPr>
        <p:spPr>
          <a:xfrm>
            <a:off x="2345875" y="2267850"/>
            <a:ext cx="34116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Thank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90" name="Google Shape;590;p42"/>
          <p:cNvSpPr/>
          <p:nvPr/>
        </p:nvSpPr>
        <p:spPr>
          <a:xfrm rot="10800000">
            <a:off x="-478614" y="253287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1" name="Google Shape;591;p42"/>
          <p:cNvGrpSpPr/>
          <p:nvPr/>
        </p:nvGrpSpPr>
        <p:grpSpPr>
          <a:xfrm>
            <a:off x="7022225" y="4302863"/>
            <a:ext cx="1294431" cy="312013"/>
            <a:chOff x="238125" y="1984425"/>
            <a:chExt cx="7034950" cy="1695725"/>
          </a:xfrm>
        </p:grpSpPr>
        <p:sp>
          <p:nvSpPr>
            <p:cNvPr id="592" name="Google Shape;592;p42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2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4" name="Google Shape;594;p42"/>
          <p:cNvSpPr/>
          <p:nvPr/>
        </p:nvSpPr>
        <p:spPr>
          <a:xfrm rot="10800000">
            <a:off x="6121261" y="312303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2"/>
          <p:cNvSpPr/>
          <p:nvPr/>
        </p:nvSpPr>
        <p:spPr>
          <a:xfrm rot="5400000">
            <a:off x="7160649" y="163896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2"/>
          <p:cNvSpPr/>
          <p:nvPr/>
        </p:nvSpPr>
        <p:spPr>
          <a:xfrm rot="-5400000">
            <a:off x="5540286" y="-3784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–Green">
  <p:cSld name="CUSTOM_5_1">
    <p:bg>
      <p:bgPr>
        <a:solidFill>
          <a:schemeClr val="accent3"/>
        </a:solidFill>
        <a:effectLst/>
      </p:bgPr>
    </p:bg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43"/>
          <p:cNvSpPr/>
          <p:nvPr/>
        </p:nvSpPr>
        <p:spPr>
          <a:xfrm rot="-5400000">
            <a:off x="493411" y="-326974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3"/>
          <p:cNvSpPr/>
          <p:nvPr/>
        </p:nvSpPr>
        <p:spPr>
          <a:xfrm>
            <a:off x="3394024" y="-3785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3"/>
          <p:cNvSpPr txBox="1"/>
          <p:nvPr/>
        </p:nvSpPr>
        <p:spPr>
          <a:xfrm>
            <a:off x="2345875" y="2267850"/>
            <a:ext cx="34116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Thank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01" name="Google Shape;601;p43"/>
          <p:cNvSpPr/>
          <p:nvPr/>
        </p:nvSpPr>
        <p:spPr>
          <a:xfrm rot="10800000">
            <a:off x="-478614" y="253287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2" name="Google Shape;602;p43"/>
          <p:cNvGrpSpPr/>
          <p:nvPr/>
        </p:nvGrpSpPr>
        <p:grpSpPr>
          <a:xfrm>
            <a:off x="7022225" y="4302863"/>
            <a:ext cx="1294431" cy="312013"/>
            <a:chOff x="238125" y="1984425"/>
            <a:chExt cx="7034950" cy="1695725"/>
          </a:xfrm>
        </p:grpSpPr>
        <p:sp>
          <p:nvSpPr>
            <p:cNvPr id="603" name="Google Shape;603;p43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3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5" name="Google Shape;605;p43"/>
          <p:cNvSpPr/>
          <p:nvPr/>
        </p:nvSpPr>
        <p:spPr>
          <a:xfrm rot="10800000">
            <a:off x="6121261" y="312303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3"/>
          <p:cNvSpPr/>
          <p:nvPr/>
        </p:nvSpPr>
        <p:spPr>
          <a:xfrm rot="5400000">
            <a:off x="7160649" y="163896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43"/>
          <p:cNvSpPr/>
          <p:nvPr/>
        </p:nvSpPr>
        <p:spPr>
          <a:xfrm rot="-5400000">
            <a:off x="5540286" y="-3784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–Orange">
  <p:cSld name="CUSTOM_5_1_1">
    <p:bg>
      <p:bgPr>
        <a:solidFill>
          <a:schemeClr val="accent4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4"/>
          <p:cNvSpPr/>
          <p:nvPr/>
        </p:nvSpPr>
        <p:spPr>
          <a:xfrm rot="-5400000">
            <a:off x="493411" y="-326974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44"/>
          <p:cNvSpPr/>
          <p:nvPr/>
        </p:nvSpPr>
        <p:spPr>
          <a:xfrm>
            <a:off x="3394024" y="-3785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44"/>
          <p:cNvSpPr txBox="1"/>
          <p:nvPr/>
        </p:nvSpPr>
        <p:spPr>
          <a:xfrm>
            <a:off x="2345875" y="2267850"/>
            <a:ext cx="34116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Thank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12" name="Google Shape;612;p44"/>
          <p:cNvSpPr/>
          <p:nvPr/>
        </p:nvSpPr>
        <p:spPr>
          <a:xfrm rot="10800000">
            <a:off x="-478614" y="253287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3" name="Google Shape;613;p44"/>
          <p:cNvGrpSpPr/>
          <p:nvPr/>
        </p:nvGrpSpPr>
        <p:grpSpPr>
          <a:xfrm>
            <a:off x="7022225" y="4302863"/>
            <a:ext cx="1294431" cy="312013"/>
            <a:chOff x="238125" y="1984425"/>
            <a:chExt cx="7034950" cy="1695725"/>
          </a:xfrm>
        </p:grpSpPr>
        <p:sp>
          <p:nvSpPr>
            <p:cNvPr id="614" name="Google Shape;614;p44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4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6" name="Google Shape;616;p44"/>
          <p:cNvSpPr/>
          <p:nvPr/>
        </p:nvSpPr>
        <p:spPr>
          <a:xfrm rot="10800000">
            <a:off x="6121261" y="312303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44"/>
          <p:cNvSpPr/>
          <p:nvPr/>
        </p:nvSpPr>
        <p:spPr>
          <a:xfrm rot="5400000">
            <a:off x="7160649" y="163896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44"/>
          <p:cNvSpPr/>
          <p:nvPr/>
        </p:nvSpPr>
        <p:spPr>
          <a:xfrm rot="-5400000">
            <a:off x="5540286" y="-3784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–Light Blue">
  <p:cSld name="CUSTOM_5_1_1_1">
    <p:bg>
      <p:bgPr>
        <a:solidFill>
          <a:schemeClr val="accent1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5"/>
          <p:cNvSpPr/>
          <p:nvPr/>
        </p:nvSpPr>
        <p:spPr>
          <a:xfrm rot="-5400000">
            <a:off x="493411" y="-326974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45"/>
          <p:cNvSpPr/>
          <p:nvPr/>
        </p:nvSpPr>
        <p:spPr>
          <a:xfrm>
            <a:off x="3394024" y="-3785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5"/>
          <p:cNvSpPr txBox="1"/>
          <p:nvPr/>
        </p:nvSpPr>
        <p:spPr>
          <a:xfrm>
            <a:off x="2345875" y="2267850"/>
            <a:ext cx="34116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Thank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23" name="Google Shape;623;p45"/>
          <p:cNvSpPr/>
          <p:nvPr/>
        </p:nvSpPr>
        <p:spPr>
          <a:xfrm rot="10800000">
            <a:off x="-478614" y="253287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4" name="Google Shape;624;p45"/>
          <p:cNvGrpSpPr/>
          <p:nvPr/>
        </p:nvGrpSpPr>
        <p:grpSpPr>
          <a:xfrm>
            <a:off x="7022225" y="4302863"/>
            <a:ext cx="1294431" cy="312013"/>
            <a:chOff x="238125" y="1984425"/>
            <a:chExt cx="7034950" cy="1695725"/>
          </a:xfrm>
        </p:grpSpPr>
        <p:sp>
          <p:nvSpPr>
            <p:cNvPr id="625" name="Google Shape;625;p45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5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7" name="Google Shape;627;p45"/>
          <p:cNvSpPr/>
          <p:nvPr/>
        </p:nvSpPr>
        <p:spPr>
          <a:xfrm rot="10800000">
            <a:off x="6121261" y="312303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45"/>
          <p:cNvSpPr/>
          <p:nvPr/>
        </p:nvSpPr>
        <p:spPr>
          <a:xfrm rot="5400000">
            <a:off x="7160649" y="163896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45"/>
          <p:cNvSpPr/>
          <p:nvPr/>
        </p:nvSpPr>
        <p:spPr>
          <a:xfrm rot="-5400000">
            <a:off x="5540286" y="-3784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–Purple">
  <p:cSld name="CUSTOM_5_1_1_1_1">
    <p:bg>
      <p:bgPr>
        <a:solidFill>
          <a:schemeClr val="accent5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46"/>
          <p:cNvSpPr/>
          <p:nvPr/>
        </p:nvSpPr>
        <p:spPr>
          <a:xfrm rot="-5400000">
            <a:off x="493411" y="-326974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46"/>
          <p:cNvSpPr/>
          <p:nvPr/>
        </p:nvSpPr>
        <p:spPr>
          <a:xfrm>
            <a:off x="3394024" y="-3785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46"/>
          <p:cNvSpPr txBox="1"/>
          <p:nvPr/>
        </p:nvSpPr>
        <p:spPr>
          <a:xfrm>
            <a:off x="2345875" y="2267850"/>
            <a:ext cx="34116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Thank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34" name="Google Shape;634;p46"/>
          <p:cNvSpPr/>
          <p:nvPr/>
        </p:nvSpPr>
        <p:spPr>
          <a:xfrm rot="10800000">
            <a:off x="-478614" y="253287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5" name="Google Shape;635;p46"/>
          <p:cNvGrpSpPr/>
          <p:nvPr/>
        </p:nvGrpSpPr>
        <p:grpSpPr>
          <a:xfrm>
            <a:off x="7022225" y="4302863"/>
            <a:ext cx="1294431" cy="312013"/>
            <a:chOff x="238125" y="1984425"/>
            <a:chExt cx="7034950" cy="1695725"/>
          </a:xfrm>
        </p:grpSpPr>
        <p:sp>
          <p:nvSpPr>
            <p:cNvPr id="636" name="Google Shape;636;p46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6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" name="Google Shape;638;p46"/>
          <p:cNvSpPr/>
          <p:nvPr/>
        </p:nvSpPr>
        <p:spPr>
          <a:xfrm rot="10800000">
            <a:off x="6121261" y="312303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46"/>
          <p:cNvSpPr/>
          <p:nvPr/>
        </p:nvSpPr>
        <p:spPr>
          <a:xfrm rot="5400000">
            <a:off x="7160649" y="163896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46"/>
          <p:cNvSpPr/>
          <p:nvPr/>
        </p:nvSpPr>
        <p:spPr>
          <a:xfrm rot="-5400000">
            <a:off x="5540286" y="-3784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edback 1">
  <p:cSld name="CUSTOM_2_1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47"/>
          <p:cNvGrpSpPr/>
          <p:nvPr/>
        </p:nvGrpSpPr>
        <p:grpSpPr>
          <a:xfrm>
            <a:off x="1028710" y="1468087"/>
            <a:ext cx="2499986" cy="2359741"/>
            <a:chOff x="1142825" y="332800"/>
            <a:chExt cx="5336150" cy="5036800"/>
          </a:xfrm>
        </p:grpSpPr>
        <p:sp>
          <p:nvSpPr>
            <p:cNvPr id="643" name="Google Shape;643;p47"/>
            <p:cNvSpPr/>
            <p:nvPr/>
          </p:nvSpPr>
          <p:spPr>
            <a:xfrm>
              <a:off x="1142825" y="332800"/>
              <a:ext cx="4837500" cy="4836625"/>
            </a:xfrm>
            <a:custGeom>
              <a:avLst/>
              <a:gdLst/>
              <a:ahLst/>
              <a:cxnLst/>
              <a:rect l="l" t="t" r="r" b="b"/>
              <a:pathLst>
                <a:path w="193500" h="193465" extrusionOk="0">
                  <a:moveTo>
                    <a:pt x="96768" y="0"/>
                  </a:moveTo>
                  <a:cubicBezTo>
                    <a:pt x="43353" y="0"/>
                    <a:pt x="0" y="43281"/>
                    <a:pt x="0" y="96696"/>
                  </a:cubicBezTo>
                  <a:cubicBezTo>
                    <a:pt x="0" y="150148"/>
                    <a:pt x="43353" y="193464"/>
                    <a:pt x="96768" y="193464"/>
                  </a:cubicBezTo>
                  <a:cubicBezTo>
                    <a:pt x="150183" y="193464"/>
                    <a:pt x="193500" y="150148"/>
                    <a:pt x="193500" y="96696"/>
                  </a:cubicBezTo>
                  <a:cubicBezTo>
                    <a:pt x="193500" y="43281"/>
                    <a:pt x="150183" y="0"/>
                    <a:pt x="96768" y="0"/>
                  </a:cubicBezTo>
                  <a:close/>
                </a:path>
              </a:pathLst>
            </a:custGeom>
            <a:solidFill>
              <a:srgbClr val="59C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7"/>
            <p:cNvSpPr/>
            <p:nvPr/>
          </p:nvSpPr>
          <p:spPr>
            <a:xfrm>
              <a:off x="3440300" y="486075"/>
              <a:ext cx="3038675" cy="2430950"/>
            </a:xfrm>
            <a:custGeom>
              <a:avLst/>
              <a:gdLst/>
              <a:ahLst/>
              <a:cxnLst/>
              <a:rect l="l" t="t" r="r" b="b"/>
              <a:pathLst>
                <a:path w="121547" h="97238" fill="none" extrusionOk="0">
                  <a:moveTo>
                    <a:pt x="0" y="59006"/>
                  </a:moveTo>
                  <a:lnTo>
                    <a:pt x="38628" y="97237"/>
                  </a:lnTo>
                  <a:lnTo>
                    <a:pt x="121546" y="15185"/>
                  </a:lnTo>
                  <a:lnTo>
                    <a:pt x="106218" y="0"/>
                  </a:lnTo>
                  <a:lnTo>
                    <a:pt x="38015" y="67482"/>
                  </a:lnTo>
                  <a:lnTo>
                    <a:pt x="14571" y="4429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7"/>
            <p:cNvSpPr/>
            <p:nvPr/>
          </p:nvSpPr>
          <p:spPr>
            <a:xfrm>
              <a:off x="1174375" y="363450"/>
              <a:ext cx="1846650" cy="1870100"/>
            </a:xfrm>
            <a:custGeom>
              <a:avLst/>
              <a:gdLst/>
              <a:ahLst/>
              <a:cxnLst/>
              <a:rect l="l" t="t" r="r" b="b"/>
              <a:pathLst>
                <a:path w="73866" h="74804" fill="none" extrusionOk="0">
                  <a:moveTo>
                    <a:pt x="0" y="37402"/>
                  </a:moveTo>
                  <a:cubicBezTo>
                    <a:pt x="0" y="36536"/>
                    <a:pt x="73" y="35707"/>
                    <a:pt x="109" y="34877"/>
                  </a:cubicBezTo>
                  <a:moveTo>
                    <a:pt x="36933" y="0"/>
                  </a:moveTo>
                  <a:cubicBezTo>
                    <a:pt x="57311" y="0"/>
                    <a:pt x="73866" y="16735"/>
                    <a:pt x="73866" y="37366"/>
                  </a:cubicBezTo>
                  <a:cubicBezTo>
                    <a:pt x="73866" y="46599"/>
                    <a:pt x="70584" y="55039"/>
                    <a:pt x="65065" y="61531"/>
                  </a:cubicBezTo>
                  <a:lnTo>
                    <a:pt x="68816" y="73108"/>
                  </a:lnTo>
                  <a:lnTo>
                    <a:pt x="58032" y="68023"/>
                  </a:lnTo>
                  <a:cubicBezTo>
                    <a:pt x="52045" y="72315"/>
                    <a:pt x="44796" y="74804"/>
                    <a:pt x="36933" y="74804"/>
                  </a:cubicBezTo>
                  <a:cubicBezTo>
                    <a:pt x="16555" y="74804"/>
                    <a:pt x="0" y="58068"/>
                    <a:pt x="0" y="37402"/>
                  </a:cubicBezTo>
                  <a:moveTo>
                    <a:pt x="49160" y="37871"/>
                  </a:moveTo>
                  <a:lnTo>
                    <a:pt x="40287" y="43064"/>
                  </a:lnTo>
                  <a:lnTo>
                    <a:pt x="31379" y="48222"/>
                  </a:lnTo>
                  <a:lnTo>
                    <a:pt x="31379" y="37871"/>
                  </a:lnTo>
                  <a:lnTo>
                    <a:pt x="31379" y="27447"/>
                  </a:lnTo>
                  <a:lnTo>
                    <a:pt x="40287" y="3267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1167150" y="354425"/>
              <a:ext cx="785400" cy="825975"/>
            </a:xfrm>
            <a:custGeom>
              <a:avLst/>
              <a:gdLst/>
              <a:ahLst/>
              <a:cxnLst/>
              <a:rect l="l" t="t" r="r" b="b"/>
              <a:pathLst>
                <a:path w="31416" h="33039" extrusionOk="0">
                  <a:moveTo>
                    <a:pt x="31127" y="1"/>
                  </a:moveTo>
                  <a:cubicBezTo>
                    <a:pt x="30442" y="145"/>
                    <a:pt x="29828" y="253"/>
                    <a:pt x="29215" y="397"/>
                  </a:cubicBezTo>
                  <a:lnTo>
                    <a:pt x="29540" y="1948"/>
                  </a:lnTo>
                  <a:cubicBezTo>
                    <a:pt x="30153" y="1804"/>
                    <a:pt x="30766" y="1660"/>
                    <a:pt x="31415" y="1515"/>
                  </a:cubicBezTo>
                  <a:lnTo>
                    <a:pt x="31127" y="1"/>
                  </a:lnTo>
                  <a:close/>
                  <a:moveTo>
                    <a:pt x="27304" y="866"/>
                  </a:moveTo>
                  <a:cubicBezTo>
                    <a:pt x="26727" y="1047"/>
                    <a:pt x="26077" y="1227"/>
                    <a:pt x="25464" y="1443"/>
                  </a:cubicBezTo>
                  <a:lnTo>
                    <a:pt x="25933" y="2922"/>
                  </a:lnTo>
                  <a:lnTo>
                    <a:pt x="27700" y="2381"/>
                  </a:lnTo>
                  <a:lnTo>
                    <a:pt x="27304" y="866"/>
                  </a:lnTo>
                  <a:close/>
                  <a:moveTo>
                    <a:pt x="23553" y="2129"/>
                  </a:moveTo>
                  <a:cubicBezTo>
                    <a:pt x="22976" y="2345"/>
                    <a:pt x="22326" y="2597"/>
                    <a:pt x="21749" y="2886"/>
                  </a:cubicBezTo>
                  <a:lnTo>
                    <a:pt x="22435" y="4329"/>
                  </a:lnTo>
                  <a:cubicBezTo>
                    <a:pt x="23012" y="4040"/>
                    <a:pt x="23625" y="3824"/>
                    <a:pt x="24130" y="3571"/>
                  </a:cubicBezTo>
                  <a:lnTo>
                    <a:pt x="23553" y="2129"/>
                  </a:lnTo>
                  <a:close/>
                  <a:moveTo>
                    <a:pt x="20054" y="3788"/>
                  </a:moveTo>
                  <a:cubicBezTo>
                    <a:pt x="19477" y="4112"/>
                    <a:pt x="18864" y="4401"/>
                    <a:pt x="18323" y="4725"/>
                  </a:cubicBezTo>
                  <a:lnTo>
                    <a:pt x="19153" y="6096"/>
                  </a:lnTo>
                  <a:cubicBezTo>
                    <a:pt x="19657" y="5771"/>
                    <a:pt x="20235" y="5447"/>
                    <a:pt x="20776" y="5194"/>
                  </a:cubicBezTo>
                  <a:lnTo>
                    <a:pt x="20054" y="3788"/>
                  </a:lnTo>
                  <a:close/>
                  <a:moveTo>
                    <a:pt x="16664" y="5771"/>
                  </a:moveTo>
                  <a:cubicBezTo>
                    <a:pt x="16123" y="6132"/>
                    <a:pt x="15582" y="6493"/>
                    <a:pt x="15041" y="6889"/>
                  </a:cubicBezTo>
                  <a:lnTo>
                    <a:pt x="15979" y="8152"/>
                  </a:lnTo>
                  <a:cubicBezTo>
                    <a:pt x="16484" y="7791"/>
                    <a:pt x="17025" y="7430"/>
                    <a:pt x="17530" y="7070"/>
                  </a:cubicBezTo>
                  <a:lnTo>
                    <a:pt x="16664" y="5771"/>
                  </a:lnTo>
                  <a:close/>
                  <a:moveTo>
                    <a:pt x="13526" y="8080"/>
                  </a:moveTo>
                  <a:cubicBezTo>
                    <a:pt x="13021" y="8513"/>
                    <a:pt x="12516" y="8909"/>
                    <a:pt x="12011" y="9378"/>
                  </a:cubicBezTo>
                  <a:lnTo>
                    <a:pt x="13093" y="10532"/>
                  </a:lnTo>
                  <a:cubicBezTo>
                    <a:pt x="13562" y="10136"/>
                    <a:pt x="14067" y="9703"/>
                    <a:pt x="14500" y="9270"/>
                  </a:cubicBezTo>
                  <a:lnTo>
                    <a:pt x="13526" y="8080"/>
                  </a:lnTo>
                  <a:close/>
                  <a:moveTo>
                    <a:pt x="10641" y="10713"/>
                  </a:moveTo>
                  <a:cubicBezTo>
                    <a:pt x="10172" y="11218"/>
                    <a:pt x="9739" y="11686"/>
                    <a:pt x="9270" y="12155"/>
                  </a:cubicBezTo>
                  <a:lnTo>
                    <a:pt x="10460" y="13201"/>
                  </a:lnTo>
                  <a:cubicBezTo>
                    <a:pt x="10893" y="12768"/>
                    <a:pt x="11290" y="12300"/>
                    <a:pt x="11759" y="11867"/>
                  </a:cubicBezTo>
                  <a:lnTo>
                    <a:pt x="10641" y="10713"/>
                  </a:lnTo>
                  <a:close/>
                  <a:moveTo>
                    <a:pt x="8008" y="13670"/>
                  </a:moveTo>
                  <a:cubicBezTo>
                    <a:pt x="7611" y="14211"/>
                    <a:pt x="7214" y="14680"/>
                    <a:pt x="6854" y="15221"/>
                  </a:cubicBezTo>
                  <a:lnTo>
                    <a:pt x="8116" y="16123"/>
                  </a:lnTo>
                  <a:cubicBezTo>
                    <a:pt x="8477" y="15654"/>
                    <a:pt x="8873" y="15149"/>
                    <a:pt x="9234" y="14644"/>
                  </a:cubicBezTo>
                  <a:lnTo>
                    <a:pt x="8008" y="13670"/>
                  </a:lnTo>
                  <a:close/>
                  <a:moveTo>
                    <a:pt x="5772" y="16916"/>
                  </a:moveTo>
                  <a:cubicBezTo>
                    <a:pt x="5411" y="17457"/>
                    <a:pt x="5050" y="18034"/>
                    <a:pt x="4726" y="18575"/>
                  </a:cubicBezTo>
                  <a:lnTo>
                    <a:pt x="6060" y="19333"/>
                  </a:lnTo>
                  <a:cubicBezTo>
                    <a:pt x="6385" y="18792"/>
                    <a:pt x="6709" y="18251"/>
                    <a:pt x="7070" y="17746"/>
                  </a:cubicBezTo>
                  <a:lnTo>
                    <a:pt x="5772" y="16916"/>
                  </a:lnTo>
                  <a:close/>
                  <a:moveTo>
                    <a:pt x="3788" y="20270"/>
                  </a:moveTo>
                  <a:cubicBezTo>
                    <a:pt x="3463" y="20884"/>
                    <a:pt x="3175" y="21461"/>
                    <a:pt x="2922" y="22038"/>
                  </a:cubicBezTo>
                  <a:lnTo>
                    <a:pt x="4365" y="22687"/>
                  </a:lnTo>
                  <a:cubicBezTo>
                    <a:pt x="4618" y="22074"/>
                    <a:pt x="4906" y="21533"/>
                    <a:pt x="5159" y="20992"/>
                  </a:cubicBezTo>
                  <a:lnTo>
                    <a:pt x="3788" y="20270"/>
                  </a:lnTo>
                  <a:close/>
                  <a:moveTo>
                    <a:pt x="2237" y="23841"/>
                  </a:moveTo>
                  <a:cubicBezTo>
                    <a:pt x="1949" y="24418"/>
                    <a:pt x="1732" y="25067"/>
                    <a:pt x="1552" y="25680"/>
                  </a:cubicBezTo>
                  <a:lnTo>
                    <a:pt x="3067" y="26185"/>
                  </a:lnTo>
                  <a:cubicBezTo>
                    <a:pt x="3247" y="25608"/>
                    <a:pt x="3463" y="24959"/>
                    <a:pt x="3716" y="24382"/>
                  </a:cubicBezTo>
                  <a:lnTo>
                    <a:pt x="2237" y="23841"/>
                  </a:lnTo>
                  <a:close/>
                  <a:moveTo>
                    <a:pt x="975" y="27412"/>
                  </a:moveTo>
                  <a:cubicBezTo>
                    <a:pt x="794" y="28025"/>
                    <a:pt x="650" y="28674"/>
                    <a:pt x="542" y="29287"/>
                  </a:cubicBezTo>
                  <a:lnTo>
                    <a:pt x="2057" y="29612"/>
                  </a:lnTo>
                  <a:cubicBezTo>
                    <a:pt x="2201" y="28963"/>
                    <a:pt x="2345" y="28349"/>
                    <a:pt x="2526" y="27808"/>
                  </a:cubicBezTo>
                  <a:lnTo>
                    <a:pt x="975" y="27412"/>
                  </a:lnTo>
                  <a:close/>
                  <a:moveTo>
                    <a:pt x="253" y="30910"/>
                  </a:moveTo>
                  <a:cubicBezTo>
                    <a:pt x="181" y="31559"/>
                    <a:pt x="73" y="32245"/>
                    <a:pt x="1" y="32858"/>
                  </a:cubicBezTo>
                  <a:lnTo>
                    <a:pt x="1552" y="33038"/>
                  </a:lnTo>
                  <a:cubicBezTo>
                    <a:pt x="1624" y="32425"/>
                    <a:pt x="1696" y="31776"/>
                    <a:pt x="1804" y="31199"/>
                  </a:cubicBezTo>
                  <a:lnTo>
                    <a:pt x="253" y="30910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1994900" y="337300"/>
              <a:ext cx="66750" cy="46000"/>
            </a:xfrm>
            <a:custGeom>
              <a:avLst/>
              <a:gdLst/>
              <a:ahLst/>
              <a:cxnLst/>
              <a:rect l="l" t="t" r="r" b="b"/>
              <a:pathLst>
                <a:path w="2670" h="1840" extrusionOk="0">
                  <a:moveTo>
                    <a:pt x="2525" y="0"/>
                  </a:moveTo>
                  <a:cubicBezTo>
                    <a:pt x="1696" y="36"/>
                    <a:pt x="830" y="145"/>
                    <a:pt x="1" y="289"/>
                  </a:cubicBezTo>
                  <a:lnTo>
                    <a:pt x="253" y="1840"/>
                  </a:lnTo>
                  <a:lnTo>
                    <a:pt x="2669" y="1587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7"/>
            <p:cNvSpPr/>
            <p:nvPr/>
          </p:nvSpPr>
          <p:spPr>
            <a:xfrm>
              <a:off x="4278850" y="4011625"/>
              <a:ext cx="1380500" cy="394975"/>
            </a:xfrm>
            <a:custGeom>
              <a:avLst/>
              <a:gdLst/>
              <a:ahLst/>
              <a:cxnLst/>
              <a:rect l="l" t="t" r="r" b="b"/>
              <a:pathLst>
                <a:path w="55220" h="15799" fill="none" extrusionOk="0">
                  <a:moveTo>
                    <a:pt x="0" y="15798"/>
                  </a:moveTo>
                  <a:lnTo>
                    <a:pt x="55219" y="15798"/>
                  </a:lnTo>
                  <a:moveTo>
                    <a:pt x="0" y="1"/>
                  </a:moveTo>
                  <a:lnTo>
                    <a:pt x="55219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7"/>
            <p:cNvSpPr/>
            <p:nvPr/>
          </p:nvSpPr>
          <p:spPr>
            <a:xfrm>
              <a:off x="3798250" y="3461600"/>
              <a:ext cx="2344375" cy="1908000"/>
            </a:xfrm>
            <a:custGeom>
              <a:avLst/>
              <a:gdLst/>
              <a:ahLst/>
              <a:cxnLst/>
              <a:rect l="l" t="t" r="r" b="b"/>
              <a:pathLst>
                <a:path w="93775" h="76320" fill="none" extrusionOk="0">
                  <a:moveTo>
                    <a:pt x="93775" y="1"/>
                  </a:moveTo>
                  <a:lnTo>
                    <a:pt x="1" y="1"/>
                  </a:lnTo>
                  <a:lnTo>
                    <a:pt x="1" y="58069"/>
                  </a:lnTo>
                  <a:lnTo>
                    <a:pt x="14824" y="58069"/>
                  </a:lnTo>
                  <a:lnTo>
                    <a:pt x="14824" y="76319"/>
                  </a:lnTo>
                  <a:lnTo>
                    <a:pt x="34264" y="58069"/>
                  </a:lnTo>
                  <a:lnTo>
                    <a:pt x="93775" y="58069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7"/>
            <p:cNvSpPr/>
            <p:nvPr/>
          </p:nvSpPr>
          <p:spPr>
            <a:xfrm>
              <a:off x="1965150" y="2795275"/>
              <a:ext cx="1409350" cy="1410250"/>
            </a:xfrm>
            <a:custGeom>
              <a:avLst/>
              <a:gdLst/>
              <a:ahLst/>
              <a:cxnLst/>
              <a:rect l="l" t="t" r="r" b="b"/>
              <a:pathLst>
                <a:path w="56374" h="56410" fill="none" extrusionOk="0">
                  <a:moveTo>
                    <a:pt x="55435" y="48330"/>
                  </a:moveTo>
                  <a:lnTo>
                    <a:pt x="36789" y="28385"/>
                  </a:lnTo>
                  <a:lnTo>
                    <a:pt x="56373" y="8440"/>
                  </a:lnTo>
                  <a:lnTo>
                    <a:pt x="48042" y="0"/>
                  </a:lnTo>
                  <a:lnTo>
                    <a:pt x="27844" y="20559"/>
                  </a:lnTo>
                  <a:lnTo>
                    <a:pt x="7647" y="73"/>
                  </a:lnTo>
                  <a:lnTo>
                    <a:pt x="0" y="7863"/>
                  </a:lnTo>
                  <a:lnTo>
                    <a:pt x="19981" y="28169"/>
                  </a:lnTo>
                  <a:lnTo>
                    <a:pt x="577" y="47934"/>
                  </a:lnTo>
                  <a:lnTo>
                    <a:pt x="8692" y="56193"/>
                  </a:lnTo>
                  <a:lnTo>
                    <a:pt x="27988" y="36572"/>
                  </a:lnTo>
                  <a:lnTo>
                    <a:pt x="47501" y="56409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1" name="Google Shape;651;p47"/>
          <p:cNvSpPr txBox="1"/>
          <p:nvPr/>
        </p:nvSpPr>
        <p:spPr>
          <a:xfrm>
            <a:off x="3943350" y="1152525"/>
            <a:ext cx="46293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Feedback </a:t>
            </a:r>
            <a:br>
              <a:rPr lang="en" sz="5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" sz="5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Is a Gift</a:t>
            </a:r>
            <a:endParaRPr sz="50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52" name="Google Shape;652;p47"/>
          <p:cNvSpPr txBox="1">
            <a:spLocks noGrp="1"/>
          </p:cNvSpPr>
          <p:nvPr>
            <p:ph type="subTitle" idx="1"/>
          </p:nvPr>
        </p:nvSpPr>
        <p:spPr>
          <a:xfrm>
            <a:off x="3997850" y="2907100"/>
            <a:ext cx="3637200" cy="16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–Light Blue" type="title">
  <p:cSld name="TITLE">
    <p:bg>
      <p:bgPr>
        <a:solidFill>
          <a:schemeClr val="accent1"/>
        </a:solidFill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8" name="Google Shape;658;p49"/>
          <p:cNvGrpSpPr/>
          <p:nvPr/>
        </p:nvGrpSpPr>
        <p:grpSpPr>
          <a:xfrm>
            <a:off x="4362450" y="432563"/>
            <a:ext cx="1294431" cy="312013"/>
            <a:chOff x="238125" y="1984425"/>
            <a:chExt cx="7034950" cy="1695725"/>
          </a:xfrm>
        </p:grpSpPr>
        <p:sp>
          <p:nvSpPr>
            <p:cNvPr id="659" name="Google Shape;659;p49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9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" name="Google Shape;661;p49"/>
          <p:cNvGrpSpPr/>
          <p:nvPr/>
        </p:nvGrpSpPr>
        <p:grpSpPr>
          <a:xfrm>
            <a:off x="-5085" y="4473"/>
            <a:ext cx="9149452" cy="5154079"/>
            <a:chOff x="238125" y="846675"/>
            <a:chExt cx="7140200" cy="4022225"/>
          </a:xfrm>
        </p:grpSpPr>
        <p:sp>
          <p:nvSpPr>
            <p:cNvPr id="662" name="Google Shape;662;p49"/>
            <p:cNvSpPr/>
            <p:nvPr/>
          </p:nvSpPr>
          <p:spPr>
            <a:xfrm>
              <a:off x="3203075" y="2074578"/>
              <a:ext cx="1674925" cy="1674650"/>
            </a:xfrm>
            <a:custGeom>
              <a:avLst/>
              <a:gdLst/>
              <a:ahLst/>
              <a:cxnLst/>
              <a:rect l="l" t="t" r="r" b="b"/>
              <a:pathLst>
                <a:path w="66997" h="66986" extrusionOk="0">
                  <a:moveTo>
                    <a:pt x="0" y="1"/>
                  </a:moveTo>
                  <a:lnTo>
                    <a:pt x="0" y="19277"/>
                  </a:lnTo>
                  <a:cubicBezTo>
                    <a:pt x="26313" y="19277"/>
                    <a:pt x="47720" y="40672"/>
                    <a:pt x="47720" y="66985"/>
                  </a:cubicBezTo>
                  <a:lnTo>
                    <a:pt x="66997" y="66985"/>
                  </a:lnTo>
                  <a:cubicBezTo>
                    <a:pt x="66997" y="30040"/>
                    <a:pt x="3694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9"/>
            <p:cNvSpPr/>
            <p:nvPr/>
          </p:nvSpPr>
          <p:spPr>
            <a:xfrm>
              <a:off x="238125" y="2356975"/>
              <a:ext cx="1674625" cy="1674625"/>
            </a:xfrm>
            <a:custGeom>
              <a:avLst/>
              <a:gdLst/>
              <a:ahLst/>
              <a:cxnLst/>
              <a:rect l="l" t="t" r="r" b="b"/>
              <a:pathLst>
                <a:path w="66985" h="66985" extrusionOk="0">
                  <a:moveTo>
                    <a:pt x="47720" y="0"/>
                  </a:moveTo>
                  <a:cubicBezTo>
                    <a:pt x="47720" y="26313"/>
                    <a:pt x="26313" y="47708"/>
                    <a:pt x="0" y="47708"/>
                  </a:cubicBezTo>
                  <a:lnTo>
                    <a:pt x="0" y="66985"/>
                  </a:lnTo>
                  <a:cubicBezTo>
                    <a:pt x="36945" y="66985"/>
                    <a:pt x="66985" y="36933"/>
                    <a:pt x="66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9"/>
            <p:cNvSpPr/>
            <p:nvPr/>
          </p:nvSpPr>
          <p:spPr>
            <a:xfrm>
              <a:off x="5703375" y="1519650"/>
              <a:ext cx="1674950" cy="1674950"/>
            </a:xfrm>
            <a:custGeom>
              <a:avLst/>
              <a:gdLst/>
              <a:ahLst/>
              <a:cxnLst/>
              <a:rect l="l" t="t" r="r" b="b"/>
              <a:pathLst>
                <a:path w="66998" h="66998" extrusionOk="0">
                  <a:moveTo>
                    <a:pt x="66997" y="1"/>
                  </a:moveTo>
                  <a:cubicBezTo>
                    <a:pt x="30052" y="1"/>
                    <a:pt x="1" y="30052"/>
                    <a:pt x="1" y="66997"/>
                  </a:cubicBezTo>
                  <a:lnTo>
                    <a:pt x="19277" y="66997"/>
                  </a:lnTo>
                  <a:cubicBezTo>
                    <a:pt x="19277" y="40685"/>
                    <a:pt x="40684" y="19277"/>
                    <a:pt x="66997" y="19277"/>
                  </a:cubicBezTo>
                  <a:lnTo>
                    <a:pt x="669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9"/>
            <p:cNvSpPr/>
            <p:nvPr/>
          </p:nvSpPr>
          <p:spPr>
            <a:xfrm>
              <a:off x="1912725" y="2356975"/>
              <a:ext cx="1674350" cy="1674625"/>
            </a:xfrm>
            <a:custGeom>
              <a:avLst/>
              <a:gdLst/>
              <a:ahLst/>
              <a:cxnLst/>
              <a:rect l="l" t="t" r="r" b="b"/>
              <a:pathLst>
                <a:path w="66974" h="66985" extrusionOk="0">
                  <a:moveTo>
                    <a:pt x="1" y="0"/>
                  </a:moveTo>
                  <a:cubicBezTo>
                    <a:pt x="1" y="36933"/>
                    <a:pt x="30052" y="66985"/>
                    <a:pt x="66973" y="66985"/>
                  </a:cubicBezTo>
                  <a:lnTo>
                    <a:pt x="66973" y="47708"/>
                  </a:lnTo>
                  <a:cubicBezTo>
                    <a:pt x="40684" y="47708"/>
                    <a:pt x="19265" y="26313"/>
                    <a:pt x="19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9"/>
            <p:cNvSpPr/>
            <p:nvPr/>
          </p:nvSpPr>
          <p:spPr>
            <a:xfrm>
              <a:off x="5703375" y="3193975"/>
              <a:ext cx="1674950" cy="1674925"/>
            </a:xfrm>
            <a:custGeom>
              <a:avLst/>
              <a:gdLst/>
              <a:ahLst/>
              <a:cxnLst/>
              <a:rect l="l" t="t" r="r" b="b"/>
              <a:pathLst>
                <a:path w="66998" h="66997" extrusionOk="0">
                  <a:moveTo>
                    <a:pt x="1" y="0"/>
                  </a:moveTo>
                  <a:cubicBezTo>
                    <a:pt x="1" y="36946"/>
                    <a:pt x="30052" y="66997"/>
                    <a:pt x="66997" y="66997"/>
                  </a:cubicBezTo>
                  <a:lnTo>
                    <a:pt x="66997" y="47721"/>
                  </a:lnTo>
                  <a:cubicBezTo>
                    <a:pt x="40684" y="47721"/>
                    <a:pt x="19277" y="26313"/>
                    <a:pt x="192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9"/>
            <p:cNvSpPr/>
            <p:nvPr/>
          </p:nvSpPr>
          <p:spPr>
            <a:xfrm>
              <a:off x="720025" y="846675"/>
              <a:ext cx="1674625" cy="1510325"/>
            </a:xfrm>
            <a:custGeom>
              <a:avLst/>
              <a:gdLst/>
              <a:ahLst/>
              <a:cxnLst/>
              <a:rect l="l" t="t" r="r" b="b"/>
              <a:pathLst>
                <a:path w="66985" h="60413" extrusionOk="0">
                  <a:moveTo>
                    <a:pt x="0" y="0"/>
                  </a:moveTo>
                  <a:lnTo>
                    <a:pt x="0" y="12692"/>
                  </a:lnTo>
                  <a:cubicBezTo>
                    <a:pt x="26313" y="12692"/>
                    <a:pt x="47709" y="34099"/>
                    <a:pt x="47709" y="60412"/>
                  </a:cubicBezTo>
                  <a:lnTo>
                    <a:pt x="66985" y="60412"/>
                  </a:lnTo>
                  <a:cubicBezTo>
                    <a:pt x="66985" y="33826"/>
                    <a:pt x="51423" y="10823"/>
                    <a:pt x="289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9"/>
            <p:cNvSpPr/>
            <p:nvPr/>
          </p:nvSpPr>
          <p:spPr>
            <a:xfrm>
              <a:off x="1952025" y="3550875"/>
              <a:ext cx="1635050" cy="1314175"/>
            </a:xfrm>
            <a:custGeom>
              <a:avLst/>
              <a:gdLst/>
              <a:ahLst/>
              <a:cxnLst/>
              <a:rect l="l" t="t" r="r" b="b"/>
              <a:pathLst>
                <a:path w="65402" h="52567" extrusionOk="0">
                  <a:moveTo>
                    <a:pt x="65401" y="0"/>
                  </a:moveTo>
                  <a:cubicBezTo>
                    <a:pt x="33421" y="0"/>
                    <a:pt x="6608" y="22550"/>
                    <a:pt x="0" y="52566"/>
                  </a:cubicBezTo>
                  <a:lnTo>
                    <a:pt x="19919" y="52566"/>
                  </a:lnTo>
                  <a:cubicBezTo>
                    <a:pt x="26051" y="33278"/>
                    <a:pt x="44125" y="19276"/>
                    <a:pt x="65401" y="19276"/>
                  </a:cubicBezTo>
                  <a:lnTo>
                    <a:pt x="65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9" name="Google Shape;669;p49"/>
          <p:cNvSpPr txBox="1">
            <a:spLocks noGrp="1"/>
          </p:cNvSpPr>
          <p:nvPr>
            <p:ph type="ctrTitle"/>
          </p:nvPr>
        </p:nvSpPr>
        <p:spPr>
          <a:xfrm>
            <a:off x="4229100" y="1291225"/>
            <a:ext cx="4344600" cy="21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70" name="Google Shape;670;p49"/>
          <p:cNvSpPr txBox="1">
            <a:spLocks noGrp="1"/>
          </p:cNvSpPr>
          <p:nvPr>
            <p:ph type="subTitle" idx="1"/>
          </p:nvPr>
        </p:nvSpPr>
        <p:spPr>
          <a:xfrm>
            <a:off x="4229100" y="4244150"/>
            <a:ext cx="4714800" cy="8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Poppins SemiBold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–Dark Blue">
  <p:cSld name="TITLE_1">
    <p:bg>
      <p:bgPr>
        <a:solidFill>
          <a:schemeClr val="accent2"/>
        </a:solidFill>
        <a:effectLst/>
      </p:bgPr>
    </p:bg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3" name="Google Shape;673;p50"/>
          <p:cNvGrpSpPr/>
          <p:nvPr/>
        </p:nvGrpSpPr>
        <p:grpSpPr>
          <a:xfrm>
            <a:off x="4362450" y="432563"/>
            <a:ext cx="1294431" cy="312013"/>
            <a:chOff x="238125" y="1984425"/>
            <a:chExt cx="7034950" cy="1695725"/>
          </a:xfrm>
        </p:grpSpPr>
        <p:sp>
          <p:nvSpPr>
            <p:cNvPr id="674" name="Google Shape;674;p50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0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" name="Google Shape;676;p50"/>
          <p:cNvGrpSpPr/>
          <p:nvPr/>
        </p:nvGrpSpPr>
        <p:grpSpPr>
          <a:xfrm>
            <a:off x="-5085" y="4473"/>
            <a:ext cx="9149452" cy="5154079"/>
            <a:chOff x="238125" y="846675"/>
            <a:chExt cx="7140200" cy="4022225"/>
          </a:xfrm>
        </p:grpSpPr>
        <p:sp>
          <p:nvSpPr>
            <p:cNvPr id="677" name="Google Shape;677;p50"/>
            <p:cNvSpPr/>
            <p:nvPr/>
          </p:nvSpPr>
          <p:spPr>
            <a:xfrm>
              <a:off x="3203075" y="2074578"/>
              <a:ext cx="1674925" cy="1674650"/>
            </a:xfrm>
            <a:custGeom>
              <a:avLst/>
              <a:gdLst/>
              <a:ahLst/>
              <a:cxnLst/>
              <a:rect l="l" t="t" r="r" b="b"/>
              <a:pathLst>
                <a:path w="66997" h="66986" extrusionOk="0">
                  <a:moveTo>
                    <a:pt x="0" y="1"/>
                  </a:moveTo>
                  <a:lnTo>
                    <a:pt x="0" y="19277"/>
                  </a:lnTo>
                  <a:cubicBezTo>
                    <a:pt x="26313" y="19277"/>
                    <a:pt x="47720" y="40672"/>
                    <a:pt x="47720" y="66985"/>
                  </a:cubicBezTo>
                  <a:lnTo>
                    <a:pt x="66997" y="66985"/>
                  </a:lnTo>
                  <a:cubicBezTo>
                    <a:pt x="66997" y="30040"/>
                    <a:pt x="36945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0"/>
            <p:cNvSpPr/>
            <p:nvPr/>
          </p:nvSpPr>
          <p:spPr>
            <a:xfrm>
              <a:off x="238125" y="2356975"/>
              <a:ext cx="1674625" cy="1674625"/>
            </a:xfrm>
            <a:custGeom>
              <a:avLst/>
              <a:gdLst/>
              <a:ahLst/>
              <a:cxnLst/>
              <a:rect l="l" t="t" r="r" b="b"/>
              <a:pathLst>
                <a:path w="66985" h="66985" extrusionOk="0">
                  <a:moveTo>
                    <a:pt x="47720" y="0"/>
                  </a:moveTo>
                  <a:cubicBezTo>
                    <a:pt x="47720" y="26313"/>
                    <a:pt x="26313" y="47708"/>
                    <a:pt x="0" y="47708"/>
                  </a:cubicBezTo>
                  <a:lnTo>
                    <a:pt x="0" y="66985"/>
                  </a:lnTo>
                  <a:cubicBezTo>
                    <a:pt x="36945" y="66985"/>
                    <a:pt x="66985" y="36933"/>
                    <a:pt x="66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0"/>
            <p:cNvSpPr/>
            <p:nvPr/>
          </p:nvSpPr>
          <p:spPr>
            <a:xfrm>
              <a:off x="5703375" y="1519650"/>
              <a:ext cx="1674950" cy="1674950"/>
            </a:xfrm>
            <a:custGeom>
              <a:avLst/>
              <a:gdLst/>
              <a:ahLst/>
              <a:cxnLst/>
              <a:rect l="l" t="t" r="r" b="b"/>
              <a:pathLst>
                <a:path w="66998" h="66998" extrusionOk="0">
                  <a:moveTo>
                    <a:pt x="66997" y="1"/>
                  </a:moveTo>
                  <a:cubicBezTo>
                    <a:pt x="30052" y="1"/>
                    <a:pt x="1" y="30052"/>
                    <a:pt x="1" y="66997"/>
                  </a:cubicBezTo>
                  <a:lnTo>
                    <a:pt x="19277" y="66997"/>
                  </a:lnTo>
                  <a:cubicBezTo>
                    <a:pt x="19277" y="40685"/>
                    <a:pt x="40684" y="19277"/>
                    <a:pt x="66997" y="19277"/>
                  </a:cubicBezTo>
                  <a:lnTo>
                    <a:pt x="6699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0"/>
            <p:cNvSpPr/>
            <p:nvPr/>
          </p:nvSpPr>
          <p:spPr>
            <a:xfrm>
              <a:off x="1912725" y="2356975"/>
              <a:ext cx="1674350" cy="1674625"/>
            </a:xfrm>
            <a:custGeom>
              <a:avLst/>
              <a:gdLst/>
              <a:ahLst/>
              <a:cxnLst/>
              <a:rect l="l" t="t" r="r" b="b"/>
              <a:pathLst>
                <a:path w="66974" h="66985" extrusionOk="0">
                  <a:moveTo>
                    <a:pt x="1" y="0"/>
                  </a:moveTo>
                  <a:cubicBezTo>
                    <a:pt x="1" y="36933"/>
                    <a:pt x="30052" y="66985"/>
                    <a:pt x="66973" y="66985"/>
                  </a:cubicBezTo>
                  <a:lnTo>
                    <a:pt x="66973" y="47708"/>
                  </a:lnTo>
                  <a:cubicBezTo>
                    <a:pt x="40684" y="47708"/>
                    <a:pt x="19265" y="26313"/>
                    <a:pt x="192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0"/>
            <p:cNvSpPr/>
            <p:nvPr/>
          </p:nvSpPr>
          <p:spPr>
            <a:xfrm>
              <a:off x="5703375" y="3193975"/>
              <a:ext cx="1674950" cy="1674925"/>
            </a:xfrm>
            <a:custGeom>
              <a:avLst/>
              <a:gdLst/>
              <a:ahLst/>
              <a:cxnLst/>
              <a:rect l="l" t="t" r="r" b="b"/>
              <a:pathLst>
                <a:path w="66998" h="66997" extrusionOk="0">
                  <a:moveTo>
                    <a:pt x="1" y="0"/>
                  </a:moveTo>
                  <a:cubicBezTo>
                    <a:pt x="1" y="36946"/>
                    <a:pt x="30052" y="66997"/>
                    <a:pt x="66997" y="66997"/>
                  </a:cubicBezTo>
                  <a:lnTo>
                    <a:pt x="66997" y="47721"/>
                  </a:lnTo>
                  <a:cubicBezTo>
                    <a:pt x="40684" y="47721"/>
                    <a:pt x="19277" y="26313"/>
                    <a:pt x="192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0"/>
            <p:cNvSpPr/>
            <p:nvPr/>
          </p:nvSpPr>
          <p:spPr>
            <a:xfrm>
              <a:off x="720025" y="846675"/>
              <a:ext cx="1674625" cy="1510325"/>
            </a:xfrm>
            <a:custGeom>
              <a:avLst/>
              <a:gdLst/>
              <a:ahLst/>
              <a:cxnLst/>
              <a:rect l="l" t="t" r="r" b="b"/>
              <a:pathLst>
                <a:path w="66985" h="60413" extrusionOk="0">
                  <a:moveTo>
                    <a:pt x="0" y="0"/>
                  </a:moveTo>
                  <a:lnTo>
                    <a:pt x="0" y="12692"/>
                  </a:lnTo>
                  <a:cubicBezTo>
                    <a:pt x="26313" y="12692"/>
                    <a:pt x="47709" y="34099"/>
                    <a:pt x="47709" y="60412"/>
                  </a:cubicBezTo>
                  <a:lnTo>
                    <a:pt x="66985" y="60412"/>
                  </a:lnTo>
                  <a:cubicBezTo>
                    <a:pt x="66985" y="33826"/>
                    <a:pt x="51423" y="10823"/>
                    <a:pt x="289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0"/>
            <p:cNvSpPr/>
            <p:nvPr/>
          </p:nvSpPr>
          <p:spPr>
            <a:xfrm>
              <a:off x="1952025" y="3550875"/>
              <a:ext cx="1635050" cy="1314175"/>
            </a:xfrm>
            <a:custGeom>
              <a:avLst/>
              <a:gdLst/>
              <a:ahLst/>
              <a:cxnLst/>
              <a:rect l="l" t="t" r="r" b="b"/>
              <a:pathLst>
                <a:path w="65402" h="52567" extrusionOk="0">
                  <a:moveTo>
                    <a:pt x="65401" y="0"/>
                  </a:moveTo>
                  <a:cubicBezTo>
                    <a:pt x="33421" y="0"/>
                    <a:pt x="6608" y="22550"/>
                    <a:pt x="0" y="52566"/>
                  </a:cubicBezTo>
                  <a:lnTo>
                    <a:pt x="19919" y="52566"/>
                  </a:lnTo>
                  <a:cubicBezTo>
                    <a:pt x="26051" y="33278"/>
                    <a:pt x="44125" y="19276"/>
                    <a:pt x="65401" y="19276"/>
                  </a:cubicBezTo>
                  <a:lnTo>
                    <a:pt x="65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" name="Google Shape;684;p50"/>
          <p:cNvSpPr txBox="1">
            <a:spLocks noGrp="1"/>
          </p:cNvSpPr>
          <p:nvPr>
            <p:ph type="ctrTitle"/>
          </p:nvPr>
        </p:nvSpPr>
        <p:spPr>
          <a:xfrm>
            <a:off x="4229100" y="1291225"/>
            <a:ext cx="4343400" cy="21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85" name="Google Shape;685;p50"/>
          <p:cNvSpPr txBox="1">
            <a:spLocks noGrp="1"/>
          </p:cNvSpPr>
          <p:nvPr>
            <p:ph type="subTitle" idx="1"/>
          </p:nvPr>
        </p:nvSpPr>
        <p:spPr>
          <a:xfrm>
            <a:off x="4229100" y="4244150"/>
            <a:ext cx="4734000" cy="8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Poppins SemiBold"/>
              <a:buNone/>
              <a:defRPr sz="21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–Lime">
  <p:cSld name="TITLE_1_1">
    <p:bg>
      <p:bgPr>
        <a:solidFill>
          <a:schemeClr val="accent3"/>
        </a:solidFill>
        <a:effectLst/>
      </p:bgPr>
    </p:bg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88" name="Google Shape;688;p51"/>
          <p:cNvGrpSpPr/>
          <p:nvPr/>
        </p:nvGrpSpPr>
        <p:grpSpPr>
          <a:xfrm>
            <a:off x="4362450" y="432563"/>
            <a:ext cx="1294431" cy="312013"/>
            <a:chOff x="238125" y="1984425"/>
            <a:chExt cx="7034950" cy="1695725"/>
          </a:xfrm>
        </p:grpSpPr>
        <p:sp>
          <p:nvSpPr>
            <p:cNvPr id="689" name="Google Shape;689;p51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1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691;p51"/>
          <p:cNvGrpSpPr/>
          <p:nvPr/>
        </p:nvGrpSpPr>
        <p:grpSpPr>
          <a:xfrm>
            <a:off x="-5085" y="4473"/>
            <a:ext cx="9149452" cy="5154079"/>
            <a:chOff x="238125" y="846675"/>
            <a:chExt cx="7140200" cy="4022225"/>
          </a:xfrm>
        </p:grpSpPr>
        <p:sp>
          <p:nvSpPr>
            <p:cNvPr id="692" name="Google Shape;692;p51"/>
            <p:cNvSpPr/>
            <p:nvPr/>
          </p:nvSpPr>
          <p:spPr>
            <a:xfrm>
              <a:off x="3203075" y="2074578"/>
              <a:ext cx="1674925" cy="1674650"/>
            </a:xfrm>
            <a:custGeom>
              <a:avLst/>
              <a:gdLst/>
              <a:ahLst/>
              <a:cxnLst/>
              <a:rect l="l" t="t" r="r" b="b"/>
              <a:pathLst>
                <a:path w="66997" h="66986" extrusionOk="0">
                  <a:moveTo>
                    <a:pt x="0" y="1"/>
                  </a:moveTo>
                  <a:lnTo>
                    <a:pt x="0" y="19277"/>
                  </a:lnTo>
                  <a:cubicBezTo>
                    <a:pt x="26313" y="19277"/>
                    <a:pt x="47720" y="40672"/>
                    <a:pt x="47720" y="66985"/>
                  </a:cubicBezTo>
                  <a:lnTo>
                    <a:pt x="66997" y="66985"/>
                  </a:lnTo>
                  <a:cubicBezTo>
                    <a:pt x="66997" y="30040"/>
                    <a:pt x="36945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1"/>
            <p:cNvSpPr/>
            <p:nvPr/>
          </p:nvSpPr>
          <p:spPr>
            <a:xfrm>
              <a:off x="238125" y="2356975"/>
              <a:ext cx="1674625" cy="1674625"/>
            </a:xfrm>
            <a:custGeom>
              <a:avLst/>
              <a:gdLst/>
              <a:ahLst/>
              <a:cxnLst/>
              <a:rect l="l" t="t" r="r" b="b"/>
              <a:pathLst>
                <a:path w="66985" h="66985" extrusionOk="0">
                  <a:moveTo>
                    <a:pt x="47720" y="0"/>
                  </a:moveTo>
                  <a:cubicBezTo>
                    <a:pt x="47720" y="26313"/>
                    <a:pt x="26313" y="47708"/>
                    <a:pt x="0" y="47708"/>
                  </a:cubicBezTo>
                  <a:lnTo>
                    <a:pt x="0" y="66985"/>
                  </a:lnTo>
                  <a:cubicBezTo>
                    <a:pt x="36945" y="66985"/>
                    <a:pt x="66985" y="36933"/>
                    <a:pt x="669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1"/>
            <p:cNvSpPr/>
            <p:nvPr/>
          </p:nvSpPr>
          <p:spPr>
            <a:xfrm>
              <a:off x="5703375" y="1519650"/>
              <a:ext cx="1674950" cy="1674950"/>
            </a:xfrm>
            <a:custGeom>
              <a:avLst/>
              <a:gdLst/>
              <a:ahLst/>
              <a:cxnLst/>
              <a:rect l="l" t="t" r="r" b="b"/>
              <a:pathLst>
                <a:path w="66998" h="66998" extrusionOk="0">
                  <a:moveTo>
                    <a:pt x="66997" y="1"/>
                  </a:moveTo>
                  <a:cubicBezTo>
                    <a:pt x="30052" y="1"/>
                    <a:pt x="1" y="30052"/>
                    <a:pt x="1" y="66997"/>
                  </a:cubicBezTo>
                  <a:lnTo>
                    <a:pt x="19277" y="66997"/>
                  </a:lnTo>
                  <a:cubicBezTo>
                    <a:pt x="19277" y="40685"/>
                    <a:pt x="40684" y="19277"/>
                    <a:pt x="66997" y="19277"/>
                  </a:cubicBezTo>
                  <a:lnTo>
                    <a:pt x="669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1"/>
            <p:cNvSpPr/>
            <p:nvPr/>
          </p:nvSpPr>
          <p:spPr>
            <a:xfrm>
              <a:off x="1912725" y="2356975"/>
              <a:ext cx="1674350" cy="1674625"/>
            </a:xfrm>
            <a:custGeom>
              <a:avLst/>
              <a:gdLst/>
              <a:ahLst/>
              <a:cxnLst/>
              <a:rect l="l" t="t" r="r" b="b"/>
              <a:pathLst>
                <a:path w="66974" h="66985" extrusionOk="0">
                  <a:moveTo>
                    <a:pt x="1" y="0"/>
                  </a:moveTo>
                  <a:cubicBezTo>
                    <a:pt x="1" y="36933"/>
                    <a:pt x="30052" y="66985"/>
                    <a:pt x="66973" y="66985"/>
                  </a:cubicBezTo>
                  <a:lnTo>
                    <a:pt x="66973" y="47708"/>
                  </a:lnTo>
                  <a:cubicBezTo>
                    <a:pt x="40684" y="47708"/>
                    <a:pt x="19265" y="26313"/>
                    <a:pt x="192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1"/>
            <p:cNvSpPr/>
            <p:nvPr/>
          </p:nvSpPr>
          <p:spPr>
            <a:xfrm>
              <a:off x="5703375" y="3193975"/>
              <a:ext cx="1674950" cy="1674925"/>
            </a:xfrm>
            <a:custGeom>
              <a:avLst/>
              <a:gdLst/>
              <a:ahLst/>
              <a:cxnLst/>
              <a:rect l="l" t="t" r="r" b="b"/>
              <a:pathLst>
                <a:path w="66998" h="66997" extrusionOk="0">
                  <a:moveTo>
                    <a:pt x="1" y="0"/>
                  </a:moveTo>
                  <a:cubicBezTo>
                    <a:pt x="1" y="36946"/>
                    <a:pt x="30052" y="66997"/>
                    <a:pt x="66997" y="66997"/>
                  </a:cubicBezTo>
                  <a:lnTo>
                    <a:pt x="66997" y="47721"/>
                  </a:lnTo>
                  <a:cubicBezTo>
                    <a:pt x="40684" y="47721"/>
                    <a:pt x="19277" y="26313"/>
                    <a:pt x="19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1"/>
            <p:cNvSpPr/>
            <p:nvPr/>
          </p:nvSpPr>
          <p:spPr>
            <a:xfrm>
              <a:off x="720025" y="846675"/>
              <a:ext cx="1674625" cy="1510325"/>
            </a:xfrm>
            <a:custGeom>
              <a:avLst/>
              <a:gdLst/>
              <a:ahLst/>
              <a:cxnLst/>
              <a:rect l="l" t="t" r="r" b="b"/>
              <a:pathLst>
                <a:path w="66985" h="60413" extrusionOk="0">
                  <a:moveTo>
                    <a:pt x="0" y="0"/>
                  </a:moveTo>
                  <a:lnTo>
                    <a:pt x="0" y="12692"/>
                  </a:lnTo>
                  <a:cubicBezTo>
                    <a:pt x="26313" y="12692"/>
                    <a:pt x="47709" y="34099"/>
                    <a:pt x="47709" y="60412"/>
                  </a:cubicBezTo>
                  <a:lnTo>
                    <a:pt x="66985" y="60412"/>
                  </a:lnTo>
                  <a:cubicBezTo>
                    <a:pt x="66985" y="33826"/>
                    <a:pt x="51423" y="10823"/>
                    <a:pt x="28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1"/>
            <p:cNvSpPr/>
            <p:nvPr/>
          </p:nvSpPr>
          <p:spPr>
            <a:xfrm>
              <a:off x="1952025" y="3550875"/>
              <a:ext cx="1635050" cy="1314175"/>
            </a:xfrm>
            <a:custGeom>
              <a:avLst/>
              <a:gdLst/>
              <a:ahLst/>
              <a:cxnLst/>
              <a:rect l="l" t="t" r="r" b="b"/>
              <a:pathLst>
                <a:path w="65402" h="52567" extrusionOk="0">
                  <a:moveTo>
                    <a:pt x="65401" y="0"/>
                  </a:moveTo>
                  <a:cubicBezTo>
                    <a:pt x="33421" y="0"/>
                    <a:pt x="6608" y="22550"/>
                    <a:pt x="0" y="52566"/>
                  </a:cubicBezTo>
                  <a:lnTo>
                    <a:pt x="19919" y="52566"/>
                  </a:lnTo>
                  <a:cubicBezTo>
                    <a:pt x="26051" y="33278"/>
                    <a:pt x="44125" y="19276"/>
                    <a:pt x="65401" y="19276"/>
                  </a:cubicBezTo>
                  <a:lnTo>
                    <a:pt x="65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9" name="Google Shape;699;p51"/>
          <p:cNvSpPr txBox="1">
            <a:spLocks noGrp="1"/>
          </p:cNvSpPr>
          <p:nvPr>
            <p:ph type="ctrTitle"/>
          </p:nvPr>
        </p:nvSpPr>
        <p:spPr>
          <a:xfrm>
            <a:off x="4229100" y="1291225"/>
            <a:ext cx="4343400" cy="21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00" name="Google Shape;700;p51"/>
          <p:cNvSpPr txBox="1">
            <a:spLocks noGrp="1"/>
          </p:cNvSpPr>
          <p:nvPr>
            <p:ph type="subTitle" idx="1"/>
          </p:nvPr>
        </p:nvSpPr>
        <p:spPr>
          <a:xfrm>
            <a:off x="4229100" y="4244150"/>
            <a:ext cx="4714800" cy="8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Poppins SemiBold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–Orange">
  <p:cSld name="TITLE_1_1_1">
    <p:bg>
      <p:bgPr>
        <a:solidFill>
          <a:schemeClr val="accent4"/>
        </a:solidFill>
        <a:effectLst/>
      </p:bgPr>
    </p:bg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03" name="Google Shape;703;p52"/>
          <p:cNvGrpSpPr/>
          <p:nvPr/>
        </p:nvGrpSpPr>
        <p:grpSpPr>
          <a:xfrm>
            <a:off x="4362450" y="432563"/>
            <a:ext cx="1294431" cy="312013"/>
            <a:chOff x="238125" y="1984425"/>
            <a:chExt cx="7034950" cy="1695725"/>
          </a:xfrm>
        </p:grpSpPr>
        <p:sp>
          <p:nvSpPr>
            <p:cNvPr id="704" name="Google Shape;704;p52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2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6" name="Google Shape;706;p52"/>
          <p:cNvGrpSpPr/>
          <p:nvPr/>
        </p:nvGrpSpPr>
        <p:grpSpPr>
          <a:xfrm>
            <a:off x="-5085" y="4473"/>
            <a:ext cx="9149452" cy="5154079"/>
            <a:chOff x="238125" y="846675"/>
            <a:chExt cx="7140200" cy="4022225"/>
          </a:xfrm>
        </p:grpSpPr>
        <p:sp>
          <p:nvSpPr>
            <p:cNvPr id="707" name="Google Shape;707;p52"/>
            <p:cNvSpPr/>
            <p:nvPr/>
          </p:nvSpPr>
          <p:spPr>
            <a:xfrm>
              <a:off x="3203075" y="2074578"/>
              <a:ext cx="1674925" cy="1674650"/>
            </a:xfrm>
            <a:custGeom>
              <a:avLst/>
              <a:gdLst/>
              <a:ahLst/>
              <a:cxnLst/>
              <a:rect l="l" t="t" r="r" b="b"/>
              <a:pathLst>
                <a:path w="66997" h="66986" extrusionOk="0">
                  <a:moveTo>
                    <a:pt x="0" y="1"/>
                  </a:moveTo>
                  <a:lnTo>
                    <a:pt x="0" y="19277"/>
                  </a:lnTo>
                  <a:cubicBezTo>
                    <a:pt x="26313" y="19277"/>
                    <a:pt x="47720" y="40672"/>
                    <a:pt x="47720" y="66985"/>
                  </a:cubicBezTo>
                  <a:lnTo>
                    <a:pt x="66997" y="66985"/>
                  </a:lnTo>
                  <a:cubicBezTo>
                    <a:pt x="66997" y="30040"/>
                    <a:pt x="36945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2"/>
            <p:cNvSpPr/>
            <p:nvPr/>
          </p:nvSpPr>
          <p:spPr>
            <a:xfrm>
              <a:off x="238125" y="2356975"/>
              <a:ext cx="1674625" cy="1674625"/>
            </a:xfrm>
            <a:custGeom>
              <a:avLst/>
              <a:gdLst/>
              <a:ahLst/>
              <a:cxnLst/>
              <a:rect l="l" t="t" r="r" b="b"/>
              <a:pathLst>
                <a:path w="66985" h="66985" extrusionOk="0">
                  <a:moveTo>
                    <a:pt x="47720" y="0"/>
                  </a:moveTo>
                  <a:cubicBezTo>
                    <a:pt x="47720" y="26313"/>
                    <a:pt x="26313" y="47708"/>
                    <a:pt x="0" y="47708"/>
                  </a:cubicBezTo>
                  <a:lnTo>
                    <a:pt x="0" y="66985"/>
                  </a:lnTo>
                  <a:cubicBezTo>
                    <a:pt x="36945" y="66985"/>
                    <a:pt x="66985" y="36933"/>
                    <a:pt x="66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2"/>
            <p:cNvSpPr/>
            <p:nvPr/>
          </p:nvSpPr>
          <p:spPr>
            <a:xfrm>
              <a:off x="5703375" y="1519650"/>
              <a:ext cx="1674950" cy="1674950"/>
            </a:xfrm>
            <a:custGeom>
              <a:avLst/>
              <a:gdLst/>
              <a:ahLst/>
              <a:cxnLst/>
              <a:rect l="l" t="t" r="r" b="b"/>
              <a:pathLst>
                <a:path w="66998" h="66998" extrusionOk="0">
                  <a:moveTo>
                    <a:pt x="66997" y="1"/>
                  </a:moveTo>
                  <a:cubicBezTo>
                    <a:pt x="30052" y="1"/>
                    <a:pt x="1" y="30052"/>
                    <a:pt x="1" y="66997"/>
                  </a:cubicBezTo>
                  <a:lnTo>
                    <a:pt x="19277" y="66997"/>
                  </a:lnTo>
                  <a:cubicBezTo>
                    <a:pt x="19277" y="40685"/>
                    <a:pt x="40684" y="19277"/>
                    <a:pt x="66997" y="19277"/>
                  </a:cubicBezTo>
                  <a:lnTo>
                    <a:pt x="669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2"/>
            <p:cNvSpPr/>
            <p:nvPr/>
          </p:nvSpPr>
          <p:spPr>
            <a:xfrm>
              <a:off x="1912725" y="2356975"/>
              <a:ext cx="1674350" cy="1674625"/>
            </a:xfrm>
            <a:custGeom>
              <a:avLst/>
              <a:gdLst/>
              <a:ahLst/>
              <a:cxnLst/>
              <a:rect l="l" t="t" r="r" b="b"/>
              <a:pathLst>
                <a:path w="66974" h="66985" extrusionOk="0">
                  <a:moveTo>
                    <a:pt x="1" y="0"/>
                  </a:moveTo>
                  <a:cubicBezTo>
                    <a:pt x="1" y="36933"/>
                    <a:pt x="30052" y="66985"/>
                    <a:pt x="66973" y="66985"/>
                  </a:cubicBezTo>
                  <a:lnTo>
                    <a:pt x="66973" y="47708"/>
                  </a:lnTo>
                  <a:cubicBezTo>
                    <a:pt x="40684" y="47708"/>
                    <a:pt x="19265" y="26313"/>
                    <a:pt x="192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2"/>
            <p:cNvSpPr/>
            <p:nvPr/>
          </p:nvSpPr>
          <p:spPr>
            <a:xfrm>
              <a:off x="5703375" y="3193975"/>
              <a:ext cx="1674950" cy="1674925"/>
            </a:xfrm>
            <a:custGeom>
              <a:avLst/>
              <a:gdLst/>
              <a:ahLst/>
              <a:cxnLst/>
              <a:rect l="l" t="t" r="r" b="b"/>
              <a:pathLst>
                <a:path w="66998" h="66997" extrusionOk="0">
                  <a:moveTo>
                    <a:pt x="1" y="0"/>
                  </a:moveTo>
                  <a:cubicBezTo>
                    <a:pt x="1" y="36946"/>
                    <a:pt x="30052" y="66997"/>
                    <a:pt x="66997" y="66997"/>
                  </a:cubicBezTo>
                  <a:lnTo>
                    <a:pt x="66997" y="47721"/>
                  </a:lnTo>
                  <a:cubicBezTo>
                    <a:pt x="40684" y="47721"/>
                    <a:pt x="19277" y="26313"/>
                    <a:pt x="19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2"/>
            <p:cNvSpPr/>
            <p:nvPr/>
          </p:nvSpPr>
          <p:spPr>
            <a:xfrm>
              <a:off x="720025" y="846675"/>
              <a:ext cx="1674625" cy="1510325"/>
            </a:xfrm>
            <a:custGeom>
              <a:avLst/>
              <a:gdLst/>
              <a:ahLst/>
              <a:cxnLst/>
              <a:rect l="l" t="t" r="r" b="b"/>
              <a:pathLst>
                <a:path w="66985" h="60413" extrusionOk="0">
                  <a:moveTo>
                    <a:pt x="0" y="0"/>
                  </a:moveTo>
                  <a:lnTo>
                    <a:pt x="0" y="12692"/>
                  </a:lnTo>
                  <a:cubicBezTo>
                    <a:pt x="26313" y="12692"/>
                    <a:pt x="47709" y="34099"/>
                    <a:pt x="47709" y="60412"/>
                  </a:cubicBezTo>
                  <a:lnTo>
                    <a:pt x="66985" y="60412"/>
                  </a:lnTo>
                  <a:cubicBezTo>
                    <a:pt x="66985" y="33826"/>
                    <a:pt x="51423" y="10823"/>
                    <a:pt x="28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2"/>
            <p:cNvSpPr/>
            <p:nvPr/>
          </p:nvSpPr>
          <p:spPr>
            <a:xfrm>
              <a:off x="1952025" y="3550875"/>
              <a:ext cx="1635050" cy="1314175"/>
            </a:xfrm>
            <a:custGeom>
              <a:avLst/>
              <a:gdLst/>
              <a:ahLst/>
              <a:cxnLst/>
              <a:rect l="l" t="t" r="r" b="b"/>
              <a:pathLst>
                <a:path w="65402" h="52567" extrusionOk="0">
                  <a:moveTo>
                    <a:pt x="65401" y="0"/>
                  </a:moveTo>
                  <a:cubicBezTo>
                    <a:pt x="33421" y="0"/>
                    <a:pt x="6608" y="22550"/>
                    <a:pt x="0" y="52566"/>
                  </a:cubicBezTo>
                  <a:lnTo>
                    <a:pt x="19919" y="52566"/>
                  </a:lnTo>
                  <a:cubicBezTo>
                    <a:pt x="26051" y="33278"/>
                    <a:pt x="44125" y="19276"/>
                    <a:pt x="65401" y="19276"/>
                  </a:cubicBezTo>
                  <a:lnTo>
                    <a:pt x="65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4" name="Google Shape;714;p52"/>
          <p:cNvSpPr txBox="1">
            <a:spLocks noGrp="1"/>
          </p:cNvSpPr>
          <p:nvPr>
            <p:ph type="ctrTitle"/>
          </p:nvPr>
        </p:nvSpPr>
        <p:spPr>
          <a:xfrm>
            <a:off x="4229100" y="1291225"/>
            <a:ext cx="4343400" cy="21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15" name="Google Shape;715;p52"/>
          <p:cNvSpPr txBox="1">
            <a:spLocks noGrp="1"/>
          </p:cNvSpPr>
          <p:nvPr>
            <p:ph type="subTitle" idx="1"/>
          </p:nvPr>
        </p:nvSpPr>
        <p:spPr>
          <a:xfrm>
            <a:off x="4229100" y="4244150"/>
            <a:ext cx="4792200" cy="8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Poppins SemiBold"/>
              <a:buNone/>
              <a:defRPr sz="21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–Purple">
  <p:cSld name="TITLE_1_1_1_1">
    <p:bg>
      <p:bgPr>
        <a:solidFill>
          <a:schemeClr val="accent5"/>
        </a:solidFill>
        <a:effectLst/>
      </p:bgPr>
    </p:bg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18" name="Google Shape;718;p53"/>
          <p:cNvGrpSpPr/>
          <p:nvPr/>
        </p:nvGrpSpPr>
        <p:grpSpPr>
          <a:xfrm>
            <a:off x="4362450" y="432563"/>
            <a:ext cx="1294431" cy="312013"/>
            <a:chOff x="238125" y="1984425"/>
            <a:chExt cx="7034950" cy="1695725"/>
          </a:xfrm>
        </p:grpSpPr>
        <p:sp>
          <p:nvSpPr>
            <p:cNvPr id="719" name="Google Shape;719;p53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3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" name="Google Shape;721;p53"/>
          <p:cNvGrpSpPr/>
          <p:nvPr/>
        </p:nvGrpSpPr>
        <p:grpSpPr>
          <a:xfrm>
            <a:off x="-5085" y="4473"/>
            <a:ext cx="9149452" cy="5154079"/>
            <a:chOff x="238125" y="846675"/>
            <a:chExt cx="7140200" cy="4022225"/>
          </a:xfrm>
        </p:grpSpPr>
        <p:sp>
          <p:nvSpPr>
            <p:cNvPr id="722" name="Google Shape;722;p53"/>
            <p:cNvSpPr/>
            <p:nvPr/>
          </p:nvSpPr>
          <p:spPr>
            <a:xfrm>
              <a:off x="3203075" y="2074578"/>
              <a:ext cx="1674925" cy="1674650"/>
            </a:xfrm>
            <a:custGeom>
              <a:avLst/>
              <a:gdLst/>
              <a:ahLst/>
              <a:cxnLst/>
              <a:rect l="l" t="t" r="r" b="b"/>
              <a:pathLst>
                <a:path w="66997" h="66986" extrusionOk="0">
                  <a:moveTo>
                    <a:pt x="0" y="1"/>
                  </a:moveTo>
                  <a:lnTo>
                    <a:pt x="0" y="19277"/>
                  </a:lnTo>
                  <a:cubicBezTo>
                    <a:pt x="26313" y="19277"/>
                    <a:pt x="47720" y="40672"/>
                    <a:pt x="47720" y="66985"/>
                  </a:cubicBezTo>
                  <a:lnTo>
                    <a:pt x="66997" y="66985"/>
                  </a:lnTo>
                  <a:cubicBezTo>
                    <a:pt x="66997" y="30040"/>
                    <a:pt x="36945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3"/>
            <p:cNvSpPr/>
            <p:nvPr/>
          </p:nvSpPr>
          <p:spPr>
            <a:xfrm>
              <a:off x="238125" y="2356975"/>
              <a:ext cx="1674625" cy="1674625"/>
            </a:xfrm>
            <a:custGeom>
              <a:avLst/>
              <a:gdLst/>
              <a:ahLst/>
              <a:cxnLst/>
              <a:rect l="l" t="t" r="r" b="b"/>
              <a:pathLst>
                <a:path w="66985" h="66985" extrusionOk="0">
                  <a:moveTo>
                    <a:pt x="47720" y="0"/>
                  </a:moveTo>
                  <a:cubicBezTo>
                    <a:pt x="47720" y="26313"/>
                    <a:pt x="26313" y="47708"/>
                    <a:pt x="0" y="47708"/>
                  </a:cubicBezTo>
                  <a:lnTo>
                    <a:pt x="0" y="66985"/>
                  </a:lnTo>
                  <a:cubicBezTo>
                    <a:pt x="36945" y="66985"/>
                    <a:pt x="66985" y="36933"/>
                    <a:pt x="669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3"/>
            <p:cNvSpPr/>
            <p:nvPr/>
          </p:nvSpPr>
          <p:spPr>
            <a:xfrm>
              <a:off x="5703375" y="1519650"/>
              <a:ext cx="1674950" cy="1674950"/>
            </a:xfrm>
            <a:custGeom>
              <a:avLst/>
              <a:gdLst/>
              <a:ahLst/>
              <a:cxnLst/>
              <a:rect l="l" t="t" r="r" b="b"/>
              <a:pathLst>
                <a:path w="66998" h="66998" extrusionOk="0">
                  <a:moveTo>
                    <a:pt x="66997" y="1"/>
                  </a:moveTo>
                  <a:cubicBezTo>
                    <a:pt x="30052" y="1"/>
                    <a:pt x="1" y="30052"/>
                    <a:pt x="1" y="66997"/>
                  </a:cubicBezTo>
                  <a:lnTo>
                    <a:pt x="19277" y="66997"/>
                  </a:lnTo>
                  <a:cubicBezTo>
                    <a:pt x="19277" y="40685"/>
                    <a:pt x="40684" y="19277"/>
                    <a:pt x="66997" y="19277"/>
                  </a:cubicBezTo>
                  <a:lnTo>
                    <a:pt x="669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3"/>
            <p:cNvSpPr/>
            <p:nvPr/>
          </p:nvSpPr>
          <p:spPr>
            <a:xfrm>
              <a:off x="1912725" y="2356975"/>
              <a:ext cx="1674350" cy="1674625"/>
            </a:xfrm>
            <a:custGeom>
              <a:avLst/>
              <a:gdLst/>
              <a:ahLst/>
              <a:cxnLst/>
              <a:rect l="l" t="t" r="r" b="b"/>
              <a:pathLst>
                <a:path w="66974" h="66985" extrusionOk="0">
                  <a:moveTo>
                    <a:pt x="1" y="0"/>
                  </a:moveTo>
                  <a:cubicBezTo>
                    <a:pt x="1" y="36933"/>
                    <a:pt x="30052" y="66985"/>
                    <a:pt x="66973" y="66985"/>
                  </a:cubicBezTo>
                  <a:lnTo>
                    <a:pt x="66973" y="47708"/>
                  </a:lnTo>
                  <a:cubicBezTo>
                    <a:pt x="40684" y="47708"/>
                    <a:pt x="19265" y="26313"/>
                    <a:pt x="192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3"/>
            <p:cNvSpPr/>
            <p:nvPr/>
          </p:nvSpPr>
          <p:spPr>
            <a:xfrm>
              <a:off x="5703375" y="3193975"/>
              <a:ext cx="1674950" cy="1674925"/>
            </a:xfrm>
            <a:custGeom>
              <a:avLst/>
              <a:gdLst/>
              <a:ahLst/>
              <a:cxnLst/>
              <a:rect l="l" t="t" r="r" b="b"/>
              <a:pathLst>
                <a:path w="66998" h="66997" extrusionOk="0">
                  <a:moveTo>
                    <a:pt x="1" y="0"/>
                  </a:moveTo>
                  <a:cubicBezTo>
                    <a:pt x="1" y="36946"/>
                    <a:pt x="30052" y="66997"/>
                    <a:pt x="66997" y="66997"/>
                  </a:cubicBezTo>
                  <a:lnTo>
                    <a:pt x="66997" y="47721"/>
                  </a:lnTo>
                  <a:cubicBezTo>
                    <a:pt x="40684" y="47721"/>
                    <a:pt x="19277" y="26313"/>
                    <a:pt x="19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3"/>
            <p:cNvSpPr/>
            <p:nvPr/>
          </p:nvSpPr>
          <p:spPr>
            <a:xfrm>
              <a:off x="720025" y="846675"/>
              <a:ext cx="1674625" cy="1510325"/>
            </a:xfrm>
            <a:custGeom>
              <a:avLst/>
              <a:gdLst/>
              <a:ahLst/>
              <a:cxnLst/>
              <a:rect l="l" t="t" r="r" b="b"/>
              <a:pathLst>
                <a:path w="66985" h="60413" extrusionOk="0">
                  <a:moveTo>
                    <a:pt x="0" y="0"/>
                  </a:moveTo>
                  <a:lnTo>
                    <a:pt x="0" y="12692"/>
                  </a:lnTo>
                  <a:cubicBezTo>
                    <a:pt x="26313" y="12692"/>
                    <a:pt x="47709" y="34099"/>
                    <a:pt x="47709" y="60412"/>
                  </a:cubicBezTo>
                  <a:lnTo>
                    <a:pt x="66985" y="60412"/>
                  </a:lnTo>
                  <a:cubicBezTo>
                    <a:pt x="66985" y="33826"/>
                    <a:pt x="51423" y="10823"/>
                    <a:pt x="28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3"/>
            <p:cNvSpPr/>
            <p:nvPr/>
          </p:nvSpPr>
          <p:spPr>
            <a:xfrm>
              <a:off x="1952025" y="3550875"/>
              <a:ext cx="1635050" cy="1314175"/>
            </a:xfrm>
            <a:custGeom>
              <a:avLst/>
              <a:gdLst/>
              <a:ahLst/>
              <a:cxnLst/>
              <a:rect l="l" t="t" r="r" b="b"/>
              <a:pathLst>
                <a:path w="65402" h="52567" extrusionOk="0">
                  <a:moveTo>
                    <a:pt x="65401" y="0"/>
                  </a:moveTo>
                  <a:cubicBezTo>
                    <a:pt x="33421" y="0"/>
                    <a:pt x="6608" y="22550"/>
                    <a:pt x="0" y="52566"/>
                  </a:cubicBezTo>
                  <a:lnTo>
                    <a:pt x="19919" y="52566"/>
                  </a:lnTo>
                  <a:cubicBezTo>
                    <a:pt x="26051" y="33278"/>
                    <a:pt x="44125" y="19276"/>
                    <a:pt x="65401" y="19276"/>
                  </a:cubicBezTo>
                  <a:lnTo>
                    <a:pt x="654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9" name="Google Shape;729;p53"/>
          <p:cNvSpPr txBox="1">
            <a:spLocks noGrp="1"/>
          </p:cNvSpPr>
          <p:nvPr>
            <p:ph type="ctrTitle"/>
          </p:nvPr>
        </p:nvSpPr>
        <p:spPr>
          <a:xfrm>
            <a:off x="4229100" y="1300750"/>
            <a:ext cx="4343400" cy="21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30" name="Google Shape;730;p53"/>
          <p:cNvSpPr txBox="1">
            <a:spLocks noGrp="1"/>
          </p:cNvSpPr>
          <p:nvPr>
            <p:ph type="subTitle" idx="1"/>
          </p:nvPr>
        </p:nvSpPr>
        <p:spPr>
          <a:xfrm>
            <a:off x="4229100" y="4244150"/>
            <a:ext cx="4724400" cy="81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oppins SemiBold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54"/>
          <p:cNvSpPr txBox="1">
            <a:spLocks noGrp="1"/>
          </p:cNvSpPr>
          <p:nvPr>
            <p:ph type="title"/>
          </p:nvPr>
        </p:nvSpPr>
        <p:spPr>
          <a:xfrm>
            <a:off x="342900" y="571500"/>
            <a:ext cx="8229600" cy="123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3" name="Google Shape;733;p54"/>
          <p:cNvSpPr txBox="1">
            <a:spLocks noGrp="1"/>
          </p:cNvSpPr>
          <p:nvPr>
            <p:ph type="subTitle" idx="1"/>
          </p:nvPr>
        </p:nvSpPr>
        <p:spPr>
          <a:xfrm>
            <a:off x="1057275" y="2085975"/>
            <a:ext cx="7515300" cy="86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54"/>
          <p:cNvSpPr txBox="1">
            <a:spLocks noGrp="1"/>
          </p:cNvSpPr>
          <p:nvPr>
            <p:ph type="subTitle" idx="2"/>
          </p:nvPr>
        </p:nvSpPr>
        <p:spPr>
          <a:xfrm>
            <a:off x="1057275" y="2790825"/>
            <a:ext cx="7515300" cy="86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35" name="Google Shape;735;p54"/>
          <p:cNvSpPr txBox="1">
            <a:spLocks noGrp="1"/>
          </p:cNvSpPr>
          <p:nvPr>
            <p:ph type="body" idx="3"/>
          </p:nvPr>
        </p:nvSpPr>
        <p:spPr>
          <a:xfrm>
            <a:off x="1038225" y="3429000"/>
            <a:ext cx="7515300" cy="138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oppins"/>
              <a:buChar char="●"/>
              <a:defRPr sz="1200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Poppins"/>
              <a:buChar char="○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A7B17"/>
          </p15:clr>
        </p15:guide>
        <p15:guide id="2" orient="horz" pos="972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t Ready to Watch">
  <p:cSld name="CUSTOM">
    <p:bg>
      <p:bgPr>
        <a:solidFill>
          <a:schemeClr val="accent5"/>
        </a:solidFill>
        <a:effectLst/>
      </p:bgPr>
    </p:bg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56"/>
          <p:cNvSpPr txBox="1">
            <a:spLocks noGrp="1"/>
          </p:cNvSpPr>
          <p:nvPr>
            <p:ph type="subTitle" idx="1"/>
          </p:nvPr>
        </p:nvSpPr>
        <p:spPr>
          <a:xfrm>
            <a:off x="1047750" y="2762150"/>
            <a:ext cx="4257600" cy="13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39" name="Google Shape;739;p56"/>
          <p:cNvSpPr/>
          <p:nvPr/>
        </p:nvSpPr>
        <p:spPr>
          <a:xfrm rot="-5400000">
            <a:off x="6579136" y="2015453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0" name="Google Shape;740;p56"/>
          <p:cNvGrpSpPr/>
          <p:nvPr/>
        </p:nvGrpSpPr>
        <p:grpSpPr>
          <a:xfrm>
            <a:off x="5305437" y="955478"/>
            <a:ext cx="2492936" cy="2252029"/>
            <a:chOff x="1156350" y="395900"/>
            <a:chExt cx="5337050" cy="4821300"/>
          </a:xfrm>
        </p:grpSpPr>
        <p:sp>
          <p:nvSpPr>
            <p:cNvPr id="741" name="Google Shape;741;p56"/>
            <p:cNvSpPr/>
            <p:nvPr/>
          </p:nvSpPr>
          <p:spPr>
            <a:xfrm>
              <a:off x="1672100" y="395900"/>
              <a:ext cx="4821300" cy="4821300"/>
            </a:xfrm>
            <a:custGeom>
              <a:avLst/>
              <a:gdLst/>
              <a:ahLst/>
              <a:cxnLst/>
              <a:rect l="l" t="t" r="r" b="b"/>
              <a:pathLst>
                <a:path w="192852" h="192852" extrusionOk="0">
                  <a:moveTo>
                    <a:pt x="96408" y="1"/>
                  </a:moveTo>
                  <a:cubicBezTo>
                    <a:pt x="43173" y="1"/>
                    <a:pt x="0" y="43173"/>
                    <a:pt x="0" y="96444"/>
                  </a:cubicBezTo>
                  <a:cubicBezTo>
                    <a:pt x="0" y="149679"/>
                    <a:pt x="43173" y="192852"/>
                    <a:pt x="96408" y="192852"/>
                  </a:cubicBezTo>
                  <a:cubicBezTo>
                    <a:pt x="149679" y="192852"/>
                    <a:pt x="192851" y="149679"/>
                    <a:pt x="192851" y="96444"/>
                  </a:cubicBezTo>
                  <a:cubicBezTo>
                    <a:pt x="192851" y="43173"/>
                    <a:pt x="149679" y="1"/>
                    <a:pt x="964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6"/>
            <p:cNvSpPr/>
            <p:nvPr/>
          </p:nvSpPr>
          <p:spPr>
            <a:xfrm>
              <a:off x="4851400" y="1899900"/>
              <a:ext cx="723175" cy="354400"/>
            </a:xfrm>
            <a:custGeom>
              <a:avLst/>
              <a:gdLst/>
              <a:ahLst/>
              <a:cxnLst/>
              <a:rect l="l" t="t" r="r" b="b"/>
              <a:pathLst>
                <a:path w="28927" h="14176" fill="none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7827"/>
                    <a:pt x="6493" y="14175"/>
                    <a:pt x="14464" y="14175"/>
                  </a:cubicBezTo>
                  <a:lnTo>
                    <a:pt x="14464" y="14175"/>
                  </a:lnTo>
                  <a:cubicBezTo>
                    <a:pt x="22435" y="14175"/>
                    <a:pt x="28927" y="7827"/>
                    <a:pt x="28927" y="1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6"/>
            <p:cNvSpPr/>
            <p:nvPr/>
          </p:nvSpPr>
          <p:spPr>
            <a:xfrm>
              <a:off x="4967725" y="2343525"/>
              <a:ext cx="476125" cy="89300"/>
            </a:xfrm>
            <a:custGeom>
              <a:avLst/>
              <a:gdLst/>
              <a:ahLst/>
              <a:cxnLst/>
              <a:rect l="l" t="t" r="r" b="b"/>
              <a:pathLst>
                <a:path w="19045" h="3572" fill="none" extrusionOk="0">
                  <a:moveTo>
                    <a:pt x="1" y="1"/>
                  </a:moveTo>
                  <a:cubicBezTo>
                    <a:pt x="2561" y="2201"/>
                    <a:pt x="5880" y="3571"/>
                    <a:pt x="9558" y="3571"/>
                  </a:cubicBezTo>
                  <a:lnTo>
                    <a:pt x="9558" y="3571"/>
                  </a:lnTo>
                  <a:cubicBezTo>
                    <a:pt x="13201" y="3571"/>
                    <a:pt x="16519" y="2273"/>
                    <a:pt x="19044" y="37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6"/>
            <p:cNvSpPr/>
            <p:nvPr/>
          </p:nvSpPr>
          <p:spPr>
            <a:xfrm>
              <a:off x="5035350" y="2003600"/>
              <a:ext cx="342675" cy="78475"/>
            </a:xfrm>
            <a:custGeom>
              <a:avLst/>
              <a:gdLst/>
              <a:ahLst/>
              <a:cxnLst/>
              <a:rect l="l" t="t" r="r" b="b"/>
              <a:pathLst>
                <a:path w="13707" h="3139" fill="none" extrusionOk="0">
                  <a:moveTo>
                    <a:pt x="13706" y="253"/>
                  </a:moveTo>
                  <a:cubicBezTo>
                    <a:pt x="12011" y="2020"/>
                    <a:pt x="9631" y="3138"/>
                    <a:pt x="6962" y="3138"/>
                  </a:cubicBezTo>
                  <a:lnTo>
                    <a:pt x="6962" y="3138"/>
                  </a:lnTo>
                  <a:cubicBezTo>
                    <a:pt x="4184" y="3138"/>
                    <a:pt x="1696" y="1912"/>
                    <a:pt x="1" y="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6"/>
            <p:cNvSpPr/>
            <p:nvPr/>
          </p:nvSpPr>
          <p:spPr>
            <a:xfrm>
              <a:off x="4560175" y="2183925"/>
              <a:ext cx="435525" cy="390450"/>
            </a:xfrm>
            <a:custGeom>
              <a:avLst/>
              <a:gdLst/>
              <a:ahLst/>
              <a:cxnLst/>
              <a:rect l="l" t="t" r="r" b="b"/>
              <a:pathLst>
                <a:path w="17421" h="15618" fill="none" extrusionOk="0">
                  <a:moveTo>
                    <a:pt x="17421" y="1"/>
                  </a:moveTo>
                  <a:lnTo>
                    <a:pt x="17421" y="2994"/>
                  </a:lnTo>
                  <a:cubicBezTo>
                    <a:pt x="17421" y="5267"/>
                    <a:pt x="15581" y="7106"/>
                    <a:pt x="13237" y="7106"/>
                  </a:cubicBezTo>
                  <a:lnTo>
                    <a:pt x="8729" y="7106"/>
                  </a:lnTo>
                  <a:cubicBezTo>
                    <a:pt x="3932" y="7106"/>
                    <a:pt x="0" y="10929"/>
                    <a:pt x="0" y="15618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6"/>
            <p:cNvSpPr/>
            <p:nvPr/>
          </p:nvSpPr>
          <p:spPr>
            <a:xfrm>
              <a:off x="5428475" y="2183925"/>
              <a:ext cx="434650" cy="390450"/>
            </a:xfrm>
            <a:custGeom>
              <a:avLst/>
              <a:gdLst/>
              <a:ahLst/>
              <a:cxnLst/>
              <a:rect l="l" t="t" r="r" b="b"/>
              <a:pathLst>
                <a:path w="17386" h="15618" fill="none" extrusionOk="0">
                  <a:moveTo>
                    <a:pt x="17385" y="15618"/>
                  </a:moveTo>
                  <a:cubicBezTo>
                    <a:pt x="17385" y="10929"/>
                    <a:pt x="13526" y="7106"/>
                    <a:pt x="8693" y="7106"/>
                  </a:cubicBezTo>
                  <a:lnTo>
                    <a:pt x="4185" y="7106"/>
                  </a:lnTo>
                  <a:cubicBezTo>
                    <a:pt x="1876" y="7106"/>
                    <a:pt x="1" y="5267"/>
                    <a:pt x="1" y="2994"/>
                  </a:cubicBezTo>
                  <a:lnTo>
                    <a:pt x="1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6"/>
            <p:cNvSpPr/>
            <p:nvPr/>
          </p:nvSpPr>
          <p:spPr>
            <a:xfrm>
              <a:off x="4814450" y="2361575"/>
              <a:ext cx="25" cy="212800"/>
            </a:xfrm>
            <a:custGeom>
              <a:avLst/>
              <a:gdLst/>
              <a:ahLst/>
              <a:cxnLst/>
              <a:rect l="l" t="t" r="r" b="b"/>
              <a:pathLst>
                <a:path w="1" h="8512" fill="none" extrusionOk="0">
                  <a:moveTo>
                    <a:pt x="0" y="0"/>
                  </a:moveTo>
                  <a:lnTo>
                    <a:pt x="0" y="8512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6"/>
            <p:cNvSpPr/>
            <p:nvPr/>
          </p:nvSpPr>
          <p:spPr>
            <a:xfrm>
              <a:off x="4923550" y="2361575"/>
              <a:ext cx="25" cy="212800"/>
            </a:xfrm>
            <a:custGeom>
              <a:avLst/>
              <a:gdLst/>
              <a:ahLst/>
              <a:cxnLst/>
              <a:rect l="l" t="t" r="r" b="b"/>
              <a:pathLst>
                <a:path w="1" h="8512" fill="none" extrusionOk="0">
                  <a:moveTo>
                    <a:pt x="0" y="0"/>
                  </a:moveTo>
                  <a:lnTo>
                    <a:pt x="0" y="8512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6"/>
            <p:cNvSpPr/>
            <p:nvPr/>
          </p:nvSpPr>
          <p:spPr>
            <a:xfrm>
              <a:off x="5610625" y="2361575"/>
              <a:ext cx="25" cy="212800"/>
            </a:xfrm>
            <a:custGeom>
              <a:avLst/>
              <a:gdLst/>
              <a:ahLst/>
              <a:cxnLst/>
              <a:rect l="l" t="t" r="r" b="b"/>
              <a:pathLst>
                <a:path w="1" h="8512" fill="none" extrusionOk="0">
                  <a:moveTo>
                    <a:pt x="0" y="0"/>
                  </a:moveTo>
                  <a:lnTo>
                    <a:pt x="0" y="8512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6"/>
            <p:cNvSpPr/>
            <p:nvPr/>
          </p:nvSpPr>
          <p:spPr>
            <a:xfrm>
              <a:off x="5501525" y="2361575"/>
              <a:ext cx="25" cy="212800"/>
            </a:xfrm>
            <a:custGeom>
              <a:avLst/>
              <a:gdLst/>
              <a:ahLst/>
              <a:cxnLst/>
              <a:rect l="l" t="t" r="r" b="b"/>
              <a:pathLst>
                <a:path w="1" h="8512" fill="none" extrusionOk="0">
                  <a:moveTo>
                    <a:pt x="0" y="0"/>
                  </a:moveTo>
                  <a:lnTo>
                    <a:pt x="0" y="8512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6"/>
            <p:cNvSpPr/>
            <p:nvPr/>
          </p:nvSpPr>
          <p:spPr>
            <a:xfrm>
              <a:off x="4743200" y="1686200"/>
              <a:ext cx="109150" cy="284975"/>
            </a:xfrm>
            <a:custGeom>
              <a:avLst/>
              <a:gdLst/>
              <a:ahLst/>
              <a:cxnLst/>
              <a:rect l="l" t="t" r="r" b="b"/>
              <a:pathLst>
                <a:path w="4366" h="11399" fill="none" extrusionOk="0">
                  <a:moveTo>
                    <a:pt x="4329" y="1"/>
                  </a:moveTo>
                  <a:lnTo>
                    <a:pt x="1227" y="1"/>
                  </a:lnTo>
                  <a:cubicBezTo>
                    <a:pt x="542" y="1"/>
                    <a:pt x="1" y="542"/>
                    <a:pt x="1" y="1227"/>
                  </a:cubicBezTo>
                  <a:lnTo>
                    <a:pt x="1" y="8765"/>
                  </a:lnTo>
                  <a:cubicBezTo>
                    <a:pt x="1" y="10208"/>
                    <a:pt x="1227" y="11398"/>
                    <a:pt x="2706" y="11398"/>
                  </a:cubicBezTo>
                  <a:lnTo>
                    <a:pt x="4365" y="11398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6"/>
            <p:cNvSpPr/>
            <p:nvPr/>
          </p:nvSpPr>
          <p:spPr>
            <a:xfrm>
              <a:off x="5573650" y="1686200"/>
              <a:ext cx="109125" cy="284975"/>
            </a:xfrm>
            <a:custGeom>
              <a:avLst/>
              <a:gdLst/>
              <a:ahLst/>
              <a:cxnLst/>
              <a:rect l="l" t="t" r="r" b="b"/>
              <a:pathLst>
                <a:path w="4365" h="11399" fill="none" extrusionOk="0">
                  <a:moveTo>
                    <a:pt x="37" y="1"/>
                  </a:moveTo>
                  <a:lnTo>
                    <a:pt x="3175" y="1"/>
                  </a:lnTo>
                  <a:cubicBezTo>
                    <a:pt x="3824" y="1"/>
                    <a:pt x="4365" y="542"/>
                    <a:pt x="4365" y="1227"/>
                  </a:cubicBezTo>
                  <a:lnTo>
                    <a:pt x="4365" y="8765"/>
                  </a:lnTo>
                  <a:cubicBezTo>
                    <a:pt x="4365" y="10208"/>
                    <a:pt x="3175" y="11398"/>
                    <a:pt x="1660" y="11398"/>
                  </a:cubicBezTo>
                  <a:lnTo>
                    <a:pt x="1" y="11398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6"/>
            <p:cNvSpPr/>
            <p:nvPr/>
          </p:nvSpPr>
          <p:spPr>
            <a:xfrm>
              <a:off x="4851400" y="1152425"/>
              <a:ext cx="723175" cy="605050"/>
            </a:xfrm>
            <a:custGeom>
              <a:avLst/>
              <a:gdLst/>
              <a:ahLst/>
              <a:cxnLst/>
              <a:rect l="l" t="t" r="r" b="b"/>
              <a:pathLst>
                <a:path w="28927" h="24202" fill="none" extrusionOk="0">
                  <a:moveTo>
                    <a:pt x="1" y="24201"/>
                  </a:moveTo>
                  <a:lnTo>
                    <a:pt x="1" y="11614"/>
                  </a:lnTo>
                  <a:cubicBezTo>
                    <a:pt x="1" y="5230"/>
                    <a:pt x="5267" y="0"/>
                    <a:pt x="11795" y="0"/>
                  </a:cubicBezTo>
                  <a:lnTo>
                    <a:pt x="17133" y="0"/>
                  </a:lnTo>
                  <a:cubicBezTo>
                    <a:pt x="23661" y="0"/>
                    <a:pt x="28927" y="5194"/>
                    <a:pt x="28927" y="11614"/>
                  </a:cubicBezTo>
                  <a:lnTo>
                    <a:pt x="28927" y="2420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6"/>
            <p:cNvSpPr/>
            <p:nvPr/>
          </p:nvSpPr>
          <p:spPr>
            <a:xfrm>
              <a:off x="4669275" y="1579800"/>
              <a:ext cx="905300" cy="25"/>
            </a:xfrm>
            <a:custGeom>
              <a:avLst/>
              <a:gdLst/>
              <a:ahLst/>
              <a:cxnLst/>
              <a:rect l="l" t="t" r="r" b="b"/>
              <a:pathLst>
                <a:path w="36212" h="1" fill="none" extrusionOk="0">
                  <a:moveTo>
                    <a:pt x="0" y="1"/>
                  </a:moveTo>
                  <a:lnTo>
                    <a:pt x="36212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6"/>
            <p:cNvSpPr/>
            <p:nvPr/>
          </p:nvSpPr>
          <p:spPr>
            <a:xfrm>
              <a:off x="5067825" y="1401275"/>
              <a:ext cx="289450" cy="178550"/>
            </a:xfrm>
            <a:custGeom>
              <a:avLst/>
              <a:gdLst/>
              <a:ahLst/>
              <a:cxnLst/>
              <a:rect l="l" t="t" r="r" b="b"/>
              <a:pathLst>
                <a:path w="11578" h="7142" fill="none" extrusionOk="0">
                  <a:moveTo>
                    <a:pt x="11578" y="7142"/>
                  </a:moveTo>
                  <a:lnTo>
                    <a:pt x="11578" y="3824"/>
                  </a:lnTo>
                  <a:cubicBezTo>
                    <a:pt x="11578" y="1732"/>
                    <a:pt x="9810" y="1"/>
                    <a:pt x="7718" y="1"/>
                  </a:cubicBezTo>
                  <a:lnTo>
                    <a:pt x="3859" y="1"/>
                  </a:lnTo>
                  <a:cubicBezTo>
                    <a:pt x="1695" y="1"/>
                    <a:pt x="0" y="1732"/>
                    <a:pt x="0" y="3824"/>
                  </a:cubicBezTo>
                  <a:lnTo>
                    <a:pt x="0" y="7142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6"/>
            <p:cNvSpPr/>
            <p:nvPr/>
          </p:nvSpPr>
          <p:spPr>
            <a:xfrm>
              <a:off x="4571900" y="3581525"/>
              <a:ext cx="716850" cy="523900"/>
            </a:xfrm>
            <a:custGeom>
              <a:avLst/>
              <a:gdLst/>
              <a:ahLst/>
              <a:cxnLst/>
              <a:rect l="l" t="t" r="r" b="b"/>
              <a:pathLst>
                <a:path w="28674" h="20956" fill="none" extrusionOk="0">
                  <a:moveTo>
                    <a:pt x="0" y="1"/>
                  </a:moveTo>
                  <a:lnTo>
                    <a:pt x="0" y="6962"/>
                  </a:lnTo>
                  <a:cubicBezTo>
                    <a:pt x="0" y="14680"/>
                    <a:pt x="6384" y="20956"/>
                    <a:pt x="14319" y="20956"/>
                  </a:cubicBezTo>
                  <a:lnTo>
                    <a:pt x="14319" y="20956"/>
                  </a:lnTo>
                  <a:cubicBezTo>
                    <a:pt x="22254" y="20956"/>
                    <a:pt x="28673" y="14680"/>
                    <a:pt x="28673" y="6962"/>
                  </a:cubicBezTo>
                  <a:lnTo>
                    <a:pt x="28673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6"/>
            <p:cNvSpPr/>
            <p:nvPr/>
          </p:nvSpPr>
          <p:spPr>
            <a:xfrm>
              <a:off x="4681900" y="4183850"/>
              <a:ext cx="495950" cy="97400"/>
            </a:xfrm>
            <a:custGeom>
              <a:avLst/>
              <a:gdLst/>
              <a:ahLst/>
              <a:cxnLst/>
              <a:rect l="l" t="t" r="r" b="b"/>
              <a:pathLst>
                <a:path w="19838" h="3896" fill="none" extrusionOk="0">
                  <a:moveTo>
                    <a:pt x="0" y="1"/>
                  </a:moveTo>
                  <a:cubicBezTo>
                    <a:pt x="2597" y="2417"/>
                    <a:pt x="6096" y="3896"/>
                    <a:pt x="9919" y="3896"/>
                  </a:cubicBezTo>
                  <a:lnTo>
                    <a:pt x="9919" y="3896"/>
                  </a:lnTo>
                  <a:cubicBezTo>
                    <a:pt x="13778" y="3896"/>
                    <a:pt x="17276" y="2417"/>
                    <a:pt x="19837" y="1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6"/>
            <p:cNvSpPr/>
            <p:nvPr/>
          </p:nvSpPr>
          <p:spPr>
            <a:xfrm>
              <a:off x="4756725" y="3858350"/>
              <a:ext cx="339075" cy="77575"/>
            </a:xfrm>
            <a:custGeom>
              <a:avLst/>
              <a:gdLst/>
              <a:ahLst/>
              <a:cxnLst/>
              <a:rect l="l" t="t" r="r" b="b"/>
              <a:pathLst>
                <a:path w="13563" h="3103" fill="none" extrusionOk="0">
                  <a:moveTo>
                    <a:pt x="13562" y="289"/>
                  </a:moveTo>
                  <a:cubicBezTo>
                    <a:pt x="11903" y="2020"/>
                    <a:pt x="9523" y="3102"/>
                    <a:pt x="6890" y="3102"/>
                  </a:cubicBezTo>
                  <a:lnTo>
                    <a:pt x="6890" y="3102"/>
                  </a:lnTo>
                  <a:cubicBezTo>
                    <a:pt x="4149" y="3102"/>
                    <a:pt x="1660" y="1912"/>
                    <a:pt x="1" y="1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6"/>
            <p:cNvSpPr/>
            <p:nvPr/>
          </p:nvSpPr>
          <p:spPr>
            <a:xfrm>
              <a:off x="4284250" y="4035075"/>
              <a:ext cx="431025" cy="385050"/>
            </a:xfrm>
            <a:custGeom>
              <a:avLst/>
              <a:gdLst/>
              <a:ahLst/>
              <a:cxnLst/>
              <a:rect l="l" t="t" r="r" b="b"/>
              <a:pathLst>
                <a:path w="17241" h="15402" fill="none" extrusionOk="0">
                  <a:moveTo>
                    <a:pt x="17241" y="1"/>
                  </a:moveTo>
                  <a:lnTo>
                    <a:pt x="17241" y="2994"/>
                  </a:lnTo>
                  <a:cubicBezTo>
                    <a:pt x="17241" y="5194"/>
                    <a:pt x="15365" y="6998"/>
                    <a:pt x="13093" y="6998"/>
                  </a:cubicBezTo>
                  <a:lnTo>
                    <a:pt x="8621" y="6998"/>
                  </a:lnTo>
                  <a:cubicBezTo>
                    <a:pt x="3896" y="6998"/>
                    <a:pt x="1" y="10749"/>
                    <a:pt x="1" y="15401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6"/>
            <p:cNvSpPr/>
            <p:nvPr/>
          </p:nvSpPr>
          <p:spPr>
            <a:xfrm>
              <a:off x="5144450" y="4036875"/>
              <a:ext cx="430125" cy="384150"/>
            </a:xfrm>
            <a:custGeom>
              <a:avLst/>
              <a:gdLst/>
              <a:ahLst/>
              <a:cxnLst/>
              <a:rect l="l" t="t" r="r" b="b"/>
              <a:pathLst>
                <a:path w="17205" h="15366" fill="none" extrusionOk="0">
                  <a:moveTo>
                    <a:pt x="17205" y="15365"/>
                  </a:moveTo>
                  <a:cubicBezTo>
                    <a:pt x="17205" y="10713"/>
                    <a:pt x="13382" y="6962"/>
                    <a:pt x="8621" y="6962"/>
                  </a:cubicBezTo>
                  <a:lnTo>
                    <a:pt x="4148" y="6962"/>
                  </a:lnTo>
                  <a:cubicBezTo>
                    <a:pt x="1840" y="6962"/>
                    <a:pt x="1" y="5158"/>
                    <a:pt x="1" y="2958"/>
                  </a:cubicBezTo>
                  <a:lnTo>
                    <a:pt x="1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6"/>
            <p:cNvSpPr/>
            <p:nvPr/>
          </p:nvSpPr>
          <p:spPr>
            <a:xfrm>
              <a:off x="5108400" y="4246075"/>
              <a:ext cx="25" cy="210125"/>
            </a:xfrm>
            <a:custGeom>
              <a:avLst/>
              <a:gdLst/>
              <a:ahLst/>
              <a:cxnLst/>
              <a:rect l="l" t="t" r="r" b="b"/>
              <a:pathLst>
                <a:path w="1" h="8405" fill="none" extrusionOk="0">
                  <a:moveTo>
                    <a:pt x="0" y="0"/>
                  </a:moveTo>
                  <a:lnTo>
                    <a:pt x="0" y="840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6"/>
            <p:cNvSpPr/>
            <p:nvPr/>
          </p:nvSpPr>
          <p:spPr>
            <a:xfrm>
              <a:off x="4751325" y="4246075"/>
              <a:ext cx="25" cy="210125"/>
            </a:xfrm>
            <a:custGeom>
              <a:avLst/>
              <a:gdLst/>
              <a:ahLst/>
              <a:cxnLst/>
              <a:rect l="l" t="t" r="r" b="b"/>
              <a:pathLst>
                <a:path w="1" h="8405" fill="none" extrusionOk="0">
                  <a:moveTo>
                    <a:pt x="1" y="0"/>
                  </a:moveTo>
                  <a:lnTo>
                    <a:pt x="1" y="840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6"/>
            <p:cNvSpPr/>
            <p:nvPr/>
          </p:nvSpPr>
          <p:spPr>
            <a:xfrm>
              <a:off x="4292375" y="2919700"/>
              <a:ext cx="1276800" cy="1205575"/>
            </a:xfrm>
            <a:custGeom>
              <a:avLst/>
              <a:gdLst/>
              <a:ahLst/>
              <a:cxnLst/>
              <a:rect l="l" t="t" r="r" b="b"/>
              <a:pathLst>
                <a:path w="51072" h="48223" fill="none" extrusionOk="0">
                  <a:moveTo>
                    <a:pt x="35310" y="48222"/>
                  </a:moveTo>
                  <a:cubicBezTo>
                    <a:pt x="36104" y="47934"/>
                    <a:pt x="37041" y="46383"/>
                    <a:pt x="37835" y="45914"/>
                  </a:cubicBezTo>
                  <a:cubicBezTo>
                    <a:pt x="38592" y="45517"/>
                    <a:pt x="40432" y="45445"/>
                    <a:pt x="41117" y="44940"/>
                  </a:cubicBezTo>
                  <a:cubicBezTo>
                    <a:pt x="41802" y="44435"/>
                    <a:pt x="42343" y="42704"/>
                    <a:pt x="42956" y="42091"/>
                  </a:cubicBezTo>
                  <a:cubicBezTo>
                    <a:pt x="43533" y="41514"/>
                    <a:pt x="45337" y="40973"/>
                    <a:pt x="45878" y="40288"/>
                  </a:cubicBezTo>
                  <a:cubicBezTo>
                    <a:pt x="46419" y="39602"/>
                    <a:pt x="46491" y="37799"/>
                    <a:pt x="46888" y="37078"/>
                  </a:cubicBezTo>
                  <a:cubicBezTo>
                    <a:pt x="47320" y="36356"/>
                    <a:pt x="48907" y="35419"/>
                    <a:pt x="49232" y="34625"/>
                  </a:cubicBezTo>
                  <a:cubicBezTo>
                    <a:pt x="49557" y="33832"/>
                    <a:pt x="49124" y="32100"/>
                    <a:pt x="49376" y="31271"/>
                  </a:cubicBezTo>
                  <a:cubicBezTo>
                    <a:pt x="49593" y="30477"/>
                    <a:pt x="50855" y="29143"/>
                    <a:pt x="50999" y="28313"/>
                  </a:cubicBezTo>
                  <a:cubicBezTo>
                    <a:pt x="51071" y="27484"/>
                    <a:pt x="50206" y="25861"/>
                    <a:pt x="50206" y="24995"/>
                  </a:cubicBezTo>
                  <a:cubicBezTo>
                    <a:pt x="50206" y="24166"/>
                    <a:pt x="51071" y="22579"/>
                    <a:pt x="50999" y="21713"/>
                  </a:cubicBezTo>
                  <a:cubicBezTo>
                    <a:pt x="50891" y="20920"/>
                    <a:pt x="49593" y="19549"/>
                    <a:pt x="49376" y="18756"/>
                  </a:cubicBezTo>
                  <a:cubicBezTo>
                    <a:pt x="49124" y="17926"/>
                    <a:pt x="49593" y="16159"/>
                    <a:pt x="49232" y="15401"/>
                  </a:cubicBezTo>
                  <a:cubicBezTo>
                    <a:pt x="48907" y="14644"/>
                    <a:pt x="47320" y="13706"/>
                    <a:pt x="46888" y="12913"/>
                  </a:cubicBezTo>
                  <a:cubicBezTo>
                    <a:pt x="46419" y="12191"/>
                    <a:pt x="46383" y="10388"/>
                    <a:pt x="45878" y="9739"/>
                  </a:cubicBezTo>
                  <a:cubicBezTo>
                    <a:pt x="45337" y="9053"/>
                    <a:pt x="43605" y="8549"/>
                    <a:pt x="42956" y="7935"/>
                  </a:cubicBezTo>
                  <a:cubicBezTo>
                    <a:pt x="42379" y="7322"/>
                    <a:pt x="41838" y="5591"/>
                    <a:pt x="41117" y="5086"/>
                  </a:cubicBezTo>
                  <a:cubicBezTo>
                    <a:pt x="40432" y="4581"/>
                    <a:pt x="38592" y="4509"/>
                    <a:pt x="37835" y="4076"/>
                  </a:cubicBezTo>
                  <a:cubicBezTo>
                    <a:pt x="37041" y="3679"/>
                    <a:pt x="36104" y="2093"/>
                    <a:pt x="35310" y="1804"/>
                  </a:cubicBezTo>
                  <a:cubicBezTo>
                    <a:pt x="34481" y="1479"/>
                    <a:pt x="32677" y="1876"/>
                    <a:pt x="31884" y="1660"/>
                  </a:cubicBezTo>
                  <a:cubicBezTo>
                    <a:pt x="31054" y="1443"/>
                    <a:pt x="29720" y="217"/>
                    <a:pt x="28854" y="73"/>
                  </a:cubicBezTo>
                  <a:cubicBezTo>
                    <a:pt x="27988" y="1"/>
                    <a:pt x="26365" y="830"/>
                    <a:pt x="25500" y="830"/>
                  </a:cubicBezTo>
                  <a:cubicBezTo>
                    <a:pt x="24670" y="830"/>
                    <a:pt x="23047" y="1"/>
                    <a:pt x="22182" y="73"/>
                  </a:cubicBezTo>
                  <a:cubicBezTo>
                    <a:pt x="21316" y="181"/>
                    <a:pt x="19982" y="1479"/>
                    <a:pt x="19152" y="1660"/>
                  </a:cubicBezTo>
                  <a:cubicBezTo>
                    <a:pt x="18286" y="1840"/>
                    <a:pt x="16483" y="1479"/>
                    <a:pt x="15726" y="1804"/>
                  </a:cubicBezTo>
                  <a:cubicBezTo>
                    <a:pt x="14932" y="2093"/>
                    <a:pt x="13958" y="3643"/>
                    <a:pt x="13201" y="4076"/>
                  </a:cubicBezTo>
                  <a:cubicBezTo>
                    <a:pt x="12444" y="4509"/>
                    <a:pt x="10604" y="4581"/>
                    <a:pt x="9919" y="5086"/>
                  </a:cubicBezTo>
                  <a:cubicBezTo>
                    <a:pt x="9234" y="5591"/>
                    <a:pt x="8656" y="7286"/>
                    <a:pt x="8115" y="7935"/>
                  </a:cubicBezTo>
                  <a:cubicBezTo>
                    <a:pt x="7538" y="8549"/>
                    <a:pt x="5735" y="9053"/>
                    <a:pt x="5194" y="9739"/>
                  </a:cubicBezTo>
                  <a:cubicBezTo>
                    <a:pt x="4653" y="10388"/>
                    <a:pt x="4581" y="12191"/>
                    <a:pt x="4184" y="12913"/>
                  </a:cubicBezTo>
                  <a:cubicBezTo>
                    <a:pt x="3751" y="13634"/>
                    <a:pt x="2164" y="14608"/>
                    <a:pt x="1840" y="15401"/>
                  </a:cubicBezTo>
                  <a:cubicBezTo>
                    <a:pt x="1515" y="16159"/>
                    <a:pt x="1948" y="17926"/>
                    <a:pt x="1696" y="18756"/>
                  </a:cubicBezTo>
                  <a:cubicBezTo>
                    <a:pt x="1479" y="19549"/>
                    <a:pt x="217" y="20847"/>
                    <a:pt x="73" y="21713"/>
                  </a:cubicBezTo>
                  <a:cubicBezTo>
                    <a:pt x="0" y="22543"/>
                    <a:pt x="866" y="24166"/>
                    <a:pt x="866" y="24995"/>
                  </a:cubicBezTo>
                  <a:cubicBezTo>
                    <a:pt x="866" y="25861"/>
                    <a:pt x="0" y="27448"/>
                    <a:pt x="73" y="28313"/>
                  </a:cubicBezTo>
                  <a:cubicBezTo>
                    <a:pt x="181" y="29107"/>
                    <a:pt x="1479" y="30477"/>
                    <a:pt x="1696" y="31271"/>
                  </a:cubicBezTo>
                  <a:cubicBezTo>
                    <a:pt x="1948" y="32100"/>
                    <a:pt x="1479" y="33832"/>
                    <a:pt x="1840" y="34625"/>
                  </a:cubicBezTo>
                  <a:cubicBezTo>
                    <a:pt x="2164" y="35382"/>
                    <a:pt x="3751" y="36320"/>
                    <a:pt x="4184" y="37078"/>
                  </a:cubicBezTo>
                  <a:cubicBezTo>
                    <a:pt x="4653" y="37799"/>
                    <a:pt x="4689" y="39602"/>
                    <a:pt x="5194" y="40288"/>
                  </a:cubicBezTo>
                  <a:cubicBezTo>
                    <a:pt x="5735" y="40973"/>
                    <a:pt x="7466" y="41478"/>
                    <a:pt x="8115" y="42091"/>
                  </a:cubicBezTo>
                  <a:cubicBezTo>
                    <a:pt x="8693" y="42704"/>
                    <a:pt x="9234" y="44435"/>
                    <a:pt x="9919" y="44940"/>
                  </a:cubicBezTo>
                  <a:cubicBezTo>
                    <a:pt x="10604" y="45445"/>
                    <a:pt x="12444" y="45517"/>
                    <a:pt x="13201" y="45914"/>
                  </a:cubicBezTo>
                  <a:cubicBezTo>
                    <a:pt x="13958" y="46347"/>
                    <a:pt x="14932" y="47898"/>
                    <a:pt x="15726" y="48222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6"/>
            <p:cNvSpPr/>
            <p:nvPr/>
          </p:nvSpPr>
          <p:spPr>
            <a:xfrm>
              <a:off x="4573700" y="3396700"/>
              <a:ext cx="707825" cy="117225"/>
            </a:xfrm>
            <a:custGeom>
              <a:avLst/>
              <a:gdLst/>
              <a:ahLst/>
              <a:cxnLst/>
              <a:rect l="l" t="t" r="r" b="b"/>
              <a:pathLst>
                <a:path w="28313" h="4689" fill="none" extrusionOk="0">
                  <a:moveTo>
                    <a:pt x="0" y="0"/>
                  </a:moveTo>
                  <a:cubicBezTo>
                    <a:pt x="0" y="0"/>
                    <a:pt x="1984" y="2236"/>
                    <a:pt x="2886" y="2597"/>
                  </a:cubicBezTo>
                  <a:cubicBezTo>
                    <a:pt x="3787" y="2958"/>
                    <a:pt x="5879" y="2525"/>
                    <a:pt x="6853" y="2741"/>
                  </a:cubicBezTo>
                  <a:cubicBezTo>
                    <a:pt x="7827" y="2994"/>
                    <a:pt x="9378" y="4400"/>
                    <a:pt x="10352" y="4545"/>
                  </a:cubicBezTo>
                  <a:cubicBezTo>
                    <a:pt x="11325" y="4689"/>
                    <a:pt x="13237" y="3679"/>
                    <a:pt x="14175" y="3679"/>
                  </a:cubicBezTo>
                  <a:cubicBezTo>
                    <a:pt x="15112" y="3679"/>
                    <a:pt x="17060" y="4689"/>
                    <a:pt x="17998" y="4545"/>
                  </a:cubicBezTo>
                  <a:cubicBezTo>
                    <a:pt x="19008" y="4400"/>
                    <a:pt x="20522" y="2922"/>
                    <a:pt x="21460" y="2741"/>
                  </a:cubicBezTo>
                  <a:cubicBezTo>
                    <a:pt x="22434" y="2561"/>
                    <a:pt x="24490" y="2958"/>
                    <a:pt x="25428" y="2597"/>
                  </a:cubicBezTo>
                  <a:cubicBezTo>
                    <a:pt x="26329" y="2236"/>
                    <a:pt x="28313" y="0"/>
                    <a:pt x="28313" y="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6"/>
            <p:cNvSpPr/>
            <p:nvPr/>
          </p:nvSpPr>
          <p:spPr>
            <a:xfrm>
              <a:off x="1398000" y="993725"/>
              <a:ext cx="2970150" cy="1534675"/>
            </a:xfrm>
            <a:custGeom>
              <a:avLst/>
              <a:gdLst/>
              <a:ahLst/>
              <a:cxnLst/>
              <a:rect l="l" t="t" r="r" b="b"/>
              <a:pathLst>
                <a:path w="118806" h="61387" fill="none" extrusionOk="0">
                  <a:moveTo>
                    <a:pt x="0" y="0"/>
                  </a:moveTo>
                  <a:lnTo>
                    <a:pt x="118805" y="0"/>
                  </a:lnTo>
                  <a:lnTo>
                    <a:pt x="118805" y="61387"/>
                  </a:lnTo>
                  <a:lnTo>
                    <a:pt x="0" y="61387"/>
                  </a:lnTo>
                  <a:close/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6"/>
            <p:cNvSpPr/>
            <p:nvPr/>
          </p:nvSpPr>
          <p:spPr>
            <a:xfrm>
              <a:off x="1156350" y="1320125"/>
              <a:ext cx="2833975" cy="1756500"/>
            </a:xfrm>
            <a:custGeom>
              <a:avLst/>
              <a:gdLst/>
              <a:ahLst/>
              <a:cxnLst/>
              <a:rect l="l" t="t" r="r" b="b"/>
              <a:pathLst>
                <a:path w="113359" h="70260" fill="none" extrusionOk="0">
                  <a:moveTo>
                    <a:pt x="113287" y="49232"/>
                  </a:moveTo>
                  <a:lnTo>
                    <a:pt x="113287" y="3174"/>
                  </a:lnTo>
                  <a:cubicBezTo>
                    <a:pt x="113287" y="1443"/>
                    <a:pt x="111916" y="1"/>
                    <a:pt x="110185" y="1"/>
                  </a:cubicBezTo>
                  <a:lnTo>
                    <a:pt x="3138" y="1"/>
                  </a:lnTo>
                  <a:cubicBezTo>
                    <a:pt x="1407" y="1"/>
                    <a:pt x="0" y="1407"/>
                    <a:pt x="0" y="3174"/>
                  </a:cubicBezTo>
                  <a:lnTo>
                    <a:pt x="0" y="70259"/>
                  </a:lnTo>
                  <a:lnTo>
                    <a:pt x="113359" y="70259"/>
                  </a:lnTo>
                  <a:lnTo>
                    <a:pt x="113359" y="63226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6"/>
            <p:cNvSpPr/>
            <p:nvPr/>
          </p:nvSpPr>
          <p:spPr>
            <a:xfrm>
              <a:off x="1156350" y="3073900"/>
              <a:ext cx="2833975" cy="340850"/>
            </a:xfrm>
            <a:custGeom>
              <a:avLst/>
              <a:gdLst/>
              <a:ahLst/>
              <a:cxnLst/>
              <a:rect l="l" t="t" r="r" b="b"/>
              <a:pathLst>
                <a:path w="113359" h="13634" fill="none" extrusionOk="0">
                  <a:moveTo>
                    <a:pt x="0" y="0"/>
                  </a:moveTo>
                  <a:lnTo>
                    <a:pt x="0" y="9702"/>
                  </a:lnTo>
                  <a:cubicBezTo>
                    <a:pt x="0" y="11542"/>
                    <a:pt x="1912" y="13633"/>
                    <a:pt x="3715" y="13633"/>
                  </a:cubicBezTo>
                  <a:lnTo>
                    <a:pt x="110437" y="13633"/>
                  </a:lnTo>
                  <a:cubicBezTo>
                    <a:pt x="112277" y="13633"/>
                    <a:pt x="113359" y="11722"/>
                    <a:pt x="113359" y="9883"/>
                  </a:cubicBezTo>
                  <a:lnTo>
                    <a:pt x="113359" y="36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6"/>
            <p:cNvSpPr/>
            <p:nvPr/>
          </p:nvSpPr>
          <p:spPr>
            <a:xfrm>
              <a:off x="2128350" y="3415625"/>
              <a:ext cx="135275" cy="373325"/>
            </a:xfrm>
            <a:custGeom>
              <a:avLst/>
              <a:gdLst/>
              <a:ahLst/>
              <a:cxnLst/>
              <a:rect l="l" t="t" r="r" b="b"/>
              <a:pathLst>
                <a:path w="5411" h="14933" fill="none" extrusionOk="0">
                  <a:moveTo>
                    <a:pt x="5194" y="1"/>
                  </a:moveTo>
                  <a:cubicBezTo>
                    <a:pt x="5014" y="2381"/>
                    <a:pt x="5410" y="7755"/>
                    <a:pt x="4906" y="10352"/>
                  </a:cubicBezTo>
                  <a:cubicBezTo>
                    <a:pt x="4473" y="12768"/>
                    <a:pt x="4112" y="12840"/>
                    <a:pt x="2886" y="13526"/>
                  </a:cubicBezTo>
                  <a:cubicBezTo>
                    <a:pt x="2164" y="13922"/>
                    <a:pt x="974" y="14463"/>
                    <a:pt x="0" y="14932"/>
                  </a:cubicBezTo>
                  <a:lnTo>
                    <a:pt x="0" y="14932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6"/>
            <p:cNvSpPr/>
            <p:nvPr/>
          </p:nvSpPr>
          <p:spPr>
            <a:xfrm>
              <a:off x="2881250" y="3420125"/>
              <a:ext cx="135275" cy="369725"/>
            </a:xfrm>
            <a:custGeom>
              <a:avLst/>
              <a:gdLst/>
              <a:ahLst/>
              <a:cxnLst/>
              <a:rect l="l" t="t" r="r" b="b"/>
              <a:pathLst>
                <a:path w="5411" h="14789" fill="none" extrusionOk="0">
                  <a:moveTo>
                    <a:pt x="5410" y="14788"/>
                  </a:moveTo>
                  <a:cubicBezTo>
                    <a:pt x="4401" y="14320"/>
                    <a:pt x="3210" y="13779"/>
                    <a:pt x="2489" y="13382"/>
                  </a:cubicBezTo>
                  <a:cubicBezTo>
                    <a:pt x="1227" y="12660"/>
                    <a:pt x="974" y="12624"/>
                    <a:pt x="505" y="10244"/>
                  </a:cubicBezTo>
                  <a:cubicBezTo>
                    <a:pt x="0" y="7611"/>
                    <a:pt x="397" y="2381"/>
                    <a:pt x="217" y="1"/>
                  </a:cubicBez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6"/>
            <p:cNvSpPr/>
            <p:nvPr/>
          </p:nvSpPr>
          <p:spPr>
            <a:xfrm>
              <a:off x="2049000" y="3784425"/>
              <a:ext cx="1048675" cy="0"/>
            </a:xfrm>
            <a:custGeom>
              <a:avLst/>
              <a:gdLst/>
              <a:ahLst/>
              <a:cxnLst/>
              <a:rect l="l" t="t" r="r" b="b"/>
              <a:pathLst>
                <a:path w="41947" fill="none" extrusionOk="0">
                  <a:moveTo>
                    <a:pt x="1" y="0"/>
                  </a:moveTo>
                  <a:lnTo>
                    <a:pt x="41947" y="0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6"/>
            <p:cNvSpPr/>
            <p:nvPr/>
          </p:nvSpPr>
          <p:spPr>
            <a:xfrm>
              <a:off x="2659425" y="1543750"/>
              <a:ext cx="372425" cy="435525"/>
            </a:xfrm>
            <a:custGeom>
              <a:avLst/>
              <a:gdLst/>
              <a:ahLst/>
              <a:cxnLst/>
              <a:rect l="l" t="t" r="r" b="b"/>
              <a:pathLst>
                <a:path w="14897" h="17421" fill="none" extrusionOk="0">
                  <a:moveTo>
                    <a:pt x="14897" y="8728"/>
                  </a:moveTo>
                  <a:lnTo>
                    <a:pt x="7431" y="13057"/>
                  </a:lnTo>
                  <a:lnTo>
                    <a:pt x="1" y="17421"/>
                  </a:lnTo>
                  <a:lnTo>
                    <a:pt x="1" y="8728"/>
                  </a:lnTo>
                  <a:lnTo>
                    <a:pt x="1" y="0"/>
                  </a:lnTo>
                  <a:lnTo>
                    <a:pt x="7431" y="4364"/>
                  </a:lnTo>
                  <a:close/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6"/>
            <p:cNvSpPr/>
            <p:nvPr/>
          </p:nvSpPr>
          <p:spPr>
            <a:xfrm>
              <a:off x="1770375" y="2750200"/>
              <a:ext cx="256100" cy="25"/>
            </a:xfrm>
            <a:custGeom>
              <a:avLst/>
              <a:gdLst/>
              <a:ahLst/>
              <a:cxnLst/>
              <a:rect l="l" t="t" r="r" b="b"/>
              <a:pathLst>
                <a:path w="10244" h="1" fill="none" extrusionOk="0">
                  <a:moveTo>
                    <a:pt x="1" y="0"/>
                  </a:moveTo>
                  <a:lnTo>
                    <a:pt x="10244" y="0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6"/>
            <p:cNvSpPr/>
            <p:nvPr/>
          </p:nvSpPr>
          <p:spPr>
            <a:xfrm>
              <a:off x="2278925" y="2750200"/>
              <a:ext cx="1774525" cy="25"/>
            </a:xfrm>
            <a:custGeom>
              <a:avLst/>
              <a:gdLst/>
              <a:ahLst/>
              <a:cxnLst/>
              <a:rect l="l" t="t" r="r" b="b"/>
              <a:pathLst>
                <a:path w="70981" h="1" fill="none" extrusionOk="0">
                  <a:moveTo>
                    <a:pt x="70981" y="0"/>
                  </a:moveTo>
                  <a:lnTo>
                    <a:pt x="1" y="0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6"/>
            <p:cNvSpPr/>
            <p:nvPr/>
          </p:nvSpPr>
          <p:spPr>
            <a:xfrm>
              <a:off x="4146300" y="2750200"/>
              <a:ext cx="172250" cy="25"/>
            </a:xfrm>
            <a:custGeom>
              <a:avLst/>
              <a:gdLst/>
              <a:ahLst/>
              <a:cxnLst/>
              <a:rect l="l" t="t" r="r" b="b"/>
              <a:pathLst>
                <a:path w="6890" h="1" fill="none" extrusionOk="0">
                  <a:moveTo>
                    <a:pt x="1" y="0"/>
                  </a:moveTo>
                  <a:lnTo>
                    <a:pt x="6889" y="0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6"/>
            <p:cNvSpPr/>
            <p:nvPr/>
          </p:nvSpPr>
          <p:spPr>
            <a:xfrm>
              <a:off x="1363725" y="2640175"/>
              <a:ext cx="25" cy="220950"/>
            </a:xfrm>
            <a:custGeom>
              <a:avLst/>
              <a:gdLst/>
              <a:ahLst/>
              <a:cxnLst/>
              <a:rect l="l" t="t" r="r" b="b"/>
              <a:pathLst>
                <a:path w="1" h="8838" fill="none" extrusionOk="0">
                  <a:moveTo>
                    <a:pt x="1" y="1"/>
                  </a:moveTo>
                  <a:lnTo>
                    <a:pt x="1" y="8837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6"/>
            <p:cNvSpPr/>
            <p:nvPr/>
          </p:nvSpPr>
          <p:spPr>
            <a:xfrm>
              <a:off x="1544050" y="2640175"/>
              <a:ext cx="25" cy="220950"/>
            </a:xfrm>
            <a:custGeom>
              <a:avLst/>
              <a:gdLst/>
              <a:ahLst/>
              <a:cxnLst/>
              <a:rect l="l" t="t" r="r" b="b"/>
              <a:pathLst>
                <a:path w="1" h="8838" fill="none" extrusionOk="0">
                  <a:moveTo>
                    <a:pt x="1" y="1"/>
                  </a:moveTo>
                  <a:lnTo>
                    <a:pt x="1" y="8837"/>
                  </a:lnTo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6"/>
            <p:cNvSpPr/>
            <p:nvPr/>
          </p:nvSpPr>
          <p:spPr>
            <a:xfrm>
              <a:off x="2055300" y="2619450"/>
              <a:ext cx="258825" cy="261500"/>
            </a:xfrm>
            <a:custGeom>
              <a:avLst/>
              <a:gdLst/>
              <a:ahLst/>
              <a:cxnLst/>
              <a:rect l="l" t="t" r="r" b="b"/>
              <a:pathLst>
                <a:path w="10353" h="10460" fill="none" extrusionOk="0">
                  <a:moveTo>
                    <a:pt x="10352" y="5230"/>
                  </a:moveTo>
                  <a:cubicBezTo>
                    <a:pt x="10352" y="8115"/>
                    <a:pt x="8044" y="10460"/>
                    <a:pt x="5159" y="10460"/>
                  </a:cubicBezTo>
                  <a:cubicBezTo>
                    <a:pt x="2345" y="10460"/>
                    <a:pt x="1" y="8115"/>
                    <a:pt x="1" y="5230"/>
                  </a:cubicBezTo>
                  <a:cubicBezTo>
                    <a:pt x="1" y="2345"/>
                    <a:pt x="2273" y="0"/>
                    <a:pt x="5159" y="0"/>
                  </a:cubicBezTo>
                  <a:cubicBezTo>
                    <a:pt x="8044" y="0"/>
                    <a:pt x="10352" y="2345"/>
                    <a:pt x="10352" y="5230"/>
                  </a:cubicBezTo>
                  <a:close/>
                </a:path>
              </a:pathLst>
            </a:custGeom>
            <a:noFill/>
            <a:ln w="34275" cap="flat" cmpd="sng">
              <a:solidFill>
                <a:srgbClr val="231F2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8" name="Google Shape;778;p56"/>
          <p:cNvSpPr txBox="1">
            <a:spLocks noGrp="1"/>
          </p:cNvSpPr>
          <p:nvPr>
            <p:ph type="title"/>
          </p:nvPr>
        </p:nvSpPr>
        <p:spPr>
          <a:xfrm>
            <a:off x="1064100" y="1064100"/>
            <a:ext cx="4148100" cy="146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Dive In">
  <p:cSld name="CUSTOM_4">
    <p:bg>
      <p:bgPr>
        <a:solidFill>
          <a:schemeClr val="accent1"/>
        </a:solidFill>
        <a:effectLst/>
      </p:bgPr>
    </p:bg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57"/>
          <p:cNvSpPr/>
          <p:nvPr/>
        </p:nvSpPr>
        <p:spPr>
          <a:xfrm rot="-5400000">
            <a:off x="7251061" y="-501622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57"/>
          <p:cNvSpPr/>
          <p:nvPr/>
        </p:nvSpPr>
        <p:spPr>
          <a:xfrm>
            <a:off x="5104786" y="-501634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57"/>
          <p:cNvSpPr/>
          <p:nvPr/>
        </p:nvSpPr>
        <p:spPr>
          <a:xfrm rot="10800000">
            <a:off x="-44439" y="3116341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57"/>
          <p:cNvSpPr/>
          <p:nvPr/>
        </p:nvSpPr>
        <p:spPr>
          <a:xfrm rot="-5400000">
            <a:off x="590686" y="323741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57"/>
          <p:cNvSpPr/>
          <p:nvPr/>
        </p:nvSpPr>
        <p:spPr>
          <a:xfrm rot="10800000">
            <a:off x="4003061" y="92741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57"/>
          <p:cNvSpPr/>
          <p:nvPr/>
        </p:nvSpPr>
        <p:spPr>
          <a:xfrm>
            <a:off x="4419174" y="32285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57"/>
          <p:cNvSpPr/>
          <p:nvPr/>
        </p:nvSpPr>
        <p:spPr>
          <a:xfrm rot="5400000">
            <a:off x="6565449" y="261861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57"/>
          <p:cNvSpPr txBox="1"/>
          <p:nvPr/>
        </p:nvSpPr>
        <p:spPr>
          <a:xfrm>
            <a:off x="2535875" y="2057400"/>
            <a:ext cx="25689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Let’s </a:t>
            </a:r>
            <a:b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Dive In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Dive In 1">
  <p:cSld name="CUSTOM_4_1">
    <p:bg>
      <p:bgPr>
        <a:solidFill>
          <a:schemeClr val="accent3"/>
        </a:solidFill>
        <a:effectLst/>
      </p:bgPr>
    </p:bg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58"/>
          <p:cNvSpPr/>
          <p:nvPr/>
        </p:nvSpPr>
        <p:spPr>
          <a:xfrm>
            <a:off x="791711" y="2318801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58"/>
          <p:cNvSpPr/>
          <p:nvPr/>
        </p:nvSpPr>
        <p:spPr>
          <a:xfrm rot="-5400000">
            <a:off x="-2189" y="779901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58"/>
          <p:cNvSpPr/>
          <p:nvPr/>
        </p:nvSpPr>
        <p:spPr>
          <a:xfrm rot="10800000">
            <a:off x="2898424" y="299721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58"/>
          <p:cNvSpPr txBox="1"/>
          <p:nvPr/>
        </p:nvSpPr>
        <p:spPr>
          <a:xfrm>
            <a:off x="4410925" y="1198350"/>
            <a:ext cx="34116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Let’s  Dig Deeper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793" name="Google Shape;793;p58"/>
          <p:cNvSpPr/>
          <p:nvPr/>
        </p:nvSpPr>
        <p:spPr>
          <a:xfrm rot="5400000">
            <a:off x="752161" y="29972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–Orange">
  <p:cSld name="CUSTOM_3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59"/>
          <p:cNvGrpSpPr/>
          <p:nvPr/>
        </p:nvGrpSpPr>
        <p:grpSpPr>
          <a:xfrm>
            <a:off x="943028" y="1535321"/>
            <a:ext cx="2171302" cy="2072871"/>
            <a:chOff x="1297900" y="386000"/>
            <a:chExt cx="5071950" cy="4842025"/>
          </a:xfrm>
        </p:grpSpPr>
        <p:sp>
          <p:nvSpPr>
            <p:cNvPr id="796" name="Google Shape;796;p59"/>
            <p:cNvSpPr/>
            <p:nvPr/>
          </p:nvSpPr>
          <p:spPr>
            <a:xfrm>
              <a:off x="1527825" y="386000"/>
              <a:ext cx="4842025" cy="4842025"/>
            </a:xfrm>
            <a:custGeom>
              <a:avLst/>
              <a:gdLst/>
              <a:ahLst/>
              <a:cxnLst/>
              <a:rect l="l" t="t" r="r" b="b"/>
              <a:pathLst>
                <a:path w="193681" h="193681" extrusionOk="0">
                  <a:moveTo>
                    <a:pt x="96841" y="0"/>
                  </a:moveTo>
                  <a:cubicBezTo>
                    <a:pt x="43353" y="0"/>
                    <a:pt x="1" y="43353"/>
                    <a:pt x="1" y="96840"/>
                  </a:cubicBezTo>
                  <a:cubicBezTo>
                    <a:pt x="1" y="150292"/>
                    <a:pt x="43353" y="193680"/>
                    <a:pt x="96841" y="193680"/>
                  </a:cubicBezTo>
                  <a:cubicBezTo>
                    <a:pt x="150292" y="193680"/>
                    <a:pt x="193681" y="150292"/>
                    <a:pt x="193681" y="96840"/>
                  </a:cubicBezTo>
                  <a:cubicBezTo>
                    <a:pt x="193681" y="43317"/>
                    <a:pt x="150292" y="0"/>
                    <a:pt x="968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9"/>
            <p:cNvSpPr/>
            <p:nvPr/>
          </p:nvSpPr>
          <p:spPr>
            <a:xfrm>
              <a:off x="2048100" y="1597850"/>
              <a:ext cx="3300150" cy="2844800"/>
            </a:xfrm>
            <a:custGeom>
              <a:avLst/>
              <a:gdLst/>
              <a:ahLst/>
              <a:cxnLst/>
              <a:rect l="l" t="t" r="r" b="b"/>
              <a:pathLst>
                <a:path w="132006" h="113792" fill="none" extrusionOk="0">
                  <a:moveTo>
                    <a:pt x="131970" y="16519"/>
                  </a:moveTo>
                  <a:lnTo>
                    <a:pt x="131970" y="3607"/>
                  </a:lnTo>
                  <a:cubicBezTo>
                    <a:pt x="131970" y="1623"/>
                    <a:pt x="130347" y="0"/>
                    <a:pt x="128363" y="0"/>
                  </a:cubicBezTo>
                  <a:lnTo>
                    <a:pt x="39422" y="0"/>
                  </a:lnTo>
                  <a:moveTo>
                    <a:pt x="41586" y="113503"/>
                  </a:moveTo>
                  <a:lnTo>
                    <a:pt x="90385" y="113503"/>
                  </a:lnTo>
                  <a:moveTo>
                    <a:pt x="86634" y="113792"/>
                  </a:moveTo>
                  <a:cubicBezTo>
                    <a:pt x="85479" y="113287"/>
                    <a:pt x="84073" y="112602"/>
                    <a:pt x="83207" y="112169"/>
                  </a:cubicBezTo>
                  <a:cubicBezTo>
                    <a:pt x="81764" y="111339"/>
                    <a:pt x="81476" y="111267"/>
                    <a:pt x="80935" y="108490"/>
                  </a:cubicBezTo>
                  <a:cubicBezTo>
                    <a:pt x="80322" y="105497"/>
                    <a:pt x="80827" y="99473"/>
                    <a:pt x="80610" y="96696"/>
                  </a:cubicBezTo>
                  <a:moveTo>
                    <a:pt x="51324" y="96552"/>
                  </a:moveTo>
                  <a:cubicBezTo>
                    <a:pt x="51071" y="99293"/>
                    <a:pt x="51576" y="105497"/>
                    <a:pt x="50999" y="108490"/>
                  </a:cubicBezTo>
                  <a:cubicBezTo>
                    <a:pt x="50458" y="111267"/>
                    <a:pt x="50062" y="111339"/>
                    <a:pt x="48619" y="112169"/>
                  </a:cubicBezTo>
                  <a:cubicBezTo>
                    <a:pt x="47789" y="112602"/>
                    <a:pt x="46383" y="113251"/>
                    <a:pt x="45229" y="113720"/>
                  </a:cubicBezTo>
                  <a:moveTo>
                    <a:pt x="0" y="80827"/>
                  </a:moveTo>
                  <a:lnTo>
                    <a:pt x="0" y="91935"/>
                  </a:lnTo>
                  <a:cubicBezTo>
                    <a:pt x="0" y="94063"/>
                    <a:pt x="2164" y="96480"/>
                    <a:pt x="4329" y="96480"/>
                  </a:cubicBezTo>
                  <a:lnTo>
                    <a:pt x="128580" y="96480"/>
                  </a:lnTo>
                  <a:cubicBezTo>
                    <a:pt x="130708" y="96480"/>
                    <a:pt x="132006" y="94244"/>
                    <a:pt x="132006" y="92116"/>
                  </a:cubicBezTo>
                  <a:lnTo>
                    <a:pt x="132006" y="80827"/>
                  </a:lnTo>
                  <a:moveTo>
                    <a:pt x="0" y="42559"/>
                  </a:moveTo>
                  <a:lnTo>
                    <a:pt x="0" y="80863"/>
                  </a:lnTo>
                  <a:lnTo>
                    <a:pt x="131970" y="80863"/>
                  </a:lnTo>
                  <a:lnTo>
                    <a:pt x="131970" y="4970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9"/>
            <p:cNvSpPr/>
            <p:nvPr/>
          </p:nvSpPr>
          <p:spPr>
            <a:xfrm>
              <a:off x="4369025" y="2001800"/>
              <a:ext cx="1375975" cy="1100075"/>
            </a:xfrm>
            <a:custGeom>
              <a:avLst/>
              <a:gdLst/>
              <a:ahLst/>
              <a:cxnLst/>
              <a:rect l="l" t="t" r="r" b="b"/>
              <a:pathLst>
                <a:path w="55039" h="44003" fill="none" extrusionOk="0">
                  <a:moveTo>
                    <a:pt x="55038" y="0"/>
                  </a:moveTo>
                  <a:lnTo>
                    <a:pt x="0" y="0"/>
                  </a:lnTo>
                  <a:lnTo>
                    <a:pt x="0" y="33507"/>
                  </a:lnTo>
                  <a:lnTo>
                    <a:pt x="8728" y="33507"/>
                  </a:lnTo>
                  <a:lnTo>
                    <a:pt x="8728" y="44002"/>
                  </a:lnTo>
                  <a:lnTo>
                    <a:pt x="20162" y="33507"/>
                  </a:lnTo>
                  <a:lnTo>
                    <a:pt x="55038" y="3350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9"/>
            <p:cNvSpPr/>
            <p:nvPr/>
          </p:nvSpPr>
          <p:spPr>
            <a:xfrm>
              <a:off x="4642225" y="2330900"/>
              <a:ext cx="825950" cy="211025"/>
            </a:xfrm>
            <a:custGeom>
              <a:avLst/>
              <a:gdLst/>
              <a:ahLst/>
              <a:cxnLst/>
              <a:rect l="l" t="t" r="r" b="b"/>
              <a:pathLst>
                <a:path w="33038" h="8441" fill="none" extrusionOk="0">
                  <a:moveTo>
                    <a:pt x="0" y="8441"/>
                  </a:moveTo>
                  <a:lnTo>
                    <a:pt x="33038" y="8441"/>
                  </a:lnTo>
                  <a:moveTo>
                    <a:pt x="0" y="1"/>
                  </a:moveTo>
                  <a:lnTo>
                    <a:pt x="33038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9"/>
            <p:cNvSpPr/>
            <p:nvPr/>
          </p:nvSpPr>
          <p:spPr>
            <a:xfrm>
              <a:off x="1985875" y="774600"/>
              <a:ext cx="2925975" cy="4283900"/>
            </a:xfrm>
            <a:custGeom>
              <a:avLst/>
              <a:gdLst/>
              <a:ahLst/>
              <a:cxnLst/>
              <a:rect l="l" t="t" r="r" b="b"/>
              <a:pathLst>
                <a:path w="117039" h="171356" fill="none" extrusionOk="0">
                  <a:moveTo>
                    <a:pt x="10641" y="166631"/>
                  </a:moveTo>
                  <a:lnTo>
                    <a:pt x="10641" y="145351"/>
                  </a:lnTo>
                  <a:lnTo>
                    <a:pt x="26943" y="139436"/>
                  </a:lnTo>
                  <a:lnTo>
                    <a:pt x="26943" y="160680"/>
                  </a:lnTo>
                  <a:moveTo>
                    <a:pt x="26943" y="160608"/>
                  </a:moveTo>
                  <a:cubicBezTo>
                    <a:pt x="26943" y="163529"/>
                    <a:pt x="24526" y="165910"/>
                    <a:pt x="21605" y="165910"/>
                  </a:cubicBezTo>
                  <a:cubicBezTo>
                    <a:pt x="18684" y="165910"/>
                    <a:pt x="16303" y="163529"/>
                    <a:pt x="16303" y="160608"/>
                  </a:cubicBezTo>
                  <a:cubicBezTo>
                    <a:pt x="16303" y="157650"/>
                    <a:pt x="18684" y="155270"/>
                    <a:pt x="21605" y="155270"/>
                  </a:cubicBezTo>
                  <a:cubicBezTo>
                    <a:pt x="24526" y="155270"/>
                    <a:pt x="26943" y="157650"/>
                    <a:pt x="26943" y="160608"/>
                  </a:cubicBezTo>
                  <a:close/>
                  <a:moveTo>
                    <a:pt x="10641" y="166054"/>
                  </a:moveTo>
                  <a:cubicBezTo>
                    <a:pt x="10641" y="168975"/>
                    <a:pt x="8260" y="171356"/>
                    <a:pt x="5339" y="171356"/>
                  </a:cubicBezTo>
                  <a:cubicBezTo>
                    <a:pt x="2417" y="171356"/>
                    <a:pt x="1" y="168975"/>
                    <a:pt x="1" y="166054"/>
                  </a:cubicBezTo>
                  <a:cubicBezTo>
                    <a:pt x="1" y="163133"/>
                    <a:pt x="2417" y="160716"/>
                    <a:pt x="5339" y="160716"/>
                  </a:cubicBezTo>
                  <a:cubicBezTo>
                    <a:pt x="8260" y="160716"/>
                    <a:pt x="10641" y="163133"/>
                    <a:pt x="10641" y="166054"/>
                  </a:cubicBezTo>
                  <a:close/>
                  <a:moveTo>
                    <a:pt x="116245" y="20487"/>
                  </a:moveTo>
                  <a:lnTo>
                    <a:pt x="104307" y="10316"/>
                  </a:lnTo>
                  <a:moveTo>
                    <a:pt x="95362" y="10424"/>
                  </a:moveTo>
                  <a:lnTo>
                    <a:pt x="83496" y="20487"/>
                  </a:lnTo>
                  <a:moveTo>
                    <a:pt x="83496" y="1"/>
                  </a:moveTo>
                  <a:lnTo>
                    <a:pt x="99871" y="13923"/>
                  </a:lnTo>
                  <a:lnTo>
                    <a:pt x="116245" y="1"/>
                  </a:lnTo>
                  <a:moveTo>
                    <a:pt x="117038" y="21100"/>
                  </a:moveTo>
                  <a:lnTo>
                    <a:pt x="82739" y="21100"/>
                  </a:lnTo>
                  <a:lnTo>
                    <a:pt x="82739" y="181"/>
                  </a:lnTo>
                  <a:lnTo>
                    <a:pt x="117038" y="181"/>
                  </a:lnTo>
                  <a:lnTo>
                    <a:pt x="117038" y="21100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9"/>
            <p:cNvSpPr/>
            <p:nvPr/>
          </p:nvSpPr>
          <p:spPr>
            <a:xfrm>
              <a:off x="2839775" y="1847600"/>
              <a:ext cx="1364250" cy="1587900"/>
            </a:xfrm>
            <a:custGeom>
              <a:avLst/>
              <a:gdLst/>
              <a:ahLst/>
              <a:cxnLst/>
              <a:rect l="l" t="t" r="r" b="b"/>
              <a:pathLst>
                <a:path w="54570" h="63516" fill="none" extrusionOk="0">
                  <a:moveTo>
                    <a:pt x="19945" y="9486"/>
                  </a:moveTo>
                  <a:cubicBezTo>
                    <a:pt x="19801" y="8873"/>
                    <a:pt x="19729" y="8260"/>
                    <a:pt x="19729" y="7575"/>
                  </a:cubicBezTo>
                  <a:cubicBezTo>
                    <a:pt x="19729" y="3391"/>
                    <a:pt x="23119" y="1"/>
                    <a:pt x="27303" y="1"/>
                  </a:cubicBezTo>
                  <a:cubicBezTo>
                    <a:pt x="31487" y="1"/>
                    <a:pt x="34877" y="3391"/>
                    <a:pt x="34877" y="7575"/>
                  </a:cubicBezTo>
                  <a:cubicBezTo>
                    <a:pt x="34877" y="8260"/>
                    <a:pt x="34805" y="8945"/>
                    <a:pt x="34625" y="9523"/>
                  </a:cubicBezTo>
                  <a:moveTo>
                    <a:pt x="12155" y="28710"/>
                  </a:moveTo>
                  <a:lnTo>
                    <a:pt x="12155" y="22687"/>
                  </a:lnTo>
                  <a:cubicBezTo>
                    <a:pt x="12155" y="14356"/>
                    <a:pt x="18936" y="7575"/>
                    <a:pt x="27303" y="7575"/>
                  </a:cubicBezTo>
                  <a:cubicBezTo>
                    <a:pt x="35707" y="7575"/>
                    <a:pt x="42451" y="14356"/>
                    <a:pt x="42451" y="22687"/>
                  </a:cubicBezTo>
                  <a:lnTo>
                    <a:pt x="42451" y="28710"/>
                  </a:lnTo>
                  <a:lnTo>
                    <a:pt x="30333" y="28710"/>
                  </a:lnTo>
                  <a:cubicBezTo>
                    <a:pt x="23624" y="28710"/>
                    <a:pt x="18214" y="23300"/>
                    <a:pt x="18214" y="16628"/>
                  </a:cubicBezTo>
                  <a:moveTo>
                    <a:pt x="42451" y="25717"/>
                  </a:moveTo>
                  <a:lnTo>
                    <a:pt x="45733" y="25717"/>
                  </a:lnTo>
                  <a:cubicBezTo>
                    <a:pt x="46455" y="25717"/>
                    <a:pt x="46996" y="26294"/>
                    <a:pt x="46996" y="26979"/>
                  </a:cubicBezTo>
                  <a:lnTo>
                    <a:pt x="46996" y="34986"/>
                  </a:lnTo>
                  <a:cubicBezTo>
                    <a:pt x="46996" y="36537"/>
                    <a:pt x="45733" y="37799"/>
                    <a:pt x="44146" y="37799"/>
                  </a:cubicBezTo>
                  <a:lnTo>
                    <a:pt x="42451" y="37799"/>
                  </a:lnTo>
                  <a:moveTo>
                    <a:pt x="12155" y="25717"/>
                  </a:moveTo>
                  <a:lnTo>
                    <a:pt x="8873" y="25717"/>
                  </a:lnTo>
                  <a:cubicBezTo>
                    <a:pt x="8151" y="25717"/>
                    <a:pt x="7610" y="26294"/>
                    <a:pt x="7610" y="26979"/>
                  </a:cubicBezTo>
                  <a:lnTo>
                    <a:pt x="7610" y="34986"/>
                  </a:lnTo>
                  <a:cubicBezTo>
                    <a:pt x="7610" y="36537"/>
                    <a:pt x="8873" y="37799"/>
                    <a:pt x="10460" y="37799"/>
                  </a:cubicBezTo>
                  <a:lnTo>
                    <a:pt x="12155" y="37799"/>
                  </a:lnTo>
                  <a:moveTo>
                    <a:pt x="31848" y="57456"/>
                  </a:moveTo>
                  <a:lnTo>
                    <a:pt x="31848" y="63479"/>
                  </a:lnTo>
                  <a:moveTo>
                    <a:pt x="22759" y="57456"/>
                  </a:moveTo>
                  <a:lnTo>
                    <a:pt x="22759" y="63479"/>
                  </a:lnTo>
                  <a:moveTo>
                    <a:pt x="54570" y="63479"/>
                  </a:moveTo>
                  <a:cubicBezTo>
                    <a:pt x="54570" y="58466"/>
                    <a:pt x="50530" y="54426"/>
                    <a:pt x="45481" y="54426"/>
                  </a:cubicBezTo>
                  <a:lnTo>
                    <a:pt x="40756" y="54426"/>
                  </a:lnTo>
                  <a:cubicBezTo>
                    <a:pt x="38304" y="54426"/>
                    <a:pt x="36356" y="52478"/>
                    <a:pt x="36356" y="50062"/>
                  </a:cubicBezTo>
                  <a:lnTo>
                    <a:pt x="36356" y="46852"/>
                  </a:lnTo>
                  <a:moveTo>
                    <a:pt x="18214" y="46888"/>
                  </a:moveTo>
                  <a:lnTo>
                    <a:pt x="18214" y="50098"/>
                  </a:lnTo>
                  <a:cubicBezTo>
                    <a:pt x="18214" y="52478"/>
                    <a:pt x="16267" y="54462"/>
                    <a:pt x="13814" y="54462"/>
                  </a:cubicBezTo>
                  <a:lnTo>
                    <a:pt x="9089" y="54462"/>
                  </a:lnTo>
                  <a:cubicBezTo>
                    <a:pt x="4076" y="54462"/>
                    <a:pt x="0" y="58538"/>
                    <a:pt x="0" y="63515"/>
                  </a:cubicBezTo>
                  <a:moveTo>
                    <a:pt x="34264" y="39494"/>
                  </a:moveTo>
                  <a:cubicBezTo>
                    <a:pt x="32497" y="41406"/>
                    <a:pt x="29972" y="42560"/>
                    <a:pt x="27231" y="42560"/>
                  </a:cubicBezTo>
                  <a:cubicBezTo>
                    <a:pt x="24273" y="42560"/>
                    <a:pt x="21677" y="41262"/>
                    <a:pt x="19909" y="39170"/>
                  </a:cubicBezTo>
                  <a:moveTo>
                    <a:pt x="17024" y="53705"/>
                  </a:moveTo>
                  <a:cubicBezTo>
                    <a:pt x="19693" y="56049"/>
                    <a:pt x="23191" y="57492"/>
                    <a:pt x="27015" y="57492"/>
                  </a:cubicBezTo>
                  <a:cubicBezTo>
                    <a:pt x="30874" y="57492"/>
                    <a:pt x="34336" y="56085"/>
                    <a:pt x="37005" y="53741"/>
                  </a:cubicBezTo>
                  <a:moveTo>
                    <a:pt x="12155" y="34770"/>
                  </a:moveTo>
                  <a:lnTo>
                    <a:pt x="12155" y="34770"/>
                  </a:lnTo>
                  <a:cubicBezTo>
                    <a:pt x="12155" y="43101"/>
                    <a:pt x="18936" y="49882"/>
                    <a:pt x="27303" y="49882"/>
                  </a:cubicBezTo>
                  <a:lnTo>
                    <a:pt x="27303" y="49882"/>
                  </a:lnTo>
                  <a:cubicBezTo>
                    <a:pt x="35707" y="49882"/>
                    <a:pt x="42451" y="43101"/>
                    <a:pt x="42451" y="3477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9"/>
            <p:cNvSpPr/>
            <p:nvPr/>
          </p:nvSpPr>
          <p:spPr>
            <a:xfrm>
              <a:off x="1304225" y="917075"/>
              <a:ext cx="1546400" cy="1565350"/>
            </a:xfrm>
            <a:custGeom>
              <a:avLst/>
              <a:gdLst/>
              <a:ahLst/>
              <a:cxnLst/>
              <a:rect l="l" t="t" r="r" b="b"/>
              <a:pathLst>
                <a:path w="61856" h="62614" fill="none" extrusionOk="0">
                  <a:moveTo>
                    <a:pt x="0" y="31307"/>
                  </a:moveTo>
                  <a:cubicBezTo>
                    <a:pt x="0" y="30585"/>
                    <a:pt x="36" y="29936"/>
                    <a:pt x="108" y="29179"/>
                  </a:cubicBezTo>
                  <a:moveTo>
                    <a:pt x="30946" y="1"/>
                  </a:moveTo>
                  <a:cubicBezTo>
                    <a:pt x="48005" y="1"/>
                    <a:pt x="61855" y="13995"/>
                    <a:pt x="61855" y="31307"/>
                  </a:cubicBezTo>
                  <a:cubicBezTo>
                    <a:pt x="61855" y="39025"/>
                    <a:pt x="59114" y="46094"/>
                    <a:pt x="54497" y="51577"/>
                  </a:cubicBezTo>
                  <a:lnTo>
                    <a:pt x="57599" y="61243"/>
                  </a:lnTo>
                  <a:lnTo>
                    <a:pt x="48582" y="56987"/>
                  </a:lnTo>
                  <a:cubicBezTo>
                    <a:pt x="43605" y="60521"/>
                    <a:pt x="37510" y="62613"/>
                    <a:pt x="30910" y="62613"/>
                  </a:cubicBezTo>
                  <a:cubicBezTo>
                    <a:pt x="13850" y="62613"/>
                    <a:pt x="0" y="48583"/>
                    <a:pt x="0" y="31271"/>
                  </a:cubicBezTo>
                  <a:moveTo>
                    <a:pt x="41153" y="31740"/>
                  </a:moveTo>
                  <a:lnTo>
                    <a:pt x="33723" y="36104"/>
                  </a:lnTo>
                  <a:lnTo>
                    <a:pt x="26293" y="40468"/>
                  </a:lnTo>
                  <a:lnTo>
                    <a:pt x="26293" y="31776"/>
                  </a:lnTo>
                  <a:lnTo>
                    <a:pt x="26293" y="23047"/>
                  </a:lnTo>
                  <a:lnTo>
                    <a:pt x="33723" y="27448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9"/>
            <p:cNvSpPr/>
            <p:nvPr/>
          </p:nvSpPr>
          <p:spPr>
            <a:xfrm>
              <a:off x="1297900" y="908950"/>
              <a:ext cx="658250" cy="691625"/>
            </a:xfrm>
            <a:custGeom>
              <a:avLst/>
              <a:gdLst/>
              <a:ahLst/>
              <a:cxnLst/>
              <a:rect l="l" t="t" r="r" b="b"/>
              <a:pathLst>
                <a:path w="26330" h="27665" extrusionOk="0">
                  <a:moveTo>
                    <a:pt x="26077" y="1"/>
                  </a:moveTo>
                  <a:cubicBezTo>
                    <a:pt x="25536" y="73"/>
                    <a:pt x="24995" y="181"/>
                    <a:pt x="24454" y="326"/>
                  </a:cubicBezTo>
                  <a:lnTo>
                    <a:pt x="24743" y="1624"/>
                  </a:lnTo>
                  <a:cubicBezTo>
                    <a:pt x="25212" y="1516"/>
                    <a:pt x="25789" y="1408"/>
                    <a:pt x="26330" y="1299"/>
                  </a:cubicBezTo>
                  <a:lnTo>
                    <a:pt x="26077" y="1"/>
                  </a:lnTo>
                  <a:close/>
                  <a:moveTo>
                    <a:pt x="22867" y="722"/>
                  </a:moveTo>
                  <a:cubicBezTo>
                    <a:pt x="22326" y="867"/>
                    <a:pt x="21785" y="1047"/>
                    <a:pt x="21316" y="1227"/>
                  </a:cubicBezTo>
                  <a:lnTo>
                    <a:pt x="21713" y="2490"/>
                  </a:lnTo>
                  <a:cubicBezTo>
                    <a:pt x="22218" y="2273"/>
                    <a:pt x="22723" y="2165"/>
                    <a:pt x="23228" y="1985"/>
                  </a:cubicBezTo>
                  <a:lnTo>
                    <a:pt x="22867" y="722"/>
                  </a:lnTo>
                  <a:close/>
                  <a:moveTo>
                    <a:pt x="19729" y="1804"/>
                  </a:moveTo>
                  <a:cubicBezTo>
                    <a:pt x="19224" y="1985"/>
                    <a:pt x="18719" y="2201"/>
                    <a:pt x="18251" y="2417"/>
                  </a:cubicBezTo>
                  <a:lnTo>
                    <a:pt x="18792" y="3644"/>
                  </a:lnTo>
                  <a:cubicBezTo>
                    <a:pt x="19297" y="3427"/>
                    <a:pt x="19765" y="3247"/>
                    <a:pt x="20234" y="2995"/>
                  </a:cubicBezTo>
                  <a:lnTo>
                    <a:pt x="19729" y="1804"/>
                  </a:lnTo>
                  <a:close/>
                  <a:moveTo>
                    <a:pt x="16772" y="3139"/>
                  </a:moveTo>
                  <a:cubicBezTo>
                    <a:pt x="16267" y="3427"/>
                    <a:pt x="15762" y="3680"/>
                    <a:pt x="15329" y="3968"/>
                  </a:cubicBezTo>
                  <a:lnTo>
                    <a:pt x="15978" y="5086"/>
                  </a:lnTo>
                  <a:cubicBezTo>
                    <a:pt x="16447" y="4870"/>
                    <a:pt x="16952" y="4581"/>
                    <a:pt x="17385" y="4329"/>
                  </a:cubicBezTo>
                  <a:lnTo>
                    <a:pt x="16772" y="3139"/>
                  </a:lnTo>
                  <a:close/>
                  <a:moveTo>
                    <a:pt x="13959" y="4870"/>
                  </a:moveTo>
                  <a:lnTo>
                    <a:pt x="12588" y="5808"/>
                  </a:lnTo>
                  <a:lnTo>
                    <a:pt x="13382" y="6854"/>
                  </a:lnTo>
                  <a:cubicBezTo>
                    <a:pt x="13814" y="6529"/>
                    <a:pt x="14247" y="6204"/>
                    <a:pt x="14680" y="5952"/>
                  </a:cubicBezTo>
                  <a:lnTo>
                    <a:pt x="13959" y="4870"/>
                  </a:lnTo>
                  <a:close/>
                  <a:moveTo>
                    <a:pt x="11290" y="6782"/>
                  </a:moveTo>
                  <a:lnTo>
                    <a:pt x="10099" y="7900"/>
                  </a:lnTo>
                  <a:lnTo>
                    <a:pt x="11001" y="8873"/>
                  </a:lnTo>
                  <a:cubicBezTo>
                    <a:pt x="11362" y="8513"/>
                    <a:pt x="11759" y="8152"/>
                    <a:pt x="12155" y="7828"/>
                  </a:cubicBezTo>
                  <a:lnTo>
                    <a:pt x="11290" y="6782"/>
                  </a:lnTo>
                  <a:close/>
                  <a:moveTo>
                    <a:pt x="8909" y="9018"/>
                  </a:moveTo>
                  <a:cubicBezTo>
                    <a:pt x="8512" y="9414"/>
                    <a:pt x="8152" y="9811"/>
                    <a:pt x="7791" y="10208"/>
                  </a:cubicBezTo>
                  <a:lnTo>
                    <a:pt x="8765" y="11074"/>
                  </a:lnTo>
                  <a:cubicBezTo>
                    <a:pt x="9090" y="10713"/>
                    <a:pt x="9450" y="10316"/>
                    <a:pt x="9847" y="9955"/>
                  </a:cubicBezTo>
                  <a:lnTo>
                    <a:pt x="8909" y="9018"/>
                  </a:lnTo>
                  <a:close/>
                  <a:moveTo>
                    <a:pt x="6709" y="11470"/>
                  </a:moveTo>
                  <a:cubicBezTo>
                    <a:pt x="6348" y="11903"/>
                    <a:pt x="6024" y="12336"/>
                    <a:pt x="5699" y="12805"/>
                  </a:cubicBezTo>
                  <a:lnTo>
                    <a:pt x="6781" y="13562"/>
                  </a:lnTo>
                  <a:cubicBezTo>
                    <a:pt x="7106" y="13129"/>
                    <a:pt x="7430" y="12697"/>
                    <a:pt x="7755" y="12300"/>
                  </a:cubicBezTo>
                  <a:lnTo>
                    <a:pt x="6709" y="11470"/>
                  </a:lnTo>
                  <a:close/>
                  <a:moveTo>
                    <a:pt x="4798" y="14139"/>
                  </a:moveTo>
                  <a:cubicBezTo>
                    <a:pt x="4509" y="14608"/>
                    <a:pt x="4221" y="15113"/>
                    <a:pt x="3968" y="15546"/>
                  </a:cubicBezTo>
                  <a:lnTo>
                    <a:pt x="5086" y="16195"/>
                  </a:lnTo>
                  <a:cubicBezTo>
                    <a:pt x="5339" y="15762"/>
                    <a:pt x="5627" y="15293"/>
                    <a:pt x="5916" y="14861"/>
                  </a:cubicBezTo>
                  <a:lnTo>
                    <a:pt x="4798" y="14139"/>
                  </a:lnTo>
                  <a:close/>
                  <a:moveTo>
                    <a:pt x="3138" y="16989"/>
                  </a:moveTo>
                  <a:cubicBezTo>
                    <a:pt x="2886" y="17493"/>
                    <a:pt x="2634" y="17998"/>
                    <a:pt x="2417" y="18467"/>
                  </a:cubicBezTo>
                  <a:lnTo>
                    <a:pt x="3643" y="19008"/>
                  </a:lnTo>
                  <a:cubicBezTo>
                    <a:pt x="3860" y="18539"/>
                    <a:pt x="4076" y="18071"/>
                    <a:pt x="4329" y="17566"/>
                  </a:cubicBezTo>
                  <a:lnTo>
                    <a:pt x="3138" y="16989"/>
                  </a:lnTo>
                  <a:close/>
                  <a:moveTo>
                    <a:pt x="1804" y="20018"/>
                  </a:moveTo>
                  <a:cubicBezTo>
                    <a:pt x="1624" y="20523"/>
                    <a:pt x="1407" y="20992"/>
                    <a:pt x="1263" y="21533"/>
                  </a:cubicBezTo>
                  <a:lnTo>
                    <a:pt x="2525" y="21966"/>
                  </a:lnTo>
                  <a:cubicBezTo>
                    <a:pt x="2706" y="21461"/>
                    <a:pt x="2886" y="20956"/>
                    <a:pt x="2994" y="20451"/>
                  </a:cubicBezTo>
                  <a:lnTo>
                    <a:pt x="1804" y="20018"/>
                  </a:lnTo>
                  <a:close/>
                  <a:moveTo>
                    <a:pt x="794" y="22976"/>
                  </a:moveTo>
                  <a:cubicBezTo>
                    <a:pt x="614" y="23481"/>
                    <a:pt x="542" y="24022"/>
                    <a:pt x="397" y="24563"/>
                  </a:cubicBezTo>
                  <a:lnTo>
                    <a:pt x="1696" y="24851"/>
                  </a:lnTo>
                  <a:cubicBezTo>
                    <a:pt x="1840" y="24310"/>
                    <a:pt x="1984" y="23805"/>
                    <a:pt x="2056" y="23336"/>
                  </a:cubicBezTo>
                  <a:lnTo>
                    <a:pt x="794" y="22976"/>
                  </a:lnTo>
                  <a:close/>
                  <a:moveTo>
                    <a:pt x="217" y="25933"/>
                  </a:moveTo>
                  <a:cubicBezTo>
                    <a:pt x="109" y="26474"/>
                    <a:pt x="37" y="27015"/>
                    <a:pt x="1" y="27556"/>
                  </a:cubicBezTo>
                  <a:lnTo>
                    <a:pt x="1299" y="27664"/>
                  </a:lnTo>
                  <a:cubicBezTo>
                    <a:pt x="1335" y="27196"/>
                    <a:pt x="1443" y="26655"/>
                    <a:pt x="1515" y="26150"/>
                  </a:cubicBezTo>
                  <a:lnTo>
                    <a:pt x="217" y="25933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9"/>
            <p:cNvSpPr/>
            <p:nvPr/>
          </p:nvSpPr>
          <p:spPr>
            <a:xfrm>
              <a:off x="1991300" y="895425"/>
              <a:ext cx="55925" cy="37900"/>
            </a:xfrm>
            <a:custGeom>
              <a:avLst/>
              <a:gdLst/>
              <a:ahLst/>
              <a:cxnLst/>
              <a:rect l="l" t="t" r="r" b="b"/>
              <a:pathLst>
                <a:path w="2237" h="1516" extrusionOk="0">
                  <a:moveTo>
                    <a:pt x="2128" y="1"/>
                  </a:moveTo>
                  <a:cubicBezTo>
                    <a:pt x="1407" y="37"/>
                    <a:pt x="686" y="145"/>
                    <a:pt x="0" y="217"/>
                  </a:cubicBezTo>
                  <a:lnTo>
                    <a:pt x="217" y="1516"/>
                  </a:lnTo>
                  <a:cubicBezTo>
                    <a:pt x="866" y="1444"/>
                    <a:pt x="1551" y="1408"/>
                    <a:pt x="2236" y="1299"/>
                  </a:cubicBezTo>
                  <a:lnTo>
                    <a:pt x="2128" y="1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59"/>
          <p:cNvSpPr txBox="1">
            <a:spLocks noGrp="1"/>
          </p:cNvSpPr>
          <p:nvPr>
            <p:ph type="subTitle" idx="1"/>
          </p:nvPr>
        </p:nvSpPr>
        <p:spPr>
          <a:xfrm>
            <a:off x="3390900" y="1590675"/>
            <a:ext cx="46767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06" name="Google Shape;806;p59"/>
          <p:cNvSpPr txBox="1">
            <a:spLocks noGrp="1"/>
          </p:cNvSpPr>
          <p:nvPr>
            <p:ph type="title"/>
          </p:nvPr>
        </p:nvSpPr>
        <p:spPr>
          <a:xfrm>
            <a:off x="3419475" y="2085975"/>
            <a:ext cx="4648200" cy="19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07" name="Google Shape;807;p59"/>
          <p:cNvSpPr/>
          <p:nvPr/>
        </p:nvSpPr>
        <p:spPr>
          <a:xfrm>
            <a:off x="7083811" y="-60272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–Green">
  <p:cSld name="CUSTOM_3_1"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" name="Google Shape;809;p60"/>
          <p:cNvGrpSpPr/>
          <p:nvPr/>
        </p:nvGrpSpPr>
        <p:grpSpPr>
          <a:xfrm>
            <a:off x="943028" y="1535321"/>
            <a:ext cx="2171302" cy="2072871"/>
            <a:chOff x="1297900" y="386000"/>
            <a:chExt cx="5071950" cy="4842025"/>
          </a:xfrm>
        </p:grpSpPr>
        <p:sp>
          <p:nvSpPr>
            <p:cNvPr id="810" name="Google Shape;810;p60"/>
            <p:cNvSpPr/>
            <p:nvPr/>
          </p:nvSpPr>
          <p:spPr>
            <a:xfrm>
              <a:off x="1527825" y="386000"/>
              <a:ext cx="4842025" cy="4842025"/>
            </a:xfrm>
            <a:custGeom>
              <a:avLst/>
              <a:gdLst/>
              <a:ahLst/>
              <a:cxnLst/>
              <a:rect l="l" t="t" r="r" b="b"/>
              <a:pathLst>
                <a:path w="193681" h="193681" extrusionOk="0">
                  <a:moveTo>
                    <a:pt x="96841" y="0"/>
                  </a:moveTo>
                  <a:cubicBezTo>
                    <a:pt x="43353" y="0"/>
                    <a:pt x="1" y="43353"/>
                    <a:pt x="1" y="96840"/>
                  </a:cubicBezTo>
                  <a:cubicBezTo>
                    <a:pt x="1" y="150292"/>
                    <a:pt x="43353" y="193680"/>
                    <a:pt x="96841" y="193680"/>
                  </a:cubicBezTo>
                  <a:cubicBezTo>
                    <a:pt x="150292" y="193680"/>
                    <a:pt x="193681" y="150292"/>
                    <a:pt x="193681" y="96840"/>
                  </a:cubicBezTo>
                  <a:cubicBezTo>
                    <a:pt x="193681" y="43317"/>
                    <a:pt x="150292" y="0"/>
                    <a:pt x="96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0"/>
            <p:cNvSpPr/>
            <p:nvPr/>
          </p:nvSpPr>
          <p:spPr>
            <a:xfrm>
              <a:off x="2048100" y="1597850"/>
              <a:ext cx="3300150" cy="2844800"/>
            </a:xfrm>
            <a:custGeom>
              <a:avLst/>
              <a:gdLst/>
              <a:ahLst/>
              <a:cxnLst/>
              <a:rect l="l" t="t" r="r" b="b"/>
              <a:pathLst>
                <a:path w="132006" h="113792" fill="none" extrusionOk="0">
                  <a:moveTo>
                    <a:pt x="131970" y="16519"/>
                  </a:moveTo>
                  <a:lnTo>
                    <a:pt x="131970" y="3607"/>
                  </a:lnTo>
                  <a:cubicBezTo>
                    <a:pt x="131970" y="1623"/>
                    <a:pt x="130347" y="0"/>
                    <a:pt x="128363" y="0"/>
                  </a:cubicBezTo>
                  <a:lnTo>
                    <a:pt x="39422" y="0"/>
                  </a:lnTo>
                  <a:moveTo>
                    <a:pt x="41586" y="113503"/>
                  </a:moveTo>
                  <a:lnTo>
                    <a:pt x="90385" y="113503"/>
                  </a:lnTo>
                  <a:moveTo>
                    <a:pt x="86634" y="113792"/>
                  </a:moveTo>
                  <a:cubicBezTo>
                    <a:pt x="85479" y="113287"/>
                    <a:pt x="84073" y="112602"/>
                    <a:pt x="83207" y="112169"/>
                  </a:cubicBezTo>
                  <a:cubicBezTo>
                    <a:pt x="81764" y="111339"/>
                    <a:pt x="81476" y="111267"/>
                    <a:pt x="80935" y="108490"/>
                  </a:cubicBezTo>
                  <a:cubicBezTo>
                    <a:pt x="80322" y="105497"/>
                    <a:pt x="80827" y="99473"/>
                    <a:pt x="80610" y="96696"/>
                  </a:cubicBezTo>
                  <a:moveTo>
                    <a:pt x="51324" y="96552"/>
                  </a:moveTo>
                  <a:cubicBezTo>
                    <a:pt x="51071" y="99293"/>
                    <a:pt x="51576" y="105497"/>
                    <a:pt x="50999" y="108490"/>
                  </a:cubicBezTo>
                  <a:cubicBezTo>
                    <a:pt x="50458" y="111267"/>
                    <a:pt x="50062" y="111339"/>
                    <a:pt x="48619" y="112169"/>
                  </a:cubicBezTo>
                  <a:cubicBezTo>
                    <a:pt x="47789" y="112602"/>
                    <a:pt x="46383" y="113251"/>
                    <a:pt x="45229" y="113720"/>
                  </a:cubicBezTo>
                  <a:moveTo>
                    <a:pt x="0" y="80827"/>
                  </a:moveTo>
                  <a:lnTo>
                    <a:pt x="0" y="91935"/>
                  </a:lnTo>
                  <a:cubicBezTo>
                    <a:pt x="0" y="94063"/>
                    <a:pt x="2164" y="96480"/>
                    <a:pt x="4329" y="96480"/>
                  </a:cubicBezTo>
                  <a:lnTo>
                    <a:pt x="128580" y="96480"/>
                  </a:lnTo>
                  <a:cubicBezTo>
                    <a:pt x="130708" y="96480"/>
                    <a:pt x="132006" y="94244"/>
                    <a:pt x="132006" y="92116"/>
                  </a:cubicBezTo>
                  <a:lnTo>
                    <a:pt x="132006" y="80827"/>
                  </a:lnTo>
                  <a:moveTo>
                    <a:pt x="0" y="42559"/>
                  </a:moveTo>
                  <a:lnTo>
                    <a:pt x="0" y="80863"/>
                  </a:lnTo>
                  <a:lnTo>
                    <a:pt x="131970" y="80863"/>
                  </a:lnTo>
                  <a:lnTo>
                    <a:pt x="131970" y="4970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0"/>
            <p:cNvSpPr/>
            <p:nvPr/>
          </p:nvSpPr>
          <p:spPr>
            <a:xfrm>
              <a:off x="4369025" y="2001800"/>
              <a:ext cx="1375975" cy="1100075"/>
            </a:xfrm>
            <a:custGeom>
              <a:avLst/>
              <a:gdLst/>
              <a:ahLst/>
              <a:cxnLst/>
              <a:rect l="l" t="t" r="r" b="b"/>
              <a:pathLst>
                <a:path w="55039" h="44003" fill="none" extrusionOk="0">
                  <a:moveTo>
                    <a:pt x="55038" y="0"/>
                  </a:moveTo>
                  <a:lnTo>
                    <a:pt x="0" y="0"/>
                  </a:lnTo>
                  <a:lnTo>
                    <a:pt x="0" y="33507"/>
                  </a:lnTo>
                  <a:lnTo>
                    <a:pt x="8728" y="33507"/>
                  </a:lnTo>
                  <a:lnTo>
                    <a:pt x="8728" y="44002"/>
                  </a:lnTo>
                  <a:lnTo>
                    <a:pt x="20162" y="33507"/>
                  </a:lnTo>
                  <a:lnTo>
                    <a:pt x="55038" y="3350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0"/>
            <p:cNvSpPr/>
            <p:nvPr/>
          </p:nvSpPr>
          <p:spPr>
            <a:xfrm>
              <a:off x="4642225" y="2330900"/>
              <a:ext cx="825950" cy="211025"/>
            </a:xfrm>
            <a:custGeom>
              <a:avLst/>
              <a:gdLst/>
              <a:ahLst/>
              <a:cxnLst/>
              <a:rect l="l" t="t" r="r" b="b"/>
              <a:pathLst>
                <a:path w="33038" h="8441" fill="none" extrusionOk="0">
                  <a:moveTo>
                    <a:pt x="0" y="8441"/>
                  </a:moveTo>
                  <a:lnTo>
                    <a:pt x="33038" y="8441"/>
                  </a:lnTo>
                  <a:moveTo>
                    <a:pt x="0" y="1"/>
                  </a:moveTo>
                  <a:lnTo>
                    <a:pt x="33038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0"/>
            <p:cNvSpPr/>
            <p:nvPr/>
          </p:nvSpPr>
          <p:spPr>
            <a:xfrm>
              <a:off x="1985875" y="774600"/>
              <a:ext cx="2925975" cy="4283900"/>
            </a:xfrm>
            <a:custGeom>
              <a:avLst/>
              <a:gdLst/>
              <a:ahLst/>
              <a:cxnLst/>
              <a:rect l="l" t="t" r="r" b="b"/>
              <a:pathLst>
                <a:path w="117039" h="171356" fill="none" extrusionOk="0">
                  <a:moveTo>
                    <a:pt x="10641" y="166631"/>
                  </a:moveTo>
                  <a:lnTo>
                    <a:pt x="10641" y="145351"/>
                  </a:lnTo>
                  <a:lnTo>
                    <a:pt x="26943" y="139436"/>
                  </a:lnTo>
                  <a:lnTo>
                    <a:pt x="26943" y="160680"/>
                  </a:lnTo>
                  <a:moveTo>
                    <a:pt x="26943" y="160608"/>
                  </a:moveTo>
                  <a:cubicBezTo>
                    <a:pt x="26943" y="163529"/>
                    <a:pt x="24526" y="165910"/>
                    <a:pt x="21605" y="165910"/>
                  </a:cubicBezTo>
                  <a:cubicBezTo>
                    <a:pt x="18684" y="165910"/>
                    <a:pt x="16303" y="163529"/>
                    <a:pt x="16303" y="160608"/>
                  </a:cubicBezTo>
                  <a:cubicBezTo>
                    <a:pt x="16303" y="157650"/>
                    <a:pt x="18684" y="155270"/>
                    <a:pt x="21605" y="155270"/>
                  </a:cubicBezTo>
                  <a:cubicBezTo>
                    <a:pt x="24526" y="155270"/>
                    <a:pt x="26943" y="157650"/>
                    <a:pt x="26943" y="160608"/>
                  </a:cubicBezTo>
                  <a:close/>
                  <a:moveTo>
                    <a:pt x="10641" y="166054"/>
                  </a:moveTo>
                  <a:cubicBezTo>
                    <a:pt x="10641" y="168975"/>
                    <a:pt x="8260" y="171356"/>
                    <a:pt x="5339" y="171356"/>
                  </a:cubicBezTo>
                  <a:cubicBezTo>
                    <a:pt x="2417" y="171356"/>
                    <a:pt x="1" y="168975"/>
                    <a:pt x="1" y="166054"/>
                  </a:cubicBezTo>
                  <a:cubicBezTo>
                    <a:pt x="1" y="163133"/>
                    <a:pt x="2417" y="160716"/>
                    <a:pt x="5339" y="160716"/>
                  </a:cubicBezTo>
                  <a:cubicBezTo>
                    <a:pt x="8260" y="160716"/>
                    <a:pt x="10641" y="163133"/>
                    <a:pt x="10641" y="166054"/>
                  </a:cubicBezTo>
                  <a:close/>
                  <a:moveTo>
                    <a:pt x="116245" y="20487"/>
                  </a:moveTo>
                  <a:lnTo>
                    <a:pt x="104307" y="10316"/>
                  </a:lnTo>
                  <a:moveTo>
                    <a:pt x="95362" y="10424"/>
                  </a:moveTo>
                  <a:lnTo>
                    <a:pt x="83496" y="20487"/>
                  </a:lnTo>
                  <a:moveTo>
                    <a:pt x="83496" y="1"/>
                  </a:moveTo>
                  <a:lnTo>
                    <a:pt x="99871" y="13923"/>
                  </a:lnTo>
                  <a:lnTo>
                    <a:pt x="116245" y="1"/>
                  </a:lnTo>
                  <a:moveTo>
                    <a:pt x="117038" y="21100"/>
                  </a:moveTo>
                  <a:lnTo>
                    <a:pt x="82739" y="21100"/>
                  </a:lnTo>
                  <a:lnTo>
                    <a:pt x="82739" y="181"/>
                  </a:lnTo>
                  <a:lnTo>
                    <a:pt x="117038" y="181"/>
                  </a:lnTo>
                  <a:lnTo>
                    <a:pt x="117038" y="21100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0"/>
            <p:cNvSpPr/>
            <p:nvPr/>
          </p:nvSpPr>
          <p:spPr>
            <a:xfrm>
              <a:off x="2839775" y="1847600"/>
              <a:ext cx="1364250" cy="1587900"/>
            </a:xfrm>
            <a:custGeom>
              <a:avLst/>
              <a:gdLst/>
              <a:ahLst/>
              <a:cxnLst/>
              <a:rect l="l" t="t" r="r" b="b"/>
              <a:pathLst>
                <a:path w="54570" h="63516" fill="none" extrusionOk="0">
                  <a:moveTo>
                    <a:pt x="19945" y="9486"/>
                  </a:moveTo>
                  <a:cubicBezTo>
                    <a:pt x="19801" y="8873"/>
                    <a:pt x="19729" y="8260"/>
                    <a:pt x="19729" y="7575"/>
                  </a:cubicBezTo>
                  <a:cubicBezTo>
                    <a:pt x="19729" y="3391"/>
                    <a:pt x="23119" y="1"/>
                    <a:pt x="27303" y="1"/>
                  </a:cubicBezTo>
                  <a:cubicBezTo>
                    <a:pt x="31487" y="1"/>
                    <a:pt x="34877" y="3391"/>
                    <a:pt x="34877" y="7575"/>
                  </a:cubicBezTo>
                  <a:cubicBezTo>
                    <a:pt x="34877" y="8260"/>
                    <a:pt x="34805" y="8945"/>
                    <a:pt x="34625" y="9523"/>
                  </a:cubicBezTo>
                  <a:moveTo>
                    <a:pt x="12155" y="28710"/>
                  </a:moveTo>
                  <a:lnTo>
                    <a:pt x="12155" y="22687"/>
                  </a:lnTo>
                  <a:cubicBezTo>
                    <a:pt x="12155" y="14356"/>
                    <a:pt x="18936" y="7575"/>
                    <a:pt x="27303" y="7575"/>
                  </a:cubicBezTo>
                  <a:cubicBezTo>
                    <a:pt x="35707" y="7575"/>
                    <a:pt x="42451" y="14356"/>
                    <a:pt x="42451" y="22687"/>
                  </a:cubicBezTo>
                  <a:lnTo>
                    <a:pt x="42451" y="28710"/>
                  </a:lnTo>
                  <a:lnTo>
                    <a:pt x="30333" y="28710"/>
                  </a:lnTo>
                  <a:cubicBezTo>
                    <a:pt x="23624" y="28710"/>
                    <a:pt x="18214" y="23300"/>
                    <a:pt x="18214" y="16628"/>
                  </a:cubicBezTo>
                  <a:moveTo>
                    <a:pt x="42451" y="25717"/>
                  </a:moveTo>
                  <a:lnTo>
                    <a:pt x="45733" y="25717"/>
                  </a:lnTo>
                  <a:cubicBezTo>
                    <a:pt x="46455" y="25717"/>
                    <a:pt x="46996" y="26294"/>
                    <a:pt x="46996" y="26979"/>
                  </a:cubicBezTo>
                  <a:lnTo>
                    <a:pt x="46996" y="34986"/>
                  </a:lnTo>
                  <a:cubicBezTo>
                    <a:pt x="46996" y="36537"/>
                    <a:pt x="45733" y="37799"/>
                    <a:pt x="44146" y="37799"/>
                  </a:cubicBezTo>
                  <a:lnTo>
                    <a:pt x="42451" y="37799"/>
                  </a:lnTo>
                  <a:moveTo>
                    <a:pt x="12155" y="25717"/>
                  </a:moveTo>
                  <a:lnTo>
                    <a:pt x="8873" y="25717"/>
                  </a:lnTo>
                  <a:cubicBezTo>
                    <a:pt x="8151" y="25717"/>
                    <a:pt x="7610" y="26294"/>
                    <a:pt x="7610" y="26979"/>
                  </a:cubicBezTo>
                  <a:lnTo>
                    <a:pt x="7610" y="34986"/>
                  </a:lnTo>
                  <a:cubicBezTo>
                    <a:pt x="7610" y="36537"/>
                    <a:pt x="8873" y="37799"/>
                    <a:pt x="10460" y="37799"/>
                  </a:cubicBezTo>
                  <a:lnTo>
                    <a:pt x="12155" y="37799"/>
                  </a:lnTo>
                  <a:moveTo>
                    <a:pt x="31848" y="57456"/>
                  </a:moveTo>
                  <a:lnTo>
                    <a:pt x="31848" y="63479"/>
                  </a:lnTo>
                  <a:moveTo>
                    <a:pt x="22759" y="57456"/>
                  </a:moveTo>
                  <a:lnTo>
                    <a:pt x="22759" y="63479"/>
                  </a:lnTo>
                  <a:moveTo>
                    <a:pt x="54570" y="63479"/>
                  </a:moveTo>
                  <a:cubicBezTo>
                    <a:pt x="54570" y="58466"/>
                    <a:pt x="50530" y="54426"/>
                    <a:pt x="45481" y="54426"/>
                  </a:cubicBezTo>
                  <a:lnTo>
                    <a:pt x="40756" y="54426"/>
                  </a:lnTo>
                  <a:cubicBezTo>
                    <a:pt x="38304" y="54426"/>
                    <a:pt x="36356" y="52478"/>
                    <a:pt x="36356" y="50062"/>
                  </a:cubicBezTo>
                  <a:lnTo>
                    <a:pt x="36356" y="46852"/>
                  </a:lnTo>
                  <a:moveTo>
                    <a:pt x="18214" y="46888"/>
                  </a:moveTo>
                  <a:lnTo>
                    <a:pt x="18214" y="50098"/>
                  </a:lnTo>
                  <a:cubicBezTo>
                    <a:pt x="18214" y="52478"/>
                    <a:pt x="16267" y="54462"/>
                    <a:pt x="13814" y="54462"/>
                  </a:cubicBezTo>
                  <a:lnTo>
                    <a:pt x="9089" y="54462"/>
                  </a:lnTo>
                  <a:cubicBezTo>
                    <a:pt x="4076" y="54462"/>
                    <a:pt x="0" y="58538"/>
                    <a:pt x="0" y="63515"/>
                  </a:cubicBezTo>
                  <a:moveTo>
                    <a:pt x="34264" y="39494"/>
                  </a:moveTo>
                  <a:cubicBezTo>
                    <a:pt x="32497" y="41406"/>
                    <a:pt x="29972" y="42560"/>
                    <a:pt x="27231" y="42560"/>
                  </a:cubicBezTo>
                  <a:cubicBezTo>
                    <a:pt x="24273" y="42560"/>
                    <a:pt x="21677" y="41262"/>
                    <a:pt x="19909" y="39170"/>
                  </a:cubicBezTo>
                  <a:moveTo>
                    <a:pt x="17024" y="53705"/>
                  </a:moveTo>
                  <a:cubicBezTo>
                    <a:pt x="19693" y="56049"/>
                    <a:pt x="23191" y="57492"/>
                    <a:pt x="27015" y="57492"/>
                  </a:cubicBezTo>
                  <a:cubicBezTo>
                    <a:pt x="30874" y="57492"/>
                    <a:pt x="34336" y="56085"/>
                    <a:pt x="37005" y="53741"/>
                  </a:cubicBezTo>
                  <a:moveTo>
                    <a:pt x="12155" y="34770"/>
                  </a:moveTo>
                  <a:lnTo>
                    <a:pt x="12155" y="34770"/>
                  </a:lnTo>
                  <a:cubicBezTo>
                    <a:pt x="12155" y="43101"/>
                    <a:pt x="18936" y="49882"/>
                    <a:pt x="27303" y="49882"/>
                  </a:cubicBezTo>
                  <a:lnTo>
                    <a:pt x="27303" y="49882"/>
                  </a:lnTo>
                  <a:cubicBezTo>
                    <a:pt x="35707" y="49882"/>
                    <a:pt x="42451" y="43101"/>
                    <a:pt x="42451" y="3477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0"/>
            <p:cNvSpPr/>
            <p:nvPr/>
          </p:nvSpPr>
          <p:spPr>
            <a:xfrm>
              <a:off x="1304225" y="917075"/>
              <a:ext cx="1546400" cy="1565350"/>
            </a:xfrm>
            <a:custGeom>
              <a:avLst/>
              <a:gdLst/>
              <a:ahLst/>
              <a:cxnLst/>
              <a:rect l="l" t="t" r="r" b="b"/>
              <a:pathLst>
                <a:path w="61856" h="62614" fill="none" extrusionOk="0">
                  <a:moveTo>
                    <a:pt x="0" y="31307"/>
                  </a:moveTo>
                  <a:cubicBezTo>
                    <a:pt x="0" y="30585"/>
                    <a:pt x="36" y="29936"/>
                    <a:pt x="108" y="29179"/>
                  </a:cubicBezTo>
                  <a:moveTo>
                    <a:pt x="30946" y="1"/>
                  </a:moveTo>
                  <a:cubicBezTo>
                    <a:pt x="48005" y="1"/>
                    <a:pt x="61855" y="13995"/>
                    <a:pt x="61855" y="31307"/>
                  </a:cubicBezTo>
                  <a:cubicBezTo>
                    <a:pt x="61855" y="39025"/>
                    <a:pt x="59114" y="46094"/>
                    <a:pt x="54497" y="51577"/>
                  </a:cubicBezTo>
                  <a:lnTo>
                    <a:pt x="57599" y="61243"/>
                  </a:lnTo>
                  <a:lnTo>
                    <a:pt x="48582" y="56987"/>
                  </a:lnTo>
                  <a:cubicBezTo>
                    <a:pt x="43605" y="60521"/>
                    <a:pt x="37510" y="62613"/>
                    <a:pt x="30910" y="62613"/>
                  </a:cubicBezTo>
                  <a:cubicBezTo>
                    <a:pt x="13850" y="62613"/>
                    <a:pt x="0" y="48583"/>
                    <a:pt x="0" y="31271"/>
                  </a:cubicBezTo>
                  <a:moveTo>
                    <a:pt x="41153" y="31740"/>
                  </a:moveTo>
                  <a:lnTo>
                    <a:pt x="33723" y="36104"/>
                  </a:lnTo>
                  <a:lnTo>
                    <a:pt x="26293" y="40468"/>
                  </a:lnTo>
                  <a:lnTo>
                    <a:pt x="26293" y="31776"/>
                  </a:lnTo>
                  <a:lnTo>
                    <a:pt x="26293" y="23047"/>
                  </a:lnTo>
                  <a:lnTo>
                    <a:pt x="33723" y="27448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0"/>
            <p:cNvSpPr/>
            <p:nvPr/>
          </p:nvSpPr>
          <p:spPr>
            <a:xfrm>
              <a:off x="1297900" y="908950"/>
              <a:ext cx="658250" cy="691625"/>
            </a:xfrm>
            <a:custGeom>
              <a:avLst/>
              <a:gdLst/>
              <a:ahLst/>
              <a:cxnLst/>
              <a:rect l="l" t="t" r="r" b="b"/>
              <a:pathLst>
                <a:path w="26330" h="27665" extrusionOk="0">
                  <a:moveTo>
                    <a:pt x="26077" y="1"/>
                  </a:moveTo>
                  <a:cubicBezTo>
                    <a:pt x="25536" y="73"/>
                    <a:pt x="24995" y="181"/>
                    <a:pt x="24454" y="326"/>
                  </a:cubicBezTo>
                  <a:lnTo>
                    <a:pt x="24743" y="1624"/>
                  </a:lnTo>
                  <a:cubicBezTo>
                    <a:pt x="25212" y="1516"/>
                    <a:pt x="25789" y="1408"/>
                    <a:pt x="26330" y="1299"/>
                  </a:cubicBezTo>
                  <a:lnTo>
                    <a:pt x="26077" y="1"/>
                  </a:lnTo>
                  <a:close/>
                  <a:moveTo>
                    <a:pt x="22867" y="722"/>
                  </a:moveTo>
                  <a:cubicBezTo>
                    <a:pt x="22326" y="867"/>
                    <a:pt x="21785" y="1047"/>
                    <a:pt x="21316" y="1227"/>
                  </a:cubicBezTo>
                  <a:lnTo>
                    <a:pt x="21713" y="2490"/>
                  </a:lnTo>
                  <a:cubicBezTo>
                    <a:pt x="22218" y="2273"/>
                    <a:pt x="22723" y="2165"/>
                    <a:pt x="23228" y="1985"/>
                  </a:cubicBezTo>
                  <a:lnTo>
                    <a:pt x="22867" y="722"/>
                  </a:lnTo>
                  <a:close/>
                  <a:moveTo>
                    <a:pt x="19729" y="1804"/>
                  </a:moveTo>
                  <a:cubicBezTo>
                    <a:pt x="19224" y="1985"/>
                    <a:pt x="18719" y="2201"/>
                    <a:pt x="18251" y="2417"/>
                  </a:cubicBezTo>
                  <a:lnTo>
                    <a:pt x="18792" y="3644"/>
                  </a:lnTo>
                  <a:cubicBezTo>
                    <a:pt x="19297" y="3427"/>
                    <a:pt x="19765" y="3247"/>
                    <a:pt x="20234" y="2995"/>
                  </a:cubicBezTo>
                  <a:lnTo>
                    <a:pt x="19729" y="1804"/>
                  </a:lnTo>
                  <a:close/>
                  <a:moveTo>
                    <a:pt x="16772" y="3139"/>
                  </a:moveTo>
                  <a:cubicBezTo>
                    <a:pt x="16267" y="3427"/>
                    <a:pt x="15762" y="3680"/>
                    <a:pt x="15329" y="3968"/>
                  </a:cubicBezTo>
                  <a:lnTo>
                    <a:pt x="15978" y="5086"/>
                  </a:lnTo>
                  <a:cubicBezTo>
                    <a:pt x="16447" y="4870"/>
                    <a:pt x="16952" y="4581"/>
                    <a:pt x="17385" y="4329"/>
                  </a:cubicBezTo>
                  <a:lnTo>
                    <a:pt x="16772" y="3139"/>
                  </a:lnTo>
                  <a:close/>
                  <a:moveTo>
                    <a:pt x="13959" y="4870"/>
                  </a:moveTo>
                  <a:lnTo>
                    <a:pt x="12588" y="5808"/>
                  </a:lnTo>
                  <a:lnTo>
                    <a:pt x="13382" y="6854"/>
                  </a:lnTo>
                  <a:cubicBezTo>
                    <a:pt x="13814" y="6529"/>
                    <a:pt x="14247" y="6204"/>
                    <a:pt x="14680" y="5952"/>
                  </a:cubicBezTo>
                  <a:lnTo>
                    <a:pt x="13959" y="4870"/>
                  </a:lnTo>
                  <a:close/>
                  <a:moveTo>
                    <a:pt x="11290" y="6782"/>
                  </a:moveTo>
                  <a:lnTo>
                    <a:pt x="10099" y="7900"/>
                  </a:lnTo>
                  <a:lnTo>
                    <a:pt x="11001" y="8873"/>
                  </a:lnTo>
                  <a:cubicBezTo>
                    <a:pt x="11362" y="8513"/>
                    <a:pt x="11759" y="8152"/>
                    <a:pt x="12155" y="7828"/>
                  </a:cubicBezTo>
                  <a:lnTo>
                    <a:pt x="11290" y="6782"/>
                  </a:lnTo>
                  <a:close/>
                  <a:moveTo>
                    <a:pt x="8909" y="9018"/>
                  </a:moveTo>
                  <a:cubicBezTo>
                    <a:pt x="8512" y="9414"/>
                    <a:pt x="8152" y="9811"/>
                    <a:pt x="7791" y="10208"/>
                  </a:cubicBezTo>
                  <a:lnTo>
                    <a:pt x="8765" y="11074"/>
                  </a:lnTo>
                  <a:cubicBezTo>
                    <a:pt x="9090" y="10713"/>
                    <a:pt x="9450" y="10316"/>
                    <a:pt x="9847" y="9955"/>
                  </a:cubicBezTo>
                  <a:lnTo>
                    <a:pt x="8909" y="9018"/>
                  </a:lnTo>
                  <a:close/>
                  <a:moveTo>
                    <a:pt x="6709" y="11470"/>
                  </a:moveTo>
                  <a:cubicBezTo>
                    <a:pt x="6348" y="11903"/>
                    <a:pt x="6024" y="12336"/>
                    <a:pt x="5699" y="12805"/>
                  </a:cubicBezTo>
                  <a:lnTo>
                    <a:pt x="6781" y="13562"/>
                  </a:lnTo>
                  <a:cubicBezTo>
                    <a:pt x="7106" y="13129"/>
                    <a:pt x="7430" y="12697"/>
                    <a:pt x="7755" y="12300"/>
                  </a:cubicBezTo>
                  <a:lnTo>
                    <a:pt x="6709" y="11470"/>
                  </a:lnTo>
                  <a:close/>
                  <a:moveTo>
                    <a:pt x="4798" y="14139"/>
                  </a:moveTo>
                  <a:cubicBezTo>
                    <a:pt x="4509" y="14608"/>
                    <a:pt x="4221" y="15113"/>
                    <a:pt x="3968" y="15546"/>
                  </a:cubicBezTo>
                  <a:lnTo>
                    <a:pt x="5086" y="16195"/>
                  </a:lnTo>
                  <a:cubicBezTo>
                    <a:pt x="5339" y="15762"/>
                    <a:pt x="5627" y="15293"/>
                    <a:pt x="5916" y="14861"/>
                  </a:cubicBezTo>
                  <a:lnTo>
                    <a:pt x="4798" y="14139"/>
                  </a:lnTo>
                  <a:close/>
                  <a:moveTo>
                    <a:pt x="3138" y="16989"/>
                  </a:moveTo>
                  <a:cubicBezTo>
                    <a:pt x="2886" y="17493"/>
                    <a:pt x="2634" y="17998"/>
                    <a:pt x="2417" y="18467"/>
                  </a:cubicBezTo>
                  <a:lnTo>
                    <a:pt x="3643" y="19008"/>
                  </a:lnTo>
                  <a:cubicBezTo>
                    <a:pt x="3860" y="18539"/>
                    <a:pt x="4076" y="18071"/>
                    <a:pt x="4329" y="17566"/>
                  </a:cubicBezTo>
                  <a:lnTo>
                    <a:pt x="3138" y="16989"/>
                  </a:lnTo>
                  <a:close/>
                  <a:moveTo>
                    <a:pt x="1804" y="20018"/>
                  </a:moveTo>
                  <a:cubicBezTo>
                    <a:pt x="1624" y="20523"/>
                    <a:pt x="1407" y="20992"/>
                    <a:pt x="1263" y="21533"/>
                  </a:cubicBezTo>
                  <a:lnTo>
                    <a:pt x="2525" y="21966"/>
                  </a:lnTo>
                  <a:cubicBezTo>
                    <a:pt x="2706" y="21461"/>
                    <a:pt x="2886" y="20956"/>
                    <a:pt x="2994" y="20451"/>
                  </a:cubicBezTo>
                  <a:lnTo>
                    <a:pt x="1804" y="20018"/>
                  </a:lnTo>
                  <a:close/>
                  <a:moveTo>
                    <a:pt x="794" y="22976"/>
                  </a:moveTo>
                  <a:cubicBezTo>
                    <a:pt x="614" y="23481"/>
                    <a:pt x="542" y="24022"/>
                    <a:pt x="397" y="24563"/>
                  </a:cubicBezTo>
                  <a:lnTo>
                    <a:pt x="1696" y="24851"/>
                  </a:lnTo>
                  <a:cubicBezTo>
                    <a:pt x="1840" y="24310"/>
                    <a:pt x="1984" y="23805"/>
                    <a:pt x="2056" y="23336"/>
                  </a:cubicBezTo>
                  <a:lnTo>
                    <a:pt x="794" y="22976"/>
                  </a:lnTo>
                  <a:close/>
                  <a:moveTo>
                    <a:pt x="217" y="25933"/>
                  </a:moveTo>
                  <a:cubicBezTo>
                    <a:pt x="109" y="26474"/>
                    <a:pt x="37" y="27015"/>
                    <a:pt x="1" y="27556"/>
                  </a:cubicBezTo>
                  <a:lnTo>
                    <a:pt x="1299" y="27664"/>
                  </a:lnTo>
                  <a:cubicBezTo>
                    <a:pt x="1335" y="27196"/>
                    <a:pt x="1443" y="26655"/>
                    <a:pt x="1515" y="26150"/>
                  </a:cubicBezTo>
                  <a:lnTo>
                    <a:pt x="217" y="25933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0"/>
            <p:cNvSpPr/>
            <p:nvPr/>
          </p:nvSpPr>
          <p:spPr>
            <a:xfrm>
              <a:off x="1991300" y="895425"/>
              <a:ext cx="55925" cy="37900"/>
            </a:xfrm>
            <a:custGeom>
              <a:avLst/>
              <a:gdLst/>
              <a:ahLst/>
              <a:cxnLst/>
              <a:rect l="l" t="t" r="r" b="b"/>
              <a:pathLst>
                <a:path w="2237" h="1516" extrusionOk="0">
                  <a:moveTo>
                    <a:pt x="2128" y="1"/>
                  </a:moveTo>
                  <a:cubicBezTo>
                    <a:pt x="1407" y="37"/>
                    <a:pt x="686" y="145"/>
                    <a:pt x="0" y="217"/>
                  </a:cubicBezTo>
                  <a:lnTo>
                    <a:pt x="217" y="1516"/>
                  </a:lnTo>
                  <a:cubicBezTo>
                    <a:pt x="866" y="1444"/>
                    <a:pt x="1551" y="1408"/>
                    <a:pt x="2236" y="1299"/>
                  </a:cubicBezTo>
                  <a:lnTo>
                    <a:pt x="2128" y="1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9" name="Google Shape;819;p60"/>
          <p:cNvSpPr txBox="1">
            <a:spLocks noGrp="1"/>
          </p:cNvSpPr>
          <p:nvPr>
            <p:ph type="subTitle" idx="1"/>
          </p:nvPr>
        </p:nvSpPr>
        <p:spPr>
          <a:xfrm>
            <a:off x="3390900" y="1590675"/>
            <a:ext cx="46767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20" name="Google Shape;820;p60"/>
          <p:cNvSpPr txBox="1">
            <a:spLocks noGrp="1"/>
          </p:cNvSpPr>
          <p:nvPr>
            <p:ph type="title"/>
          </p:nvPr>
        </p:nvSpPr>
        <p:spPr>
          <a:xfrm>
            <a:off x="3419475" y="2085975"/>
            <a:ext cx="4648200" cy="19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21" name="Google Shape;821;p60"/>
          <p:cNvSpPr/>
          <p:nvPr/>
        </p:nvSpPr>
        <p:spPr>
          <a:xfrm>
            <a:off x="7083811" y="-60272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–Light Blue">
  <p:cSld name="CUSTOM_3_1_1"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3" name="Google Shape;823;p61"/>
          <p:cNvGrpSpPr/>
          <p:nvPr/>
        </p:nvGrpSpPr>
        <p:grpSpPr>
          <a:xfrm>
            <a:off x="943028" y="1535321"/>
            <a:ext cx="2171302" cy="2072871"/>
            <a:chOff x="1297900" y="386000"/>
            <a:chExt cx="5071950" cy="4842025"/>
          </a:xfrm>
        </p:grpSpPr>
        <p:sp>
          <p:nvSpPr>
            <p:cNvPr id="824" name="Google Shape;824;p61"/>
            <p:cNvSpPr/>
            <p:nvPr/>
          </p:nvSpPr>
          <p:spPr>
            <a:xfrm>
              <a:off x="1527825" y="386000"/>
              <a:ext cx="4842025" cy="4842025"/>
            </a:xfrm>
            <a:custGeom>
              <a:avLst/>
              <a:gdLst/>
              <a:ahLst/>
              <a:cxnLst/>
              <a:rect l="l" t="t" r="r" b="b"/>
              <a:pathLst>
                <a:path w="193681" h="193681" extrusionOk="0">
                  <a:moveTo>
                    <a:pt x="96841" y="0"/>
                  </a:moveTo>
                  <a:cubicBezTo>
                    <a:pt x="43353" y="0"/>
                    <a:pt x="1" y="43353"/>
                    <a:pt x="1" y="96840"/>
                  </a:cubicBezTo>
                  <a:cubicBezTo>
                    <a:pt x="1" y="150292"/>
                    <a:pt x="43353" y="193680"/>
                    <a:pt x="96841" y="193680"/>
                  </a:cubicBezTo>
                  <a:cubicBezTo>
                    <a:pt x="150292" y="193680"/>
                    <a:pt x="193681" y="150292"/>
                    <a:pt x="193681" y="96840"/>
                  </a:cubicBezTo>
                  <a:cubicBezTo>
                    <a:pt x="193681" y="43317"/>
                    <a:pt x="150292" y="0"/>
                    <a:pt x="968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1"/>
            <p:cNvSpPr/>
            <p:nvPr/>
          </p:nvSpPr>
          <p:spPr>
            <a:xfrm>
              <a:off x="2048100" y="1597850"/>
              <a:ext cx="3300150" cy="2844800"/>
            </a:xfrm>
            <a:custGeom>
              <a:avLst/>
              <a:gdLst/>
              <a:ahLst/>
              <a:cxnLst/>
              <a:rect l="l" t="t" r="r" b="b"/>
              <a:pathLst>
                <a:path w="132006" h="113792" fill="none" extrusionOk="0">
                  <a:moveTo>
                    <a:pt x="131970" y="16519"/>
                  </a:moveTo>
                  <a:lnTo>
                    <a:pt x="131970" y="3607"/>
                  </a:lnTo>
                  <a:cubicBezTo>
                    <a:pt x="131970" y="1623"/>
                    <a:pt x="130347" y="0"/>
                    <a:pt x="128363" y="0"/>
                  </a:cubicBezTo>
                  <a:lnTo>
                    <a:pt x="39422" y="0"/>
                  </a:lnTo>
                  <a:moveTo>
                    <a:pt x="41586" y="113503"/>
                  </a:moveTo>
                  <a:lnTo>
                    <a:pt x="90385" y="113503"/>
                  </a:lnTo>
                  <a:moveTo>
                    <a:pt x="86634" y="113792"/>
                  </a:moveTo>
                  <a:cubicBezTo>
                    <a:pt x="85479" y="113287"/>
                    <a:pt x="84073" y="112602"/>
                    <a:pt x="83207" y="112169"/>
                  </a:cubicBezTo>
                  <a:cubicBezTo>
                    <a:pt x="81764" y="111339"/>
                    <a:pt x="81476" y="111267"/>
                    <a:pt x="80935" y="108490"/>
                  </a:cubicBezTo>
                  <a:cubicBezTo>
                    <a:pt x="80322" y="105497"/>
                    <a:pt x="80827" y="99473"/>
                    <a:pt x="80610" y="96696"/>
                  </a:cubicBezTo>
                  <a:moveTo>
                    <a:pt x="51324" y="96552"/>
                  </a:moveTo>
                  <a:cubicBezTo>
                    <a:pt x="51071" y="99293"/>
                    <a:pt x="51576" y="105497"/>
                    <a:pt x="50999" y="108490"/>
                  </a:cubicBezTo>
                  <a:cubicBezTo>
                    <a:pt x="50458" y="111267"/>
                    <a:pt x="50062" y="111339"/>
                    <a:pt x="48619" y="112169"/>
                  </a:cubicBezTo>
                  <a:cubicBezTo>
                    <a:pt x="47789" y="112602"/>
                    <a:pt x="46383" y="113251"/>
                    <a:pt x="45229" y="113720"/>
                  </a:cubicBezTo>
                  <a:moveTo>
                    <a:pt x="0" y="80827"/>
                  </a:moveTo>
                  <a:lnTo>
                    <a:pt x="0" y="91935"/>
                  </a:lnTo>
                  <a:cubicBezTo>
                    <a:pt x="0" y="94063"/>
                    <a:pt x="2164" y="96480"/>
                    <a:pt x="4329" y="96480"/>
                  </a:cubicBezTo>
                  <a:lnTo>
                    <a:pt x="128580" y="96480"/>
                  </a:lnTo>
                  <a:cubicBezTo>
                    <a:pt x="130708" y="96480"/>
                    <a:pt x="132006" y="94244"/>
                    <a:pt x="132006" y="92116"/>
                  </a:cubicBezTo>
                  <a:lnTo>
                    <a:pt x="132006" y="80827"/>
                  </a:lnTo>
                  <a:moveTo>
                    <a:pt x="0" y="42559"/>
                  </a:moveTo>
                  <a:lnTo>
                    <a:pt x="0" y="80863"/>
                  </a:lnTo>
                  <a:lnTo>
                    <a:pt x="131970" y="80863"/>
                  </a:lnTo>
                  <a:lnTo>
                    <a:pt x="131970" y="4970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1"/>
            <p:cNvSpPr/>
            <p:nvPr/>
          </p:nvSpPr>
          <p:spPr>
            <a:xfrm>
              <a:off x="4369025" y="2001800"/>
              <a:ext cx="1375975" cy="1100075"/>
            </a:xfrm>
            <a:custGeom>
              <a:avLst/>
              <a:gdLst/>
              <a:ahLst/>
              <a:cxnLst/>
              <a:rect l="l" t="t" r="r" b="b"/>
              <a:pathLst>
                <a:path w="55039" h="44003" fill="none" extrusionOk="0">
                  <a:moveTo>
                    <a:pt x="55038" y="0"/>
                  </a:moveTo>
                  <a:lnTo>
                    <a:pt x="0" y="0"/>
                  </a:lnTo>
                  <a:lnTo>
                    <a:pt x="0" y="33507"/>
                  </a:lnTo>
                  <a:lnTo>
                    <a:pt x="8728" y="33507"/>
                  </a:lnTo>
                  <a:lnTo>
                    <a:pt x="8728" y="44002"/>
                  </a:lnTo>
                  <a:lnTo>
                    <a:pt x="20162" y="33507"/>
                  </a:lnTo>
                  <a:lnTo>
                    <a:pt x="55038" y="3350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1"/>
            <p:cNvSpPr/>
            <p:nvPr/>
          </p:nvSpPr>
          <p:spPr>
            <a:xfrm>
              <a:off x="4642225" y="2330900"/>
              <a:ext cx="825950" cy="211025"/>
            </a:xfrm>
            <a:custGeom>
              <a:avLst/>
              <a:gdLst/>
              <a:ahLst/>
              <a:cxnLst/>
              <a:rect l="l" t="t" r="r" b="b"/>
              <a:pathLst>
                <a:path w="33038" h="8441" fill="none" extrusionOk="0">
                  <a:moveTo>
                    <a:pt x="0" y="8441"/>
                  </a:moveTo>
                  <a:lnTo>
                    <a:pt x="33038" y="8441"/>
                  </a:lnTo>
                  <a:moveTo>
                    <a:pt x="0" y="1"/>
                  </a:moveTo>
                  <a:lnTo>
                    <a:pt x="33038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1"/>
            <p:cNvSpPr/>
            <p:nvPr/>
          </p:nvSpPr>
          <p:spPr>
            <a:xfrm>
              <a:off x="1985875" y="774600"/>
              <a:ext cx="2925975" cy="4283900"/>
            </a:xfrm>
            <a:custGeom>
              <a:avLst/>
              <a:gdLst/>
              <a:ahLst/>
              <a:cxnLst/>
              <a:rect l="l" t="t" r="r" b="b"/>
              <a:pathLst>
                <a:path w="117039" h="171356" fill="none" extrusionOk="0">
                  <a:moveTo>
                    <a:pt x="10641" y="166631"/>
                  </a:moveTo>
                  <a:lnTo>
                    <a:pt x="10641" y="145351"/>
                  </a:lnTo>
                  <a:lnTo>
                    <a:pt x="26943" y="139436"/>
                  </a:lnTo>
                  <a:lnTo>
                    <a:pt x="26943" y="160680"/>
                  </a:lnTo>
                  <a:moveTo>
                    <a:pt x="26943" y="160608"/>
                  </a:moveTo>
                  <a:cubicBezTo>
                    <a:pt x="26943" y="163529"/>
                    <a:pt x="24526" y="165910"/>
                    <a:pt x="21605" y="165910"/>
                  </a:cubicBezTo>
                  <a:cubicBezTo>
                    <a:pt x="18684" y="165910"/>
                    <a:pt x="16303" y="163529"/>
                    <a:pt x="16303" y="160608"/>
                  </a:cubicBezTo>
                  <a:cubicBezTo>
                    <a:pt x="16303" y="157650"/>
                    <a:pt x="18684" y="155270"/>
                    <a:pt x="21605" y="155270"/>
                  </a:cubicBezTo>
                  <a:cubicBezTo>
                    <a:pt x="24526" y="155270"/>
                    <a:pt x="26943" y="157650"/>
                    <a:pt x="26943" y="160608"/>
                  </a:cubicBezTo>
                  <a:close/>
                  <a:moveTo>
                    <a:pt x="10641" y="166054"/>
                  </a:moveTo>
                  <a:cubicBezTo>
                    <a:pt x="10641" y="168975"/>
                    <a:pt x="8260" y="171356"/>
                    <a:pt x="5339" y="171356"/>
                  </a:cubicBezTo>
                  <a:cubicBezTo>
                    <a:pt x="2417" y="171356"/>
                    <a:pt x="1" y="168975"/>
                    <a:pt x="1" y="166054"/>
                  </a:cubicBezTo>
                  <a:cubicBezTo>
                    <a:pt x="1" y="163133"/>
                    <a:pt x="2417" y="160716"/>
                    <a:pt x="5339" y="160716"/>
                  </a:cubicBezTo>
                  <a:cubicBezTo>
                    <a:pt x="8260" y="160716"/>
                    <a:pt x="10641" y="163133"/>
                    <a:pt x="10641" y="166054"/>
                  </a:cubicBezTo>
                  <a:close/>
                  <a:moveTo>
                    <a:pt x="116245" y="20487"/>
                  </a:moveTo>
                  <a:lnTo>
                    <a:pt x="104307" y="10316"/>
                  </a:lnTo>
                  <a:moveTo>
                    <a:pt x="95362" y="10424"/>
                  </a:moveTo>
                  <a:lnTo>
                    <a:pt x="83496" y="20487"/>
                  </a:lnTo>
                  <a:moveTo>
                    <a:pt x="83496" y="1"/>
                  </a:moveTo>
                  <a:lnTo>
                    <a:pt x="99871" y="13923"/>
                  </a:lnTo>
                  <a:lnTo>
                    <a:pt x="116245" y="1"/>
                  </a:lnTo>
                  <a:moveTo>
                    <a:pt x="117038" y="21100"/>
                  </a:moveTo>
                  <a:lnTo>
                    <a:pt x="82739" y="21100"/>
                  </a:lnTo>
                  <a:lnTo>
                    <a:pt x="82739" y="181"/>
                  </a:lnTo>
                  <a:lnTo>
                    <a:pt x="117038" y="181"/>
                  </a:lnTo>
                  <a:lnTo>
                    <a:pt x="117038" y="21100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1"/>
            <p:cNvSpPr/>
            <p:nvPr/>
          </p:nvSpPr>
          <p:spPr>
            <a:xfrm>
              <a:off x="2839775" y="1847600"/>
              <a:ext cx="1364250" cy="1587900"/>
            </a:xfrm>
            <a:custGeom>
              <a:avLst/>
              <a:gdLst/>
              <a:ahLst/>
              <a:cxnLst/>
              <a:rect l="l" t="t" r="r" b="b"/>
              <a:pathLst>
                <a:path w="54570" h="63516" fill="none" extrusionOk="0">
                  <a:moveTo>
                    <a:pt x="19945" y="9486"/>
                  </a:moveTo>
                  <a:cubicBezTo>
                    <a:pt x="19801" y="8873"/>
                    <a:pt x="19729" y="8260"/>
                    <a:pt x="19729" y="7575"/>
                  </a:cubicBezTo>
                  <a:cubicBezTo>
                    <a:pt x="19729" y="3391"/>
                    <a:pt x="23119" y="1"/>
                    <a:pt x="27303" y="1"/>
                  </a:cubicBezTo>
                  <a:cubicBezTo>
                    <a:pt x="31487" y="1"/>
                    <a:pt x="34877" y="3391"/>
                    <a:pt x="34877" y="7575"/>
                  </a:cubicBezTo>
                  <a:cubicBezTo>
                    <a:pt x="34877" y="8260"/>
                    <a:pt x="34805" y="8945"/>
                    <a:pt x="34625" y="9523"/>
                  </a:cubicBezTo>
                  <a:moveTo>
                    <a:pt x="12155" y="28710"/>
                  </a:moveTo>
                  <a:lnTo>
                    <a:pt x="12155" y="22687"/>
                  </a:lnTo>
                  <a:cubicBezTo>
                    <a:pt x="12155" y="14356"/>
                    <a:pt x="18936" y="7575"/>
                    <a:pt x="27303" y="7575"/>
                  </a:cubicBezTo>
                  <a:cubicBezTo>
                    <a:pt x="35707" y="7575"/>
                    <a:pt x="42451" y="14356"/>
                    <a:pt x="42451" y="22687"/>
                  </a:cubicBezTo>
                  <a:lnTo>
                    <a:pt x="42451" y="28710"/>
                  </a:lnTo>
                  <a:lnTo>
                    <a:pt x="30333" y="28710"/>
                  </a:lnTo>
                  <a:cubicBezTo>
                    <a:pt x="23624" y="28710"/>
                    <a:pt x="18214" y="23300"/>
                    <a:pt x="18214" y="16628"/>
                  </a:cubicBezTo>
                  <a:moveTo>
                    <a:pt x="42451" y="25717"/>
                  </a:moveTo>
                  <a:lnTo>
                    <a:pt x="45733" y="25717"/>
                  </a:lnTo>
                  <a:cubicBezTo>
                    <a:pt x="46455" y="25717"/>
                    <a:pt x="46996" y="26294"/>
                    <a:pt x="46996" y="26979"/>
                  </a:cubicBezTo>
                  <a:lnTo>
                    <a:pt x="46996" y="34986"/>
                  </a:lnTo>
                  <a:cubicBezTo>
                    <a:pt x="46996" y="36537"/>
                    <a:pt x="45733" y="37799"/>
                    <a:pt x="44146" y="37799"/>
                  </a:cubicBezTo>
                  <a:lnTo>
                    <a:pt x="42451" y="37799"/>
                  </a:lnTo>
                  <a:moveTo>
                    <a:pt x="12155" y="25717"/>
                  </a:moveTo>
                  <a:lnTo>
                    <a:pt x="8873" y="25717"/>
                  </a:lnTo>
                  <a:cubicBezTo>
                    <a:pt x="8151" y="25717"/>
                    <a:pt x="7610" y="26294"/>
                    <a:pt x="7610" y="26979"/>
                  </a:cubicBezTo>
                  <a:lnTo>
                    <a:pt x="7610" y="34986"/>
                  </a:lnTo>
                  <a:cubicBezTo>
                    <a:pt x="7610" y="36537"/>
                    <a:pt x="8873" y="37799"/>
                    <a:pt x="10460" y="37799"/>
                  </a:cubicBezTo>
                  <a:lnTo>
                    <a:pt x="12155" y="37799"/>
                  </a:lnTo>
                  <a:moveTo>
                    <a:pt x="31848" y="57456"/>
                  </a:moveTo>
                  <a:lnTo>
                    <a:pt x="31848" y="63479"/>
                  </a:lnTo>
                  <a:moveTo>
                    <a:pt x="22759" y="57456"/>
                  </a:moveTo>
                  <a:lnTo>
                    <a:pt x="22759" y="63479"/>
                  </a:lnTo>
                  <a:moveTo>
                    <a:pt x="54570" y="63479"/>
                  </a:moveTo>
                  <a:cubicBezTo>
                    <a:pt x="54570" y="58466"/>
                    <a:pt x="50530" y="54426"/>
                    <a:pt x="45481" y="54426"/>
                  </a:cubicBezTo>
                  <a:lnTo>
                    <a:pt x="40756" y="54426"/>
                  </a:lnTo>
                  <a:cubicBezTo>
                    <a:pt x="38304" y="54426"/>
                    <a:pt x="36356" y="52478"/>
                    <a:pt x="36356" y="50062"/>
                  </a:cubicBezTo>
                  <a:lnTo>
                    <a:pt x="36356" y="46852"/>
                  </a:lnTo>
                  <a:moveTo>
                    <a:pt x="18214" y="46888"/>
                  </a:moveTo>
                  <a:lnTo>
                    <a:pt x="18214" y="50098"/>
                  </a:lnTo>
                  <a:cubicBezTo>
                    <a:pt x="18214" y="52478"/>
                    <a:pt x="16267" y="54462"/>
                    <a:pt x="13814" y="54462"/>
                  </a:cubicBezTo>
                  <a:lnTo>
                    <a:pt x="9089" y="54462"/>
                  </a:lnTo>
                  <a:cubicBezTo>
                    <a:pt x="4076" y="54462"/>
                    <a:pt x="0" y="58538"/>
                    <a:pt x="0" y="63515"/>
                  </a:cubicBezTo>
                  <a:moveTo>
                    <a:pt x="34264" y="39494"/>
                  </a:moveTo>
                  <a:cubicBezTo>
                    <a:pt x="32497" y="41406"/>
                    <a:pt x="29972" y="42560"/>
                    <a:pt x="27231" y="42560"/>
                  </a:cubicBezTo>
                  <a:cubicBezTo>
                    <a:pt x="24273" y="42560"/>
                    <a:pt x="21677" y="41262"/>
                    <a:pt x="19909" y="39170"/>
                  </a:cubicBezTo>
                  <a:moveTo>
                    <a:pt x="17024" y="53705"/>
                  </a:moveTo>
                  <a:cubicBezTo>
                    <a:pt x="19693" y="56049"/>
                    <a:pt x="23191" y="57492"/>
                    <a:pt x="27015" y="57492"/>
                  </a:cubicBezTo>
                  <a:cubicBezTo>
                    <a:pt x="30874" y="57492"/>
                    <a:pt x="34336" y="56085"/>
                    <a:pt x="37005" y="53741"/>
                  </a:cubicBezTo>
                  <a:moveTo>
                    <a:pt x="12155" y="34770"/>
                  </a:moveTo>
                  <a:lnTo>
                    <a:pt x="12155" y="34770"/>
                  </a:lnTo>
                  <a:cubicBezTo>
                    <a:pt x="12155" y="43101"/>
                    <a:pt x="18936" y="49882"/>
                    <a:pt x="27303" y="49882"/>
                  </a:cubicBezTo>
                  <a:lnTo>
                    <a:pt x="27303" y="49882"/>
                  </a:lnTo>
                  <a:cubicBezTo>
                    <a:pt x="35707" y="49882"/>
                    <a:pt x="42451" y="43101"/>
                    <a:pt x="42451" y="3477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1"/>
            <p:cNvSpPr/>
            <p:nvPr/>
          </p:nvSpPr>
          <p:spPr>
            <a:xfrm>
              <a:off x="1304225" y="917075"/>
              <a:ext cx="1546400" cy="1565350"/>
            </a:xfrm>
            <a:custGeom>
              <a:avLst/>
              <a:gdLst/>
              <a:ahLst/>
              <a:cxnLst/>
              <a:rect l="l" t="t" r="r" b="b"/>
              <a:pathLst>
                <a:path w="61856" h="62614" fill="none" extrusionOk="0">
                  <a:moveTo>
                    <a:pt x="0" y="31307"/>
                  </a:moveTo>
                  <a:cubicBezTo>
                    <a:pt x="0" y="30585"/>
                    <a:pt x="36" y="29936"/>
                    <a:pt x="108" y="29179"/>
                  </a:cubicBezTo>
                  <a:moveTo>
                    <a:pt x="30946" y="1"/>
                  </a:moveTo>
                  <a:cubicBezTo>
                    <a:pt x="48005" y="1"/>
                    <a:pt x="61855" y="13995"/>
                    <a:pt x="61855" y="31307"/>
                  </a:cubicBezTo>
                  <a:cubicBezTo>
                    <a:pt x="61855" y="39025"/>
                    <a:pt x="59114" y="46094"/>
                    <a:pt x="54497" y="51577"/>
                  </a:cubicBezTo>
                  <a:lnTo>
                    <a:pt x="57599" y="61243"/>
                  </a:lnTo>
                  <a:lnTo>
                    <a:pt x="48582" y="56987"/>
                  </a:lnTo>
                  <a:cubicBezTo>
                    <a:pt x="43605" y="60521"/>
                    <a:pt x="37510" y="62613"/>
                    <a:pt x="30910" y="62613"/>
                  </a:cubicBezTo>
                  <a:cubicBezTo>
                    <a:pt x="13850" y="62613"/>
                    <a:pt x="0" y="48583"/>
                    <a:pt x="0" y="31271"/>
                  </a:cubicBezTo>
                  <a:moveTo>
                    <a:pt x="41153" y="31740"/>
                  </a:moveTo>
                  <a:lnTo>
                    <a:pt x="33723" y="36104"/>
                  </a:lnTo>
                  <a:lnTo>
                    <a:pt x="26293" y="40468"/>
                  </a:lnTo>
                  <a:lnTo>
                    <a:pt x="26293" y="31776"/>
                  </a:lnTo>
                  <a:lnTo>
                    <a:pt x="26293" y="23047"/>
                  </a:lnTo>
                  <a:lnTo>
                    <a:pt x="33723" y="27448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1"/>
            <p:cNvSpPr/>
            <p:nvPr/>
          </p:nvSpPr>
          <p:spPr>
            <a:xfrm>
              <a:off x="1297900" y="908950"/>
              <a:ext cx="658250" cy="691625"/>
            </a:xfrm>
            <a:custGeom>
              <a:avLst/>
              <a:gdLst/>
              <a:ahLst/>
              <a:cxnLst/>
              <a:rect l="l" t="t" r="r" b="b"/>
              <a:pathLst>
                <a:path w="26330" h="27665" extrusionOk="0">
                  <a:moveTo>
                    <a:pt x="26077" y="1"/>
                  </a:moveTo>
                  <a:cubicBezTo>
                    <a:pt x="25536" y="73"/>
                    <a:pt x="24995" y="181"/>
                    <a:pt x="24454" y="326"/>
                  </a:cubicBezTo>
                  <a:lnTo>
                    <a:pt x="24743" y="1624"/>
                  </a:lnTo>
                  <a:cubicBezTo>
                    <a:pt x="25212" y="1516"/>
                    <a:pt x="25789" y="1408"/>
                    <a:pt x="26330" y="1299"/>
                  </a:cubicBezTo>
                  <a:lnTo>
                    <a:pt x="26077" y="1"/>
                  </a:lnTo>
                  <a:close/>
                  <a:moveTo>
                    <a:pt x="22867" y="722"/>
                  </a:moveTo>
                  <a:cubicBezTo>
                    <a:pt x="22326" y="867"/>
                    <a:pt x="21785" y="1047"/>
                    <a:pt x="21316" y="1227"/>
                  </a:cubicBezTo>
                  <a:lnTo>
                    <a:pt x="21713" y="2490"/>
                  </a:lnTo>
                  <a:cubicBezTo>
                    <a:pt x="22218" y="2273"/>
                    <a:pt x="22723" y="2165"/>
                    <a:pt x="23228" y="1985"/>
                  </a:cubicBezTo>
                  <a:lnTo>
                    <a:pt x="22867" y="722"/>
                  </a:lnTo>
                  <a:close/>
                  <a:moveTo>
                    <a:pt x="19729" y="1804"/>
                  </a:moveTo>
                  <a:cubicBezTo>
                    <a:pt x="19224" y="1985"/>
                    <a:pt x="18719" y="2201"/>
                    <a:pt x="18251" y="2417"/>
                  </a:cubicBezTo>
                  <a:lnTo>
                    <a:pt x="18792" y="3644"/>
                  </a:lnTo>
                  <a:cubicBezTo>
                    <a:pt x="19297" y="3427"/>
                    <a:pt x="19765" y="3247"/>
                    <a:pt x="20234" y="2995"/>
                  </a:cubicBezTo>
                  <a:lnTo>
                    <a:pt x="19729" y="1804"/>
                  </a:lnTo>
                  <a:close/>
                  <a:moveTo>
                    <a:pt x="16772" y="3139"/>
                  </a:moveTo>
                  <a:cubicBezTo>
                    <a:pt x="16267" y="3427"/>
                    <a:pt x="15762" y="3680"/>
                    <a:pt x="15329" y="3968"/>
                  </a:cubicBezTo>
                  <a:lnTo>
                    <a:pt x="15978" y="5086"/>
                  </a:lnTo>
                  <a:cubicBezTo>
                    <a:pt x="16447" y="4870"/>
                    <a:pt x="16952" y="4581"/>
                    <a:pt x="17385" y="4329"/>
                  </a:cubicBezTo>
                  <a:lnTo>
                    <a:pt x="16772" y="3139"/>
                  </a:lnTo>
                  <a:close/>
                  <a:moveTo>
                    <a:pt x="13959" y="4870"/>
                  </a:moveTo>
                  <a:lnTo>
                    <a:pt x="12588" y="5808"/>
                  </a:lnTo>
                  <a:lnTo>
                    <a:pt x="13382" y="6854"/>
                  </a:lnTo>
                  <a:cubicBezTo>
                    <a:pt x="13814" y="6529"/>
                    <a:pt x="14247" y="6204"/>
                    <a:pt x="14680" y="5952"/>
                  </a:cubicBezTo>
                  <a:lnTo>
                    <a:pt x="13959" y="4870"/>
                  </a:lnTo>
                  <a:close/>
                  <a:moveTo>
                    <a:pt x="11290" y="6782"/>
                  </a:moveTo>
                  <a:lnTo>
                    <a:pt x="10099" y="7900"/>
                  </a:lnTo>
                  <a:lnTo>
                    <a:pt x="11001" y="8873"/>
                  </a:lnTo>
                  <a:cubicBezTo>
                    <a:pt x="11362" y="8513"/>
                    <a:pt x="11759" y="8152"/>
                    <a:pt x="12155" y="7828"/>
                  </a:cubicBezTo>
                  <a:lnTo>
                    <a:pt x="11290" y="6782"/>
                  </a:lnTo>
                  <a:close/>
                  <a:moveTo>
                    <a:pt x="8909" y="9018"/>
                  </a:moveTo>
                  <a:cubicBezTo>
                    <a:pt x="8512" y="9414"/>
                    <a:pt x="8152" y="9811"/>
                    <a:pt x="7791" y="10208"/>
                  </a:cubicBezTo>
                  <a:lnTo>
                    <a:pt x="8765" y="11074"/>
                  </a:lnTo>
                  <a:cubicBezTo>
                    <a:pt x="9090" y="10713"/>
                    <a:pt x="9450" y="10316"/>
                    <a:pt x="9847" y="9955"/>
                  </a:cubicBezTo>
                  <a:lnTo>
                    <a:pt x="8909" y="9018"/>
                  </a:lnTo>
                  <a:close/>
                  <a:moveTo>
                    <a:pt x="6709" y="11470"/>
                  </a:moveTo>
                  <a:cubicBezTo>
                    <a:pt x="6348" y="11903"/>
                    <a:pt x="6024" y="12336"/>
                    <a:pt x="5699" y="12805"/>
                  </a:cubicBezTo>
                  <a:lnTo>
                    <a:pt x="6781" y="13562"/>
                  </a:lnTo>
                  <a:cubicBezTo>
                    <a:pt x="7106" y="13129"/>
                    <a:pt x="7430" y="12697"/>
                    <a:pt x="7755" y="12300"/>
                  </a:cubicBezTo>
                  <a:lnTo>
                    <a:pt x="6709" y="11470"/>
                  </a:lnTo>
                  <a:close/>
                  <a:moveTo>
                    <a:pt x="4798" y="14139"/>
                  </a:moveTo>
                  <a:cubicBezTo>
                    <a:pt x="4509" y="14608"/>
                    <a:pt x="4221" y="15113"/>
                    <a:pt x="3968" y="15546"/>
                  </a:cubicBezTo>
                  <a:lnTo>
                    <a:pt x="5086" y="16195"/>
                  </a:lnTo>
                  <a:cubicBezTo>
                    <a:pt x="5339" y="15762"/>
                    <a:pt x="5627" y="15293"/>
                    <a:pt x="5916" y="14861"/>
                  </a:cubicBezTo>
                  <a:lnTo>
                    <a:pt x="4798" y="14139"/>
                  </a:lnTo>
                  <a:close/>
                  <a:moveTo>
                    <a:pt x="3138" y="16989"/>
                  </a:moveTo>
                  <a:cubicBezTo>
                    <a:pt x="2886" y="17493"/>
                    <a:pt x="2634" y="17998"/>
                    <a:pt x="2417" y="18467"/>
                  </a:cubicBezTo>
                  <a:lnTo>
                    <a:pt x="3643" y="19008"/>
                  </a:lnTo>
                  <a:cubicBezTo>
                    <a:pt x="3860" y="18539"/>
                    <a:pt x="4076" y="18071"/>
                    <a:pt x="4329" y="17566"/>
                  </a:cubicBezTo>
                  <a:lnTo>
                    <a:pt x="3138" y="16989"/>
                  </a:lnTo>
                  <a:close/>
                  <a:moveTo>
                    <a:pt x="1804" y="20018"/>
                  </a:moveTo>
                  <a:cubicBezTo>
                    <a:pt x="1624" y="20523"/>
                    <a:pt x="1407" y="20992"/>
                    <a:pt x="1263" y="21533"/>
                  </a:cubicBezTo>
                  <a:lnTo>
                    <a:pt x="2525" y="21966"/>
                  </a:lnTo>
                  <a:cubicBezTo>
                    <a:pt x="2706" y="21461"/>
                    <a:pt x="2886" y="20956"/>
                    <a:pt x="2994" y="20451"/>
                  </a:cubicBezTo>
                  <a:lnTo>
                    <a:pt x="1804" y="20018"/>
                  </a:lnTo>
                  <a:close/>
                  <a:moveTo>
                    <a:pt x="794" y="22976"/>
                  </a:moveTo>
                  <a:cubicBezTo>
                    <a:pt x="614" y="23481"/>
                    <a:pt x="542" y="24022"/>
                    <a:pt x="397" y="24563"/>
                  </a:cubicBezTo>
                  <a:lnTo>
                    <a:pt x="1696" y="24851"/>
                  </a:lnTo>
                  <a:cubicBezTo>
                    <a:pt x="1840" y="24310"/>
                    <a:pt x="1984" y="23805"/>
                    <a:pt x="2056" y="23336"/>
                  </a:cubicBezTo>
                  <a:lnTo>
                    <a:pt x="794" y="22976"/>
                  </a:lnTo>
                  <a:close/>
                  <a:moveTo>
                    <a:pt x="217" y="25933"/>
                  </a:moveTo>
                  <a:cubicBezTo>
                    <a:pt x="109" y="26474"/>
                    <a:pt x="37" y="27015"/>
                    <a:pt x="1" y="27556"/>
                  </a:cubicBezTo>
                  <a:lnTo>
                    <a:pt x="1299" y="27664"/>
                  </a:lnTo>
                  <a:cubicBezTo>
                    <a:pt x="1335" y="27196"/>
                    <a:pt x="1443" y="26655"/>
                    <a:pt x="1515" y="26150"/>
                  </a:cubicBezTo>
                  <a:lnTo>
                    <a:pt x="217" y="25933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1"/>
            <p:cNvSpPr/>
            <p:nvPr/>
          </p:nvSpPr>
          <p:spPr>
            <a:xfrm>
              <a:off x="1991300" y="895425"/>
              <a:ext cx="55925" cy="37900"/>
            </a:xfrm>
            <a:custGeom>
              <a:avLst/>
              <a:gdLst/>
              <a:ahLst/>
              <a:cxnLst/>
              <a:rect l="l" t="t" r="r" b="b"/>
              <a:pathLst>
                <a:path w="2237" h="1516" extrusionOk="0">
                  <a:moveTo>
                    <a:pt x="2128" y="1"/>
                  </a:moveTo>
                  <a:cubicBezTo>
                    <a:pt x="1407" y="37"/>
                    <a:pt x="686" y="145"/>
                    <a:pt x="0" y="217"/>
                  </a:cubicBezTo>
                  <a:lnTo>
                    <a:pt x="217" y="1516"/>
                  </a:lnTo>
                  <a:cubicBezTo>
                    <a:pt x="866" y="1444"/>
                    <a:pt x="1551" y="1408"/>
                    <a:pt x="2236" y="1299"/>
                  </a:cubicBezTo>
                  <a:lnTo>
                    <a:pt x="2128" y="1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3" name="Google Shape;833;p61"/>
          <p:cNvSpPr txBox="1">
            <a:spLocks noGrp="1"/>
          </p:cNvSpPr>
          <p:nvPr>
            <p:ph type="subTitle" idx="1"/>
          </p:nvPr>
        </p:nvSpPr>
        <p:spPr>
          <a:xfrm>
            <a:off x="3390900" y="1590675"/>
            <a:ext cx="46767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34" name="Google Shape;834;p61"/>
          <p:cNvSpPr txBox="1">
            <a:spLocks noGrp="1"/>
          </p:cNvSpPr>
          <p:nvPr>
            <p:ph type="title"/>
          </p:nvPr>
        </p:nvSpPr>
        <p:spPr>
          <a:xfrm>
            <a:off x="3419475" y="2085975"/>
            <a:ext cx="4648200" cy="19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35" name="Google Shape;835;p61"/>
          <p:cNvSpPr/>
          <p:nvPr/>
        </p:nvSpPr>
        <p:spPr>
          <a:xfrm>
            <a:off x="7083811" y="-60272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–Dark Blue">
  <p:cSld name="CUSTOM_3_1_1_1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Google Shape;837;p62"/>
          <p:cNvGrpSpPr/>
          <p:nvPr/>
        </p:nvGrpSpPr>
        <p:grpSpPr>
          <a:xfrm>
            <a:off x="943028" y="1535321"/>
            <a:ext cx="2171302" cy="2072871"/>
            <a:chOff x="1297900" y="386000"/>
            <a:chExt cx="5071950" cy="4842025"/>
          </a:xfrm>
        </p:grpSpPr>
        <p:sp>
          <p:nvSpPr>
            <p:cNvPr id="838" name="Google Shape;838;p62"/>
            <p:cNvSpPr/>
            <p:nvPr/>
          </p:nvSpPr>
          <p:spPr>
            <a:xfrm>
              <a:off x="1527825" y="386000"/>
              <a:ext cx="4842025" cy="4842025"/>
            </a:xfrm>
            <a:custGeom>
              <a:avLst/>
              <a:gdLst/>
              <a:ahLst/>
              <a:cxnLst/>
              <a:rect l="l" t="t" r="r" b="b"/>
              <a:pathLst>
                <a:path w="193681" h="193681" extrusionOk="0">
                  <a:moveTo>
                    <a:pt x="96841" y="0"/>
                  </a:moveTo>
                  <a:cubicBezTo>
                    <a:pt x="43353" y="0"/>
                    <a:pt x="1" y="43353"/>
                    <a:pt x="1" y="96840"/>
                  </a:cubicBezTo>
                  <a:cubicBezTo>
                    <a:pt x="1" y="150292"/>
                    <a:pt x="43353" y="193680"/>
                    <a:pt x="96841" y="193680"/>
                  </a:cubicBezTo>
                  <a:cubicBezTo>
                    <a:pt x="150292" y="193680"/>
                    <a:pt x="193681" y="150292"/>
                    <a:pt x="193681" y="96840"/>
                  </a:cubicBezTo>
                  <a:cubicBezTo>
                    <a:pt x="193681" y="43317"/>
                    <a:pt x="150292" y="0"/>
                    <a:pt x="968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62"/>
            <p:cNvSpPr/>
            <p:nvPr/>
          </p:nvSpPr>
          <p:spPr>
            <a:xfrm>
              <a:off x="2048100" y="1597850"/>
              <a:ext cx="3300150" cy="2844800"/>
            </a:xfrm>
            <a:custGeom>
              <a:avLst/>
              <a:gdLst/>
              <a:ahLst/>
              <a:cxnLst/>
              <a:rect l="l" t="t" r="r" b="b"/>
              <a:pathLst>
                <a:path w="132006" h="113792" fill="none" extrusionOk="0">
                  <a:moveTo>
                    <a:pt x="131970" y="16519"/>
                  </a:moveTo>
                  <a:lnTo>
                    <a:pt x="131970" y="3607"/>
                  </a:lnTo>
                  <a:cubicBezTo>
                    <a:pt x="131970" y="1623"/>
                    <a:pt x="130347" y="0"/>
                    <a:pt x="128363" y="0"/>
                  </a:cubicBezTo>
                  <a:lnTo>
                    <a:pt x="39422" y="0"/>
                  </a:lnTo>
                  <a:moveTo>
                    <a:pt x="41586" y="113503"/>
                  </a:moveTo>
                  <a:lnTo>
                    <a:pt x="90385" y="113503"/>
                  </a:lnTo>
                  <a:moveTo>
                    <a:pt x="86634" y="113792"/>
                  </a:moveTo>
                  <a:cubicBezTo>
                    <a:pt x="85479" y="113287"/>
                    <a:pt x="84073" y="112602"/>
                    <a:pt x="83207" y="112169"/>
                  </a:cubicBezTo>
                  <a:cubicBezTo>
                    <a:pt x="81764" y="111339"/>
                    <a:pt x="81476" y="111267"/>
                    <a:pt x="80935" y="108490"/>
                  </a:cubicBezTo>
                  <a:cubicBezTo>
                    <a:pt x="80322" y="105497"/>
                    <a:pt x="80827" y="99473"/>
                    <a:pt x="80610" y="96696"/>
                  </a:cubicBezTo>
                  <a:moveTo>
                    <a:pt x="51324" y="96552"/>
                  </a:moveTo>
                  <a:cubicBezTo>
                    <a:pt x="51071" y="99293"/>
                    <a:pt x="51576" y="105497"/>
                    <a:pt x="50999" y="108490"/>
                  </a:cubicBezTo>
                  <a:cubicBezTo>
                    <a:pt x="50458" y="111267"/>
                    <a:pt x="50062" y="111339"/>
                    <a:pt x="48619" y="112169"/>
                  </a:cubicBezTo>
                  <a:cubicBezTo>
                    <a:pt x="47789" y="112602"/>
                    <a:pt x="46383" y="113251"/>
                    <a:pt x="45229" y="113720"/>
                  </a:cubicBezTo>
                  <a:moveTo>
                    <a:pt x="0" y="80827"/>
                  </a:moveTo>
                  <a:lnTo>
                    <a:pt x="0" y="91935"/>
                  </a:lnTo>
                  <a:cubicBezTo>
                    <a:pt x="0" y="94063"/>
                    <a:pt x="2164" y="96480"/>
                    <a:pt x="4329" y="96480"/>
                  </a:cubicBezTo>
                  <a:lnTo>
                    <a:pt x="128580" y="96480"/>
                  </a:lnTo>
                  <a:cubicBezTo>
                    <a:pt x="130708" y="96480"/>
                    <a:pt x="132006" y="94244"/>
                    <a:pt x="132006" y="92116"/>
                  </a:cubicBezTo>
                  <a:lnTo>
                    <a:pt x="132006" y="80827"/>
                  </a:lnTo>
                  <a:moveTo>
                    <a:pt x="0" y="42559"/>
                  </a:moveTo>
                  <a:lnTo>
                    <a:pt x="0" y="80863"/>
                  </a:lnTo>
                  <a:lnTo>
                    <a:pt x="131970" y="80863"/>
                  </a:lnTo>
                  <a:lnTo>
                    <a:pt x="131970" y="4970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62"/>
            <p:cNvSpPr/>
            <p:nvPr/>
          </p:nvSpPr>
          <p:spPr>
            <a:xfrm>
              <a:off x="4369025" y="2001800"/>
              <a:ext cx="1375975" cy="1100075"/>
            </a:xfrm>
            <a:custGeom>
              <a:avLst/>
              <a:gdLst/>
              <a:ahLst/>
              <a:cxnLst/>
              <a:rect l="l" t="t" r="r" b="b"/>
              <a:pathLst>
                <a:path w="55039" h="44003" fill="none" extrusionOk="0">
                  <a:moveTo>
                    <a:pt x="55038" y="0"/>
                  </a:moveTo>
                  <a:lnTo>
                    <a:pt x="0" y="0"/>
                  </a:lnTo>
                  <a:lnTo>
                    <a:pt x="0" y="33507"/>
                  </a:lnTo>
                  <a:lnTo>
                    <a:pt x="8728" y="33507"/>
                  </a:lnTo>
                  <a:lnTo>
                    <a:pt x="8728" y="44002"/>
                  </a:lnTo>
                  <a:lnTo>
                    <a:pt x="20162" y="33507"/>
                  </a:lnTo>
                  <a:lnTo>
                    <a:pt x="55038" y="3350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62"/>
            <p:cNvSpPr/>
            <p:nvPr/>
          </p:nvSpPr>
          <p:spPr>
            <a:xfrm>
              <a:off x="4642225" y="2330900"/>
              <a:ext cx="825950" cy="211025"/>
            </a:xfrm>
            <a:custGeom>
              <a:avLst/>
              <a:gdLst/>
              <a:ahLst/>
              <a:cxnLst/>
              <a:rect l="l" t="t" r="r" b="b"/>
              <a:pathLst>
                <a:path w="33038" h="8441" fill="none" extrusionOk="0">
                  <a:moveTo>
                    <a:pt x="0" y="8441"/>
                  </a:moveTo>
                  <a:lnTo>
                    <a:pt x="33038" y="8441"/>
                  </a:lnTo>
                  <a:moveTo>
                    <a:pt x="0" y="1"/>
                  </a:moveTo>
                  <a:lnTo>
                    <a:pt x="33038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62"/>
            <p:cNvSpPr/>
            <p:nvPr/>
          </p:nvSpPr>
          <p:spPr>
            <a:xfrm>
              <a:off x="1985875" y="774600"/>
              <a:ext cx="2925975" cy="4283900"/>
            </a:xfrm>
            <a:custGeom>
              <a:avLst/>
              <a:gdLst/>
              <a:ahLst/>
              <a:cxnLst/>
              <a:rect l="l" t="t" r="r" b="b"/>
              <a:pathLst>
                <a:path w="117039" h="171356" fill="none" extrusionOk="0">
                  <a:moveTo>
                    <a:pt x="10641" y="166631"/>
                  </a:moveTo>
                  <a:lnTo>
                    <a:pt x="10641" y="145351"/>
                  </a:lnTo>
                  <a:lnTo>
                    <a:pt x="26943" y="139436"/>
                  </a:lnTo>
                  <a:lnTo>
                    <a:pt x="26943" y="160680"/>
                  </a:lnTo>
                  <a:moveTo>
                    <a:pt x="26943" y="160608"/>
                  </a:moveTo>
                  <a:cubicBezTo>
                    <a:pt x="26943" y="163529"/>
                    <a:pt x="24526" y="165910"/>
                    <a:pt x="21605" y="165910"/>
                  </a:cubicBezTo>
                  <a:cubicBezTo>
                    <a:pt x="18684" y="165910"/>
                    <a:pt x="16303" y="163529"/>
                    <a:pt x="16303" y="160608"/>
                  </a:cubicBezTo>
                  <a:cubicBezTo>
                    <a:pt x="16303" y="157650"/>
                    <a:pt x="18684" y="155270"/>
                    <a:pt x="21605" y="155270"/>
                  </a:cubicBezTo>
                  <a:cubicBezTo>
                    <a:pt x="24526" y="155270"/>
                    <a:pt x="26943" y="157650"/>
                    <a:pt x="26943" y="160608"/>
                  </a:cubicBezTo>
                  <a:close/>
                  <a:moveTo>
                    <a:pt x="10641" y="166054"/>
                  </a:moveTo>
                  <a:cubicBezTo>
                    <a:pt x="10641" y="168975"/>
                    <a:pt x="8260" y="171356"/>
                    <a:pt x="5339" y="171356"/>
                  </a:cubicBezTo>
                  <a:cubicBezTo>
                    <a:pt x="2417" y="171356"/>
                    <a:pt x="1" y="168975"/>
                    <a:pt x="1" y="166054"/>
                  </a:cubicBezTo>
                  <a:cubicBezTo>
                    <a:pt x="1" y="163133"/>
                    <a:pt x="2417" y="160716"/>
                    <a:pt x="5339" y="160716"/>
                  </a:cubicBezTo>
                  <a:cubicBezTo>
                    <a:pt x="8260" y="160716"/>
                    <a:pt x="10641" y="163133"/>
                    <a:pt x="10641" y="166054"/>
                  </a:cubicBezTo>
                  <a:close/>
                  <a:moveTo>
                    <a:pt x="116245" y="20487"/>
                  </a:moveTo>
                  <a:lnTo>
                    <a:pt x="104307" y="10316"/>
                  </a:lnTo>
                  <a:moveTo>
                    <a:pt x="95362" y="10424"/>
                  </a:moveTo>
                  <a:lnTo>
                    <a:pt x="83496" y="20487"/>
                  </a:lnTo>
                  <a:moveTo>
                    <a:pt x="83496" y="1"/>
                  </a:moveTo>
                  <a:lnTo>
                    <a:pt x="99871" y="13923"/>
                  </a:lnTo>
                  <a:lnTo>
                    <a:pt x="116245" y="1"/>
                  </a:lnTo>
                  <a:moveTo>
                    <a:pt x="117038" y="21100"/>
                  </a:moveTo>
                  <a:lnTo>
                    <a:pt x="82739" y="21100"/>
                  </a:lnTo>
                  <a:lnTo>
                    <a:pt x="82739" y="181"/>
                  </a:lnTo>
                  <a:lnTo>
                    <a:pt x="117038" y="181"/>
                  </a:lnTo>
                  <a:lnTo>
                    <a:pt x="117038" y="21100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62"/>
            <p:cNvSpPr/>
            <p:nvPr/>
          </p:nvSpPr>
          <p:spPr>
            <a:xfrm>
              <a:off x="2839775" y="1847600"/>
              <a:ext cx="1364250" cy="1587900"/>
            </a:xfrm>
            <a:custGeom>
              <a:avLst/>
              <a:gdLst/>
              <a:ahLst/>
              <a:cxnLst/>
              <a:rect l="l" t="t" r="r" b="b"/>
              <a:pathLst>
                <a:path w="54570" h="63516" fill="none" extrusionOk="0">
                  <a:moveTo>
                    <a:pt x="19945" y="9486"/>
                  </a:moveTo>
                  <a:cubicBezTo>
                    <a:pt x="19801" y="8873"/>
                    <a:pt x="19729" y="8260"/>
                    <a:pt x="19729" y="7575"/>
                  </a:cubicBezTo>
                  <a:cubicBezTo>
                    <a:pt x="19729" y="3391"/>
                    <a:pt x="23119" y="1"/>
                    <a:pt x="27303" y="1"/>
                  </a:cubicBezTo>
                  <a:cubicBezTo>
                    <a:pt x="31487" y="1"/>
                    <a:pt x="34877" y="3391"/>
                    <a:pt x="34877" y="7575"/>
                  </a:cubicBezTo>
                  <a:cubicBezTo>
                    <a:pt x="34877" y="8260"/>
                    <a:pt x="34805" y="8945"/>
                    <a:pt x="34625" y="9523"/>
                  </a:cubicBezTo>
                  <a:moveTo>
                    <a:pt x="12155" y="28710"/>
                  </a:moveTo>
                  <a:lnTo>
                    <a:pt x="12155" y="22687"/>
                  </a:lnTo>
                  <a:cubicBezTo>
                    <a:pt x="12155" y="14356"/>
                    <a:pt x="18936" y="7575"/>
                    <a:pt x="27303" y="7575"/>
                  </a:cubicBezTo>
                  <a:cubicBezTo>
                    <a:pt x="35707" y="7575"/>
                    <a:pt x="42451" y="14356"/>
                    <a:pt x="42451" y="22687"/>
                  </a:cubicBezTo>
                  <a:lnTo>
                    <a:pt x="42451" y="28710"/>
                  </a:lnTo>
                  <a:lnTo>
                    <a:pt x="30333" y="28710"/>
                  </a:lnTo>
                  <a:cubicBezTo>
                    <a:pt x="23624" y="28710"/>
                    <a:pt x="18214" y="23300"/>
                    <a:pt x="18214" y="16628"/>
                  </a:cubicBezTo>
                  <a:moveTo>
                    <a:pt x="42451" y="25717"/>
                  </a:moveTo>
                  <a:lnTo>
                    <a:pt x="45733" y="25717"/>
                  </a:lnTo>
                  <a:cubicBezTo>
                    <a:pt x="46455" y="25717"/>
                    <a:pt x="46996" y="26294"/>
                    <a:pt x="46996" y="26979"/>
                  </a:cubicBezTo>
                  <a:lnTo>
                    <a:pt x="46996" y="34986"/>
                  </a:lnTo>
                  <a:cubicBezTo>
                    <a:pt x="46996" y="36537"/>
                    <a:pt x="45733" y="37799"/>
                    <a:pt x="44146" y="37799"/>
                  </a:cubicBezTo>
                  <a:lnTo>
                    <a:pt x="42451" y="37799"/>
                  </a:lnTo>
                  <a:moveTo>
                    <a:pt x="12155" y="25717"/>
                  </a:moveTo>
                  <a:lnTo>
                    <a:pt x="8873" y="25717"/>
                  </a:lnTo>
                  <a:cubicBezTo>
                    <a:pt x="8151" y="25717"/>
                    <a:pt x="7610" y="26294"/>
                    <a:pt x="7610" y="26979"/>
                  </a:cubicBezTo>
                  <a:lnTo>
                    <a:pt x="7610" y="34986"/>
                  </a:lnTo>
                  <a:cubicBezTo>
                    <a:pt x="7610" y="36537"/>
                    <a:pt x="8873" y="37799"/>
                    <a:pt x="10460" y="37799"/>
                  </a:cubicBezTo>
                  <a:lnTo>
                    <a:pt x="12155" y="37799"/>
                  </a:lnTo>
                  <a:moveTo>
                    <a:pt x="31848" y="57456"/>
                  </a:moveTo>
                  <a:lnTo>
                    <a:pt x="31848" y="63479"/>
                  </a:lnTo>
                  <a:moveTo>
                    <a:pt x="22759" y="57456"/>
                  </a:moveTo>
                  <a:lnTo>
                    <a:pt x="22759" y="63479"/>
                  </a:lnTo>
                  <a:moveTo>
                    <a:pt x="54570" y="63479"/>
                  </a:moveTo>
                  <a:cubicBezTo>
                    <a:pt x="54570" y="58466"/>
                    <a:pt x="50530" y="54426"/>
                    <a:pt x="45481" y="54426"/>
                  </a:cubicBezTo>
                  <a:lnTo>
                    <a:pt x="40756" y="54426"/>
                  </a:lnTo>
                  <a:cubicBezTo>
                    <a:pt x="38304" y="54426"/>
                    <a:pt x="36356" y="52478"/>
                    <a:pt x="36356" y="50062"/>
                  </a:cubicBezTo>
                  <a:lnTo>
                    <a:pt x="36356" y="46852"/>
                  </a:lnTo>
                  <a:moveTo>
                    <a:pt x="18214" y="46888"/>
                  </a:moveTo>
                  <a:lnTo>
                    <a:pt x="18214" y="50098"/>
                  </a:lnTo>
                  <a:cubicBezTo>
                    <a:pt x="18214" y="52478"/>
                    <a:pt x="16267" y="54462"/>
                    <a:pt x="13814" y="54462"/>
                  </a:cubicBezTo>
                  <a:lnTo>
                    <a:pt x="9089" y="54462"/>
                  </a:lnTo>
                  <a:cubicBezTo>
                    <a:pt x="4076" y="54462"/>
                    <a:pt x="0" y="58538"/>
                    <a:pt x="0" y="63515"/>
                  </a:cubicBezTo>
                  <a:moveTo>
                    <a:pt x="34264" y="39494"/>
                  </a:moveTo>
                  <a:cubicBezTo>
                    <a:pt x="32497" y="41406"/>
                    <a:pt x="29972" y="42560"/>
                    <a:pt x="27231" y="42560"/>
                  </a:cubicBezTo>
                  <a:cubicBezTo>
                    <a:pt x="24273" y="42560"/>
                    <a:pt x="21677" y="41262"/>
                    <a:pt x="19909" y="39170"/>
                  </a:cubicBezTo>
                  <a:moveTo>
                    <a:pt x="17024" y="53705"/>
                  </a:moveTo>
                  <a:cubicBezTo>
                    <a:pt x="19693" y="56049"/>
                    <a:pt x="23191" y="57492"/>
                    <a:pt x="27015" y="57492"/>
                  </a:cubicBezTo>
                  <a:cubicBezTo>
                    <a:pt x="30874" y="57492"/>
                    <a:pt x="34336" y="56085"/>
                    <a:pt x="37005" y="53741"/>
                  </a:cubicBezTo>
                  <a:moveTo>
                    <a:pt x="12155" y="34770"/>
                  </a:moveTo>
                  <a:lnTo>
                    <a:pt x="12155" y="34770"/>
                  </a:lnTo>
                  <a:cubicBezTo>
                    <a:pt x="12155" y="43101"/>
                    <a:pt x="18936" y="49882"/>
                    <a:pt x="27303" y="49882"/>
                  </a:cubicBezTo>
                  <a:lnTo>
                    <a:pt x="27303" y="49882"/>
                  </a:lnTo>
                  <a:cubicBezTo>
                    <a:pt x="35707" y="49882"/>
                    <a:pt x="42451" y="43101"/>
                    <a:pt x="42451" y="3477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2"/>
            <p:cNvSpPr/>
            <p:nvPr/>
          </p:nvSpPr>
          <p:spPr>
            <a:xfrm>
              <a:off x="1304225" y="917075"/>
              <a:ext cx="1546400" cy="1565350"/>
            </a:xfrm>
            <a:custGeom>
              <a:avLst/>
              <a:gdLst/>
              <a:ahLst/>
              <a:cxnLst/>
              <a:rect l="l" t="t" r="r" b="b"/>
              <a:pathLst>
                <a:path w="61856" h="62614" fill="none" extrusionOk="0">
                  <a:moveTo>
                    <a:pt x="0" y="31307"/>
                  </a:moveTo>
                  <a:cubicBezTo>
                    <a:pt x="0" y="30585"/>
                    <a:pt x="36" y="29936"/>
                    <a:pt x="108" y="29179"/>
                  </a:cubicBezTo>
                  <a:moveTo>
                    <a:pt x="30946" y="1"/>
                  </a:moveTo>
                  <a:cubicBezTo>
                    <a:pt x="48005" y="1"/>
                    <a:pt x="61855" y="13995"/>
                    <a:pt x="61855" y="31307"/>
                  </a:cubicBezTo>
                  <a:cubicBezTo>
                    <a:pt x="61855" y="39025"/>
                    <a:pt x="59114" y="46094"/>
                    <a:pt x="54497" y="51577"/>
                  </a:cubicBezTo>
                  <a:lnTo>
                    <a:pt x="57599" y="61243"/>
                  </a:lnTo>
                  <a:lnTo>
                    <a:pt x="48582" y="56987"/>
                  </a:lnTo>
                  <a:cubicBezTo>
                    <a:pt x="43605" y="60521"/>
                    <a:pt x="37510" y="62613"/>
                    <a:pt x="30910" y="62613"/>
                  </a:cubicBezTo>
                  <a:cubicBezTo>
                    <a:pt x="13850" y="62613"/>
                    <a:pt x="0" y="48583"/>
                    <a:pt x="0" y="31271"/>
                  </a:cubicBezTo>
                  <a:moveTo>
                    <a:pt x="41153" y="31740"/>
                  </a:moveTo>
                  <a:lnTo>
                    <a:pt x="33723" y="36104"/>
                  </a:lnTo>
                  <a:lnTo>
                    <a:pt x="26293" y="40468"/>
                  </a:lnTo>
                  <a:lnTo>
                    <a:pt x="26293" y="31776"/>
                  </a:lnTo>
                  <a:lnTo>
                    <a:pt x="26293" y="23047"/>
                  </a:lnTo>
                  <a:lnTo>
                    <a:pt x="33723" y="27448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62"/>
            <p:cNvSpPr/>
            <p:nvPr/>
          </p:nvSpPr>
          <p:spPr>
            <a:xfrm>
              <a:off x="1297900" y="908950"/>
              <a:ext cx="658250" cy="691625"/>
            </a:xfrm>
            <a:custGeom>
              <a:avLst/>
              <a:gdLst/>
              <a:ahLst/>
              <a:cxnLst/>
              <a:rect l="l" t="t" r="r" b="b"/>
              <a:pathLst>
                <a:path w="26330" h="27665" extrusionOk="0">
                  <a:moveTo>
                    <a:pt x="26077" y="1"/>
                  </a:moveTo>
                  <a:cubicBezTo>
                    <a:pt x="25536" y="73"/>
                    <a:pt x="24995" y="181"/>
                    <a:pt x="24454" y="326"/>
                  </a:cubicBezTo>
                  <a:lnTo>
                    <a:pt x="24743" y="1624"/>
                  </a:lnTo>
                  <a:cubicBezTo>
                    <a:pt x="25212" y="1516"/>
                    <a:pt x="25789" y="1408"/>
                    <a:pt x="26330" y="1299"/>
                  </a:cubicBezTo>
                  <a:lnTo>
                    <a:pt x="26077" y="1"/>
                  </a:lnTo>
                  <a:close/>
                  <a:moveTo>
                    <a:pt x="22867" y="722"/>
                  </a:moveTo>
                  <a:cubicBezTo>
                    <a:pt x="22326" y="867"/>
                    <a:pt x="21785" y="1047"/>
                    <a:pt x="21316" y="1227"/>
                  </a:cubicBezTo>
                  <a:lnTo>
                    <a:pt x="21713" y="2490"/>
                  </a:lnTo>
                  <a:cubicBezTo>
                    <a:pt x="22218" y="2273"/>
                    <a:pt x="22723" y="2165"/>
                    <a:pt x="23228" y="1985"/>
                  </a:cubicBezTo>
                  <a:lnTo>
                    <a:pt x="22867" y="722"/>
                  </a:lnTo>
                  <a:close/>
                  <a:moveTo>
                    <a:pt x="19729" y="1804"/>
                  </a:moveTo>
                  <a:cubicBezTo>
                    <a:pt x="19224" y="1985"/>
                    <a:pt x="18719" y="2201"/>
                    <a:pt x="18251" y="2417"/>
                  </a:cubicBezTo>
                  <a:lnTo>
                    <a:pt x="18792" y="3644"/>
                  </a:lnTo>
                  <a:cubicBezTo>
                    <a:pt x="19297" y="3427"/>
                    <a:pt x="19765" y="3247"/>
                    <a:pt x="20234" y="2995"/>
                  </a:cubicBezTo>
                  <a:lnTo>
                    <a:pt x="19729" y="1804"/>
                  </a:lnTo>
                  <a:close/>
                  <a:moveTo>
                    <a:pt x="16772" y="3139"/>
                  </a:moveTo>
                  <a:cubicBezTo>
                    <a:pt x="16267" y="3427"/>
                    <a:pt x="15762" y="3680"/>
                    <a:pt x="15329" y="3968"/>
                  </a:cubicBezTo>
                  <a:lnTo>
                    <a:pt x="15978" y="5086"/>
                  </a:lnTo>
                  <a:cubicBezTo>
                    <a:pt x="16447" y="4870"/>
                    <a:pt x="16952" y="4581"/>
                    <a:pt x="17385" y="4329"/>
                  </a:cubicBezTo>
                  <a:lnTo>
                    <a:pt x="16772" y="3139"/>
                  </a:lnTo>
                  <a:close/>
                  <a:moveTo>
                    <a:pt x="13959" y="4870"/>
                  </a:moveTo>
                  <a:lnTo>
                    <a:pt x="12588" y="5808"/>
                  </a:lnTo>
                  <a:lnTo>
                    <a:pt x="13382" y="6854"/>
                  </a:lnTo>
                  <a:cubicBezTo>
                    <a:pt x="13814" y="6529"/>
                    <a:pt x="14247" y="6204"/>
                    <a:pt x="14680" y="5952"/>
                  </a:cubicBezTo>
                  <a:lnTo>
                    <a:pt x="13959" y="4870"/>
                  </a:lnTo>
                  <a:close/>
                  <a:moveTo>
                    <a:pt x="11290" y="6782"/>
                  </a:moveTo>
                  <a:lnTo>
                    <a:pt x="10099" y="7900"/>
                  </a:lnTo>
                  <a:lnTo>
                    <a:pt x="11001" y="8873"/>
                  </a:lnTo>
                  <a:cubicBezTo>
                    <a:pt x="11362" y="8513"/>
                    <a:pt x="11759" y="8152"/>
                    <a:pt x="12155" y="7828"/>
                  </a:cubicBezTo>
                  <a:lnTo>
                    <a:pt x="11290" y="6782"/>
                  </a:lnTo>
                  <a:close/>
                  <a:moveTo>
                    <a:pt x="8909" y="9018"/>
                  </a:moveTo>
                  <a:cubicBezTo>
                    <a:pt x="8512" y="9414"/>
                    <a:pt x="8152" y="9811"/>
                    <a:pt x="7791" y="10208"/>
                  </a:cubicBezTo>
                  <a:lnTo>
                    <a:pt x="8765" y="11074"/>
                  </a:lnTo>
                  <a:cubicBezTo>
                    <a:pt x="9090" y="10713"/>
                    <a:pt x="9450" y="10316"/>
                    <a:pt x="9847" y="9955"/>
                  </a:cubicBezTo>
                  <a:lnTo>
                    <a:pt x="8909" y="9018"/>
                  </a:lnTo>
                  <a:close/>
                  <a:moveTo>
                    <a:pt x="6709" y="11470"/>
                  </a:moveTo>
                  <a:cubicBezTo>
                    <a:pt x="6348" y="11903"/>
                    <a:pt x="6024" y="12336"/>
                    <a:pt x="5699" y="12805"/>
                  </a:cubicBezTo>
                  <a:lnTo>
                    <a:pt x="6781" y="13562"/>
                  </a:lnTo>
                  <a:cubicBezTo>
                    <a:pt x="7106" y="13129"/>
                    <a:pt x="7430" y="12697"/>
                    <a:pt x="7755" y="12300"/>
                  </a:cubicBezTo>
                  <a:lnTo>
                    <a:pt x="6709" y="11470"/>
                  </a:lnTo>
                  <a:close/>
                  <a:moveTo>
                    <a:pt x="4798" y="14139"/>
                  </a:moveTo>
                  <a:cubicBezTo>
                    <a:pt x="4509" y="14608"/>
                    <a:pt x="4221" y="15113"/>
                    <a:pt x="3968" y="15546"/>
                  </a:cubicBezTo>
                  <a:lnTo>
                    <a:pt x="5086" y="16195"/>
                  </a:lnTo>
                  <a:cubicBezTo>
                    <a:pt x="5339" y="15762"/>
                    <a:pt x="5627" y="15293"/>
                    <a:pt x="5916" y="14861"/>
                  </a:cubicBezTo>
                  <a:lnTo>
                    <a:pt x="4798" y="14139"/>
                  </a:lnTo>
                  <a:close/>
                  <a:moveTo>
                    <a:pt x="3138" y="16989"/>
                  </a:moveTo>
                  <a:cubicBezTo>
                    <a:pt x="2886" y="17493"/>
                    <a:pt x="2634" y="17998"/>
                    <a:pt x="2417" y="18467"/>
                  </a:cubicBezTo>
                  <a:lnTo>
                    <a:pt x="3643" y="19008"/>
                  </a:lnTo>
                  <a:cubicBezTo>
                    <a:pt x="3860" y="18539"/>
                    <a:pt x="4076" y="18071"/>
                    <a:pt x="4329" y="17566"/>
                  </a:cubicBezTo>
                  <a:lnTo>
                    <a:pt x="3138" y="16989"/>
                  </a:lnTo>
                  <a:close/>
                  <a:moveTo>
                    <a:pt x="1804" y="20018"/>
                  </a:moveTo>
                  <a:cubicBezTo>
                    <a:pt x="1624" y="20523"/>
                    <a:pt x="1407" y="20992"/>
                    <a:pt x="1263" y="21533"/>
                  </a:cubicBezTo>
                  <a:lnTo>
                    <a:pt x="2525" y="21966"/>
                  </a:lnTo>
                  <a:cubicBezTo>
                    <a:pt x="2706" y="21461"/>
                    <a:pt x="2886" y="20956"/>
                    <a:pt x="2994" y="20451"/>
                  </a:cubicBezTo>
                  <a:lnTo>
                    <a:pt x="1804" y="20018"/>
                  </a:lnTo>
                  <a:close/>
                  <a:moveTo>
                    <a:pt x="794" y="22976"/>
                  </a:moveTo>
                  <a:cubicBezTo>
                    <a:pt x="614" y="23481"/>
                    <a:pt x="542" y="24022"/>
                    <a:pt x="397" y="24563"/>
                  </a:cubicBezTo>
                  <a:lnTo>
                    <a:pt x="1696" y="24851"/>
                  </a:lnTo>
                  <a:cubicBezTo>
                    <a:pt x="1840" y="24310"/>
                    <a:pt x="1984" y="23805"/>
                    <a:pt x="2056" y="23336"/>
                  </a:cubicBezTo>
                  <a:lnTo>
                    <a:pt x="794" y="22976"/>
                  </a:lnTo>
                  <a:close/>
                  <a:moveTo>
                    <a:pt x="217" y="25933"/>
                  </a:moveTo>
                  <a:cubicBezTo>
                    <a:pt x="109" y="26474"/>
                    <a:pt x="37" y="27015"/>
                    <a:pt x="1" y="27556"/>
                  </a:cubicBezTo>
                  <a:lnTo>
                    <a:pt x="1299" y="27664"/>
                  </a:lnTo>
                  <a:cubicBezTo>
                    <a:pt x="1335" y="27196"/>
                    <a:pt x="1443" y="26655"/>
                    <a:pt x="1515" y="26150"/>
                  </a:cubicBezTo>
                  <a:lnTo>
                    <a:pt x="217" y="25933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2"/>
            <p:cNvSpPr/>
            <p:nvPr/>
          </p:nvSpPr>
          <p:spPr>
            <a:xfrm>
              <a:off x="1991300" y="895425"/>
              <a:ext cx="55925" cy="37900"/>
            </a:xfrm>
            <a:custGeom>
              <a:avLst/>
              <a:gdLst/>
              <a:ahLst/>
              <a:cxnLst/>
              <a:rect l="l" t="t" r="r" b="b"/>
              <a:pathLst>
                <a:path w="2237" h="1516" extrusionOk="0">
                  <a:moveTo>
                    <a:pt x="2128" y="1"/>
                  </a:moveTo>
                  <a:cubicBezTo>
                    <a:pt x="1407" y="37"/>
                    <a:pt x="686" y="145"/>
                    <a:pt x="0" y="217"/>
                  </a:cubicBezTo>
                  <a:lnTo>
                    <a:pt x="217" y="1516"/>
                  </a:lnTo>
                  <a:cubicBezTo>
                    <a:pt x="866" y="1444"/>
                    <a:pt x="1551" y="1408"/>
                    <a:pt x="2236" y="1299"/>
                  </a:cubicBezTo>
                  <a:lnTo>
                    <a:pt x="2128" y="1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62"/>
          <p:cNvSpPr txBox="1">
            <a:spLocks noGrp="1"/>
          </p:cNvSpPr>
          <p:nvPr>
            <p:ph type="subTitle" idx="1"/>
          </p:nvPr>
        </p:nvSpPr>
        <p:spPr>
          <a:xfrm>
            <a:off x="3390900" y="1590675"/>
            <a:ext cx="46767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48" name="Google Shape;848;p62"/>
          <p:cNvSpPr txBox="1">
            <a:spLocks noGrp="1"/>
          </p:cNvSpPr>
          <p:nvPr>
            <p:ph type="title"/>
          </p:nvPr>
        </p:nvSpPr>
        <p:spPr>
          <a:xfrm>
            <a:off x="3419475" y="2085975"/>
            <a:ext cx="4648200" cy="19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49" name="Google Shape;849;p62"/>
          <p:cNvSpPr/>
          <p:nvPr/>
        </p:nvSpPr>
        <p:spPr>
          <a:xfrm>
            <a:off x="7083811" y="-60272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–Purple">
  <p:cSld name="CUSTOM_3_1_1_1_1"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1" name="Google Shape;851;p63"/>
          <p:cNvGrpSpPr/>
          <p:nvPr/>
        </p:nvGrpSpPr>
        <p:grpSpPr>
          <a:xfrm>
            <a:off x="943028" y="1535321"/>
            <a:ext cx="2171302" cy="2072871"/>
            <a:chOff x="1297900" y="386000"/>
            <a:chExt cx="5071950" cy="4842025"/>
          </a:xfrm>
        </p:grpSpPr>
        <p:sp>
          <p:nvSpPr>
            <p:cNvPr id="852" name="Google Shape;852;p63"/>
            <p:cNvSpPr/>
            <p:nvPr/>
          </p:nvSpPr>
          <p:spPr>
            <a:xfrm>
              <a:off x="1527825" y="386000"/>
              <a:ext cx="4842025" cy="4842025"/>
            </a:xfrm>
            <a:custGeom>
              <a:avLst/>
              <a:gdLst/>
              <a:ahLst/>
              <a:cxnLst/>
              <a:rect l="l" t="t" r="r" b="b"/>
              <a:pathLst>
                <a:path w="193681" h="193681" extrusionOk="0">
                  <a:moveTo>
                    <a:pt x="96841" y="0"/>
                  </a:moveTo>
                  <a:cubicBezTo>
                    <a:pt x="43353" y="0"/>
                    <a:pt x="1" y="43353"/>
                    <a:pt x="1" y="96840"/>
                  </a:cubicBezTo>
                  <a:cubicBezTo>
                    <a:pt x="1" y="150292"/>
                    <a:pt x="43353" y="193680"/>
                    <a:pt x="96841" y="193680"/>
                  </a:cubicBezTo>
                  <a:cubicBezTo>
                    <a:pt x="150292" y="193680"/>
                    <a:pt x="193681" y="150292"/>
                    <a:pt x="193681" y="96840"/>
                  </a:cubicBezTo>
                  <a:cubicBezTo>
                    <a:pt x="193681" y="43317"/>
                    <a:pt x="150292" y="0"/>
                    <a:pt x="968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3"/>
            <p:cNvSpPr/>
            <p:nvPr/>
          </p:nvSpPr>
          <p:spPr>
            <a:xfrm>
              <a:off x="2048100" y="1597850"/>
              <a:ext cx="3300150" cy="2844800"/>
            </a:xfrm>
            <a:custGeom>
              <a:avLst/>
              <a:gdLst/>
              <a:ahLst/>
              <a:cxnLst/>
              <a:rect l="l" t="t" r="r" b="b"/>
              <a:pathLst>
                <a:path w="132006" h="113792" fill="none" extrusionOk="0">
                  <a:moveTo>
                    <a:pt x="131970" y="16519"/>
                  </a:moveTo>
                  <a:lnTo>
                    <a:pt x="131970" y="3607"/>
                  </a:lnTo>
                  <a:cubicBezTo>
                    <a:pt x="131970" y="1623"/>
                    <a:pt x="130347" y="0"/>
                    <a:pt x="128363" y="0"/>
                  </a:cubicBezTo>
                  <a:lnTo>
                    <a:pt x="39422" y="0"/>
                  </a:lnTo>
                  <a:moveTo>
                    <a:pt x="41586" y="113503"/>
                  </a:moveTo>
                  <a:lnTo>
                    <a:pt x="90385" y="113503"/>
                  </a:lnTo>
                  <a:moveTo>
                    <a:pt x="86634" y="113792"/>
                  </a:moveTo>
                  <a:cubicBezTo>
                    <a:pt x="85479" y="113287"/>
                    <a:pt x="84073" y="112602"/>
                    <a:pt x="83207" y="112169"/>
                  </a:cubicBezTo>
                  <a:cubicBezTo>
                    <a:pt x="81764" y="111339"/>
                    <a:pt x="81476" y="111267"/>
                    <a:pt x="80935" y="108490"/>
                  </a:cubicBezTo>
                  <a:cubicBezTo>
                    <a:pt x="80322" y="105497"/>
                    <a:pt x="80827" y="99473"/>
                    <a:pt x="80610" y="96696"/>
                  </a:cubicBezTo>
                  <a:moveTo>
                    <a:pt x="51324" y="96552"/>
                  </a:moveTo>
                  <a:cubicBezTo>
                    <a:pt x="51071" y="99293"/>
                    <a:pt x="51576" y="105497"/>
                    <a:pt x="50999" y="108490"/>
                  </a:cubicBezTo>
                  <a:cubicBezTo>
                    <a:pt x="50458" y="111267"/>
                    <a:pt x="50062" y="111339"/>
                    <a:pt x="48619" y="112169"/>
                  </a:cubicBezTo>
                  <a:cubicBezTo>
                    <a:pt x="47789" y="112602"/>
                    <a:pt x="46383" y="113251"/>
                    <a:pt x="45229" y="113720"/>
                  </a:cubicBezTo>
                  <a:moveTo>
                    <a:pt x="0" y="80827"/>
                  </a:moveTo>
                  <a:lnTo>
                    <a:pt x="0" y="91935"/>
                  </a:lnTo>
                  <a:cubicBezTo>
                    <a:pt x="0" y="94063"/>
                    <a:pt x="2164" y="96480"/>
                    <a:pt x="4329" y="96480"/>
                  </a:cubicBezTo>
                  <a:lnTo>
                    <a:pt x="128580" y="96480"/>
                  </a:lnTo>
                  <a:cubicBezTo>
                    <a:pt x="130708" y="96480"/>
                    <a:pt x="132006" y="94244"/>
                    <a:pt x="132006" y="92116"/>
                  </a:cubicBezTo>
                  <a:lnTo>
                    <a:pt x="132006" y="80827"/>
                  </a:lnTo>
                  <a:moveTo>
                    <a:pt x="0" y="42559"/>
                  </a:moveTo>
                  <a:lnTo>
                    <a:pt x="0" y="80863"/>
                  </a:lnTo>
                  <a:lnTo>
                    <a:pt x="131970" y="80863"/>
                  </a:lnTo>
                  <a:lnTo>
                    <a:pt x="131970" y="4970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3"/>
            <p:cNvSpPr/>
            <p:nvPr/>
          </p:nvSpPr>
          <p:spPr>
            <a:xfrm>
              <a:off x="4369025" y="2001800"/>
              <a:ext cx="1375975" cy="1100075"/>
            </a:xfrm>
            <a:custGeom>
              <a:avLst/>
              <a:gdLst/>
              <a:ahLst/>
              <a:cxnLst/>
              <a:rect l="l" t="t" r="r" b="b"/>
              <a:pathLst>
                <a:path w="55039" h="44003" fill="none" extrusionOk="0">
                  <a:moveTo>
                    <a:pt x="55038" y="0"/>
                  </a:moveTo>
                  <a:lnTo>
                    <a:pt x="0" y="0"/>
                  </a:lnTo>
                  <a:lnTo>
                    <a:pt x="0" y="33507"/>
                  </a:lnTo>
                  <a:lnTo>
                    <a:pt x="8728" y="33507"/>
                  </a:lnTo>
                  <a:lnTo>
                    <a:pt x="8728" y="44002"/>
                  </a:lnTo>
                  <a:lnTo>
                    <a:pt x="20162" y="33507"/>
                  </a:lnTo>
                  <a:lnTo>
                    <a:pt x="55038" y="3350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3"/>
            <p:cNvSpPr/>
            <p:nvPr/>
          </p:nvSpPr>
          <p:spPr>
            <a:xfrm>
              <a:off x="4642225" y="2330900"/>
              <a:ext cx="825950" cy="211025"/>
            </a:xfrm>
            <a:custGeom>
              <a:avLst/>
              <a:gdLst/>
              <a:ahLst/>
              <a:cxnLst/>
              <a:rect l="l" t="t" r="r" b="b"/>
              <a:pathLst>
                <a:path w="33038" h="8441" fill="none" extrusionOk="0">
                  <a:moveTo>
                    <a:pt x="0" y="8441"/>
                  </a:moveTo>
                  <a:lnTo>
                    <a:pt x="33038" y="8441"/>
                  </a:lnTo>
                  <a:moveTo>
                    <a:pt x="0" y="1"/>
                  </a:moveTo>
                  <a:lnTo>
                    <a:pt x="33038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3"/>
            <p:cNvSpPr/>
            <p:nvPr/>
          </p:nvSpPr>
          <p:spPr>
            <a:xfrm>
              <a:off x="1985875" y="774600"/>
              <a:ext cx="2925975" cy="4283900"/>
            </a:xfrm>
            <a:custGeom>
              <a:avLst/>
              <a:gdLst/>
              <a:ahLst/>
              <a:cxnLst/>
              <a:rect l="l" t="t" r="r" b="b"/>
              <a:pathLst>
                <a:path w="117039" h="171356" fill="none" extrusionOk="0">
                  <a:moveTo>
                    <a:pt x="10641" y="166631"/>
                  </a:moveTo>
                  <a:lnTo>
                    <a:pt x="10641" y="145351"/>
                  </a:lnTo>
                  <a:lnTo>
                    <a:pt x="26943" y="139436"/>
                  </a:lnTo>
                  <a:lnTo>
                    <a:pt x="26943" y="160680"/>
                  </a:lnTo>
                  <a:moveTo>
                    <a:pt x="26943" y="160608"/>
                  </a:moveTo>
                  <a:cubicBezTo>
                    <a:pt x="26943" y="163529"/>
                    <a:pt x="24526" y="165910"/>
                    <a:pt x="21605" y="165910"/>
                  </a:cubicBezTo>
                  <a:cubicBezTo>
                    <a:pt x="18684" y="165910"/>
                    <a:pt x="16303" y="163529"/>
                    <a:pt x="16303" y="160608"/>
                  </a:cubicBezTo>
                  <a:cubicBezTo>
                    <a:pt x="16303" y="157650"/>
                    <a:pt x="18684" y="155270"/>
                    <a:pt x="21605" y="155270"/>
                  </a:cubicBezTo>
                  <a:cubicBezTo>
                    <a:pt x="24526" y="155270"/>
                    <a:pt x="26943" y="157650"/>
                    <a:pt x="26943" y="160608"/>
                  </a:cubicBezTo>
                  <a:close/>
                  <a:moveTo>
                    <a:pt x="10641" y="166054"/>
                  </a:moveTo>
                  <a:cubicBezTo>
                    <a:pt x="10641" y="168975"/>
                    <a:pt x="8260" y="171356"/>
                    <a:pt x="5339" y="171356"/>
                  </a:cubicBezTo>
                  <a:cubicBezTo>
                    <a:pt x="2417" y="171356"/>
                    <a:pt x="1" y="168975"/>
                    <a:pt x="1" y="166054"/>
                  </a:cubicBezTo>
                  <a:cubicBezTo>
                    <a:pt x="1" y="163133"/>
                    <a:pt x="2417" y="160716"/>
                    <a:pt x="5339" y="160716"/>
                  </a:cubicBezTo>
                  <a:cubicBezTo>
                    <a:pt x="8260" y="160716"/>
                    <a:pt x="10641" y="163133"/>
                    <a:pt x="10641" y="166054"/>
                  </a:cubicBezTo>
                  <a:close/>
                  <a:moveTo>
                    <a:pt x="116245" y="20487"/>
                  </a:moveTo>
                  <a:lnTo>
                    <a:pt x="104307" y="10316"/>
                  </a:lnTo>
                  <a:moveTo>
                    <a:pt x="95362" y="10424"/>
                  </a:moveTo>
                  <a:lnTo>
                    <a:pt x="83496" y="20487"/>
                  </a:lnTo>
                  <a:moveTo>
                    <a:pt x="83496" y="1"/>
                  </a:moveTo>
                  <a:lnTo>
                    <a:pt x="99871" y="13923"/>
                  </a:lnTo>
                  <a:lnTo>
                    <a:pt x="116245" y="1"/>
                  </a:lnTo>
                  <a:moveTo>
                    <a:pt x="117038" y="21100"/>
                  </a:moveTo>
                  <a:lnTo>
                    <a:pt x="82739" y="21100"/>
                  </a:lnTo>
                  <a:lnTo>
                    <a:pt x="82739" y="181"/>
                  </a:lnTo>
                  <a:lnTo>
                    <a:pt x="117038" y="181"/>
                  </a:lnTo>
                  <a:lnTo>
                    <a:pt x="117038" y="21100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3"/>
            <p:cNvSpPr/>
            <p:nvPr/>
          </p:nvSpPr>
          <p:spPr>
            <a:xfrm>
              <a:off x="2839775" y="1847600"/>
              <a:ext cx="1364250" cy="1587900"/>
            </a:xfrm>
            <a:custGeom>
              <a:avLst/>
              <a:gdLst/>
              <a:ahLst/>
              <a:cxnLst/>
              <a:rect l="l" t="t" r="r" b="b"/>
              <a:pathLst>
                <a:path w="54570" h="63516" fill="none" extrusionOk="0">
                  <a:moveTo>
                    <a:pt x="19945" y="9486"/>
                  </a:moveTo>
                  <a:cubicBezTo>
                    <a:pt x="19801" y="8873"/>
                    <a:pt x="19729" y="8260"/>
                    <a:pt x="19729" y="7575"/>
                  </a:cubicBezTo>
                  <a:cubicBezTo>
                    <a:pt x="19729" y="3391"/>
                    <a:pt x="23119" y="1"/>
                    <a:pt x="27303" y="1"/>
                  </a:cubicBezTo>
                  <a:cubicBezTo>
                    <a:pt x="31487" y="1"/>
                    <a:pt x="34877" y="3391"/>
                    <a:pt x="34877" y="7575"/>
                  </a:cubicBezTo>
                  <a:cubicBezTo>
                    <a:pt x="34877" y="8260"/>
                    <a:pt x="34805" y="8945"/>
                    <a:pt x="34625" y="9523"/>
                  </a:cubicBezTo>
                  <a:moveTo>
                    <a:pt x="12155" y="28710"/>
                  </a:moveTo>
                  <a:lnTo>
                    <a:pt x="12155" y="22687"/>
                  </a:lnTo>
                  <a:cubicBezTo>
                    <a:pt x="12155" y="14356"/>
                    <a:pt x="18936" y="7575"/>
                    <a:pt x="27303" y="7575"/>
                  </a:cubicBezTo>
                  <a:cubicBezTo>
                    <a:pt x="35707" y="7575"/>
                    <a:pt x="42451" y="14356"/>
                    <a:pt x="42451" y="22687"/>
                  </a:cubicBezTo>
                  <a:lnTo>
                    <a:pt x="42451" y="28710"/>
                  </a:lnTo>
                  <a:lnTo>
                    <a:pt x="30333" y="28710"/>
                  </a:lnTo>
                  <a:cubicBezTo>
                    <a:pt x="23624" y="28710"/>
                    <a:pt x="18214" y="23300"/>
                    <a:pt x="18214" y="16628"/>
                  </a:cubicBezTo>
                  <a:moveTo>
                    <a:pt x="42451" y="25717"/>
                  </a:moveTo>
                  <a:lnTo>
                    <a:pt x="45733" y="25717"/>
                  </a:lnTo>
                  <a:cubicBezTo>
                    <a:pt x="46455" y="25717"/>
                    <a:pt x="46996" y="26294"/>
                    <a:pt x="46996" y="26979"/>
                  </a:cubicBezTo>
                  <a:lnTo>
                    <a:pt x="46996" y="34986"/>
                  </a:lnTo>
                  <a:cubicBezTo>
                    <a:pt x="46996" y="36537"/>
                    <a:pt x="45733" y="37799"/>
                    <a:pt x="44146" y="37799"/>
                  </a:cubicBezTo>
                  <a:lnTo>
                    <a:pt x="42451" y="37799"/>
                  </a:lnTo>
                  <a:moveTo>
                    <a:pt x="12155" y="25717"/>
                  </a:moveTo>
                  <a:lnTo>
                    <a:pt x="8873" y="25717"/>
                  </a:lnTo>
                  <a:cubicBezTo>
                    <a:pt x="8151" y="25717"/>
                    <a:pt x="7610" y="26294"/>
                    <a:pt x="7610" y="26979"/>
                  </a:cubicBezTo>
                  <a:lnTo>
                    <a:pt x="7610" y="34986"/>
                  </a:lnTo>
                  <a:cubicBezTo>
                    <a:pt x="7610" y="36537"/>
                    <a:pt x="8873" y="37799"/>
                    <a:pt x="10460" y="37799"/>
                  </a:cubicBezTo>
                  <a:lnTo>
                    <a:pt x="12155" y="37799"/>
                  </a:lnTo>
                  <a:moveTo>
                    <a:pt x="31848" y="57456"/>
                  </a:moveTo>
                  <a:lnTo>
                    <a:pt x="31848" y="63479"/>
                  </a:lnTo>
                  <a:moveTo>
                    <a:pt x="22759" y="57456"/>
                  </a:moveTo>
                  <a:lnTo>
                    <a:pt x="22759" y="63479"/>
                  </a:lnTo>
                  <a:moveTo>
                    <a:pt x="54570" y="63479"/>
                  </a:moveTo>
                  <a:cubicBezTo>
                    <a:pt x="54570" y="58466"/>
                    <a:pt x="50530" y="54426"/>
                    <a:pt x="45481" y="54426"/>
                  </a:cubicBezTo>
                  <a:lnTo>
                    <a:pt x="40756" y="54426"/>
                  </a:lnTo>
                  <a:cubicBezTo>
                    <a:pt x="38304" y="54426"/>
                    <a:pt x="36356" y="52478"/>
                    <a:pt x="36356" y="50062"/>
                  </a:cubicBezTo>
                  <a:lnTo>
                    <a:pt x="36356" y="46852"/>
                  </a:lnTo>
                  <a:moveTo>
                    <a:pt x="18214" y="46888"/>
                  </a:moveTo>
                  <a:lnTo>
                    <a:pt x="18214" y="50098"/>
                  </a:lnTo>
                  <a:cubicBezTo>
                    <a:pt x="18214" y="52478"/>
                    <a:pt x="16267" y="54462"/>
                    <a:pt x="13814" y="54462"/>
                  </a:cubicBezTo>
                  <a:lnTo>
                    <a:pt x="9089" y="54462"/>
                  </a:lnTo>
                  <a:cubicBezTo>
                    <a:pt x="4076" y="54462"/>
                    <a:pt x="0" y="58538"/>
                    <a:pt x="0" y="63515"/>
                  </a:cubicBezTo>
                  <a:moveTo>
                    <a:pt x="34264" y="39494"/>
                  </a:moveTo>
                  <a:cubicBezTo>
                    <a:pt x="32497" y="41406"/>
                    <a:pt x="29972" y="42560"/>
                    <a:pt x="27231" y="42560"/>
                  </a:cubicBezTo>
                  <a:cubicBezTo>
                    <a:pt x="24273" y="42560"/>
                    <a:pt x="21677" y="41262"/>
                    <a:pt x="19909" y="39170"/>
                  </a:cubicBezTo>
                  <a:moveTo>
                    <a:pt x="17024" y="53705"/>
                  </a:moveTo>
                  <a:cubicBezTo>
                    <a:pt x="19693" y="56049"/>
                    <a:pt x="23191" y="57492"/>
                    <a:pt x="27015" y="57492"/>
                  </a:cubicBezTo>
                  <a:cubicBezTo>
                    <a:pt x="30874" y="57492"/>
                    <a:pt x="34336" y="56085"/>
                    <a:pt x="37005" y="53741"/>
                  </a:cubicBezTo>
                  <a:moveTo>
                    <a:pt x="12155" y="34770"/>
                  </a:moveTo>
                  <a:lnTo>
                    <a:pt x="12155" y="34770"/>
                  </a:lnTo>
                  <a:cubicBezTo>
                    <a:pt x="12155" y="43101"/>
                    <a:pt x="18936" y="49882"/>
                    <a:pt x="27303" y="49882"/>
                  </a:cubicBezTo>
                  <a:lnTo>
                    <a:pt x="27303" y="49882"/>
                  </a:lnTo>
                  <a:cubicBezTo>
                    <a:pt x="35707" y="49882"/>
                    <a:pt x="42451" y="43101"/>
                    <a:pt x="42451" y="34770"/>
                  </a:cubicBez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3"/>
            <p:cNvSpPr/>
            <p:nvPr/>
          </p:nvSpPr>
          <p:spPr>
            <a:xfrm>
              <a:off x="1304225" y="917075"/>
              <a:ext cx="1546400" cy="1565350"/>
            </a:xfrm>
            <a:custGeom>
              <a:avLst/>
              <a:gdLst/>
              <a:ahLst/>
              <a:cxnLst/>
              <a:rect l="l" t="t" r="r" b="b"/>
              <a:pathLst>
                <a:path w="61856" h="62614" fill="none" extrusionOk="0">
                  <a:moveTo>
                    <a:pt x="0" y="31307"/>
                  </a:moveTo>
                  <a:cubicBezTo>
                    <a:pt x="0" y="30585"/>
                    <a:pt x="36" y="29936"/>
                    <a:pt x="108" y="29179"/>
                  </a:cubicBezTo>
                  <a:moveTo>
                    <a:pt x="30946" y="1"/>
                  </a:moveTo>
                  <a:cubicBezTo>
                    <a:pt x="48005" y="1"/>
                    <a:pt x="61855" y="13995"/>
                    <a:pt x="61855" y="31307"/>
                  </a:cubicBezTo>
                  <a:cubicBezTo>
                    <a:pt x="61855" y="39025"/>
                    <a:pt x="59114" y="46094"/>
                    <a:pt x="54497" y="51577"/>
                  </a:cubicBezTo>
                  <a:lnTo>
                    <a:pt x="57599" y="61243"/>
                  </a:lnTo>
                  <a:lnTo>
                    <a:pt x="48582" y="56987"/>
                  </a:lnTo>
                  <a:cubicBezTo>
                    <a:pt x="43605" y="60521"/>
                    <a:pt x="37510" y="62613"/>
                    <a:pt x="30910" y="62613"/>
                  </a:cubicBezTo>
                  <a:cubicBezTo>
                    <a:pt x="13850" y="62613"/>
                    <a:pt x="0" y="48583"/>
                    <a:pt x="0" y="31271"/>
                  </a:cubicBezTo>
                  <a:moveTo>
                    <a:pt x="41153" y="31740"/>
                  </a:moveTo>
                  <a:lnTo>
                    <a:pt x="33723" y="36104"/>
                  </a:lnTo>
                  <a:lnTo>
                    <a:pt x="26293" y="40468"/>
                  </a:lnTo>
                  <a:lnTo>
                    <a:pt x="26293" y="31776"/>
                  </a:lnTo>
                  <a:lnTo>
                    <a:pt x="26293" y="23047"/>
                  </a:lnTo>
                  <a:lnTo>
                    <a:pt x="33723" y="27448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3"/>
            <p:cNvSpPr/>
            <p:nvPr/>
          </p:nvSpPr>
          <p:spPr>
            <a:xfrm>
              <a:off x="1297900" y="908950"/>
              <a:ext cx="658250" cy="691625"/>
            </a:xfrm>
            <a:custGeom>
              <a:avLst/>
              <a:gdLst/>
              <a:ahLst/>
              <a:cxnLst/>
              <a:rect l="l" t="t" r="r" b="b"/>
              <a:pathLst>
                <a:path w="26330" h="27665" extrusionOk="0">
                  <a:moveTo>
                    <a:pt x="26077" y="1"/>
                  </a:moveTo>
                  <a:cubicBezTo>
                    <a:pt x="25536" y="73"/>
                    <a:pt x="24995" y="181"/>
                    <a:pt x="24454" y="326"/>
                  </a:cubicBezTo>
                  <a:lnTo>
                    <a:pt x="24743" y="1624"/>
                  </a:lnTo>
                  <a:cubicBezTo>
                    <a:pt x="25212" y="1516"/>
                    <a:pt x="25789" y="1408"/>
                    <a:pt x="26330" y="1299"/>
                  </a:cubicBezTo>
                  <a:lnTo>
                    <a:pt x="26077" y="1"/>
                  </a:lnTo>
                  <a:close/>
                  <a:moveTo>
                    <a:pt x="22867" y="722"/>
                  </a:moveTo>
                  <a:cubicBezTo>
                    <a:pt x="22326" y="867"/>
                    <a:pt x="21785" y="1047"/>
                    <a:pt x="21316" y="1227"/>
                  </a:cubicBezTo>
                  <a:lnTo>
                    <a:pt x="21713" y="2490"/>
                  </a:lnTo>
                  <a:cubicBezTo>
                    <a:pt x="22218" y="2273"/>
                    <a:pt x="22723" y="2165"/>
                    <a:pt x="23228" y="1985"/>
                  </a:cubicBezTo>
                  <a:lnTo>
                    <a:pt x="22867" y="722"/>
                  </a:lnTo>
                  <a:close/>
                  <a:moveTo>
                    <a:pt x="19729" y="1804"/>
                  </a:moveTo>
                  <a:cubicBezTo>
                    <a:pt x="19224" y="1985"/>
                    <a:pt x="18719" y="2201"/>
                    <a:pt x="18251" y="2417"/>
                  </a:cubicBezTo>
                  <a:lnTo>
                    <a:pt x="18792" y="3644"/>
                  </a:lnTo>
                  <a:cubicBezTo>
                    <a:pt x="19297" y="3427"/>
                    <a:pt x="19765" y="3247"/>
                    <a:pt x="20234" y="2995"/>
                  </a:cubicBezTo>
                  <a:lnTo>
                    <a:pt x="19729" y="1804"/>
                  </a:lnTo>
                  <a:close/>
                  <a:moveTo>
                    <a:pt x="16772" y="3139"/>
                  </a:moveTo>
                  <a:cubicBezTo>
                    <a:pt x="16267" y="3427"/>
                    <a:pt x="15762" y="3680"/>
                    <a:pt x="15329" y="3968"/>
                  </a:cubicBezTo>
                  <a:lnTo>
                    <a:pt x="15978" y="5086"/>
                  </a:lnTo>
                  <a:cubicBezTo>
                    <a:pt x="16447" y="4870"/>
                    <a:pt x="16952" y="4581"/>
                    <a:pt x="17385" y="4329"/>
                  </a:cubicBezTo>
                  <a:lnTo>
                    <a:pt x="16772" y="3139"/>
                  </a:lnTo>
                  <a:close/>
                  <a:moveTo>
                    <a:pt x="13959" y="4870"/>
                  </a:moveTo>
                  <a:lnTo>
                    <a:pt x="12588" y="5808"/>
                  </a:lnTo>
                  <a:lnTo>
                    <a:pt x="13382" y="6854"/>
                  </a:lnTo>
                  <a:cubicBezTo>
                    <a:pt x="13814" y="6529"/>
                    <a:pt x="14247" y="6204"/>
                    <a:pt x="14680" y="5952"/>
                  </a:cubicBezTo>
                  <a:lnTo>
                    <a:pt x="13959" y="4870"/>
                  </a:lnTo>
                  <a:close/>
                  <a:moveTo>
                    <a:pt x="11290" y="6782"/>
                  </a:moveTo>
                  <a:lnTo>
                    <a:pt x="10099" y="7900"/>
                  </a:lnTo>
                  <a:lnTo>
                    <a:pt x="11001" y="8873"/>
                  </a:lnTo>
                  <a:cubicBezTo>
                    <a:pt x="11362" y="8513"/>
                    <a:pt x="11759" y="8152"/>
                    <a:pt x="12155" y="7828"/>
                  </a:cubicBezTo>
                  <a:lnTo>
                    <a:pt x="11290" y="6782"/>
                  </a:lnTo>
                  <a:close/>
                  <a:moveTo>
                    <a:pt x="8909" y="9018"/>
                  </a:moveTo>
                  <a:cubicBezTo>
                    <a:pt x="8512" y="9414"/>
                    <a:pt x="8152" y="9811"/>
                    <a:pt x="7791" y="10208"/>
                  </a:cubicBezTo>
                  <a:lnTo>
                    <a:pt x="8765" y="11074"/>
                  </a:lnTo>
                  <a:cubicBezTo>
                    <a:pt x="9090" y="10713"/>
                    <a:pt x="9450" y="10316"/>
                    <a:pt x="9847" y="9955"/>
                  </a:cubicBezTo>
                  <a:lnTo>
                    <a:pt x="8909" y="9018"/>
                  </a:lnTo>
                  <a:close/>
                  <a:moveTo>
                    <a:pt x="6709" y="11470"/>
                  </a:moveTo>
                  <a:cubicBezTo>
                    <a:pt x="6348" y="11903"/>
                    <a:pt x="6024" y="12336"/>
                    <a:pt x="5699" y="12805"/>
                  </a:cubicBezTo>
                  <a:lnTo>
                    <a:pt x="6781" y="13562"/>
                  </a:lnTo>
                  <a:cubicBezTo>
                    <a:pt x="7106" y="13129"/>
                    <a:pt x="7430" y="12697"/>
                    <a:pt x="7755" y="12300"/>
                  </a:cubicBezTo>
                  <a:lnTo>
                    <a:pt x="6709" y="11470"/>
                  </a:lnTo>
                  <a:close/>
                  <a:moveTo>
                    <a:pt x="4798" y="14139"/>
                  </a:moveTo>
                  <a:cubicBezTo>
                    <a:pt x="4509" y="14608"/>
                    <a:pt x="4221" y="15113"/>
                    <a:pt x="3968" y="15546"/>
                  </a:cubicBezTo>
                  <a:lnTo>
                    <a:pt x="5086" y="16195"/>
                  </a:lnTo>
                  <a:cubicBezTo>
                    <a:pt x="5339" y="15762"/>
                    <a:pt x="5627" y="15293"/>
                    <a:pt x="5916" y="14861"/>
                  </a:cubicBezTo>
                  <a:lnTo>
                    <a:pt x="4798" y="14139"/>
                  </a:lnTo>
                  <a:close/>
                  <a:moveTo>
                    <a:pt x="3138" y="16989"/>
                  </a:moveTo>
                  <a:cubicBezTo>
                    <a:pt x="2886" y="17493"/>
                    <a:pt x="2634" y="17998"/>
                    <a:pt x="2417" y="18467"/>
                  </a:cubicBezTo>
                  <a:lnTo>
                    <a:pt x="3643" y="19008"/>
                  </a:lnTo>
                  <a:cubicBezTo>
                    <a:pt x="3860" y="18539"/>
                    <a:pt x="4076" y="18071"/>
                    <a:pt x="4329" y="17566"/>
                  </a:cubicBezTo>
                  <a:lnTo>
                    <a:pt x="3138" y="16989"/>
                  </a:lnTo>
                  <a:close/>
                  <a:moveTo>
                    <a:pt x="1804" y="20018"/>
                  </a:moveTo>
                  <a:cubicBezTo>
                    <a:pt x="1624" y="20523"/>
                    <a:pt x="1407" y="20992"/>
                    <a:pt x="1263" y="21533"/>
                  </a:cubicBezTo>
                  <a:lnTo>
                    <a:pt x="2525" y="21966"/>
                  </a:lnTo>
                  <a:cubicBezTo>
                    <a:pt x="2706" y="21461"/>
                    <a:pt x="2886" y="20956"/>
                    <a:pt x="2994" y="20451"/>
                  </a:cubicBezTo>
                  <a:lnTo>
                    <a:pt x="1804" y="20018"/>
                  </a:lnTo>
                  <a:close/>
                  <a:moveTo>
                    <a:pt x="794" y="22976"/>
                  </a:moveTo>
                  <a:cubicBezTo>
                    <a:pt x="614" y="23481"/>
                    <a:pt x="542" y="24022"/>
                    <a:pt x="397" y="24563"/>
                  </a:cubicBezTo>
                  <a:lnTo>
                    <a:pt x="1696" y="24851"/>
                  </a:lnTo>
                  <a:cubicBezTo>
                    <a:pt x="1840" y="24310"/>
                    <a:pt x="1984" y="23805"/>
                    <a:pt x="2056" y="23336"/>
                  </a:cubicBezTo>
                  <a:lnTo>
                    <a:pt x="794" y="22976"/>
                  </a:lnTo>
                  <a:close/>
                  <a:moveTo>
                    <a:pt x="217" y="25933"/>
                  </a:moveTo>
                  <a:cubicBezTo>
                    <a:pt x="109" y="26474"/>
                    <a:pt x="37" y="27015"/>
                    <a:pt x="1" y="27556"/>
                  </a:cubicBezTo>
                  <a:lnTo>
                    <a:pt x="1299" y="27664"/>
                  </a:lnTo>
                  <a:cubicBezTo>
                    <a:pt x="1335" y="27196"/>
                    <a:pt x="1443" y="26655"/>
                    <a:pt x="1515" y="26150"/>
                  </a:cubicBezTo>
                  <a:lnTo>
                    <a:pt x="217" y="25933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3"/>
            <p:cNvSpPr/>
            <p:nvPr/>
          </p:nvSpPr>
          <p:spPr>
            <a:xfrm>
              <a:off x="1991300" y="895425"/>
              <a:ext cx="55925" cy="37900"/>
            </a:xfrm>
            <a:custGeom>
              <a:avLst/>
              <a:gdLst/>
              <a:ahLst/>
              <a:cxnLst/>
              <a:rect l="l" t="t" r="r" b="b"/>
              <a:pathLst>
                <a:path w="2237" h="1516" extrusionOk="0">
                  <a:moveTo>
                    <a:pt x="2128" y="1"/>
                  </a:moveTo>
                  <a:cubicBezTo>
                    <a:pt x="1407" y="37"/>
                    <a:pt x="686" y="145"/>
                    <a:pt x="0" y="217"/>
                  </a:cubicBezTo>
                  <a:lnTo>
                    <a:pt x="217" y="1516"/>
                  </a:lnTo>
                  <a:cubicBezTo>
                    <a:pt x="866" y="1444"/>
                    <a:pt x="1551" y="1408"/>
                    <a:pt x="2236" y="1299"/>
                  </a:cubicBezTo>
                  <a:lnTo>
                    <a:pt x="2128" y="1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1" name="Google Shape;861;p63"/>
          <p:cNvSpPr txBox="1">
            <a:spLocks noGrp="1"/>
          </p:cNvSpPr>
          <p:nvPr>
            <p:ph type="subTitle" idx="1"/>
          </p:nvPr>
        </p:nvSpPr>
        <p:spPr>
          <a:xfrm>
            <a:off x="3390900" y="1590675"/>
            <a:ext cx="4676700" cy="46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62" name="Google Shape;862;p63"/>
          <p:cNvSpPr txBox="1">
            <a:spLocks noGrp="1"/>
          </p:cNvSpPr>
          <p:nvPr>
            <p:ph type="title"/>
          </p:nvPr>
        </p:nvSpPr>
        <p:spPr>
          <a:xfrm>
            <a:off x="3419475" y="2085975"/>
            <a:ext cx="4648200" cy="192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63" name="Google Shape;863;p63"/>
          <p:cNvSpPr/>
          <p:nvPr/>
        </p:nvSpPr>
        <p:spPr>
          <a:xfrm>
            <a:off x="7083811" y="-60272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Review–Orange">
  <p:cSld name="CUSTOM_6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64"/>
          <p:cNvSpPr/>
          <p:nvPr/>
        </p:nvSpPr>
        <p:spPr>
          <a:xfrm rot="-5400000">
            <a:off x="-507252" y="-732147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6" name="Google Shape;866;p64"/>
          <p:cNvGrpSpPr/>
          <p:nvPr/>
        </p:nvGrpSpPr>
        <p:grpSpPr>
          <a:xfrm>
            <a:off x="425509" y="373527"/>
            <a:ext cx="806544" cy="1106677"/>
            <a:chOff x="2786575" y="1615875"/>
            <a:chExt cx="1843950" cy="2530125"/>
          </a:xfrm>
        </p:grpSpPr>
        <p:sp>
          <p:nvSpPr>
            <p:cNvPr id="867" name="Google Shape;867;p64"/>
            <p:cNvSpPr/>
            <p:nvPr/>
          </p:nvSpPr>
          <p:spPr>
            <a:xfrm>
              <a:off x="3133725" y="1784500"/>
              <a:ext cx="1181225" cy="1984600"/>
            </a:xfrm>
            <a:custGeom>
              <a:avLst/>
              <a:gdLst/>
              <a:ahLst/>
              <a:cxnLst/>
              <a:rect l="l" t="t" r="r" b="b"/>
              <a:pathLst>
                <a:path w="47249" h="79384" fill="none" extrusionOk="0">
                  <a:moveTo>
                    <a:pt x="26654" y="79384"/>
                  </a:moveTo>
                  <a:lnTo>
                    <a:pt x="3751" y="79384"/>
                  </a:lnTo>
                  <a:cubicBezTo>
                    <a:pt x="1659" y="79384"/>
                    <a:pt x="0" y="77725"/>
                    <a:pt x="0" y="75669"/>
                  </a:cubicBezTo>
                  <a:lnTo>
                    <a:pt x="0" y="3751"/>
                  </a:lnTo>
                  <a:cubicBezTo>
                    <a:pt x="0" y="1659"/>
                    <a:pt x="1659" y="0"/>
                    <a:pt x="3751" y="0"/>
                  </a:cubicBezTo>
                  <a:lnTo>
                    <a:pt x="43497" y="0"/>
                  </a:lnTo>
                  <a:cubicBezTo>
                    <a:pt x="45589" y="0"/>
                    <a:pt x="47248" y="1659"/>
                    <a:pt x="47248" y="3751"/>
                  </a:cubicBezTo>
                  <a:lnTo>
                    <a:pt x="47248" y="53668"/>
                  </a:lnTo>
                </a:path>
              </a:pathLst>
            </a:custGeom>
            <a:noFill/>
            <a:ln w="27950" cap="flat" cmpd="sng">
              <a:solidFill>
                <a:srgbClr val="00000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4"/>
            <p:cNvSpPr/>
            <p:nvPr/>
          </p:nvSpPr>
          <p:spPr>
            <a:xfrm>
              <a:off x="3562025" y="2790775"/>
              <a:ext cx="473400" cy="1247925"/>
            </a:xfrm>
            <a:custGeom>
              <a:avLst/>
              <a:gdLst/>
              <a:ahLst/>
              <a:cxnLst/>
              <a:rect l="l" t="t" r="r" b="b"/>
              <a:pathLst>
                <a:path w="18936" h="49917" fill="none" extrusionOk="0">
                  <a:moveTo>
                    <a:pt x="18935" y="14138"/>
                  </a:moveTo>
                  <a:lnTo>
                    <a:pt x="18935" y="3426"/>
                  </a:lnTo>
                  <a:cubicBezTo>
                    <a:pt x="18935" y="1551"/>
                    <a:pt x="17384" y="0"/>
                    <a:pt x="15509" y="0"/>
                  </a:cubicBezTo>
                  <a:lnTo>
                    <a:pt x="15509" y="0"/>
                  </a:lnTo>
                  <a:cubicBezTo>
                    <a:pt x="13597" y="0"/>
                    <a:pt x="12083" y="1551"/>
                    <a:pt x="12083" y="3426"/>
                  </a:cubicBezTo>
                  <a:lnTo>
                    <a:pt x="12083" y="29683"/>
                  </a:lnTo>
                  <a:lnTo>
                    <a:pt x="6168" y="24598"/>
                  </a:lnTo>
                  <a:cubicBezTo>
                    <a:pt x="4833" y="23227"/>
                    <a:pt x="2633" y="23227"/>
                    <a:pt x="1335" y="24598"/>
                  </a:cubicBezTo>
                  <a:lnTo>
                    <a:pt x="1335" y="24598"/>
                  </a:lnTo>
                  <a:cubicBezTo>
                    <a:pt x="0" y="25932"/>
                    <a:pt x="0" y="28096"/>
                    <a:pt x="1335" y="29395"/>
                  </a:cubicBezTo>
                  <a:lnTo>
                    <a:pt x="15509" y="47068"/>
                  </a:lnTo>
                  <a:lnTo>
                    <a:pt x="15509" y="49917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4"/>
            <p:cNvSpPr/>
            <p:nvPr/>
          </p:nvSpPr>
          <p:spPr>
            <a:xfrm>
              <a:off x="4035400" y="3078400"/>
              <a:ext cx="171350" cy="283150"/>
            </a:xfrm>
            <a:custGeom>
              <a:avLst/>
              <a:gdLst/>
              <a:ahLst/>
              <a:cxnLst/>
              <a:rect l="l" t="t" r="r" b="b"/>
              <a:pathLst>
                <a:path w="6854" h="11326" fill="none" extrusionOk="0">
                  <a:moveTo>
                    <a:pt x="0" y="11217"/>
                  </a:moveTo>
                  <a:lnTo>
                    <a:pt x="0" y="3427"/>
                  </a:lnTo>
                  <a:cubicBezTo>
                    <a:pt x="0" y="1515"/>
                    <a:pt x="1515" y="0"/>
                    <a:pt x="3427" y="0"/>
                  </a:cubicBezTo>
                  <a:lnTo>
                    <a:pt x="3427" y="0"/>
                  </a:lnTo>
                  <a:cubicBezTo>
                    <a:pt x="5302" y="0"/>
                    <a:pt x="6853" y="1515"/>
                    <a:pt x="6853" y="3427"/>
                  </a:cubicBezTo>
                  <a:lnTo>
                    <a:pt x="6853" y="11326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64"/>
            <p:cNvSpPr/>
            <p:nvPr/>
          </p:nvSpPr>
          <p:spPr>
            <a:xfrm>
              <a:off x="4205800" y="3126200"/>
              <a:ext cx="171350" cy="288550"/>
            </a:xfrm>
            <a:custGeom>
              <a:avLst/>
              <a:gdLst/>
              <a:ahLst/>
              <a:cxnLst/>
              <a:rect l="l" t="t" r="r" b="b"/>
              <a:pathLst>
                <a:path w="6854" h="11542" fill="none" extrusionOk="0">
                  <a:moveTo>
                    <a:pt x="1" y="3426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4" y="1515"/>
                    <a:pt x="6854" y="3426"/>
                  </a:cubicBezTo>
                  <a:lnTo>
                    <a:pt x="6854" y="1154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4"/>
            <p:cNvSpPr/>
            <p:nvPr/>
          </p:nvSpPr>
          <p:spPr>
            <a:xfrm>
              <a:off x="4377125" y="3157750"/>
              <a:ext cx="171350" cy="894475"/>
            </a:xfrm>
            <a:custGeom>
              <a:avLst/>
              <a:gdLst/>
              <a:ahLst/>
              <a:cxnLst/>
              <a:rect l="l" t="t" r="r" b="b"/>
              <a:pathLst>
                <a:path w="6854" h="35779" fill="none" extrusionOk="0">
                  <a:moveTo>
                    <a:pt x="1" y="3427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3" y="1515"/>
                    <a:pt x="6853" y="3427"/>
                  </a:cubicBezTo>
                  <a:lnTo>
                    <a:pt x="6853" y="23192"/>
                  </a:lnTo>
                  <a:lnTo>
                    <a:pt x="3427" y="32461"/>
                  </a:lnTo>
                  <a:lnTo>
                    <a:pt x="3427" y="35779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64"/>
            <p:cNvSpPr/>
            <p:nvPr/>
          </p:nvSpPr>
          <p:spPr>
            <a:xfrm>
              <a:off x="3882100" y="4057625"/>
              <a:ext cx="642025" cy="88375"/>
            </a:xfrm>
            <a:custGeom>
              <a:avLst/>
              <a:gdLst/>
              <a:ahLst/>
              <a:cxnLst/>
              <a:rect l="l" t="t" r="r" b="b"/>
              <a:pathLst>
                <a:path w="25681" h="3535" fill="none" extrusionOk="0">
                  <a:moveTo>
                    <a:pt x="1" y="3535"/>
                  </a:moveTo>
                  <a:lnTo>
                    <a:pt x="1" y="0"/>
                  </a:lnTo>
                  <a:lnTo>
                    <a:pt x="25681" y="0"/>
                  </a:lnTo>
                  <a:lnTo>
                    <a:pt x="25681" y="3535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4"/>
            <p:cNvSpPr/>
            <p:nvPr/>
          </p:nvSpPr>
          <p:spPr>
            <a:xfrm>
              <a:off x="3595375" y="1885475"/>
              <a:ext cx="257900" cy="25"/>
            </a:xfrm>
            <a:custGeom>
              <a:avLst/>
              <a:gdLst/>
              <a:ahLst/>
              <a:cxnLst/>
              <a:rect l="l" t="t" r="r" b="b"/>
              <a:pathLst>
                <a:path w="10316" h="1" fill="none" extrusionOk="0">
                  <a:moveTo>
                    <a:pt x="1" y="1"/>
                  </a:moveTo>
                  <a:lnTo>
                    <a:pt x="10316" y="1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64"/>
            <p:cNvSpPr/>
            <p:nvPr/>
          </p:nvSpPr>
          <p:spPr>
            <a:xfrm>
              <a:off x="3246425" y="1990975"/>
              <a:ext cx="956700" cy="25"/>
            </a:xfrm>
            <a:custGeom>
              <a:avLst/>
              <a:gdLst/>
              <a:ahLst/>
              <a:cxnLst/>
              <a:rect l="l" t="t" r="r" b="b"/>
              <a:pathLst>
                <a:path w="38268" h="1" fill="none" extrusionOk="0">
                  <a:moveTo>
                    <a:pt x="1" y="0"/>
                  </a:moveTo>
                  <a:lnTo>
                    <a:pt x="38268" y="0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4"/>
            <p:cNvSpPr/>
            <p:nvPr/>
          </p:nvSpPr>
          <p:spPr>
            <a:xfrm>
              <a:off x="4488025" y="2881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6" y="1"/>
                    <a:pt x="1" y="325"/>
                    <a:pt x="1" y="722"/>
                  </a:cubicBezTo>
                  <a:cubicBezTo>
                    <a:pt x="1" y="1155"/>
                    <a:pt x="326" y="1444"/>
                    <a:pt x="722" y="1444"/>
                  </a:cubicBezTo>
                  <a:cubicBezTo>
                    <a:pt x="1119" y="1444"/>
                    <a:pt x="1444" y="1155"/>
                    <a:pt x="1444" y="722"/>
                  </a:cubicBezTo>
                  <a:cubicBezTo>
                    <a:pt x="1444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4"/>
            <p:cNvSpPr/>
            <p:nvPr/>
          </p:nvSpPr>
          <p:spPr>
            <a:xfrm>
              <a:off x="4483525" y="28782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8"/>
                    <a:pt x="1443" y="902"/>
                  </a:cubicBezTo>
                  <a:cubicBezTo>
                    <a:pt x="1443" y="1191"/>
                    <a:pt x="1227" y="1407"/>
                    <a:pt x="902" y="1407"/>
                  </a:cubicBezTo>
                  <a:cubicBezTo>
                    <a:pt x="614" y="1407"/>
                    <a:pt x="361" y="1191"/>
                    <a:pt x="361" y="902"/>
                  </a:cubicBezTo>
                  <a:cubicBezTo>
                    <a:pt x="361" y="578"/>
                    <a:pt x="614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433" y="1"/>
                    <a:pt x="1" y="397"/>
                    <a:pt x="1" y="902"/>
                  </a:cubicBezTo>
                  <a:cubicBezTo>
                    <a:pt x="1" y="1371"/>
                    <a:pt x="433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64"/>
            <p:cNvSpPr/>
            <p:nvPr/>
          </p:nvSpPr>
          <p:spPr>
            <a:xfrm>
              <a:off x="4589925" y="2790775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1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1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64"/>
            <p:cNvSpPr/>
            <p:nvPr/>
          </p:nvSpPr>
          <p:spPr>
            <a:xfrm>
              <a:off x="4585425" y="2786250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1"/>
                  </a:moveTo>
                  <a:cubicBezTo>
                    <a:pt x="1226" y="361"/>
                    <a:pt x="1443" y="614"/>
                    <a:pt x="1443" y="902"/>
                  </a:cubicBezTo>
                  <a:cubicBezTo>
                    <a:pt x="1443" y="1227"/>
                    <a:pt x="1226" y="1443"/>
                    <a:pt x="902" y="1443"/>
                  </a:cubicBezTo>
                  <a:cubicBezTo>
                    <a:pt x="577" y="1443"/>
                    <a:pt x="361" y="1227"/>
                    <a:pt x="361" y="902"/>
                  </a:cubicBezTo>
                  <a:cubicBezTo>
                    <a:pt x="361" y="614"/>
                    <a:pt x="577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397" y="1"/>
                    <a:pt x="0" y="434"/>
                    <a:pt x="0" y="902"/>
                  </a:cubicBezTo>
                  <a:cubicBezTo>
                    <a:pt x="0" y="1407"/>
                    <a:pt x="397" y="1804"/>
                    <a:pt x="902" y="1804"/>
                  </a:cubicBezTo>
                  <a:cubicBezTo>
                    <a:pt x="1371" y="1804"/>
                    <a:pt x="1804" y="1407"/>
                    <a:pt x="1804" y="902"/>
                  </a:cubicBezTo>
                  <a:cubicBezTo>
                    <a:pt x="1804" y="434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4"/>
            <p:cNvSpPr/>
            <p:nvPr/>
          </p:nvSpPr>
          <p:spPr>
            <a:xfrm>
              <a:off x="4083175" y="21623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55" y="1443"/>
                    <a:pt x="1444" y="1118"/>
                    <a:pt x="1444" y="722"/>
                  </a:cubicBezTo>
                  <a:cubicBezTo>
                    <a:pt x="1444" y="325"/>
                    <a:pt x="1155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4"/>
            <p:cNvSpPr/>
            <p:nvPr/>
          </p:nvSpPr>
          <p:spPr>
            <a:xfrm>
              <a:off x="4078675" y="21577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515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4" y="1444"/>
                    <a:pt x="397" y="1191"/>
                    <a:pt x="397" y="903"/>
                  </a:cubicBezTo>
                  <a:cubicBezTo>
                    <a:pt x="397" y="578"/>
                    <a:pt x="614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8"/>
                    <a:pt x="433" y="1804"/>
                    <a:pt x="902" y="1804"/>
                  </a:cubicBezTo>
                  <a:cubicBezTo>
                    <a:pt x="1407" y="1804"/>
                    <a:pt x="1804" y="1408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4"/>
            <p:cNvSpPr/>
            <p:nvPr/>
          </p:nvSpPr>
          <p:spPr>
            <a:xfrm>
              <a:off x="4488025" y="17484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6" y="0"/>
                    <a:pt x="1" y="325"/>
                    <a:pt x="1" y="722"/>
                  </a:cubicBezTo>
                  <a:cubicBezTo>
                    <a:pt x="1" y="1119"/>
                    <a:pt x="326" y="1443"/>
                    <a:pt x="722" y="1443"/>
                  </a:cubicBezTo>
                  <a:cubicBezTo>
                    <a:pt x="1119" y="1443"/>
                    <a:pt x="1444" y="1119"/>
                    <a:pt x="1444" y="722"/>
                  </a:cubicBezTo>
                  <a:cubicBezTo>
                    <a:pt x="1444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4"/>
            <p:cNvSpPr/>
            <p:nvPr/>
          </p:nvSpPr>
          <p:spPr>
            <a:xfrm>
              <a:off x="4483525" y="17439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7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4" y="1443"/>
                    <a:pt x="361" y="1226"/>
                    <a:pt x="361" y="902"/>
                  </a:cubicBezTo>
                  <a:cubicBezTo>
                    <a:pt x="361" y="577"/>
                    <a:pt x="614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1" y="397"/>
                    <a:pt x="1" y="902"/>
                  </a:cubicBezTo>
                  <a:cubicBezTo>
                    <a:pt x="1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397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4"/>
            <p:cNvSpPr/>
            <p:nvPr/>
          </p:nvSpPr>
          <p:spPr>
            <a:xfrm>
              <a:off x="3228400" y="1619475"/>
              <a:ext cx="36075" cy="36100"/>
            </a:xfrm>
            <a:custGeom>
              <a:avLst/>
              <a:gdLst/>
              <a:ahLst/>
              <a:cxnLst/>
              <a:rect l="l" t="t" r="r" b="b"/>
              <a:pathLst>
                <a:path w="1443" h="1444" extrusionOk="0">
                  <a:moveTo>
                    <a:pt x="722" y="1"/>
                  </a:moveTo>
                  <a:cubicBezTo>
                    <a:pt x="325" y="1"/>
                    <a:pt x="0" y="325"/>
                    <a:pt x="0" y="722"/>
                  </a:cubicBezTo>
                  <a:cubicBezTo>
                    <a:pt x="0" y="1155"/>
                    <a:pt x="325" y="1444"/>
                    <a:pt x="722" y="1444"/>
                  </a:cubicBezTo>
                  <a:cubicBezTo>
                    <a:pt x="1118" y="1444"/>
                    <a:pt x="1443" y="1155"/>
                    <a:pt x="1443" y="722"/>
                  </a:cubicBezTo>
                  <a:cubicBezTo>
                    <a:pt x="1443" y="325"/>
                    <a:pt x="1118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4"/>
            <p:cNvSpPr/>
            <p:nvPr/>
          </p:nvSpPr>
          <p:spPr>
            <a:xfrm>
              <a:off x="3223875" y="1615875"/>
              <a:ext cx="45125" cy="45100"/>
            </a:xfrm>
            <a:custGeom>
              <a:avLst/>
              <a:gdLst/>
              <a:ahLst/>
              <a:cxnLst/>
              <a:rect l="l" t="t" r="r" b="b"/>
              <a:pathLst>
                <a:path w="1805" h="1804" extrusionOk="0">
                  <a:moveTo>
                    <a:pt x="903" y="361"/>
                  </a:moveTo>
                  <a:cubicBezTo>
                    <a:pt x="1227" y="361"/>
                    <a:pt x="1444" y="578"/>
                    <a:pt x="1444" y="902"/>
                  </a:cubicBezTo>
                  <a:cubicBezTo>
                    <a:pt x="1444" y="1191"/>
                    <a:pt x="1227" y="1443"/>
                    <a:pt x="903" y="1443"/>
                  </a:cubicBezTo>
                  <a:cubicBezTo>
                    <a:pt x="578" y="1443"/>
                    <a:pt x="362" y="1191"/>
                    <a:pt x="362" y="902"/>
                  </a:cubicBezTo>
                  <a:cubicBezTo>
                    <a:pt x="362" y="578"/>
                    <a:pt x="578" y="361"/>
                    <a:pt x="903" y="361"/>
                  </a:cubicBezTo>
                  <a:close/>
                  <a:moveTo>
                    <a:pt x="903" y="1"/>
                  </a:moveTo>
                  <a:cubicBezTo>
                    <a:pt x="398" y="1"/>
                    <a:pt x="1" y="397"/>
                    <a:pt x="1" y="902"/>
                  </a:cubicBezTo>
                  <a:cubicBezTo>
                    <a:pt x="1" y="1371"/>
                    <a:pt x="398" y="1804"/>
                    <a:pt x="903" y="1804"/>
                  </a:cubicBezTo>
                  <a:cubicBezTo>
                    <a:pt x="1408" y="1804"/>
                    <a:pt x="1804" y="1371"/>
                    <a:pt x="1804" y="902"/>
                  </a:cubicBezTo>
                  <a:cubicBezTo>
                    <a:pt x="1804" y="397"/>
                    <a:pt x="1408" y="1"/>
                    <a:pt x="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64"/>
            <p:cNvSpPr/>
            <p:nvPr/>
          </p:nvSpPr>
          <p:spPr>
            <a:xfrm>
              <a:off x="2923625" y="2285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9"/>
                    <a:pt x="325" y="1443"/>
                    <a:pt x="722" y="1443"/>
                  </a:cubicBezTo>
                  <a:cubicBezTo>
                    <a:pt x="1119" y="1443"/>
                    <a:pt x="1443" y="1119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64"/>
            <p:cNvSpPr/>
            <p:nvPr/>
          </p:nvSpPr>
          <p:spPr>
            <a:xfrm>
              <a:off x="2919125" y="2281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649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3" y="1443"/>
                    <a:pt x="361" y="1226"/>
                    <a:pt x="361" y="902"/>
                  </a:cubicBezTo>
                  <a:cubicBezTo>
                    <a:pt x="361" y="613"/>
                    <a:pt x="613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0" y="433"/>
                    <a:pt x="0" y="902"/>
                  </a:cubicBezTo>
                  <a:cubicBezTo>
                    <a:pt x="0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433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4"/>
            <p:cNvSpPr/>
            <p:nvPr/>
          </p:nvSpPr>
          <p:spPr>
            <a:xfrm>
              <a:off x="2791075" y="242197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5" y="1"/>
                    <a:pt x="1" y="325"/>
                    <a:pt x="1" y="722"/>
                  </a:cubicBezTo>
                  <a:cubicBezTo>
                    <a:pt x="1" y="1155"/>
                    <a:pt x="325" y="1443"/>
                    <a:pt x="722" y="1443"/>
                  </a:cubicBezTo>
                  <a:cubicBezTo>
                    <a:pt x="1119" y="1443"/>
                    <a:pt x="1443" y="1155"/>
                    <a:pt x="1443" y="722"/>
                  </a:cubicBezTo>
                  <a:cubicBezTo>
                    <a:pt x="1443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4"/>
            <p:cNvSpPr/>
            <p:nvPr/>
          </p:nvSpPr>
          <p:spPr>
            <a:xfrm>
              <a:off x="2786575" y="241837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289"/>
                  </a:moveTo>
                  <a:cubicBezTo>
                    <a:pt x="1227" y="289"/>
                    <a:pt x="1479" y="577"/>
                    <a:pt x="1443" y="830"/>
                  </a:cubicBezTo>
                  <a:cubicBezTo>
                    <a:pt x="1443" y="1154"/>
                    <a:pt x="1191" y="1371"/>
                    <a:pt x="902" y="1371"/>
                  </a:cubicBezTo>
                  <a:cubicBezTo>
                    <a:pt x="577" y="1371"/>
                    <a:pt x="361" y="1154"/>
                    <a:pt x="361" y="830"/>
                  </a:cubicBezTo>
                  <a:cubicBezTo>
                    <a:pt x="361" y="541"/>
                    <a:pt x="577" y="289"/>
                    <a:pt x="902" y="289"/>
                  </a:cubicBezTo>
                  <a:close/>
                  <a:moveTo>
                    <a:pt x="902" y="0"/>
                  </a:moveTo>
                  <a:cubicBezTo>
                    <a:pt x="397" y="0"/>
                    <a:pt x="0" y="397"/>
                    <a:pt x="0" y="902"/>
                  </a:cubicBezTo>
                  <a:cubicBezTo>
                    <a:pt x="0" y="1371"/>
                    <a:pt x="397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64"/>
            <p:cNvSpPr/>
            <p:nvPr/>
          </p:nvSpPr>
          <p:spPr>
            <a:xfrm>
              <a:off x="2991250" y="26988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64"/>
            <p:cNvSpPr/>
            <p:nvPr/>
          </p:nvSpPr>
          <p:spPr>
            <a:xfrm>
              <a:off x="2986750" y="26942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443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3" y="1444"/>
                    <a:pt x="361" y="1191"/>
                    <a:pt x="361" y="903"/>
                  </a:cubicBezTo>
                  <a:cubicBezTo>
                    <a:pt x="361" y="578"/>
                    <a:pt x="613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7"/>
                    <a:pt x="433" y="1804"/>
                    <a:pt x="902" y="1804"/>
                  </a:cubicBezTo>
                  <a:cubicBezTo>
                    <a:pt x="1407" y="1804"/>
                    <a:pt x="1804" y="1407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4"/>
            <p:cNvSpPr/>
            <p:nvPr/>
          </p:nvSpPr>
          <p:spPr>
            <a:xfrm>
              <a:off x="3492575" y="3202825"/>
              <a:ext cx="37000" cy="36100"/>
            </a:xfrm>
            <a:custGeom>
              <a:avLst/>
              <a:gdLst/>
              <a:ahLst/>
              <a:cxnLst/>
              <a:rect l="l" t="t" r="r" b="b"/>
              <a:pathLst>
                <a:path w="1480" h="1444" extrusionOk="0">
                  <a:moveTo>
                    <a:pt x="758" y="1"/>
                  </a:moveTo>
                  <a:cubicBezTo>
                    <a:pt x="326" y="1"/>
                    <a:pt x="1" y="289"/>
                    <a:pt x="1" y="722"/>
                  </a:cubicBezTo>
                  <a:cubicBezTo>
                    <a:pt x="1" y="1119"/>
                    <a:pt x="326" y="1443"/>
                    <a:pt x="758" y="1443"/>
                  </a:cubicBezTo>
                  <a:cubicBezTo>
                    <a:pt x="1155" y="1443"/>
                    <a:pt x="1480" y="1119"/>
                    <a:pt x="1480" y="722"/>
                  </a:cubicBezTo>
                  <a:cubicBezTo>
                    <a:pt x="1480" y="289"/>
                    <a:pt x="1155" y="1"/>
                    <a:pt x="7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4"/>
            <p:cNvSpPr/>
            <p:nvPr/>
          </p:nvSpPr>
          <p:spPr>
            <a:xfrm>
              <a:off x="3488975" y="3198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25"/>
                  </a:moveTo>
                  <a:cubicBezTo>
                    <a:pt x="1191" y="325"/>
                    <a:pt x="1443" y="577"/>
                    <a:pt x="1443" y="866"/>
                  </a:cubicBezTo>
                  <a:cubicBezTo>
                    <a:pt x="1443" y="1191"/>
                    <a:pt x="1191" y="1407"/>
                    <a:pt x="902" y="1407"/>
                  </a:cubicBezTo>
                  <a:cubicBezTo>
                    <a:pt x="578" y="1407"/>
                    <a:pt x="361" y="1191"/>
                    <a:pt x="361" y="866"/>
                  </a:cubicBezTo>
                  <a:cubicBezTo>
                    <a:pt x="361" y="577"/>
                    <a:pt x="578" y="325"/>
                    <a:pt x="902" y="325"/>
                  </a:cubicBezTo>
                  <a:close/>
                  <a:moveTo>
                    <a:pt x="902" y="0"/>
                  </a:moveTo>
                  <a:cubicBezTo>
                    <a:pt x="397" y="0"/>
                    <a:pt x="1" y="397"/>
                    <a:pt x="1" y="902"/>
                  </a:cubicBezTo>
                  <a:cubicBezTo>
                    <a:pt x="1" y="1371"/>
                    <a:pt x="397" y="1804"/>
                    <a:pt x="902" y="1804"/>
                  </a:cubicBezTo>
                  <a:cubicBezTo>
                    <a:pt x="1371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3" name="Google Shape;893;p64"/>
          <p:cNvSpPr txBox="1"/>
          <p:nvPr/>
        </p:nvSpPr>
        <p:spPr>
          <a:xfrm>
            <a:off x="1536400" y="571500"/>
            <a:ext cx="59556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Let’s Review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94" name="Google Shape;894;p64"/>
          <p:cNvSpPr txBox="1">
            <a:spLocks noGrp="1"/>
          </p:cNvSpPr>
          <p:nvPr>
            <p:ph type="body" idx="1"/>
          </p:nvPr>
        </p:nvSpPr>
        <p:spPr>
          <a:xfrm>
            <a:off x="1032525" y="1747550"/>
            <a:ext cx="7539900" cy="260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Review–Green">
  <p:cSld name="CUSTOM_6_2"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65"/>
          <p:cNvSpPr/>
          <p:nvPr/>
        </p:nvSpPr>
        <p:spPr>
          <a:xfrm rot="-5400000">
            <a:off x="-507252" y="-732147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7" name="Google Shape;897;p65"/>
          <p:cNvGrpSpPr/>
          <p:nvPr/>
        </p:nvGrpSpPr>
        <p:grpSpPr>
          <a:xfrm>
            <a:off x="425509" y="373527"/>
            <a:ext cx="806544" cy="1106677"/>
            <a:chOff x="2786575" y="1615875"/>
            <a:chExt cx="1843950" cy="2530125"/>
          </a:xfrm>
        </p:grpSpPr>
        <p:sp>
          <p:nvSpPr>
            <p:cNvPr id="898" name="Google Shape;898;p65"/>
            <p:cNvSpPr/>
            <p:nvPr/>
          </p:nvSpPr>
          <p:spPr>
            <a:xfrm>
              <a:off x="3133725" y="1784500"/>
              <a:ext cx="1181225" cy="1984600"/>
            </a:xfrm>
            <a:custGeom>
              <a:avLst/>
              <a:gdLst/>
              <a:ahLst/>
              <a:cxnLst/>
              <a:rect l="l" t="t" r="r" b="b"/>
              <a:pathLst>
                <a:path w="47249" h="79384" fill="none" extrusionOk="0">
                  <a:moveTo>
                    <a:pt x="26654" y="79384"/>
                  </a:moveTo>
                  <a:lnTo>
                    <a:pt x="3751" y="79384"/>
                  </a:lnTo>
                  <a:cubicBezTo>
                    <a:pt x="1659" y="79384"/>
                    <a:pt x="0" y="77725"/>
                    <a:pt x="0" y="75669"/>
                  </a:cubicBezTo>
                  <a:lnTo>
                    <a:pt x="0" y="3751"/>
                  </a:lnTo>
                  <a:cubicBezTo>
                    <a:pt x="0" y="1659"/>
                    <a:pt x="1659" y="0"/>
                    <a:pt x="3751" y="0"/>
                  </a:cubicBezTo>
                  <a:lnTo>
                    <a:pt x="43497" y="0"/>
                  </a:lnTo>
                  <a:cubicBezTo>
                    <a:pt x="45589" y="0"/>
                    <a:pt x="47248" y="1659"/>
                    <a:pt x="47248" y="3751"/>
                  </a:cubicBezTo>
                  <a:lnTo>
                    <a:pt x="47248" y="53668"/>
                  </a:lnTo>
                </a:path>
              </a:pathLst>
            </a:custGeom>
            <a:noFill/>
            <a:ln w="27950" cap="flat" cmpd="sng">
              <a:solidFill>
                <a:srgbClr val="00000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65"/>
            <p:cNvSpPr/>
            <p:nvPr/>
          </p:nvSpPr>
          <p:spPr>
            <a:xfrm>
              <a:off x="3562025" y="2790775"/>
              <a:ext cx="473400" cy="1247925"/>
            </a:xfrm>
            <a:custGeom>
              <a:avLst/>
              <a:gdLst/>
              <a:ahLst/>
              <a:cxnLst/>
              <a:rect l="l" t="t" r="r" b="b"/>
              <a:pathLst>
                <a:path w="18936" h="49917" fill="none" extrusionOk="0">
                  <a:moveTo>
                    <a:pt x="18935" y="14138"/>
                  </a:moveTo>
                  <a:lnTo>
                    <a:pt x="18935" y="3426"/>
                  </a:lnTo>
                  <a:cubicBezTo>
                    <a:pt x="18935" y="1551"/>
                    <a:pt x="17384" y="0"/>
                    <a:pt x="15509" y="0"/>
                  </a:cubicBezTo>
                  <a:lnTo>
                    <a:pt x="15509" y="0"/>
                  </a:lnTo>
                  <a:cubicBezTo>
                    <a:pt x="13597" y="0"/>
                    <a:pt x="12083" y="1551"/>
                    <a:pt x="12083" y="3426"/>
                  </a:cubicBezTo>
                  <a:lnTo>
                    <a:pt x="12083" y="29683"/>
                  </a:lnTo>
                  <a:lnTo>
                    <a:pt x="6168" y="24598"/>
                  </a:lnTo>
                  <a:cubicBezTo>
                    <a:pt x="4833" y="23227"/>
                    <a:pt x="2633" y="23227"/>
                    <a:pt x="1335" y="24598"/>
                  </a:cubicBezTo>
                  <a:lnTo>
                    <a:pt x="1335" y="24598"/>
                  </a:lnTo>
                  <a:cubicBezTo>
                    <a:pt x="0" y="25932"/>
                    <a:pt x="0" y="28096"/>
                    <a:pt x="1335" y="29395"/>
                  </a:cubicBezTo>
                  <a:lnTo>
                    <a:pt x="15509" y="47068"/>
                  </a:lnTo>
                  <a:lnTo>
                    <a:pt x="15509" y="49917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5"/>
            <p:cNvSpPr/>
            <p:nvPr/>
          </p:nvSpPr>
          <p:spPr>
            <a:xfrm>
              <a:off x="4035400" y="3078400"/>
              <a:ext cx="171350" cy="283150"/>
            </a:xfrm>
            <a:custGeom>
              <a:avLst/>
              <a:gdLst/>
              <a:ahLst/>
              <a:cxnLst/>
              <a:rect l="l" t="t" r="r" b="b"/>
              <a:pathLst>
                <a:path w="6854" h="11326" fill="none" extrusionOk="0">
                  <a:moveTo>
                    <a:pt x="0" y="11217"/>
                  </a:moveTo>
                  <a:lnTo>
                    <a:pt x="0" y="3427"/>
                  </a:lnTo>
                  <a:cubicBezTo>
                    <a:pt x="0" y="1515"/>
                    <a:pt x="1515" y="0"/>
                    <a:pt x="3427" y="0"/>
                  </a:cubicBezTo>
                  <a:lnTo>
                    <a:pt x="3427" y="0"/>
                  </a:lnTo>
                  <a:cubicBezTo>
                    <a:pt x="5302" y="0"/>
                    <a:pt x="6853" y="1515"/>
                    <a:pt x="6853" y="3427"/>
                  </a:cubicBezTo>
                  <a:lnTo>
                    <a:pt x="6853" y="11326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5"/>
            <p:cNvSpPr/>
            <p:nvPr/>
          </p:nvSpPr>
          <p:spPr>
            <a:xfrm>
              <a:off x="4205800" y="3126200"/>
              <a:ext cx="171350" cy="288550"/>
            </a:xfrm>
            <a:custGeom>
              <a:avLst/>
              <a:gdLst/>
              <a:ahLst/>
              <a:cxnLst/>
              <a:rect l="l" t="t" r="r" b="b"/>
              <a:pathLst>
                <a:path w="6854" h="11542" fill="none" extrusionOk="0">
                  <a:moveTo>
                    <a:pt x="1" y="3426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4" y="1515"/>
                    <a:pt x="6854" y="3426"/>
                  </a:cubicBezTo>
                  <a:lnTo>
                    <a:pt x="6854" y="1154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5"/>
            <p:cNvSpPr/>
            <p:nvPr/>
          </p:nvSpPr>
          <p:spPr>
            <a:xfrm>
              <a:off x="4377125" y="3157750"/>
              <a:ext cx="171350" cy="894475"/>
            </a:xfrm>
            <a:custGeom>
              <a:avLst/>
              <a:gdLst/>
              <a:ahLst/>
              <a:cxnLst/>
              <a:rect l="l" t="t" r="r" b="b"/>
              <a:pathLst>
                <a:path w="6854" h="35779" fill="none" extrusionOk="0">
                  <a:moveTo>
                    <a:pt x="1" y="3427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3" y="1515"/>
                    <a:pt x="6853" y="3427"/>
                  </a:cubicBezTo>
                  <a:lnTo>
                    <a:pt x="6853" y="23192"/>
                  </a:lnTo>
                  <a:lnTo>
                    <a:pt x="3427" y="32461"/>
                  </a:lnTo>
                  <a:lnTo>
                    <a:pt x="3427" y="35779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5"/>
            <p:cNvSpPr/>
            <p:nvPr/>
          </p:nvSpPr>
          <p:spPr>
            <a:xfrm>
              <a:off x="3882100" y="4057625"/>
              <a:ext cx="642025" cy="88375"/>
            </a:xfrm>
            <a:custGeom>
              <a:avLst/>
              <a:gdLst/>
              <a:ahLst/>
              <a:cxnLst/>
              <a:rect l="l" t="t" r="r" b="b"/>
              <a:pathLst>
                <a:path w="25681" h="3535" fill="none" extrusionOk="0">
                  <a:moveTo>
                    <a:pt x="1" y="3535"/>
                  </a:moveTo>
                  <a:lnTo>
                    <a:pt x="1" y="0"/>
                  </a:lnTo>
                  <a:lnTo>
                    <a:pt x="25681" y="0"/>
                  </a:lnTo>
                  <a:lnTo>
                    <a:pt x="25681" y="3535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5"/>
            <p:cNvSpPr/>
            <p:nvPr/>
          </p:nvSpPr>
          <p:spPr>
            <a:xfrm>
              <a:off x="3595375" y="1885475"/>
              <a:ext cx="257900" cy="25"/>
            </a:xfrm>
            <a:custGeom>
              <a:avLst/>
              <a:gdLst/>
              <a:ahLst/>
              <a:cxnLst/>
              <a:rect l="l" t="t" r="r" b="b"/>
              <a:pathLst>
                <a:path w="10316" h="1" fill="none" extrusionOk="0">
                  <a:moveTo>
                    <a:pt x="1" y="1"/>
                  </a:moveTo>
                  <a:lnTo>
                    <a:pt x="10316" y="1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5"/>
            <p:cNvSpPr/>
            <p:nvPr/>
          </p:nvSpPr>
          <p:spPr>
            <a:xfrm>
              <a:off x="3246425" y="1990975"/>
              <a:ext cx="956700" cy="25"/>
            </a:xfrm>
            <a:custGeom>
              <a:avLst/>
              <a:gdLst/>
              <a:ahLst/>
              <a:cxnLst/>
              <a:rect l="l" t="t" r="r" b="b"/>
              <a:pathLst>
                <a:path w="38268" h="1" fill="none" extrusionOk="0">
                  <a:moveTo>
                    <a:pt x="1" y="0"/>
                  </a:moveTo>
                  <a:lnTo>
                    <a:pt x="38268" y="0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5"/>
            <p:cNvSpPr/>
            <p:nvPr/>
          </p:nvSpPr>
          <p:spPr>
            <a:xfrm>
              <a:off x="4488025" y="2881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6" y="1"/>
                    <a:pt x="1" y="325"/>
                    <a:pt x="1" y="722"/>
                  </a:cubicBezTo>
                  <a:cubicBezTo>
                    <a:pt x="1" y="1155"/>
                    <a:pt x="326" y="1444"/>
                    <a:pt x="722" y="1444"/>
                  </a:cubicBezTo>
                  <a:cubicBezTo>
                    <a:pt x="1119" y="1444"/>
                    <a:pt x="1444" y="1155"/>
                    <a:pt x="1444" y="722"/>
                  </a:cubicBezTo>
                  <a:cubicBezTo>
                    <a:pt x="1444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65"/>
            <p:cNvSpPr/>
            <p:nvPr/>
          </p:nvSpPr>
          <p:spPr>
            <a:xfrm>
              <a:off x="4483525" y="28782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8"/>
                    <a:pt x="1443" y="902"/>
                  </a:cubicBezTo>
                  <a:cubicBezTo>
                    <a:pt x="1443" y="1191"/>
                    <a:pt x="1227" y="1407"/>
                    <a:pt x="902" y="1407"/>
                  </a:cubicBezTo>
                  <a:cubicBezTo>
                    <a:pt x="614" y="1407"/>
                    <a:pt x="361" y="1191"/>
                    <a:pt x="361" y="902"/>
                  </a:cubicBezTo>
                  <a:cubicBezTo>
                    <a:pt x="361" y="578"/>
                    <a:pt x="614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433" y="1"/>
                    <a:pt x="1" y="397"/>
                    <a:pt x="1" y="902"/>
                  </a:cubicBezTo>
                  <a:cubicBezTo>
                    <a:pt x="1" y="1371"/>
                    <a:pt x="433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65"/>
            <p:cNvSpPr/>
            <p:nvPr/>
          </p:nvSpPr>
          <p:spPr>
            <a:xfrm>
              <a:off x="4589925" y="2790775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1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1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65"/>
            <p:cNvSpPr/>
            <p:nvPr/>
          </p:nvSpPr>
          <p:spPr>
            <a:xfrm>
              <a:off x="4585425" y="2786250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1"/>
                  </a:moveTo>
                  <a:cubicBezTo>
                    <a:pt x="1226" y="361"/>
                    <a:pt x="1443" y="614"/>
                    <a:pt x="1443" y="902"/>
                  </a:cubicBezTo>
                  <a:cubicBezTo>
                    <a:pt x="1443" y="1227"/>
                    <a:pt x="1226" y="1443"/>
                    <a:pt x="902" y="1443"/>
                  </a:cubicBezTo>
                  <a:cubicBezTo>
                    <a:pt x="577" y="1443"/>
                    <a:pt x="361" y="1227"/>
                    <a:pt x="361" y="902"/>
                  </a:cubicBezTo>
                  <a:cubicBezTo>
                    <a:pt x="361" y="614"/>
                    <a:pt x="577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397" y="1"/>
                    <a:pt x="0" y="434"/>
                    <a:pt x="0" y="902"/>
                  </a:cubicBezTo>
                  <a:cubicBezTo>
                    <a:pt x="0" y="1407"/>
                    <a:pt x="397" y="1804"/>
                    <a:pt x="902" y="1804"/>
                  </a:cubicBezTo>
                  <a:cubicBezTo>
                    <a:pt x="1371" y="1804"/>
                    <a:pt x="1804" y="1407"/>
                    <a:pt x="1804" y="902"/>
                  </a:cubicBezTo>
                  <a:cubicBezTo>
                    <a:pt x="1804" y="434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5"/>
            <p:cNvSpPr/>
            <p:nvPr/>
          </p:nvSpPr>
          <p:spPr>
            <a:xfrm>
              <a:off x="4083175" y="21623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55" y="1443"/>
                    <a:pt x="1444" y="1118"/>
                    <a:pt x="1444" y="722"/>
                  </a:cubicBezTo>
                  <a:cubicBezTo>
                    <a:pt x="1444" y="325"/>
                    <a:pt x="1155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5"/>
            <p:cNvSpPr/>
            <p:nvPr/>
          </p:nvSpPr>
          <p:spPr>
            <a:xfrm>
              <a:off x="4078675" y="21577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515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4" y="1444"/>
                    <a:pt x="397" y="1191"/>
                    <a:pt x="397" y="903"/>
                  </a:cubicBezTo>
                  <a:cubicBezTo>
                    <a:pt x="397" y="578"/>
                    <a:pt x="614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8"/>
                    <a:pt x="433" y="1804"/>
                    <a:pt x="902" y="1804"/>
                  </a:cubicBezTo>
                  <a:cubicBezTo>
                    <a:pt x="1407" y="1804"/>
                    <a:pt x="1804" y="1408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65"/>
            <p:cNvSpPr/>
            <p:nvPr/>
          </p:nvSpPr>
          <p:spPr>
            <a:xfrm>
              <a:off x="4488025" y="17484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6" y="0"/>
                    <a:pt x="1" y="325"/>
                    <a:pt x="1" y="722"/>
                  </a:cubicBezTo>
                  <a:cubicBezTo>
                    <a:pt x="1" y="1119"/>
                    <a:pt x="326" y="1443"/>
                    <a:pt x="722" y="1443"/>
                  </a:cubicBezTo>
                  <a:cubicBezTo>
                    <a:pt x="1119" y="1443"/>
                    <a:pt x="1444" y="1119"/>
                    <a:pt x="1444" y="722"/>
                  </a:cubicBezTo>
                  <a:cubicBezTo>
                    <a:pt x="1444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5"/>
            <p:cNvSpPr/>
            <p:nvPr/>
          </p:nvSpPr>
          <p:spPr>
            <a:xfrm>
              <a:off x="4483525" y="17439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7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4" y="1443"/>
                    <a:pt x="361" y="1226"/>
                    <a:pt x="361" y="902"/>
                  </a:cubicBezTo>
                  <a:cubicBezTo>
                    <a:pt x="361" y="577"/>
                    <a:pt x="614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1" y="397"/>
                    <a:pt x="1" y="902"/>
                  </a:cubicBezTo>
                  <a:cubicBezTo>
                    <a:pt x="1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397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5"/>
            <p:cNvSpPr/>
            <p:nvPr/>
          </p:nvSpPr>
          <p:spPr>
            <a:xfrm>
              <a:off x="3228400" y="1619475"/>
              <a:ext cx="36075" cy="36100"/>
            </a:xfrm>
            <a:custGeom>
              <a:avLst/>
              <a:gdLst/>
              <a:ahLst/>
              <a:cxnLst/>
              <a:rect l="l" t="t" r="r" b="b"/>
              <a:pathLst>
                <a:path w="1443" h="1444" extrusionOk="0">
                  <a:moveTo>
                    <a:pt x="722" y="1"/>
                  </a:moveTo>
                  <a:cubicBezTo>
                    <a:pt x="325" y="1"/>
                    <a:pt x="0" y="325"/>
                    <a:pt x="0" y="722"/>
                  </a:cubicBezTo>
                  <a:cubicBezTo>
                    <a:pt x="0" y="1155"/>
                    <a:pt x="325" y="1444"/>
                    <a:pt x="722" y="1444"/>
                  </a:cubicBezTo>
                  <a:cubicBezTo>
                    <a:pt x="1118" y="1444"/>
                    <a:pt x="1443" y="1155"/>
                    <a:pt x="1443" y="722"/>
                  </a:cubicBezTo>
                  <a:cubicBezTo>
                    <a:pt x="1443" y="325"/>
                    <a:pt x="1118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5"/>
            <p:cNvSpPr/>
            <p:nvPr/>
          </p:nvSpPr>
          <p:spPr>
            <a:xfrm>
              <a:off x="3223875" y="1615875"/>
              <a:ext cx="45125" cy="45100"/>
            </a:xfrm>
            <a:custGeom>
              <a:avLst/>
              <a:gdLst/>
              <a:ahLst/>
              <a:cxnLst/>
              <a:rect l="l" t="t" r="r" b="b"/>
              <a:pathLst>
                <a:path w="1805" h="1804" extrusionOk="0">
                  <a:moveTo>
                    <a:pt x="903" y="361"/>
                  </a:moveTo>
                  <a:cubicBezTo>
                    <a:pt x="1227" y="361"/>
                    <a:pt x="1444" y="578"/>
                    <a:pt x="1444" y="902"/>
                  </a:cubicBezTo>
                  <a:cubicBezTo>
                    <a:pt x="1444" y="1191"/>
                    <a:pt x="1227" y="1443"/>
                    <a:pt x="903" y="1443"/>
                  </a:cubicBezTo>
                  <a:cubicBezTo>
                    <a:pt x="578" y="1443"/>
                    <a:pt x="362" y="1191"/>
                    <a:pt x="362" y="902"/>
                  </a:cubicBezTo>
                  <a:cubicBezTo>
                    <a:pt x="362" y="578"/>
                    <a:pt x="578" y="361"/>
                    <a:pt x="903" y="361"/>
                  </a:cubicBezTo>
                  <a:close/>
                  <a:moveTo>
                    <a:pt x="903" y="1"/>
                  </a:moveTo>
                  <a:cubicBezTo>
                    <a:pt x="398" y="1"/>
                    <a:pt x="1" y="397"/>
                    <a:pt x="1" y="902"/>
                  </a:cubicBezTo>
                  <a:cubicBezTo>
                    <a:pt x="1" y="1371"/>
                    <a:pt x="398" y="1804"/>
                    <a:pt x="903" y="1804"/>
                  </a:cubicBezTo>
                  <a:cubicBezTo>
                    <a:pt x="1408" y="1804"/>
                    <a:pt x="1804" y="1371"/>
                    <a:pt x="1804" y="902"/>
                  </a:cubicBezTo>
                  <a:cubicBezTo>
                    <a:pt x="1804" y="397"/>
                    <a:pt x="1408" y="1"/>
                    <a:pt x="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5"/>
            <p:cNvSpPr/>
            <p:nvPr/>
          </p:nvSpPr>
          <p:spPr>
            <a:xfrm>
              <a:off x="2923625" y="2285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9"/>
                    <a:pt x="325" y="1443"/>
                    <a:pt x="722" y="1443"/>
                  </a:cubicBezTo>
                  <a:cubicBezTo>
                    <a:pt x="1119" y="1443"/>
                    <a:pt x="1443" y="1119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5"/>
            <p:cNvSpPr/>
            <p:nvPr/>
          </p:nvSpPr>
          <p:spPr>
            <a:xfrm>
              <a:off x="2919125" y="2281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649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3" y="1443"/>
                    <a:pt x="361" y="1226"/>
                    <a:pt x="361" y="902"/>
                  </a:cubicBezTo>
                  <a:cubicBezTo>
                    <a:pt x="361" y="613"/>
                    <a:pt x="613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0" y="433"/>
                    <a:pt x="0" y="902"/>
                  </a:cubicBezTo>
                  <a:cubicBezTo>
                    <a:pt x="0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433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65"/>
            <p:cNvSpPr/>
            <p:nvPr/>
          </p:nvSpPr>
          <p:spPr>
            <a:xfrm>
              <a:off x="2791075" y="242197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5" y="1"/>
                    <a:pt x="1" y="325"/>
                    <a:pt x="1" y="722"/>
                  </a:cubicBezTo>
                  <a:cubicBezTo>
                    <a:pt x="1" y="1155"/>
                    <a:pt x="325" y="1443"/>
                    <a:pt x="722" y="1443"/>
                  </a:cubicBezTo>
                  <a:cubicBezTo>
                    <a:pt x="1119" y="1443"/>
                    <a:pt x="1443" y="1155"/>
                    <a:pt x="1443" y="722"/>
                  </a:cubicBezTo>
                  <a:cubicBezTo>
                    <a:pt x="1443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65"/>
            <p:cNvSpPr/>
            <p:nvPr/>
          </p:nvSpPr>
          <p:spPr>
            <a:xfrm>
              <a:off x="2786575" y="241837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289"/>
                  </a:moveTo>
                  <a:cubicBezTo>
                    <a:pt x="1227" y="289"/>
                    <a:pt x="1479" y="577"/>
                    <a:pt x="1443" y="830"/>
                  </a:cubicBezTo>
                  <a:cubicBezTo>
                    <a:pt x="1443" y="1154"/>
                    <a:pt x="1191" y="1371"/>
                    <a:pt x="902" y="1371"/>
                  </a:cubicBezTo>
                  <a:cubicBezTo>
                    <a:pt x="577" y="1371"/>
                    <a:pt x="361" y="1154"/>
                    <a:pt x="361" y="830"/>
                  </a:cubicBezTo>
                  <a:cubicBezTo>
                    <a:pt x="361" y="541"/>
                    <a:pt x="577" y="289"/>
                    <a:pt x="902" y="289"/>
                  </a:cubicBezTo>
                  <a:close/>
                  <a:moveTo>
                    <a:pt x="902" y="0"/>
                  </a:moveTo>
                  <a:cubicBezTo>
                    <a:pt x="397" y="0"/>
                    <a:pt x="0" y="397"/>
                    <a:pt x="0" y="902"/>
                  </a:cubicBezTo>
                  <a:cubicBezTo>
                    <a:pt x="0" y="1371"/>
                    <a:pt x="397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5"/>
            <p:cNvSpPr/>
            <p:nvPr/>
          </p:nvSpPr>
          <p:spPr>
            <a:xfrm>
              <a:off x="2991250" y="26988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65"/>
            <p:cNvSpPr/>
            <p:nvPr/>
          </p:nvSpPr>
          <p:spPr>
            <a:xfrm>
              <a:off x="2986750" y="26942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443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3" y="1444"/>
                    <a:pt x="361" y="1191"/>
                    <a:pt x="361" y="903"/>
                  </a:cubicBezTo>
                  <a:cubicBezTo>
                    <a:pt x="361" y="578"/>
                    <a:pt x="613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7"/>
                    <a:pt x="433" y="1804"/>
                    <a:pt x="902" y="1804"/>
                  </a:cubicBezTo>
                  <a:cubicBezTo>
                    <a:pt x="1407" y="1804"/>
                    <a:pt x="1804" y="1407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65"/>
            <p:cNvSpPr/>
            <p:nvPr/>
          </p:nvSpPr>
          <p:spPr>
            <a:xfrm>
              <a:off x="3492575" y="3202825"/>
              <a:ext cx="37000" cy="36100"/>
            </a:xfrm>
            <a:custGeom>
              <a:avLst/>
              <a:gdLst/>
              <a:ahLst/>
              <a:cxnLst/>
              <a:rect l="l" t="t" r="r" b="b"/>
              <a:pathLst>
                <a:path w="1480" h="1444" extrusionOk="0">
                  <a:moveTo>
                    <a:pt x="758" y="1"/>
                  </a:moveTo>
                  <a:cubicBezTo>
                    <a:pt x="326" y="1"/>
                    <a:pt x="1" y="289"/>
                    <a:pt x="1" y="722"/>
                  </a:cubicBezTo>
                  <a:cubicBezTo>
                    <a:pt x="1" y="1119"/>
                    <a:pt x="326" y="1443"/>
                    <a:pt x="758" y="1443"/>
                  </a:cubicBezTo>
                  <a:cubicBezTo>
                    <a:pt x="1155" y="1443"/>
                    <a:pt x="1480" y="1119"/>
                    <a:pt x="1480" y="722"/>
                  </a:cubicBezTo>
                  <a:cubicBezTo>
                    <a:pt x="1480" y="289"/>
                    <a:pt x="1155" y="1"/>
                    <a:pt x="7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5"/>
            <p:cNvSpPr/>
            <p:nvPr/>
          </p:nvSpPr>
          <p:spPr>
            <a:xfrm>
              <a:off x="3488975" y="3198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25"/>
                  </a:moveTo>
                  <a:cubicBezTo>
                    <a:pt x="1191" y="325"/>
                    <a:pt x="1443" y="577"/>
                    <a:pt x="1443" y="866"/>
                  </a:cubicBezTo>
                  <a:cubicBezTo>
                    <a:pt x="1443" y="1191"/>
                    <a:pt x="1191" y="1407"/>
                    <a:pt x="902" y="1407"/>
                  </a:cubicBezTo>
                  <a:cubicBezTo>
                    <a:pt x="578" y="1407"/>
                    <a:pt x="361" y="1191"/>
                    <a:pt x="361" y="866"/>
                  </a:cubicBezTo>
                  <a:cubicBezTo>
                    <a:pt x="361" y="577"/>
                    <a:pt x="578" y="325"/>
                    <a:pt x="902" y="325"/>
                  </a:cubicBezTo>
                  <a:close/>
                  <a:moveTo>
                    <a:pt x="902" y="0"/>
                  </a:moveTo>
                  <a:cubicBezTo>
                    <a:pt x="397" y="0"/>
                    <a:pt x="1" y="397"/>
                    <a:pt x="1" y="902"/>
                  </a:cubicBezTo>
                  <a:cubicBezTo>
                    <a:pt x="1" y="1371"/>
                    <a:pt x="397" y="1804"/>
                    <a:pt x="902" y="1804"/>
                  </a:cubicBezTo>
                  <a:cubicBezTo>
                    <a:pt x="1371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" name="Google Shape;924;p65"/>
          <p:cNvSpPr txBox="1"/>
          <p:nvPr/>
        </p:nvSpPr>
        <p:spPr>
          <a:xfrm>
            <a:off x="1536400" y="571500"/>
            <a:ext cx="59556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Let’s Review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25" name="Google Shape;925;p65"/>
          <p:cNvSpPr txBox="1">
            <a:spLocks noGrp="1"/>
          </p:cNvSpPr>
          <p:nvPr>
            <p:ph type="body" idx="1"/>
          </p:nvPr>
        </p:nvSpPr>
        <p:spPr>
          <a:xfrm>
            <a:off x="1032525" y="1747550"/>
            <a:ext cx="7539900" cy="260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Review–Light Blue">
  <p:cSld name="CUSTOM_6_2_1"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66"/>
          <p:cNvSpPr/>
          <p:nvPr/>
        </p:nvSpPr>
        <p:spPr>
          <a:xfrm rot="-5400000">
            <a:off x="-507252" y="-732147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8" name="Google Shape;928;p66"/>
          <p:cNvGrpSpPr/>
          <p:nvPr/>
        </p:nvGrpSpPr>
        <p:grpSpPr>
          <a:xfrm>
            <a:off x="425509" y="373527"/>
            <a:ext cx="806544" cy="1106677"/>
            <a:chOff x="2786575" y="1615875"/>
            <a:chExt cx="1843950" cy="2530125"/>
          </a:xfrm>
        </p:grpSpPr>
        <p:sp>
          <p:nvSpPr>
            <p:cNvPr id="929" name="Google Shape;929;p66"/>
            <p:cNvSpPr/>
            <p:nvPr/>
          </p:nvSpPr>
          <p:spPr>
            <a:xfrm>
              <a:off x="3133725" y="1784500"/>
              <a:ext cx="1181225" cy="1984600"/>
            </a:xfrm>
            <a:custGeom>
              <a:avLst/>
              <a:gdLst/>
              <a:ahLst/>
              <a:cxnLst/>
              <a:rect l="l" t="t" r="r" b="b"/>
              <a:pathLst>
                <a:path w="47249" h="79384" fill="none" extrusionOk="0">
                  <a:moveTo>
                    <a:pt x="26654" y="79384"/>
                  </a:moveTo>
                  <a:lnTo>
                    <a:pt x="3751" y="79384"/>
                  </a:lnTo>
                  <a:cubicBezTo>
                    <a:pt x="1659" y="79384"/>
                    <a:pt x="0" y="77725"/>
                    <a:pt x="0" y="75669"/>
                  </a:cubicBezTo>
                  <a:lnTo>
                    <a:pt x="0" y="3751"/>
                  </a:lnTo>
                  <a:cubicBezTo>
                    <a:pt x="0" y="1659"/>
                    <a:pt x="1659" y="0"/>
                    <a:pt x="3751" y="0"/>
                  </a:cubicBezTo>
                  <a:lnTo>
                    <a:pt x="43497" y="0"/>
                  </a:lnTo>
                  <a:cubicBezTo>
                    <a:pt x="45589" y="0"/>
                    <a:pt x="47248" y="1659"/>
                    <a:pt x="47248" y="3751"/>
                  </a:cubicBezTo>
                  <a:lnTo>
                    <a:pt x="47248" y="53668"/>
                  </a:lnTo>
                </a:path>
              </a:pathLst>
            </a:custGeom>
            <a:noFill/>
            <a:ln w="27950" cap="flat" cmpd="sng">
              <a:solidFill>
                <a:srgbClr val="00000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6"/>
            <p:cNvSpPr/>
            <p:nvPr/>
          </p:nvSpPr>
          <p:spPr>
            <a:xfrm>
              <a:off x="3562025" y="2790775"/>
              <a:ext cx="473400" cy="1247925"/>
            </a:xfrm>
            <a:custGeom>
              <a:avLst/>
              <a:gdLst/>
              <a:ahLst/>
              <a:cxnLst/>
              <a:rect l="l" t="t" r="r" b="b"/>
              <a:pathLst>
                <a:path w="18936" h="49917" fill="none" extrusionOk="0">
                  <a:moveTo>
                    <a:pt x="18935" y="14138"/>
                  </a:moveTo>
                  <a:lnTo>
                    <a:pt x="18935" y="3426"/>
                  </a:lnTo>
                  <a:cubicBezTo>
                    <a:pt x="18935" y="1551"/>
                    <a:pt x="17384" y="0"/>
                    <a:pt x="15509" y="0"/>
                  </a:cubicBezTo>
                  <a:lnTo>
                    <a:pt x="15509" y="0"/>
                  </a:lnTo>
                  <a:cubicBezTo>
                    <a:pt x="13597" y="0"/>
                    <a:pt x="12083" y="1551"/>
                    <a:pt x="12083" y="3426"/>
                  </a:cubicBezTo>
                  <a:lnTo>
                    <a:pt x="12083" y="29683"/>
                  </a:lnTo>
                  <a:lnTo>
                    <a:pt x="6168" y="24598"/>
                  </a:lnTo>
                  <a:cubicBezTo>
                    <a:pt x="4833" y="23227"/>
                    <a:pt x="2633" y="23227"/>
                    <a:pt x="1335" y="24598"/>
                  </a:cubicBezTo>
                  <a:lnTo>
                    <a:pt x="1335" y="24598"/>
                  </a:lnTo>
                  <a:cubicBezTo>
                    <a:pt x="0" y="25932"/>
                    <a:pt x="0" y="28096"/>
                    <a:pt x="1335" y="29395"/>
                  </a:cubicBezTo>
                  <a:lnTo>
                    <a:pt x="15509" y="47068"/>
                  </a:lnTo>
                  <a:lnTo>
                    <a:pt x="15509" y="49917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66"/>
            <p:cNvSpPr/>
            <p:nvPr/>
          </p:nvSpPr>
          <p:spPr>
            <a:xfrm>
              <a:off x="4035400" y="3078400"/>
              <a:ext cx="171350" cy="283150"/>
            </a:xfrm>
            <a:custGeom>
              <a:avLst/>
              <a:gdLst/>
              <a:ahLst/>
              <a:cxnLst/>
              <a:rect l="l" t="t" r="r" b="b"/>
              <a:pathLst>
                <a:path w="6854" h="11326" fill="none" extrusionOk="0">
                  <a:moveTo>
                    <a:pt x="0" y="11217"/>
                  </a:moveTo>
                  <a:lnTo>
                    <a:pt x="0" y="3427"/>
                  </a:lnTo>
                  <a:cubicBezTo>
                    <a:pt x="0" y="1515"/>
                    <a:pt x="1515" y="0"/>
                    <a:pt x="3427" y="0"/>
                  </a:cubicBezTo>
                  <a:lnTo>
                    <a:pt x="3427" y="0"/>
                  </a:lnTo>
                  <a:cubicBezTo>
                    <a:pt x="5302" y="0"/>
                    <a:pt x="6853" y="1515"/>
                    <a:pt x="6853" y="3427"/>
                  </a:cubicBezTo>
                  <a:lnTo>
                    <a:pt x="6853" y="11326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6"/>
            <p:cNvSpPr/>
            <p:nvPr/>
          </p:nvSpPr>
          <p:spPr>
            <a:xfrm>
              <a:off x="4205800" y="3126200"/>
              <a:ext cx="171350" cy="288550"/>
            </a:xfrm>
            <a:custGeom>
              <a:avLst/>
              <a:gdLst/>
              <a:ahLst/>
              <a:cxnLst/>
              <a:rect l="l" t="t" r="r" b="b"/>
              <a:pathLst>
                <a:path w="6854" h="11542" fill="none" extrusionOk="0">
                  <a:moveTo>
                    <a:pt x="1" y="3426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4" y="1515"/>
                    <a:pt x="6854" y="3426"/>
                  </a:cubicBezTo>
                  <a:lnTo>
                    <a:pt x="6854" y="1154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6"/>
            <p:cNvSpPr/>
            <p:nvPr/>
          </p:nvSpPr>
          <p:spPr>
            <a:xfrm>
              <a:off x="4377125" y="3157750"/>
              <a:ext cx="171350" cy="894475"/>
            </a:xfrm>
            <a:custGeom>
              <a:avLst/>
              <a:gdLst/>
              <a:ahLst/>
              <a:cxnLst/>
              <a:rect l="l" t="t" r="r" b="b"/>
              <a:pathLst>
                <a:path w="6854" h="35779" fill="none" extrusionOk="0">
                  <a:moveTo>
                    <a:pt x="1" y="3427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3" y="1515"/>
                    <a:pt x="6853" y="3427"/>
                  </a:cubicBezTo>
                  <a:lnTo>
                    <a:pt x="6853" y="23192"/>
                  </a:lnTo>
                  <a:lnTo>
                    <a:pt x="3427" y="32461"/>
                  </a:lnTo>
                  <a:lnTo>
                    <a:pt x="3427" y="35779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6"/>
            <p:cNvSpPr/>
            <p:nvPr/>
          </p:nvSpPr>
          <p:spPr>
            <a:xfrm>
              <a:off x="3882100" y="4057625"/>
              <a:ext cx="642025" cy="88375"/>
            </a:xfrm>
            <a:custGeom>
              <a:avLst/>
              <a:gdLst/>
              <a:ahLst/>
              <a:cxnLst/>
              <a:rect l="l" t="t" r="r" b="b"/>
              <a:pathLst>
                <a:path w="25681" h="3535" fill="none" extrusionOk="0">
                  <a:moveTo>
                    <a:pt x="1" y="3535"/>
                  </a:moveTo>
                  <a:lnTo>
                    <a:pt x="1" y="0"/>
                  </a:lnTo>
                  <a:lnTo>
                    <a:pt x="25681" y="0"/>
                  </a:lnTo>
                  <a:lnTo>
                    <a:pt x="25681" y="3535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6"/>
            <p:cNvSpPr/>
            <p:nvPr/>
          </p:nvSpPr>
          <p:spPr>
            <a:xfrm>
              <a:off x="3595375" y="1885475"/>
              <a:ext cx="257900" cy="25"/>
            </a:xfrm>
            <a:custGeom>
              <a:avLst/>
              <a:gdLst/>
              <a:ahLst/>
              <a:cxnLst/>
              <a:rect l="l" t="t" r="r" b="b"/>
              <a:pathLst>
                <a:path w="10316" h="1" fill="none" extrusionOk="0">
                  <a:moveTo>
                    <a:pt x="1" y="1"/>
                  </a:moveTo>
                  <a:lnTo>
                    <a:pt x="10316" y="1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6"/>
            <p:cNvSpPr/>
            <p:nvPr/>
          </p:nvSpPr>
          <p:spPr>
            <a:xfrm>
              <a:off x="3246425" y="1990975"/>
              <a:ext cx="956700" cy="25"/>
            </a:xfrm>
            <a:custGeom>
              <a:avLst/>
              <a:gdLst/>
              <a:ahLst/>
              <a:cxnLst/>
              <a:rect l="l" t="t" r="r" b="b"/>
              <a:pathLst>
                <a:path w="38268" h="1" fill="none" extrusionOk="0">
                  <a:moveTo>
                    <a:pt x="1" y="0"/>
                  </a:moveTo>
                  <a:lnTo>
                    <a:pt x="38268" y="0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66"/>
            <p:cNvSpPr/>
            <p:nvPr/>
          </p:nvSpPr>
          <p:spPr>
            <a:xfrm>
              <a:off x="4488025" y="2881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6" y="1"/>
                    <a:pt x="1" y="325"/>
                    <a:pt x="1" y="722"/>
                  </a:cubicBezTo>
                  <a:cubicBezTo>
                    <a:pt x="1" y="1155"/>
                    <a:pt x="326" y="1444"/>
                    <a:pt x="722" y="1444"/>
                  </a:cubicBezTo>
                  <a:cubicBezTo>
                    <a:pt x="1119" y="1444"/>
                    <a:pt x="1444" y="1155"/>
                    <a:pt x="1444" y="722"/>
                  </a:cubicBezTo>
                  <a:cubicBezTo>
                    <a:pt x="1444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6"/>
            <p:cNvSpPr/>
            <p:nvPr/>
          </p:nvSpPr>
          <p:spPr>
            <a:xfrm>
              <a:off x="4483525" y="28782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8"/>
                    <a:pt x="1443" y="902"/>
                  </a:cubicBezTo>
                  <a:cubicBezTo>
                    <a:pt x="1443" y="1191"/>
                    <a:pt x="1227" y="1407"/>
                    <a:pt x="902" y="1407"/>
                  </a:cubicBezTo>
                  <a:cubicBezTo>
                    <a:pt x="614" y="1407"/>
                    <a:pt x="361" y="1191"/>
                    <a:pt x="361" y="902"/>
                  </a:cubicBezTo>
                  <a:cubicBezTo>
                    <a:pt x="361" y="578"/>
                    <a:pt x="614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433" y="1"/>
                    <a:pt x="1" y="397"/>
                    <a:pt x="1" y="902"/>
                  </a:cubicBezTo>
                  <a:cubicBezTo>
                    <a:pt x="1" y="1371"/>
                    <a:pt x="433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6"/>
            <p:cNvSpPr/>
            <p:nvPr/>
          </p:nvSpPr>
          <p:spPr>
            <a:xfrm>
              <a:off x="4589925" y="2790775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1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1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6"/>
            <p:cNvSpPr/>
            <p:nvPr/>
          </p:nvSpPr>
          <p:spPr>
            <a:xfrm>
              <a:off x="4585425" y="2786250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1"/>
                  </a:moveTo>
                  <a:cubicBezTo>
                    <a:pt x="1226" y="361"/>
                    <a:pt x="1443" y="614"/>
                    <a:pt x="1443" y="902"/>
                  </a:cubicBezTo>
                  <a:cubicBezTo>
                    <a:pt x="1443" y="1227"/>
                    <a:pt x="1226" y="1443"/>
                    <a:pt x="902" y="1443"/>
                  </a:cubicBezTo>
                  <a:cubicBezTo>
                    <a:pt x="577" y="1443"/>
                    <a:pt x="361" y="1227"/>
                    <a:pt x="361" y="902"/>
                  </a:cubicBezTo>
                  <a:cubicBezTo>
                    <a:pt x="361" y="614"/>
                    <a:pt x="577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397" y="1"/>
                    <a:pt x="0" y="434"/>
                    <a:pt x="0" y="902"/>
                  </a:cubicBezTo>
                  <a:cubicBezTo>
                    <a:pt x="0" y="1407"/>
                    <a:pt x="397" y="1804"/>
                    <a:pt x="902" y="1804"/>
                  </a:cubicBezTo>
                  <a:cubicBezTo>
                    <a:pt x="1371" y="1804"/>
                    <a:pt x="1804" y="1407"/>
                    <a:pt x="1804" y="902"/>
                  </a:cubicBezTo>
                  <a:cubicBezTo>
                    <a:pt x="1804" y="434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6"/>
            <p:cNvSpPr/>
            <p:nvPr/>
          </p:nvSpPr>
          <p:spPr>
            <a:xfrm>
              <a:off x="4083175" y="21623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55" y="1443"/>
                    <a:pt x="1444" y="1118"/>
                    <a:pt x="1444" y="722"/>
                  </a:cubicBezTo>
                  <a:cubicBezTo>
                    <a:pt x="1444" y="325"/>
                    <a:pt x="1155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6"/>
            <p:cNvSpPr/>
            <p:nvPr/>
          </p:nvSpPr>
          <p:spPr>
            <a:xfrm>
              <a:off x="4078675" y="21577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515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4" y="1444"/>
                    <a:pt x="397" y="1191"/>
                    <a:pt x="397" y="903"/>
                  </a:cubicBezTo>
                  <a:cubicBezTo>
                    <a:pt x="397" y="578"/>
                    <a:pt x="614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8"/>
                    <a:pt x="433" y="1804"/>
                    <a:pt x="902" y="1804"/>
                  </a:cubicBezTo>
                  <a:cubicBezTo>
                    <a:pt x="1407" y="1804"/>
                    <a:pt x="1804" y="1408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6"/>
            <p:cNvSpPr/>
            <p:nvPr/>
          </p:nvSpPr>
          <p:spPr>
            <a:xfrm>
              <a:off x="4488025" y="17484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6" y="0"/>
                    <a:pt x="1" y="325"/>
                    <a:pt x="1" y="722"/>
                  </a:cubicBezTo>
                  <a:cubicBezTo>
                    <a:pt x="1" y="1119"/>
                    <a:pt x="326" y="1443"/>
                    <a:pt x="722" y="1443"/>
                  </a:cubicBezTo>
                  <a:cubicBezTo>
                    <a:pt x="1119" y="1443"/>
                    <a:pt x="1444" y="1119"/>
                    <a:pt x="1444" y="722"/>
                  </a:cubicBezTo>
                  <a:cubicBezTo>
                    <a:pt x="1444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6"/>
            <p:cNvSpPr/>
            <p:nvPr/>
          </p:nvSpPr>
          <p:spPr>
            <a:xfrm>
              <a:off x="4483525" y="17439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7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4" y="1443"/>
                    <a:pt x="361" y="1226"/>
                    <a:pt x="361" y="902"/>
                  </a:cubicBezTo>
                  <a:cubicBezTo>
                    <a:pt x="361" y="577"/>
                    <a:pt x="614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1" y="397"/>
                    <a:pt x="1" y="902"/>
                  </a:cubicBezTo>
                  <a:cubicBezTo>
                    <a:pt x="1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397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6"/>
            <p:cNvSpPr/>
            <p:nvPr/>
          </p:nvSpPr>
          <p:spPr>
            <a:xfrm>
              <a:off x="3228400" y="1619475"/>
              <a:ext cx="36075" cy="36100"/>
            </a:xfrm>
            <a:custGeom>
              <a:avLst/>
              <a:gdLst/>
              <a:ahLst/>
              <a:cxnLst/>
              <a:rect l="l" t="t" r="r" b="b"/>
              <a:pathLst>
                <a:path w="1443" h="1444" extrusionOk="0">
                  <a:moveTo>
                    <a:pt x="722" y="1"/>
                  </a:moveTo>
                  <a:cubicBezTo>
                    <a:pt x="325" y="1"/>
                    <a:pt x="0" y="325"/>
                    <a:pt x="0" y="722"/>
                  </a:cubicBezTo>
                  <a:cubicBezTo>
                    <a:pt x="0" y="1155"/>
                    <a:pt x="325" y="1444"/>
                    <a:pt x="722" y="1444"/>
                  </a:cubicBezTo>
                  <a:cubicBezTo>
                    <a:pt x="1118" y="1444"/>
                    <a:pt x="1443" y="1155"/>
                    <a:pt x="1443" y="722"/>
                  </a:cubicBezTo>
                  <a:cubicBezTo>
                    <a:pt x="1443" y="325"/>
                    <a:pt x="1118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6"/>
            <p:cNvSpPr/>
            <p:nvPr/>
          </p:nvSpPr>
          <p:spPr>
            <a:xfrm>
              <a:off x="3223875" y="1615875"/>
              <a:ext cx="45125" cy="45100"/>
            </a:xfrm>
            <a:custGeom>
              <a:avLst/>
              <a:gdLst/>
              <a:ahLst/>
              <a:cxnLst/>
              <a:rect l="l" t="t" r="r" b="b"/>
              <a:pathLst>
                <a:path w="1805" h="1804" extrusionOk="0">
                  <a:moveTo>
                    <a:pt x="903" y="361"/>
                  </a:moveTo>
                  <a:cubicBezTo>
                    <a:pt x="1227" y="361"/>
                    <a:pt x="1444" y="578"/>
                    <a:pt x="1444" y="902"/>
                  </a:cubicBezTo>
                  <a:cubicBezTo>
                    <a:pt x="1444" y="1191"/>
                    <a:pt x="1227" y="1443"/>
                    <a:pt x="903" y="1443"/>
                  </a:cubicBezTo>
                  <a:cubicBezTo>
                    <a:pt x="578" y="1443"/>
                    <a:pt x="362" y="1191"/>
                    <a:pt x="362" y="902"/>
                  </a:cubicBezTo>
                  <a:cubicBezTo>
                    <a:pt x="362" y="578"/>
                    <a:pt x="578" y="361"/>
                    <a:pt x="903" y="361"/>
                  </a:cubicBezTo>
                  <a:close/>
                  <a:moveTo>
                    <a:pt x="903" y="1"/>
                  </a:moveTo>
                  <a:cubicBezTo>
                    <a:pt x="398" y="1"/>
                    <a:pt x="1" y="397"/>
                    <a:pt x="1" y="902"/>
                  </a:cubicBezTo>
                  <a:cubicBezTo>
                    <a:pt x="1" y="1371"/>
                    <a:pt x="398" y="1804"/>
                    <a:pt x="903" y="1804"/>
                  </a:cubicBezTo>
                  <a:cubicBezTo>
                    <a:pt x="1408" y="1804"/>
                    <a:pt x="1804" y="1371"/>
                    <a:pt x="1804" y="902"/>
                  </a:cubicBezTo>
                  <a:cubicBezTo>
                    <a:pt x="1804" y="397"/>
                    <a:pt x="1408" y="1"/>
                    <a:pt x="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6"/>
            <p:cNvSpPr/>
            <p:nvPr/>
          </p:nvSpPr>
          <p:spPr>
            <a:xfrm>
              <a:off x="2923625" y="2285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9"/>
                    <a:pt x="325" y="1443"/>
                    <a:pt x="722" y="1443"/>
                  </a:cubicBezTo>
                  <a:cubicBezTo>
                    <a:pt x="1119" y="1443"/>
                    <a:pt x="1443" y="1119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6"/>
            <p:cNvSpPr/>
            <p:nvPr/>
          </p:nvSpPr>
          <p:spPr>
            <a:xfrm>
              <a:off x="2919125" y="2281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649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3" y="1443"/>
                    <a:pt x="361" y="1226"/>
                    <a:pt x="361" y="902"/>
                  </a:cubicBezTo>
                  <a:cubicBezTo>
                    <a:pt x="361" y="613"/>
                    <a:pt x="613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0" y="433"/>
                    <a:pt x="0" y="902"/>
                  </a:cubicBezTo>
                  <a:cubicBezTo>
                    <a:pt x="0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433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6"/>
            <p:cNvSpPr/>
            <p:nvPr/>
          </p:nvSpPr>
          <p:spPr>
            <a:xfrm>
              <a:off x="2791075" y="242197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5" y="1"/>
                    <a:pt x="1" y="325"/>
                    <a:pt x="1" y="722"/>
                  </a:cubicBezTo>
                  <a:cubicBezTo>
                    <a:pt x="1" y="1155"/>
                    <a:pt x="325" y="1443"/>
                    <a:pt x="722" y="1443"/>
                  </a:cubicBezTo>
                  <a:cubicBezTo>
                    <a:pt x="1119" y="1443"/>
                    <a:pt x="1443" y="1155"/>
                    <a:pt x="1443" y="722"/>
                  </a:cubicBezTo>
                  <a:cubicBezTo>
                    <a:pt x="1443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6"/>
            <p:cNvSpPr/>
            <p:nvPr/>
          </p:nvSpPr>
          <p:spPr>
            <a:xfrm>
              <a:off x="2786575" y="241837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289"/>
                  </a:moveTo>
                  <a:cubicBezTo>
                    <a:pt x="1227" y="289"/>
                    <a:pt x="1479" y="577"/>
                    <a:pt x="1443" y="830"/>
                  </a:cubicBezTo>
                  <a:cubicBezTo>
                    <a:pt x="1443" y="1154"/>
                    <a:pt x="1191" y="1371"/>
                    <a:pt x="902" y="1371"/>
                  </a:cubicBezTo>
                  <a:cubicBezTo>
                    <a:pt x="577" y="1371"/>
                    <a:pt x="361" y="1154"/>
                    <a:pt x="361" y="830"/>
                  </a:cubicBezTo>
                  <a:cubicBezTo>
                    <a:pt x="361" y="541"/>
                    <a:pt x="577" y="289"/>
                    <a:pt x="902" y="289"/>
                  </a:cubicBezTo>
                  <a:close/>
                  <a:moveTo>
                    <a:pt x="902" y="0"/>
                  </a:moveTo>
                  <a:cubicBezTo>
                    <a:pt x="397" y="0"/>
                    <a:pt x="0" y="397"/>
                    <a:pt x="0" y="902"/>
                  </a:cubicBezTo>
                  <a:cubicBezTo>
                    <a:pt x="0" y="1371"/>
                    <a:pt x="397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6"/>
            <p:cNvSpPr/>
            <p:nvPr/>
          </p:nvSpPr>
          <p:spPr>
            <a:xfrm>
              <a:off x="2991250" y="26988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6"/>
            <p:cNvSpPr/>
            <p:nvPr/>
          </p:nvSpPr>
          <p:spPr>
            <a:xfrm>
              <a:off x="2986750" y="26942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443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3" y="1444"/>
                    <a:pt x="361" y="1191"/>
                    <a:pt x="361" y="903"/>
                  </a:cubicBezTo>
                  <a:cubicBezTo>
                    <a:pt x="361" y="578"/>
                    <a:pt x="613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7"/>
                    <a:pt x="433" y="1804"/>
                    <a:pt x="902" y="1804"/>
                  </a:cubicBezTo>
                  <a:cubicBezTo>
                    <a:pt x="1407" y="1804"/>
                    <a:pt x="1804" y="1407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6"/>
            <p:cNvSpPr/>
            <p:nvPr/>
          </p:nvSpPr>
          <p:spPr>
            <a:xfrm>
              <a:off x="3492575" y="3202825"/>
              <a:ext cx="37000" cy="36100"/>
            </a:xfrm>
            <a:custGeom>
              <a:avLst/>
              <a:gdLst/>
              <a:ahLst/>
              <a:cxnLst/>
              <a:rect l="l" t="t" r="r" b="b"/>
              <a:pathLst>
                <a:path w="1480" h="1444" extrusionOk="0">
                  <a:moveTo>
                    <a:pt x="758" y="1"/>
                  </a:moveTo>
                  <a:cubicBezTo>
                    <a:pt x="326" y="1"/>
                    <a:pt x="1" y="289"/>
                    <a:pt x="1" y="722"/>
                  </a:cubicBezTo>
                  <a:cubicBezTo>
                    <a:pt x="1" y="1119"/>
                    <a:pt x="326" y="1443"/>
                    <a:pt x="758" y="1443"/>
                  </a:cubicBezTo>
                  <a:cubicBezTo>
                    <a:pt x="1155" y="1443"/>
                    <a:pt x="1480" y="1119"/>
                    <a:pt x="1480" y="722"/>
                  </a:cubicBezTo>
                  <a:cubicBezTo>
                    <a:pt x="1480" y="289"/>
                    <a:pt x="1155" y="1"/>
                    <a:pt x="7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66"/>
            <p:cNvSpPr/>
            <p:nvPr/>
          </p:nvSpPr>
          <p:spPr>
            <a:xfrm>
              <a:off x="3488975" y="3198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25"/>
                  </a:moveTo>
                  <a:cubicBezTo>
                    <a:pt x="1191" y="325"/>
                    <a:pt x="1443" y="577"/>
                    <a:pt x="1443" y="866"/>
                  </a:cubicBezTo>
                  <a:cubicBezTo>
                    <a:pt x="1443" y="1191"/>
                    <a:pt x="1191" y="1407"/>
                    <a:pt x="902" y="1407"/>
                  </a:cubicBezTo>
                  <a:cubicBezTo>
                    <a:pt x="578" y="1407"/>
                    <a:pt x="361" y="1191"/>
                    <a:pt x="361" y="866"/>
                  </a:cubicBezTo>
                  <a:cubicBezTo>
                    <a:pt x="361" y="577"/>
                    <a:pt x="578" y="325"/>
                    <a:pt x="902" y="325"/>
                  </a:cubicBezTo>
                  <a:close/>
                  <a:moveTo>
                    <a:pt x="902" y="0"/>
                  </a:moveTo>
                  <a:cubicBezTo>
                    <a:pt x="397" y="0"/>
                    <a:pt x="1" y="397"/>
                    <a:pt x="1" y="902"/>
                  </a:cubicBezTo>
                  <a:cubicBezTo>
                    <a:pt x="1" y="1371"/>
                    <a:pt x="397" y="1804"/>
                    <a:pt x="902" y="1804"/>
                  </a:cubicBezTo>
                  <a:cubicBezTo>
                    <a:pt x="1371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5" name="Google Shape;955;p66"/>
          <p:cNvSpPr txBox="1"/>
          <p:nvPr/>
        </p:nvSpPr>
        <p:spPr>
          <a:xfrm>
            <a:off x="1536400" y="571500"/>
            <a:ext cx="59556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Let’s Review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56" name="Google Shape;956;p66"/>
          <p:cNvSpPr txBox="1">
            <a:spLocks noGrp="1"/>
          </p:cNvSpPr>
          <p:nvPr>
            <p:ph type="body" idx="1"/>
          </p:nvPr>
        </p:nvSpPr>
        <p:spPr>
          <a:xfrm>
            <a:off x="1032525" y="1747550"/>
            <a:ext cx="7539900" cy="260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Review–Dark Blue">
  <p:cSld name="CUSTOM_6_2_1_1"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67"/>
          <p:cNvSpPr/>
          <p:nvPr/>
        </p:nvSpPr>
        <p:spPr>
          <a:xfrm rot="-5400000">
            <a:off x="-507252" y="-732147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9" name="Google Shape;959;p67"/>
          <p:cNvGrpSpPr/>
          <p:nvPr/>
        </p:nvGrpSpPr>
        <p:grpSpPr>
          <a:xfrm>
            <a:off x="425509" y="373527"/>
            <a:ext cx="806544" cy="1106677"/>
            <a:chOff x="2786575" y="1615875"/>
            <a:chExt cx="1843950" cy="2530125"/>
          </a:xfrm>
        </p:grpSpPr>
        <p:sp>
          <p:nvSpPr>
            <p:cNvPr id="960" name="Google Shape;960;p67"/>
            <p:cNvSpPr/>
            <p:nvPr/>
          </p:nvSpPr>
          <p:spPr>
            <a:xfrm>
              <a:off x="3133725" y="1784500"/>
              <a:ext cx="1181225" cy="1984600"/>
            </a:xfrm>
            <a:custGeom>
              <a:avLst/>
              <a:gdLst/>
              <a:ahLst/>
              <a:cxnLst/>
              <a:rect l="l" t="t" r="r" b="b"/>
              <a:pathLst>
                <a:path w="47249" h="79384" fill="none" extrusionOk="0">
                  <a:moveTo>
                    <a:pt x="26654" y="79384"/>
                  </a:moveTo>
                  <a:lnTo>
                    <a:pt x="3751" y="79384"/>
                  </a:lnTo>
                  <a:cubicBezTo>
                    <a:pt x="1659" y="79384"/>
                    <a:pt x="0" y="77725"/>
                    <a:pt x="0" y="75669"/>
                  </a:cubicBezTo>
                  <a:lnTo>
                    <a:pt x="0" y="3751"/>
                  </a:lnTo>
                  <a:cubicBezTo>
                    <a:pt x="0" y="1659"/>
                    <a:pt x="1659" y="0"/>
                    <a:pt x="3751" y="0"/>
                  </a:cubicBezTo>
                  <a:lnTo>
                    <a:pt x="43497" y="0"/>
                  </a:lnTo>
                  <a:cubicBezTo>
                    <a:pt x="45589" y="0"/>
                    <a:pt x="47248" y="1659"/>
                    <a:pt x="47248" y="3751"/>
                  </a:cubicBezTo>
                  <a:lnTo>
                    <a:pt x="47248" y="53668"/>
                  </a:lnTo>
                </a:path>
              </a:pathLst>
            </a:custGeom>
            <a:noFill/>
            <a:ln w="27950" cap="flat" cmpd="sng">
              <a:solidFill>
                <a:srgbClr val="00000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7"/>
            <p:cNvSpPr/>
            <p:nvPr/>
          </p:nvSpPr>
          <p:spPr>
            <a:xfrm>
              <a:off x="3562025" y="2790775"/>
              <a:ext cx="473400" cy="1247925"/>
            </a:xfrm>
            <a:custGeom>
              <a:avLst/>
              <a:gdLst/>
              <a:ahLst/>
              <a:cxnLst/>
              <a:rect l="l" t="t" r="r" b="b"/>
              <a:pathLst>
                <a:path w="18936" h="49917" fill="none" extrusionOk="0">
                  <a:moveTo>
                    <a:pt x="18935" y="14138"/>
                  </a:moveTo>
                  <a:lnTo>
                    <a:pt x="18935" y="3426"/>
                  </a:lnTo>
                  <a:cubicBezTo>
                    <a:pt x="18935" y="1551"/>
                    <a:pt x="17384" y="0"/>
                    <a:pt x="15509" y="0"/>
                  </a:cubicBezTo>
                  <a:lnTo>
                    <a:pt x="15509" y="0"/>
                  </a:lnTo>
                  <a:cubicBezTo>
                    <a:pt x="13597" y="0"/>
                    <a:pt x="12083" y="1551"/>
                    <a:pt x="12083" y="3426"/>
                  </a:cubicBezTo>
                  <a:lnTo>
                    <a:pt x="12083" y="29683"/>
                  </a:lnTo>
                  <a:lnTo>
                    <a:pt x="6168" y="24598"/>
                  </a:lnTo>
                  <a:cubicBezTo>
                    <a:pt x="4833" y="23227"/>
                    <a:pt x="2633" y="23227"/>
                    <a:pt x="1335" y="24598"/>
                  </a:cubicBezTo>
                  <a:lnTo>
                    <a:pt x="1335" y="24598"/>
                  </a:lnTo>
                  <a:cubicBezTo>
                    <a:pt x="0" y="25932"/>
                    <a:pt x="0" y="28096"/>
                    <a:pt x="1335" y="29395"/>
                  </a:cubicBezTo>
                  <a:lnTo>
                    <a:pt x="15509" y="47068"/>
                  </a:lnTo>
                  <a:lnTo>
                    <a:pt x="15509" y="49917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7"/>
            <p:cNvSpPr/>
            <p:nvPr/>
          </p:nvSpPr>
          <p:spPr>
            <a:xfrm>
              <a:off x="4035400" y="3078400"/>
              <a:ext cx="171350" cy="283150"/>
            </a:xfrm>
            <a:custGeom>
              <a:avLst/>
              <a:gdLst/>
              <a:ahLst/>
              <a:cxnLst/>
              <a:rect l="l" t="t" r="r" b="b"/>
              <a:pathLst>
                <a:path w="6854" h="11326" fill="none" extrusionOk="0">
                  <a:moveTo>
                    <a:pt x="0" y="11217"/>
                  </a:moveTo>
                  <a:lnTo>
                    <a:pt x="0" y="3427"/>
                  </a:lnTo>
                  <a:cubicBezTo>
                    <a:pt x="0" y="1515"/>
                    <a:pt x="1515" y="0"/>
                    <a:pt x="3427" y="0"/>
                  </a:cubicBezTo>
                  <a:lnTo>
                    <a:pt x="3427" y="0"/>
                  </a:lnTo>
                  <a:cubicBezTo>
                    <a:pt x="5302" y="0"/>
                    <a:pt x="6853" y="1515"/>
                    <a:pt x="6853" y="3427"/>
                  </a:cubicBezTo>
                  <a:lnTo>
                    <a:pt x="6853" y="11326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67"/>
            <p:cNvSpPr/>
            <p:nvPr/>
          </p:nvSpPr>
          <p:spPr>
            <a:xfrm>
              <a:off x="4205800" y="3126200"/>
              <a:ext cx="171350" cy="288550"/>
            </a:xfrm>
            <a:custGeom>
              <a:avLst/>
              <a:gdLst/>
              <a:ahLst/>
              <a:cxnLst/>
              <a:rect l="l" t="t" r="r" b="b"/>
              <a:pathLst>
                <a:path w="6854" h="11542" fill="none" extrusionOk="0">
                  <a:moveTo>
                    <a:pt x="1" y="3426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4" y="1515"/>
                    <a:pt x="6854" y="3426"/>
                  </a:cubicBezTo>
                  <a:lnTo>
                    <a:pt x="6854" y="1154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67"/>
            <p:cNvSpPr/>
            <p:nvPr/>
          </p:nvSpPr>
          <p:spPr>
            <a:xfrm>
              <a:off x="4377125" y="3157750"/>
              <a:ext cx="171350" cy="894475"/>
            </a:xfrm>
            <a:custGeom>
              <a:avLst/>
              <a:gdLst/>
              <a:ahLst/>
              <a:cxnLst/>
              <a:rect l="l" t="t" r="r" b="b"/>
              <a:pathLst>
                <a:path w="6854" h="35779" fill="none" extrusionOk="0">
                  <a:moveTo>
                    <a:pt x="1" y="3427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3" y="1515"/>
                    <a:pt x="6853" y="3427"/>
                  </a:cubicBezTo>
                  <a:lnTo>
                    <a:pt x="6853" y="23192"/>
                  </a:lnTo>
                  <a:lnTo>
                    <a:pt x="3427" y="32461"/>
                  </a:lnTo>
                  <a:lnTo>
                    <a:pt x="3427" y="35779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67"/>
            <p:cNvSpPr/>
            <p:nvPr/>
          </p:nvSpPr>
          <p:spPr>
            <a:xfrm>
              <a:off x="3882100" y="4057625"/>
              <a:ext cx="642025" cy="88375"/>
            </a:xfrm>
            <a:custGeom>
              <a:avLst/>
              <a:gdLst/>
              <a:ahLst/>
              <a:cxnLst/>
              <a:rect l="l" t="t" r="r" b="b"/>
              <a:pathLst>
                <a:path w="25681" h="3535" fill="none" extrusionOk="0">
                  <a:moveTo>
                    <a:pt x="1" y="3535"/>
                  </a:moveTo>
                  <a:lnTo>
                    <a:pt x="1" y="0"/>
                  </a:lnTo>
                  <a:lnTo>
                    <a:pt x="25681" y="0"/>
                  </a:lnTo>
                  <a:lnTo>
                    <a:pt x="25681" y="3535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67"/>
            <p:cNvSpPr/>
            <p:nvPr/>
          </p:nvSpPr>
          <p:spPr>
            <a:xfrm>
              <a:off x="3595375" y="1885475"/>
              <a:ext cx="257900" cy="25"/>
            </a:xfrm>
            <a:custGeom>
              <a:avLst/>
              <a:gdLst/>
              <a:ahLst/>
              <a:cxnLst/>
              <a:rect l="l" t="t" r="r" b="b"/>
              <a:pathLst>
                <a:path w="10316" h="1" fill="none" extrusionOk="0">
                  <a:moveTo>
                    <a:pt x="1" y="1"/>
                  </a:moveTo>
                  <a:lnTo>
                    <a:pt x="10316" y="1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67"/>
            <p:cNvSpPr/>
            <p:nvPr/>
          </p:nvSpPr>
          <p:spPr>
            <a:xfrm>
              <a:off x="3246425" y="1990975"/>
              <a:ext cx="956700" cy="25"/>
            </a:xfrm>
            <a:custGeom>
              <a:avLst/>
              <a:gdLst/>
              <a:ahLst/>
              <a:cxnLst/>
              <a:rect l="l" t="t" r="r" b="b"/>
              <a:pathLst>
                <a:path w="38268" h="1" fill="none" extrusionOk="0">
                  <a:moveTo>
                    <a:pt x="1" y="0"/>
                  </a:moveTo>
                  <a:lnTo>
                    <a:pt x="38268" y="0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67"/>
            <p:cNvSpPr/>
            <p:nvPr/>
          </p:nvSpPr>
          <p:spPr>
            <a:xfrm>
              <a:off x="4488025" y="2881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6" y="1"/>
                    <a:pt x="1" y="325"/>
                    <a:pt x="1" y="722"/>
                  </a:cubicBezTo>
                  <a:cubicBezTo>
                    <a:pt x="1" y="1155"/>
                    <a:pt x="326" y="1444"/>
                    <a:pt x="722" y="1444"/>
                  </a:cubicBezTo>
                  <a:cubicBezTo>
                    <a:pt x="1119" y="1444"/>
                    <a:pt x="1444" y="1155"/>
                    <a:pt x="1444" y="722"/>
                  </a:cubicBezTo>
                  <a:cubicBezTo>
                    <a:pt x="1444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67"/>
            <p:cNvSpPr/>
            <p:nvPr/>
          </p:nvSpPr>
          <p:spPr>
            <a:xfrm>
              <a:off x="4483525" y="28782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8"/>
                    <a:pt x="1443" y="902"/>
                  </a:cubicBezTo>
                  <a:cubicBezTo>
                    <a:pt x="1443" y="1191"/>
                    <a:pt x="1227" y="1407"/>
                    <a:pt x="902" y="1407"/>
                  </a:cubicBezTo>
                  <a:cubicBezTo>
                    <a:pt x="614" y="1407"/>
                    <a:pt x="361" y="1191"/>
                    <a:pt x="361" y="902"/>
                  </a:cubicBezTo>
                  <a:cubicBezTo>
                    <a:pt x="361" y="578"/>
                    <a:pt x="614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433" y="1"/>
                    <a:pt x="1" y="397"/>
                    <a:pt x="1" y="902"/>
                  </a:cubicBezTo>
                  <a:cubicBezTo>
                    <a:pt x="1" y="1371"/>
                    <a:pt x="433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67"/>
            <p:cNvSpPr/>
            <p:nvPr/>
          </p:nvSpPr>
          <p:spPr>
            <a:xfrm>
              <a:off x="4589925" y="2790775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1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1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7"/>
            <p:cNvSpPr/>
            <p:nvPr/>
          </p:nvSpPr>
          <p:spPr>
            <a:xfrm>
              <a:off x="4585425" y="2786250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1"/>
                  </a:moveTo>
                  <a:cubicBezTo>
                    <a:pt x="1226" y="361"/>
                    <a:pt x="1443" y="614"/>
                    <a:pt x="1443" y="902"/>
                  </a:cubicBezTo>
                  <a:cubicBezTo>
                    <a:pt x="1443" y="1227"/>
                    <a:pt x="1226" y="1443"/>
                    <a:pt x="902" y="1443"/>
                  </a:cubicBezTo>
                  <a:cubicBezTo>
                    <a:pt x="577" y="1443"/>
                    <a:pt x="361" y="1227"/>
                    <a:pt x="361" y="902"/>
                  </a:cubicBezTo>
                  <a:cubicBezTo>
                    <a:pt x="361" y="614"/>
                    <a:pt x="577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397" y="1"/>
                    <a:pt x="0" y="434"/>
                    <a:pt x="0" y="902"/>
                  </a:cubicBezTo>
                  <a:cubicBezTo>
                    <a:pt x="0" y="1407"/>
                    <a:pt x="397" y="1804"/>
                    <a:pt x="902" y="1804"/>
                  </a:cubicBezTo>
                  <a:cubicBezTo>
                    <a:pt x="1371" y="1804"/>
                    <a:pt x="1804" y="1407"/>
                    <a:pt x="1804" y="902"/>
                  </a:cubicBezTo>
                  <a:cubicBezTo>
                    <a:pt x="1804" y="434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67"/>
            <p:cNvSpPr/>
            <p:nvPr/>
          </p:nvSpPr>
          <p:spPr>
            <a:xfrm>
              <a:off x="4083175" y="21623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55" y="1443"/>
                    <a:pt x="1444" y="1118"/>
                    <a:pt x="1444" y="722"/>
                  </a:cubicBezTo>
                  <a:cubicBezTo>
                    <a:pt x="1444" y="325"/>
                    <a:pt x="1155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67"/>
            <p:cNvSpPr/>
            <p:nvPr/>
          </p:nvSpPr>
          <p:spPr>
            <a:xfrm>
              <a:off x="4078675" y="21577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515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4" y="1444"/>
                    <a:pt x="397" y="1191"/>
                    <a:pt x="397" y="903"/>
                  </a:cubicBezTo>
                  <a:cubicBezTo>
                    <a:pt x="397" y="578"/>
                    <a:pt x="614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8"/>
                    <a:pt x="433" y="1804"/>
                    <a:pt x="902" y="1804"/>
                  </a:cubicBezTo>
                  <a:cubicBezTo>
                    <a:pt x="1407" y="1804"/>
                    <a:pt x="1804" y="1408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7"/>
            <p:cNvSpPr/>
            <p:nvPr/>
          </p:nvSpPr>
          <p:spPr>
            <a:xfrm>
              <a:off x="4488025" y="17484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6" y="0"/>
                    <a:pt x="1" y="325"/>
                    <a:pt x="1" y="722"/>
                  </a:cubicBezTo>
                  <a:cubicBezTo>
                    <a:pt x="1" y="1119"/>
                    <a:pt x="326" y="1443"/>
                    <a:pt x="722" y="1443"/>
                  </a:cubicBezTo>
                  <a:cubicBezTo>
                    <a:pt x="1119" y="1443"/>
                    <a:pt x="1444" y="1119"/>
                    <a:pt x="1444" y="722"/>
                  </a:cubicBezTo>
                  <a:cubicBezTo>
                    <a:pt x="1444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7"/>
            <p:cNvSpPr/>
            <p:nvPr/>
          </p:nvSpPr>
          <p:spPr>
            <a:xfrm>
              <a:off x="4483525" y="17439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7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4" y="1443"/>
                    <a:pt x="361" y="1226"/>
                    <a:pt x="361" y="902"/>
                  </a:cubicBezTo>
                  <a:cubicBezTo>
                    <a:pt x="361" y="577"/>
                    <a:pt x="614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1" y="397"/>
                    <a:pt x="1" y="902"/>
                  </a:cubicBezTo>
                  <a:cubicBezTo>
                    <a:pt x="1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397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67"/>
            <p:cNvSpPr/>
            <p:nvPr/>
          </p:nvSpPr>
          <p:spPr>
            <a:xfrm>
              <a:off x="3228400" y="1619475"/>
              <a:ext cx="36075" cy="36100"/>
            </a:xfrm>
            <a:custGeom>
              <a:avLst/>
              <a:gdLst/>
              <a:ahLst/>
              <a:cxnLst/>
              <a:rect l="l" t="t" r="r" b="b"/>
              <a:pathLst>
                <a:path w="1443" h="1444" extrusionOk="0">
                  <a:moveTo>
                    <a:pt x="722" y="1"/>
                  </a:moveTo>
                  <a:cubicBezTo>
                    <a:pt x="325" y="1"/>
                    <a:pt x="0" y="325"/>
                    <a:pt x="0" y="722"/>
                  </a:cubicBezTo>
                  <a:cubicBezTo>
                    <a:pt x="0" y="1155"/>
                    <a:pt x="325" y="1444"/>
                    <a:pt x="722" y="1444"/>
                  </a:cubicBezTo>
                  <a:cubicBezTo>
                    <a:pt x="1118" y="1444"/>
                    <a:pt x="1443" y="1155"/>
                    <a:pt x="1443" y="722"/>
                  </a:cubicBezTo>
                  <a:cubicBezTo>
                    <a:pt x="1443" y="325"/>
                    <a:pt x="1118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67"/>
            <p:cNvSpPr/>
            <p:nvPr/>
          </p:nvSpPr>
          <p:spPr>
            <a:xfrm>
              <a:off x="3223875" y="1615875"/>
              <a:ext cx="45125" cy="45100"/>
            </a:xfrm>
            <a:custGeom>
              <a:avLst/>
              <a:gdLst/>
              <a:ahLst/>
              <a:cxnLst/>
              <a:rect l="l" t="t" r="r" b="b"/>
              <a:pathLst>
                <a:path w="1805" h="1804" extrusionOk="0">
                  <a:moveTo>
                    <a:pt x="903" y="361"/>
                  </a:moveTo>
                  <a:cubicBezTo>
                    <a:pt x="1227" y="361"/>
                    <a:pt x="1444" y="578"/>
                    <a:pt x="1444" y="902"/>
                  </a:cubicBezTo>
                  <a:cubicBezTo>
                    <a:pt x="1444" y="1191"/>
                    <a:pt x="1227" y="1443"/>
                    <a:pt x="903" y="1443"/>
                  </a:cubicBezTo>
                  <a:cubicBezTo>
                    <a:pt x="578" y="1443"/>
                    <a:pt x="362" y="1191"/>
                    <a:pt x="362" y="902"/>
                  </a:cubicBezTo>
                  <a:cubicBezTo>
                    <a:pt x="362" y="578"/>
                    <a:pt x="578" y="361"/>
                    <a:pt x="903" y="361"/>
                  </a:cubicBezTo>
                  <a:close/>
                  <a:moveTo>
                    <a:pt x="903" y="1"/>
                  </a:moveTo>
                  <a:cubicBezTo>
                    <a:pt x="398" y="1"/>
                    <a:pt x="1" y="397"/>
                    <a:pt x="1" y="902"/>
                  </a:cubicBezTo>
                  <a:cubicBezTo>
                    <a:pt x="1" y="1371"/>
                    <a:pt x="398" y="1804"/>
                    <a:pt x="903" y="1804"/>
                  </a:cubicBezTo>
                  <a:cubicBezTo>
                    <a:pt x="1408" y="1804"/>
                    <a:pt x="1804" y="1371"/>
                    <a:pt x="1804" y="902"/>
                  </a:cubicBezTo>
                  <a:cubicBezTo>
                    <a:pt x="1804" y="397"/>
                    <a:pt x="1408" y="1"/>
                    <a:pt x="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67"/>
            <p:cNvSpPr/>
            <p:nvPr/>
          </p:nvSpPr>
          <p:spPr>
            <a:xfrm>
              <a:off x="2923625" y="2285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9"/>
                    <a:pt x="325" y="1443"/>
                    <a:pt x="722" y="1443"/>
                  </a:cubicBezTo>
                  <a:cubicBezTo>
                    <a:pt x="1119" y="1443"/>
                    <a:pt x="1443" y="1119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7"/>
            <p:cNvSpPr/>
            <p:nvPr/>
          </p:nvSpPr>
          <p:spPr>
            <a:xfrm>
              <a:off x="2919125" y="2281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649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3" y="1443"/>
                    <a:pt x="361" y="1226"/>
                    <a:pt x="361" y="902"/>
                  </a:cubicBezTo>
                  <a:cubicBezTo>
                    <a:pt x="361" y="613"/>
                    <a:pt x="613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0" y="433"/>
                    <a:pt x="0" y="902"/>
                  </a:cubicBezTo>
                  <a:cubicBezTo>
                    <a:pt x="0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433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67"/>
            <p:cNvSpPr/>
            <p:nvPr/>
          </p:nvSpPr>
          <p:spPr>
            <a:xfrm>
              <a:off x="2791075" y="242197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5" y="1"/>
                    <a:pt x="1" y="325"/>
                    <a:pt x="1" y="722"/>
                  </a:cubicBezTo>
                  <a:cubicBezTo>
                    <a:pt x="1" y="1155"/>
                    <a:pt x="325" y="1443"/>
                    <a:pt x="722" y="1443"/>
                  </a:cubicBezTo>
                  <a:cubicBezTo>
                    <a:pt x="1119" y="1443"/>
                    <a:pt x="1443" y="1155"/>
                    <a:pt x="1443" y="722"/>
                  </a:cubicBezTo>
                  <a:cubicBezTo>
                    <a:pt x="1443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7"/>
            <p:cNvSpPr/>
            <p:nvPr/>
          </p:nvSpPr>
          <p:spPr>
            <a:xfrm>
              <a:off x="2786575" y="241837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289"/>
                  </a:moveTo>
                  <a:cubicBezTo>
                    <a:pt x="1227" y="289"/>
                    <a:pt x="1479" y="577"/>
                    <a:pt x="1443" y="830"/>
                  </a:cubicBezTo>
                  <a:cubicBezTo>
                    <a:pt x="1443" y="1154"/>
                    <a:pt x="1191" y="1371"/>
                    <a:pt x="902" y="1371"/>
                  </a:cubicBezTo>
                  <a:cubicBezTo>
                    <a:pt x="577" y="1371"/>
                    <a:pt x="361" y="1154"/>
                    <a:pt x="361" y="830"/>
                  </a:cubicBezTo>
                  <a:cubicBezTo>
                    <a:pt x="361" y="541"/>
                    <a:pt x="577" y="289"/>
                    <a:pt x="902" y="289"/>
                  </a:cubicBezTo>
                  <a:close/>
                  <a:moveTo>
                    <a:pt x="902" y="0"/>
                  </a:moveTo>
                  <a:cubicBezTo>
                    <a:pt x="397" y="0"/>
                    <a:pt x="0" y="397"/>
                    <a:pt x="0" y="902"/>
                  </a:cubicBezTo>
                  <a:cubicBezTo>
                    <a:pt x="0" y="1371"/>
                    <a:pt x="397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67"/>
            <p:cNvSpPr/>
            <p:nvPr/>
          </p:nvSpPr>
          <p:spPr>
            <a:xfrm>
              <a:off x="2991250" y="26988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7"/>
            <p:cNvSpPr/>
            <p:nvPr/>
          </p:nvSpPr>
          <p:spPr>
            <a:xfrm>
              <a:off x="2986750" y="26942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443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3" y="1444"/>
                    <a:pt x="361" y="1191"/>
                    <a:pt x="361" y="903"/>
                  </a:cubicBezTo>
                  <a:cubicBezTo>
                    <a:pt x="361" y="578"/>
                    <a:pt x="613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7"/>
                    <a:pt x="433" y="1804"/>
                    <a:pt x="902" y="1804"/>
                  </a:cubicBezTo>
                  <a:cubicBezTo>
                    <a:pt x="1407" y="1804"/>
                    <a:pt x="1804" y="1407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67"/>
            <p:cNvSpPr/>
            <p:nvPr/>
          </p:nvSpPr>
          <p:spPr>
            <a:xfrm>
              <a:off x="3492575" y="3202825"/>
              <a:ext cx="37000" cy="36100"/>
            </a:xfrm>
            <a:custGeom>
              <a:avLst/>
              <a:gdLst/>
              <a:ahLst/>
              <a:cxnLst/>
              <a:rect l="l" t="t" r="r" b="b"/>
              <a:pathLst>
                <a:path w="1480" h="1444" extrusionOk="0">
                  <a:moveTo>
                    <a:pt x="758" y="1"/>
                  </a:moveTo>
                  <a:cubicBezTo>
                    <a:pt x="326" y="1"/>
                    <a:pt x="1" y="289"/>
                    <a:pt x="1" y="722"/>
                  </a:cubicBezTo>
                  <a:cubicBezTo>
                    <a:pt x="1" y="1119"/>
                    <a:pt x="326" y="1443"/>
                    <a:pt x="758" y="1443"/>
                  </a:cubicBezTo>
                  <a:cubicBezTo>
                    <a:pt x="1155" y="1443"/>
                    <a:pt x="1480" y="1119"/>
                    <a:pt x="1480" y="722"/>
                  </a:cubicBezTo>
                  <a:cubicBezTo>
                    <a:pt x="1480" y="289"/>
                    <a:pt x="1155" y="1"/>
                    <a:pt x="7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67"/>
            <p:cNvSpPr/>
            <p:nvPr/>
          </p:nvSpPr>
          <p:spPr>
            <a:xfrm>
              <a:off x="3488975" y="3198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25"/>
                  </a:moveTo>
                  <a:cubicBezTo>
                    <a:pt x="1191" y="325"/>
                    <a:pt x="1443" y="577"/>
                    <a:pt x="1443" y="866"/>
                  </a:cubicBezTo>
                  <a:cubicBezTo>
                    <a:pt x="1443" y="1191"/>
                    <a:pt x="1191" y="1407"/>
                    <a:pt x="902" y="1407"/>
                  </a:cubicBezTo>
                  <a:cubicBezTo>
                    <a:pt x="578" y="1407"/>
                    <a:pt x="361" y="1191"/>
                    <a:pt x="361" y="866"/>
                  </a:cubicBezTo>
                  <a:cubicBezTo>
                    <a:pt x="361" y="577"/>
                    <a:pt x="578" y="325"/>
                    <a:pt x="902" y="325"/>
                  </a:cubicBezTo>
                  <a:close/>
                  <a:moveTo>
                    <a:pt x="902" y="0"/>
                  </a:moveTo>
                  <a:cubicBezTo>
                    <a:pt x="397" y="0"/>
                    <a:pt x="1" y="397"/>
                    <a:pt x="1" y="902"/>
                  </a:cubicBezTo>
                  <a:cubicBezTo>
                    <a:pt x="1" y="1371"/>
                    <a:pt x="397" y="1804"/>
                    <a:pt x="902" y="1804"/>
                  </a:cubicBezTo>
                  <a:cubicBezTo>
                    <a:pt x="1371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6" name="Google Shape;986;p67"/>
          <p:cNvSpPr txBox="1"/>
          <p:nvPr/>
        </p:nvSpPr>
        <p:spPr>
          <a:xfrm>
            <a:off x="1536400" y="571500"/>
            <a:ext cx="59556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Let’s Review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987" name="Google Shape;987;p67"/>
          <p:cNvSpPr txBox="1">
            <a:spLocks noGrp="1"/>
          </p:cNvSpPr>
          <p:nvPr>
            <p:ph type="body" idx="1"/>
          </p:nvPr>
        </p:nvSpPr>
        <p:spPr>
          <a:xfrm>
            <a:off x="1032525" y="1747550"/>
            <a:ext cx="7539900" cy="260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t's Review–Purple">
  <p:cSld name="CUSTOM_6_2_1_1_1"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68"/>
          <p:cNvSpPr/>
          <p:nvPr/>
        </p:nvSpPr>
        <p:spPr>
          <a:xfrm rot="-5400000">
            <a:off x="-507252" y="-732147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0" name="Google Shape;990;p68"/>
          <p:cNvGrpSpPr/>
          <p:nvPr/>
        </p:nvGrpSpPr>
        <p:grpSpPr>
          <a:xfrm>
            <a:off x="425509" y="373527"/>
            <a:ext cx="806544" cy="1106677"/>
            <a:chOff x="2786575" y="1615875"/>
            <a:chExt cx="1843950" cy="2530125"/>
          </a:xfrm>
        </p:grpSpPr>
        <p:sp>
          <p:nvSpPr>
            <p:cNvPr id="991" name="Google Shape;991;p68"/>
            <p:cNvSpPr/>
            <p:nvPr/>
          </p:nvSpPr>
          <p:spPr>
            <a:xfrm>
              <a:off x="3133725" y="1784500"/>
              <a:ext cx="1181225" cy="1984600"/>
            </a:xfrm>
            <a:custGeom>
              <a:avLst/>
              <a:gdLst/>
              <a:ahLst/>
              <a:cxnLst/>
              <a:rect l="l" t="t" r="r" b="b"/>
              <a:pathLst>
                <a:path w="47249" h="79384" fill="none" extrusionOk="0">
                  <a:moveTo>
                    <a:pt x="26654" y="79384"/>
                  </a:moveTo>
                  <a:lnTo>
                    <a:pt x="3751" y="79384"/>
                  </a:lnTo>
                  <a:cubicBezTo>
                    <a:pt x="1659" y="79384"/>
                    <a:pt x="0" y="77725"/>
                    <a:pt x="0" y="75669"/>
                  </a:cubicBezTo>
                  <a:lnTo>
                    <a:pt x="0" y="3751"/>
                  </a:lnTo>
                  <a:cubicBezTo>
                    <a:pt x="0" y="1659"/>
                    <a:pt x="1659" y="0"/>
                    <a:pt x="3751" y="0"/>
                  </a:cubicBezTo>
                  <a:lnTo>
                    <a:pt x="43497" y="0"/>
                  </a:lnTo>
                  <a:cubicBezTo>
                    <a:pt x="45589" y="0"/>
                    <a:pt x="47248" y="1659"/>
                    <a:pt x="47248" y="3751"/>
                  </a:cubicBezTo>
                  <a:lnTo>
                    <a:pt x="47248" y="53668"/>
                  </a:lnTo>
                </a:path>
              </a:pathLst>
            </a:custGeom>
            <a:noFill/>
            <a:ln w="27950" cap="flat" cmpd="sng">
              <a:solidFill>
                <a:srgbClr val="000000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8"/>
            <p:cNvSpPr/>
            <p:nvPr/>
          </p:nvSpPr>
          <p:spPr>
            <a:xfrm>
              <a:off x="3562025" y="2790775"/>
              <a:ext cx="473400" cy="1247925"/>
            </a:xfrm>
            <a:custGeom>
              <a:avLst/>
              <a:gdLst/>
              <a:ahLst/>
              <a:cxnLst/>
              <a:rect l="l" t="t" r="r" b="b"/>
              <a:pathLst>
                <a:path w="18936" h="49917" fill="none" extrusionOk="0">
                  <a:moveTo>
                    <a:pt x="18935" y="14138"/>
                  </a:moveTo>
                  <a:lnTo>
                    <a:pt x="18935" y="3426"/>
                  </a:lnTo>
                  <a:cubicBezTo>
                    <a:pt x="18935" y="1551"/>
                    <a:pt x="17384" y="0"/>
                    <a:pt x="15509" y="0"/>
                  </a:cubicBezTo>
                  <a:lnTo>
                    <a:pt x="15509" y="0"/>
                  </a:lnTo>
                  <a:cubicBezTo>
                    <a:pt x="13597" y="0"/>
                    <a:pt x="12083" y="1551"/>
                    <a:pt x="12083" y="3426"/>
                  </a:cubicBezTo>
                  <a:lnTo>
                    <a:pt x="12083" y="29683"/>
                  </a:lnTo>
                  <a:lnTo>
                    <a:pt x="6168" y="24598"/>
                  </a:lnTo>
                  <a:cubicBezTo>
                    <a:pt x="4833" y="23227"/>
                    <a:pt x="2633" y="23227"/>
                    <a:pt x="1335" y="24598"/>
                  </a:cubicBezTo>
                  <a:lnTo>
                    <a:pt x="1335" y="24598"/>
                  </a:lnTo>
                  <a:cubicBezTo>
                    <a:pt x="0" y="25932"/>
                    <a:pt x="0" y="28096"/>
                    <a:pt x="1335" y="29395"/>
                  </a:cubicBezTo>
                  <a:lnTo>
                    <a:pt x="15509" y="47068"/>
                  </a:lnTo>
                  <a:lnTo>
                    <a:pt x="15509" y="49917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68"/>
            <p:cNvSpPr/>
            <p:nvPr/>
          </p:nvSpPr>
          <p:spPr>
            <a:xfrm>
              <a:off x="4035400" y="3078400"/>
              <a:ext cx="171350" cy="283150"/>
            </a:xfrm>
            <a:custGeom>
              <a:avLst/>
              <a:gdLst/>
              <a:ahLst/>
              <a:cxnLst/>
              <a:rect l="l" t="t" r="r" b="b"/>
              <a:pathLst>
                <a:path w="6854" h="11326" fill="none" extrusionOk="0">
                  <a:moveTo>
                    <a:pt x="0" y="11217"/>
                  </a:moveTo>
                  <a:lnTo>
                    <a:pt x="0" y="3427"/>
                  </a:lnTo>
                  <a:cubicBezTo>
                    <a:pt x="0" y="1515"/>
                    <a:pt x="1515" y="0"/>
                    <a:pt x="3427" y="0"/>
                  </a:cubicBezTo>
                  <a:lnTo>
                    <a:pt x="3427" y="0"/>
                  </a:lnTo>
                  <a:cubicBezTo>
                    <a:pt x="5302" y="0"/>
                    <a:pt x="6853" y="1515"/>
                    <a:pt x="6853" y="3427"/>
                  </a:cubicBezTo>
                  <a:lnTo>
                    <a:pt x="6853" y="11326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68"/>
            <p:cNvSpPr/>
            <p:nvPr/>
          </p:nvSpPr>
          <p:spPr>
            <a:xfrm>
              <a:off x="4205800" y="3126200"/>
              <a:ext cx="171350" cy="288550"/>
            </a:xfrm>
            <a:custGeom>
              <a:avLst/>
              <a:gdLst/>
              <a:ahLst/>
              <a:cxnLst/>
              <a:rect l="l" t="t" r="r" b="b"/>
              <a:pathLst>
                <a:path w="6854" h="11542" fill="none" extrusionOk="0">
                  <a:moveTo>
                    <a:pt x="1" y="3426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4" y="1515"/>
                    <a:pt x="6854" y="3426"/>
                  </a:cubicBezTo>
                  <a:lnTo>
                    <a:pt x="6854" y="1154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8"/>
            <p:cNvSpPr/>
            <p:nvPr/>
          </p:nvSpPr>
          <p:spPr>
            <a:xfrm>
              <a:off x="4377125" y="3157750"/>
              <a:ext cx="171350" cy="894475"/>
            </a:xfrm>
            <a:custGeom>
              <a:avLst/>
              <a:gdLst/>
              <a:ahLst/>
              <a:cxnLst/>
              <a:rect l="l" t="t" r="r" b="b"/>
              <a:pathLst>
                <a:path w="6854" h="35779" fill="none" extrusionOk="0">
                  <a:moveTo>
                    <a:pt x="1" y="3427"/>
                  </a:moveTo>
                  <a:cubicBezTo>
                    <a:pt x="1" y="1515"/>
                    <a:pt x="1516" y="0"/>
                    <a:pt x="3427" y="0"/>
                  </a:cubicBezTo>
                  <a:lnTo>
                    <a:pt x="3427" y="0"/>
                  </a:lnTo>
                  <a:cubicBezTo>
                    <a:pt x="5303" y="0"/>
                    <a:pt x="6853" y="1515"/>
                    <a:pt x="6853" y="3427"/>
                  </a:cubicBezTo>
                  <a:lnTo>
                    <a:pt x="6853" y="23192"/>
                  </a:lnTo>
                  <a:lnTo>
                    <a:pt x="3427" y="32461"/>
                  </a:lnTo>
                  <a:lnTo>
                    <a:pt x="3427" y="35779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8"/>
            <p:cNvSpPr/>
            <p:nvPr/>
          </p:nvSpPr>
          <p:spPr>
            <a:xfrm>
              <a:off x="3882100" y="4057625"/>
              <a:ext cx="642025" cy="88375"/>
            </a:xfrm>
            <a:custGeom>
              <a:avLst/>
              <a:gdLst/>
              <a:ahLst/>
              <a:cxnLst/>
              <a:rect l="l" t="t" r="r" b="b"/>
              <a:pathLst>
                <a:path w="25681" h="3535" fill="none" extrusionOk="0">
                  <a:moveTo>
                    <a:pt x="1" y="3535"/>
                  </a:moveTo>
                  <a:lnTo>
                    <a:pt x="1" y="0"/>
                  </a:lnTo>
                  <a:lnTo>
                    <a:pt x="25681" y="0"/>
                  </a:lnTo>
                  <a:lnTo>
                    <a:pt x="25681" y="3535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8"/>
            <p:cNvSpPr/>
            <p:nvPr/>
          </p:nvSpPr>
          <p:spPr>
            <a:xfrm>
              <a:off x="3595375" y="1885475"/>
              <a:ext cx="257900" cy="25"/>
            </a:xfrm>
            <a:custGeom>
              <a:avLst/>
              <a:gdLst/>
              <a:ahLst/>
              <a:cxnLst/>
              <a:rect l="l" t="t" r="r" b="b"/>
              <a:pathLst>
                <a:path w="10316" h="1" fill="none" extrusionOk="0">
                  <a:moveTo>
                    <a:pt x="1" y="1"/>
                  </a:moveTo>
                  <a:lnTo>
                    <a:pt x="10316" y="1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8"/>
            <p:cNvSpPr/>
            <p:nvPr/>
          </p:nvSpPr>
          <p:spPr>
            <a:xfrm>
              <a:off x="3246425" y="1990975"/>
              <a:ext cx="956700" cy="25"/>
            </a:xfrm>
            <a:custGeom>
              <a:avLst/>
              <a:gdLst/>
              <a:ahLst/>
              <a:cxnLst/>
              <a:rect l="l" t="t" r="r" b="b"/>
              <a:pathLst>
                <a:path w="38268" h="1" fill="none" extrusionOk="0">
                  <a:moveTo>
                    <a:pt x="1" y="0"/>
                  </a:moveTo>
                  <a:lnTo>
                    <a:pt x="38268" y="0"/>
                  </a:lnTo>
                </a:path>
              </a:pathLst>
            </a:custGeom>
            <a:noFill/>
            <a:ln w="279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8"/>
            <p:cNvSpPr/>
            <p:nvPr/>
          </p:nvSpPr>
          <p:spPr>
            <a:xfrm>
              <a:off x="4488025" y="2881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6" y="1"/>
                    <a:pt x="1" y="325"/>
                    <a:pt x="1" y="722"/>
                  </a:cubicBezTo>
                  <a:cubicBezTo>
                    <a:pt x="1" y="1155"/>
                    <a:pt x="326" y="1444"/>
                    <a:pt x="722" y="1444"/>
                  </a:cubicBezTo>
                  <a:cubicBezTo>
                    <a:pt x="1119" y="1444"/>
                    <a:pt x="1444" y="1155"/>
                    <a:pt x="1444" y="722"/>
                  </a:cubicBezTo>
                  <a:cubicBezTo>
                    <a:pt x="1444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8"/>
            <p:cNvSpPr/>
            <p:nvPr/>
          </p:nvSpPr>
          <p:spPr>
            <a:xfrm>
              <a:off x="4483525" y="28782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8"/>
                    <a:pt x="1443" y="902"/>
                  </a:cubicBezTo>
                  <a:cubicBezTo>
                    <a:pt x="1443" y="1191"/>
                    <a:pt x="1227" y="1407"/>
                    <a:pt x="902" y="1407"/>
                  </a:cubicBezTo>
                  <a:cubicBezTo>
                    <a:pt x="614" y="1407"/>
                    <a:pt x="361" y="1191"/>
                    <a:pt x="361" y="902"/>
                  </a:cubicBezTo>
                  <a:cubicBezTo>
                    <a:pt x="361" y="578"/>
                    <a:pt x="614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433" y="1"/>
                    <a:pt x="1" y="397"/>
                    <a:pt x="1" y="902"/>
                  </a:cubicBezTo>
                  <a:cubicBezTo>
                    <a:pt x="1" y="1371"/>
                    <a:pt x="433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8"/>
            <p:cNvSpPr/>
            <p:nvPr/>
          </p:nvSpPr>
          <p:spPr>
            <a:xfrm>
              <a:off x="4589925" y="2790775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1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1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8"/>
            <p:cNvSpPr/>
            <p:nvPr/>
          </p:nvSpPr>
          <p:spPr>
            <a:xfrm>
              <a:off x="4585425" y="2786250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1"/>
                  </a:moveTo>
                  <a:cubicBezTo>
                    <a:pt x="1226" y="361"/>
                    <a:pt x="1443" y="614"/>
                    <a:pt x="1443" y="902"/>
                  </a:cubicBezTo>
                  <a:cubicBezTo>
                    <a:pt x="1443" y="1227"/>
                    <a:pt x="1226" y="1443"/>
                    <a:pt x="902" y="1443"/>
                  </a:cubicBezTo>
                  <a:cubicBezTo>
                    <a:pt x="577" y="1443"/>
                    <a:pt x="361" y="1227"/>
                    <a:pt x="361" y="902"/>
                  </a:cubicBezTo>
                  <a:cubicBezTo>
                    <a:pt x="361" y="614"/>
                    <a:pt x="577" y="361"/>
                    <a:pt x="902" y="361"/>
                  </a:cubicBezTo>
                  <a:close/>
                  <a:moveTo>
                    <a:pt x="902" y="1"/>
                  </a:moveTo>
                  <a:cubicBezTo>
                    <a:pt x="397" y="1"/>
                    <a:pt x="0" y="434"/>
                    <a:pt x="0" y="902"/>
                  </a:cubicBezTo>
                  <a:cubicBezTo>
                    <a:pt x="0" y="1407"/>
                    <a:pt x="397" y="1804"/>
                    <a:pt x="902" y="1804"/>
                  </a:cubicBezTo>
                  <a:cubicBezTo>
                    <a:pt x="1371" y="1804"/>
                    <a:pt x="1804" y="1407"/>
                    <a:pt x="1804" y="902"/>
                  </a:cubicBezTo>
                  <a:cubicBezTo>
                    <a:pt x="1804" y="434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8"/>
            <p:cNvSpPr/>
            <p:nvPr/>
          </p:nvSpPr>
          <p:spPr>
            <a:xfrm>
              <a:off x="4083175" y="21623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55" y="1443"/>
                    <a:pt x="1444" y="1118"/>
                    <a:pt x="1444" y="722"/>
                  </a:cubicBezTo>
                  <a:cubicBezTo>
                    <a:pt x="1444" y="325"/>
                    <a:pt x="1155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8"/>
            <p:cNvSpPr/>
            <p:nvPr/>
          </p:nvSpPr>
          <p:spPr>
            <a:xfrm>
              <a:off x="4078675" y="21577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515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4" y="1444"/>
                    <a:pt x="397" y="1191"/>
                    <a:pt x="397" y="903"/>
                  </a:cubicBezTo>
                  <a:cubicBezTo>
                    <a:pt x="397" y="578"/>
                    <a:pt x="614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8"/>
                    <a:pt x="433" y="1804"/>
                    <a:pt x="902" y="1804"/>
                  </a:cubicBezTo>
                  <a:cubicBezTo>
                    <a:pt x="1407" y="1804"/>
                    <a:pt x="1804" y="1408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8"/>
            <p:cNvSpPr/>
            <p:nvPr/>
          </p:nvSpPr>
          <p:spPr>
            <a:xfrm>
              <a:off x="4488025" y="17484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6" y="0"/>
                    <a:pt x="1" y="325"/>
                    <a:pt x="1" y="722"/>
                  </a:cubicBezTo>
                  <a:cubicBezTo>
                    <a:pt x="1" y="1119"/>
                    <a:pt x="326" y="1443"/>
                    <a:pt x="722" y="1443"/>
                  </a:cubicBezTo>
                  <a:cubicBezTo>
                    <a:pt x="1119" y="1443"/>
                    <a:pt x="1444" y="1119"/>
                    <a:pt x="1444" y="722"/>
                  </a:cubicBezTo>
                  <a:cubicBezTo>
                    <a:pt x="1444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8"/>
            <p:cNvSpPr/>
            <p:nvPr/>
          </p:nvSpPr>
          <p:spPr>
            <a:xfrm>
              <a:off x="4483525" y="17439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577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4" y="1443"/>
                    <a:pt x="361" y="1226"/>
                    <a:pt x="361" y="902"/>
                  </a:cubicBezTo>
                  <a:cubicBezTo>
                    <a:pt x="361" y="577"/>
                    <a:pt x="614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1" y="397"/>
                    <a:pt x="1" y="902"/>
                  </a:cubicBezTo>
                  <a:cubicBezTo>
                    <a:pt x="1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397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8"/>
            <p:cNvSpPr/>
            <p:nvPr/>
          </p:nvSpPr>
          <p:spPr>
            <a:xfrm>
              <a:off x="3228400" y="1619475"/>
              <a:ext cx="36075" cy="36100"/>
            </a:xfrm>
            <a:custGeom>
              <a:avLst/>
              <a:gdLst/>
              <a:ahLst/>
              <a:cxnLst/>
              <a:rect l="l" t="t" r="r" b="b"/>
              <a:pathLst>
                <a:path w="1443" h="1444" extrusionOk="0">
                  <a:moveTo>
                    <a:pt x="722" y="1"/>
                  </a:moveTo>
                  <a:cubicBezTo>
                    <a:pt x="325" y="1"/>
                    <a:pt x="0" y="325"/>
                    <a:pt x="0" y="722"/>
                  </a:cubicBezTo>
                  <a:cubicBezTo>
                    <a:pt x="0" y="1155"/>
                    <a:pt x="325" y="1444"/>
                    <a:pt x="722" y="1444"/>
                  </a:cubicBezTo>
                  <a:cubicBezTo>
                    <a:pt x="1118" y="1444"/>
                    <a:pt x="1443" y="1155"/>
                    <a:pt x="1443" y="722"/>
                  </a:cubicBezTo>
                  <a:cubicBezTo>
                    <a:pt x="1443" y="325"/>
                    <a:pt x="1118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8"/>
            <p:cNvSpPr/>
            <p:nvPr/>
          </p:nvSpPr>
          <p:spPr>
            <a:xfrm>
              <a:off x="3223875" y="1615875"/>
              <a:ext cx="45125" cy="45100"/>
            </a:xfrm>
            <a:custGeom>
              <a:avLst/>
              <a:gdLst/>
              <a:ahLst/>
              <a:cxnLst/>
              <a:rect l="l" t="t" r="r" b="b"/>
              <a:pathLst>
                <a:path w="1805" h="1804" extrusionOk="0">
                  <a:moveTo>
                    <a:pt x="903" y="361"/>
                  </a:moveTo>
                  <a:cubicBezTo>
                    <a:pt x="1227" y="361"/>
                    <a:pt x="1444" y="578"/>
                    <a:pt x="1444" y="902"/>
                  </a:cubicBezTo>
                  <a:cubicBezTo>
                    <a:pt x="1444" y="1191"/>
                    <a:pt x="1227" y="1443"/>
                    <a:pt x="903" y="1443"/>
                  </a:cubicBezTo>
                  <a:cubicBezTo>
                    <a:pt x="578" y="1443"/>
                    <a:pt x="362" y="1191"/>
                    <a:pt x="362" y="902"/>
                  </a:cubicBezTo>
                  <a:cubicBezTo>
                    <a:pt x="362" y="578"/>
                    <a:pt x="578" y="361"/>
                    <a:pt x="903" y="361"/>
                  </a:cubicBezTo>
                  <a:close/>
                  <a:moveTo>
                    <a:pt x="903" y="1"/>
                  </a:moveTo>
                  <a:cubicBezTo>
                    <a:pt x="398" y="1"/>
                    <a:pt x="1" y="397"/>
                    <a:pt x="1" y="902"/>
                  </a:cubicBezTo>
                  <a:cubicBezTo>
                    <a:pt x="1" y="1371"/>
                    <a:pt x="398" y="1804"/>
                    <a:pt x="903" y="1804"/>
                  </a:cubicBezTo>
                  <a:cubicBezTo>
                    <a:pt x="1408" y="1804"/>
                    <a:pt x="1804" y="1371"/>
                    <a:pt x="1804" y="902"/>
                  </a:cubicBezTo>
                  <a:cubicBezTo>
                    <a:pt x="1804" y="397"/>
                    <a:pt x="1408" y="1"/>
                    <a:pt x="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8"/>
            <p:cNvSpPr/>
            <p:nvPr/>
          </p:nvSpPr>
          <p:spPr>
            <a:xfrm>
              <a:off x="2923625" y="228582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9"/>
                    <a:pt x="325" y="1443"/>
                    <a:pt x="722" y="1443"/>
                  </a:cubicBezTo>
                  <a:cubicBezTo>
                    <a:pt x="1119" y="1443"/>
                    <a:pt x="1443" y="1119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8"/>
            <p:cNvSpPr/>
            <p:nvPr/>
          </p:nvSpPr>
          <p:spPr>
            <a:xfrm>
              <a:off x="2919125" y="2281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61"/>
                  </a:moveTo>
                  <a:cubicBezTo>
                    <a:pt x="1227" y="361"/>
                    <a:pt x="1443" y="649"/>
                    <a:pt x="1443" y="902"/>
                  </a:cubicBezTo>
                  <a:cubicBezTo>
                    <a:pt x="1443" y="1226"/>
                    <a:pt x="1227" y="1443"/>
                    <a:pt x="902" y="1443"/>
                  </a:cubicBezTo>
                  <a:cubicBezTo>
                    <a:pt x="613" y="1443"/>
                    <a:pt x="361" y="1226"/>
                    <a:pt x="361" y="902"/>
                  </a:cubicBezTo>
                  <a:cubicBezTo>
                    <a:pt x="361" y="613"/>
                    <a:pt x="613" y="361"/>
                    <a:pt x="902" y="361"/>
                  </a:cubicBezTo>
                  <a:close/>
                  <a:moveTo>
                    <a:pt x="902" y="0"/>
                  </a:moveTo>
                  <a:cubicBezTo>
                    <a:pt x="433" y="0"/>
                    <a:pt x="0" y="433"/>
                    <a:pt x="0" y="902"/>
                  </a:cubicBezTo>
                  <a:cubicBezTo>
                    <a:pt x="0" y="1407"/>
                    <a:pt x="433" y="1803"/>
                    <a:pt x="902" y="1803"/>
                  </a:cubicBezTo>
                  <a:cubicBezTo>
                    <a:pt x="1407" y="1803"/>
                    <a:pt x="1804" y="1407"/>
                    <a:pt x="1804" y="902"/>
                  </a:cubicBezTo>
                  <a:cubicBezTo>
                    <a:pt x="1804" y="433"/>
                    <a:pt x="1407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8"/>
            <p:cNvSpPr/>
            <p:nvPr/>
          </p:nvSpPr>
          <p:spPr>
            <a:xfrm>
              <a:off x="2791075" y="2421975"/>
              <a:ext cx="36100" cy="36100"/>
            </a:xfrm>
            <a:custGeom>
              <a:avLst/>
              <a:gdLst/>
              <a:ahLst/>
              <a:cxnLst/>
              <a:rect l="l" t="t" r="r" b="b"/>
              <a:pathLst>
                <a:path w="1444" h="1444" extrusionOk="0">
                  <a:moveTo>
                    <a:pt x="722" y="1"/>
                  </a:moveTo>
                  <a:cubicBezTo>
                    <a:pt x="325" y="1"/>
                    <a:pt x="1" y="325"/>
                    <a:pt x="1" y="722"/>
                  </a:cubicBezTo>
                  <a:cubicBezTo>
                    <a:pt x="1" y="1155"/>
                    <a:pt x="325" y="1443"/>
                    <a:pt x="722" y="1443"/>
                  </a:cubicBezTo>
                  <a:cubicBezTo>
                    <a:pt x="1119" y="1443"/>
                    <a:pt x="1443" y="1155"/>
                    <a:pt x="1443" y="722"/>
                  </a:cubicBezTo>
                  <a:cubicBezTo>
                    <a:pt x="1443" y="325"/>
                    <a:pt x="1119" y="1"/>
                    <a:pt x="7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8"/>
            <p:cNvSpPr/>
            <p:nvPr/>
          </p:nvSpPr>
          <p:spPr>
            <a:xfrm>
              <a:off x="2786575" y="241837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289"/>
                  </a:moveTo>
                  <a:cubicBezTo>
                    <a:pt x="1227" y="289"/>
                    <a:pt x="1479" y="577"/>
                    <a:pt x="1443" y="830"/>
                  </a:cubicBezTo>
                  <a:cubicBezTo>
                    <a:pt x="1443" y="1154"/>
                    <a:pt x="1191" y="1371"/>
                    <a:pt x="902" y="1371"/>
                  </a:cubicBezTo>
                  <a:cubicBezTo>
                    <a:pt x="577" y="1371"/>
                    <a:pt x="361" y="1154"/>
                    <a:pt x="361" y="830"/>
                  </a:cubicBezTo>
                  <a:cubicBezTo>
                    <a:pt x="361" y="541"/>
                    <a:pt x="577" y="289"/>
                    <a:pt x="902" y="289"/>
                  </a:cubicBezTo>
                  <a:close/>
                  <a:moveTo>
                    <a:pt x="902" y="0"/>
                  </a:moveTo>
                  <a:cubicBezTo>
                    <a:pt x="397" y="0"/>
                    <a:pt x="0" y="397"/>
                    <a:pt x="0" y="902"/>
                  </a:cubicBezTo>
                  <a:cubicBezTo>
                    <a:pt x="0" y="1371"/>
                    <a:pt x="397" y="1804"/>
                    <a:pt x="902" y="1804"/>
                  </a:cubicBezTo>
                  <a:cubicBezTo>
                    <a:pt x="1407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8"/>
            <p:cNvSpPr/>
            <p:nvPr/>
          </p:nvSpPr>
          <p:spPr>
            <a:xfrm>
              <a:off x="2991250" y="2698800"/>
              <a:ext cx="36100" cy="36075"/>
            </a:xfrm>
            <a:custGeom>
              <a:avLst/>
              <a:gdLst/>
              <a:ahLst/>
              <a:cxnLst/>
              <a:rect l="l" t="t" r="r" b="b"/>
              <a:pathLst>
                <a:path w="1444" h="1443" extrusionOk="0">
                  <a:moveTo>
                    <a:pt x="722" y="0"/>
                  </a:moveTo>
                  <a:cubicBezTo>
                    <a:pt x="325" y="0"/>
                    <a:pt x="1" y="325"/>
                    <a:pt x="1" y="722"/>
                  </a:cubicBezTo>
                  <a:cubicBezTo>
                    <a:pt x="1" y="1118"/>
                    <a:pt x="325" y="1443"/>
                    <a:pt x="722" y="1443"/>
                  </a:cubicBezTo>
                  <a:cubicBezTo>
                    <a:pt x="1119" y="1443"/>
                    <a:pt x="1443" y="1118"/>
                    <a:pt x="1443" y="722"/>
                  </a:cubicBezTo>
                  <a:cubicBezTo>
                    <a:pt x="1443" y="325"/>
                    <a:pt x="1119" y="0"/>
                    <a:pt x="7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8"/>
            <p:cNvSpPr/>
            <p:nvPr/>
          </p:nvSpPr>
          <p:spPr>
            <a:xfrm>
              <a:off x="2986750" y="2694275"/>
              <a:ext cx="45100" cy="45125"/>
            </a:xfrm>
            <a:custGeom>
              <a:avLst/>
              <a:gdLst/>
              <a:ahLst/>
              <a:cxnLst/>
              <a:rect l="l" t="t" r="r" b="b"/>
              <a:pathLst>
                <a:path w="1804" h="1805" extrusionOk="0">
                  <a:moveTo>
                    <a:pt x="902" y="362"/>
                  </a:moveTo>
                  <a:cubicBezTo>
                    <a:pt x="1227" y="362"/>
                    <a:pt x="1443" y="578"/>
                    <a:pt x="1443" y="903"/>
                  </a:cubicBezTo>
                  <a:cubicBezTo>
                    <a:pt x="1443" y="1191"/>
                    <a:pt x="1227" y="1444"/>
                    <a:pt x="902" y="1444"/>
                  </a:cubicBezTo>
                  <a:cubicBezTo>
                    <a:pt x="613" y="1444"/>
                    <a:pt x="361" y="1191"/>
                    <a:pt x="361" y="903"/>
                  </a:cubicBezTo>
                  <a:cubicBezTo>
                    <a:pt x="361" y="578"/>
                    <a:pt x="613" y="362"/>
                    <a:pt x="902" y="362"/>
                  </a:cubicBezTo>
                  <a:close/>
                  <a:moveTo>
                    <a:pt x="902" y="1"/>
                  </a:moveTo>
                  <a:cubicBezTo>
                    <a:pt x="433" y="1"/>
                    <a:pt x="0" y="398"/>
                    <a:pt x="0" y="903"/>
                  </a:cubicBezTo>
                  <a:cubicBezTo>
                    <a:pt x="0" y="1407"/>
                    <a:pt x="433" y="1804"/>
                    <a:pt x="902" y="1804"/>
                  </a:cubicBezTo>
                  <a:cubicBezTo>
                    <a:pt x="1407" y="1804"/>
                    <a:pt x="1804" y="1407"/>
                    <a:pt x="1804" y="903"/>
                  </a:cubicBezTo>
                  <a:cubicBezTo>
                    <a:pt x="1804" y="398"/>
                    <a:pt x="1407" y="1"/>
                    <a:pt x="9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8"/>
            <p:cNvSpPr/>
            <p:nvPr/>
          </p:nvSpPr>
          <p:spPr>
            <a:xfrm>
              <a:off x="3492575" y="3202825"/>
              <a:ext cx="37000" cy="36100"/>
            </a:xfrm>
            <a:custGeom>
              <a:avLst/>
              <a:gdLst/>
              <a:ahLst/>
              <a:cxnLst/>
              <a:rect l="l" t="t" r="r" b="b"/>
              <a:pathLst>
                <a:path w="1480" h="1444" extrusionOk="0">
                  <a:moveTo>
                    <a:pt x="758" y="1"/>
                  </a:moveTo>
                  <a:cubicBezTo>
                    <a:pt x="326" y="1"/>
                    <a:pt x="1" y="289"/>
                    <a:pt x="1" y="722"/>
                  </a:cubicBezTo>
                  <a:cubicBezTo>
                    <a:pt x="1" y="1119"/>
                    <a:pt x="326" y="1443"/>
                    <a:pt x="758" y="1443"/>
                  </a:cubicBezTo>
                  <a:cubicBezTo>
                    <a:pt x="1155" y="1443"/>
                    <a:pt x="1480" y="1119"/>
                    <a:pt x="1480" y="722"/>
                  </a:cubicBezTo>
                  <a:cubicBezTo>
                    <a:pt x="1480" y="289"/>
                    <a:pt x="1155" y="1"/>
                    <a:pt x="7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8"/>
            <p:cNvSpPr/>
            <p:nvPr/>
          </p:nvSpPr>
          <p:spPr>
            <a:xfrm>
              <a:off x="3488975" y="31983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extrusionOk="0">
                  <a:moveTo>
                    <a:pt x="902" y="325"/>
                  </a:moveTo>
                  <a:cubicBezTo>
                    <a:pt x="1191" y="325"/>
                    <a:pt x="1443" y="577"/>
                    <a:pt x="1443" y="866"/>
                  </a:cubicBezTo>
                  <a:cubicBezTo>
                    <a:pt x="1443" y="1191"/>
                    <a:pt x="1191" y="1407"/>
                    <a:pt x="902" y="1407"/>
                  </a:cubicBezTo>
                  <a:cubicBezTo>
                    <a:pt x="578" y="1407"/>
                    <a:pt x="361" y="1191"/>
                    <a:pt x="361" y="866"/>
                  </a:cubicBezTo>
                  <a:cubicBezTo>
                    <a:pt x="361" y="577"/>
                    <a:pt x="578" y="325"/>
                    <a:pt x="902" y="325"/>
                  </a:cubicBezTo>
                  <a:close/>
                  <a:moveTo>
                    <a:pt x="902" y="0"/>
                  </a:moveTo>
                  <a:cubicBezTo>
                    <a:pt x="397" y="0"/>
                    <a:pt x="1" y="397"/>
                    <a:pt x="1" y="902"/>
                  </a:cubicBezTo>
                  <a:cubicBezTo>
                    <a:pt x="1" y="1371"/>
                    <a:pt x="397" y="1804"/>
                    <a:pt x="902" y="1804"/>
                  </a:cubicBezTo>
                  <a:cubicBezTo>
                    <a:pt x="1371" y="1804"/>
                    <a:pt x="1804" y="1371"/>
                    <a:pt x="1804" y="902"/>
                  </a:cubicBezTo>
                  <a:cubicBezTo>
                    <a:pt x="1804" y="397"/>
                    <a:pt x="1371" y="0"/>
                    <a:pt x="9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7" name="Google Shape;1017;p68"/>
          <p:cNvSpPr txBox="1"/>
          <p:nvPr/>
        </p:nvSpPr>
        <p:spPr>
          <a:xfrm>
            <a:off x="1536400" y="571500"/>
            <a:ext cx="59556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Let’s Review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18" name="Google Shape;1018;p68"/>
          <p:cNvSpPr txBox="1">
            <a:spLocks noGrp="1"/>
          </p:cNvSpPr>
          <p:nvPr>
            <p:ph type="body" idx="1"/>
          </p:nvPr>
        </p:nvSpPr>
        <p:spPr>
          <a:xfrm>
            <a:off x="1032525" y="1747550"/>
            <a:ext cx="7539900" cy="260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work–Green">
  <p:cSld name="CUSTOM_6_1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69"/>
          <p:cNvSpPr/>
          <p:nvPr/>
        </p:nvSpPr>
        <p:spPr>
          <a:xfrm>
            <a:off x="6426148" y="3056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69"/>
          <p:cNvSpPr txBox="1"/>
          <p:nvPr/>
        </p:nvSpPr>
        <p:spPr>
          <a:xfrm>
            <a:off x="342900" y="571500"/>
            <a:ext cx="71490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WITHIN THE NEXT 7 DAYS</a:t>
            </a:r>
            <a:endParaRPr>
              <a:solidFill>
                <a:schemeClr val="accent3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Homework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022" name="Google Shape;1022;p69"/>
          <p:cNvGrpSpPr/>
          <p:nvPr/>
        </p:nvGrpSpPr>
        <p:grpSpPr>
          <a:xfrm>
            <a:off x="7092580" y="406586"/>
            <a:ext cx="1597244" cy="1485745"/>
            <a:chOff x="2078750" y="1137975"/>
            <a:chExt cx="3629275" cy="3375925"/>
          </a:xfrm>
        </p:grpSpPr>
        <p:sp>
          <p:nvSpPr>
            <p:cNvPr id="1023" name="Google Shape;1023;p69"/>
            <p:cNvSpPr/>
            <p:nvPr/>
          </p:nvSpPr>
          <p:spPr>
            <a:xfrm>
              <a:off x="2562950" y="3632025"/>
              <a:ext cx="508575" cy="25"/>
            </a:xfrm>
            <a:custGeom>
              <a:avLst/>
              <a:gdLst/>
              <a:ahLst/>
              <a:cxnLst/>
              <a:rect l="l" t="t" r="r" b="b"/>
              <a:pathLst>
                <a:path w="20343" h="1" fill="none" extrusionOk="0">
                  <a:moveTo>
                    <a:pt x="1" y="1"/>
                  </a:moveTo>
                  <a:lnTo>
                    <a:pt x="20343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69"/>
            <p:cNvSpPr/>
            <p:nvPr/>
          </p:nvSpPr>
          <p:spPr>
            <a:xfrm>
              <a:off x="2553050" y="38520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9"/>
            <p:cNvSpPr/>
            <p:nvPr/>
          </p:nvSpPr>
          <p:spPr>
            <a:xfrm>
              <a:off x="2553050" y="407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9"/>
            <p:cNvSpPr/>
            <p:nvPr/>
          </p:nvSpPr>
          <p:spPr>
            <a:xfrm>
              <a:off x="2553050" y="429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1"/>
                  </a:moveTo>
                  <a:lnTo>
                    <a:pt x="48294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9"/>
            <p:cNvSpPr/>
            <p:nvPr/>
          </p:nvSpPr>
          <p:spPr>
            <a:xfrm>
              <a:off x="2553050" y="4513875"/>
              <a:ext cx="781775" cy="25"/>
            </a:xfrm>
            <a:custGeom>
              <a:avLst/>
              <a:gdLst/>
              <a:ahLst/>
              <a:cxnLst/>
              <a:rect l="l" t="t" r="r" b="b"/>
              <a:pathLst>
                <a:path w="31271" h="1" fill="none" extrusionOk="0">
                  <a:moveTo>
                    <a:pt x="0" y="0"/>
                  </a:moveTo>
                  <a:lnTo>
                    <a:pt x="31270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69"/>
            <p:cNvSpPr/>
            <p:nvPr/>
          </p:nvSpPr>
          <p:spPr>
            <a:xfrm>
              <a:off x="2078750" y="1534725"/>
              <a:ext cx="1079350" cy="1854775"/>
            </a:xfrm>
            <a:custGeom>
              <a:avLst/>
              <a:gdLst/>
              <a:ahLst/>
              <a:cxnLst/>
              <a:rect l="l" t="t" r="r" b="b"/>
              <a:pathLst>
                <a:path w="43174" h="74191" fill="none" extrusionOk="0">
                  <a:moveTo>
                    <a:pt x="36140" y="1"/>
                  </a:moveTo>
                  <a:lnTo>
                    <a:pt x="1" y="1"/>
                  </a:lnTo>
                  <a:lnTo>
                    <a:pt x="1" y="67121"/>
                  </a:lnTo>
                  <a:lnTo>
                    <a:pt x="36104" y="67121"/>
                  </a:lnTo>
                  <a:cubicBezTo>
                    <a:pt x="40035" y="67121"/>
                    <a:pt x="43173" y="70259"/>
                    <a:pt x="43173" y="74191"/>
                  </a:cubicBezTo>
                  <a:lnTo>
                    <a:pt x="43173" y="7034"/>
                  </a:lnTo>
                  <a:cubicBezTo>
                    <a:pt x="43173" y="3138"/>
                    <a:pt x="40035" y="1"/>
                    <a:pt x="36140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69"/>
            <p:cNvSpPr/>
            <p:nvPr/>
          </p:nvSpPr>
          <p:spPr>
            <a:xfrm>
              <a:off x="3867675" y="1534725"/>
              <a:ext cx="361600" cy="350775"/>
            </a:xfrm>
            <a:custGeom>
              <a:avLst/>
              <a:gdLst/>
              <a:ahLst/>
              <a:cxnLst/>
              <a:rect l="l" t="t" r="r" b="b"/>
              <a:pathLst>
                <a:path w="14464" h="14031" fill="none" extrusionOk="0">
                  <a:moveTo>
                    <a:pt x="1" y="1"/>
                  </a:moveTo>
                  <a:lnTo>
                    <a:pt x="14464" y="1"/>
                  </a:lnTo>
                  <a:lnTo>
                    <a:pt x="14464" y="1403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9"/>
            <p:cNvSpPr/>
            <p:nvPr/>
          </p:nvSpPr>
          <p:spPr>
            <a:xfrm>
              <a:off x="3149050" y="1532925"/>
              <a:ext cx="511275" cy="1856575"/>
            </a:xfrm>
            <a:custGeom>
              <a:avLst/>
              <a:gdLst/>
              <a:ahLst/>
              <a:cxnLst/>
              <a:rect l="l" t="t" r="r" b="b"/>
              <a:pathLst>
                <a:path w="20451" h="74263" fill="none" extrusionOk="0">
                  <a:moveTo>
                    <a:pt x="20450" y="67193"/>
                  </a:moveTo>
                  <a:lnTo>
                    <a:pt x="7106" y="67193"/>
                  </a:lnTo>
                  <a:cubicBezTo>
                    <a:pt x="3174" y="67193"/>
                    <a:pt x="0" y="70331"/>
                    <a:pt x="0" y="74263"/>
                  </a:cubicBezTo>
                  <a:lnTo>
                    <a:pt x="0" y="7106"/>
                  </a:lnTo>
                  <a:cubicBezTo>
                    <a:pt x="0" y="3174"/>
                    <a:pt x="3174" y="0"/>
                    <a:pt x="7106" y="0"/>
                  </a:cubicBezTo>
                  <a:lnTo>
                    <a:pt x="1511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9"/>
            <p:cNvSpPr/>
            <p:nvPr/>
          </p:nvSpPr>
          <p:spPr>
            <a:xfrm>
              <a:off x="3734225" y="3212750"/>
              <a:ext cx="171350" cy="25"/>
            </a:xfrm>
            <a:custGeom>
              <a:avLst/>
              <a:gdLst/>
              <a:ahLst/>
              <a:cxnLst/>
              <a:rect l="l" t="t" r="r" b="b"/>
              <a:pathLst>
                <a:path w="6854" h="1" fill="none" extrusionOk="0">
                  <a:moveTo>
                    <a:pt x="6854" y="0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9"/>
            <p:cNvSpPr/>
            <p:nvPr/>
          </p:nvSpPr>
          <p:spPr>
            <a:xfrm>
              <a:off x="2259100" y="1766450"/>
              <a:ext cx="420200" cy="25"/>
            </a:xfrm>
            <a:custGeom>
              <a:avLst/>
              <a:gdLst/>
              <a:ahLst/>
              <a:cxnLst/>
              <a:rect l="l" t="t" r="r" b="b"/>
              <a:pathLst>
                <a:path w="16808" h="1" fill="none" extrusionOk="0">
                  <a:moveTo>
                    <a:pt x="0" y="1"/>
                  </a:moveTo>
                  <a:lnTo>
                    <a:pt x="16807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69"/>
            <p:cNvSpPr/>
            <p:nvPr/>
          </p:nvSpPr>
          <p:spPr>
            <a:xfrm>
              <a:off x="2259100" y="2039675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69"/>
            <p:cNvSpPr/>
            <p:nvPr/>
          </p:nvSpPr>
          <p:spPr>
            <a:xfrm>
              <a:off x="2259100" y="2239850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9"/>
            <p:cNvSpPr/>
            <p:nvPr/>
          </p:nvSpPr>
          <p:spPr>
            <a:xfrm>
              <a:off x="2259100" y="2440000"/>
              <a:ext cx="504950" cy="25"/>
            </a:xfrm>
            <a:custGeom>
              <a:avLst/>
              <a:gdLst/>
              <a:ahLst/>
              <a:cxnLst/>
              <a:rect l="l" t="t" r="r" b="b"/>
              <a:pathLst>
                <a:path w="20198" h="1" fill="none" extrusionOk="0">
                  <a:moveTo>
                    <a:pt x="0" y="1"/>
                  </a:moveTo>
                  <a:lnTo>
                    <a:pt x="2019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9"/>
            <p:cNvSpPr/>
            <p:nvPr/>
          </p:nvSpPr>
          <p:spPr>
            <a:xfrm>
              <a:off x="3585450" y="2990925"/>
              <a:ext cx="223650" cy="321925"/>
            </a:xfrm>
            <a:custGeom>
              <a:avLst/>
              <a:gdLst/>
              <a:ahLst/>
              <a:cxnLst/>
              <a:rect l="l" t="t" r="r" b="b"/>
              <a:pathLst>
                <a:path w="8946" h="12877" fill="none" extrusionOk="0">
                  <a:moveTo>
                    <a:pt x="4473" y="1"/>
                  </a:moveTo>
                  <a:cubicBezTo>
                    <a:pt x="2886" y="1"/>
                    <a:pt x="1371" y="217"/>
                    <a:pt x="1" y="650"/>
                  </a:cubicBezTo>
                  <a:lnTo>
                    <a:pt x="4473" y="12877"/>
                  </a:lnTo>
                  <a:lnTo>
                    <a:pt x="8945" y="650"/>
                  </a:lnTo>
                  <a:cubicBezTo>
                    <a:pt x="7539" y="217"/>
                    <a:pt x="6060" y="1"/>
                    <a:pt x="4473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9"/>
            <p:cNvSpPr/>
            <p:nvPr/>
          </p:nvSpPr>
          <p:spPr>
            <a:xfrm>
              <a:off x="3571025" y="1137975"/>
              <a:ext cx="251600" cy="172250"/>
            </a:xfrm>
            <a:custGeom>
              <a:avLst/>
              <a:gdLst/>
              <a:ahLst/>
              <a:cxnLst/>
              <a:rect l="l" t="t" r="r" b="b"/>
              <a:pathLst>
                <a:path w="10064" h="6890" fill="none" extrusionOk="0">
                  <a:moveTo>
                    <a:pt x="1" y="1"/>
                  </a:moveTo>
                  <a:lnTo>
                    <a:pt x="10063" y="1"/>
                  </a:lnTo>
                  <a:lnTo>
                    <a:pt x="10063" y="6890"/>
                  </a:lnTo>
                  <a:lnTo>
                    <a:pt x="1" y="689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69"/>
            <p:cNvSpPr/>
            <p:nvPr/>
          </p:nvSpPr>
          <p:spPr>
            <a:xfrm>
              <a:off x="3525950" y="1318325"/>
              <a:ext cx="341750" cy="1669925"/>
            </a:xfrm>
            <a:custGeom>
              <a:avLst/>
              <a:gdLst/>
              <a:ahLst/>
              <a:cxnLst/>
              <a:rect l="l" t="t" r="r" b="b"/>
              <a:pathLst>
                <a:path w="13670" h="66797" fill="none" extrusionOk="0">
                  <a:moveTo>
                    <a:pt x="0" y="0"/>
                  </a:moveTo>
                  <a:lnTo>
                    <a:pt x="0" y="41333"/>
                  </a:lnTo>
                  <a:lnTo>
                    <a:pt x="0" y="53235"/>
                  </a:lnTo>
                  <a:lnTo>
                    <a:pt x="0" y="66797"/>
                  </a:lnTo>
                  <a:lnTo>
                    <a:pt x="13670" y="66797"/>
                  </a:lnTo>
                  <a:lnTo>
                    <a:pt x="13670" y="52370"/>
                  </a:lnTo>
                  <a:lnTo>
                    <a:pt x="13670" y="41333"/>
                  </a:lnTo>
                  <a:lnTo>
                    <a:pt x="13670" y="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69"/>
            <p:cNvSpPr/>
            <p:nvPr/>
          </p:nvSpPr>
          <p:spPr>
            <a:xfrm>
              <a:off x="4044400" y="2058600"/>
              <a:ext cx="1663625" cy="1875525"/>
            </a:xfrm>
            <a:custGeom>
              <a:avLst/>
              <a:gdLst/>
              <a:ahLst/>
              <a:cxnLst/>
              <a:rect l="l" t="t" r="r" b="b"/>
              <a:pathLst>
                <a:path w="66545" h="75021" fill="none" extrusionOk="0">
                  <a:moveTo>
                    <a:pt x="66545" y="1"/>
                  </a:moveTo>
                  <a:lnTo>
                    <a:pt x="8513" y="1"/>
                  </a:lnTo>
                  <a:cubicBezTo>
                    <a:pt x="3860" y="1"/>
                    <a:pt x="73" y="3752"/>
                    <a:pt x="1" y="8332"/>
                  </a:cubicBezTo>
                  <a:lnTo>
                    <a:pt x="1" y="8332"/>
                  </a:lnTo>
                  <a:lnTo>
                    <a:pt x="1" y="75020"/>
                  </a:lnTo>
                  <a:lnTo>
                    <a:pt x="37" y="75020"/>
                  </a:lnTo>
                  <a:cubicBezTo>
                    <a:pt x="37" y="74840"/>
                    <a:pt x="1" y="74696"/>
                    <a:pt x="1" y="74515"/>
                  </a:cubicBezTo>
                  <a:cubicBezTo>
                    <a:pt x="1" y="69826"/>
                    <a:pt x="3824" y="66003"/>
                    <a:pt x="8513" y="66003"/>
                  </a:cubicBezTo>
                  <a:lnTo>
                    <a:pt x="66545" y="66003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69"/>
            <p:cNvSpPr/>
            <p:nvPr/>
          </p:nvSpPr>
          <p:spPr>
            <a:xfrm>
              <a:off x="4044400" y="3708675"/>
              <a:ext cx="1663625" cy="425625"/>
            </a:xfrm>
            <a:custGeom>
              <a:avLst/>
              <a:gdLst/>
              <a:ahLst/>
              <a:cxnLst/>
              <a:rect l="l" t="t" r="r" b="b"/>
              <a:pathLst>
                <a:path w="66545" h="17025" fill="none" extrusionOk="0">
                  <a:moveTo>
                    <a:pt x="25104" y="17024"/>
                  </a:moveTo>
                  <a:lnTo>
                    <a:pt x="50026" y="17024"/>
                  </a:lnTo>
                  <a:lnTo>
                    <a:pt x="66545" y="17024"/>
                  </a:lnTo>
                  <a:lnTo>
                    <a:pt x="66545" y="0"/>
                  </a:lnTo>
                  <a:lnTo>
                    <a:pt x="50026" y="0"/>
                  </a:lnTo>
                  <a:lnTo>
                    <a:pt x="8513" y="0"/>
                  </a:lnTo>
                  <a:cubicBezTo>
                    <a:pt x="3788" y="0"/>
                    <a:pt x="1" y="3823"/>
                    <a:pt x="1" y="8512"/>
                  </a:cubicBezTo>
                  <a:cubicBezTo>
                    <a:pt x="1" y="13201"/>
                    <a:pt x="3824" y="17024"/>
                    <a:pt x="8513" y="17024"/>
                  </a:cubicBezTo>
                  <a:lnTo>
                    <a:pt x="12769" y="1702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69"/>
            <p:cNvSpPr/>
            <p:nvPr/>
          </p:nvSpPr>
          <p:spPr>
            <a:xfrm>
              <a:off x="4363600" y="3939500"/>
              <a:ext cx="308400" cy="366100"/>
            </a:xfrm>
            <a:custGeom>
              <a:avLst/>
              <a:gdLst/>
              <a:ahLst/>
              <a:cxnLst/>
              <a:rect l="l" t="t" r="r" b="b"/>
              <a:pathLst>
                <a:path w="12336" h="14644" fill="none" extrusionOk="0">
                  <a:moveTo>
                    <a:pt x="12336" y="14644"/>
                  </a:moveTo>
                  <a:lnTo>
                    <a:pt x="6168" y="10749"/>
                  </a:lnTo>
                  <a:lnTo>
                    <a:pt x="1" y="14644"/>
                  </a:lnTo>
                  <a:lnTo>
                    <a:pt x="1" y="1"/>
                  </a:lnTo>
                  <a:lnTo>
                    <a:pt x="6168" y="1"/>
                  </a:lnTo>
                  <a:lnTo>
                    <a:pt x="12336" y="1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69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69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fill="none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69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69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fill="none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69"/>
            <p:cNvSpPr/>
            <p:nvPr/>
          </p:nvSpPr>
          <p:spPr>
            <a:xfrm>
              <a:off x="4645825" y="2830425"/>
              <a:ext cx="656450" cy="25"/>
            </a:xfrm>
            <a:custGeom>
              <a:avLst/>
              <a:gdLst/>
              <a:ahLst/>
              <a:cxnLst/>
              <a:rect l="l" t="t" r="r" b="b"/>
              <a:pathLst>
                <a:path w="26258" h="1" fill="none" extrusionOk="0">
                  <a:moveTo>
                    <a:pt x="1" y="1"/>
                  </a:moveTo>
                  <a:lnTo>
                    <a:pt x="2625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69"/>
            <p:cNvSpPr/>
            <p:nvPr/>
          </p:nvSpPr>
          <p:spPr>
            <a:xfrm>
              <a:off x="4722475" y="2623950"/>
              <a:ext cx="503150" cy="25"/>
            </a:xfrm>
            <a:custGeom>
              <a:avLst/>
              <a:gdLst/>
              <a:ahLst/>
              <a:cxnLst/>
              <a:rect l="l" t="t" r="r" b="b"/>
              <a:pathLst>
                <a:path w="20126" h="1" fill="none" extrusionOk="0">
                  <a:moveTo>
                    <a:pt x="0" y="1"/>
                  </a:moveTo>
                  <a:lnTo>
                    <a:pt x="20126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" name="Google Shape;1048;p69"/>
          <p:cNvSpPr txBox="1">
            <a:spLocks noGrp="1"/>
          </p:cNvSpPr>
          <p:nvPr>
            <p:ph type="subTitle" idx="1"/>
          </p:nvPr>
        </p:nvSpPr>
        <p:spPr>
          <a:xfrm>
            <a:off x="1619000" y="1808975"/>
            <a:ext cx="5071800" cy="27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work–Orange">
  <p:cSld name="CUSTOM_6_1_2"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70"/>
          <p:cNvSpPr/>
          <p:nvPr/>
        </p:nvSpPr>
        <p:spPr>
          <a:xfrm>
            <a:off x="6426148" y="3056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70"/>
          <p:cNvSpPr txBox="1"/>
          <p:nvPr/>
        </p:nvSpPr>
        <p:spPr>
          <a:xfrm>
            <a:off x="342900" y="571500"/>
            <a:ext cx="71490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WITHIN THE NEXT 7 DAYS</a:t>
            </a:r>
            <a:endParaRPr>
              <a:solidFill>
                <a:schemeClr val="accent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Homework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052" name="Google Shape;1052;p70"/>
          <p:cNvGrpSpPr/>
          <p:nvPr/>
        </p:nvGrpSpPr>
        <p:grpSpPr>
          <a:xfrm>
            <a:off x="7092580" y="406586"/>
            <a:ext cx="1597244" cy="1485745"/>
            <a:chOff x="2078750" y="1137975"/>
            <a:chExt cx="3629275" cy="3375925"/>
          </a:xfrm>
        </p:grpSpPr>
        <p:sp>
          <p:nvSpPr>
            <p:cNvPr id="1053" name="Google Shape;1053;p70"/>
            <p:cNvSpPr/>
            <p:nvPr/>
          </p:nvSpPr>
          <p:spPr>
            <a:xfrm>
              <a:off x="2562950" y="3632025"/>
              <a:ext cx="508575" cy="25"/>
            </a:xfrm>
            <a:custGeom>
              <a:avLst/>
              <a:gdLst/>
              <a:ahLst/>
              <a:cxnLst/>
              <a:rect l="l" t="t" r="r" b="b"/>
              <a:pathLst>
                <a:path w="20343" h="1" fill="none" extrusionOk="0">
                  <a:moveTo>
                    <a:pt x="1" y="1"/>
                  </a:moveTo>
                  <a:lnTo>
                    <a:pt x="20343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70"/>
            <p:cNvSpPr/>
            <p:nvPr/>
          </p:nvSpPr>
          <p:spPr>
            <a:xfrm>
              <a:off x="2553050" y="38520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70"/>
            <p:cNvSpPr/>
            <p:nvPr/>
          </p:nvSpPr>
          <p:spPr>
            <a:xfrm>
              <a:off x="2553050" y="407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70"/>
            <p:cNvSpPr/>
            <p:nvPr/>
          </p:nvSpPr>
          <p:spPr>
            <a:xfrm>
              <a:off x="2553050" y="429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1"/>
                  </a:moveTo>
                  <a:lnTo>
                    <a:pt x="48294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70"/>
            <p:cNvSpPr/>
            <p:nvPr/>
          </p:nvSpPr>
          <p:spPr>
            <a:xfrm>
              <a:off x="2553050" y="4513875"/>
              <a:ext cx="781775" cy="25"/>
            </a:xfrm>
            <a:custGeom>
              <a:avLst/>
              <a:gdLst/>
              <a:ahLst/>
              <a:cxnLst/>
              <a:rect l="l" t="t" r="r" b="b"/>
              <a:pathLst>
                <a:path w="31271" h="1" fill="none" extrusionOk="0">
                  <a:moveTo>
                    <a:pt x="0" y="0"/>
                  </a:moveTo>
                  <a:lnTo>
                    <a:pt x="31270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70"/>
            <p:cNvSpPr/>
            <p:nvPr/>
          </p:nvSpPr>
          <p:spPr>
            <a:xfrm>
              <a:off x="2078750" y="1534725"/>
              <a:ext cx="1079350" cy="1854775"/>
            </a:xfrm>
            <a:custGeom>
              <a:avLst/>
              <a:gdLst/>
              <a:ahLst/>
              <a:cxnLst/>
              <a:rect l="l" t="t" r="r" b="b"/>
              <a:pathLst>
                <a:path w="43174" h="74191" fill="none" extrusionOk="0">
                  <a:moveTo>
                    <a:pt x="36140" y="1"/>
                  </a:moveTo>
                  <a:lnTo>
                    <a:pt x="1" y="1"/>
                  </a:lnTo>
                  <a:lnTo>
                    <a:pt x="1" y="67121"/>
                  </a:lnTo>
                  <a:lnTo>
                    <a:pt x="36104" y="67121"/>
                  </a:lnTo>
                  <a:cubicBezTo>
                    <a:pt x="40035" y="67121"/>
                    <a:pt x="43173" y="70259"/>
                    <a:pt x="43173" y="74191"/>
                  </a:cubicBezTo>
                  <a:lnTo>
                    <a:pt x="43173" y="7034"/>
                  </a:lnTo>
                  <a:cubicBezTo>
                    <a:pt x="43173" y="3138"/>
                    <a:pt x="40035" y="1"/>
                    <a:pt x="36140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70"/>
            <p:cNvSpPr/>
            <p:nvPr/>
          </p:nvSpPr>
          <p:spPr>
            <a:xfrm>
              <a:off x="3867675" y="1534725"/>
              <a:ext cx="361600" cy="350775"/>
            </a:xfrm>
            <a:custGeom>
              <a:avLst/>
              <a:gdLst/>
              <a:ahLst/>
              <a:cxnLst/>
              <a:rect l="l" t="t" r="r" b="b"/>
              <a:pathLst>
                <a:path w="14464" h="14031" fill="none" extrusionOk="0">
                  <a:moveTo>
                    <a:pt x="1" y="1"/>
                  </a:moveTo>
                  <a:lnTo>
                    <a:pt x="14464" y="1"/>
                  </a:lnTo>
                  <a:lnTo>
                    <a:pt x="14464" y="1403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70"/>
            <p:cNvSpPr/>
            <p:nvPr/>
          </p:nvSpPr>
          <p:spPr>
            <a:xfrm>
              <a:off x="3149050" y="1532925"/>
              <a:ext cx="511275" cy="1856575"/>
            </a:xfrm>
            <a:custGeom>
              <a:avLst/>
              <a:gdLst/>
              <a:ahLst/>
              <a:cxnLst/>
              <a:rect l="l" t="t" r="r" b="b"/>
              <a:pathLst>
                <a:path w="20451" h="74263" fill="none" extrusionOk="0">
                  <a:moveTo>
                    <a:pt x="20450" y="67193"/>
                  </a:moveTo>
                  <a:lnTo>
                    <a:pt x="7106" y="67193"/>
                  </a:lnTo>
                  <a:cubicBezTo>
                    <a:pt x="3174" y="67193"/>
                    <a:pt x="0" y="70331"/>
                    <a:pt x="0" y="74263"/>
                  </a:cubicBezTo>
                  <a:lnTo>
                    <a:pt x="0" y="7106"/>
                  </a:lnTo>
                  <a:cubicBezTo>
                    <a:pt x="0" y="3174"/>
                    <a:pt x="3174" y="0"/>
                    <a:pt x="7106" y="0"/>
                  </a:cubicBezTo>
                  <a:lnTo>
                    <a:pt x="1511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70"/>
            <p:cNvSpPr/>
            <p:nvPr/>
          </p:nvSpPr>
          <p:spPr>
            <a:xfrm>
              <a:off x="3734225" y="3212750"/>
              <a:ext cx="171350" cy="25"/>
            </a:xfrm>
            <a:custGeom>
              <a:avLst/>
              <a:gdLst/>
              <a:ahLst/>
              <a:cxnLst/>
              <a:rect l="l" t="t" r="r" b="b"/>
              <a:pathLst>
                <a:path w="6854" h="1" fill="none" extrusionOk="0">
                  <a:moveTo>
                    <a:pt x="6854" y="0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70"/>
            <p:cNvSpPr/>
            <p:nvPr/>
          </p:nvSpPr>
          <p:spPr>
            <a:xfrm>
              <a:off x="2259100" y="1766450"/>
              <a:ext cx="420200" cy="25"/>
            </a:xfrm>
            <a:custGeom>
              <a:avLst/>
              <a:gdLst/>
              <a:ahLst/>
              <a:cxnLst/>
              <a:rect l="l" t="t" r="r" b="b"/>
              <a:pathLst>
                <a:path w="16808" h="1" fill="none" extrusionOk="0">
                  <a:moveTo>
                    <a:pt x="0" y="1"/>
                  </a:moveTo>
                  <a:lnTo>
                    <a:pt x="16807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70"/>
            <p:cNvSpPr/>
            <p:nvPr/>
          </p:nvSpPr>
          <p:spPr>
            <a:xfrm>
              <a:off x="2259100" y="2039675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0"/>
            <p:cNvSpPr/>
            <p:nvPr/>
          </p:nvSpPr>
          <p:spPr>
            <a:xfrm>
              <a:off x="2259100" y="2239850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0"/>
            <p:cNvSpPr/>
            <p:nvPr/>
          </p:nvSpPr>
          <p:spPr>
            <a:xfrm>
              <a:off x="2259100" y="2440000"/>
              <a:ext cx="504950" cy="25"/>
            </a:xfrm>
            <a:custGeom>
              <a:avLst/>
              <a:gdLst/>
              <a:ahLst/>
              <a:cxnLst/>
              <a:rect l="l" t="t" r="r" b="b"/>
              <a:pathLst>
                <a:path w="20198" h="1" fill="none" extrusionOk="0">
                  <a:moveTo>
                    <a:pt x="0" y="1"/>
                  </a:moveTo>
                  <a:lnTo>
                    <a:pt x="2019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70"/>
            <p:cNvSpPr/>
            <p:nvPr/>
          </p:nvSpPr>
          <p:spPr>
            <a:xfrm>
              <a:off x="3585450" y="2990925"/>
              <a:ext cx="223650" cy="321925"/>
            </a:xfrm>
            <a:custGeom>
              <a:avLst/>
              <a:gdLst/>
              <a:ahLst/>
              <a:cxnLst/>
              <a:rect l="l" t="t" r="r" b="b"/>
              <a:pathLst>
                <a:path w="8946" h="12877" fill="none" extrusionOk="0">
                  <a:moveTo>
                    <a:pt x="4473" y="1"/>
                  </a:moveTo>
                  <a:cubicBezTo>
                    <a:pt x="2886" y="1"/>
                    <a:pt x="1371" y="217"/>
                    <a:pt x="1" y="650"/>
                  </a:cubicBezTo>
                  <a:lnTo>
                    <a:pt x="4473" y="12877"/>
                  </a:lnTo>
                  <a:lnTo>
                    <a:pt x="8945" y="650"/>
                  </a:lnTo>
                  <a:cubicBezTo>
                    <a:pt x="7539" y="217"/>
                    <a:pt x="6060" y="1"/>
                    <a:pt x="4473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70"/>
            <p:cNvSpPr/>
            <p:nvPr/>
          </p:nvSpPr>
          <p:spPr>
            <a:xfrm>
              <a:off x="3571025" y="1137975"/>
              <a:ext cx="251600" cy="172250"/>
            </a:xfrm>
            <a:custGeom>
              <a:avLst/>
              <a:gdLst/>
              <a:ahLst/>
              <a:cxnLst/>
              <a:rect l="l" t="t" r="r" b="b"/>
              <a:pathLst>
                <a:path w="10064" h="6890" fill="none" extrusionOk="0">
                  <a:moveTo>
                    <a:pt x="1" y="1"/>
                  </a:moveTo>
                  <a:lnTo>
                    <a:pt x="10063" y="1"/>
                  </a:lnTo>
                  <a:lnTo>
                    <a:pt x="10063" y="6890"/>
                  </a:lnTo>
                  <a:lnTo>
                    <a:pt x="1" y="689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70"/>
            <p:cNvSpPr/>
            <p:nvPr/>
          </p:nvSpPr>
          <p:spPr>
            <a:xfrm>
              <a:off x="3525950" y="1318325"/>
              <a:ext cx="341750" cy="1669925"/>
            </a:xfrm>
            <a:custGeom>
              <a:avLst/>
              <a:gdLst/>
              <a:ahLst/>
              <a:cxnLst/>
              <a:rect l="l" t="t" r="r" b="b"/>
              <a:pathLst>
                <a:path w="13670" h="66797" fill="none" extrusionOk="0">
                  <a:moveTo>
                    <a:pt x="0" y="0"/>
                  </a:moveTo>
                  <a:lnTo>
                    <a:pt x="0" y="41333"/>
                  </a:lnTo>
                  <a:lnTo>
                    <a:pt x="0" y="53235"/>
                  </a:lnTo>
                  <a:lnTo>
                    <a:pt x="0" y="66797"/>
                  </a:lnTo>
                  <a:lnTo>
                    <a:pt x="13670" y="66797"/>
                  </a:lnTo>
                  <a:lnTo>
                    <a:pt x="13670" y="52370"/>
                  </a:lnTo>
                  <a:lnTo>
                    <a:pt x="13670" y="41333"/>
                  </a:lnTo>
                  <a:lnTo>
                    <a:pt x="13670" y="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70"/>
            <p:cNvSpPr/>
            <p:nvPr/>
          </p:nvSpPr>
          <p:spPr>
            <a:xfrm>
              <a:off x="4044400" y="2058600"/>
              <a:ext cx="1663625" cy="1875525"/>
            </a:xfrm>
            <a:custGeom>
              <a:avLst/>
              <a:gdLst/>
              <a:ahLst/>
              <a:cxnLst/>
              <a:rect l="l" t="t" r="r" b="b"/>
              <a:pathLst>
                <a:path w="66545" h="75021" fill="none" extrusionOk="0">
                  <a:moveTo>
                    <a:pt x="66545" y="1"/>
                  </a:moveTo>
                  <a:lnTo>
                    <a:pt x="8513" y="1"/>
                  </a:lnTo>
                  <a:cubicBezTo>
                    <a:pt x="3860" y="1"/>
                    <a:pt x="73" y="3752"/>
                    <a:pt x="1" y="8332"/>
                  </a:cubicBezTo>
                  <a:lnTo>
                    <a:pt x="1" y="8332"/>
                  </a:lnTo>
                  <a:lnTo>
                    <a:pt x="1" y="75020"/>
                  </a:lnTo>
                  <a:lnTo>
                    <a:pt x="37" y="75020"/>
                  </a:lnTo>
                  <a:cubicBezTo>
                    <a:pt x="37" y="74840"/>
                    <a:pt x="1" y="74696"/>
                    <a:pt x="1" y="74515"/>
                  </a:cubicBezTo>
                  <a:cubicBezTo>
                    <a:pt x="1" y="69826"/>
                    <a:pt x="3824" y="66003"/>
                    <a:pt x="8513" y="66003"/>
                  </a:cubicBezTo>
                  <a:lnTo>
                    <a:pt x="66545" y="66003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70"/>
            <p:cNvSpPr/>
            <p:nvPr/>
          </p:nvSpPr>
          <p:spPr>
            <a:xfrm>
              <a:off x="4044400" y="3708675"/>
              <a:ext cx="1663625" cy="425625"/>
            </a:xfrm>
            <a:custGeom>
              <a:avLst/>
              <a:gdLst/>
              <a:ahLst/>
              <a:cxnLst/>
              <a:rect l="l" t="t" r="r" b="b"/>
              <a:pathLst>
                <a:path w="66545" h="17025" fill="none" extrusionOk="0">
                  <a:moveTo>
                    <a:pt x="25104" y="17024"/>
                  </a:moveTo>
                  <a:lnTo>
                    <a:pt x="50026" y="17024"/>
                  </a:lnTo>
                  <a:lnTo>
                    <a:pt x="66545" y="17024"/>
                  </a:lnTo>
                  <a:lnTo>
                    <a:pt x="66545" y="0"/>
                  </a:lnTo>
                  <a:lnTo>
                    <a:pt x="50026" y="0"/>
                  </a:lnTo>
                  <a:lnTo>
                    <a:pt x="8513" y="0"/>
                  </a:lnTo>
                  <a:cubicBezTo>
                    <a:pt x="3788" y="0"/>
                    <a:pt x="1" y="3823"/>
                    <a:pt x="1" y="8512"/>
                  </a:cubicBezTo>
                  <a:cubicBezTo>
                    <a:pt x="1" y="13201"/>
                    <a:pt x="3824" y="17024"/>
                    <a:pt x="8513" y="17024"/>
                  </a:cubicBezTo>
                  <a:lnTo>
                    <a:pt x="12769" y="1702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70"/>
            <p:cNvSpPr/>
            <p:nvPr/>
          </p:nvSpPr>
          <p:spPr>
            <a:xfrm>
              <a:off x="4363600" y="3939500"/>
              <a:ext cx="308400" cy="366100"/>
            </a:xfrm>
            <a:custGeom>
              <a:avLst/>
              <a:gdLst/>
              <a:ahLst/>
              <a:cxnLst/>
              <a:rect l="l" t="t" r="r" b="b"/>
              <a:pathLst>
                <a:path w="12336" h="14644" fill="none" extrusionOk="0">
                  <a:moveTo>
                    <a:pt x="12336" y="14644"/>
                  </a:moveTo>
                  <a:lnTo>
                    <a:pt x="6168" y="10749"/>
                  </a:lnTo>
                  <a:lnTo>
                    <a:pt x="1" y="14644"/>
                  </a:lnTo>
                  <a:lnTo>
                    <a:pt x="1" y="1"/>
                  </a:lnTo>
                  <a:lnTo>
                    <a:pt x="6168" y="1"/>
                  </a:lnTo>
                  <a:lnTo>
                    <a:pt x="12336" y="1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0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0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fill="none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70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0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fill="none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0"/>
            <p:cNvSpPr/>
            <p:nvPr/>
          </p:nvSpPr>
          <p:spPr>
            <a:xfrm>
              <a:off x="4645825" y="2830425"/>
              <a:ext cx="656450" cy="25"/>
            </a:xfrm>
            <a:custGeom>
              <a:avLst/>
              <a:gdLst/>
              <a:ahLst/>
              <a:cxnLst/>
              <a:rect l="l" t="t" r="r" b="b"/>
              <a:pathLst>
                <a:path w="26258" h="1" fill="none" extrusionOk="0">
                  <a:moveTo>
                    <a:pt x="1" y="1"/>
                  </a:moveTo>
                  <a:lnTo>
                    <a:pt x="2625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0"/>
            <p:cNvSpPr/>
            <p:nvPr/>
          </p:nvSpPr>
          <p:spPr>
            <a:xfrm>
              <a:off x="4722475" y="2623950"/>
              <a:ext cx="503150" cy="25"/>
            </a:xfrm>
            <a:custGeom>
              <a:avLst/>
              <a:gdLst/>
              <a:ahLst/>
              <a:cxnLst/>
              <a:rect l="l" t="t" r="r" b="b"/>
              <a:pathLst>
                <a:path w="20126" h="1" fill="none" extrusionOk="0">
                  <a:moveTo>
                    <a:pt x="0" y="1"/>
                  </a:moveTo>
                  <a:lnTo>
                    <a:pt x="20126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8" name="Google Shape;1078;p70"/>
          <p:cNvSpPr txBox="1">
            <a:spLocks noGrp="1"/>
          </p:cNvSpPr>
          <p:nvPr>
            <p:ph type="subTitle" idx="1"/>
          </p:nvPr>
        </p:nvSpPr>
        <p:spPr>
          <a:xfrm>
            <a:off x="1619000" y="1808975"/>
            <a:ext cx="5071800" cy="27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work–Light Blue">
  <p:cSld name="CUSTOM_6_1_2_1"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71"/>
          <p:cNvSpPr/>
          <p:nvPr/>
        </p:nvSpPr>
        <p:spPr>
          <a:xfrm>
            <a:off x="6426148" y="3056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71"/>
          <p:cNvSpPr txBox="1"/>
          <p:nvPr/>
        </p:nvSpPr>
        <p:spPr>
          <a:xfrm>
            <a:off x="342900" y="571500"/>
            <a:ext cx="71490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WITHIN THE NEXT 7 DAYS</a:t>
            </a:r>
            <a:endParaRPr>
              <a:solidFill>
                <a:schemeClr val="accen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Homework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082" name="Google Shape;1082;p71"/>
          <p:cNvGrpSpPr/>
          <p:nvPr/>
        </p:nvGrpSpPr>
        <p:grpSpPr>
          <a:xfrm>
            <a:off x="7092580" y="406586"/>
            <a:ext cx="1597244" cy="1485745"/>
            <a:chOff x="2078750" y="1137975"/>
            <a:chExt cx="3629275" cy="3375925"/>
          </a:xfrm>
        </p:grpSpPr>
        <p:sp>
          <p:nvSpPr>
            <p:cNvPr id="1083" name="Google Shape;1083;p71"/>
            <p:cNvSpPr/>
            <p:nvPr/>
          </p:nvSpPr>
          <p:spPr>
            <a:xfrm>
              <a:off x="2562950" y="3632025"/>
              <a:ext cx="508575" cy="25"/>
            </a:xfrm>
            <a:custGeom>
              <a:avLst/>
              <a:gdLst/>
              <a:ahLst/>
              <a:cxnLst/>
              <a:rect l="l" t="t" r="r" b="b"/>
              <a:pathLst>
                <a:path w="20343" h="1" fill="none" extrusionOk="0">
                  <a:moveTo>
                    <a:pt x="1" y="1"/>
                  </a:moveTo>
                  <a:lnTo>
                    <a:pt x="20343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1"/>
            <p:cNvSpPr/>
            <p:nvPr/>
          </p:nvSpPr>
          <p:spPr>
            <a:xfrm>
              <a:off x="2553050" y="38520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1"/>
            <p:cNvSpPr/>
            <p:nvPr/>
          </p:nvSpPr>
          <p:spPr>
            <a:xfrm>
              <a:off x="2553050" y="407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1"/>
            <p:cNvSpPr/>
            <p:nvPr/>
          </p:nvSpPr>
          <p:spPr>
            <a:xfrm>
              <a:off x="2553050" y="429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1"/>
                  </a:moveTo>
                  <a:lnTo>
                    <a:pt x="48294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71"/>
            <p:cNvSpPr/>
            <p:nvPr/>
          </p:nvSpPr>
          <p:spPr>
            <a:xfrm>
              <a:off x="2553050" y="4513875"/>
              <a:ext cx="781775" cy="25"/>
            </a:xfrm>
            <a:custGeom>
              <a:avLst/>
              <a:gdLst/>
              <a:ahLst/>
              <a:cxnLst/>
              <a:rect l="l" t="t" r="r" b="b"/>
              <a:pathLst>
                <a:path w="31271" h="1" fill="none" extrusionOk="0">
                  <a:moveTo>
                    <a:pt x="0" y="0"/>
                  </a:moveTo>
                  <a:lnTo>
                    <a:pt x="31270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1"/>
            <p:cNvSpPr/>
            <p:nvPr/>
          </p:nvSpPr>
          <p:spPr>
            <a:xfrm>
              <a:off x="2078750" y="1534725"/>
              <a:ext cx="1079350" cy="1854775"/>
            </a:xfrm>
            <a:custGeom>
              <a:avLst/>
              <a:gdLst/>
              <a:ahLst/>
              <a:cxnLst/>
              <a:rect l="l" t="t" r="r" b="b"/>
              <a:pathLst>
                <a:path w="43174" h="74191" fill="none" extrusionOk="0">
                  <a:moveTo>
                    <a:pt x="36140" y="1"/>
                  </a:moveTo>
                  <a:lnTo>
                    <a:pt x="1" y="1"/>
                  </a:lnTo>
                  <a:lnTo>
                    <a:pt x="1" y="67121"/>
                  </a:lnTo>
                  <a:lnTo>
                    <a:pt x="36104" y="67121"/>
                  </a:lnTo>
                  <a:cubicBezTo>
                    <a:pt x="40035" y="67121"/>
                    <a:pt x="43173" y="70259"/>
                    <a:pt x="43173" y="74191"/>
                  </a:cubicBezTo>
                  <a:lnTo>
                    <a:pt x="43173" y="7034"/>
                  </a:lnTo>
                  <a:cubicBezTo>
                    <a:pt x="43173" y="3138"/>
                    <a:pt x="40035" y="1"/>
                    <a:pt x="36140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1"/>
            <p:cNvSpPr/>
            <p:nvPr/>
          </p:nvSpPr>
          <p:spPr>
            <a:xfrm>
              <a:off x="3867675" y="1534725"/>
              <a:ext cx="361600" cy="350775"/>
            </a:xfrm>
            <a:custGeom>
              <a:avLst/>
              <a:gdLst/>
              <a:ahLst/>
              <a:cxnLst/>
              <a:rect l="l" t="t" r="r" b="b"/>
              <a:pathLst>
                <a:path w="14464" h="14031" fill="none" extrusionOk="0">
                  <a:moveTo>
                    <a:pt x="1" y="1"/>
                  </a:moveTo>
                  <a:lnTo>
                    <a:pt x="14464" y="1"/>
                  </a:lnTo>
                  <a:lnTo>
                    <a:pt x="14464" y="1403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1"/>
            <p:cNvSpPr/>
            <p:nvPr/>
          </p:nvSpPr>
          <p:spPr>
            <a:xfrm>
              <a:off x="3149050" y="1532925"/>
              <a:ext cx="511275" cy="1856575"/>
            </a:xfrm>
            <a:custGeom>
              <a:avLst/>
              <a:gdLst/>
              <a:ahLst/>
              <a:cxnLst/>
              <a:rect l="l" t="t" r="r" b="b"/>
              <a:pathLst>
                <a:path w="20451" h="74263" fill="none" extrusionOk="0">
                  <a:moveTo>
                    <a:pt x="20450" y="67193"/>
                  </a:moveTo>
                  <a:lnTo>
                    <a:pt x="7106" y="67193"/>
                  </a:lnTo>
                  <a:cubicBezTo>
                    <a:pt x="3174" y="67193"/>
                    <a:pt x="0" y="70331"/>
                    <a:pt x="0" y="74263"/>
                  </a:cubicBezTo>
                  <a:lnTo>
                    <a:pt x="0" y="7106"/>
                  </a:lnTo>
                  <a:cubicBezTo>
                    <a:pt x="0" y="3174"/>
                    <a:pt x="3174" y="0"/>
                    <a:pt x="7106" y="0"/>
                  </a:cubicBezTo>
                  <a:lnTo>
                    <a:pt x="1511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1"/>
            <p:cNvSpPr/>
            <p:nvPr/>
          </p:nvSpPr>
          <p:spPr>
            <a:xfrm>
              <a:off x="3734225" y="3212750"/>
              <a:ext cx="171350" cy="25"/>
            </a:xfrm>
            <a:custGeom>
              <a:avLst/>
              <a:gdLst/>
              <a:ahLst/>
              <a:cxnLst/>
              <a:rect l="l" t="t" r="r" b="b"/>
              <a:pathLst>
                <a:path w="6854" h="1" fill="none" extrusionOk="0">
                  <a:moveTo>
                    <a:pt x="6854" y="0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1"/>
            <p:cNvSpPr/>
            <p:nvPr/>
          </p:nvSpPr>
          <p:spPr>
            <a:xfrm>
              <a:off x="2259100" y="1766450"/>
              <a:ext cx="420200" cy="25"/>
            </a:xfrm>
            <a:custGeom>
              <a:avLst/>
              <a:gdLst/>
              <a:ahLst/>
              <a:cxnLst/>
              <a:rect l="l" t="t" r="r" b="b"/>
              <a:pathLst>
                <a:path w="16808" h="1" fill="none" extrusionOk="0">
                  <a:moveTo>
                    <a:pt x="0" y="1"/>
                  </a:moveTo>
                  <a:lnTo>
                    <a:pt x="16807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1"/>
            <p:cNvSpPr/>
            <p:nvPr/>
          </p:nvSpPr>
          <p:spPr>
            <a:xfrm>
              <a:off x="2259100" y="2039675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1"/>
            <p:cNvSpPr/>
            <p:nvPr/>
          </p:nvSpPr>
          <p:spPr>
            <a:xfrm>
              <a:off x="2259100" y="2239850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1"/>
            <p:cNvSpPr/>
            <p:nvPr/>
          </p:nvSpPr>
          <p:spPr>
            <a:xfrm>
              <a:off x="2259100" y="2440000"/>
              <a:ext cx="504950" cy="25"/>
            </a:xfrm>
            <a:custGeom>
              <a:avLst/>
              <a:gdLst/>
              <a:ahLst/>
              <a:cxnLst/>
              <a:rect l="l" t="t" r="r" b="b"/>
              <a:pathLst>
                <a:path w="20198" h="1" fill="none" extrusionOk="0">
                  <a:moveTo>
                    <a:pt x="0" y="1"/>
                  </a:moveTo>
                  <a:lnTo>
                    <a:pt x="2019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1"/>
            <p:cNvSpPr/>
            <p:nvPr/>
          </p:nvSpPr>
          <p:spPr>
            <a:xfrm>
              <a:off x="3585450" y="2990925"/>
              <a:ext cx="223650" cy="321925"/>
            </a:xfrm>
            <a:custGeom>
              <a:avLst/>
              <a:gdLst/>
              <a:ahLst/>
              <a:cxnLst/>
              <a:rect l="l" t="t" r="r" b="b"/>
              <a:pathLst>
                <a:path w="8946" h="12877" fill="none" extrusionOk="0">
                  <a:moveTo>
                    <a:pt x="4473" y="1"/>
                  </a:moveTo>
                  <a:cubicBezTo>
                    <a:pt x="2886" y="1"/>
                    <a:pt x="1371" y="217"/>
                    <a:pt x="1" y="650"/>
                  </a:cubicBezTo>
                  <a:lnTo>
                    <a:pt x="4473" y="12877"/>
                  </a:lnTo>
                  <a:lnTo>
                    <a:pt x="8945" y="650"/>
                  </a:lnTo>
                  <a:cubicBezTo>
                    <a:pt x="7539" y="217"/>
                    <a:pt x="6060" y="1"/>
                    <a:pt x="4473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1"/>
            <p:cNvSpPr/>
            <p:nvPr/>
          </p:nvSpPr>
          <p:spPr>
            <a:xfrm>
              <a:off x="3571025" y="1137975"/>
              <a:ext cx="251600" cy="172250"/>
            </a:xfrm>
            <a:custGeom>
              <a:avLst/>
              <a:gdLst/>
              <a:ahLst/>
              <a:cxnLst/>
              <a:rect l="l" t="t" r="r" b="b"/>
              <a:pathLst>
                <a:path w="10064" h="6890" fill="none" extrusionOk="0">
                  <a:moveTo>
                    <a:pt x="1" y="1"/>
                  </a:moveTo>
                  <a:lnTo>
                    <a:pt x="10063" y="1"/>
                  </a:lnTo>
                  <a:lnTo>
                    <a:pt x="10063" y="6890"/>
                  </a:lnTo>
                  <a:lnTo>
                    <a:pt x="1" y="689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71"/>
            <p:cNvSpPr/>
            <p:nvPr/>
          </p:nvSpPr>
          <p:spPr>
            <a:xfrm>
              <a:off x="3525950" y="1318325"/>
              <a:ext cx="341750" cy="1669925"/>
            </a:xfrm>
            <a:custGeom>
              <a:avLst/>
              <a:gdLst/>
              <a:ahLst/>
              <a:cxnLst/>
              <a:rect l="l" t="t" r="r" b="b"/>
              <a:pathLst>
                <a:path w="13670" h="66797" fill="none" extrusionOk="0">
                  <a:moveTo>
                    <a:pt x="0" y="0"/>
                  </a:moveTo>
                  <a:lnTo>
                    <a:pt x="0" y="41333"/>
                  </a:lnTo>
                  <a:lnTo>
                    <a:pt x="0" y="53235"/>
                  </a:lnTo>
                  <a:lnTo>
                    <a:pt x="0" y="66797"/>
                  </a:lnTo>
                  <a:lnTo>
                    <a:pt x="13670" y="66797"/>
                  </a:lnTo>
                  <a:lnTo>
                    <a:pt x="13670" y="52370"/>
                  </a:lnTo>
                  <a:lnTo>
                    <a:pt x="13670" y="41333"/>
                  </a:lnTo>
                  <a:lnTo>
                    <a:pt x="13670" y="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1"/>
            <p:cNvSpPr/>
            <p:nvPr/>
          </p:nvSpPr>
          <p:spPr>
            <a:xfrm>
              <a:off x="4044400" y="2058600"/>
              <a:ext cx="1663625" cy="1875525"/>
            </a:xfrm>
            <a:custGeom>
              <a:avLst/>
              <a:gdLst/>
              <a:ahLst/>
              <a:cxnLst/>
              <a:rect l="l" t="t" r="r" b="b"/>
              <a:pathLst>
                <a:path w="66545" h="75021" fill="none" extrusionOk="0">
                  <a:moveTo>
                    <a:pt x="66545" y="1"/>
                  </a:moveTo>
                  <a:lnTo>
                    <a:pt x="8513" y="1"/>
                  </a:lnTo>
                  <a:cubicBezTo>
                    <a:pt x="3860" y="1"/>
                    <a:pt x="73" y="3752"/>
                    <a:pt x="1" y="8332"/>
                  </a:cubicBezTo>
                  <a:lnTo>
                    <a:pt x="1" y="8332"/>
                  </a:lnTo>
                  <a:lnTo>
                    <a:pt x="1" y="75020"/>
                  </a:lnTo>
                  <a:lnTo>
                    <a:pt x="37" y="75020"/>
                  </a:lnTo>
                  <a:cubicBezTo>
                    <a:pt x="37" y="74840"/>
                    <a:pt x="1" y="74696"/>
                    <a:pt x="1" y="74515"/>
                  </a:cubicBezTo>
                  <a:cubicBezTo>
                    <a:pt x="1" y="69826"/>
                    <a:pt x="3824" y="66003"/>
                    <a:pt x="8513" y="66003"/>
                  </a:cubicBezTo>
                  <a:lnTo>
                    <a:pt x="66545" y="66003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1"/>
            <p:cNvSpPr/>
            <p:nvPr/>
          </p:nvSpPr>
          <p:spPr>
            <a:xfrm>
              <a:off x="4044400" y="3708675"/>
              <a:ext cx="1663625" cy="425625"/>
            </a:xfrm>
            <a:custGeom>
              <a:avLst/>
              <a:gdLst/>
              <a:ahLst/>
              <a:cxnLst/>
              <a:rect l="l" t="t" r="r" b="b"/>
              <a:pathLst>
                <a:path w="66545" h="17025" fill="none" extrusionOk="0">
                  <a:moveTo>
                    <a:pt x="25104" y="17024"/>
                  </a:moveTo>
                  <a:lnTo>
                    <a:pt x="50026" y="17024"/>
                  </a:lnTo>
                  <a:lnTo>
                    <a:pt x="66545" y="17024"/>
                  </a:lnTo>
                  <a:lnTo>
                    <a:pt x="66545" y="0"/>
                  </a:lnTo>
                  <a:lnTo>
                    <a:pt x="50026" y="0"/>
                  </a:lnTo>
                  <a:lnTo>
                    <a:pt x="8513" y="0"/>
                  </a:lnTo>
                  <a:cubicBezTo>
                    <a:pt x="3788" y="0"/>
                    <a:pt x="1" y="3823"/>
                    <a:pt x="1" y="8512"/>
                  </a:cubicBezTo>
                  <a:cubicBezTo>
                    <a:pt x="1" y="13201"/>
                    <a:pt x="3824" y="17024"/>
                    <a:pt x="8513" y="17024"/>
                  </a:cubicBezTo>
                  <a:lnTo>
                    <a:pt x="12769" y="1702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1"/>
            <p:cNvSpPr/>
            <p:nvPr/>
          </p:nvSpPr>
          <p:spPr>
            <a:xfrm>
              <a:off x="4363600" y="3939500"/>
              <a:ext cx="308400" cy="366100"/>
            </a:xfrm>
            <a:custGeom>
              <a:avLst/>
              <a:gdLst/>
              <a:ahLst/>
              <a:cxnLst/>
              <a:rect l="l" t="t" r="r" b="b"/>
              <a:pathLst>
                <a:path w="12336" h="14644" fill="none" extrusionOk="0">
                  <a:moveTo>
                    <a:pt x="12336" y="14644"/>
                  </a:moveTo>
                  <a:lnTo>
                    <a:pt x="6168" y="10749"/>
                  </a:lnTo>
                  <a:lnTo>
                    <a:pt x="1" y="14644"/>
                  </a:lnTo>
                  <a:lnTo>
                    <a:pt x="1" y="1"/>
                  </a:lnTo>
                  <a:lnTo>
                    <a:pt x="6168" y="1"/>
                  </a:lnTo>
                  <a:lnTo>
                    <a:pt x="12336" y="1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71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1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fill="none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1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1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fill="none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1"/>
            <p:cNvSpPr/>
            <p:nvPr/>
          </p:nvSpPr>
          <p:spPr>
            <a:xfrm>
              <a:off x="4645825" y="2830425"/>
              <a:ext cx="656450" cy="25"/>
            </a:xfrm>
            <a:custGeom>
              <a:avLst/>
              <a:gdLst/>
              <a:ahLst/>
              <a:cxnLst/>
              <a:rect l="l" t="t" r="r" b="b"/>
              <a:pathLst>
                <a:path w="26258" h="1" fill="none" extrusionOk="0">
                  <a:moveTo>
                    <a:pt x="1" y="1"/>
                  </a:moveTo>
                  <a:lnTo>
                    <a:pt x="2625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71"/>
            <p:cNvSpPr/>
            <p:nvPr/>
          </p:nvSpPr>
          <p:spPr>
            <a:xfrm>
              <a:off x="4722475" y="2623950"/>
              <a:ext cx="503150" cy="25"/>
            </a:xfrm>
            <a:custGeom>
              <a:avLst/>
              <a:gdLst/>
              <a:ahLst/>
              <a:cxnLst/>
              <a:rect l="l" t="t" r="r" b="b"/>
              <a:pathLst>
                <a:path w="20126" h="1" fill="none" extrusionOk="0">
                  <a:moveTo>
                    <a:pt x="0" y="1"/>
                  </a:moveTo>
                  <a:lnTo>
                    <a:pt x="20126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8" name="Google Shape;1108;p71"/>
          <p:cNvSpPr txBox="1">
            <a:spLocks noGrp="1"/>
          </p:cNvSpPr>
          <p:nvPr>
            <p:ph type="subTitle" idx="1"/>
          </p:nvPr>
        </p:nvSpPr>
        <p:spPr>
          <a:xfrm>
            <a:off x="1619000" y="1808975"/>
            <a:ext cx="5071800" cy="27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work–Dark Blue">
  <p:cSld name="CUSTOM_6_1_2_1_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72"/>
          <p:cNvSpPr/>
          <p:nvPr/>
        </p:nvSpPr>
        <p:spPr>
          <a:xfrm>
            <a:off x="6426148" y="3056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72"/>
          <p:cNvSpPr txBox="1"/>
          <p:nvPr/>
        </p:nvSpPr>
        <p:spPr>
          <a:xfrm>
            <a:off x="342900" y="571500"/>
            <a:ext cx="71490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WITHIN THE NEXT 7 DAYS</a:t>
            </a:r>
            <a:endParaRPr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Homework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112" name="Google Shape;1112;p72"/>
          <p:cNvGrpSpPr/>
          <p:nvPr/>
        </p:nvGrpSpPr>
        <p:grpSpPr>
          <a:xfrm>
            <a:off x="7092580" y="406586"/>
            <a:ext cx="1597244" cy="1485745"/>
            <a:chOff x="2078750" y="1137975"/>
            <a:chExt cx="3629275" cy="3375925"/>
          </a:xfrm>
        </p:grpSpPr>
        <p:sp>
          <p:nvSpPr>
            <p:cNvPr id="1113" name="Google Shape;1113;p72"/>
            <p:cNvSpPr/>
            <p:nvPr/>
          </p:nvSpPr>
          <p:spPr>
            <a:xfrm>
              <a:off x="2562950" y="3632025"/>
              <a:ext cx="508575" cy="25"/>
            </a:xfrm>
            <a:custGeom>
              <a:avLst/>
              <a:gdLst/>
              <a:ahLst/>
              <a:cxnLst/>
              <a:rect l="l" t="t" r="r" b="b"/>
              <a:pathLst>
                <a:path w="20343" h="1" fill="none" extrusionOk="0">
                  <a:moveTo>
                    <a:pt x="1" y="1"/>
                  </a:moveTo>
                  <a:lnTo>
                    <a:pt x="20343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72"/>
            <p:cNvSpPr/>
            <p:nvPr/>
          </p:nvSpPr>
          <p:spPr>
            <a:xfrm>
              <a:off x="2553050" y="38520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72"/>
            <p:cNvSpPr/>
            <p:nvPr/>
          </p:nvSpPr>
          <p:spPr>
            <a:xfrm>
              <a:off x="2553050" y="407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72"/>
            <p:cNvSpPr/>
            <p:nvPr/>
          </p:nvSpPr>
          <p:spPr>
            <a:xfrm>
              <a:off x="2553050" y="429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1"/>
                  </a:moveTo>
                  <a:lnTo>
                    <a:pt x="48294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2"/>
            <p:cNvSpPr/>
            <p:nvPr/>
          </p:nvSpPr>
          <p:spPr>
            <a:xfrm>
              <a:off x="2553050" y="4513875"/>
              <a:ext cx="781775" cy="25"/>
            </a:xfrm>
            <a:custGeom>
              <a:avLst/>
              <a:gdLst/>
              <a:ahLst/>
              <a:cxnLst/>
              <a:rect l="l" t="t" r="r" b="b"/>
              <a:pathLst>
                <a:path w="31271" h="1" fill="none" extrusionOk="0">
                  <a:moveTo>
                    <a:pt x="0" y="0"/>
                  </a:moveTo>
                  <a:lnTo>
                    <a:pt x="31270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72"/>
            <p:cNvSpPr/>
            <p:nvPr/>
          </p:nvSpPr>
          <p:spPr>
            <a:xfrm>
              <a:off x="2078750" y="1534725"/>
              <a:ext cx="1079350" cy="1854775"/>
            </a:xfrm>
            <a:custGeom>
              <a:avLst/>
              <a:gdLst/>
              <a:ahLst/>
              <a:cxnLst/>
              <a:rect l="l" t="t" r="r" b="b"/>
              <a:pathLst>
                <a:path w="43174" h="74191" fill="none" extrusionOk="0">
                  <a:moveTo>
                    <a:pt x="36140" y="1"/>
                  </a:moveTo>
                  <a:lnTo>
                    <a:pt x="1" y="1"/>
                  </a:lnTo>
                  <a:lnTo>
                    <a:pt x="1" y="67121"/>
                  </a:lnTo>
                  <a:lnTo>
                    <a:pt x="36104" y="67121"/>
                  </a:lnTo>
                  <a:cubicBezTo>
                    <a:pt x="40035" y="67121"/>
                    <a:pt x="43173" y="70259"/>
                    <a:pt x="43173" y="74191"/>
                  </a:cubicBezTo>
                  <a:lnTo>
                    <a:pt x="43173" y="7034"/>
                  </a:lnTo>
                  <a:cubicBezTo>
                    <a:pt x="43173" y="3138"/>
                    <a:pt x="40035" y="1"/>
                    <a:pt x="36140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72"/>
            <p:cNvSpPr/>
            <p:nvPr/>
          </p:nvSpPr>
          <p:spPr>
            <a:xfrm>
              <a:off x="3867675" y="1534725"/>
              <a:ext cx="361600" cy="350775"/>
            </a:xfrm>
            <a:custGeom>
              <a:avLst/>
              <a:gdLst/>
              <a:ahLst/>
              <a:cxnLst/>
              <a:rect l="l" t="t" r="r" b="b"/>
              <a:pathLst>
                <a:path w="14464" h="14031" fill="none" extrusionOk="0">
                  <a:moveTo>
                    <a:pt x="1" y="1"/>
                  </a:moveTo>
                  <a:lnTo>
                    <a:pt x="14464" y="1"/>
                  </a:lnTo>
                  <a:lnTo>
                    <a:pt x="14464" y="1403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72"/>
            <p:cNvSpPr/>
            <p:nvPr/>
          </p:nvSpPr>
          <p:spPr>
            <a:xfrm>
              <a:off x="3149050" y="1532925"/>
              <a:ext cx="511275" cy="1856575"/>
            </a:xfrm>
            <a:custGeom>
              <a:avLst/>
              <a:gdLst/>
              <a:ahLst/>
              <a:cxnLst/>
              <a:rect l="l" t="t" r="r" b="b"/>
              <a:pathLst>
                <a:path w="20451" h="74263" fill="none" extrusionOk="0">
                  <a:moveTo>
                    <a:pt x="20450" y="67193"/>
                  </a:moveTo>
                  <a:lnTo>
                    <a:pt x="7106" y="67193"/>
                  </a:lnTo>
                  <a:cubicBezTo>
                    <a:pt x="3174" y="67193"/>
                    <a:pt x="0" y="70331"/>
                    <a:pt x="0" y="74263"/>
                  </a:cubicBezTo>
                  <a:lnTo>
                    <a:pt x="0" y="7106"/>
                  </a:lnTo>
                  <a:cubicBezTo>
                    <a:pt x="0" y="3174"/>
                    <a:pt x="3174" y="0"/>
                    <a:pt x="7106" y="0"/>
                  </a:cubicBezTo>
                  <a:lnTo>
                    <a:pt x="1511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2"/>
            <p:cNvSpPr/>
            <p:nvPr/>
          </p:nvSpPr>
          <p:spPr>
            <a:xfrm>
              <a:off x="3734225" y="3212750"/>
              <a:ext cx="171350" cy="25"/>
            </a:xfrm>
            <a:custGeom>
              <a:avLst/>
              <a:gdLst/>
              <a:ahLst/>
              <a:cxnLst/>
              <a:rect l="l" t="t" r="r" b="b"/>
              <a:pathLst>
                <a:path w="6854" h="1" fill="none" extrusionOk="0">
                  <a:moveTo>
                    <a:pt x="6854" y="0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72"/>
            <p:cNvSpPr/>
            <p:nvPr/>
          </p:nvSpPr>
          <p:spPr>
            <a:xfrm>
              <a:off x="2259100" y="1766450"/>
              <a:ext cx="420200" cy="25"/>
            </a:xfrm>
            <a:custGeom>
              <a:avLst/>
              <a:gdLst/>
              <a:ahLst/>
              <a:cxnLst/>
              <a:rect l="l" t="t" r="r" b="b"/>
              <a:pathLst>
                <a:path w="16808" h="1" fill="none" extrusionOk="0">
                  <a:moveTo>
                    <a:pt x="0" y="1"/>
                  </a:moveTo>
                  <a:lnTo>
                    <a:pt x="16807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72"/>
            <p:cNvSpPr/>
            <p:nvPr/>
          </p:nvSpPr>
          <p:spPr>
            <a:xfrm>
              <a:off x="2259100" y="2039675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72"/>
            <p:cNvSpPr/>
            <p:nvPr/>
          </p:nvSpPr>
          <p:spPr>
            <a:xfrm>
              <a:off x="2259100" y="2239850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72"/>
            <p:cNvSpPr/>
            <p:nvPr/>
          </p:nvSpPr>
          <p:spPr>
            <a:xfrm>
              <a:off x="2259100" y="2440000"/>
              <a:ext cx="504950" cy="25"/>
            </a:xfrm>
            <a:custGeom>
              <a:avLst/>
              <a:gdLst/>
              <a:ahLst/>
              <a:cxnLst/>
              <a:rect l="l" t="t" r="r" b="b"/>
              <a:pathLst>
                <a:path w="20198" h="1" fill="none" extrusionOk="0">
                  <a:moveTo>
                    <a:pt x="0" y="1"/>
                  </a:moveTo>
                  <a:lnTo>
                    <a:pt x="2019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72"/>
            <p:cNvSpPr/>
            <p:nvPr/>
          </p:nvSpPr>
          <p:spPr>
            <a:xfrm>
              <a:off x="3585450" y="2990925"/>
              <a:ext cx="223650" cy="321925"/>
            </a:xfrm>
            <a:custGeom>
              <a:avLst/>
              <a:gdLst/>
              <a:ahLst/>
              <a:cxnLst/>
              <a:rect l="l" t="t" r="r" b="b"/>
              <a:pathLst>
                <a:path w="8946" h="12877" fill="none" extrusionOk="0">
                  <a:moveTo>
                    <a:pt x="4473" y="1"/>
                  </a:moveTo>
                  <a:cubicBezTo>
                    <a:pt x="2886" y="1"/>
                    <a:pt x="1371" y="217"/>
                    <a:pt x="1" y="650"/>
                  </a:cubicBezTo>
                  <a:lnTo>
                    <a:pt x="4473" y="12877"/>
                  </a:lnTo>
                  <a:lnTo>
                    <a:pt x="8945" y="650"/>
                  </a:lnTo>
                  <a:cubicBezTo>
                    <a:pt x="7539" y="217"/>
                    <a:pt x="6060" y="1"/>
                    <a:pt x="4473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72"/>
            <p:cNvSpPr/>
            <p:nvPr/>
          </p:nvSpPr>
          <p:spPr>
            <a:xfrm>
              <a:off x="3571025" y="1137975"/>
              <a:ext cx="251600" cy="172250"/>
            </a:xfrm>
            <a:custGeom>
              <a:avLst/>
              <a:gdLst/>
              <a:ahLst/>
              <a:cxnLst/>
              <a:rect l="l" t="t" r="r" b="b"/>
              <a:pathLst>
                <a:path w="10064" h="6890" fill="none" extrusionOk="0">
                  <a:moveTo>
                    <a:pt x="1" y="1"/>
                  </a:moveTo>
                  <a:lnTo>
                    <a:pt x="10063" y="1"/>
                  </a:lnTo>
                  <a:lnTo>
                    <a:pt x="10063" y="6890"/>
                  </a:lnTo>
                  <a:lnTo>
                    <a:pt x="1" y="689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72"/>
            <p:cNvSpPr/>
            <p:nvPr/>
          </p:nvSpPr>
          <p:spPr>
            <a:xfrm>
              <a:off x="3525950" y="1318325"/>
              <a:ext cx="341750" cy="1669925"/>
            </a:xfrm>
            <a:custGeom>
              <a:avLst/>
              <a:gdLst/>
              <a:ahLst/>
              <a:cxnLst/>
              <a:rect l="l" t="t" r="r" b="b"/>
              <a:pathLst>
                <a:path w="13670" h="66797" fill="none" extrusionOk="0">
                  <a:moveTo>
                    <a:pt x="0" y="0"/>
                  </a:moveTo>
                  <a:lnTo>
                    <a:pt x="0" y="41333"/>
                  </a:lnTo>
                  <a:lnTo>
                    <a:pt x="0" y="53235"/>
                  </a:lnTo>
                  <a:lnTo>
                    <a:pt x="0" y="66797"/>
                  </a:lnTo>
                  <a:lnTo>
                    <a:pt x="13670" y="66797"/>
                  </a:lnTo>
                  <a:lnTo>
                    <a:pt x="13670" y="52370"/>
                  </a:lnTo>
                  <a:lnTo>
                    <a:pt x="13670" y="41333"/>
                  </a:lnTo>
                  <a:lnTo>
                    <a:pt x="13670" y="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72"/>
            <p:cNvSpPr/>
            <p:nvPr/>
          </p:nvSpPr>
          <p:spPr>
            <a:xfrm>
              <a:off x="4044400" y="2058600"/>
              <a:ext cx="1663625" cy="1875525"/>
            </a:xfrm>
            <a:custGeom>
              <a:avLst/>
              <a:gdLst/>
              <a:ahLst/>
              <a:cxnLst/>
              <a:rect l="l" t="t" r="r" b="b"/>
              <a:pathLst>
                <a:path w="66545" h="75021" fill="none" extrusionOk="0">
                  <a:moveTo>
                    <a:pt x="66545" y="1"/>
                  </a:moveTo>
                  <a:lnTo>
                    <a:pt x="8513" y="1"/>
                  </a:lnTo>
                  <a:cubicBezTo>
                    <a:pt x="3860" y="1"/>
                    <a:pt x="73" y="3752"/>
                    <a:pt x="1" y="8332"/>
                  </a:cubicBezTo>
                  <a:lnTo>
                    <a:pt x="1" y="8332"/>
                  </a:lnTo>
                  <a:lnTo>
                    <a:pt x="1" y="75020"/>
                  </a:lnTo>
                  <a:lnTo>
                    <a:pt x="37" y="75020"/>
                  </a:lnTo>
                  <a:cubicBezTo>
                    <a:pt x="37" y="74840"/>
                    <a:pt x="1" y="74696"/>
                    <a:pt x="1" y="74515"/>
                  </a:cubicBezTo>
                  <a:cubicBezTo>
                    <a:pt x="1" y="69826"/>
                    <a:pt x="3824" y="66003"/>
                    <a:pt x="8513" y="66003"/>
                  </a:cubicBezTo>
                  <a:lnTo>
                    <a:pt x="66545" y="66003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72"/>
            <p:cNvSpPr/>
            <p:nvPr/>
          </p:nvSpPr>
          <p:spPr>
            <a:xfrm>
              <a:off x="4044400" y="3708675"/>
              <a:ext cx="1663625" cy="425625"/>
            </a:xfrm>
            <a:custGeom>
              <a:avLst/>
              <a:gdLst/>
              <a:ahLst/>
              <a:cxnLst/>
              <a:rect l="l" t="t" r="r" b="b"/>
              <a:pathLst>
                <a:path w="66545" h="17025" fill="none" extrusionOk="0">
                  <a:moveTo>
                    <a:pt x="25104" y="17024"/>
                  </a:moveTo>
                  <a:lnTo>
                    <a:pt x="50026" y="17024"/>
                  </a:lnTo>
                  <a:lnTo>
                    <a:pt x="66545" y="17024"/>
                  </a:lnTo>
                  <a:lnTo>
                    <a:pt x="66545" y="0"/>
                  </a:lnTo>
                  <a:lnTo>
                    <a:pt x="50026" y="0"/>
                  </a:lnTo>
                  <a:lnTo>
                    <a:pt x="8513" y="0"/>
                  </a:lnTo>
                  <a:cubicBezTo>
                    <a:pt x="3788" y="0"/>
                    <a:pt x="1" y="3823"/>
                    <a:pt x="1" y="8512"/>
                  </a:cubicBezTo>
                  <a:cubicBezTo>
                    <a:pt x="1" y="13201"/>
                    <a:pt x="3824" y="17024"/>
                    <a:pt x="8513" y="17024"/>
                  </a:cubicBezTo>
                  <a:lnTo>
                    <a:pt x="12769" y="1702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72"/>
            <p:cNvSpPr/>
            <p:nvPr/>
          </p:nvSpPr>
          <p:spPr>
            <a:xfrm>
              <a:off x="4363600" y="3939500"/>
              <a:ext cx="308400" cy="366100"/>
            </a:xfrm>
            <a:custGeom>
              <a:avLst/>
              <a:gdLst/>
              <a:ahLst/>
              <a:cxnLst/>
              <a:rect l="l" t="t" r="r" b="b"/>
              <a:pathLst>
                <a:path w="12336" h="14644" fill="none" extrusionOk="0">
                  <a:moveTo>
                    <a:pt x="12336" y="14644"/>
                  </a:moveTo>
                  <a:lnTo>
                    <a:pt x="6168" y="10749"/>
                  </a:lnTo>
                  <a:lnTo>
                    <a:pt x="1" y="14644"/>
                  </a:lnTo>
                  <a:lnTo>
                    <a:pt x="1" y="1"/>
                  </a:lnTo>
                  <a:lnTo>
                    <a:pt x="6168" y="1"/>
                  </a:lnTo>
                  <a:lnTo>
                    <a:pt x="12336" y="1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72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72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fill="none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72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72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fill="none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72"/>
            <p:cNvSpPr/>
            <p:nvPr/>
          </p:nvSpPr>
          <p:spPr>
            <a:xfrm>
              <a:off x="4645825" y="2830425"/>
              <a:ext cx="656450" cy="25"/>
            </a:xfrm>
            <a:custGeom>
              <a:avLst/>
              <a:gdLst/>
              <a:ahLst/>
              <a:cxnLst/>
              <a:rect l="l" t="t" r="r" b="b"/>
              <a:pathLst>
                <a:path w="26258" h="1" fill="none" extrusionOk="0">
                  <a:moveTo>
                    <a:pt x="1" y="1"/>
                  </a:moveTo>
                  <a:lnTo>
                    <a:pt x="2625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72"/>
            <p:cNvSpPr/>
            <p:nvPr/>
          </p:nvSpPr>
          <p:spPr>
            <a:xfrm>
              <a:off x="4722475" y="2623950"/>
              <a:ext cx="503150" cy="25"/>
            </a:xfrm>
            <a:custGeom>
              <a:avLst/>
              <a:gdLst/>
              <a:ahLst/>
              <a:cxnLst/>
              <a:rect l="l" t="t" r="r" b="b"/>
              <a:pathLst>
                <a:path w="20126" h="1" fill="none" extrusionOk="0">
                  <a:moveTo>
                    <a:pt x="0" y="1"/>
                  </a:moveTo>
                  <a:lnTo>
                    <a:pt x="20126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8" name="Google Shape;1138;p72"/>
          <p:cNvSpPr txBox="1">
            <a:spLocks noGrp="1"/>
          </p:cNvSpPr>
          <p:nvPr>
            <p:ph type="subTitle" idx="1"/>
          </p:nvPr>
        </p:nvSpPr>
        <p:spPr>
          <a:xfrm>
            <a:off x="1619000" y="1808975"/>
            <a:ext cx="5071800" cy="27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work–Purple">
  <p:cSld name="CUSTOM_6_1_2_1_1_1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73"/>
          <p:cNvSpPr/>
          <p:nvPr/>
        </p:nvSpPr>
        <p:spPr>
          <a:xfrm>
            <a:off x="6426148" y="30562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73"/>
          <p:cNvSpPr txBox="1"/>
          <p:nvPr/>
        </p:nvSpPr>
        <p:spPr>
          <a:xfrm>
            <a:off x="342900" y="571500"/>
            <a:ext cx="71490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WITHIN THE NEXT 7 DAYS</a:t>
            </a:r>
            <a:endParaRPr>
              <a:solidFill>
                <a:schemeClr val="accent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Homework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142" name="Google Shape;1142;p73"/>
          <p:cNvGrpSpPr/>
          <p:nvPr/>
        </p:nvGrpSpPr>
        <p:grpSpPr>
          <a:xfrm>
            <a:off x="7092580" y="406586"/>
            <a:ext cx="1597244" cy="1485745"/>
            <a:chOff x="2078750" y="1137975"/>
            <a:chExt cx="3629275" cy="3375925"/>
          </a:xfrm>
        </p:grpSpPr>
        <p:sp>
          <p:nvSpPr>
            <p:cNvPr id="1143" name="Google Shape;1143;p73"/>
            <p:cNvSpPr/>
            <p:nvPr/>
          </p:nvSpPr>
          <p:spPr>
            <a:xfrm>
              <a:off x="2562950" y="3632025"/>
              <a:ext cx="508575" cy="25"/>
            </a:xfrm>
            <a:custGeom>
              <a:avLst/>
              <a:gdLst/>
              <a:ahLst/>
              <a:cxnLst/>
              <a:rect l="l" t="t" r="r" b="b"/>
              <a:pathLst>
                <a:path w="20343" h="1" fill="none" extrusionOk="0">
                  <a:moveTo>
                    <a:pt x="1" y="1"/>
                  </a:moveTo>
                  <a:lnTo>
                    <a:pt x="20343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73"/>
            <p:cNvSpPr/>
            <p:nvPr/>
          </p:nvSpPr>
          <p:spPr>
            <a:xfrm>
              <a:off x="2553050" y="38520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73"/>
            <p:cNvSpPr/>
            <p:nvPr/>
          </p:nvSpPr>
          <p:spPr>
            <a:xfrm>
              <a:off x="2553050" y="407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0"/>
                  </a:moveTo>
                  <a:lnTo>
                    <a:pt x="48294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73"/>
            <p:cNvSpPr/>
            <p:nvPr/>
          </p:nvSpPr>
          <p:spPr>
            <a:xfrm>
              <a:off x="2553050" y="4292950"/>
              <a:ext cx="1207350" cy="25"/>
            </a:xfrm>
            <a:custGeom>
              <a:avLst/>
              <a:gdLst/>
              <a:ahLst/>
              <a:cxnLst/>
              <a:rect l="l" t="t" r="r" b="b"/>
              <a:pathLst>
                <a:path w="48294" h="1" fill="none" extrusionOk="0">
                  <a:moveTo>
                    <a:pt x="0" y="1"/>
                  </a:moveTo>
                  <a:lnTo>
                    <a:pt x="48294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73"/>
            <p:cNvSpPr/>
            <p:nvPr/>
          </p:nvSpPr>
          <p:spPr>
            <a:xfrm>
              <a:off x="2553050" y="4513875"/>
              <a:ext cx="781775" cy="25"/>
            </a:xfrm>
            <a:custGeom>
              <a:avLst/>
              <a:gdLst/>
              <a:ahLst/>
              <a:cxnLst/>
              <a:rect l="l" t="t" r="r" b="b"/>
              <a:pathLst>
                <a:path w="31271" h="1" fill="none" extrusionOk="0">
                  <a:moveTo>
                    <a:pt x="0" y="0"/>
                  </a:moveTo>
                  <a:lnTo>
                    <a:pt x="31270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73"/>
            <p:cNvSpPr/>
            <p:nvPr/>
          </p:nvSpPr>
          <p:spPr>
            <a:xfrm>
              <a:off x="2078750" y="1534725"/>
              <a:ext cx="1079350" cy="1854775"/>
            </a:xfrm>
            <a:custGeom>
              <a:avLst/>
              <a:gdLst/>
              <a:ahLst/>
              <a:cxnLst/>
              <a:rect l="l" t="t" r="r" b="b"/>
              <a:pathLst>
                <a:path w="43174" h="74191" fill="none" extrusionOk="0">
                  <a:moveTo>
                    <a:pt x="36140" y="1"/>
                  </a:moveTo>
                  <a:lnTo>
                    <a:pt x="1" y="1"/>
                  </a:lnTo>
                  <a:lnTo>
                    <a:pt x="1" y="67121"/>
                  </a:lnTo>
                  <a:lnTo>
                    <a:pt x="36104" y="67121"/>
                  </a:lnTo>
                  <a:cubicBezTo>
                    <a:pt x="40035" y="67121"/>
                    <a:pt x="43173" y="70259"/>
                    <a:pt x="43173" y="74191"/>
                  </a:cubicBezTo>
                  <a:lnTo>
                    <a:pt x="43173" y="7034"/>
                  </a:lnTo>
                  <a:cubicBezTo>
                    <a:pt x="43173" y="3138"/>
                    <a:pt x="40035" y="1"/>
                    <a:pt x="36140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73"/>
            <p:cNvSpPr/>
            <p:nvPr/>
          </p:nvSpPr>
          <p:spPr>
            <a:xfrm>
              <a:off x="3867675" y="1534725"/>
              <a:ext cx="361600" cy="350775"/>
            </a:xfrm>
            <a:custGeom>
              <a:avLst/>
              <a:gdLst/>
              <a:ahLst/>
              <a:cxnLst/>
              <a:rect l="l" t="t" r="r" b="b"/>
              <a:pathLst>
                <a:path w="14464" h="14031" fill="none" extrusionOk="0">
                  <a:moveTo>
                    <a:pt x="1" y="1"/>
                  </a:moveTo>
                  <a:lnTo>
                    <a:pt x="14464" y="1"/>
                  </a:lnTo>
                  <a:lnTo>
                    <a:pt x="14464" y="1403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73"/>
            <p:cNvSpPr/>
            <p:nvPr/>
          </p:nvSpPr>
          <p:spPr>
            <a:xfrm>
              <a:off x="3149050" y="1532925"/>
              <a:ext cx="511275" cy="1856575"/>
            </a:xfrm>
            <a:custGeom>
              <a:avLst/>
              <a:gdLst/>
              <a:ahLst/>
              <a:cxnLst/>
              <a:rect l="l" t="t" r="r" b="b"/>
              <a:pathLst>
                <a:path w="20451" h="74263" fill="none" extrusionOk="0">
                  <a:moveTo>
                    <a:pt x="20450" y="67193"/>
                  </a:moveTo>
                  <a:lnTo>
                    <a:pt x="7106" y="67193"/>
                  </a:lnTo>
                  <a:cubicBezTo>
                    <a:pt x="3174" y="67193"/>
                    <a:pt x="0" y="70331"/>
                    <a:pt x="0" y="74263"/>
                  </a:cubicBezTo>
                  <a:lnTo>
                    <a:pt x="0" y="7106"/>
                  </a:lnTo>
                  <a:cubicBezTo>
                    <a:pt x="0" y="3174"/>
                    <a:pt x="3174" y="0"/>
                    <a:pt x="7106" y="0"/>
                  </a:cubicBezTo>
                  <a:lnTo>
                    <a:pt x="1511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73"/>
            <p:cNvSpPr/>
            <p:nvPr/>
          </p:nvSpPr>
          <p:spPr>
            <a:xfrm>
              <a:off x="3734225" y="3212750"/>
              <a:ext cx="171350" cy="25"/>
            </a:xfrm>
            <a:custGeom>
              <a:avLst/>
              <a:gdLst/>
              <a:ahLst/>
              <a:cxnLst/>
              <a:rect l="l" t="t" r="r" b="b"/>
              <a:pathLst>
                <a:path w="6854" h="1" fill="none" extrusionOk="0">
                  <a:moveTo>
                    <a:pt x="6854" y="0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73"/>
            <p:cNvSpPr/>
            <p:nvPr/>
          </p:nvSpPr>
          <p:spPr>
            <a:xfrm>
              <a:off x="2259100" y="1766450"/>
              <a:ext cx="420200" cy="25"/>
            </a:xfrm>
            <a:custGeom>
              <a:avLst/>
              <a:gdLst/>
              <a:ahLst/>
              <a:cxnLst/>
              <a:rect l="l" t="t" r="r" b="b"/>
              <a:pathLst>
                <a:path w="16808" h="1" fill="none" extrusionOk="0">
                  <a:moveTo>
                    <a:pt x="0" y="1"/>
                  </a:moveTo>
                  <a:lnTo>
                    <a:pt x="16807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73"/>
            <p:cNvSpPr/>
            <p:nvPr/>
          </p:nvSpPr>
          <p:spPr>
            <a:xfrm>
              <a:off x="2259100" y="2039675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73"/>
            <p:cNvSpPr/>
            <p:nvPr/>
          </p:nvSpPr>
          <p:spPr>
            <a:xfrm>
              <a:off x="2259100" y="2239850"/>
              <a:ext cx="707825" cy="25"/>
            </a:xfrm>
            <a:custGeom>
              <a:avLst/>
              <a:gdLst/>
              <a:ahLst/>
              <a:cxnLst/>
              <a:rect l="l" t="t" r="r" b="b"/>
              <a:pathLst>
                <a:path w="28313" h="1" fill="none" extrusionOk="0">
                  <a:moveTo>
                    <a:pt x="0" y="0"/>
                  </a:moveTo>
                  <a:lnTo>
                    <a:pt x="28313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73"/>
            <p:cNvSpPr/>
            <p:nvPr/>
          </p:nvSpPr>
          <p:spPr>
            <a:xfrm>
              <a:off x="2259100" y="2440000"/>
              <a:ext cx="504950" cy="25"/>
            </a:xfrm>
            <a:custGeom>
              <a:avLst/>
              <a:gdLst/>
              <a:ahLst/>
              <a:cxnLst/>
              <a:rect l="l" t="t" r="r" b="b"/>
              <a:pathLst>
                <a:path w="20198" h="1" fill="none" extrusionOk="0">
                  <a:moveTo>
                    <a:pt x="0" y="1"/>
                  </a:moveTo>
                  <a:lnTo>
                    <a:pt x="2019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73"/>
            <p:cNvSpPr/>
            <p:nvPr/>
          </p:nvSpPr>
          <p:spPr>
            <a:xfrm>
              <a:off x="3585450" y="2990925"/>
              <a:ext cx="223650" cy="321925"/>
            </a:xfrm>
            <a:custGeom>
              <a:avLst/>
              <a:gdLst/>
              <a:ahLst/>
              <a:cxnLst/>
              <a:rect l="l" t="t" r="r" b="b"/>
              <a:pathLst>
                <a:path w="8946" h="12877" fill="none" extrusionOk="0">
                  <a:moveTo>
                    <a:pt x="4473" y="1"/>
                  </a:moveTo>
                  <a:cubicBezTo>
                    <a:pt x="2886" y="1"/>
                    <a:pt x="1371" y="217"/>
                    <a:pt x="1" y="650"/>
                  </a:cubicBezTo>
                  <a:lnTo>
                    <a:pt x="4473" y="12877"/>
                  </a:lnTo>
                  <a:lnTo>
                    <a:pt x="8945" y="650"/>
                  </a:lnTo>
                  <a:cubicBezTo>
                    <a:pt x="7539" y="217"/>
                    <a:pt x="6060" y="1"/>
                    <a:pt x="4473" y="1"/>
                  </a:cubicBez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73"/>
            <p:cNvSpPr/>
            <p:nvPr/>
          </p:nvSpPr>
          <p:spPr>
            <a:xfrm>
              <a:off x="3571025" y="1137975"/>
              <a:ext cx="251600" cy="172250"/>
            </a:xfrm>
            <a:custGeom>
              <a:avLst/>
              <a:gdLst/>
              <a:ahLst/>
              <a:cxnLst/>
              <a:rect l="l" t="t" r="r" b="b"/>
              <a:pathLst>
                <a:path w="10064" h="6890" fill="none" extrusionOk="0">
                  <a:moveTo>
                    <a:pt x="1" y="1"/>
                  </a:moveTo>
                  <a:lnTo>
                    <a:pt x="10063" y="1"/>
                  </a:lnTo>
                  <a:lnTo>
                    <a:pt x="10063" y="6890"/>
                  </a:lnTo>
                  <a:lnTo>
                    <a:pt x="1" y="689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73"/>
            <p:cNvSpPr/>
            <p:nvPr/>
          </p:nvSpPr>
          <p:spPr>
            <a:xfrm>
              <a:off x="3525950" y="1318325"/>
              <a:ext cx="341750" cy="1669925"/>
            </a:xfrm>
            <a:custGeom>
              <a:avLst/>
              <a:gdLst/>
              <a:ahLst/>
              <a:cxnLst/>
              <a:rect l="l" t="t" r="r" b="b"/>
              <a:pathLst>
                <a:path w="13670" h="66797" fill="none" extrusionOk="0">
                  <a:moveTo>
                    <a:pt x="0" y="0"/>
                  </a:moveTo>
                  <a:lnTo>
                    <a:pt x="0" y="41333"/>
                  </a:lnTo>
                  <a:lnTo>
                    <a:pt x="0" y="53235"/>
                  </a:lnTo>
                  <a:lnTo>
                    <a:pt x="0" y="66797"/>
                  </a:lnTo>
                  <a:lnTo>
                    <a:pt x="13670" y="66797"/>
                  </a:lnTo>
                  <a:lnTo>
                    <a:pt x="13670" y="52370"/>
                  </a:lnTo>
                  <a:lnTo>
                    <a:pt x="13670" y="41333"/>
                  </a:lnTo>
                  <a:lnTo>
                    <a:pt x="13670" y="0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73"/>
            <p:cNvSpPr/>
            <p:nvPr/>
          </p:nvSpPr>
          <p:spPr>
            <a:xfrm>
              <a:off x="4044400" y="2058600"/>
              <a:ext cx="1663625" cy="1875525"/>
            </a:xfrm>
            <a:custGeom>
              <a:avLst/>
              <a:gdLst/>
              <a:ahLst/>
              <a:cxnLst/>
              <a:rect l="l" t="t" r="r" b="b"/>
              <a:pathLst>
                <a:path w="66545" h="75021" fill="none" extrusionOk="0">
                  <a:moveTo>
                    <a:pt x="66545" y="1"/>
                  </a:moveTo>
                  <a:lnTo>
                    <a:pt x="8513" y="1"/>
                  </a:lnTo>
                  <a:cubicBezTo>
                    <a:pt x="3860" y="1"/>
                    <a:pt x="73" y="3752"/>
                    <a:pt x="1" y="8332"/>
                  </a:cubicBezTo>
                  <a:lnTo>
                    <a:pt x="1" y="8332"/>
                  </a:lnTo>
                  <a:lnTo>
                    <a:pt x="1" y="75020"/>
                  </a:lnTo>
                  <a:lnTo>
                    <a:pt x="37" y="75020"/>
                  </a:lnTo>
                  <a:cubicBezTo>
                    <a:pt x="37" y="74840"/>
                    <a:pt x="1" y="74696"/>
                    <a:pt x="1" y="74515"/>
                  </a:cubicBezTo>
                  <a:cubicBezTo>
                    <a:pt x="1" y="69826"/>
                    <a:pt x="3824" y="66003"/>
                    <a:pt x="8513" y="66003"/>
                  </a:cubicBezTo>
                  <a:lnTo>
                    <a:pt x="66545" y="66003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73"/>
            <p:cNvSpPr/>
            <p:nvPr/>
          </p:nvSpPr>
          <p:spPr>
            <a:xfrm>
              <a:off x="4044400" y="3708675"/>
              <a:ext cx="1663625" cy="425625"/>
            </a:xfrm>
            <a:custGeom>
              <a:avLst/>
              <a:gdLst/>
              <a:ahLst/>
              <a:cxnLst/>
              <a:rect l="l" t="t" r="r" b="b"/>
              <a:pathLst>
                <a:path w="66545" h="17025" fill="none" extrusionOk="0">
                  <a:moveTo>
                    <a:pt x="25104" y="17024"/>
                  </a:moveTo>
                  <a:lnTo>
                    <a:pt x="50026" y="17024"/>
                  </a:lnTo>
                  <a:lnTo>
                    <a:pt x="66545" y="17024"/>
                  </a:lnTo>
                  <a:lnTo>
                    <a:pt x="66545" y="0"/>
                  </a:lnTo>
                  <a:lnTo>
                    <a:pt x="50026" y="0"/>
                  </a:lnTo>
                  <a:lnTo>
                    <a:pt x="8513" y="0"/>
                  </a:lnTo>
                  <a:cubicBezTo>
                    <a:pt x="3788" y="0"/>
                    <a:pt x="1" y="3823"/>
                    <a:pt x="1" y="8512"/>
                  </a:cubicBezTo>
                  <a:cubicBezTo>
                    <a:pt x="1" y="13201"/>
                    <a:pt x="3824" y="17024"/>
                    <a:pt x="8513" y="17024"/>
                  </a:cubicBezTo>
                  <a:lnTo>
                    <a:pt x="12769" y="17024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73"/>
            <p:cNvSpPr/>
            <p:nvPr/>
          </p:nvSpPr>
          <p:spPr>
            <a:xfrm>
              <a:off x="4363600" y="3939500"/>
              <a:ext cx="308400" cy="366100"/>
            </a:xfrm>
            <a:custGeom>
              <a:avLst/>
              <a:gdLst/>
              <a:ahLst/>
              <a:cxnLst/>
              <a:rect l="l" t="t" r="r" b="b"/>
              <a:pathLst>
                <a:path w="12336" h="14644" fill="none" extrusionOk="0">
                  <a:moveTo>
                    <a:pt x="12336" y="14644"/>
                  </a:moveTo>
                  <a:lnTo>
                    <a:pt x="6168" y="10749"/>
                  </a:lnTo>
                  <a:lnTo>
                    <a:pt x="1" y="14644"/>
                  </a:lnTo>
                  <a:lnTo>
                    <a:pt x="1" y="1"/>
                  </a:lnTo>
                  <a:lnTo>
                    <a:pt x="6168" y="1"/>
                  </a:lnTo>
                  <a:lnTo>
                    <a:pt x="12336" y="1"/>
                  </a:lnTo>
                  <a:close/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73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73"/>
            <p:cNvSpPr/>
            <p:nvPr/>
          </p:nvSpPr>
          <p:spPr>
            <a:xfrm>
              <a:off x="4240975" y="3934100"/>
              <a:ext cx="1467050" cy="25"/>
            </a:xfrm>
            <a:custGeom>
              <a:avLst/>
              <a:gdLst/>
              <a:ahLst/>
              <a:cxnLst/>
              <a:rect l="l" t="t" r="r" b="b"/>
              <a:pathLst>
                <a:path w="58682" h="1" fill="none" extrusionOk="0">
                  <a:moveTo>
                    <a:pt x="1" y="0"/>
                  </a:moveTo>
                  <a:lnTo>
                    <a:pt x="58682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73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73"/>
            <p:cNvSpPr/>
            <p:nvPr/>
          </p:nvSpPr>
          <p:spPr>
            <a:xfrm>
              <a:off x="4240975" y="2078450"/>
              <a:ext cx="25" cy="1616725"/>
            </a:xfrm>
            <a:custGeom>
              <a:avLst/>
              <a:gdLst/>
              <a:ahLst/>
              <a:cxnLst/>
              <a:rect l="l" t="t" r="r" b="b"/>
              <a:pathLst>
                <a:path w="1" h="64669" fill="none" extrusionOk="0">
                  <a:moveTo>
                    <a:pt x="1" y="64668"/>
                  </a:moveTo>
                  <a:lnTo>
                    <a:pt x="1" y="0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73"/>
            <p:cNvSpPr/>
            <p:nvPr/>
          </p:nvSpPr>
          <p:spPr>
            <a:xfrm>
              <a:off x="4645825" y="2830425"/>
              <a:ext cx="656450" cy="25"/>
            </a:xfrm>
            <a:custGeom>
              <a:avLst/>
              <a:gdLst/>
              <a:ahLst/>
              <a:cxnLst/>
              <a:rect l="l" t="t" r="r" b="b"/>
              <a:pathLst>
                <a:path w="26258" h="1" fill="none" extrusionOk="0">
                  <a:moveTo>
                    <a:pt x="1" y="1"/>
                  </a:moveTo>
                  <a:lnTo>
                    <a:pt x="26258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73"/>
            <p:cNvSpPr/>
            <p:nvPr/>
          </p:nvSpPr>
          <p:spPr>
            <a:xfrm>
              <a:off x="4722475" y="2623950"/>
              <a:ext cx="503150" cy="25"/>
            </a:xfrm>
            <a:custGeom>
              <a:avLst/>
              <a:gdLst/>
              <a:ahLst/>
              <a:cxnLst/>
              <a:rect l="l" t="t" r="r" b="b"/>
              <a:pathLst>
                <a:path w="20126" h="1" fill="none" extrusionOk="0">
                  <a:moveTo>
                    <a:pt x="0" y="1"/>
                  </a:moveTo>
                  <a:lnTo>
                    <a:pt x="20126" y="1"/>
                  </a:lnTo>
                </a:path>
              </a:pathLst>
            </a:custGeom>
            <a:noFill/>
            <a:ln w="342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8" name="Google Shape;1168;p73"/>
          <p:cNvSpPr txBox="1">
            <a:spLocks noGrp="1"/>
          </p:cNvSpPr>
          <p:nvPr>
            <p:ph type="subTitle" idx="1"/>
          </p:nvPr>
        </p:nvSpPr>
        <p:spPr>
          <a:xfrm>
            <a:off x="1619000" y="1808975"/>
            <a:ext cx="5071800" cy="27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grats">
  <p:cSld name="CUSTOM_6_1_1"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74"/>
          <p:cNvSpPr txBox="1"/>
          <p:nvPr/>
        </p:nvSpPr>
        <p:spPr>
          <a:xfrm>
            <a:off x="342900" y="571500"/>
            <a:ext cx="7149000" cy="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Congrats!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71" name="Google Shape;1171;p74"/>
          <p:cNvSpPr txBox="1">
            <a:spLocks noGrp="1"/>
          </p:cNvSpPr>
          <p:nvPr>
            <p:ph type="subTitle" idx="1"/>
          </p:nvPr>
        </p:nvSpPr>
        <p:spPr>
          <a:xfrm>
            <a:off x="1028700" y="1480200"/>
            <a:ext cx="7543800" cy="63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72" name="Google Shape;1172;p74"/>
          <p:cNvSpPr txBox="1">
            <a:spLocks noGrp="1"/>
          </p:cNvSpPr>
          <p:nvPr>
            <p:ph type="body" idx="2"/>
          </p:nvPr>
        </p:nvSpPr>
        <p:spPr>
          <a:xfrm>
            <a:off x="1040775" y="2317500"/>
            <a:ext cx="5674800" cy="222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edback">
  <p:cSld name="CUSTOM_2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75"/>
          <p:cNvGrpSpPr/>
          <p:nvPr/>
        </p:nvGrpSpPr>
        <p:grpSpPr>
          <a:xfrm>
            <a:off x="1028710" y="1468087"/>
            <a:ext cx="2499986" cy="2359741"/>
            <a:chOff x="1142825" y="332800"/>
            <a:chExt cx="5336150" cy="5036800"/>
          </a:xfrm>
        </p:grpSpPr>
        <p:sp>
          <p:nvSpPr>
            <p:cNvPr id="1175" name="Google Shape;1175;p75"/>
            <p:cNvSpPr/>
            <p:nvPr/>
          </p:nvSpPr>
          <p:spPr>
            <a:xfrm>
              <a:off x="1142825" y="332800"/>
              <a:ext cx="4837500" cy="4836625"/>
            </a:xfrm>
            <a:custGeom>
              <a:avLst/>
              <a:gdLst/>
              <a:ahLst/>
              <a:cxnLst/>
              <a:rect l="l" t="t" r="r" b="b"/>
              <a:pathLst>
                <a:path w="193500" h="193465" extrusionOk="0">
                  <a:moveTo>
                    <a:pt x="96768" y="0"/>
                  </a:moveTo>
                  <a:cubicBezTo>
                    <a:pt x="43353" y="0"/>
                    <a:pt x="0" y="43281"/>
                    <a:pt x="0" y="96696"/>
                  </a:cubicBezTo>
                  <a:cubicBezTo>
                    <a:pt x="0" y="150148"/>
                    <a:pt x="43353" y="193464"/>
                    <a:pt x="96768" y="193464"/>
                  </a:cubicBezTo>
                  <a:cubicBezTo>
                    <a:pt x="150183" y="193464"/>
                    <a:pt x="193500" y="150148"/>
                    <a:pt x="193500" y="96696"/>
                  </a:cubicBezTo>
                  <a:cubicBezTo>
                    <a:pt x="193500" y="43281"/>
                    <a:pt x="150183" y="0"/>
                    <a:pt x="96768" y="0"/>
                  </a:cubicBezTo>
                  <a:close/>
                </a:path>
              </a:pathLst>
            </a:custGeom>
            <a:solidFill>
              <a:srgbClr val="59C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75"/>
            <p:cNvSpPr/>
            <p:nvPr/>
          </p:nvSpPr>
          <p:spPr>
            <a:xfrm>
              <a:off x="3440300" y="486075"/>
              <a:ext cx="3038675" cy="2430950"/>
            </a:xfrm>
            <a:custGeom>
              <a:avLst/>
              <a:gdLst/>
              <a:ahLst/>
              <a:cxnLst/>
              <a:rect l="l" t="t" r="r" b="b"/>
              <a:pathLst>
                <a:path w="121547" h="97238" fill="none" extrusionOk="0">
                  <a:moveTo>
                    <a:pt x="0" y="59006"/>
                  </a:moveTo>
                  <a:lnTo>
                    <a:pt x="38628" y="97237"/>
                  </a:lnTo>
                  <a:lnTo>
                    <a:pt x="121546" y="15185"/>
                  </a:lnTo>
                  <a:lnTo>
                    <a:pt x="106218" y="0"/>
                  </a:lnTo>
                  <a:lnTo>
                    <a:pt x="38015" y="67482"/>
                  </a:lnTo>
                  <a:lnTo>
                    <a:pt x="14571" y="4429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75"/>
            <p:cNvSpPr/>
            <p:nvPr/>
          </p:nvSpPr>
          <p:spPr>
            <a:xfrm>
              <a:off x="1174375" y="363450"/>
              <a:ext cx="1846650" cy="1870100"/>
            </a:xfrm>
            <a:custGeom>
              <a:avLst/>
              <a:gdLst/>
              <a:ahLst/>
              <a:cxnLst/>
              <a:rect l="l" t="t" r="r" b="b"/>
              <a:pathLst>
                <a:path w="73866" h="74804" fill="none" extrusionOk="0">
                  <a:moveTo>
                    <a:pt x="0" y="37402"/>
                  </a:moveTo>
                  <a:cubicBezTo>
                    <a:pt x="0" y="36536"/>
                    <a:pt x="73" y="35707"/>
                    <a:pt x="109" y="34877"/>
                  </a:cubicBezTo>
                  <a:moveTo>
                    <a:pt x="36933" y="0"/>
                  </a:moveTo>
                  <a:cubicBezTo>
                    <a:pt x="57311" y="0"/>
                    <a:pt x="73866" y="16735"/>
                    <a:pt x="73866" y="37366"/>
                  </a:cubicBezTo>
                  <a:cubicBezTo>
                    <a:pt x="73866" y="46599"/>
                    <a:pt x="70584" y="55039"/>
                    <a:pt x="65065" y="61531"/>
                  </a:cubicBezTo>
                  <a:lnTo>
                    <a:pt x="68816" y="73108"/>
                  </a:lnTo>
                  <a:lnTo>
                    <a:pt x="58032" y="68023"/>
                  </a:lnTo>
                  <a:cubicBezTo>
                    <a:pt x="52045" y="72315"/>
                    <a:pt x="44796" y="74804"/>
                    <a:pt x="36933" y="74804"/>
                  </a:cubicBezTo>
                  <a:cubicBezTo>
                    <a:pt x="16555" y="74804"/>
                    <a:pt x="0" y="58068"/>
                    <a:pt x="0" y="37402"/>
                  </a:cubicBezTo>
                  <a:moveTo>
                    <a:pt x="49160" y="37871"/>
                  </a:moveTo>
                  <a:lnTo>
                    <a:pt x="40287" y="43064"/>
                  </a:lnTo>
                  <a:lnTo>
                    <a:pt x="31379" y="48222"/>
                  </a:lnTo>
                  <a:lnTo>
                    <a:pt x="31379" y="37871"/>
                  </a:lnTo>
                  <a:lnTo>
                    <a:pt x="31379" y="27447"/>
                  </a:lnTo>
                  <a:lnTo>
                    <a:pt x="40287" y="3267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75"/>
            <p:cNvSpPr/>
            <p:nvPr/>
          </p:nvSpPr>
          <p:spPr>
            <a:xfrm>
              <a:off x="1167150" y="354425"/>
              <a:ext cx="785400" cy="825975"/>
            </a:xfrm>
            <a:custGeom>
              <a:avLst/>
              <a:gdLst/>
              <a:ahLst/>
              <a:cxnLst/>
              <a:rect l="l" t="t" r="r" b="b"/>
              <a:pathLst>
                <a:path w="31416" h="33039" extrusionOk="0">
                  <a:moveTo>
                    <a:pt x="31127" y="1"/>
                  </a:moveTo>
                  <a:cubicBezTo>
                    <a:pt x="30442" y="145"/>
                    <a:pt x="29828" y="253"/>
                    <a:pt x="29215" y="397"/>
                  </a:cubicBezTo>
                  <a:lnTo>
                    <a:pt x="29540" y="1948"/>
                  </a:lnTo>
                  <a:cubicBezTo>
                    <a:pt x="30153" y="1804"/>
                    <a:pt x="30766" y="1660"/>
                    <a:pt x="31415" y="1515"/>
                  </a:cubicBezTo>
                  <a:lnTo>
                    <a:pt x="31127" y="1"/>
                  </a:lnTo>
                  <a:close/>
                  <a:moveTo>
                    <a:pt x="27304" y="866"/>
                  </a:moveTo>
                  <a:cubicBezTo>
                    <a:pt x="26727" y="1047"/>
                    <a:pt x="26077" y="1227"/>
                    <a:pt x="25464" y="1443"/>
                  </a:cubicBezTo>
                  <a:lnTo>
                    <a:pt x="25933" y="2922"/>
                  </a:lnTo>
                  <a:lnTo>
                    <a:pt x="27700" y="2381"/>
                  </a:lnTo>
                  <a:lnTo>
                    <a:pt x="27304" y="866"/>
                  </a:lnTo>
                  <a:close/>
                  <a:moveTo>
                    <a:pt x="23553" y="2129"/>
                  </a:moveTo>
                  <a:cubicBezTo>
                    <a:pt x="22976" y="2345"/>
                    <a:pt x="22326" y="2597"/>
                    <a:pt x="21749" y="2886"/>
                  </a:cubicBezTo>
                  <a:lnTo>
                    <a:pt x="22435" y="4329"/>
                  </a:lnTo>
                  <a:cubicBezTo>
                    <a:pt x="23012" y="4040"/>
                    <a:pt x="23625" y="3824"/>
                    <a:pt x="24130" y="3571"/>
                  </a:cubicBezTo>
                  <a:lnTo>
                    <a:pt x="23553" y="2129"/>
                  </a:lnTo>
                  <a:close/>
                  <a:moveTo>
                    <a:pt x="20054" y="3788"/>
                  </a:moveTo>
                  <a:cubicBezTo>
                    <a:pt x="19477" y="4112"/>
                    <a:pt x="18864" y="4401"/>
                    <a:pt x="18323" y="4725"/>
                  </a:cubicBezTo>
                  <a:lnTo>
                    <a:pt x="19153" y="6096"/>
                  </a:lnTo>
                  <a:cubicBezTo>
                    <a:pt x="19657" y="5771"/>
                    <a:pt x="20235" y="5447"/>
                    <a:pt x="20776" y="5194"/>
                  </a:cubicBezTo>
                  <a:lnTo>
                    <a:pt x="20054" y="3788"/>
                  </a:lnTo>
                  <a:close/>
                  <a:moveTo>
                    <a:pt x="16664" y="5771"/>
                  </a:moveTo>
                  <a:cubicBezTo>
                    <a:pt x="16123" y="6132"/>
                    <a:pt x="15582" y="6493"/>
                    <a:pt x="15041" y="6889"/>
                  </a:cubicBezTo>
                  <a:lnTo>
                    <a:pt x="15979" y="8152"/>
                  </a:lnTo>
                  <a:cubicBezTo>
                    <a:pt x="16484" y="7791"/>
                    <a:pt x="17025" y="7430"/>
                    <a:pt x="17530" y="7070"/>
                  </a:cubicBezTo>
                  <a:lnTo>
                    <a:pt x="16664" y="5771"/>
                  </a:lnTo>
                  <a:close/>
                  <a:moveTo>
                    <a:pt x="13526" y="8080"/>
                  </a:moveTo>
                  <a:cubicBezTo>
                    <a:pt x="13021" y="8513"/>
                    <a:pt x="12516" y="8909"/>
                    <a:pt x="12011" y="9378"/>
                  </a:cubicBezTo>
                  <a:lnTo>
                    <a:pt x="13093" y="10532"/>
                  </a:lnTo>
                  <a:cubicBezTo>
                    <a:pt x="13562" y="10136"/>
                    <a:pt x="14067" y="9703"/>
                    <a:pt x="14500" y="9270"/>
                  </a:cubicBezTo>
                  <a:lnTo>
                    <a:pt x="13526" y="8080"/>
                  </a:lnTo>
                  <a:close/>
                  <a:moveTo>
                    <a:pt x="10641" y="10713"/>
                  </a:moveTo>
                  <a:cubicBezTo>
                    <a:pt x="10172" y="11218"/>
                    <a:pt x="9739" y="11686"/>
                    <a:pt x="9270" y="12155"/>
                  </a:cubicBezTo>
                  <a:lnTo>
                    <a:pt x="10460" y="13201"/>
                  </a:lnTo>
                  <a:cubicBezTo>
                    <a:pt x="10893" y="12768"/>
                    <a:pt x="11290" y="12300"/>
                    <a:pt x="11759" y="11867"/>
                  </a:cubicBezTo>
                  <a:lnTo>
                    <a:pt x="10641" y="10713"/>
                  </a:lnTo>
                  <a:close/>
                  <a:moveTo>
                    <a:pt x="8008" y="13670"/>
                  </a:moveTo>
                  <a:cubicBezTo>
                    <a:pt x="7611" y="14211"/>
                    <a:pt x="7214" y="14680"/>
                    <a:pt x="6854" y="15221"/>
                  </a:cubicBezTo>
                  <a:lnTo>
                    <a:pt x="8116" y="16123"/>
                  </a:lnTo>
                  <a:cubicBezTo>
                    <a:pt x="8477" y="15654"/>
                    <a:pt x="8873" y="15149"/>
                    <a:pt x="9234" y="14644"/>
                  </a:cubicBezTo>
                  <a:lnTo>
                    <a:pt x="8008" y="13670"/>
                  </a:lnTo>
                  <a:close/>
                  <a:moveTo>
                    <a:pt x="5772" y="16916"/>
                  </a:moveTo>
                  <a:cubicBezTo>
                    <a:pt x="5411" y="17457"/>
                    <a:pt x="5050" y="18034"/>
                    <a:pt x="4726" y="18575"/>
                  </a:cubicBezTo>
                  <a:lnTo>
                    <a:pt x="6060" y="19333"/>
                  </a:lnTo>
                  <a:cubicBezTo>
                    <a:pt x="6385" y="18792"/>
                    <a:pt x="6709" y="18251"/>
                    <a:pt x="7070" y="17746"/>
                  </a:cubicBezTo>
                  <a:lnTo>
                    <a:pt x="5772" y="16916"/>
                  </a:lnTo>
                  <a:close/>
                  <a:moveTo>
                    <a:pt x="3788" y="20270"/>
                  </a:moveTo>
                  <a:cubicBezTo>
                    <a:pt x="3463" y="20884"/>
                    <a:pt x="3175" y="21461"/>
                    <a:pt x="2922" y="22038"/>
                  </a:cubicBezTo>
                  <a:lnTo>
                    <a:pt x="4365" y="22687"/>
                  </a:lnTo>
                  <a:cubicBezTo>
                    <a:pt x="4618" y="22074"/>
                    <a:pt x="4906" y="21533"/>
                    <a:pt x="5159" y="20992"/>
                  </a:cubicBezTo>
                  <a:lnTo>
                    <a:pt x="3788" y="20270"/>
                  </a:lnTo>
                  <a:close/>
                  <a:moveTo>
                    <a:pt x="2237" y="23841"/>
                  </a:moveTo>
                  <a:cubicBezTo>
                    <a:pt x="1949" y="24418"/>
                    <a:pt x="1732" y="25067"/>
                    <a:pt x="1552" y="25680"/>
                  </a:cubicBezTo>
                  <a:lnTo>
                    <a:pt x="3067" y="26185"/>
                  </a:lnTo>
                  <a:cubicBezTo>
                    <a:pt x="3247" y="25608"/>
                    <a:pt x="3463" y="24959"/>
                    <a:pt x="3716" y="24382"/>
                  </a:cubicBezTo>
                  <a:lnTo>
                    <a:pt x="2237" y="23841"/>
                  </a:lnTo>
                  <a:close/>
                  <a:moveTo>
                    <a:pt x="975" y="27412"/>
                  </a:moveTo>
                  <a:cubicBezTo>
                    <a:pt x="794" y="28025"/>
                    <a:pt x="650" y="28674"/>
                    <a:pt x="542" y="29287"/>
                  </a:cubicBezTo>
                  <a:lnTo>
                    <a:pt x="2057" y="29612"/>
                  </a:lnTo>
                  <a:cubicBezTo>
                    <a:pt x="2201" y="28963"/>
                    <a:pt x="2345" y="28349"/>
                    <a:pt x="2526" y="27808"/>
                  </a:cubicBezTo>
                  <a:lnTo>
                    <a:pt x="975" y="27412"/>
                  </a:lnTo>
                  <a:close/>
                  <a:moveTo>
                    <a:pt x="253" y="30910"/>
                  </a:moveTo>
                  <a:cubicBezTo>
                    <a:pt x="181" y="31559"/>
                    <a:pt x="73" y="32245"/>
                    <a:pt x="1" y="32858"/>
                  </a:cubicBezTo>
                  <a:lnTo>
                    <a:pt x="1552" y="33038"/>
                  </a:lnTo>
                  <a:cubicBezTo>
                    <a:pt x="1624" y="32425"/>
                    <a:pt x="1696" y="31776"/>
                    <a:pt x="1804" y="31199"/>
                  </a:cubicBezTo>
                  <a:lnTo>
                    <a:pt x="253" y="30910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75"/>
            <p:cNvSpPr/>
            <p:nvPr/>
          </p:nvSpPr>
          <p:spPr>
            <a:xfrm>
              <a:off x="1994900" y="337300"/>
              <a:ext cx="66750" cy="46000"/>
            </a:xfrm>
            <a:custGeom>
              <a:avLst/>
              <a:gdLst/>
              <a:ahLst/>
              <a:cxnLst/>
              <a:rect l="l" t="t" r="r" b="b"/>
              <a:pathLst>
                <a:path w="2670" h="1840" extrusionOk="0">
                  <a:moveTo>
                    <a:pt x="2525" y="0"/>
                  </a:moveTo>
                  <a:cubicBezTo>
                    <a:pt x="1696" y="36"/>
                    <a:pt x="830" y="145"/>
                    <a:pt x="1" y="289"/>
                  </a:cubicBezTo>
                  <a:lnTo>
                    <a:pt x="253" y="1840"/>
                  </a:lnTo>
                  <a:lnTo>
                    <a:pt x="2669" y="1587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75"/>
            <p:cNvSpPr/>
            <p:nvPr/>
          </p:nvSpPr>
          <p:spPr>
            <a:xfrm>
              <a:off x="4278850" y="4011625"/>
              <a:ext cx="1380500" cy="394975"/>
            </a:xfrm>
            <a:custGeom>
              <a:avLst/>
              <a:gdLst/>
              <a:ahLst/>
              <a:cxnLst/>
              <a:rect l="l" t="t" r="r" b="b"/>
              <a:pathLst>
                <a:path w="55220" h="15799" fill="none" extrusionOk="0">
                  <a:moveTo>
                    <a:pt x="0" y="15798"/>
                  </a:moveTo>
                  <a:lnTo>
                    <a:pt x="55219" y="15798"/>
                  </a:lnTo>
                  <a:moveTo>
                    <a:pt x="0" y="1"/>
                  </a:moveTo>
                  <a:lnTo>
                    <a:pt x="55219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75"/>
            <p:cNvSpPr/>
            <p:nvPr/>
          </p:nvSpPr>
          <p:spPr>
            <a:xfrm>
              <a:off x="3798250" y="3461600"/>
              <a:ext cx="2344375" cy="1908000"/>
            </a:xfrm>
            <a:custGeom>
              <a:avLst/>
              <a:gdLst/>
              <a:ahLst/>
              <a:cxnLst/>
              <a:rect l="l" t="t" r="r" b="b"/>
              <a:pathLst>
                <a:path w="93775" h="76320" fill="none" extrusionOk="0">
                  <a:moveTo>
                    <a:pt x="93775" y="1"/>
                  </a:moveTo>
                  <a:lnTo>
                    <a:pt x="1" y="1"/>
                  </a:lnTo>
                  <a:lnTo>
                    <a:pt x="1" y="58069"/>
                  </a:lnTo>
                  <a:lnTo>
                    <a:pt x="14824" y="58069"/>
                  </a:lnTo>
                  <a:lnTo>
                    <a:pt x="14824" y="76319"/>
                  </a:lnTo>
                  <a:lnTo>
                    <a:pt x="34264" y="58069"/>
                  </a:lnTo>
                  <a:lnTo>
                    <a:pt x="93775" y="58069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75"/>
            <p:cNvSpPr/>
            <p:nvPr/>
          </p:nvSpPr>
          <p:spPr>
            <a:xfrm>
              <a:off x="1965150" y="2795275"/>
              <a:ext cx="1409350" cy="1410250"/>
            </a:xfrm>
            <a:custGeom>
              <a:avLst/>
              <a:gdLst/>
              <a:ahLst/>
              <a:cxnLst/>
              <a:rect l="l" t="t" r="r" b="b"/>
              <a:pathLst>
                <a:path w="56374" h="56410" fill="none" extrusionOk="0">
                  <a:moveTo>
                    <a:pt x="55435" y="48330"/>
                  </a:moveTo>
                  <a:lnTo>
                    <a:pt x="36789" y="28385"/>
                  </a:lnTo>
                  <a:lnTo>
                    <a:pt x="56373" y="8440"/>
                  </a:lnTo>
                  <a:lnTo>
                    <a:pt x="48042" y="0"/>
                  </a:lnTo>
                  <a:lnTo>
                    <a:pt x="27844" y="20559"/>
                  </a:lnTo>
                  <a:lnTo>
                    <a:pt x="7647" y="73"/>
                  </a:lnTo>
                  <a:lnTo>
                    <a:pt x="0" y="7863"/>
                  </a:lnTo>
                  <a:lnTo>
                    <a:pt x="19981" y="28169"/>
                  </a:lnTo>
                  <a:lnTo>
                    <a:pt x="577" y="47934"/>
                  </a:lnTo>
                  <a:lnTo>
                    <a:pt x="8692" y="56193"/>
                  </a:lnTo>
                  <a:lnTo>
                    <a:pt x="27988" y="36572"/>
                  </a:lnTo>
                  <a:lnTo>
                    <a:pt x="47501" y="56409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3" name="Google Shape;1183;p75"/>
          <p:cNvSpPr txBox="1"/>
          <p:nvPr/>
        </p:nvSpPr>
        <p:spPr>
          <a:xfrm>
            <a:off x="3943350" y="1152525"/>
            <a:ext cx="46293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Feedback </a:t>
            </a:r>
            <a:br>
              <a:rPr lang="en" sz="5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" sz="5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Is a Gift</a:t>
            </a:r>
            <a:endParaRPr sz="50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84" name="Google Shape;1184;p75"/>
          <p:cNvSpPr txBox="1">
            <a:spLocks noGrp="1"/>
          </p:cNvSpPr>
          <p:nvPr>
            <p:ph type="subTitle" idx="1"/>
          </p:nvPr>
        </p:nvSpPr>
        <p:spPr>
          <a:xfrm>
            <a:off x="3943350" y="2909750"/>
            <a:ext cx="3601200" cy="146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–Dark Blue">
  <p:cSld name="CUSTOM_5">
    <p:bg>
      <p:bgPr>
        <a:solidFill>
          <a:schemeClr val="accent2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76"/>
          <p:cNvSpPr/>
          <p:nvPr/>
        </p:nvSpPr>
        <p:spPr>
          <a:xfrm rot="-5400000">
            <a:off x="493411" y="-326974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76"/>
          <p:cNvSpPr/>
          <p:nvPr/>
        </p:nvSpPr>
        <p:spPr>
          <a:xfrm>
            <a:off x="3394024" y="-3785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76"/>
          <p:cNvSpPr txBox="1"/>
          <p:nvPr/>
        </p:nvSpPr>
        <p:spPr>
          <a:xfrm>
            <a:off x="2345875" y="2267850"/>
            <a:ext cx="34116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Thank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89" name="Google Shape;1189;p76"/>
          <p:cNvSpPr/>
          <p:nvPr/>
        </p:nvSpPr>
        <p:spPr>
          <a:xfrm rot="10800000">
            <a:off x="-478614" y="253287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0" name="Google Shape;1190;p76"/>
          <p:cNvGrpSpPr/>
          <p:nvPr/>
        </p:nvGrpSpPr>
        <p:grpSpPr>
          <a:xfrm>
            <a:off x="7022225" y="4302863"/>
            <a:ext cx="1294431" cy="312013"/>
            <a:chOff x="238125" y="1984425"/>
            <a:chExt cx="7034950" cy="1695725"/>
          </a:xfrm>
        </p:grpSpPr>
        <p:sp>
          <p:nvSpPr>
            <p:cNvPr id="1191" name="Google Shape;1191;p76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76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3" name="Google Shape;1193;p76"/>
          <p:cNvSpPr/>
          <p:nvPr/>
        </p:nvSpPr>
        <p:spPr>
          <a:xfrm rot="10800000">
            <a:off x="6121261" y="312303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4" name="Google Shape;1194;p76"/>
          <p:cNvSpPr/>
          <p:nvPr/>
        </p:nvSpPr>
        <p:spPr>
          <a:xfrm rot="5400000">
            <a:off x="7160649" y="163896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76"/>
          <p:cNvSpPr/>
          <p:nvPr/>
        </p:nvSpPr>
        <p:spPr>
          <a:xfrm rot="-5400000">
            <a:off x="5540286" y="-3784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–Green">
  <p:cSld name="CUSTOM_5_1">
    <p:bg>
      <p:bgPr>
        <a:solidFill>
          <a:schemeClr val="accent3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77"/>
          <p:cNvSpPr/>
          <p:nvPr/>
        </p:nvSpPr>
        <p:spPr>
          <a:xfrm rot="-5400000">
            <a:off x="493411" y="-326974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77"/>
          <p:cNvSpPr/>
          <p:nvPr/>
        </p:nvSpPr>
        <p:spPr>
          <a:xfrm>
            <a:off x="3394024" y="-3785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77"/>
          <p:cNvSpPr txBox="1"/>
          <p:nvPr/>
        </p:nvSpPr>
        <p:spPr>
          <a:xfrm>
            <a:off x="2345875" y="2267850"/>
            <a:ext cx="34116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Thank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00" name="Google Shape;1200;p77"/>
          <p:cNvSpPr/>
          <p:nvPr/>
        </p:nvSpPr>
        <p:spPr>
          <a:xfrm rot="10800000">
            <a:off x="-478614" y="253287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1" name="Google Shape;1201;p77"/>
          <p:cNvGrpSpPr/>
          <p:nvPr/>
        </p:nvGrpSpPr>
        <p:grpSpPr>
          <a:xfrm>
            <a:off x="7022225" y="4302863"/>
            <a:ext cx="1294431" cy="312013"/>
            <a:chOff x="238125" y="1984425"/>
            <a:chExt cx="7034950" cy="1695725"/>
          </a:xfrm>
        </p:grpSpPr>
        <p:sp>
          <p:nvSpPr>
            <p:cNvPr id="1202" name="Google Shape;1202;p77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77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4" name="Google Shape;1204;p77"/>
          <p:cNvSpPr/>
          <p:nvPr/>
        </p:nvSpPr>
        <p:spPr>
          <a:xfrm rot="10800000">
            <a:off x="6121261" y="312303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77"/>
          <p:cNvSpPr/>
          <p:nvPr/>
        </p:nvSpPr>
        <p:spPr>
          <a:xfrm rot="5400000">
            <a:off x="7160649" y="163896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77"/>
          <p:cNvSpPr/>
          <p:nvPr/>
        </p:nvSpPr>
        <p:spPr>
          <a:xfrm rot="-5400000">
            <a:off x="5540286" y="-3784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–Orange">
  <p:cSld name="CUSTOM_5_1_1">
    <p:bg>
      <p:bgPr>
        <a:solidFill>
          <a:schemeClr val="accent4"/>
        </a:solidFill>
        <a:effectLst/>
      </p:bgPr>
    </p:bg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78"/>
          <p:cNvSpPr/>
          <p:nvPr/>
        </p:nvSpPr>
        <p:spPr>
          <a:xfrm rot="-5400000">
            <a:off x="493411" y="-326974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78"/>
          <p:cNvSpPr/>
          <p:nvPr/>
        </p:nvSpPr>
        <p:spPr>
          <a:xfrm>
            <a:off x="3394024" y="-3785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78"/>
          <p:cNvSpPr txBox="1"/>
          <p:nvPr/>
        </p:nvSpPr>
        <p:spPr>
          <a:xfrm>
            <a:off x="2345875" y="2267850"/>
            <a:ext cx="34116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Thank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11" name="Google Shape;1211;p78"/>
          <p:cNvSpPr/>
          <p:nvPr/>
        </p:nvSpPr>
        <p:spPr>
          <a:xfrm rot="10800000">
            <a:off x="-478614" y="253287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2" name="Google Shape;1212;p78"/>
          <p:cNvGrpSpPr/>
          <p:nvPr/>
        </p:nvGrpSpPr>
        <p:grpSpPr>
          <a:xfrm>
            <a:off x="7022225" y="4302863"/>
            <a:ext cx="1294431" cy="312013"/>
            <a:chOff x="238125" y="1984425"/>
            <a:chExt cx="7034950" cy="1695725"/>
          </a:xfrm>
        </p:grpSpPr>
        <p:sp>
          <p:nvSpPr>
            <p:cNvPr id="1213" name="Google Shape;1213;p78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78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5" name="Google Shape;1215;p78"/>
          <p:cNvSpPr/>
          <p:nvPr/>
        </p:nvSpPr>
        <p:spPr>
          <a:xfrm rot="10800000">
            <a:off x="6121261" y="312303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78"/>
          <p:cNvSpPr/>
          <p:nvPr/>
        </p:nvSpPr>
        <p:spPr>
          <a:xfrm rot="5400000">
            <a:off x="7160649" y="163896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78"/>
          <p:cNvSpPr/>
          <p:nvPr/>
        </p:nvSpPr>
        <p:spPr>
          <a:xfrm rot="-5400000">
            <a:off x="5540286" y="-3784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–Light Blue">
  <p:cSld name="CUSTOM_5_1_1_1">
    <p:bg>
      <p:bgPr>
        <a:solidFill>
          <a:schemeClr val="accent1"/>
        </a:solidFill>
        <a:effectLst/>
      </p:bgPr>
    </p:bg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79"/>
          <p:cNvSpPr/>
          <p:nvPr/>
        </p:nvSpPr>
        <p:spPr>
          <a:xfrm rot="-5400000">
            <a:off x="493411" y="-326974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79"/>
          <p:cNvSpPr/>
          <p:nvPr/>
        </p:nvSpPr>
        <p:spPr>
          <a:xfrm>
            <a:off x="3394024" y="-3785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79"/>
          <p:cNvSpPr txBox="1"/>
          <p:nvPr/>
        </p:nvSpPr>
        <p:spPr>
          <a:xfrm>
            <a:off x="2345875" y="2267850"/>
            <a:ext cx="34116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Thank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22" name="Google Shape;1222;p79"/>
          <p:cNvSpPr/>
          <p:nvPr/>
        </p:nvSpPr>
        <p:spPr>
          <a:xfrm rot="10800000">
            <a:off x="-478614" y="253287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23" name="Google Shape;1223;p79"/>
          <p:cNvGrpSpPr/>
          <p:nvPr/>
        </p:nvGrpSpPr>
        <p:grpSpPr>
          <a:xfrm>
            <a:off x="7022225" y="4302863"/>
            <a:ext cx="1294431" cy="312013"/>
            <a:chOff x="238125" y="1984425"/>
            <a:chExt cx="7034950" cy="1695725"/>
          </a:xfrm>
        </p:grpSpPr>
        <p:sp>
          <p:nvSpPr>
            <p:cNvPr id="1224" name="Google Shape;1224;p79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79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6" name="Google Shape;1226;p79"/>
          <p:cNvSpPr/>
          <p:nvPr/>
        </p:nvSpPr>
        <p:spPr>
          <a:xfrm rot="10800000">
            <a:off x="6121261" y="312303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79"/>
          <p:cNvSpPr/>
          <p:nvPr/>
        </p:nvSpPr>
        <p:spPr>
          <a:xfrm rot="5400000">
            <a:off x="7160649" y="163896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79"/>
          <p:cNvSpPr/>
          <p:nvPr/>
        </p:nvSpPr>
        <p:spPr>
          <a:xfrm rot="-5400000">
            <a:off x="5540286" y="-3784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–Purple">
  <p:cSld name="CUSTOM_5_1_1_1_1">
    <p:bg>
      <p:bgPr>
        <a:solidFill>
          <a:schemeClr val="accent5"/>
        </a:solidFill>
        <a:effectLst/>
      </p:bgPr>
    </p:bg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80"/>
          <p:cNvSpPr/>
          <p:nvPr/>
        </p:nvSpPr>
        <p:spPr>
          <a:xfrm rot="-5400000">
            <a:off x="493411" y="-326974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80"/>
          <p:cNvSpPr/>
          <p:nvPr/>
        </p:nvSpPr>
        <p:spPr>
          <a:xfrm>
            <a:off x="3394024" y="-3785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80"/>
          <p:cNvSpPr txBox="1"/>
          <p:nvPr/>
        </p:nvSpPr>
        <p:spPr>
          <a:xfrm>
            <a:off x="2345875" y="2267850"/>
            <a:ext cx="3411600" cy="1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Thank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You</a:t>
            </a:r>
            <a:endParaRPr sz="50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33" name="Google Shape;1233;p80"/>
          <p:cNvSpPr/>
          <p:nvPr/>
        </p:nvSpPr>
        <p:spPr>
          <a:xfrm rot="10800000">
            <a:off x="-478614" y="2532878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4" name="Google Shape;1234;p80"/>
          <p:cNvGrpSpPr/>
          <p:nvPr/>
        </p:nvGrpSpPr>
        <p:grpSpPr>
          <a:xfrm>
            <a:off x="7022225" y="4302863"/>
            <a:ext cx="1294431" cy="312013"/>
            <a:chOff x="238125" y="1984425"/>
            <a:chExt cx="7034950" cy="1695725"/>
          </a:xfrm>
        </p:grpSpPr>
        <p:sp>
          <p:nvSpPr>
            <p:cNvPr id="1235" name="Google Shape;1235;p80"/>
            <p:cNvSpPr/>
            <p:nvPr/>
          </p:nvSpPr>
          <p:spPr>
            <a:xfrm>
              <a:off x="238125" y="1984425"/>
              <a:ext cx="1350750" cy="1695725"/>
            </a:xfrm>
            <a:custGeom>
              <a:avLst/>
              <a:gdLst/>
              <a:ahLst/>
              <a:cxnLst/>
              <a:rect l="l" t="t" r="r" b="b"/>
              <a:pathLst>
                <a:path w="54030" h="67829" extrusionOk="0">
                  <a:moveTo>
                    <a:pt x="36727" y="0"/>
                  </a:moveTo>
                  <a:cubicBezTo>
                    <a:pt x="36196" y="0"/>
                    <a:pt x="35666" y="106"/>
                    <a:pt x="35135" y="106"/>
                  </a:cubicBezTo>
                  <a:cubicBezTo>
                    <a:pt x="30889" y="425"/>
                    <a:pt x="26962" y="1168"/>
                    <a:pt x="23246" y="3185"/>
                  </a:cubicBezTo>
                  <a:cubicBezTo>
                    <a:pt x="18151" y="5732"/>
                    <a:pt x="14967" y="9660"/>
                    <a:pt x="13268" y="14967"/>
                  </a:cubicBezTo>
                  <a:cubicBezTo>
                    <a:pt x="12101" y="18788"/>
                    <a:pt x="12738" y="22291"/>
                    <a:pt x="14330" y="25900"/>
                  </a:cubicBezTo>
                  <a:cubicBezTo>
                    <a:pt x="15922" y="29403"/>
                    <a:pt x="18364" y="32269"/>
                    <a:pt x="21123" y="34604"/>
                  </a:cubicBezTo>
                  <a:cubicBezTo>
                    <a:pt x="22928" y="36196"/>
                    <a:pt x="24945" y="37682"/>
                    <a:pt x="26962" y="39275"/>
                  </a:cubicBezTo>
                  <a:cubicBezTo>
                    <a:pt x="28660" y="40654"/>
                    <a:pt x="30358" y="42247"/>
                    <a:pt x="31738" y="43945"/>
                  </a:cubicBezTo>
                  <a:cubicBezTo>
                    <a:pt x="32800" y="45219"/>
                    <a:pt x="33543" y="46705"/>
                    <a:pt x="33861" y="48297"/>
                  </a:cubicBezTo>
                  <a:cubicBezTo>
                    <a:pt x="34392" y="51269"/>
                    <a:pt x="33543" y="53711"/>
                    <a:pt x="31844" y="56152"/>
                  </a:cubicBezTo>
                  <a:cubicBezTo>
                    <a:pt x="30146" y="58381"/>
                    <a:pt x="27917" y="59761"/>
                    <a:pt x="25263" y="60504"/>
                  </a:cubicBezTo>
                  <a:cubicBezTo>
                    <a:pt x="24308" y="60822"/>
                    <a:pt x="23353" y="61035"/>
                    <a:pt x="22397" y="61141"/>
                  </a:cubicBezTo>
                  <a:cubicBezTo>
                    <a:pt x="21969" y="61198"/>
                    <a:pt x="21554" y="61226"/>
                    <a:pt x="21152" y="61226"/>
                  </a:cubicBezTo>
                  <a:cubicBezTo>
                    <a:pt x="18567" y="61226"/>
                    <a:pt x="16529" y="60055"/>
                    <a:pt x="14967" y="57850"/>
                  </a:cubicBezTo>
                  <a:cubicBezTo>
                    <a:pt x="12844" y="54772"/>
                    <a:pt x="12738" y="50845"/>
                    <a:pt x="15391" y="47872"/>
                  </a:cubicBezTo>
                  <a:cubicBezTo>
                    <a:pt x="16984" y="46174"/>
                    <a:pt x="19000" y="45219"/>
                    <a:pt x="21230" y="45006"/>
                  </a:cubicBezTo>
                  <a:cubicBezTo>
                    <a:pt x="21548" y="45006"/>
                    <a:pt x="21654" y="45006"/>
                    <a:pt x="22079" y="44900"/>
                  </a:cubicBezTo>
                  <a:cubicBezTo>
                    <a:pt x="21654" y="44157"/>
                    <a:pt x="21230" y="43839"/>
                    <a:pt x="20805" y="43308"/>
                  </a:cubicBezTo>
                  <a:cubicBezTo>
                    <a:pt x="18481" y="41173"/>
                    <a:pt x="15340" y="39929"/>
                    <a:pt x="12173" y="39929"/>
                  </a:cubicBezTo>
                  <a:cubicBezTo>
                    <a:pt x="9987" y="39929"/>
                    <a:pt x="7789" y="40522"/>
                    <a:pt x="5838" y="41822"/>
                  </a:cubicBezTo>
                  <a:cubicBezTo>
                    <a:pt x="3184" y="43520"/>
                    <a:pt x="1592" y="46068"/>
                    <a:pt x="637" y="49146"/>
                  </a:cubicBezTo>
                  <a:lnTo>
                    <a:pt x="318" y="51163"/>
                  </a:lnTo>
                  <a:cubicBezTo>
                    <a:pt x="318" y="51375"/>
                    <a:pt x="106" y="51694"/>
                    <a:pt x="0" y="51800"/>
                  </a:cubicBezTo>
                  <a:lnTo>
                    <a:pt x="0" y="53923"/>
                  </a:lnTo>
                  <a:cubicBezTo>
                    <a:pt x="106" y="54029"/>
                    <a:pt x="106" y="54347"/>
                    <a:pt x="318" y="54454"/>
                  </a:cubicBezTo>
                  <a:cubicBezTo>
                    <a:pt x="849" y="57850"/>
                    <a:pt x="2548" y="60716"/>
                    <a:pt x="5201" y="62945"/>
                  </a:cubicBezTo>
                  <a:cubicBezTo>
                    <a:pt x="7961" y="65281"/>
                    <a:pt x="11146" y="66660"/>
                    <a:pt x="14648" y="67297"/>
                  </a:cubicBezTo>
                  <a:cubicBezTo>
                    <a:pt x="15498" y="67403"/>
                    <a:pt x="16559" y="67616"/>
                    <a:pt x="17514" y="67722"/>
                  </a:cubicBezTo>
                  <a:cubicBezTo>
                    <a:pt x="17621" y="67722"/>
                    <a:pt x="17727" y="67828"/>
                    <a:pt x="18045" y="67828"/>
                  </a:cubicBezTo>
                  <a:lnTo>
                    <a:pt x="22185" y="67828"/>
                  </a:lnTo>
                  <a:cubicBezTo>
                    <a:pt x="22291" y="67828"/>
                    <a:pt x="22609" y="67722"/>
                    <a:pt x="22716" y="67722"/>
                  </a:cubicBezTo>
                  <a:cubicBezTo>
                    <a:pt x="26962" y="67297"/>
                    <a:pt x="31101" y="66236"/>
                    <a:pt x="34710" y="64325"/>
                  </a:cubicBezTo>
                  <a:cubicBezTo>
                    <a:pt x="38638" y="62521"/>
                    <a:pt x="41822" y="59973"/>
                    <a:pt x="44158" y="56576"/>
                  </a:cubicBezTo>
                  <a:cubicBezTo>
                    <a:pt x="47979" y="50845"/>
                    <a:pt x="48828" y="44688"/>
                    <a:pt x="46280" y="38319"/>
                  </a:cubicBezTo>
                  <a:cubicBezTo>
                    <a:pt x="45219" y="35241"/>
                    <a:pt x="43308" y="32587"/>
                    <a:pt x="40655" y="30464"/>
                  </a:cubicBezTo>
                  <a:cubicBezTo>
                    <a:pt x="38532" y="28660"/>
                    <a:pt x="36196" y="27068"/>
                    <a:pt x="34073" y="25369"/>
                  </a:cubicBezTo>
                  <a:cubicBezTo>
                    <a:pt x="32375" y="24096"/>
                    <a:pt x="30677" y="22716"/>
                    <a:pt x="29297" y="21123"/>
                  </a:cubicBezTo>
                  <a:cubicBezTo>
                    <a:pt x="28448" y="19956"/>
                    <a:pt x="27492" y="18788"/>
                    <a:pt x="26962" y="17408"/>
                  </a:cubicBezTo>
                  <a:cubicBezTo>
                    <a:pt x="26325" y="15710"/>
                    <a:pt x="26112" y="14012"/>
                    <a:pt x="26643" y="12207"/>
                  </a:cubicBezTo>
                  <a:cubicBezTo>
                    <a:pt x="27814" y="8696"/>
                    <a:pt x="31223" y="6370"/>
                    <a:pt x="35004" y="6370"/>
                  </a:cubicBezTo>
                  <a:cubicBezTo>
                    <a:pt x="36023" y="6370"/>
                    <a:pt x="37070" y="6539"/>
                    <a:pt x="38107" y="6900"/>
                  </a:cubicBezTo>
                  <a:cubicBezTo>
                    <a:pt x="39699" y="7537"/>
                    <a:pt x="40655" y="8810"/>
                    <a:pt x="40867" y="10615"/>
                  </a:cubicBezTo>
                  <a:cubicBezTo>
                    <a:pt x="41185" y="12738"/>
                    <a:pt x="40655" y="14755"/>
                    <a:pt x="39699" y="16771"/>
                  </a:cubicBezTo>
                  <a:cubicBezTo>
                    <a:pt x="39593" y="16984"/>
                    <a:pt x="39593" y="17302"/>
                    <a:pt x="39593" y="17621"/>
                  </a:cubicBezTo>
                  <a:cubicBezTo>
                    <a:pt x="40460" y="20654"/>
                    <a:pt x="43341" y="22655"/>
                    <a:pt x="46331" y="22655"/>
                  </a:cubicBezTo>
                  <a:cubicBezTo>
                    <a:pt x="47736" y="22655"/>
                    <a:pt x="49165" y="22213"/>
                    <a:pt x="50420" y="21230"/>
                  </a:cubicBezTo>
                  <a:cubicBezTo>
                    <a:pt x="51800" y="20168"/>
                    <a:pt x="52543" y="18894"/>
                    <a:pt x="53180" y="17408"/>
                  </a:cubicBezTo>
                  <a:cubicBezTo>
                    <a:pt x="53923" y="15710"/>
                    <a:pt x="54029" y="13799"/>
                    <a:pt x="53711" y="11995"/>
                  </a:cubicBezTo>
                  <a:cubicBezTo>
                    <a:pt x="53180" y="8492"/>
                    <a:pt x="51800" y="5732"/>
                    <a:pt x="49146" y="3609"/>
                  </a:cubicBezTo>
                  <a:cubicBezTo>
                    <a:pt x="46599" y="1592"/>
                    <a:pt x="43839" y="637"/>
                    <a:pt x="40655" y="319"/>
                  </a:cubicBezTo>
                  <a:cubicBezTo>
                    <a:pt x="39699" y="106"/>
                    <a:pt x="38744" y="106"/>
                    <a:pt x="377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0"/>
            <p:cNvSpPr/>
            <p:nvPr/>
          </p:nvSpPr>
          <p:spPr>
            <a:xfrm>
              <a:off x="1480050" y="2498325"/>
              <a:ext cx="5793025" cy="1165150"/>
            </a:xfrm>
            <a:custGeom>
              <a:avLst/>
              <a:gdLst/>
              <a:ahLst/>
              <a:cxnLst/>
              <a:rect l="l" t="t" r="r" b="b"/>
              <a:pathLst>
                <a:path w="231721" h="46606" extrusionOk="0">
                  <a:moveTo>
                    <a:pt x="24792" y="8588"/>
                  </a:moveTo>
                  <a:cubicBezTo>
                    <a:pt x="25503" y="8588"/>
                    <a:pt x="26144" y="9080"/>
                    <a:pt x="26325" y="9802"/>
                  </a:cubicBezTo>
                  <a:cubicBezTo>
                    <a:pt x="26643" y="10651"/>
                    <a:pt x="26537" y="11394"/>
                    <a:pt x="26537" y="12244"/>
                  </a:cubicBezTo>
                  <a:cubicBezTo>
                    <a:pt x="26219" y="15534"/>
                    <a:pt x="25157" y="18506"/>
                    <a:pt x="23034" y="21054"/>
                  </a:cubicBezTo>
                  <a:cubicBezTo>
                    <a:pt x="21017" y="23495"/>
                    <a:pt x="18576" y="25087"/>
                    <a:pt x="15498" y="25937"/>
                  </a:cubicBezTo>
                  <a:lnTo>
                    <a:pt x="15073" y="25937"/>
                  </a:lnTo>
                  <a:lnTo>
                    <a:pt x="15073" y="25512"/>
                  </a:lnTo>
                  <a:cubicBezTo>
                    <a:pt x="16135" y="21266"/>
                    <a:pt x="17621" y="17339"/>
                    <a:pt x="19744" y="13411"/>
                  </a:cubicBezTo>
                  <a:cubicBezTo>
                    <a:pt x="20381" y="12350"/>
                    <a:pt x="21017" y="11394"/>
                    <a:pt x="21867" y="10333"/>
                  </a:cubicBezTo>
                  <a:cubicBezTo>
                    <a:pt x="22291" y="9802"/>
                    <a:pt x="22610" y="9484"/>
                    <a:pt x="23140" y="9165"/>
                  </a:cubicBezTo>
                  <a:cubicBezTo>
                    <a:pt x="23565" y="8953"/>
                    <a:pt x="23990" y="8741"/>
                    <a:pt x="24414" y="8635"/>
                  </a:cubicBezTo>
                  <a:cubicBezTo>
                    <a:pt x="24541" y="8603"/>
                    <a:pt x="24668" y="8588"/>
                    <a:pt x="24792" y="8588"/>
                  </a:cubicBezTo>
                  <a:close/>
                  <a:moveTo>
                    <a:pt x="65248" y="8860"/>
                  </a:moveTo>
                  <a:cubicBezTo>
                    <a:pt x="65910" y="8860"/>
                    <a:pt x="66491" y="9354"/>
                    <a:pt x="66661" y="10121"/>
                  </a:cubicBezTo>
                  <a:cubicBezTo>
                    <a:pt x="66873" y="10545"/>
                    <a:pt x="66873" y="10864"/>
                    <a:pt x="66873" y="11288"/>
                  </a:cubicBezTo>
                  <a:cubicBezTo>
                    <a:pt x="66661" y="16489"/>
                    <a:pt x="64857" y="20735"/>
                    <a:pt x="60717" y="23920"/>
                  </a:cubicBezTo>
                  <a:cubicBezTo>
                    <a:pt x="59231" y="25087"/>
                    <a:pt x="57532" y="25724"/>
                    <a:pt x="55834" y="26149"/>
                  </a:cubicBezTo>
                  <a:lnTo>
                    <a:pt x="55409" y="26149"/>
                  </a:lnTo>
                  <a:cubicBezTo>
                    <a:pt x="55834" y="24769"/>
                    <a:pt x="56259" y="23389"/>
                    <a:pt x="56577" y="22221"/>
                  </a:cubicBezTo>
                  <a:cubicBezTo>
                    <a:pt x="57532" y="19037"/>
                    <a:pt x="58912" y="15959"/>
                    <a:pt x="60504" y="13199"/>
                  </a:cubicBezTo>
                  <a:cubicBezTo>
                    <a:pt x="61035" y="12350"/>
                    <a:pt x="61566" y="11607"/>
                    <a:pt x="62097" y="10864"/>
                  </a:cubicBezTo>
                  <a:cubicBezTo>
                    <a:pt x="62415" y="10439"/>
                    <a:pt x="62946" y="9802"/>
                    <a:pt x="63477" y="9484"/>
                  </a:cubicBezTo>
                  <a:cubicBezTo>
                    <a:pt x="63901" y="9165"/>
                    <a:pt x="64326" y="9059"/>
                    <a:pt x="64750" y="8953"/>
                  </a:cubicBezTo>
                  <a:cubicBezTo>
                    <a:pt x="64918" y="8890"/>
                    <a:pt x="65085" y="8860"/>
                    <a:pt x="65248" y="8860"/>
                  </a:cubicBezTo>
                  <a:close/>
                  <a:moveTo>
                    <a:pt x="146723" y="8060"/>
                  </a:moveTo>
                  <a:cubicBezTo>
                    <a:pt x="147143" y="8060"/>
                    <a:pt x="147562" y="8108"/>
                    <a:pt x="147970" y="8210"/>
                  </a:cubicBezTo>
                  <a:lnTo>
                    <a:pt x="148819" y="8635"/>
                  </a:lnTo>
                  <a:cubicBezTo>
                    <a:pt x="148289" y="10227"/>
                    <a:pt x="148076" y="11607"/>
                    <a:pt x="147652" y="12880"/>
                  </a:cubicBezTo>
                  <a:cubicBezTo>
                    <a:pt x="146272" y="17976"/>
                    <a:pt x="144998" y="23177"/>
                    <a:pt x="143618" y="28166"/>
                  </a:cubicBezTo>
                  <a:cubicBezTo>
                    <a:pt x="142981" y="30819"/>
                    <a:pt x="142451" y="33473"/>
                    <a:pt x="142026" y="36127"/>
                  </a:cubicBezTo>
                  <a:cubicBezTo>
                    <a:pt x="142026" y="36551"/>
                    <a:pt x="141920" y="36764"/>
                    <a:pt x="141495" y="36976"/>
                  </a:cubicBezTo>
                  <a:cubicBezTo>
                    <a:pt x="140601" y="37464"/>
                    <a:pt x="139706" y="37827"/>
                    <a:pt x="138716" y="37827"/>
                  </a:cubicBezTo>
                  <a:cubicBezTo>
                    <a:pt x="138414" y="37827"/>
                    <a:pt x="138103" y="37793"/>
                    <a:pt x="137780" y="37719"/>
                  </a:cubicBezTo>
                  <a:cubicBezTo>
                    <a:pt x="136612" y="37613"/>
                    <a:pt x="135657" y="36976"/>
                    <a:pt x="135126" y="36020"/>
                  </a:cubicBezTo>
                  <a:cubicBezTo>
                    <a:pt x="134596" y="35065"/>
                    <a:pt x="134383" y="34110"/>
                    <a:pt x="134277" y="33048"/>
                  </a:cubicBezTo>
                  <a:cubicBezTo>
                    <a:pt x="133959" y="31244"/>
                    <a:pt x="134065" y="29333"/>
                    <a:pt x="134383" y="27529"/>
                  </a:cubicBezTo>
                  <a:cubicBezTo>
                    <a:pt x="134914" y="23495"/>
                    <a:pt x="136082" y="19674"/>
                    <a:pt x="137780" y="16065"/>
                  </a:cubicBezTo>
                  <a:cubicBezTo>
                    <a:pt x="138735" y="14260"/>
                    <a:pt x="139797" y="12456"/>
                    <a:pt x="141283" y="10864"/>
                  </a:cubicBezTo>
                  <a:cubicBezTo>
                    <a:pt x="142026" y="10014"/>
                    <a:pt x="142981" y="9165"/>
                    <a:pt x="144149" y="8635"/>
                  </a:cubicBezTo>
                  <a:cubicBezTo>
                    <a:pt x="144942" y="8274"/>
                    <a:pt x="145834" y="8060"/>
                    <a:pt x="146723" y="8060"/>
                  </a:cubicBezTo>
                  <a:close/>
                  <a:moveTo>
                    <a:pt x="224463" y="0"/>
                  </a:moveTo>
                  <a:cubicBezTo>
                    <a:pt x="223995" y="0"/>
                    <a:pt x="223513" y="47"/>
                    <a:pt x="223017" y="143"/>
                  </a:cubicBezTo>
                  <a:cubicBezTo>
                    <a:pt x="220788" y="674"/>
                    <a:pt x="219196" y="2053"/>
                    <a:pt x="218452" y="4283"/>
                  </a:cubicBezTo>
                  <a:cubicBezTo>
                    <a:pt x="218134" y="5981"/>
                    <a:pt x="218665" y="7785"/>
                    <a:pt x="219302" y="9378"/>
                  </a:cubicBezTo>
                  <a:cubicBezTo>
                    <a:pt x="220363" y="9378"/>
                    <a:pt x="221318" y="9484"/>
                    <a:pt x="222062" y="10014"/>
                  </a:cubicBezTo>
                  <a:cubicBezTo>
                    <a:pt x="223441" y="10758"/>
                    <a:pt x="224078" y="11819"/>
                    <a:pt x="223972" y="13411"/>
                  </a:cubicBezTo>
                  <a:cubicBezTo>
                    <a:pt x="223760" y="14685"/>
                    <a:pt x="223654" y="15853"/>
                    <a:pt x="223229" y="17020"/>
                  </a:cubicBezTo>
                  <a:cubicBezTo>
                    <a:pt x="222380" y="20205"/>
                    <a:pt x="221000" y="23177"/>
                    <a:pt x="219302" y="26043"/>
                  </a:cubicBezTo>
                  <a:cubicBezTo>
                    <a:pt x="217391" y="29227"/>
                    <a:pt x="215162" y="32305"/>
                    <a:pt x="212508" y="34959"/>
                  </a:cubicBezTo>
                  <a:cubicBezTo>
                    <a:pt x="211447" y="36020"/>
                    <a:pt x="210279" y="36976"/>
                    <a:pt x="208899" y="37719"/>
                  </a:cubicBezTo>
                  <a:cubicBezTo>
                    <a:pt x="208262" y="38143"/>
                    <a:pt x="207625" y="38356"/>
                    <a:pt x="206776" y="38356"/>
                  </a:cubicBezTo>
                  <a:cubicBezTo>
                    <a:pt x="205715" y="38356"/>
                    <a:pt x="205078" y="37825"/>
                    <a:pt x="205078" y="36764"/>
                  </a:cubicBezTo>
                  <a:cubicBezTo>
                    <a:pt x="205078" y="36020"/>
                    <a:pt x="205184" y="35384"/>
                    <a:pt x="205396" y="34534"/>
                  </a:cubicBezTo>
                  <a:cubicBezTo>
                    <a:pt x="208156" y="24026"/>
                    <a:pt x="211022" y="13730"/>
                    <a:pt x="213888" y="3221"/>
                  </a:cubicBezTo>
                  <a:cubicBezTo>
                    <a:pt x="213888" y="2903"/>
                    <a:pt x="213994" y="2796"/>
                    <a:pt x="213994" y="2372"/>
                  </a:cubicBezTo>
                  <a:lnTo>
                    <a:pt x="213994" y="2372"/>
                  </a:lnTo>
                  <a:cubicBezTo>
                    <a:pt x="209111" y="2690"/>
                    <a:pt x="204229" y="3115"/>
                    <a:pt x="199346" y="3327"/>
                  </a:cubicBezTo>
                  <a:cubicBezTo>
                    <a:pt x="199240" y="3646"/>
                    <a:pt x="199240" y="3858"/>
                    <a:pt x="199134" y="3964"/>
                  </a:cubicBezTo>
                  <a:cubicBezTo>
                    <a:pt x="196692" y="13199"/>
                    <a:pt x="194251" y="22221"/>
                    <a:pt x="191809" y="31350"/>
                  </a:cubicBezTo>
                  <a:cubicBezTo>
                    <a:pt x="191385" y="32518"/>
                    <a:pt x="191066" y="33685"/>
                    <a:pt x="190323" y="34959"/>
                  </a:cubicBezTo>
                  <a:cubicBezTo>
                    <a:pt x="189686" y="36020"/>
                    <a:pt x="189050" y="36870"/>
                    <a:pt x="187988" y="37400"/>
                  </a:cubicBezTo>
                  <a:cubicBezTo>
                    <a:pt x="187139" y="37931"/>
                    <a:pt x="186396" y="38250"/>
                    <a:pt x="185440" y="38250"/>
                  </a:cubicBezTo>
                  <a:cubicBezTo>
                    <a:pt x="183954" y="38250"/>
                    <a:pt x="182999" y="37400"/>
                    <a:pt x="183211" y="36020"/>
                  </a:cubicBezTo>
                  <a:cubicBezTo>
                    <a:pt x="183211" y="35277"/>
                    <a:pt x="183318" y="34747"/>
                    <a:pt x="183424" y="34216"/>
                  </a:cubicBezTo>
                  <a:cubicBezTo>
                    <a:pt x="186290" y="24026"/>
                    <a:pt x="189050" y="13730"/>
                    <a:pt x="191809" y="3433"/>
                  </a:cubicBezTo>
                  <a:cubicBezTo>
                    <a:pt x="191916" y="3221"/>
                    <a:pt x="191916" y="2796"/>
                    <a:pt x="192128" y="2372"/>
                  </a:cubicBezTo>
                  <a:lnTo>
                    <a:pt x="192128" y="2372"/>
                  </a:lnTo>
                  <a:cubicBezTo>
                    <a:pt x="187139" y="2690"/>
                    <a:pt x="182362" y="3115"/>
                    <a:pt x="177479" y="3327"/>
                  </a:cubicBezTo>
                  <a:cubicBezTo>
                    <a:pt x="177373" y="3646"/>
                    <a:pt x="177373" y="3964"/>
                    <a:pt x="177267" y="4283"/>
                  </a:cubicBezTo>
                  <a:cubicBezTo>
                    <a:pt x="175356" y="10864"/>
                    <a:pt x="173658" y="17657"/>
                    <a:pt x="171747" y="24344"/>
                  </a:cubicBezTo>
                  <a:cubicBezTo>
                    <a:pt x="171641" y="24557"/>
                    <a:pt x="171641" y="24875"/>
                    <a:pt x="171535" y="25087"/>
                  </a:cubicBezTo>
                  <a:cubicBezTo>
                    <a:pt x="168988" y="28909"/>
                    <a:pt x="165909" y="32518"/>
                    <a:pt x="162406" y="35490"/>
                  </a:cubicBezTo>
                  <a:cubicBezTo>
                    <a:pt x="161451" y="36233"/>
                    <a:pt x="160496" y="36870"/>
                    <a:pt x="159434" y="37294"/>
                  </a:cubicBezTo>
                  <a:cubicBezTo>
                    <a:pt x="158691" y="37719"/>
                    <a:pt x="157842" y="37931"/>
                    <a:pt x="157099" y="37931"/>
                  </a:cubicBezTo>
                  <a:cubicBezTo>
                    <a:pt x="156038" y="37931"/>
                    <a:pt x="155507" y="37400"/>
                    <a:pt x="155507" y="36339"/>
                  </a:cubicBezTo>
                  <a:cubicBezTo>
                    <a:pt x="155507" y="35596"/>
                    <a:pt x="155613" y="34959"/>
                    <a:pt x="155825" y="34110"/>
                  </a:cubicBezTo>
                  <a:cubicBezTo>
                    <a:pt x="158479" y="24450"/>
                    <a:pt x="161133" y="14579"/>
                    <a:pt x="163786" y="4919"/>
                  </a:cubicBezTo>
                  <a:cubicBezTo>
                    <a:pt x="163999" y="4283"/>
                    <a:pt x="164211" y="3646"/>
                    <a:pt x="164317" y="2903"/>
                  </a:cubicBezTo>
                  <a:lnTo>
                    <a:pt x="163786" y="2903"/>
                  </a:lnTo>
                  <a:cubicBezTo>
                    <a:pt x="163149" y="2903"/>
                    <a:pt x="162406" y="3115"/>
                    <a:pt x="161663" y="3115"/>
                  </a:cubicBezTo>
                  <a:cubicBezTo>
                    <a:pt x="158479" y="3327"/>
                    <a:pt x="155507" y="3433"/>
                    <a:pt x="152322" y="3752"/>
                  </a:cubicBezTo>
                  <a:cubicBezTo>
                    <a:pt x="151898" y="3752"/>
                    <a:pt x="151473" y="3752"/>
                    <a:pt x="151049" y="3433"/>
                  </a:cubicBezTo>
                  <a:cubicBezTo>
                    <a:pt x="149775" y="2796"/>
                    <a:pt x="148289" y="2372"/>
                    <a:pt x="146697" y="2266"/>
                  </a:cubicBezTo>
                  <a:cubicBezTo>
                    <a:pt x="146461" y="2258"/>
                    <a:pt x="146226" y="2254"/>
                    <a:pt x="145991" y="2254"/>
                  </a:cubicBezTo>
                  <a:cubicBezTo>
                    <a:pt x="142937" y="2254"/>
                    <a:pt x="139895" y="2895"/>
                    <a:pt x="137037" y="4176"/>
                  </a:cubicBezTo>
                  <a:cubicBezTo>
                    <a:pt x="133428" y="5769"/>
                    <a:pt x="130350" y="8104"/>
                    <a:pt x="127908" y="11076"/>
                  </a:cubicBezTo>
                  <a:cubicBezTo>
                    <a:pt x="124512" y="14791"/>
                    <a:pt x="122176" y="19037"/>
                    <a:pt x="121009" y="23920"/>
                  </a:cubicBezTo>
                  <a:cubicBezTo>
                    <a:pt x="120690" y="25193"/>
                    <a:pt x="120584" y="26680"/>
                    <a:pt x="120266" y="28059"/>
                  </a:cubicBezTo>
                  <a:cubicBezTo>
                    <a:pt x="120266" y="28272"/>
                    <a:pt x="120160" y="28590"/>
                    <a:pt x="120053" y="28696"/>
                  </a:cubicBezTo>
                  <a:cubicBezTo>
                    <a:pt x="118567" y="30395"/>
                    <a:pt x="116975" y="31987"/>
                    <a:pt x="115171" y="33367"/>
                  </a:cubicBezTo>
                  <a:cubicBezTo>
                    <a:pt x="114958" y="33473"/>
                    <a:pt x="114852" y="33473"/>
                    <a:pt x="114640" y="33579"/>
                  </a:cubicBezTo>
                  <a:lnTo>
                    <a:pt x="114640" y="33155"/>
                  </a:lnTo>
                  <a:cubicBezTo>
                    <a:pt x="114428" y="31456"/>
                    <a:pt x="113897" y="29758"/>
                    <a:pt x="113260" y="28166"/>
                  </a:cubicBezTo>
                  <a:cubicBezTo>
                    <a:pt x="112198" y="25512"/>
                    <a:pt x="111031" y="22964"/>
                    <a:pt x="109545" y="20417"/>
                  </a:cubicBezTo>
                  <a:cubicBezTo>
                    <a:pt x="108908" y="19355"/>
                    <a:pt x="108377" y="18294"/>
                    <a:pt x="107740" y="17445"/>
                  </a:cubicBezTo>
                  <a:cubicBezTo>
                    <a:pt x="106891" y="15959"/>
                    <a:pt x="106148" y="14367"/>
                    <a:pt x="105617" y="12774"/>
                  </a:cubicBezTo>
                  <a:cubicBezTo>
                    <a:pt x="105087" y="11182"/>
                    <a:pt x="104768" y="9590"/>
                    <a:pt x="104874" y="7892"/>
                  </a:cubicBezTo>
                  <a:cubicBezTo>
                    <a:pt x="105087" y="6936"/>
                    <a:pt x="105193" y="6087"/>
                    <a:pt x="105193" y="5238"/>
                  </a:cubicBezTo>
                  <a:cubicBezTo>
                    <a:pt x="105299" y="4707"/>
                    <a:pt x="105299" y="4176"/>
                    <a:pt x="105405" y="3433"/>
                  </a:cubicBezTo>
                  <a:cubicBezTo>
                    <a:pt x="101584" y="2372"/>
                    <a:pt x="97656" y="1204"/>
                    <a:pt x="93729" y="143"/>
                  </a:cubicBezTo>
                  <a:cubicBezTo>
                    <a:pt x="93729" y="461"/>
                    <a:pt x="93623" y="674"/>
                    <a:pt x="93623" y="780"/>
                  </a:cubicBezTo>
                  <a:cubicBezTo>
                    <a:pt x="93198" y="3115"/>
                    <a:pt x="92667" y="5344"/>
                    <a:pt x="92030" y="7573"/>
                  </a:cubicBezTo>
                  <a:cubicBezTo>
                    <a:pt x="90544" y="12456"/>
                    <a:pt x="88421" y="17020"/>
                    <a:pt x="85980" y="21372"/>
                  </a:cubicBezTo>
                  <a:cubicBezTo>
                    <a:pt x="84494" y="23920"/>
                    <a:pt x="83114" y="26255"/>
                    <a:pt x="81309" y="28378"/>
                  </a:cubicBezTo>
                  <a:cubicBezTo>
                    <a:pt x="78231" y="31987"/>
                    <a:pt x="74834" y="34959"/>
                    <a:pt x="70589" y="36870"/>
                  </a:cubicBezTo>
                  <a:cubicBezTo>
                    <a:pt x="67729" y="38250"/>
                    <a:pt x="64778" y="38898"/>
                    <a:pt x="61565" y="38898"/>
                  </a:cubicBezTo>
                  <a:cubicBezTo>
                    <a:pt x="61319" y="38898"/>
                    <a:pt x="61072" y="38894"/>
                    <a:pt x="60823" y="38886"/>
                  </a:cubicBezTo>
                  <a:cubicBezTo>
                    <a:pt x="58063" y="38780"/>
                    <a:pt x="56259" y="37400"/>
                    <a:pt x="55197" y="34959"/>
                  </a:cubicBezTo>
                  <a:cubicBezTo>
                    <a:pt x="54666" y="33579"/>
                    <a:pt x="54454" y="32305"/>
                    <a:pt x="54666" y="30819"/>
                  </a:cubicBezTo>
                  <a:lnTo>
                    <a:pt x="54985" y="30819"/>
                  </a:lnTo>
                  <a:cubicBezTo>
                    <a:pt x="57638" y="30713"/>
                    <a:pt x="60186" y="30289"/>
                    <a:pt x="62840" y="29758"/>
                  </a:cubicBezTo>
                  <a:cubicBezTo>
                    <a:pt x="66449" y="28909"/>
                    <a:pt x="69739" y="27529"/>
                    <a:pt x="72711" y="25087"/>
                  </a:cubicBezTo>
                  <a:cubicBezTo>
                    <a:pt x="75471" y="22858"/>
                    <a:pt x="77594" y="20098"/>
                    <a:pt x="78656" y="16489"/>
                  </a:cubicBezTo>
                  <a:cubicBezTo>
                    <a:pt x="79186" y="14579"/>
                    <a:pt x="79399" y="12668"/>
                    <a:pt x="79186" y="10651"/>
                  </a:cubicBezTo>
                  <a:cubicBezTo>
                    <a:pt x="78868" y="8104"/>
                    <a:pt x="77594" y="6087"/>
                    <a:pt x="75577" y="4707"/>
                  </a:cubicBezTo>
                  <a:cubicBezTo>
                    <a:pt x="73561" y="3221"/>
                    <a:pt x="71332" y="2372"/>
                    <a:pt x="68996" y="2160"/>
                  </a:cubicBezTo>
                  <a:cubicBezTo>
                    <a:pt x="68175" y="2060"/>
                    <a:pt x="67366" y="2013"/>
                    <a:pt x="66565" y="2013"/>
                  </a:cubicBezTo>
                  <a:cubicBezTo>
                    <a:pt x="63951" y="2013"/>
                    <a:pt x="61431" y="2515"/>
                    <a:pt x="58912" y="3327"/>
                  </a:cubicBezTo>
                  <a:cubicBezTo>
                    <a:pt x="53605" y="5238"/>
                    <a:pt x="49465" y="8528"/>
                    <a:pt x="46281" y="13199"/>
                  </a:cubicBezTo>
                  <a:cubicBezTo>
                    <a:pt x="43202" y="17657"/>
                    <a:pt x="41504" y="22540"/>
                    <a:pt x="40867" y="27847"/>
                  </a:cubicBezTo>
                  <a:cubicBezTo>
                    <a:pt x="40867" y="28166"/>
                    <a:pt x="40655" y="28378"/>
                    <a:pt x="40549" y="28696"/>
                  </a:cubicBezTo>
                  <a:cubicBezTo>
                    <a:pt x="37683" y="32093"/>
                    <a:pt x="34180" y="34959"/>
                    <a:pt x="30040" y="36764"/>
                  </a:cubicBezTo>
                  <a:cubicBezTo>
                    <a:pt x="27068" y="38143"/>
                    <a:pt x="23883" y="38886"/>
                    <a:pt x="20487" y="38886"/>
                  </a:cubicBezTo>
                  <a:cubicBezTo>
                    <a:pt x="18895" y="38886"/>
                    <a:pt x="17302" y="38356"/>
                    <a:pt x="16135" y="37188"/>
                  </a:cubicBezTo>
                  <a:cubicBezTo>
                    <a:pt x="14436" y="35490"/>
                    <a:pt x="14012" y="33155"/>
                    <a:pt x="14012" y="30819"/>
                  </a:cubicBezTo>
                  <a:lnTo>
                    <a:pt x="14436" y="30819"/>
                  </a:lnTo>
                  <a:cubicBezTo>
                    <a:pt x="17090" y="30713"/>
                    <a:pt x="19638" y="30289"/>
                    <a:pt x="22079" y="29758"/>
                  </a:cubicBezTo>
                  <a:cubicBezTo>
                    <a:pt x="26006" y="29015"/>
                    <a:pt x="29509" y="27210"/>
                    <a:pt x="32481" y="24557"/>
                  </a:cubicBezTo>
                  <a:cubicBezTo>
                    <a:pt x="36303" y="21160"/>
                    <a:pt x="38532" y="17020"/>
                    <a:pt x="38532" y="11819"/>
                  </a:cubicBezTo>
                  <a:cubicBezTo>
                    <a:pt x="38532" y="9696"/>
                    <a:pt x="37895" y="7892"/>
                    <a:pt x="36727" y="6299"/>
                  </a:cubicBezTo>
                  <a:cubicBezTo>
                    <a:pt x="35241" y="4389"/>
                    <a:pt x="33224" y="3221"/>
                    <a:pt x="30889" y="2584"/>
                  </a:cubicBezTo>
                  <a:cubicBezTo>
                    <a:pt x="29423" y="2144"/>
                    <a:pt x="27907" y="1907"/>
                    <a:pt x="26410" y="1907"/>
                  </a:cubicBezTo>
                  <a:cubicBezTo>
                    <a:pt x="25739" y="1907"/>
                    <a:pt x="25071" y="1955"/>
                    <a:pt x="24414" y="2053"/>
                  </a:cubicBezTo>
                  <a:cubicBezTo>
                    <a:pt x="21548" y="2266"/>
                    <a:pt x="18788" y="3009"/>
                    <a:pt x="16241" y="4070"/>
                  </a:cubicBezTo>
                  <a:cubicBezTo>
                    <a:pt x="11464" y="6193"/>
                    <a:pt x="7961" y="9590"/>
                    <a:pt x="5095" y="13942"/>
                  </a:cubicBezTo>
                  <a:cubicBezTo>
                    <a:pt x="2760" y="17869"/>
                    <a:pt x="1168" y="21903"/>
                    <a:pt x="531" y="26467"/>
                  </a:cubicBezTo>
                  <a:cubicBezTo>
                    <a:pt x="106" y="29121"/>
                    <a:pt x="0" y="31775"/>
                    <a:pt x="531" y="34428"/>
                  </a:cubicBezTo>
                  <a:cubicBezTo>
                    <a:pt x="1274" y="38143"/>
                    <a:pt x="2972" y="41222"/>
                    <a:pt x="6051" y="43345"/>
                  </a:cubicBezTo>
                  <a:cubicBezTo>
                    <a:pt x="8810" y="45255"/>
                    <a:pt x="11889" y="46211"/>
                    <a:pt x="15392" y="46317"/>
                  </a:cubicBezTo>
                  <a:cubicBezTo>
                    <a:pt x="15951" y="46383"/>
                    <a:pt x="16521" y="46408"/>
                    <a:pt x="17092" y="46408"/>
                  </a:cubicBezTo>
                  <a:cubicBezTo>
                    <a:pt x="18361" y="46408"/>
                    <a:pt x="19633" y="46284"/>
                    <a:pt x="20805" y="46211"/>
                  </a:cubicBezTo>
                  <a:cubicBezTo>
                    <a:pt x="23565" y="46104"/>
                    <a:pt x="26325" y="45468"/>
                    <a:pt x="28979" y="44512"/>
                  </a:cubicBezTo>
                  <a:cubicBezTo>
                    <a:pt x="33649" y="42814"/>
                    <a:pt x="37470" y="40160"/>
                    <a:pt x="40973" y="36551"/>
                  </a:cubicBezTo>
                  <a:cubicBezTo>
                    <a:pt x="41079" y="36445"/>
                    <a:pt x="41186" y="36127"/>
                    <a:pt x="41398" y="35914"/>
                  </a:cubicBezTo>
                  <a:cubicBezTo>
                    <a:pt x="41504" y="36233"/>
                    <a:pt x="41610" y="36551"/>
                    <a:pt x="41716" y="36764"/>
                  </a:cubicBezTo>
                  <a:cubicBezTo>
                    <a:pt x="42672" y="39417"/>
                    <a:pt x="44370" y="41752"/>
                    <a:pt x="46705" y="43345"/>
                  </a:cubicBezTo>
                  <a:cubicBezTo>
                    <a:pt x="49465" y="45255"/>
                    <a:pt x="52543" y="46211"/>
                    <a:pt x="55834" y="46317"/>
                  </a:cubicBezTo>
                  <a:cubicBezTo>
                    <a:pt x="56575" y="46376"/>
                    <a:pt x="57308" y="46402"/>
                    <a:pt x="58037" y="46402"/>
                  </a:cubicBezTo>
                  <a:cubicBezTo>
                    <a:pt x="59919" y="46402"/>
                    <a:pt x="61776" y="46228"/>
                    <a:pt x="63689" y="45998"/>
                  </a:cubicBezTo>
                  <a:cubicBezTo>
                    <a:pt x="68041" y="45255"/>
                    <a:pt x="72181" y="43663"/>
                    <a:pt x="75896" y="41222"/>
                  </a:cubicBezTo>
                  <a:cubicBezTo>
                    <a:pt x="79293" y="38886"/>
                    <a:pt x="82052" y="36020"/>
                    <a:pt x="84494" y="32836"/>
                  </a:cubicBezTo>
                  <a:cubicBezTo>
                    <a:pt x="87678" y="28590"/>
                    <a:pt x="90332" y="23920"/>
                    <a:pt x="92880" y="19143"/>
                  </a:cubicBezTo>
                  <a:cubicBezTo>
                    <a:pt x="92986" y="19037"/>
                    <a:pt x="93092" y="18719"/>
                    <a:pt x="93198" y="18506"/>
                  </a:cubicBezTo>
                  <a:cubicBezTo>
                    <a:pt x="93516" y="19143"/>
                    <a:pt x="93729" y="19780"/>
                    <a:pt x="94153" y="20311"/>
                  </a:cubicBezTo>
                  <a:cubicBezTo>
                    <a:pt x="95215" y="22221"/>
                    <a:pt x="96382" y="24026"/>
                    <a:pt x="97444" y="25937"/>
                  </a:cubicBezTo>
                  <a:cubicBezTo>
                    <a:pt x="98399" y="27529"/>
                    <a:pt x="99355" y="29121"/>
                    <a:pt x="100098" y="30819"/>
                  </a:cubicBezTo>
                  <a:cubicBezTo>
                    <a:pt x="100947" y="32411"/>
                    <a:pt x="101371" y="34110"/>
                    <a:pt x="101478" y="35914"/>
                  </a:cubicBezTo>
                  <a:cubicBezTo>
                    <a:pt x="101584" y="37719"/>
                    <a:pt x="100522" y="39205"/>
                    <a:pt x="98718" y="39736"/>
                  </a:cubicBezTo>
                  <a:cubicBezTo>
                    <a:pt x="98309" y="39852"/>
                    <a:pt x="97925" y="39913"/>
                    <a:pt x="97562" y="39913"/>
                  </a:cubicBezTo>
                  <a:cubicBezTo>
                    <a:pt x="96606" y="39913"/>
                    <a:pt x="95801" y="39492"/>
                    <a:pt x="95109" y="38568"/>
                  </a:cubicBezTo>
                  <a:cubicBezTo>
                    <a:pt x="94578" y="37719"/>
                    <a:pt x="94153" y="36976"/>
                    <a:pt x="93941" y="36020"/>
                  </a:cubicBezTo>
                  <a:cubicBezTo>
                    <a:pt x="93623" y="35065"/>
                    <a:pt x="93516" y="34110"/>
                    <a:pt x="93623" y="33261"/>
                  </a:cubicBezTo>
                  <a:cubicBezTo>
                    <a:pt x="92986" y="32730"/>
                    <a:pt x="92137" y="32305"/>
                    <a:pt x="91500" y="31987"/>
                  </a:cubicBezTo>
                  <a:cubicBezTo>
                    <a:pt x="90977" y="31846"/>
                    <a:pt x="90439" y="31774"/>
                    <a:pt x="89903" y="31774"/>
                  </a:cubicBezTo>
                  <a:cubicBezTo>
                    <a:pt x="87613" y="31774"/>
                    <a:pt x="85374" y="33095"/>
                    <a:pt x="84600" y="36020"/>
                  </a:cubicBezTo>
                  <a:cubicBezTo>
                    <a:pt x="84388" y="37082"/>
                    <a:pt x="84388" y="38250"/>
                    <a:pt x="84494" y="39311"/>
                  </a:cubicBezTo>
                  <a:cubicBezTo>
                    <a:pt x="84918" y="41009"/>
                    <a:pt x="85662" y="42389"/>
                    <a:pt x="87041" y="43451"/>
                  </a:cubicBezTo>
                  <a:cubicBezTo>
                    <a:pt x="88315" y="44512"/>
                    <a:pt x="89801" y="45149"/>
                    <a:pt x="91393" y="45680"/>
                  </a:cubicBezTo>
                  <a:cubicBezTo>
                    <a:pt x="93502" y="46329"/>
                    <a:pt x="95610" y="46606"/>
                    <a:pt x="97813" y="46606"/>
                  </a:cubicBezTo>
                  <a:cubicBezTo>
                    <a:pt x="98494" y="46606"/>
                    <a:pt x="99184" y="46579"/>
                    <a:pt x="99885" y="46529"/>
                  </a:cubicBezTo>
                  <a:cubicBezTo>
                    <a:pt x="104237" y="46211"/>
                    <a:pt x="108483" y="45043"/>
                    <a:pt x="112305" y="42920"/>
                  </a:cubicBezTo>
                  <a:cubicBezTo>
                    <a:pt x="115383" y="41222"/>
                    <a:pt x="118037" y="39099"/>
                    <a:pt x="120478" y="36551"/>
                  </a:cubicBezTo>
                  <a:lnTo>
                    <a:pt x="121115" y="35914"/>
                  </a:lnTo>
                  <a:cubicBezTo>
                    <a:pt x="121221" y="36127"/>
                    <a:pt x="121221" y="36233"/>
                    <a:pt x="121221" y="36551"/>
                  </a:cubicBezTo>
                  <a:cubicBezTo>
                    <a:pt x="121646" y="37613"/>
                    <a:pt x="121858" y="38568"/>
                    <a:pt x="122283" y="39629"/>
                  </a:cubicBezTo>
                  <a:cubicBezTo>
                    <a:pt x="123238" y="41752"/>
                    <a:pt x="124512" y="43451"/>
                    <a:pt x="126528" y="44618"/>
                  </a:cubicBezTo>
                  <a:cubicBezTo>
                    <a:pt x="128507" y="45831"/>
                    <a:pt x="130601" y="46391"/>
                    <a:pt x="132741" y="46391"/>
                  </a:cubicBezTo>
                  <a:cubicBezTo>
                    <a:pt x="134160" y="46391"/>
                    <a:pt x="135598" y="46145"/>
                    <a:pt x="137037" y="45680"/>
                  </a:cubicBezTo>
                  <a:cubicBezTo>
                    <a:pt x="138842" y="45043"/>
                    <a:pt x="140434" y="43875"/>
                    <a:pt x="141920" y="42495"/>
                  </a:cubicBezTo>
                  <a:lnTo>
                    <a:pt x="142557" y="41859"/>
                  </a:lnTo>
                  <a:lnTo>
                    <a:pt x="142769" y="41859"/>
                  </a:lnTo>
                  <a:cubicBezTo>
                    <a:pt x="142769" y="41965"/>
                    <a:pt x="142875" y="41965"/>
                    <a:pt x="142875" y="42071"/>
                  </a:cubicBezTo>
                  <a:cubicBezTo>
                    <a:pt x="143937" y="44088"/>
                    <a:pt x="145741" y="45468"/>
                    <a:pt x="147864" y="46104"/>
                  </a:cubicBezTo>
                  <a:cubicBezTo>
                    <a:pt x="148929" y="46385"/>
                    <a:pt x="150023" y="46517"/>
                    <a:pt x="151115" y="46517"/>
                  </a:cubicBezTo>
                  <a:cubicBezTo>
                    <a:pt x="152093" y="46517"/>
                    <a:pt x="153069" y="46411"/>
                    <a:pt x="154021" y="46211"/>
                  </a:cubicBezTo>
                  <a:cubicBezTo>
                    <a:pt x="157630" y="45680"/>
                    <a:pt x="160814" y="44194"/>
                    <a:pt x="163680" y="42283"/>
                  </a:cubicBezTo>
                  <a:cubicBezTo>
                    <a:pt x="165591" y="40903"/>
                    <a:pt x="167289" y="39311"/>
                    <a:pt x="168881" y="37507"/>
                  </a:cubicBezTo>
                  <a:cubicBezTo>
                    <a:pt x="168988" y="37294"/>
                    <a:pt x="169094" y="37082"/>
                    <a:pt x="169412" y="37082"/>
                  </a:cubicBezTo>
                  <a:cubicBezTo>
                    <a:pt x="169412" y="37613"/>
                    <a:pt x="169412" y="38143"/>
                    <a:pt x="169518" y="38674"/>
                  </a:cubicBezTo>
                  <a:cubicBezTo>
                    <a:pt x="169943" y="42814"/>
                    <a:pt x="172490" y="45574"/>
                    <a:pt x="176524" y="46317"/>
                  </a:cubicBezTo>
                  <a:cubicBezTo>
                    <a:pt x="177320" y="46476"/>
                    <a:pt x="178169" y="46556"/>
                    <a:pt x="179019" y="46556"/>
                  </a:cubicBezTo>
                  <a:cubicBezTo>
                    <a:pt x="179868" y="46556"/>
                    <a:pt x="180717" y="46476"/>
                    <a:pt x="181513" y="46317"/>
                  </a:cubicBezTo>
                  <a:cubicBezTo>
                    <a:pt x="185228" y="45998"/>
                    <a:pt x="188625" y="44618"/>
                    <a:pt x="191703" y="42389"/>
                  </a:cubicBezTo>
                  <a:cubicBezTo>
                    <a:pt x="191809" y="42283"/>
                    <a:pt x="191916" y="42283"/>
                    <a:pt x="192128" y="42071"/>
                  </a:cubicBezTo>
                  <a:cubicBezTo>
                    <a:pt x="192234" y="42283"/>
                    <a:pt x="192340" y="42389"/>
                    <a:pt x="192340" y="42602"/>
                  </a:cubicBezTo>
                  <a:cubicBezTo>
                    <a:pt x="192446" y="42814"/>
                    <a:pt x="192659" y="42920"/>
                    <a:pt x="192765" y="43132"/>
                  </a:cubicBezTo>
                  <a:cubicBezTo>
                    <a:pt x="194357" y="45255"/>
                    <a:pt x="196586" y="46317"/>
                    <a:pt x="199240" y="46529"/>
                  </a:cubicBezTo>
                  <a:cubicBezTo>
                    <a:pt x="199613" y="46561"/>
                    <a:pt x="199984" y="46577"/>
                    <a:pt x="200353" y="46577"/>
                  </a:cubicBezTo>
                  <a:cubicBezTo>
                    <a:pt x="202398" y="46577"/>
                    <a:pt x="204390" y="46113"/>
                    <a:pt x="206458" y="45574"/>
                  </a:cubicBezTo>
                  <a:cubicBezTo>
                    <a:pt x="210385" y="44194"/>
                    <a:pt x="213888" y="41965"/>
                    <a:pt x="216860" y="39205"/>
                  </a:cubicBezTo>
                  <a:cubicBezTo>
                    <a:pt x="221849" y="34641"/>
                    <a:pt x="225564" y="29227"/>
                    <a:pt x="228218" y="23177"/>
                  </a:cubicBezTo>
                  <a:cubicBezTo>
                    <a:pt x="229598" y="19674"/>
                    <a:pt x="230659" y="16065"/>
                    <a:pt x="231190" y="12562"/>
                  </a:cubicBezTo>
                  <a:cubicBezTo>
                    <a:pt x="231403" y="12031"/>
                    <a:pt x="231403" y="11501"/>
                    <a:pt x="231403" y="10970"/>
                  </a:cubicBezTo>
                  <a:lnTo>
                    <a:pt x="231403" y="7255"/>
                  </a:lnTo>
                  <a:cubicBezTo>
                    <a:pt x="231721" y="7255"/>
                    <a:pt x="231615" y="7042"/>
                    <a:pt x="231615" y="7042"/>
                  </a:cubicBezTo>
                  <a:cubicBezTo>
                    <a:pt x="231509" y="5450"/>
                    <a:pt x="230872" y="4176"/>
                    <a:pt x="229916" y="2903"/>
                  </a:cubicBezTo>
                  <a:cubicBezTo>
                    <a:pt x="228436" y="987"/>
                    <a:pt x="226599" y="0"/>
                    <a:pt x="224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7" name="Google Shape;1237;p80"/>
          <p:cNvSpPr/>
          <p:nvPr/>
        </p:nvSpPr>
        <p:spPr>
          <a:xfrm rot="10800000">
            <a:off x="6121261" y="312303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80"/>
          <p:cNvSpPr/>
          <p:nvPr/>
        </p:nvSpPr>
        <p:spPr>
          <a:xfrm rot="5400000">
            <a:off x="7160649" y="1638966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80"/>
          <p:cNvSpPr/>
          <p:nvPr/>
        </p:nvSpPr>
        <p:spPr>
          <a:xfrm rot="-5400000">
            <a:off x="5540286" y="-3784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8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42" name="Google Shape;1242;p8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5" name="Google Shape;1245;p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246" name="Google Shape;1246;p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edback 1">
  <p:cSld name="CUSTOM_2_1"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" name="Google Shape;1248;p83"/>
          <p:cNvGrpSpPr/>
          <p:nvPr/>
        </p:nvGrpSpPr>
        <p:grpSpPr>
          <a:xfrm>
            <a:off x="1028710" y="1468087"/>
            <a:ext cx="2499986" cy="2359741"/>
            <a:chOff x="1142825" y="332800"/>
            <a:chExt cx="5336150" cy="5036800"/>
          </a:xfrm>
        </p:grpSpPr>
        <p:sp>
          <p:nvSpPr>
            <p:cNvPr id="1249" name="Google Shape;1249;p83"/>
            <p:cNvSpPr/>
            <p:nvPr/>
          </p:nvSpPr>
          <p:spPr>
            <a:xfrm>
              <a:off x="1142825" y="332800"/>
              <a:ext cx="4837500" cy="4836625"/>
            </a:xfrm>
            <a:custGeom>
              <a:avLst/>
              <a:gdLst/>
              <a:ahLst/>
              <a:cxnLst/>
              <a:rect l="l" t="t" r="r" b="b"/>
              <a:pathLst>
                <a:path w="193500" h="193465" extrusionOk="0">
                  <a:moveTo>
                    <a:pt x="96768" y="0"/>
                  </a:moveTo>
                  <a:cubicBezTo>
                    <a:pt x="43353" y="0"/>
                    <a:pt x="0" y="43281"/>
                    <a:pt x="0" y="96696"/>
                  </a:cubicBezTo>
                  <a:cubicBezTo>
                    <a:pt x="0" y="150148"/>
                    <a:pt x="43353" y="193464"/>
                    <a:pt x="96768" y="193464"/>
                  </a:cubicBezTo>
                  <a:cubicBezTo>
                    <a:pt x="150183" y="193464"/>
                    <a:pt x="193500" y="150148"/>
                    <a:pt x="193500" y="96696"/>
                  </a:cubicBezTo>
                  <a:cubicBezTo>
                    <a:pt x="193500" y="43281"/>
                    <a:pt x="150183" y="0"/>
                    <a:pt x="96768" y="0"/>
                  </a:cubicBezTo>
                  <a:close/>
                </a:path>
              </a:pathLst>
            </a:custGeom>
            <a:solidFill>
              <a:srgbClr val="59C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3"/>
            <p:cNvSpPr/>
            <p:nvPr/>
          </p:nvSpPr>
          <p:spPr>
            <a:xfrm>
              <a:off x="3440300" y="486075"/>
              <a:ext cx="3038675" cy="2430950"/>
            </a:xfrm>
            <a:custGeom>
              <a:avLst/>
              <a:gdLst/>
              <a:ahLst/>
              <a:cxnLst/>
              <a:rect l="l" t="t" r="r" b="b"/>
              <a:pathLst>
                <a:path w="121547" h="97238" fill="none" extrusionOk="0">
                  <a:moveTo>
                    <a:pt x="0" y="59006"/>
                  </a:moveTo>
                  <a:lnTo>
                    <a:pt x="38628" y="97237"/>
                  </a:lnTo>
                  <a:lnTo>
                    <a:pt x="121546" y="15185"/>
                  </a:lnTo>
                  <a:lnTo>
                    <a:pt x="106218" y="0"/>
                  </a:lnTo>
                  <a:lnTo>
                    <a:pt x="38015" y="67482"/>
                  </a:lnTo>
                  <a:lnTo>
                    <a:pt x="14571" y="4429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3"/>
            <p:cNvSpPr/>
            <p:nvPr/>
          </p:nvSpPr>
          <p:spPr>
            <a:xfrm>
              <a:off x="1174375" y="363450"/>
              <a:ext cx="1846650" cy="1870100"/>
            </a:xfrm>
            <a:custGeom>
              <a:avLst/>
              <a:gdLst/>
              <a:ahLst/>
              <a:cxnLst/>
              <a:rect l="l" t="t" r="r" b="b"/>
              <a:pathLst>
                <a:path w="73866" h="74804" fill="none" extrusionOk="0">
                  <a:moveTo>
                    <a:pt x="0" y="37402"/>
                  </a:moveTo>
                  <a:cubicBezTo>
                    <a:pt x="0" y="36536"/>
                    <a:pt x="73" y="35707"/>
                    <a:pt x="109" y="34877"/>
                  </a:cubicBezTo>
                  <a:moveTo>
                    <a:pt x="36933" y="0"/>
                  </a:moveTo>
                  <a:cubicBezTo>
                    <a:pt x="57311" y="0"/>
                    <a:pt x="73866" y="16735"/>
                    <a:pt x="73866" y="37366"/>
                  </a:cubicBezTo>
                  <a:cubicBezTo>
                    <a:pt x="73866" y="46599"/>
                    <a:pt x="70584" y="55039"/>
                    <a:pt x="65065" y="61531"/>
                  </a:cubicBezTo>
                  <a:lnTo>
                    <a:pt x="68816" y="73108"/>
                  </a:lnTo>
                  <a:lnTo>
                    <a:pt x="58032" y="68023"/>
                  </a:lnTo>
                  <a:cubicBezTo>
                    <a:pt x="52045" y="72315"/>
                    <a:pt x="44796" y="74804"/>
                    <a:pt x="36933" y="74804"/>
                  </a:cubicBezTo>
                  <a:cubicBezTo>
                    <a:pt x="16555" y="74804"/>
                    <a:pt x="0" y="58068"/>
                    <a:pt x="0" y="37402"/>
                  </a:cubicBezTo>
                  <a:moveTo>
                    <a:pt x="49160" y="37871"/>
                  </a:moveTo>
                  <a:lnTo>
                    <a:pt x="40287" y="43064"/>
                  </a:lnTo>
                  <a:lnTo>
                    <a:pt x="31379" y="48222"/>
                  </a:lnTo>
                  <a:lnTo>
                    <a:pt x="31379" y="37871"/>
                  </a:lnTo>
                  <a:lnTo>
                    <a:pt x="31379" y="27447"/>
                  </a:lnTo>
                  <a:lnTo>
                    <a:pt x="40287" y="32677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3"/>
            <p:cNvSpPr/>
            <p:nvPr/>
          </p:nvSpPr>
          <p:spPr>
            <a:xfrm>
              <a:off x="1167150" y="354425"/>
              <a:ext cx="785400" cy="825975"/>
            </a:xfrm>
            <a:custGeom>
              <a:avLst/>
              <a:gdLst/>
              <a:ahLst/>
              <a:cxnLst/>
              <a:rect l="l" t="t" r="r" b="b"/>
              <a:pathLst>
                <a:path w="31416" h="33039" extrusionOk="0">
                  <a:moveTo>
                    <a:pt x="31127" y="1"/>
                  </a:moveTo>
                  <a:cubicBezTo>
                    <a:pt x="30442" y="145"/>
                    <a:pt x="29828" y="253"/>
                    <a:pt x="29215" y="397"/>
                  </a:cubicBezTo>
                  <a:lnTo>
                    <a:pt x="29540" y="1948"/>
                  </a:lnTo>
                  <a:cubicBezTo>
                    <a:pt x="30153" y="1804"/>
                    <a:pt x="30766" y="1660"/>
                    <a:pt x="31415" y="1515"/>
                  </a:cubicBezTo>
                  <a:lnTo>
                    <a:pt x="31127" y="1"/>
                  </a:lnTo>
                  <a:close/>
                  <a:moveTo>
                    <a:pt x="27304" y="866"/>
                  </a:moveTo>
                  <a:cubicBezTo>
                    <a:pt x="26727" y="1047"/>
                    <a:pt x="26077" y="1227"/>
                    <a:pt x="25464" y="1443"/>
                  </a:cubicBezTo>
                  <a:lnTo>
                    <a:pt x="25933" y="2922"/>
                  </a:lnTo>
                  <a:lnTo>
                    <a:pt x="27700" y="2381"/>
                  </a:lnTo>
                  <a:lnTo>
                    <a:pt x="27304" y="866"/>
                  </a:lnTo>
                  <a:close/>
                  <a:moveTo>
                    <a:pt x="23553" y="2129"/>
                  </a:moveTo>
                  <a:cubicBezTo>
                    <a:pt x="22976" y="2345"/>
                    <a:pt x="22326" y="2597"/>
                    <a:pt x="21749" y="2886"/>
                  </a:cubicBezTo>
                  <a:lnTo>
                    <a:pt x="22435" y="4329"/>
                  </a:lnTo>
                  <a:cubicBezTo>
                    <a:pt x="23012" y="4040"/>
                    <a:pt x="23625" y="3824"/>
                    <a:pt x="24130" y="3571"/>
                  </a:cubicBezTo>
                  <a:lnTo>
                    <a:pt x="23553" y="2129"/>
                  </a:lnTo>
                  <a:close/>
                  <a:moveTo>
                    <a:pt x="20054" y="3788"/>
                  </a:moveTo>
                  <a:cubicBezTo>
                    <a:pt x="19477" y="4112"/>
                    <a:pt x="18864" y="4401"/>
                    <a:pt x="18323" y="4725"/>
                  </a:cubicBezTo>
                  <a:lnTo>
                    <a:pt x="19153" y="6096"/>
                  </a:lnTo>
                  <a:cubicBezTo>
                    <a:pt x="19657" y="5771"/>
                    <a:pt x="20235" y="5447"/>
                    <a:pt x="20776" y="5194"/>
                  </a:cubicBezTo>
                  <a:lnTo>
                    <a:pt x="20054" y="3788"/>
                  </a:lnTo>
                  <a:close/>
                  <a:moveTo>
                    <a:pt x="16664" y="5771"/>
                  </a:moveTo>
                  <a:cubicBezTo>
                    <a:pt x="16123" y="6132"/>
                    <a:pt x="15582" y="6493"/>
                    <a:pt x="15041" y="6889"/>
                  </a:cubicBezTo>
                  <a:lnTo>
                    <a:pt x="15979" y="8152"/>
                  </a:lnTo>
                  <a:cubicBezTo>
                    <a:pt x="16484" y="7791"/>
                    <a:pt x="17025" y="7430"/>
                    <a:pt x="17530" y="7070"/>
                  </a:cubicBezTo>
                  <a:lnTo>
                    <a:pt x="16664" y="5771"/>
                  </a:lnTo>
                  <a:close/>
                  <a:moveTo>
                    <a:pt x="13526" y="8080"/>
                  </a:moveTo>
                  <a:cubicBezTo>
                    <a:pt x="13021" y="8513"/>
                    <a:pt x="12516" y="8909"/>
                    <a:pt x="12011" y="9378"/>
                  </a:cubicBezTo>
                  <a:lnTo>
                    <a:pt x="13093" y="10532"/>
                  </a:lnTo>
                  <a:cubicBezTo>
                    <a:pt x="13562" y="10136"/>
                    <a:pt x="14067" y="9703"/>
                    <a:pt x="14500" y="9270"/>
                  </a:cubicBezTo>
                  <a:lnTo>
                    <a:pt x="13526" y="8080"/>
                  </a:lnTo>
                  <a:close/>
                  <a:moveTo>
                    <a:pt x="10641" y="10713"/>
                  </a:moveTo>
                  <a:cubicBezTo>
                    <a:pt x="10172" y="11218"/>
                    <a:pt x="9739" y="11686"/>
                    <a:pt x="9270" y="12155"/>
                  </a:cubicBezTo>
                  <a:lnTo>
                    <a:pt x="10460" y="13201"/>
                  </a:lnTo>
                  <a:cubicBezTo>
                    <a:pt x="10893" y="12768"/>
                    <a:pt x="11290" y="12300"/>
                    <a:pt x="11759" y="11867"/>
                  </a:cubicBezTo>
                  <a:lnTo>
                    <a:pt x="10641" y="10713"/>
                  </a:lnTo>
                  <a:close/>
                  <a:moveTo>
                    <a:pt x="8008" y="13670"/>
                  </a:moveTo>
                  <a:cubicBezTo>
                    <a:pt x="7611" y="14211"/>
                    <a:pt x="7214" y="14680"/>
                    <a:pt x="6854" y="15221"/>
                  </a:cubicBezTo>
                  <a:lnTo>
                    <a:pt x="8116" y="16123"/>
                  </a:lnTo>
                  <a:cubicBezTo>
                    <a:pt x="8477" y="15654"/>
                    <a:pt x="8873" y="15149"/>
                    <a:pt x="9234" y="14644"/>
                  </a:cubicBezTo>
                  <a:lnTo>
                    <a:pt x="8008" y="13670"/>
                  </a:lnTo>
                  <a:close/>
                  <a:moveTo>
                    <a:pt x="5772" y="16916"/>
                  </a:moveTo>
                  <a:cubicBezTo>
                    <a:pt x="5411" y="17457"/>
                    <a:pt x="5050" y="18034"/>
                    <a:pt x="4726" y="18575"/>
                  </a:cubicBezTo>
                  <a:lnTo>
                    <a:pt x="6060" y="19333"/>
                  </a:lnTo>
                  <a:cubicBezTo>
                    <a:pt x="6385" y="18792"/>
                    <a:pt x="6709" y="18251"/>
                    <a:pt x="7070" y="17746"/>
                  </a:cubicBezTo>
                  <a:lnTo>
                    <a:pt x="5772" y="16916"/>
                  </a:lnTo>
                  <a:close/>
                  <a:moveTo>
                    <a:pt x="3788" y="20270"/>
                  </a:moveTo>
                  <a:cubicBezTo>
                    <a:pt x="3463" y="20884"/>
                    <a:pt x="3175" y="21461"/>
                    <a:pt x="2922" y="22038"/>
                  </a:cubicBezTo>
                  <a:lnTo>
                    <a:pt x="4365" y="22687"/>
                  </a:lnTo>
                  <a:cubicBezTo>
                    <a:pt x="4618" y="22074"/>
                    <a:pt x="4906" y="21533"/>
                    <a:pt x="5159" y="20992"/>
                  </a:cubicBezTo>
                  <a:lnTo>
                    <a:pt x="3788" y="20270"/>
                  </a:lnTo>
                  <a:close/>
                  <a:moveTo>
                    <a:pt x="2237" y="23841"/>
                  </a:moveTo>
                  <a:cubicBezTo>
                    <a:pt x="1949" y="24418"/>
                    <a:pt x="1732" y="25067"/>
                    <a:pt x="1552" y="25680"/>
                  </a:cubicBezTo>
                  <a:lnTo>
                    <a:pt x="3067" y="26185"/>
                  </a:lnTo>
                  <a:cubicBezTo>
                    <a:pt x="3247" y="25608"/>
                    <a:pt x="3463" y="24959"/>
                    <a:pt x="3716" y="24382"/>
                  </a:cubicBezTo>
                  <a:lnTo>
                    <a:pt x="2237" y="23841"/>
                  </a:lnTo>
                  <a:close/>
                  <a:moveTo>
                    <a:pt x="975" y="27412"/>
                  </a:moveTo>
                  <a:cubicBezTo>
                    <a:pt x="794" y="28025"/>
                    <a:pt x="650" y="28674"/>
                    <a:pt x="542" y="29287"/>
                  </a:cubicBezTo>
                  <a:lnTo>
                    <a:pt x="2057" y="29612"/>
                  </a:lnTo>
                  <a:cubicBezTo>
                    <a:pt x="2201" y="28963"/>
                    <a:pt x="2345" y="28349"/>
                    <a:pt x="2526" y="27808"/>
                  </a:cubicBezTo>
                  <a:lnTo>
                    <a:pt x="975" y="27412"/>
                  </a:lnTo>
                  <a:close/>
                  <a:moveTo>
                    <a:pt x="253" y="30910"/>
                  </a:moveTo>
                  <a:cubicBezTo>
                    <a:pt x="181" y="31559"/>
                    <a:pt x="73" y="32245"/>
                    <a:pt x="1" y="32858"/>
                  </a:cubicBezTo>
                  <a:lnTo>
                    <a:pt x="1552" y="33038"/>
                  </a:lnTo>
                  <a:cubicBezTo>
                    <a:pt x="1624" y="32425"/>
                    <a:pt x="1696" y="31776"/>
                    <a:pt x="1804" y="31199"/>
                  </a:cubicBezTo>
                  <a:lnTo>
                    <a:pt x="253" y="30910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3"/>
            <p:cNvSpPr/>
            <p:nvPr/>
          </p:nvSpPr>
          <p:spPr>
            <a:xfrm>
              <a:off x="1994900" y="337300"/>
              <a:ext cx="66750" cy="46000"/>
            </a:xfrm>
            <a:custGeom>
              <a:avLst/>
              <a:gdLst/>
              <a:ahLst/>
              <a:cxnLst/>
              <a:rect l="l" t="t" r="r" b="b"/>
              <a:pathLst>
                <a:path w="2670" h="1840" extrusionOk="0">
                  <a:moveTo>
                    <a:pt x="2525" y="0"/>
                  </a:moveTo>
                  <a:cubicBezTo>
                    <a:pt x="1696" y="36"/>
                    <a:pt x="830" y="145"/>
                    <a:pt x="1" y="289"/>
                  </a:cubicBezTo>
                  <a:lnTo>
                    <a:pt x="253" y="1840"/>
                  </a:lnTo>
                  <a:lnTo>
                    <a:pt x="2669" y="1587"/>
                  </a:lnTo>
                  <a:lnTo>
                    <a:pt x="2525" y="0"/>
                  </a:lnTo>
                  <a:close/>
                </a:path>
              </a:pathLst>
            </a:custGeom>
            <a:solidFill>
              <a:srgbClr val="241F21"/>
            </a:solidFill>
            <a:ln w="812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3"/>
            <p:cNvSpPr/>
            <p:nvPr/>
          </p:nvSpPr>
          <p:spPr>
            <a:xfrm>
              <a:off x="4278850" y="4011625"/>
              <a:ext cx="1380500" cy="394975"/>
            </a:xfrm>
            <a:custGeom>
              <a:avLst/>
              <a:gdLst/>
              <a:ahLst/>
              <a:cxnLst/>
              <a:rect l="l" t="t" r="r" b="b"/>
              <a:pathLst>
                <a:path w="55220" h="15799" fill="none" extrusionOk="0">
                  <a:moveTo>
                    <a:pt x="0" y="15798"/>
                  </a:moveTo>
                  <a:lnTo>
                    <a:pt x="55219" y="15798"/>
                  </a:lnTo>
                  <a:moveTo>
                    <a:pt x="0" y="1"/>
                  </a:moveTo>
                  <a:lnTo>
                    <a:pt x="55219" y="1"/>
                  </a:lnTo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3"/>
            <p:cNvSpPr/>
            <p:nvPr/>
          </p:nvSpPr>
          <p:spPr>
            <a:xfrm>
              <a:off x="3798250" y="3461600"/>
              <a:ext cx="2344375" cy="1908000"/>
            </a:xfrm>
            <a:custGeom>
              <a:avLst/>
              <a:gdLst/>
              <a:ahLst/>
              <a:cxnLst/>
              <a:rect l="l" t="t" r="r" b="b"/>
              <a:pathLst>
                <a:path w="93775" h="76320" fill="none" extrusionOk="0">
                  <a:moveTo>
                    <a:pt x="93775" y="1"/>
                  </a:moveTo>
                  <a:lnTo>
                    <a:pt x="1" y="1"/>
                  </a:lnTo>
                  <a:lnTo>
                    <a:pt x="1" y="58069"/>
                  </a:lnTo>
                  <a:lnTo>
                    <a:pt x="14824" y="58069"/>
                  </a:lnTo>
                  <a:lnTo>
                    <a:pt x="14824" y="76319"/>
                  </a:lnTo>
                  <a:lnTo>
                    <a:pt x="34264" y="58069"/>
                  </a:lnTo>
                  <a:lnTo>
                    <a:pt x="93775" y="58069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3"/>
            <p:cNvSpPr/>
            <p:nvPr/>
          </p:nvSpPr>
          <p:spPr>
            <a:xfrm>
              <a:off x="1965150" y="2795275"/>
              <a:ext cx="1409350" cy="1410250"/>
            </a:xfrm>
            <a:custGeom>
              <a:avLst/>
              <a:gdLst/>
              <a:ahLst/>
              <a:cxnLst/>
              <a:rect l="l" t="t" r="r" b="b"/>
              <a:pathLst>
                <a:path w="56374" h="56410" fill="none" extrusionOk="0">
                  <a:moveTo>
                    <a:pt x="55435" y="48330"/>
                  </a:moveTo>
                  <a:lnTo>
                    <a:pt x="36789" y="28385"/>
                  </a:lnTo>
                  <a:lnTo>
                    <a:pt x="56373" y="8440"/>
                  </a:lnTo>
                  <a:lnTo>
                    <a:pt x="48042" y="0"/>
                  </a:lnTo>
                  <a:lnTo>
                    <a:pt x="27844" y="20559"/>
                  </a:lnTo>
                  <a:lnTo>
                    <a:pt x="7647" y="73"/>
                  </a:lnTo>
                  <a:lnTo>
                    <a:pt x="0" y="7863"/>
                  </a:lnTo>
                  <a:lnTo>
                    <a:pt x="19981" y="28169"/>
                  </a:lnTo>
                  <a:lnTo>
                    <a:pt x="577" y="47934"/>
                  </a:lnTo>
                  <a:lnTo>
                    <a:pt x="8692" y="56193"/>
                  </a:lnTo>
                  <a:lnTo>
                    <a:pt x="27988" y="36572"/>
                  </a:lnTo>
                  <a:lnTo>
                    <a:pt x="47501" y="56409"/>
                  </a:lnTo>
                  <a:close/>
                </a:path>
              </a:pathLst>
            </a:custGeom>
            <a:noFill/>
            <a:ln w="34275" cap="flat" cmpd="sng">
              <a:solidFill>
                <a:srgbClr val="241F21"/>
              </a:solidFill>
              <a:prstDash val="solid"/>
              <a:miter lim="3606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7" name="Google Shape;1257;p83"/>
          <p:cNvSpPr txBox="1"/>
          <p:nvPr/>
        </p:nvSpPr>
        <p:spPr>
          <a:xfrm>
            <a:off x="3943350" y="1152525"/>
            <a:ext cx="46293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Feedback </a:t>
            </a:r>
            <a:br>
              <a:rPr lang="en" sz="5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</a:br>
            <a:r>
              <a:rPr lang="en" sz="5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Is a Gift</a:t>
            </a:r>
            <a:endParaRPr sz="50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58" name="Google Shape;1258;p83"/>
          <p:cNvSpPr txBox="1">
            <a:spLocks noGrp="1"/>
          </p:cNvSpPr>
          <p:nvPr>
            <p:ph type="subTitle" idx="1"/>
          </p:nvPr>
        </p:nvSpPr>
        <p:spPr>
          <a:xfrm>
            <a:off x="3997850" y="2907100"/>
            <a:ext cx="3637200" cy="16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2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1" name="Google Shape;1261;p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262" name="Google Shape;1262;p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3"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5" name="Google Shape;1265;p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266" name="Google Shape;1266;p8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">
  <p:cSld name="TITLE_AND_BODY_4"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9" name="Google Shape;1269;p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270" name="Google Shape;1270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9" Type="http://schemas.openxmlformats.org/officeDocument/2006/relationships/theme" Target="../theme/theme3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38" Type="http://schemas.openxmlformats.org/officeDocument/2006/relationships/slideLayout" Target="../slideLayouts/slideLayout81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slideLayout" Target="../slideLayouts/slideLayout80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42900" y="571500"/>
            <a:ext cx="8260800" cy="13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SemiBold"/>
              <a:buNone/>
              <a:defRPr sz="4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1057275" y="3752850"/>
            <a:ext cx="77751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16">
          <p15:clr>
            <a:srgbClr val="EA4335"/>
          </p15:clr>
        </p15:guide>
        <p15:guide id="2" pos="648">
          <p15:clr>
            <a:srgbClr val="EA4335"/>
          </p15:clr>
        </p15:guide>
        <p15:guide id="3" orient="horz" pos="360">
          <p15:clr>
            <a:srgbClr val="EA4335"/>
          </p15:clr>
        </p15:guide>
        <p15:guide id="4" orient="horz" pos="1296">
          <p15:clr>
            <a:srgbClr val="EA4335"/>
          </p15:clr>
        </p15:guide>
        <p15:guide id="5" pos="5400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48"/>
          <p:cNvSpPr txBox="1">
            <a:spLocks noGrp="1"/>
          </p:cNvSpPr>
          <p:nvPr>
            <p:ph type="title"/>
          </p:nvPr>
        </p:nvSpPr>
        <p:spPr>
          <a:xfrm>
            <a:off x="342900" y="571500"/>
            <a:ext cx="8260800" cy="13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oppins SemiBold"/>
              <a:buNone/>
              <a:defRPr sz="4000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55" name="Google Shape;655;p48"/>
          <p:cNvSpPr txBox="1">
            <a:spLocks noGrp="1"/>
          </p:cNvSpPr>
          <p:nvPr>
            <p:ph type="body" idx="1"/>
          </p:nvPr>
        </p:nvSpPr>
        <p:spPr>
          <a:xfrm>
            <a:off x="1057275" y="3752850"/>
            <a:ext cx="77751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●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Poppins"/>
              <a:buChar char="■"/>
              <a:defRPr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16">
          <p15:clr>
            <a:srgbClr val="EA4335"/>
          </p15:clr>
        </p15:guide>
        <p15:guide id="2" pos="648">
          <p15:clr>
            <a:srgbClr val="EA4335"/>
          </p15:clr>
        </p15:guide>
        <p15:guide id="3" orient="horz" pos="360">
          <p15:clr>
            <a:srgbClr val="EA4335"/>
          </p15:clr>
        </p15:guide>
        <p15:guide id="4" orient="horz" pos="1296">
          <p15:clr>
            <a:srgbClr val="EA4335"/>
          </p15:clr>
        </p15:guide>
        <p15:guide id="5" pos="54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HGDDYZ1LD0LeNkzvEeMeIduDUQ72khmmsBwgsw2KZo0/edi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docs.google.com/document/d/1g432FWQHvyO4u5EDLkiKOERou9n3EyOomcU98Ma4Vc0/edit?usp=sharin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1lfLpME63HVhvM1br8ME5GVLzVxOFSsow9wveAb6X7U/edit?usp=shari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eb.seesaw.me/activitie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N0ry2kFlM0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seesaw.me/hc/en-us/articles/115005120583-Seesaw-Icon-Shortcu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1lfLpME63HVhvM1br8ME5GVLzVxOFSsow9wveAb6X7U/edit?usp=sharin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seesaw.me/hc/en-us/articles/203012019-How-do-I-invite-parents-and-families-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eb.seesaw.me/remote-learnin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9.xml"/><Relationship Id="rId5" Type="http://schemas.openxmlformats.org/officeDocument/2006/relationships/hyperlink" Target="http://bit.ly/LIVEhelp" TargetMode="External"/><Relationship Id="rId4" Type="http://schemas.openxmlformats.org/officeDocument/2006/relationships/hyperlink" Target="http://bit.ly/RemoteFAQs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u4JjuGO74QVCNXyoPflKWLI3FLPMcBu7HLnNgIg65PNSl2w/viewform?usp=sf_link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var/folders/qt/13x4sv5n0pb1k_gxf5kj53yc0000gp/T/com.apple.iChat/Messages/Transfers/IMG_4483.jpe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msn.com/en-sg/video/watch/keeping-kids-learning-during-a-coronavirus-outbreak/vi-BB10dVOI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HGDDYZ1LD0LeNkzvEeMeIduDUQ72khmmsBwgsw2KZo0/edit?usp=shar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google.com/document/d/1g432FWQHvyO4u5EDLkiKOERou9n3EyOomcU98Ma4Vc0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88"/>
          <p:cNvSpPr/>
          <p:nvPr/>
        </p:nvSpPr>
        <p:spPr>
          <a:xfrm rot="10800000">
            <a:off x="-335951" y="-119403"/>
            <a:ext cx="1540452" cy="154042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rgbClr val="C7D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88"/>
          <p:cNvSpPr/>
          <p:nvPr/>
        </p:nvSpPr>
        <p:spPr>
          <a:xfrm>
            <a:off x="758900" y="1421023"/>
            <a:ext cx="1540452" cy="154042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88"/>
          <p:cNvSpPr/>
          <p:nvPr/>
        </p:nvSpPr>
        <p:spPr>
          <a:xfrm rot="5400000">
            <a:off x="840144" y="2961461"/>
            <a:ext cx="1459216" cy="1459195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88"/>
          <p:cNvSpPr/>
          <p:nvPr/>
        </p:nvSpPr>
        <p:spPr>
          <a:xfrm rot="10800000">
            <a:off x="-4" y="3623840"/>
            <a:ext cx="1519682" cy="151965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rgbClr val="1A6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88"/>
          <p:cNvSpPr/>
          <p:nvPr/>
        </p:nvSpPr>
        <p:spPr>
          <a:xfrm rot="5400000">
            <a:off x="7573746" y="263762"/>
            <a:ext cx="1570266" cy="1570242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rgbClr val="1A6E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88"/>
          <p:cNvSpPr/>
          <p:nvPr/>
        </p:nvSpPr>
        <p:spPr>
          <a:xfrm>
            <a:off x="7573750" y="1834025"/>
            <a:ext cx="1570266" cy="1570242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rgbClr val="C7D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88"/>
          <p:cNvSpPr txBox="1">
            <a:spLocks noGrp="1"/>
          </p:cNvSpPr>
          <p:nvPr>
            <p:ph type="ctrTitle" idx="4294967295"/>
          </p:nvPr>
        </p:nvSpPr>
        <p:spPr>
          <a:xfrm>
            <a:off x="2693750" y="1552338"/>
            <a:ext cx="4410300" cy="21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Remote Learning for Teachers </a:t>
            </a:r>
            <a:r>
              <a:rPr lang="en">
                <a:solidFill>
                  <a:schemeClr val="accent5"/>
                </a:solidFill>
              </a:rPr>
              <a:t>Already Using Seesaw</a:t>
            </a: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88" name="Google Shape;1288;p88"/>
          <p:cNvSpPr/>
          <p:nvPr/>
        </p:nvSpPr>
        <p:spPr>
          <a:xfrm rot="-5400000">
            <a:off x="7215019" y="4189511"/>
            <a:ext cx="1459216" cy="1459195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9" name="Google Shape;1289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3750" y="612992"/>
            <a:ext cx="1149676" cy="2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106"/>
          <p:cNvSpPr/>
          <p:nvPr/>
        </p:nvSpPr>
        <p:spPr>
          <a:xfrm>
            <a:off x="4297150" y="1043525"/>
            <a:ext cx="3093900" cy="199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106"/>
          <p:cNvSpPr txBox="1"/>
          <p:nvPr/>
        </p:nvSpPr>
        <p:spPr>
          <a:xfrm>
            <a:off x="3850275" y="823625"/>
            <a:ext cx="5083200" cy="19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Designing Engaging Home Learning Experiences</a:t>
            </a:r>
            <a:endParaRPr sz="34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07"/>
          <p:cNvSpPr/>
          <p:nvPr/>
        </p:nvSpPr>
        <p:spPr>
          <a:xfrm>
            <a:off x="324850" y="573900"/>
            <a:ext cx="2306400" cy="20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107"/>
          <p:cNvSpPr txBox="1"/>
          <p:nvPr/>
        </p:nvSpPr>
        <p:spPr>
          <a:xfrm>
            <a:off x="266700" y="503550"/>
            <a:ext cx="11430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LEVER # 1</a:t>
            </a:r>
            <a:endParaRPr b="1">
              <a:solidFill>
                <a:schemeClr val="accent3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3" name="Google Shape;1473;p107"/>
          <p:cNvSpPr/>
          <p:nvPr/>
        </p:nvSpPr>
        <p:spPr>
          <a:xfrm>
            <a:off x="1125775" y="850050"/>
            <a:ext cx="3108000" cy="48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107"/>
          <p:cNvSpPr txBox="1"/>
          <p:nvPr/>
        </p:nvSpPr>
        <p:spPr>
          <a:xfrm>
            <a:off x="266700" y="677250"/>
            <a:ext cx="73209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rgbClr val="FFFFFF"/>
                </a:highlight>
                <a:latin typeface="Poppins SemiBold"/>
                <a:ea typeface="Poppins SemiBold"/>
                <a:cs typeface="Poppins SemiBold"/>
                <a:sym typeface="Poppins SemiBold"/>
              </a:rPr>
              <a:t>Include Family Memb</a:t>
            </a: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ers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75" name="Google Shape;1475;p107"/>
          <p:cNvSpPr txBox="1"/>
          <p:nvPr/>
        </p:nvSpPr>
        <p:spPr>
          <a:xfrm>
            <a:off x="341150" y="1758825"/>
            <a:ext cx="7080900" cy="29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Push student thinking forward by creating content that gets students interacting with family members and takes advantage of learning moments that happen daily at home.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Invite students to:</a:t>
            </a:r>
            <a:endParaRPr sz="16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Engage in simulations, role plays, and interviews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 shared reading exercises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Share day-to-day tasks like errands, laundry, cooking, chores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Ideas for activities that leverage home and family: </a:t>
            </a:r>
            <a:r>
              <a:rPr lang="en" sz="16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English</a:t>
            </a:r>
            <a:r>
              <a:rPr lang="en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| </a:t>
            </a:r>
            <a:r>
              <a:rPr lang="en" sz="16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Spanish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108"/>
          <p:cNvSpPr txBox="1">
            <a:spLocks noGrp="1"/>
          </p:cNvSpPr>
          <p:nvPr>
            <p:ph type="subTitle" idx="1"/>
          </p:nvPr>
        </p:nvSpPr>
        <p:spPr>
          <a:xfrm>
            <a:off x="419100" y="1853325"/>
            <a:ext cx="6511500" cy="297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Talk about </a:t>
            </a:r>
            <a:r>
              <a:rPr lang="en" sz="1600" b="1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culturally responsive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 pedagogy - the home offers a breadth of assets and items that can be used to push student thinking forward in equitable and relevant ways. 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2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Invite students to:</a:t>
            </a:r>
            <a:endParaRPr sz="1600" b="1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Access and use their physical space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Use items around the house in learning experiences, artifacts can include picture, heirlooms, kitchen utensils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Use objects as props to tell stories and build oral language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1" name="Google Shape;1481;p108"/>
          <p:cNvSpPr/>
          <p:nvPr/>
        </p:nvSpPr>
        <p:spPr>
          <a:xfrm>
            <a:off x="324850" y="573900"/>
            <a:ext cx="2306400" cy="20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108"/>
          <p:cNvSpPr txBox="1"/>
          <p:nvPr/>
        </p:nvSpPr>
        <p:spPr>
          <a:xfrm>
            <a:off x="266700" y="503550"/>
            <a:ext cx="11430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LEVER #2</a:t>
            </a:r>
            <a:endParaRPr b="1">
              <a:solidFill>
                <a:schemeClr val="accent3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3" name="Google Shape;1483;p108"/>
          <p:cNvSpPr/>
          <p:nvPr/>
        </p:nvSpPr>
        <p:spPr>
          <a:xfrm>
            <a:off x="1125775" y="850050"/>
            <a:ext cx="3108000" cy="48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108"/>
          <p:cNvSpPr txBox="1"/>
          <p:nvPr/>
        </p:nvSpPr>
        <p:spPr>
          <a:xfrm>
            <a:off x="266700" y="677250"/>
            <a:ext cx="73209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rgbClr val="FFFFFF"/>
                </a:highlight>
                <a:latin typeface="Poppins SemiBold"/>
                <a:ea typeface="Poppins SemiBold"/>
                <a:cs typeface="Poppins SemiBold"/>
                <a:sym typeface="Poppins SemiBold"/>
              </a:rPr>
              <a:t>Include Physical Items</a:t>
            </a:r>
            <a:endParaRPr sz="4000">
              <a:highlight>
                <a:srgbClr val="FFFFFF"/>
              </a:highlight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109"/>
          <p:cNvSpPr txBox="1">
            <a:spLocks noGrp="1"/>
          </p:cNvSpPr>
          <p:nvPr>
            <p:ph type="subTitle" idx="1"/>
          </p:nvPr>
        </p:nvSpPr>
        <p:spPr>
          <a:xfrm>
            <a:off x="419100" y="1853325"/>
            <a:ext cx="6593700" cy="29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Learning from home provides students with the gift of time and choice. Asking open-ended questions means students can think critically, pursue topics of interest, explore multiple points of view, and problem solve in a variety of ways.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Invite students to:</a:t>
            </a:r>
            <a:endParaRPr sz="1600" b="1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Consider questions that don’t have specific, predetermined answers. 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Analyze, deconstruct and redesign things they are curious about.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0" name="Google Shape;1490;p109"/>
          <p:cNvSpPr/>
          <p:nvPr/>
        </p:nvSpPr>
        <p:spPr>
          <a:xfrm>
            <a:off x="324850" y="573900"/>
            <a:ext cx="2306400" cy="205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09"/>
          <p:cNvSpPr txBox="1"/>
          <p:nvPr/>
        </p:nvSpPr>
        <p:spPr>
          <a:xfrm>
            <a:off x="266700" y="503550"/>
            <a:ext cx="11430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LEVER #3</a:t>
            </a:r>
            <a:endParaRPr b="1">
              <a:solidFill>
                <a:schemeClr val="accent3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2" name="Google Shape;1492;p109"/>
          <p:cNvSpPr/>
          <p:nvPr/>
        </p:nvSpPr>
        <p:spPr>
          <a:xfrm>
            <a:off x="1125775" y="850050"/>
            <a:ext cx="3108000" cy="489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09"/>
          <p:cNvSpPr txBox="1"/>
          <p:nvPr/>
        </p:nvSpPr>
        <p:spPr>
          <a:xfrm>
            <a:off x="266700" y="677250"/>
            <a:ext cx="73209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highlight>
                  <a:srgbClr val="FFFFFF"/>
                </a:highlight>
                <a:latin typeface="Poppins SemiBold"/>
                <a:ea typeface="Poppins SemiBold"/>
                <a:cs typeface="Poppins SemiBold"/>
                <a:sym typeface="Poppins SemiBold"/>
              </a:rPr>
              <a:t>Include Open-Ended ?s</a:t>
            </a:r>
            <a:endParaRPr sz="4000">
              <a:highlight>
                <a:srgbClr val="FFFFFF"/>
              </a:highlight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10"/>
          <p:cNvSpPr txBox="1">
            <a:spLocks noGrp="1"/>
          </p:cNvSpPr>
          <p:nvPr>
            <p:ph type="body" idx="1"/>
          </p:nvPr>
        </p:nvSpPr>
        <p:spPr>
          <a:xfrm>
            <a:off x="679875" y="1472525"/>
            <a:ext cx="7910400" cy="34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822AA2"/>
                </a:solidFill>
                <a:latin typeface="Poppins"/>
                <a:ea typeface="Poppins"/>
                <a:cs typeface="Poppins"/>
                <a:sym typeface="Poppins"/>
              </a:rPr>
              <a:t>Relationships:</a:t>
            </a:r>
            <a:endParaRPr sz="2000" b="1">
              <a:solidFill>
                <a:srgbClr val="822AA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Students need to feel surrounded by supportive, caring relationships. Continue to </a:t>
            </a:r>
            <a:r>
              <a:rPr lang="en" sz="14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connect and </a:t>
            </a:r>
            <a:r>
              <a:rPr lang="en" sz="140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engage with students virtually.</a:t>
            </a:r>
            <a:endParaRPr sz="140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822AA2"/>
                </a:solidFill>
                <a:latin typeface="Poppins"/>
                <a:ea typeface="Poppins"/>
                <a:cs typeface="Poppins"/>
                <a:sym typeface="Poppins"/>
              </a:rPr>
              <a:t>Routines: </a:t>
            </a:r>
            <a:endParaRPr sz="16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Students feel safer and more secure when they know what to expect and when to expect it. Set a schedule for you, and encourage families to stick to routines at home.</a:t>
            </a:r>
            <a:endParaRPr sz="14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822AA2"/>
                </a:solidFill>
                <a:latin typeface="Poppins"/>
                <a:ea typeface="Poppins"/>
                <a:cs typeface="Poppins"/>
                <a:sym typeface="Poppins"/>
              </a:rPr>
              <a:t>Ongoing Encouragement:</a:t>
            </a:r>
            <a:endParaRPr sz="2000" b="1">
              <a:solidFill>
                <a:srgbClr val="822AA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Use Seesaw and other tools to provide motivation and positive reinforcement.</a:t>
            </a:r>
            <a:r>
              <a:rPr lang="en"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" sz="14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Use technology as a serve and return, so you are responsive to students’ learning moments.</a:t>
            </a:r>
            <a:endParaRPr sz="1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9" name="Google Shape;1499;p110"/>
          <p:cNvSpPr/>
          <p:nvPr/>
        </p:nvSpPr>
        <p:spPr>
          <a:xfrm rot="-5400000">
            <a:off x="-526091" y="-421654"/>
            <a:ext cx="2032719" cy="203268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rgbClr val="822A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10"/>
          <p:cNvSpPr txBox="1"/>
          <p:nvPr/>
        </p:nvSpPr>
        <p:spPr>
          <a:xfrm>
            <a:off x="533250" y="505000"/>
            <a:ext cx="7737300" cy="7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oppins SemiBold"/>
                <a:ea typeface="Poppins SemiBold"/>
                <a:cs typeface="Poppins SemiBold"/>
                <a:sym typeface="Poppins SemiBold"/>
              </a:rPr>
              <a:t>Learning at Home Strategies</a:t>
            </a:r>
            <a:endParaRPr sz="4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111"/>
          <p:cNvSpPr txBox="1"/>
          <p:nvPr/>
        </p:nvSpPr>
        <p:spPr>
          <a:xfrm>
            <a:off x="679875" y="428800"/>
            <a:ext cx="70173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Poppins SemiBold"/>
                <a:ea typeface="Poppins SemiBold"/>
                <a:cs typeface="Poppins SemiBold"/>
                <a:sym typeface="Poppins SemiBold"/>
              </a:rPr>
              <a:t>Need Ideas?</a:t>
            </a:r>
            <a:endParaRPr sz="4000" dirty="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dirty="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Keep in mind, it is </a:t>
            </a:r>
            <a:r>
              <a:rPr lang="en" sz="1600" b="1" i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not</a:t>
            </a:r>
            <a:r>
              <a:rPr lang="en" sz="1600" dirty="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realistic to completely replicate your classroom at home. </a:t>
            </a:r>
            <a:endParaRPr sz="4000" dirty="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06" name="Google Shape;1506;p111"/>
          <p:cNvSpPr txBox="1">
            <a:spLocks noGrp="1"/>
          </p:cNvSpPr>
          <p:nvPr>
            <p:ph type="body" idx="1"/>
          </p:nvPr>
        </p:nvSpPr>
        <p:spPr>
          <a:xfrm>
            <a:off x="1494600" y="2234450"/>
            <a:ext cx="6768000" cy="12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 dirty="0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Here's a curriculum map to get you started</a:t>
            </a:r>
            <a:endParaRPr sz="1200" b="1" dirty="0">
              <a:solidFill>
                <a:srgbClr val="822AA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 b="1" i="1" dirty="0">
                <a:solidFill>
                  <a:srgbClr val="822AA2"/>
                </a:solidFill>
                <a:latin typeface="Poppins"/>
                <a:ea typeface="Poppins"/>
                <a:cs typeface="Poppins"/>
                <a:sym typeface="Poppins"/>
              </a:rPr>
              <a:t>This resource includes links to ready-to-go Seesaw Activities, organized by grade and subject. Plus, each activity includes a description so it can be completed without tech.</a:t>
            </a:r>
            <a:endParaRPr sz="1200" b="1" i="1" dirty="0">
              <a:solidFill>
                <a:srgbClr val="822AA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507" name="Google Shape;1507;p111"/>
          <p:cNvGrpSpPr/>
          <p:nvPr/>
        </p:nvGrpSpPr>
        <p:grpSpPr>
          <a:xfrm>
            <a:off x="833748" y="2316147"/>
            <a:ext cx="563675" cy="417122"/>
            <a:chOff x="926825" y="895275"/>
            <a:chExt cx="5553450" cy="4109575"/>
          </a:xfrm>
        </p:grpSpPr>
        <p:sp>
          <p:nvSpPr>
            <p:cNvPr id="1508" name="Google Shape;1508;p111"/>
            <p:cNvSpPr/>
            <p:nvPr/>
          </p:nvSpPr>
          <p:spPr>
            <a:xfrm>
              <a:off x="2389225" y="913775"/>
              <a:ext cx="4091050" cy="4091075"/>
            </a:xfrm>
            <a:custGeom>
              <a:avLst/>
              <a:gdLst/>
              <a:ahLst/>
              <a:cxnLst/>
              <a:rect l="l" t="t" r="r" b="b"/>
              <a:pathLst>
                <a:path w="163642" h="163643" extrusionOk="0">
                  <a:moveTo>
                    <a:pt x="81821" y="1"/>
                  </a:moveTo>
                  <a:cubicBezTo>
                    <a:pt x="36653" y="1"/>
                    <a:pt x="0" y="36283"/>
                    <a:pt x="0" y="81822"/>
                  </a:cubicBezTo>
                  <a:cubicBezTo>
                    <a:pt x="0" y="126990"/>
                    <a:pt x="36283" y="163642"/>
                    <a:pt x="81821" y="163642"/>
                  </a:cubicBezTo>
                  <a:cubicBezTo>
                    <a:pt x="127359" y="163642"/>
                    <a:pt x="163642" y="126990"/>
                    <a:pt x="163642" y="81822"/>
                  </a:cubicBezTo>
                  <a:cubicBezTo>
                    <a:pt x="163642" y="36283"/>
                    <a:pt x="127359" y="1"/>
                    <a:pt x="81821" y="1"/>
                  </a:cubicBezTo>
                  <a:close/>
                </a:path>
              </a:pathLst>
            </a:custGeom>
            <a:solidFill>
              <a:srgbClr val="822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11"/>
            <p:cNvSpPr/>
            <p:nvPr/>
          </p:nvSpPr>
          <p:spPr>
            <a:xfrm>
              <a:off x="926825" y="895275"/>
              <a:ext cx="5127700" cy="4109575"/>
            </a:xfrm>
            <a:custGeom>
              <a:avLst/>
              <a:gdLst/>
              <a:ahLst/>
              <a:cxnLst/>
              <a:rect l="l" t="t" r="r" b="b"/>
              <a:pathLst>
                <a:path w="205108" h="164383" extrusionOk="0">
                  <a:moveTo>
                    <a:pt x="123286" y="0"/>
                  </a:moveTo>
                  <a:lnTo>
                    <a:pt x="123286" y="45168"/>
                  </a:lnTo>
                  <a:lnTo>
                    <a:pt x="0" y="45168"/>
                  </a:lnTo>
                  <a:lnTo>
                    <a:pt x="0" y="54054"/>
                  </a:lnTo>
                  <a:lnTo>
                    <a:pt x="132542" y="54054"/>
                  </a:lnTo>
                  <a:lnTo>
                    <a:pt x="132542" y="22955"/>
                  </a:lnTo>
                  <a:lnTo>
                    <a:pt x="192149" y="82562"/>
                  </a:lnTo>
                  <a:lnTo>
                    <a:pt x="132542" y="142169"/>
                  </a:lnTo>
                  <a:lnTo>
                    <a:pt x="132542" y="110699"/>
                  </a:lnTo>
                  <a:lnTo>
                    <a:pt x="0" y="110699"/>
                  </a:lnTo>
                  <a:lnTo>
                    <a:pt x="0" y="119955"/>
                  </a:lnTo>
                  <a:lnTo>
                    <a:pt x="123286" y="119955"/>
                  </a:lnTo>
                  <a:lnTo>
                    <a:pt x="123286" y="164382"/>
                  </a:lnTo>
                  <a:lnTo>
                    <a:pt x="205107" y="82562"/>
                  </a:lnTo>
                  <a:lnTo>
                    <a:pt x="12328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10" name="Google Shape;1510;p111"/>
          <p:cNvSpPr/>
          <p:nvPr/>
        </p:nvSpPr>
        <p:spPr>
          <a:xfrm rot="5400000">
            <a:off x="7399718" y="3446163"/>
            <a:ext cx="1744293" cy="1744267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rgbClr val="822A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11"/>
          <p:cNvSpPr txBox="1"/>
          <p:nvPr/>
        </p:nvSpPr>
        <p:spPr>
          <a:xfrm>
            <a:off x="1494600" y="3699713"/>
            <a:ext cx="55680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 u="sng" dirty="0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Find more ideas in the Seesaw Activity Library</a:t>
            </a:r>
            <a:endParaRPr b="1" dirty="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512" name="Google Shape;1512;p111"/>
          <p:cNvGrpSpPr/>
          <p:nvPr/>
        </p:nvGrpSpPr>
        <p:grpSpPr>
          <a:xfrm>
            <a:off x="833748" y="3699647"/>
            <a:ext cx="563675" cy="417122"/>
            <a:chOff x="926825" y="895275"/>
            <a:chExt cx="5553450" cy="4109575"/>
          </a:xfrm>
        </p:grpSpPr>
        <p:sp>
          <p:nvSpPr>
            <p:cNvPr id="1513" name="Google Shape;1513;p111"/>
            <p:cNvSpPr/>
            <p:nvPr/>
          </p:nvSpPr>
          <p:spPr>
            <a:xfrm>
              <a:off x="2389225" y="913775"/>
              <a:ext cx="4091050" cy="4091075"/>
            </a:xfrm>
            <a:custGeom>
              <a:avLst/>
              <a:gdLst/>
              <a:ahLst/>
              <a:cxnLst/>
              <a:rect l="l" t="t" r="r" b="b"/>
              <a:pathLst>
                <a:path w="163642" h="163643" extrusionOk="0">
                  <a:moveTo>
                    <a:pt x="81821" y="1"/>
                  </a:moveTo>
                  <a:cubicBezTo>
                    <a:pt x="36653" y="1"/>
                    <a:pt x="0" y="36283"/>
                    <a:pt x="0" y="81822"/>
                  </a:cubicBezTo>
                  <a:cubicBezTo>
                    <a:pt x="0" y="126990"/>
                    <a:pt x="36283" y="163642"/>
                    <a:pt x="81821" y="163642"/>
                  </a:cubicBezTo>
                  <a:cubicBezTo>
                    <a:pt x="127359" y="163642"/>
                    <a:pt x="163642" y="126990"/>
                    <a:pt x="163642" y="81822"/>
                  </a:cubicBezTo>
                  <a:cubicBezTo>
                    <a:pt x="163642" y="36283"/>
                    <a:pt x="127359" y="1"/>
                    <a:pt x="81821" y="1"/>
                  </a:cubicBezTo>
                  <a:close/>
                </a:path>
              </a:pathLst>
            </a:custGeom>
            <a:solidFill>
              <a:srgbClr val="8229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11"/>
            <p:cNvSpPr/>
            <p:nvPr/>
          </p:nvSpPr>
          <p:spPr>
            <a:xfrm>
              <a:off x="926825" y="895275"/>
              <a:ext cx="5127700" cy="4109575"/>
            </a:xfrm>
            <a:custGeom>
              <a:avLst/>
              <a:gdLst/>
              <a:ahLst/>
              <a:cxnLst/>
              <a:rect l="l" t="t" r="r" b="b"/>
              <a:pathLst>
                <a:path w="205108" h="164383" extrusionOk="0">
                  <a:moveTo>
                    <a:pt x="123286" y="0"/>
                  </a:moveTo>
                  <a:lnTo>
                    <a:pt x="123286" y="45168"/>
                  </a:lnTo>
                  <a:lnTo>
                    <a:pt x="0" y="45168"/>
                  </a:lnTo>
                  <a:lnTo>
                    <a:pt x="0" y="54054"/>
                  </a:lnTo>
                  <a:lnTo>
                    <a:pt x="132542" y="54054"/>
                  </a:lnTo>
                  <a:lnTo>
                    <a:pt x="132542" y="22955"/>
                  </a:lnTo>
                  <a:lnTo>
                    <a:pt x="192149" y="82562"/>
                  </a:lnTo>
                  <a:lnTo>
                    <a:pt x="132542" y="142169"/>
                  </a:lnTo>
                  <a:lnTo>
                    <a:pt x="132542" y="110699"/>
                  </a:lnTo>
                  <a:lnTo>
                    <a:pt x="0" y="110699"/>
                  </a:lnTo>
                  <a:lnTo>
                    <a:pt x="0" y="119955"/>
                  </a:lnTo>
                  <a:lnTo>
                    <a:pt x="123286" y="119955"/>
                  </a:lnTo>
                  <a:lnTo>
                    <a:pt x="123286" y="164382"/>
                  </a:lnTo>
                  <a:lnTo>
                    <a:pt x="205107" y="82562"/>
                  </a:lnTo>
                  <a:lnTo>
                    <a:pt x="12328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2"/>
          <p:cNvSpPr txBox="1">
            <a:spLocks noGrp="1"/>
          </p:cNvSpPr>
          <p:nvPr>
            <p:ph type="subTitle" idx="1"/>
          </p:nvPr>
        </p:nvSpPr>
        <p:spPr>
          <a:xfrm>
            <a:off x="837900" y="1754225"/>
            <a:ext cx="4257600" cy="89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Create activities in Seesaw</a:t>
            </a:r>
            <a:endParaRPr sz="4000"/>
          </a:p>
        </p:txBody>
      </p:sp>
      <p:sp>
        <p:nvSpPr>
          <p:cNvPr id="1520" name="Google Shape;1520;p112"/>
          <p:cNvSpPr txBox="1">
            <a:spLocks noGrp="1"/>
          </p:cNvSpPr>
          <p:nvPr>
            <p:ph type="title"/>
          </p:nvPr>
        </p:nvSpPr>
        <p:spPr>
          <a:xfrm>
            <a:off x="892650" y="1274375"/>
            <a:ext cx="4148100" cy="4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If you need a refresher...</a:t>
            </a: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113"/>
          <p:cNvSpPr txBox="1"/>
          <p:nvPr/>
        </p:nvSpPr>
        <p:spPr>
          <a:xfrm>
            <a:off x="5756150" y="286213"/>
            <a:ext cx="3013500" cy="4571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STEP 1: </a:t>
            </a: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Click the green Add+ button and choose Assign Activity.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STEP 2: </a:t>
            </a: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You’ll be in My Library. Choose Create New Activity.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STEP 3: </a:t>
            </a: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Enter the title and directions, add multimedia instructions or an example, add a template. And more!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STEP 4: </a:t>
            </a: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Click Save.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STEP 5: </a:t>
            </a: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You’ll be back in My Library. Click Assign, choose the class or specific students. Click Assign.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Your activity will show up in the Activities tab.</a:t>
            </a: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26" name="Google Shape;1526;p113" title="Creating Activities in Seesaw Abridge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900" y="661488"/>
            <a:ext cx="5094025" cy="382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114"/>
          <p:cNvSpPr/>
          <p:nvPr/>
        </p:nvSpPr>
        <p:spPr>
          <a:xfrm rot="-5400000">
            <a:off x="-4815" y="-2"/>
            <a:ext cx="1828040" cy="1828013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14"/>
          <p:cNvSpPr txBox="1"/>
          <p:nvPr/>
        </p:nvSpPr>
        <p:spPr>
          <a:xfrm>
            <a:off x="675000" y="1774500"/>
            <a:ext cx="7794000" cy="18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Poppins SemiBold"/>
                <a:ea typeface="Poppins SemiBold"/>
                <a:cs typeface="Poppins SemiBold"/>
                <a:sym typeface="Poppins SemiBold"/>
              </a:rPr>
              <a:t>The </a:t>
            </a:r>
            <a:r>
              <a:rPr lang="en" sz="3400">
                <a:solidFill>
                  <a:srgbClr val="FFAB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Seesaw icons shortcuts </a:t>
            </a:r>
            <a:r>
              <a:rPr lang="en" sz="3400">
                <a:latin typeface="Poppins SemiBold"/>
                <a:ea typeface="Poppins SemiBold"/>
                <a:cs typeface="Poppins SemiBold"/>
                <a:sym typeface="Poppins SemiBold"/>
              </a:rPr>
              <a:t>(referenced in the video) </a:t>
            </a:r>
            <a:endParaRPr sz="3400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latin typeface="Poppins SemiBold"/>
                <a:ea typeface="Poppins SemiBold"/>
                <a:cs typeface="Poppins SemiBold"/>
                <a:sym typeface="Poppins SemiBold"/>
              </a:rPr>
              <a:t>can be found </a:t>
            </a:r>
            <a:r>
              <a:rPr lang="en" sz="3400" u="sng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  <a:hlinkClick r:id="rId3"/>
              </a:rPr>
              <a:t>HERE</a:t>
            </a:r>
            <a:r>
              <a:rPr lang="en" sz="3400">
                <a:solidFill>
                  <a:srgbClr val="FFAB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.</a:t>
            </a:r>
            <a:endParaRPr sz="3400">
              <a:solidFill>
                <a:srgbClr val="FFAB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" name="5-Point Star 1">
            <a:extLst>
              <a:ext uri="{FF2B5EF4-FFF2-40B4-BE49-F238E27FC236}">
                <a16:creationId xmlns:a16="http://schemas.microsoft.com/office/drawing/2014/main" id="{62D0ED97-8FE3-6043-A110-7FC885235FD3}"/>
              </a:ext>
            </a:extLst>
          </p:cNvPr>
          <p:cNvSpPr/>
          <p:nvPr/>
        </p:nvSpPr>
        <p:spPr>
          <a:xfrm rot="1387963">
            <a:off x="7118743" y="3323427"/>
            <a:ext cx="1797269" cy="1528480"/>
          </a:xfrm>
          <a:prstGeom prst="star5">
            <a:avLst>
              <a:gd name="adj" fmla="val 26562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Great resource!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115"/>
          <p:cNvSpPr txBox="1">
            <a:spLocks noGrp="1"/>
          </p:cNvSpPr>
          <p:nvPr>
            <p:ph type="title"/>
          </p:nvPr>
        </p:nvSpPr>
        <p:spPr>
          <a:xfrm>
            <a:off x="311700" y="846700"/>
            <a:ext cx="8520600" cy="25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 created a map of </a:t>
            </a:r>
            <a:r>
              <a:rPr lang="en" sz="34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ready-to-go Seesaw activities</a:t>
            </a:r>
            <a:r>
              <a:rPr lang="en" sz="34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for home learning organized by grade and subject. </a:t>
            </a:r>
            <a:endParaRPr sz="34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You can find it </a:t>
            </a:r>
            <a:r>
              <a:rPr lang="en" sz="3400" b="1" u="sng">
                <a:solidFill>
                  <a:srgbClr val="FFAB00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HERE</a:t>
            </a:r>
            <a:r>
              <a:rPr lang="en" sz="34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34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38" name="Google Shape;1538;p115"/>
          <p:cNvSpPr/>
          <p:nvPr/>
        </p:nvSpPr>
        <p:spPr>
          <a:xfrm rot="5400000">
            <a:off x="7315985" y="3315473"/>
            <a:ext cx="1828040" cy="1828013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90"/>
          <p:cNvSpPr txBox="1">
            <a:spLocks noGrp="1"/>
          </p:cNvSpPr>
          <p:nvPr>
            <p:ph type="body" idx="1"/>
          </p:nvPr>
        </p:nvSpPr>
        <p:spPr>
          <a:xfrm>
            <a:off x="250213" y="1231200"/>
            <a:ext cx="56349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Seesaw brings together students, teachers, and families to </a:t>
            </a:r>
            <a:r>
              <a:rPr lang="en" sz="2500" b="1">
                <a:solidFill>
                  <a:srgbClr val="59CCE5"/>
                </a:solidFill>
                <a:latin typeface="Poppins"/>
                <a:ea typeface="Poppins"/>
                <a:cs typeface="Poppins"/>
                <a:sym typeface="Poppins"/>
              </a:rPr>
              <a:t>deepen student learning</a:t>
            </a:r>
            <a:r>
              <a:rPr lang="en" sz="25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25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5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Remote learning is a </a:t>
            </a:r>
            <a:r>
              <a:rPr lang="en" sz="2500" b="1">
                <a:solidFill>
                  <a:srgbClr val="59CCE5"/>
                </a:solidFill>
                <a:latin typeface="Poppins"/>
                <a:ea typeface="Poppins"/>
                <a:cs typeface="Poppins"/>
                <a:sym typeface="Poppins"/>
              </a:rPr>
              <a:t>core part</a:t>
            </a:r>
            <a:r>
              <a:rPr lang="en" sz="25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of Seesaw’s Learning Loop. </a:t>
            </a:r>
            <a:endParaRPr sz="2500" b="1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02" name="Google Shape;1302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0409" y="1199537"/>
            <a:ext cx="3085776" cy="274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116"/>
          <p:cNvSpPr txBox="1">
            <a:spLocks noGrp="1"/>
          </p:cNvSpPr>
          <p:nvPr>
            <p:ph type="body" idx="1"/>
          </p:nvPr>
        </p:nvSpPr>
        <p:spPr>
          <a:xfrm>
            <a:off x="679875" y="1874875"/>
            <a:ext cx="8070900" cy="27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If families are already connected on the Family app, </a:t>
            </a:r>
            <a:r>
              <a:rPr lang="en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 recommend sending all Seesaw Announcements to both students and families. The Family app provides one-on-one messaging and translation.</a:t>
            </a:r>
            <a:endParaRPr sz="1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If you have </a:t>
            </a:r>
            <a:r>
              <a:rPr lang="en" sz="1600" b="1" u="sng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not</a:t>
            </a:r>
            <a:r>
              <a:rPr lang="en" sz="1600" b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yet connected families on the Family app, </a:t>
            </a:r>
            <a:r>
              <a:rPr lang="en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 recommend keeping it simple and communicate with students and families via the Class app. Note: If one-on-one messaging or translation is important, learn how families use the Family app </a:t>
            </a:r>
            <a:r>
              <a:rPr lang="en" sz="16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here</a:t>
            </a:r>
            <a:r>
              <a:rPr lang="en" sz="16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44" name="Google Shape;1544;p116"/>
          <p:cNvSpPr/>
          <p:nvPr/>
        </p:nvSpPr>
        <p:spPr>
          <a:xfrm rot="-5400000">
            <a:off x="-695302" y="-535209"/>
            <a:ext cx="2146281" cy="2146249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rgbClr val="59CC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116"/>
          <p:cNvSpPr txBox="1"/>
          <p:nvPr/>
        </p:nvSpPr>
        <p:spPr>
          <a:xfrm>
            <a:off x="679875" y="505000"/>
            <a:ext cx="82035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Communicating with </a:t>
            </a:r>
            <a:endParaRPr sz="3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students and families...</a:t>
            </a:r>
            <a:endParaRPr sz="3200"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117"/>
          <p:cNvSpPr txBox="1">
            <a:spLocks noGrp="1"/>
          </p:cNvSpPr>
          <p:nvPr>
            <p:ph type="title"/>
          </p:nvPr>
        </p:nvSpPr>
        <p:spPr>
          <a:xfrm>
            <a:off x="506700" y="571500"/>
            <a:ext cx="8229600" cy="71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Troubleshooting &amp; FAQs</a:t>
            </a:r>
            <a:endParaRPr/>
          </a:p>
        </p:txBody>
      </p:sp>
      <p:sp>
        <p:nvSpPr>
          <p:cNvPr id="1551" name="Google Shape;1551;p117"/>
          <p:cNvSpPr txBox="1">
            <a:spLocks noGrp="1"/>
          </p:cNvSpPr>
          <p:nvPr>
            <p:ph type="subTitle" idx="1"/>
          </p:nvPr>
        </p:nvSpPr>
        <p:spPr>
          <a:xfrm>
            <a:off x="506700" y="1542725"/>
            <a:ext cx="8130600" cy="31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Due to unusually high demands on our Help Center at this time, we kindly ask that you </a:t>
            </a:r>
            <a:r>
              <a:rPr lang="en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try to find the answer to your questions before submitting a help ticket</a:t>
            </a: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Here are three resources to help: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857250" lvl="0" indent="-2413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AutoNum type="arabicPeriod"/>
            </a:pPr>
            <a:r>
              <a:rPr lang="en"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Main site for teachers: </a:t>
            </a:r>
            <a:r>
              <a:rPr lang="en" sz="2000" u="sng">
                <a:solidFill>
                  <a:schemeClr val="hlink"/>
                </a:solidFill>
                <a:hlinkClick r:id="rId3"/>
              </a:rPr>
              <a:t>web.seesaw.me/remote-learning</a:t>
            </a:r>
            <a:endParaRPr sz="2000">
              <a:solidFill>
                <a:schemeClr val="dk1"/>
              </a:solidFill>
            </a:endParaRPr>
          </a:p>
          <a:p>
            <a:pPr marL="857250" lvl="0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FAQs: </a:t>
            </a:r>
            <a:r>
              <a:rPr lang="en" sz="2000" b="1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http://bit.ly/RemoteFAQs</a:t>
            </a:r>
            <a:endParaRPr sz="2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857250" lvl="0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AutoNum type="arabicPeriod"/>
            </a:pPr>
            <a:r>
              <a:rPr lang="en"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Live Help Webinar: </a:t>
            </a:r>
            <a:r>
              <a:rPr lang="en" sz="2000" b="1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5"/>
              </a:rPr>
              <a:t>http://bit.ly/LIVEhelp</a:t>
            </a:r>
            <a:endParaRPr sz="20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117"/>
          <p:cNvSpPr/>
          <p:nvPr/>
        </p:nvSpPr>
        <p:spPr>
          <a:xfrm rot="5400000">
            <a:off x="7275773" y="3275265"/>
            <a:ext cx="1868239" cy="1868211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rgbClr val="59CC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118"/>
          <p:cNvSpPr txBox="1"/>
          <p:nvPr/>
        </p:nvSpPr>
        <p:spPr>
          <a:xfrm>
            <a:off x="840000" y="2370400"/>
            <a:ext cx="7520400" cy="14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We are learning right alongside you!</a:t>
            </a:r>
            <a:endParaRPr sz="2200">
              <a:solidFill>
                <a:schemeClr val="lt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Please take 60 seconds to answer 2 questions </a:t>
            </a:r>
            <a:r>
              <a:rPr lang="en" sz="2200" b="1" u="sng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here</a:t>
            </a:r>
            <a:r>
              <a:rPr lang="en" sz="2200" u="sng">
                <a:solidFill>
                  <a:schemeClr val="lt1"/>
                </a:solidFill>
                <a:latin typeface="Poppins Medium"/>
                <a:ea typeface="Poppins Medium"/>
                <a:cs typeface="Poppins Medium"/>
                <a:sym typeface="Poppins Medium"/>
                <a:hlinkClick r:id="rId3"/>
              </a:rPr>
              <a:t>.</a:t>
            </a:r>
            <a:endParaRPr sz="2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8" name="Google Shape;1558;p118"/>
          <p:cNvSpPr txBox="1"/>
          <p:nvPr/>
        </p:nvSpPr>
        <p:spPr>
          <a:xfrm>
            <a:off x="783600" y="1363700"/>
            <a:ext cx="74061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We’d love your feedback!</a:t>
            </a:r>
            <a:endParaRPr sz="4000">
              <a:solidFill>
                <a:schemeClr val="accen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91"/>
          <p:cNvSpPr txBox="1">
            <a:spLocks noGrp="1"/>
          </p:cNvSpPr>
          <p:nvPr>
            <p:ph type="body" idx="1"/>
          </p:nvPr>
        </p:nvSpPr>
        <p:spPr>
          <a:xfrm>
            <a:off x="677725" y="317100"/>
            <a:ext cx="7894800" cy="5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222222"/>
                </a:solidFill>
              </a:rPr>
              <a:t>Learning at Home is Different...</a:t>
            </a:r>
            <a:endParaRPr sz="3000" b="1">
              <a:solidFill>
                <a:srgbClr val="222222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8" name="Google Shape;1308;p91"/>
          <p:cNvSpPr txBox="1"/>
          <p:nvPr/>
        </p:nvSpPr>
        <p:spPr>
          <a:xfrm>
            <a:off x="1091250" y="1058488"/>
            <a:ext cx="7650900" cy="3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A child’s </a:t>
            </a:r>
            <a:r>
              <a:rPr lang="en" b="1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home and community is a unique, powerful learning environment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. 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Teachers and family members </a:t>
            </a:r>
            <a:r>
              <a:rPr lang="en" b="1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need to work together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 to support continuous learning experiences. 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Content that </a:t>
            </a:r>
            <a:r>
              <a:rPr lang="en" b="1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integrates the home environment and relationships 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makes remote learning more effective. </a:t>
            </a:r>
            <a:endParaRPr b="1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It is not realistic to replicate the school day at home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. Focus on high priorities and encourage families to look for daily learning moments they can enjoy together..</a:t>
            </a:r>
            <a:endParaRPr b="1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Supporting students to work independently is important.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 Because students are working at home, </a:t>
            </a:r>
            <a:r>
              <a:rPr lang="en" b="1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we need to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b="1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provide content that respects the family role and gives families the tools</a:t>
            </a:r>
            <a:r>
              <a:rPr lang="en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 they need to support their child.  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309" name="Google Shape;1309;p91"/>
          <p:cNvGrpSpPr/>
          <p:nvPr/>
        </p:nvGrpSpPr>
        <p:grpSpPr>
          <a:xfrm>
            <a:off x="677732" y="1117360"/>
            <a:ext cx="350978" cy="259725"/>
            <a:chOff x="926825" y="895275"/>
            <a:chExt cx="5553450" cy="4109575"/>
          </a:xfrm>
        </p:grpSpPr>
        <p:sp>
          <p:nvSpPr>
            <p:cNvPr id="1310" name="Google Shape;1310;p91"/>
            <p:cNvSpPr/>
            <p:nvPr/>
          </p:nvSpPr>
          <p:spPr>
            <a:xfrm>
              <a:off x="2389225" y="913775"/>
              <a:ext cx="4091050" cy="4091075"/>
            </a:xfrm>
            <a:custGeom>
              <a:avLst/>
              <a:gdLst/>
              <a:ahLst/>
              <a:cxnLst/>
              <a:rect l="l" t="t" r="r" b="b"/>
              <a:pathLst>
                <a:path w="163642" h="163643" extrusionOk="0">
                  <a:moveTo>
                    <a:pt x="81821" y="1"/>
                  </a:moveTo>
                  <a:cubicBezTo>
                    <a:pt x="36653" y="1"/>
                    <a:pt x="0" y="36283"/>
                    <a:pt x="0" y="81822"/>
                  </a:cubicBezTo>
                  <a:cubicBezTo>
                    <a:pt x="0" y="126990"/>
                    <a:pt x="36283" y="163642"/>
                    <a:pt x="81821" y="163642"/>
                  </a:cubicBezTo>
                  <a:cubicBezTo>
                    <a:pt x="127359" y="163642"/>
                    <a:pt x="163642" y="126990"/>
                    <a:pt x="163642" y="81822"/>
                  </a:cubicBezTo>
                  <a:cubicBezTo>
                    <a:pt x="163642" y="36283"/>
                    <a:pt x="127359" y="1"/>
                    <a:pt x="81821" y="1"/>
                  </a:cubicBez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91"/>
            <p:cNvSpPr/>
            <p:nvPr/>
          </p:nvSpPr>
          <p:spPr>
            <a:xfrm>
              <a:off x="926825" y="895275"/>
              <a:ext cx="5127700" cy="4109575"/>
            </a:xfrm>
            <a:custGeom>
              <a:avLst/>
              <a:gdLst/>
              <a:ahLst/>
              <a:cxnLst/>
              <a:rect l="l" t="t" r="r" b="b"/>
              <a:pathLst>
                <a:path w="205108" h="164383" extrusionOk="0">
                  <a:moveTo>
                    <a:pt x="123286" y="0"/>
                  </a:moveTo>
                  <a:lnTo>
                    <a:pt x="123286" y="45168"/>
                  </a:lnTo>
                  <a:lnTo>
                    <a:pt x="0" y="45168"/>
                  </a:lnTo>
                  <a:lnTo>
                    <a:pt x="0" y="54054"/>
                  </a:lnTo>
                  <a:lnTo>
                    <a:pt x="132542" y="54054"/>
                  </a:lnTo>
                  <a:lnTo>
                    <a:pt x="132542" y="22955"/>
                  </a:lnTo>
                  <a:lnTo>
                    <a:pt x="192149" y="82562"/>
                  </a:lnTo>
                  <a:lnTo>
                    <a:pt x="132542" y="142169"/>
                  </a:lnTo>
                  <a:lnTo>
                    <a:pt x="132542" y="110699"/>
                  </a:lnTo>
                  <a:lnTo>
                    <a:pt x="0" y="110699"/>
                  </a:lnTo>
                  <a:lnTo>
                    <a:pt x="0" y="119955"/>
                  </a:lnTo>
                  <a:lnTo>
                    <a:pt x="123286" y="119955"/>
                  </a:lnTo>
                  <a:lnTo>
                    <a:pt x="123286" y="164382"/>
                  </a:lnTo>
                  <a:lnTo>
                    <a:pt x="205107" y="82562"/>
                  </a:lnTo>
                  <a:lnTo>
                    <a:pt x="12328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2" name="Google Shape;1312;p91"/>
          <p:cNvGrpSpPr/>
          <p:nvPr/>
        </p:nvGrpSpPr>
        <p:grpSpPr>
          <a:xfrm>
            <a:off x="677732" y="1508510"/>
            <a:ext cx="350978" cy="259725"/>
            <a:chOff x="926825" y="895275"/>
            <a:chExt cx="5553450" cy="4109575"/>
          </a:xfrm>
        </p:grpSpPr>
        <p:sp>
          <p:nvSpPr>
            <p:cNvPr id="1313" name="Google Shape;1313;p91"/>
            <p:cNvSpPr/>
            <p:nvPr/>
          </p:nvSpPr>
          <p:spPr>
            <a:xfrm>
              <a:off x="2389225" y="913775"/>
              <a:ext cx="4091050" cy="4091075"/>
            </a:xfrm>
            <a:custGeom>
              <a:avLst/>
              <a:gdLst/>
              <a:ahLst/>
              <a:cxnLst/>
              <a:rect l="l" t="t" r="r" b="b"/>
              <a:pathLst>
                <a:path w="163642" h="163643" extrusionOk="0">
                  <a:moveTo>
                    <a:pt x="81821" y="1"/>
                  </a:moveTo>
                  <a:cubicBezTo>
                    <a:pt x="36653" y="1"/>
                    <a:pt x="0" y="36283"/>
                    <a:pt x="0" y="81822"/>
                  </a:cubicBezTo>
                  <a:cubicBezTo>
                    <a:pt x="0" y="126990"/>
                    <a:pt x="36283" y="163642"/>
                    <a:pt x="81821" y="163642"/>
                  </a:cubicBezTo>
                  <a:cubicBezTo>
                    <a:pt x="127359" y="163642"/>
                    <a:pt x="163642" y="126990"/>
                    <a:pt x="163642" y="81822"/>
                  </a:cubicBezTo>
                  <a:cubicBezTo>
                    <a:pt x="163642" y="36283"/>
                    <a:pt x="127359" y="1"/>
                    <a:pt x="81821" y="1"/>
                  </a:cubicBez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91"/>
            <p:cNvSpPr/>
            <p:nvPr/>
          </p:nvSpPr>
          <p:spPr>
            <a:xfrm>
              <a:off x="926825" y="895275"/>
              <a:ext cx="5127700" cy="4109575"/>
            </a:xfrm>
            <a:custGeom>
              <a:avLst/>
              <a:gdLst/>
              <a:ahLst/>
              <a:cxnLst/>
              <a:rect l="l" t="t" r="r" b="b"/>
              <a:pathLst>
                <a:path w="205108" h="164383" extrusionOk="0">
                  <a:moveTo>
                    <a:pt x="123286" y="0"/>
                  </a:moveTo>
                  <a:lnTo>
                    <a:pt x="123286" y="45168"/>
                  </a:lnTo>
                  <a:lnTo>
                    <a:pt x="0" y="45168"/>
                  </a:lnTo>
                  <a:lnTo>
                    <a:pt x="0" y="54054"/>
                  </a:lnTo>
                  <a:lnTo>
                    <a:pt x="132542" y="54054"/>
                  </a:lnTo>
                  <a:lnTo>
                    <a:pt x="132542" y="22955"/>
                  </a:lnTo>
                  <a:lnTo>
                    <a:pt x="192149" y="82562"/>
                  </a:lnTo>
                  <a:lnTo>
                    <a:pt x="132542" y="142169"/>
                  </a:lnTo>
                  <a:lnTo>
                    <a:pt x="132542" y="110699"/>
                  </a:lnTo>
                  <a:lnTo>
                    <a:pt x="0" y="110699"/>
                  </a:lnTo>
                  <a:lnTo>
                    <a:pt x="0" y="119955"/>
                  </a:lnTo>
                  <a:lnTo>
                    <a:pt x="123286" y="119955"/>
                  </a:lnTo>
                  <a:lnTo>
                    <a:pt x="123286" y="164382"/>
                  </a:lnTo>
                  <a:lnTo>
                    <a:pt x="205107" y="82562"/>
                  </a:lnTo>
                  <a:lnTo>
                    <a:pt x="12328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5" name="Google Shape;1315;p91"/>
          <p:cNvGrpSpPr/>
          <p:nvPr/>
        </p:nvGrpSpPr>
        <p:grpSpPr>
          <a:xfrm>
            <a:off x="677732" y="2159635"/>
            <a:ext cx="350978" cy="259725"/>
            <a:chOff x="926825" y="895275"/>
            <a:chExt cx="5553450" cy="4109575"/>
          </a:xfrm>
        </p:grpSpPr>
        <p:sp>
          <p:nvSpPr>
            <p:cNvPr id="1316" name="Google Shape;1316;p91"/>
            <p:cNvSpPr/>
            <p:nvPr/>
          </p:nvSpPr>
          <p:spPr>
            <a:xfrm>
              <a:off x="2389225" y="913775"/>
              <a:ext cx="4091050" cy="4091075"/>
            </a:xfrm>
            <a:custGeom>
              <a:avLst/>
              <a:gdLst/>
              <a:ahLst/>
              <a:cxnLst/>
              <a:rect l="l" t="t" r="r" b="b"/>
              <a:pathLst>
                <a:path w="163642" h="163643" extrusionOk="0">
                  <a:moveTo>
                    <a:pt x="81821" y="1"/>
                  </a:moveTo>
                  <a:cubicBezTo>
                    <a:pt x="36653" y="1"/>
                    <a:pt x="0" y="36283"/>
                    <a:pt x="0" y="81822"/>
                  </a:cubicBezTo>
                  <a:cubicBezTo>
                    <a:pt x="0" y="126990"/>
                    <a:pt x="36283" y="163642"/>
                    <a:pt x="81821" y="163642"/>
                  </a:cubicBezTo>
                  <a:cubicBezTo>
                    <a:pt x="127359" y="163642"/>
                    <a:pt x="163642" y="126990"/>
                    <a:pt x="163642" y="81822"/>
                  </a:cubicBezTo>
                  <a:cubicBezTo>
                    <a:pt x="163642" y="36283"/>
                    <a:pt x="127359" y="1"/>
                    <a:pt x="81821" y="1"/>
                  </a:cubicBez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91"/>
            <p:cNvSpPr/>
            <p:nvPr/>
          </p:nvSpPr>
          <p:spPr>
            <a:xfrm>
              <a:off x="926825" y="895275"/>
              <a:ext cx="5127700" cy="4109575"/>
            </a:xfrm>
            <a:custGeom>
              <a:avLst/>
              <a:gdLst/>
              <a:ahLst/>
              <a:cxnLst/>
              <a:rect l="l" t="t" r="r" b="b"/>
              <a:pathLst>
                <a:path w="205108" h="164383" extrusionOk="0">
                  <a:moveTo>
                    <a:pt x="123286" y="0"/>
                  </a:moveTo>
                  <a:lnTo>
                    <a:pt x="123286" y="45168"/>
                  </a:lnTo>
                  <a:lnTo>
                    <a:pt x="0" y="45168"/>
                  </a:lnTo>
                  <a:lnTo>
                    <a:pt x="0" y="54054"/>
                  </a:lnTo>
                  <a:lnTo>
                    <a:pt x="132542" y="54054"/>
                  </a:lnTo>
                  <a:lnTo>
                    <a:pt x="132542" y="22955"/>
                  </a:lnTo>
                  <a:lnTo>
                    <a:pt x="192149" y="82562"/>
                  </a:lnTo>
                  <a:lnTo>
                    <a:pt x="132542" y="142169"/>
                  </a:lnTo>
                  <a:lnTo>
                    <a:pt x="132542" y="110699"/>
                  </a:lnTo>
                  <a:lnTo>
                    <a:pt x="0" y="110699"/>
                  </a:lnTo>
                  <a:lnTo>
                    <a:pt x="0" y="119955"/>
                  </a:lnTo>
                  <a:lnTo>
                    <a:pt x="123286" y="119955"/>
                  </a:lnTo>
                  <a:lnTo>
                    <a:pt x="123286" y="164382"/>
                  </a:lnTo>
                  <a:lnTo>
                    <a:pt x="205107" y="82562"/>
                  </a:lnTo>
                  <a:lnTo>
                    <a:pt x="12328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8" name="Google Shape;1318;p91"/>
          <p:cNvGrpSpPr/>
          <p:nvPr/>
        </p:nvGrpSpPr>
        <p:grpSpPr>
          <a:xfrm>
            <a:off x="677732" y="2777710"/>
            <a:ext cx="350978" cy="259725"/>
            <a:chOff x="926825" y="895275"/>
            <a:chExt cx="5553450" cy="4109575"/>
          </a:xfrm>
        </p:grpSpPr>
        <p:sp>
          <p:nvSpPr>
            <p:cNvPr id="1319" name="Google Shape;1319;p91"/>
            <p:cNvSpPr/>
            <p:nvPr/>
          </p:nvSpPr>
          <p:spPr>
            <a:xfrm>
              <a:off x="2389225" y="913775"/>
              <a:ext cx="4091050" cy="4091075"/>
            </a:xfrm>
            <a:custGeom>
              <a:avLst/>
              <a:gdLst/>
              <a:ahLst/>
              <a:cxnLst/>
              <a:rect l="l" t="t" r="r" b="b"/>
              <a:pathLst>
                <a:path w="163642" h="163643" extrusionOk="0">
                  <a:moveTo>
                    <a:pt x="81821" y="1"/>
                  </a:moveTo>
                  <a:cubicBezTo>
                    <a:pt x="36653" y="1"/>
                    <a:pt x="0" y="36283"/>
                    <a:pt x="0" y="81822"/>
                  </a:cubicBezTo>
                  <a:cubicBezTo>
                    <a:pt x="0" y="126990"/>
                    <a:pt x="36283" y="163642"/>
                    <a:pt x="81821" y="163642"/>
                  </a:cubicBezTo>
                  <a:cubicBezTo>
                    <a:pt x="127359" y="163642"/>
                    <a:pt x="163642" y="126990"/>
                    <a:pt x="163642" y="81822"/>
                  </a:cubicBezTo>
                  <a:cubicBezTo>
                    <a:pt x="163642" y="36283"/>
                    <a:pt x="127359" y="1"/>
                    <a:pt x="81821" y="1"/>
                  </a:cubicBez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91"/>
            <p:cNvSpPr/>
            <p:nvPr/>
          </p:nvSpPr>
          <p:spPr>
            <a:xfrm>
              <a:off x="926825" y="895275"/>
              <a:ext cx="5127700" cy="4109575"/>
            </a:xfrm>
            <a:custGeom>
              <a:avLst/>
              <a:gdLst/>
              <a:ahLst/>
              <a:cxnLst/>
              <a:rect l="l" t="t" r="r" b="b"/>
              <a:pathLst>
                <a:path w="205108" h="164383" extrusionOk="0">
                  <a:moveTo>
                    <a:pt x="123286" y="0"/>
                  </a:moveTo>
                  <a:lnTo>
                    <a:pt x="123286" y="45168"/>
                  </a:lnTo>
                  <a:lnTo>
                    <a:pt x="0" y="45168"/>
                  </a:lnTo>
                  <a:lnTo>
                    <a:pt x="0" y="54054"/>
                  </a:lnTo>
                  <a:lnTo>
                    <a:pt x="132542" y="54054"/>
                  </a:lnTo>
                  <a:lnTo>
                    <a:pt x="132542" y="22955"/>
                  </a:lnTo>
                  <a:lnTo>
                    <a:pt x="192149" y="82562"/>
                  </a:lnTo>
                  <a:lnTo>
                    <a:pt x="132542" y="142169"/>
                  </a:lnTo>
                  <a:lnTo>
                    <a:pt x="132542" y="110699"/>
                  </a:lnTo>
                  <a:lnTo>
                    <a:pt x="0" y="110699"/>
                  </a:lnTo>
                  <a:lnTo>
                    <a:pt x="0" y="119955"/>
                  </a:lnTo>
                  <a:lnTo>
                    <a:pt x="123286" y="119955"/>
                  </a:lnTo>
                  <a:lnTo>
                    <a:pt x="123286" y="164382"/>
                  </a:lnTo>
                  <a:lnTo>
                    <a:pt x="205107" y="82562"/>
                  </a:lnTo>
                  <a:lnTo>
                    <a:pt x="12328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1" name="Google Shape;1321;p91"/>
          <p:cNvSpPr/>
          <p:nvPr/>
        </p:nvSpPr>
        <p:spPr>
          <a:xfrm rot="-5400000">
            <a:off x="7544119" y="3682507"/>
            <a:ext cx="1543131" cy="1887305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rgbClr val="FFA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2" name="Google Shape;1322;p91"/>
          <p:cNvGrpSpPr/>
          <p:nvPr/>
        </p:nvGrpSpPr>
        <p:grpSpPr>
          <a:xfrm>
            <a:off x="677732" y="3419673"/>
            <a:ext cx="350978" cy="259725"/>
            <a:chOff x="926825" y="895275"/>
            <a:chExt cx="5553450" cy="4109575"/>
          </a:xfrm>
        </p:grpSpPr>
        <p:sp>
          <p:nvSpPr>
            <p:cNvPr id="1323" name="Google Shape;1323;p91"/>
            <p:cNvSpPr/>
            <p:nvPr/>
          </p:nvSpPr>
          <p:spPr>
            <a:xfrm>
              <a:off x="2389225" y="913775"/>
              <a:ext cx="4091050" cy="4091075"/>
            </a:xfrm>
            <a:custGeom>
              <a:avLst/>
              <a:gdLst/>
              <a:ahLst/>
              <a:cxnLst/>
              <a:rect l="l" t="t" r="r" b="b"/>
              <a:pathLst>
                <a:path w="163642" h="163643" extrusionOk="0">
                  <a:moveTo>
                    <a:pt x="81821" y="1"/>
                  </a:moveTo>
                  <a:cubicBezTo>
                    <a:pt x="36653" y="1"/>
                    <a:pt x="0" y="36283"/>
                    <a:pt x="0" y="81822"/>
                  </a:cubicBezTo>
                  <a:cubicBezTo>
                    <a:pt x="0" y="126990"/>
                    <a:pt x="36283" y="163642"/>
                    <a:pt x="81821" y="163642"/>
                  </a:cubicBezTo>
                  <a:cubicBezTo>
                    <a:pt x="127359" y="163642"/>
                    <a:pt x="163642" y="126990"/>
                    <a:pt x="163642" y="81822"/>
                  </a:cubicBezTo>
                  <a:cubicBezTo>
                    <a:pt x="163642" y="36283"/>
                    <a:pt x="127359" y="1"/>
                    <a:pt x="81821" y="1"/>
                  </a:cubicBez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91"/>
            <p:cNvSpPr/>
            <p:nvPr/>
          </p:nvSpPr>
          <p:spPr>
            <a:xfrm>
              <a:off x="926825" y="895275"/>
              <a:ext cx="5127700" cy="4109575"/>
            </a:xfrm>
            <a:custGeom>
              <a:avLst/>
              <a:gdLst/>
              <a:ahLst/>
              <a:cxnLst/>
              <a:rect l="l" t="t" r="r" b="b"/>
              <a:pathLst>
                <a:path w="205108" h="164383" extrusionOk="0">
                  <a:moveTo>
                    <a:pt x="123286" y="0"/>
                  </a:moveTo>
                  <a:lnTo>
                    <a:pt x="123286" y="45168"/>
                  </a:lnTo>
                  <a:lnTo>
                    <a:pt x="0" y="45168"/>
                  </a:lnTo>
                  <a:lnTo>
                    <a:pt x="0" y="54054"/>
                  </a:lnTo>
                  <a:lnTo>
                    <a:pt x="132542" y="54054"/>
                  </a:lnTo>
                  <a:lnTo>
                    <a:pt x="132542" y="22955"/>
                  </a:lnTo>
                  <a:lnTo>
                    <a:pt x="192149" y="82562"/>
                  </a:lnTo>
                  <a:lnTo>
                    <a:pt x="132542" y="142169"/>
                  </a:lnTo>
                  <a:lnTo>
                    <a:pt x="132542" y="110699"/>
                  </a:lnTo>
                  <a:lnTo>
                    <a:pt x="0" y="110699"/>
                  </a:lnTo>
                  <a:lnTo>
                    <a:pt x="0" y="119955"/>
                  </a:lnTo>
                  <a:lnTo>
                    <a:pt x="123286" y="119955"/>
                  </a:lnTo>
                  <a:lnTo>
                    <a:pt x="123286" y="164382"/>
                  </a:lnTo>
                  <a:lnTo>
                    <a:pt x="205107" y="82562"/>
                  </a:lnTo>
                  <a:lnTo>
                    <a:pt x="123286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5" name="Google Shape;1325;p91"/>
          <p:cNvSpPr txBox="1"/>
          <p:nvPr/>
        </p:nvSpPr>
        <p:spPr>
          <a:xfrm>
            <a:off x="677725" y="4373800"/>
            <a:ext cx="76989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latin typeface="Poppins"/>
                <a:ea typeface="Poppins"/>
                <a:cs typeface="Poppins"/>
                <a:sym typeface="Poppins"/>
              </a:rPr>
              <a:t>Based on research by Epstein, Mapp, Moll, Yosso, and  </a:t>
            </a:r>
            <a:r>
              <a:rPr lang="en" sz="12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The Developmental Assets® Framework</a:t>
            </a:r>
            <a:endParaRPr sz="1200" i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92"/>
          <p:cNvSpPr/>
          <p:nvPr/>
        </p:nvSpPr>
        <p:spPr>
          <a:xfrm>
            <a:off x="4297150" y="1043525"/>
            <a:ext cx="3093900" cy="1993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92"/>
          <p:cNvSpPr txBox="1"/>
          <p:nvPr/>
        </p:nvSpPr>
        <p:spPr>
          <a:xfrm>
            <a:off x="3850275" y="1150050"/>
            <a:ext cx="5083200" cy="14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Set Up Remote Learning with Seesaw</a:t>
            </a:r>
            <a:endParaRPr sz="34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93"/>
          <p:cNvSpPr txBox="1">
            <a:spLocks noGrp="1"/>
          </p:cNvSpPr>
          <p:nvPr>
            <p:ph type="subTitle" idx="1"/>
          </p:nvPr>
        </p:nvSpPr>
        <p:spPr>
          <a:xfrm>
            <a:off x="1028700" y="1356400"/>
            <a:ext cx="4058400" cy="320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FFFFFF"/>
                </a:solidFill>
              </a:rPr>
              <a:t>Seesaw supports home learning around the world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37" name="Google Shape;1337;p93"/>
          <p:cNvSpPr txBox="1">
            <a:spLocks noGrp="1"/>
          </p:cNvSpPr>
          <p:nvPr>
            <p:ph type="title"/>
          </p:nvPr>
        </p:nvSpPr>
        <p:spPr>
          <a:xfrm>
            <a:off x="1028700" y="815050"/>
            <a:ext cx="4148100" cy="146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/>
              <a:t>Get ready to watch</a:t>
            </a:r>
            <a:endParaRPr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2" name="Google Shape;1342;p9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051" y="453263"/>
            <a:ext cx="7492784" cy="37876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D2854D-D9AF-A74A-A437-1AD190351050}"/>
              </a:ext>
            </a:extLst>
          </p:cNvPr>
          <p:cNvSpPr txBox="1"/>
          <p:nvPr/>
        </p:nvSpPr>
        <p:spPr>
          <a:xfrm>
            <a:off x="721051" y="4428627"/>
            <a:ext cx="7492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u="sng" dirty="0">
                <a:solidFill>
                  <a:schemeClr val="hlink"/>
                </a:solidFill>
                <a:hlinkClick r:id="rId5"/>
              </a:rPr>
              <a:t>Video link: https://www.msn.com/en-sg/video/watch/keeping-kids-learning-during-a-coronavirus-outbreak/vi-BB10dVOI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95"/>
          <p:cNvSpPr txBox="1">
            <a:spLocks noGrp="1"/>
          </p:cNvSpPr>
          <p:nvPr>
            <p:ph type="subTitle" idx="1"/>
          </p:nvPr>
        </p:nvSpPr>
        <p:spPr>
          <a:xfrm>
            <a:off x="1028700" y="1312500"/>
            <a:ext cx="4257600" cy="21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Get Students 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Set Up for 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Home Learning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96"/>
          <p:cNvSpPr txBox="1">
            <a:spLocks noGrp="1"/>
          </p:cNvSpPr>
          <p:nvPr>
            <p:ph type="title"/>
          </p:nvPr>
        </p:nvSpPr>
        <p:spPr>
          <a:xfrm>
            <a:off x="473203" y="1591231"/>
            <a:ext cx="583300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Poppins SemiBold"/>
                <a:ea typeface="Poppins SemiBold"/>
                <a:cs typeface="Poppins SemiBold"/>
                <a:sym typeface="Poppins SemiBold"/>
              </a:rPr>
              <a:t>Students already using email or Clever badges to sign in can continue to do so.</a:t>
            </a:r>
            <a:endParaRPr sz="3200" dirty="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54" name="Google Shape;1354;p96"/>
          <p:cNvSpPr/>
          <p:nvPr/>
        </p:nvSpPr>
        <p:spPr>
          <a:xfrm rot="5400000">
            <a:off x="7312957" y="3312464"/>
            <a:ext cx="1831055" cy="1831028"/>
          </a:xfrm>
          <a:custGeom>
            <a:avLst/>
            <a:gdLst/>
            <a:ahLst/>
            <a:cxnLst/>
            <a:rect l="l" t="t" r="r" b="b"/>
            <a:pathLst>
              <a:path w="66998" h="66997" extrusionOk="0">
                <a:moveTo>
                  <a:pt x="1" y="0"/>
                </a:moveTo>
                <a:cubicBezTo>
                  <a:pt x="1" y="36946"/>
                  <a:pt x="30052" y="66997"/>
                  <a:pt x="66997" y="66997"/>
                </a:cubicBezTo>
                <a:lnTo>
                  <a:pt x="66997" y="47721"/>
                </a:lnTo>
                <a:cubicBezTo>
                  <a:pt x="40684" y="47721"/>
                  <a:pt x="19277" y="26313"/>
                  <a:pt x="19277" y="0"/>
                </a:cubicBezTo>
                <a:close/>
              </a:path>
            </a:pathLst>
          </a:custGeom>
          <a:solidFill>
            <a:srgbClr val="C7D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105"/>
          <p:cNvSpPr txBox="1">
            <a:spLocks noGrp="1"/>
          </p:cNvSpPr>
          <p:nvPr>
            <p:ph type="body" idx="1"/>
          </p:nvPr>
        </p:nvSpPr>
        <p:spPr>
          <a:xfrm>
            <a:off x="480788" y="983913"/>
            <a:ext cx="74067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Encourage families to...</a:t>
            </a:r>
            <a:endParaRPr sz="2500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446" name="Google Shape;1446;p105"/>
          <p:cNvSpPr txBox="1"/>
          <p:nvPr/>
        </p:nvSpPr>
        <p:spPr>
          <a:xfrm>
            <a:off x="480788" y="258513"/>
            <a:ext cx="81741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Families Play an Important Role</a:t>
            </a:r>
            <a:endParaRPr sz="30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47" name="Google Shape;1447;p105"/>
          <p:cNvSpPr txBox="1"/>
          <p:nvPr/>
        </p:nvSpPr>
        <p:spPr>
          <a:xfrm>
            <a:off x="1331750" y="1722480"/>
            <a:ext cx="6452400" cy="24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Create a home learning routine and distraction-free space.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Support learning at home by collaborating with (vs. instructing) students to complete assignments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Provide positive, encouraging feedback that reinforces a growth mindset</a:t>
            </a:r>
            <a:endParaRPr sz="160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Feel ok about not having all of the answers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>
              <a:solidFill>
                <a:schemeClr val="dk1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448" name="Google Shape;1448;p105"/>
          <p:cNvGrpSpPr/>
          <p:nvPr/>
        </p:nvGrpSpPr>
        <p:grpSpPr>
          <a:xfrm>
            <a:off x="920205" y="1766202"/>
            <a:ext cx="314464" cy="313987"/>
            <a:chOff x="4563900" y="464100"/>
            <a:chExt cx="396000" cy="395400"/>
          </a:xfrm>
        </p:grpSpPr>
        <p:sp>
          <p:nvSpPr>
            <p:cNvPr id="1449" name="Google Shape;1449;p105"/>
            <p:cNvSpPr/>
            <p:nvPr/>
          </p:nvSpPr>
          <p:spPr>
            <a:xfrm>
              <a:off x="4563900" y="464100"/>
              <a:ext cx="396000" cy="395400"/>
            </a:xfrm>
            <a:custGeom>
              <a:avLst/>
              <a:gdLst/>
              <a:ahLst/>
              <a:cxnLst/>
              <a:rect l="l" t="t" r="r" b="b"/>
              <a:pathLst>
                <a:path w="15840" h="15816" extrusionOk="0">
                  <a:moveTo>
                    <a:pt x="7932" y="1"/>
                  </a:moveTo>
                  <a:cubicBezTo>
                    <a:pt x="3544" y="1"/>
                    <a:pt x="1" y="3521"/>
                    <a:pt x="1" y="7884"/>
                  </a:cubicBezTo>
                  <a:cubicBezTo>
                    <a:pt x="1" y="12272"/>
                    <a:pt x="3544" y="15816"/>
                    <a:pt x="7932" y="15816"/>
                  </a:cubicBezTo>
                  <a:cubicBezTo>
                    <a:pt x="12295" y="15816"/>
                    <a:pt x="15839" y="12272"/>
                    <a:pt x="15839" y="7884"/>
                  </a:cubicBezTo>
                  <a:cubicBezTo>
                    <a:pt x="15839" y="3521"/>
                    <a:pt x="12295" y="1"/>
                    <a:pt x="7932" y="1"/>
                  </a:cubicBez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05"/>
            <p:cNvSpPr/>
            <p:nvPr/>
          </p:nvSpPr>
          <p:spPr>
            <a:xfrm>
              <a:off x="4723625" y="576825"/>
              <a:ext cx="62700" cy="174800"/>
            </a:xfrm>
            <a:custGeom>
              <a:avLst/>
              <a:gdLst/>
              <a:ahLst/>
              <a:cxnLst/>
              <a:rect l="l" t="t" r="r" b="b"/>
              <a:pathLst>
                <a:path w="2508" h="6992" extrusionOk="0">
                  <a:moveTo>
                    <a:pt x="0" y="0"/>
                  </a:moveTo>
                  <a:lnTo>
                    <a:pt x="0" y="1326"/>
                  </a:lnTo>
                  <a:lnTo>
                    <a:pt x="1061" y="1326"/>
                  </a:lnTo>
                  <a:lnTo>
                    <a:pt x="1061" y="6992"/>
                  </a:lnTo>
                  <a:lnTo>
                    <a:pt x="2507" y="6992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1" name="Google Shape;1451;p105"/>
          <p:cNvGrpSpPr/>
          <p:nvPr/>
        </p:nvGrpSpPr>
        <p:grpSpPr>
          <a:xfrm>
            <a:off x="929053" y="2307984"/>
            <a:ext cx="296762" cy="297231"/>
            <a:chOff x="3611400" y="859500"/>
            <a:chExt cx="396000" cy="396625"/>
          </a:xfrm>
        </p:grpSpPr>
        <p:sp>
          <p:nvSpPr>
            <p:cNvPr id="1452" name="Google Shape;1452;p105"/>
            <p:cNvSpPr/>
            <p:nvPr/>
          </p:nvSpPr>
          <p:spPr>
            <a:xfrm>
              <a:off x="3611400" y="859500"/>
              <a:ext cx="396000" cy="396625"/>
            </a:xfrm>
            <a:custGeom>
              <a:avLst/>
              <a:gdLst/>
              <a:ahLst/>
              <a:cxnLst/>
              <a:rect l="l" t="t" r="r" b="b"/>
              <a:pathLst>
                <a:path w="15840" h="15865" extrusionOk="0">
                  <a:moveTo>
                    <a:pt x="7932" y="1"/>
                  </a:moveTo>
                  <a:cubicBezTo>
                    <a:pt x="3544" y="1"/>
                    <a:pt x="1" y="3569"/>
                    <a:pt x="1" y="7932"/>
                  </a:cubicBezTo>
                  <a:cubicBezTo>
                    <a:pt x="1" y="12296"/>
                    <a:pt x="3544" y="15864"/>
                    <a:pt x="7932" y="15864"/>
                  </a:cubicBezTo>
                  <a:cubicBezTo>
                    <a:pt x="12295" y="15864"/>
                    <a:pt x="15839" y="12296"/>
                    <a:pt x="15839" y="7932"/>
                  </a:cubicBezTo>
                  <a:cubicBezTo>
                    <a:pt x="15839" y="3569"/>
                    <a:pt x="12295" y="1"/>
                    <a:pt x="7932" y="1"/>
                  </a:cubicBez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05"/>
            <p:cNvSpPr/>
            <p:nvPr/>
          </p:nvSpPr>
          <p:spPr>
            <a:xfrm>
              <a:off x="3747600" y="968600"/>
              <a:ext cx="122975" cy="177225"/>
            </a:xfrm>
            <a:custGeom>
              <a:avLst/>
              <a:gdLst/>
              <a:ahLst/>
              <a:cxnLst/>
              <a:rect l="l" t="t" r="r" b="b"/>
              <a:pathLst>
                <a:path w="4919" h="7089" extrusionOk="0">
                  <a:moveTo>
                    <a:pt x="2532" y="0"/>
                  </a:moveTo>
                  <a:cubicBezTo>
                    <a:pt x="1833" y="0"/>
                    <a:pt x="1230" y="217"/>
                    <a:pt x="796" y="651"/>
                  </a:cubicBezTo>
                  <a:cubicBezTo>
                    <a:pt x="338" y="1061"/>
                    <a:pt x="73" y="1688"/>
                    <a:pt x="25" y="2508"/>
                  </a:cubicBezTo>
                  <a:lnTo>
                    <a:pt x="1399" y="2508"/>
                  </a:lnTo>
                  <a:cubicBezTo>
                    <a:pt x="1423" y="1616"/>
                    <a:pt x="1785" y="1182"/>
                    <a:pt x="2436" y="1182"/>
                  </a:cubicBezTo>
                  <a:cubicBezTo>
                    <a:pt x="2773" y="1182"/>
                    <a:pt x="2990" y="1278"/>
                    <a:pt x="3135" y="1447"/>
                  </a:cubicBezTo>
                  <a:cubicBezTo>
                    <a:pt x="3280" y="1640"/>
                    <a:pt x="3352" y="1881"/>
                    <a:pt x="3352" y="2170"/>
                  </a:cubicBezTo>
                  <a:cubicBezTo>
                    <a:pt x="3376" y="3207"/>
                    <a:pt x="2267" y="4509"/>
                    <a:pt x="1" y="6052"/>
                  </a:cubicBezTo>
                  <a:lnTo>
                    <a:pt x="1" y="7088"/>
                  </a:lnTo>
                  <a:lnTo>
                    <a:pt x="4919" y="7088"/>
                  </a:lnTo>
                  <a:lnTo>
                    <a:pt x="4919" y="5955"/>
                  </a:lnTo>
                  <a:lnTo>
                    <a:pt x="1881" y="5955"/>
                  </a:lnTo>
                  <a:cubicBezTo>
                    <a:pt x="2363" y="5642"/>
                    <a:pt x="2846" y="5280"/>
                    <a:pt x="3255" y="4894"/>
                  </a:cubicBezTo>
                  <a:cubicBezTo>
                    <a:pt x="3713" y="4485"/>
                    <a:pt x="4075" y="4026"/>
                    <a:pt x="4340" y="3544"/>
                  </a:cubicBezTo>
                  <a:cubicBezTo>
                    <a:pt x="4654" y="3062"/>
                    <a:pt x="4774" y="2556"/>
                    <a:pt x="4774" y="2074"/>
                  </a:cubicBezTo>
                  <a:cubicBezTo>
                    <a:pt x="4774" y="1423"/>
                    <a:pt x="4581" y="941"/>
                    <a:pt x="4196" y="579"/>
                  </a:cubicBezTo>
                  <a:cubicBezTo>
                    <a:pt x="3810" y="217"/>
                    <a:pt x="3255" y="0"/>
                    <a:pt x="253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4" name="Google Shape;1454;p105"/>
          <p:cNvGrpSpPr/>
          <p:nvPr/>
        </p:nvGrpSpPr>
        <p:grpSpPr>
          <a:xfrm>
            <a:off x="929057" y="3054342"/>
            <a:ext cx="296762" cy="296762"/>
            <a:chOff x="3611400" y="1376625"/>
            <a:chExt cx="396000" cy="396000"/>
          </a:xfrm>
        </p:grpSpPr>
        <p:sp>
          <p:nvSpPr>
            <p:cNvPr id="1455" name="Google Shape;1455;p105"/>
            <p:cNvSpPr/>
            <p:nvPr/>
          </p:nvSpPr>
          <p:spPr>
            <a:xfrm>
              <a:off x="3611400" y="1376625"/>
              <a:ext cx="396000" cy="396000"/>
            </a:xfrm>
            <a:custGeom>
              <a:avLst/>
              <a:gdLst/>
              <a:ahLst/>
              <a:cxnLst/>
              <a:rect l="l" t="t" r="r" b="b"/>
              <a:pathLst>
                <a:path w="15840" h="15840" extrusionOk="0">
                  <a:moveTo>
                    <a:pt x="7932" y="1"/>
                  </a:moveTo>
                  <a:cubicBezTo>
                    <a:pt x="3544" y="1"/>
                    <a:pt x="1" y="3545"/>
                    <a:pt x="1" y="7908"/>
                  </a:cubicBezTo>
                  <a:cubicBezTo>
                    <a:pt x="1" y="12320"/>
                    <a:pt x="3544" y="15840"/>
                    <a:pt x="7932" y="15840"/>
                  </a:cubicBezTo>
                  <a:cubicBezTo>
                    <a:pt x="12295" y="15840"/>
                    <a:pt x="15839" y="12296"/>
                    <a:pt x="15839" y="7908"/>
                  </a:cubicBezTo>
                  <a:cubicBezTo>
                    <a:pt x="15839" y="3545"/>
                    <a:pt x="12295" y="1"/>
                    <a:pt x="7932" y="1"/>
                  </a:cubicBez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05"/>
            <p:cNvSpPr/>
            <p:nvPr/>
          </p:nvSpPr>
          <p:spPr>
            <a:xfrm>
              <a:off x="3747000" y="1482100"/>
              <a:ext cx="124175" cy="184450"/>
            </a:xfrm>
            <a:custGeom>
              <a:avLst/>
              <a:gdLst/>
              <a:ahLst/>
              <a:cxnLst/>
              <a:rect l="l" t="t" r="r" b="b"/>
              <a:pathLst>
                <a:path w="4967" h="7378" extrusionOk="0">
                  <a:moveTo>
                    <a:pt x="2580" y="1"/>
                  </a:moveTo>
                  <a:cubicBezTo>
                    <a:pt x="1833" y="1"/>
                    <a:pt x="1254" y="169"/>
                    <a:pt x="820" y="579"/>
                  </a:cubicBezTo>
                  <a:cubicBezTo>
                    <a:pt x="386" y="965"/>
                    <a:pt x="145" y="1495"/>
                    <a:pt x="121" y="2219"/>
                  </a:cubicBezTo>
                  <a:lnTo>
                    <a:pt x="1471" y="2219"/>
                  </a:lnTo>
                  <a:cubicBezTo>
                    <a:pt x="1495" y="1905"/>
                    <a:pt x="1592" y="1616"/>
                    <a:pt x="1809" y="1447"/>
                  </a:cubicBezTo>
                  <a:cubicBezTo>
                    <a:pt x="1978" y="1254"/>
                    <a:pt x="2219" y="1182"/>
                    <a:pt x="2532" y="1182"/>
                  </a:cubicBezTo>
                  <a:cubicBezTo>
                    <a:pt x="2797" y="1182"/>
                    <a:pt x="3038" y="1254"/>
                    <a:pt x="3183" y="1423"/>
                  </a:cubicBezTo>
                  <a:cubicBezTo>
                    <a:pt x="3352" y="1568"/>
                    <a:pt x="3424" y="1809"/>
                    <a:pt x="3424" y="2074"/>
                  </a:cubicBezTo>
                  <a:cubicBezTo>
                    <a:pt x="3424" y="2749"/>
                    <a:pt x="2990" y="3038"/>
                    <a:pt x="2050" y="3038"/>
                  </a:cubicBezTo>
                  <a:lnTo>
                    <a:pt x="1737" y="3038"/>
                  </a:lnTo>
                  <a:lnTo>
                    <a:pt x="1737" y="4196"/>
                  </a:lnTo>
                  <a:lnTo>
                    <a:pt x="2050" y="4196"/>
                  </a:lnTo>
                  <a:cubicBezTo>
                    <a:pt x="2556" y="4196"/>
                    <a:pt x="2918" y="4268"/>
                    <a:pt x="3183" y="4461"/>
                  </a:cubicBezTo>
                  <a:cubicBezTo>
                    <a:pt x="3472" y="4629"/>
                    <a:pt x="3569" y="4871"/>
                    <a:pt x="3569" y="5232"/>
                  </a:cubicBezTo>
                  <a:cubicBezTo>
                    <a:pt x="3569" y="5522"/>
                    <a:pt x="3496" y="5763"/>
                    <a:pt x="3304" y="5931"/>
                  </a:cubicBezTo>
                  <a:cubicBezTo>
                    <a:pt x="3135" y="6124"/>
                    <a:pt x="2894" y="6197"/>
                    <a:pt x="2556" y="6197"/>
                  </a:cubicBezTo>
                  <a:cubicBezTo>
                    <a:pt x="2195" y="6197"/>
                    <a:pt x="1881" y="6124"/>
                    <a:pt x="1712" y="5907"/>
                  </a:cubicBezTo>
                  <a:cubicBezTo>
                    <a:pt x="1495" y="5690"/>
                    <a:pt x="1375" y="5425"/>
                    <a:pt x="1351" y="5063"/>
                  </a:cubicBezTo>
                  <a:lnTo>
                    <a:pt x="1" y="5063"/>
                  </a:lnTo>
                  <a:cubicBezTo>
                    <a:pt x="49" y="5835"/>
                    <a:pt x="290" y="6414"/>
                    <a:pt x="772" y="6799"/>
                  </a:cubicBezTo>
                  <a:cubicBezTo>
                    <a:pt x="1230" y="7209"/>
                    <a:pt x="1857" y="7378"/>
                    <a:pt x="2653" y="7378"/>
                  </a:cubicBezTo>
                  <a:cubicBezTo>
                    <a:pt x="3376" y="7378"/>
                    <a:pt x="3954" y="7209"/>
                    <a:pt x="4364" y="6799"/>
                  </a:cubicBezTo>
                  <a:cubicBezTo>
                    <a:pt x="4750" y="6438"/>
                    <a:pt x="4967" y="5931"/>
                    <a:pt x="4967" y="5353"/>
                  </a:cubicBezTo>
                  <a:cubicBezTo>
                    <a:pt x="4967" y="4509"/>
                    <a:pt x="4485" y="3906"/>
                    <a:pt x="3496" y="3641"/>
                  </a:cubicBezTo>
                  <a:lnTo>
                    <a:pt x="3496" y="3593"/>
                  </a:lnTo>
                  <a:cubicBezTo>
                    <a:pt x="3882" y="3521"/>
                    <a:pt x="4220" y="3352"/>
                    <a:pt x="4461" y="3038"/>
                  </a:cubicBezTo>
                  <a:cubicBezTo>
                    <a:pt x="4702" y="2749"/>
                    <a:pt x="4822" y="2387"/>
                    <a:pt x="4822" y="1929"/>
                  </a:cubicBezTo>
                  <a:cubicBezTo>
                    <a:pt x="4822" y="1568"/>
                    <a:pt x="4726" y="1230"/>
                    <a:pt x="4557" y="965"/>
                  </a:cubicBezTo>
                  <a:cubicBezTo>
                    <a:pt x="4364" y="652"/>
                    <a:pt x="4123" y="459"/>
                    <a:pt x="3762" y="266"/>
                  </a:cubicBezTo>
                  <a:cubicBezTo>
                    <a:pt x="3472" y="97"/>
                    <a:pt x="3062" y="1"/>
                    <a:pt x="2580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7" name="Google Shape;1457;p105"/>
          <p:cNvSpPr txBox="1"/>
          <p:nvPr/>
        </p:nvSpPr>
        <p:spPr>
          <a:xfrm>
            <a:off x="864799" y="4325300"/>
            <a:ext cx="7282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Poppins"/>
                <a:ea typeface="Poppins"/>
                <a:cs typeface="Poppins"/>
                <a:sym typeface="Poppins"/>
              </a:rPr>
              <a:t>Here are </a:t>
            </a:r>
            <a:r>
              <a:rPr lang="en" sz="1600" b="1">
                <a:latin typeface="Poppins"/>
                <a:ea typeface="Poppins"/>
                <a:cs typeface="Poppins"/>
                <a:sym typeface="Poppins"/>
              </a:rPr>
              <a:t>home learning ideas</a:t>
            </a:r>
            <a:r>
              <a:rPr lang="en" sz="1600">
                <a:latin typeface="Poppins"/>
                <a:ea typeface="Poppins"/>
                <a:cs typeface="Poppins"/>
                <a:sym typeface="Poppins"/>
              </a:rPr>
              <a:t> to share with families: </a:t>
            </a:r>
            <a:r>
              <a:rPr lang="en" sz="16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English</a:t>
            </a:r>
            <a:r>
              <a:rPr lang="en" sz="1600">
                <a:latin typeface="Poppins"/>
                <a:ea typeface="Poppins"/>
                <a:cs typeface="Poppins"/>
                <a:sym typeface="Poppins"/>
              </a:rPr>
              <a:t> | </a:t>
            </a:r>
            <a:r>
              <a:rPr lang="en" sz="16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Spanish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458" name="Google Shape;1458;p105"/>
          <p:cNvGrpSpPr/>
          <p:nvPr/>
        </p:nvGrpSpPr>
        <p:grpSpPr>
          <a:xfrm>
            <a:off x="941003" y="3800234"/>
            <a:ext cx="272884" cy="272901"/>
            <a:chOff x="3611400" y="1894350"/>
            <a:chExt cx="396000" cy="396025"/>
          </a:xfrm>
        </p:grpSpPr>
        <p:sp>
          <p:nvSpPr>
            <p:cNvPr id="1459" name="Google Shape;1459;p105"/>
            <p:cNvSpPr/>
            <p:nvPr/>
          </p:nvSpPr>
          <p:spPr>
            <a:xfrm>
              <a:off x="3611400" y="1894350"/>
              <a:ext cx="396000" cy="396025"/>
            </a:xfrm>
            <a:custGeom>
              <a:avLst/>
              <a:gdLst/>
              <a:ahLst/>
              <a:cxnLst/>
              <a:rect l="l" t="t" r="r" b="b"/>
              <a:pathLst>
                <a:path w="15840" h="15841" extrusionOk="0">
                  <a:moveTo>
                    <a:pt x="7932" y="1"/>
                  </a:moveTo>
                  <a:cubicBezTo>
                    <a:pt x="3544" y="1"/>
                    <a:pt x="1" y="3545"/>
                    <a:pt x="1" y="7908"/>
                  </a:cubicBezTo>
                  <a:cubicBezTo>
                    <a:pt x="1" y="12296"/>
                    <a:pt x="3544" y="15840"/>
                    <a:pt x="7932" y="15840"/>
                  </a:cubicBezTo>
                  <a:cubicBezTo>
                    <a:pt x="12295" y="15840"/>
                    <a:pt x="15839" y="12272"/>
                    <a:pt x="15839" y="7908"/>
                  </a:cubicBezTo>
                  <a:cubicBezTo>
                    <a:pt x="15839" y="3545"/>
                    <a:pt x="12295" y="1"/>
                    <a:pt x="79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05"/>
            <p:cNvSpPr/>
            <p:nvPr/>
          </p:nvSpPr>
          <p:spPr>
            <a:xfrm>
              <a:off x="3730125" y="2003450"/>
              <a:ext cx="144075" cy="177225"/>
            </a:xfrm>
            <a:custGeom>
              <a:avLst/>
              <a:gdLst/>
              <a:ahLst/>
              <a:cxnLst/>
              <a:rect l="l" t="t" r="r" b="b"/>
              <a:pathLst>
                <a:path w="5763" h="7089" extrusionOk="0">
                  <a:moveTo>
                    <a:pt x="3569" y="1616"/>
                  </a:moveTo>
                  <a:lnTo>
                    <a:pt x="3569" y="4460"/>
                  </a:lnTo>
                  <a:lnTo>
                    <a:pt x="1447" y="4460"/>
                  </a:lnTo>
                  <a:lnTo>
                    <a:pt x="3569" y="1616"/>
                  </a:lnTo>
                  <a:close/>
                  <a:moveTo>
                    <a:pt x="3352" y="0"/>
                  </a:moveTo>
                  <a:lnTo>
                    <a:pt x="1" y="4509"/>
                  </a:lnTo>
                  <a:lnTo>
                    <a:pt x="1" y="5666"/>
                  </a:lnTo>
                  <a:lnTo>
                    <a:pt x="3448" y="5666"/>
                  </a:lnTo>
                  <a:lnTo>
                    <a:pt x="3448" y="7088"/>
                  </a:lnTo>
                  <a:lnTo>
                    <a:pt x="4870" y="7088"/>
                  </a:lnTo>
                  <a:lnTo>
                    <a:pt x="4870" y="5666"/>
                  </a:lnTo>
                  <a:lnTo>
                    <a:pt x="5762" y="5666"/>
                  </a:lnTo>
                  <a:lnTo>
                    <a:pt x="5762" y="4460"/>
                  </a:lnTo>
                  <a:lnTo>
                    <a:pt x="4870" y="4460"/>
                  </a:lnTo>
                  <a:lnTo>
                    <a:pt x="487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esaw PD Presentation Mast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9CCE5"/>
      </a:accent1>
      <a:accent2>
        <a:srgbClr val="1A6EBF"/>
      </a:accent2>
      <a:accent3>
        <a:srgbClr val="C7DB00"/>
      </a:accent3>
      <a:accent4>
        <a:srgbClr val="FFAB00"/>
      </a:accent4>
      <a:accent5>
        <a:srgbClr val="8229A1"/>
      </a:accent5>
      <a:accent6>
        <a:srgbClr val="000000"/>
      </a:accent6>
      <a:hlink>
        <a:srgbClr val="59CCE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esaw PD Presentation Master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9CCE5"/>
      </a:accent1>
      <a:accent2>
        <a:srgbClr val="1A6EBF"/>
      </a:accent2>
      <a:accent3>
        <a:srgbClr val="C7DB00"/>
      </a:accent3>
      <a:accent4>
        <a:srgbClr val="FFAB00"/>
      </a:accent4>
      <a:accent5>
        <a:srgbClr val="8229A1"/>
      </a:accent5>
      <a:accent6>
        <a:srgbClr val="000000"/>
      </a:accent6>
      <a:hlink>
        <a:srgbClr val="59CCE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1247</Words>
  <Application>Microsoft Macintosh PowerPoint</Application>
  <PresentationFormat>On-screen Show (16:9)</PresentationFormat>
  <Paragraphs>109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Poppins SemiBold</vt:lpstr>
      <vt:lpstr>Poppins</vt:lpstr>
      <vt:lpstr>Arial</vt:lpstr>
      <vt:lpstr>Poppins Medium</vt:lpstr>
      <vt:lpstr>Simple Light</vt:lpstr>
      <vt:lpstr>Seesaw PD Presentation Master</vt:lpstr>
      <vt:lpstr>Seesaw PD Presentation Master</vt:lpstr>
      <vt:lpstr>Remote Learning for Teachers Already Using Seesaw </vt:lpstr>
      <vt:lpstr>PowerPoint Presentation</vt:lpstr>
      <vt:lpstr>PowerPoint Presentation</vt:lpstr>
      <vt:lpstr>PowerPoint Presentation</vt:lpstr>
      <vt:lpstr>Get ready to watch</vt:lpstr>
      <vt:lpstr>PowerPoint Presentation</vt:lpstr>
      <vt:lpstr>PowerPoint Presentation</vt:lpstr>
      <vt:lpstr>Students already using email or Clever badges to sign in can continue to do so.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 need a refresher...</vt:lpstr>
      <vt:lpstr>PowerPoint Presentation</vt:lpstr>
      <vt:lpstr>PowerPoint Presentation</vt:lpstr>
      <vt:lpstr>We created a map of ready-to-go Seesaw activities for home learning organized by grade and subject.  You can find it HERE.</vt:lpstr>
      <vt:lpstr>PowerPoint Presentation</vt:lpstr>
      <vt:lpstr>Troubleshooting &amp; FAQs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Learning for Teachers Already Using Seesaw </dc:title>
  <cp:lastModifiedBy>Marshall, Melissa</cp:lastModifiedBy>
  <cp:revision>2</cp:revision>
  <dcterms:modified xsi:type="dcterms:W3CDTF">2020-03-24T16:36:42Z</dcterms:modified>
</cp:coreProperties>
</file>