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3" r:id="rId1"/>
    <p:sldMasterId id="2147483765" r:id="rId2"/>
    <p:sldMasterId id="2147483766" r:id="rId3"/>
  </p:sldMasterIdLst>
  <p:notesMasterIdLst>
    <p:notesMasterId r:id="rId40"/>
  </p:notesMasterIdLst>
  <p:sldIdLst>
    <p:sldId id="257" r:id="rId4"/>
    <p:sldId id="258" r:id="rId5"/>
    <p:sldId id="259" r:id="rId6"/>
    <p:sldId id="260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62" r:id="rId24"/>
    <p:sldId id="263" r:id="rId25"/>
    <p:sldId id="264" r:id="rId26"/>
    <p:sldId id="265" r:id="rId27"/>
    <p:sldId id="275" r:id="rId28"/>
    <p:sldId id="276" r:id="rId29"/>
    <p:sldId id="297" r:id="rId30"/>
    <p:sldId id="298" r:id="rId31"/>
    <p:sldId id="299" r:id="rId32"/>
    <p:sldId id="300" r:id="rId33"/>
    <p:sldId id="293" r:id="rId34"/>
    <p:sldId id="303" r:id="rId35"/>
    <p:sldId id="301" r:id="rId36"/>
    <p:sldId id="302" r:id="rId37"/>
    <p:sldId id="295" r:id="rId38"/>
    <p:sldId id="296" r:id="rId39"/>
  </p:sldIdLst>
  <p:sldSz cx="9144000" cy="5143500" type="screen16x9"/>
  <p:notesSz cx="6858000" cy="9144000"/>
  <p:embeddedFontLst>
    <p:embeddedFont>
      <p:font typeface="Poppins" pitchFamily="2" charset="77"/>
      <p:regular r:id="rId41"/>
      <p:bold r:id="rId42"/>
      <p:italic r:id="rId43"/>
      <p:boldItalic r:id="rId44"/>
    </p:embeddedFont>
    <p:embeddedFont>
      <p:font typeface="Poppins Medium" pitchFamily="2" charset="77"/>
      <p:regular r:id="rId45"/>
      <p:bold r:id="rId46"/>
      <p:italic r:id="rId47"/>
      <p:boldItalic r:id="rId48"/>
    </p:embeddedFont>
    <p:embeddedFont>
      <p:font typeface="Poppins SemiBold" pitchFamily="2" charset="77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/>
    <p:restoredTop sz="94650"/>
  </p:normalViewPr>
  <p:slideViewPr>
    <p:cSldViewPr snapToGrid="0" snapToObjects="1">
      <p:cViewPr varScale="1">
        <p:scale>
          <a:sx n="37" d="100"/>
          <a:sy n="37" d="100"/>
        </p:scale>
        <p:origin x="208" y="2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MIGCGEis9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BJPfpNtiM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88pAOfWu5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N0ry2kFlM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eesaw.me/hc/en-us/articles/115005120583-Seesaw-Icon-Shortcut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n.com/en-sg/video/watch/keeping-kids-learning-during-a-coronavirus-outbreak/vi-BB10dVOI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GDDYZ1LD0LeNkzvEeMeIduDUQ72khmmsBwgsw2KZo0/edit?usp=sharing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g432FWQHvyO4u5EDLkiKOERou9n3EyOomcU98Ma4Vc0/edit?usp=sharing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dFms78FtxU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lfLpME63HVhvM1br8ME5GVLzVxOFSsow9wveAb6X7U/edit?usp=sharing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u4JjuGO74QVCNXyoPflKWLI3FLPMcBu7HLnNgIg65PNSl2w/viewform?usp=sf_link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GDDYZ1LD0LeNkzvEeMeIduDUQ72khmmsBwgsw2KZo0/edit?usp=shari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g432FWQHvyO4u5EDLkiKOERou9n3EyOomcU98Ma4Vc0/edit?usp=sharin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AzsX4RvwX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718fed47c6_1_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718fed47c6_1_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g71850fdc04_0_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6" name="Google Shape;2126;g71850fdc04_0_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718fed47c6_1_2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718fed47c6_1_2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Video link: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https://youtu.be/3MIGCGEis9A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718fed47c6_1_2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718fed47c6_1_2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718fed47c6_1_2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718fed47c6_1_2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Video link: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https://youtu.be/CBJPfpNtiMY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718fed47c6_1_2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718fed47c6_1_2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718fed47c6_1_2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718fed47c6_1_2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Video link: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https://youtu.be/T88pAOfWu58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g718fed47c6_1_2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2" name="Google Shape;2162;g718fed47c6_1_2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g718fed47c6_1_2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0" name="Google Shape;2170;g718fed47c6_1_2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718fed47c6_1_2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718fed47c6_1_2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718fed47c6_1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718fed47c6_1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are templates?</a:t>
            </a:r>
            <a:endParaRPr sz="1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Students will complete the activity using the template. They will be able to use all learning tools on top of anything you upload here.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Video link: </a:t>
            </a:r>
            <a:r>
              <a:rPr lang="en" sz="1000">
                <a:solidFill>
                  <a:schemeClr val="folHlink"/>
                </a:solidFill>
                <a:uFill>
                  <a:noFill/>
                </a:uFill>
                <a:hlinkClick r:id="rId3"/>
              </a:rPr>
              <a:t>https://youtu.be/JN0ry2kFlM0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718fed47c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718fed47c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718fed47c6_1_2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718fed47c6_1_2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 shortcuts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https://help.seesaw.me/hc/en-us/articles/115005120583-Seesaw-Icon-Shortcut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7133e630d8_11_5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7133e630d8_11_5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170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814bbdfc6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814bbdfc6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Video link: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https://www.msn.com/en-sg/video/watch/keeping-kids-learning-during-a-coronavirus-outbreak/vi-BB10dVOI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956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81b2ce2147_0_7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81b2ce2147_0_7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SEESAW FOR SCHOOLS TEACHERS: </a:t>
            </a:r>
            <a:r>
              <a:rPr lang="en" dirty="0">
                <a:solidFill>
                  <a:schemeClr val="dk1"/>
                </a:solidFill>
              </a:rPr>
              <a:t>Your administrator MAY get your students’ codes for you. If your administrator wants you to get students codes, they will need to enable this setting in their admin dashboard.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6341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81b2ce2147_0_9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81b2ce2147_0_9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649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81b2ce2147_0_1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81b2ce2147_0_1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981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814bbdfc62_2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814bbdfc62_2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and family activities in English: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https://docs.google.com/document/d/1HGDDYZ1LD0LeNkzvEeMeIduDUQ72khmmsBwgsw2KZo0/edit?usp=sharing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Home and family activities in English: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https://docs.google.com/document/d/1g432FWQHvyO4u5EDLkiKOERou9n3EyOomcU98Ma4Vc0/edit?usp=sharing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67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14bbdfc62_2_2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14bbdfc62_2_2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491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814bbdfc62_2_2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814bbdfc62_2_2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139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814bbdfc62_2_3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814bbdfc62_2_3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89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g7e6dd85c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5" name="Google Shape;1885;g7e6dd85c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 link: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https://youtu.be/RdFms78FtxU</a:t>
            </a:r>
            <a:endParaRPr dirty="0">
              <a:uFill>
                <a:noFill/>
              </a:uFill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814bbdfc62_2_3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814bbdfc62_2_3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381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71850fdc04_0_10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71850fdc04_0_10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activities: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81b2ce2147_0_1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81b2ce2147_0_1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7945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814bbdfc62_1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814bbdfc62_15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9015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81b2ce2147_0_4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81b2ce2147_0_4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9714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718fed47c6_1_2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9" name="Google Shape;2209;g718fed47c6_1_2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Survey link: </a:t>
            </a:r>
            <a:r>
              <a:rPr lang="en" u="sng">
                <a:solidFill>
                  <a:schemeClr val="folHlink"/>
                </a:solidFill>
                <a:hlinkClick r:id="rId3"/>
              </a:rPr>
              <a:t>https://docs.google.com/forms/d/e/1FAIpQLSeu4JjuGO74QVCNXyoPflKWLI3FLPMcBu7HLnNgIg65PNSl2w/viewform?usp=sf_link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7d156e3cd7_0_3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7d156e3cd7_0_3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81b696f582_267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81b696f582_267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718fed47c6_0_3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718fed47c6_0_3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learning ideas in English: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https://docs.google.com/document/d/1HGDDYZ1LD0LeNkzvEeMeIduDUQ72khmmsBwgsw2KZo0/edit?usp=sharing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learning ideas in Spanish: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https://docs.google.com/document/d/1g432FWQHvyO4u5EDLkiKOERou9n3EyOomcU98Ma4Vc0/edit?usp=sharing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718fed47c6_1_1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6" name="Google Shape;2086;g718fed47c6_1_1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g718fed47c6_1_2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2" name="Google Shape;2092;g718fed47c6_1_2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71850fdc04_0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4" name="Google Shape;2114;g71850fdc04_0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718fed47c6_1_2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0" name="Google Shape;2120;g718fed47c6_1_2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Video link: </a:t>
            </a:r>
            <a:r>
              <a:rPr lang="en" sz="1000" u="sng">
                <a:solidFill>
                  <a:schemeClr val="accent1"/>
                </a:solidFill>
                <a:hlinkClick r:id="rId3"/>
              </a:rPr>
              <a:t>https://youtu.be/gAzsX4RvwXc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Light Blu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11" name="Google Shape;11;p2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14" name="Google Shape;14;p2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46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148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Orange">
  <p:cSld name="CUSTOM_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2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148" name="Google Shape;148;p12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2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2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2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9" name="Google Shape;159;p12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Purple">
  <p:cSld name="CUSTOM_5_1_1_1_1">
    <p:bg>
      <p:bgPr>
        <a:solidFill>
          <a:schemeClr val="accent5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118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118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118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39" name="Google Shape;1839;p118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0" name="Google Shape;1840;p118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841" name="Google Shape;1841;p118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18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3" name="Google Shape;1843;p118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118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118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 1">
  <p:cSld name="CUSTOM_2_1"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7" name="Google Shape;1847;p119"/>
          <p:cNvGrpSpPr/>
          <p:nvPr/>
        </p:nvGrpSpPr>
        <p:grpSpPr>
          <a:xfrm>
            <a:off x="1028710" y="1468087"/>
            <a:ext cx="2499986" cy="2359741"/>
            <a:chOff x="1142825" y="332800"/>
            <a:chExt cx="5336150" cy="5036800"/>
          </a:xfrm>
        </p:grpSpPr>
        <p:sp>
          <p:nvSpPr>
            <p:cNvPr id="1848" name="Google Shape;1848;p119"/>
            <p:cNvSpPr/>
            <p:nvPr/>
          </p:nvSpPr>
          <p:spPr>
            <a:xfrm>
              <a:off x="1142825" y="332800"/>
              <a:ext cx="4837500" cy="4836625"/>
            </a:xfrm>
            <a:custGeom>
              <a:avLst/>
              <a:gdLst/>
              <a:ahLst/>
              <a:cxnLst/>
              <a:rect l="l" t="t" r="r" b="b"/>
              <a:pathLst>
                <a:path w="193500" h="193465" extrusionOk="0">
                  <a:moveTo>
                    <a:pt x="96768" y="0"/>
                  </a:moveTo>
                  <a:cubicBezTo>
                    <a:pt x="43353" y="0"/>
                    <a:pt x="0" y="43281"/>
                    <a:pt x="0" y="96696"/>
                  </a:cubicBezTo>
                  <a:cubicBezTo>
                    <a:pt x="0" y="150148"/>
                    <a:pt x="43353" y="193464"/>
                    <a:pt x="96768" y="193464"/>
                  </a:cubicBezTo>
                  <a:cubicBezTo>
                    <a:pt x="150183" y="193464"/>
                    <a:pt x="193500" y="150148"/>
                    <a:pt x="193500" y="96696"/>
                  </a:cubicBezTo>
                  <a:cubicBezTo>
                    <a:pt x="193500" y="43281"/>
                    <a:pt x="150183" y="0"/>
                    <a:pt x="96768" y="0"/>
                  </a:cubicBezTo>
                  <a:close/>
                </a:path>
              </a:pathLst>
            </a:custGeom>
            <a:solidFill>
              <a:srgbClr val="59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19"/>
            <p:cNvSpPr/>
            <p:nvPr/>
          </p:nvSpPr>
          <p:spPr>
            <a:xfrm>
              <a:off x="3440300" y="486075"/>
              <a:ext cx="3038675" cy="2430950"/>
            </a:xfrm>
            <a:custGeom>
              <a:avLst/>
              <a:gdLst/>
              <a:ahLst/>
              <a:cxnLst/>
              <a:rect l="l" t="t" r="r" b="b"/>
              <a:pathLst>
                <a:path w="121547" h="97238" fill="none" extrusionOk="0">
                  <a:moveTo>
                    <a:pt x="0" y="59006"/>
                  </a:moveTo>
                  <a:lnTo>
                    <a:pt x="38628" y="97237"/>
                  </a:lnTo>
                  <a:lnTo>
                    <a:pt x="121546" y="15185"/>
                  </a:lnTo>
                  <a:lnTo>
                    <a:pt x="106218" y="0"/>
                  </a:lnTo>
                  <a:lnTo>
                    <a:pt x="38015" y="67482"/>
                  </a:lnTo>
                  <a:lnTo>
                    <a:pt x="14571" y="4429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19"/>
            <p:cNvSpPr/>
            <p:nvPr/>
          </p:nvSpPr>
          <p:spPr>
            <a:xfrm>
              <a:off x="1174375" y="363450"/>
              <a:ext cx="1846650" cy="1870100"/>
            </a:xfrm>
            <a:custGeom>
              <a:avLst/>
              <a:gdLst/>
              <a:ahLst/>
              <a:cxnLst/>
              <a:rect l="l" t="t" r="r" b="b"/>
              <a:pathLst>
                <a:path w="73866" h="74804" fill="none" extrusionOk="0">
                  <a:moveTo>
                    <a:pt x="0" y="37402"/>
                  </a:moveTo>
                  <a:cubicBezTo>
                    <a:pt x="0" y="36536"/>
                    <a:pt x="73" y="35707"/>
                    <a:pt x="109" y="34877"/>
                  </a:cubicBezTo>
                  <a:moveTo>
                    <a:pt x="36933" y="0"/>
                  </a:moveTo>
                  <a:cubicBezTo>
                    <a:pt x="57311" y="0"/>
                    <a:pt x="73866" y="16735"/>
                    <a:pt x="73866" y="37366"/>
                  </a:cubicBezTo>
                  <a:cubicBezTo>
                    <a:pt x="73866" y="46599"/>
                    <a:pt x="70584" y="55039"/>
                    <a:pt x="65065" y="61531"/>
                  </a:cubicBezTo>
                  <a:lnTo>
                    <a:pt x="68816" y="73108"/>
                  </a:lnTo>
                  <a:lnTo>
                    <a:pt x="58032" y="68023"/>
                  </a:lnTo>
                  <a:cubicBezTo>
                    <a:pt x="52045" y="72315"/>
                    <a:pt x="44796" y="74804"/>
                    <a:pt x="36933" y="74804"/>
                  </a:cubicBezTo>
                  <a:cubicBezTo>
                    <a:pt x="16555" y="74804"/>
                    <a:pt x="0" y="58068"/>
                    <a:pt x="0" y="37402"/>
                  </a:cubicBezTo>
                  <a:moveTo>
                    <a:pt x="49160" y="37871"/>
                  </a:moveTo>
                  <a:lnTo>
                    <a:pt x="40287" y="43064"/>
                  </a:lnTo>
                  <a:lnTo>
                    <a:pt x="31379" y="48222"/>
                  </a:lnTo>
                  <a:lnTo>
                    <a:pt x="31379" y="37871"/>
                  </a:lnTo>
                  <a:lnTo>
                    <a:pt x="31379" y="27447"/>
                  </a:lnTo>
                  <a:lnTo>
                    <a:pt x="40287" y="3267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19"/>
            <p:cNvSpPr/>
            <p:nvPr/>
          </p:nvSpPr>
          <p:spPr>
            <a:xfrm>
              <a:off x="1167150" y="354425"/>
              <a:ext cx="785400" cy="825975"/>
            </a:xfrm>
            <a:custGeom>
              <a:avLst/>
              <a:gdLst/>
              <a:ahLst/>
              <a:cxnLst/>
              <a:rect l="l" t="t" r="r" b="b"/>
              <a:pathLst>
                <a:path w="31416" h="33039" extrusionOk="0">
                  <a:moveTo>
                    <a:pt x="31127" y="1"/>
                  </a:moveTo>
                  <a:cubicBezTo>
                    <a:pt x="30442" y="145"/>
                    <a:pt x="29828" y="253"/>
                    <a:pt x="29215" y="397"/>
                  </a:cubicBezTo>
                  <a:lnTo>
                    <a:pt x="29540" y="1948"/>
                  </a:lnTo>
                  <a:cubicBezTo>
                    <a:pt x="30153" y="1804"/>
                    <a:pt x="30766" y="1660"/>
                    <a:pt x="31415" y="1515"/>
                  </a:cubicBezTo>
                  <a:lnTo>
                    <a:pt x="31127" y="1"/>
                  </a:lnTo>
                  <a:close/>
                  <a:moveTo>
                    <a:pt x="27304" y="866"/>
                  </a:moveTo>
                  <a:cubicBezTo>
                    <a:pt x="26727" y="1047"/>
                    <a:pt x="26077" y="1227"/>
                    <a:pt x="25464" y="1443"/>
                  </a:cubicBezTo>
                  <a:lnTo>
                    <a:pt x="25933" y="2922"/>
                  </a:lnTo>
                  <a:lnTo>
                    <a:pt x="27700" y="2381"/>
                  </a:lnTo>
                  <a:lnTo>
                    <a:pt x="27304" y="866"/>
                  </a:lnTo>
                  <a:close/>
                  <a:moveTo>
                    <a:pt x="23553" y="2129"/>
                  </a:moveTo>
                  <a:cubicBezTo>
                    <a:pt x="22976" y="2345"/>
                    <a:pt x="22326" y="2597"/>
                    <a:pt x="21749" y="2886"/>
                  </a:cubicBezTo>
                  <a:lnTo>
                    <a:pt x="22435" y="4329"/>
                  </a:lnTo>
                  <a:cubicBezTo>
                    <a:pt x="23012" y="4040"/>
                    <a:pt x="23625" y="3824"/>
                    <a:pt x="24130" y="3571"/>
                  </a:cubicBezTo>
                  <a:lnTo>
                    <a:pt x="23553" y="2129"/>
                  </a:lnTo>
                  <a:close/>
                  <a:moveTo>
                    <a:pt x="20054" y="3788"/>
                  </a:moveTo>
                  <a:cubicBezTo>
                    <a:pt x="19477" y="4112"/>
                    <a:pt x="18864" y="4401"/>
                    <a:pt x="18323" y="4725"/>
                  </a:cubicBezTo>
                  <a:lnTo>
                    <a:pt x="19153" y="6096"/>
                  </a:lnTo>
                  <a:cubicBezTo>
                    <a:pt x="19657" y="5771"/>
                    <a:pt x="20235" y="5447"/>
                    <a:pt x="20776" y="5194"/>
                  </a:cubicBezTo>
                  <a:lnTo>
                    <a:pt x="20054" y="3788"/>
                  </a:lnTo>
                  <a:close/>
                  <a:moveTo>
                    <a:pt x="16664" y="5771"/>
                  </a:moveTo>
                  <a:cubicBezTo>
                    <a:pt x="16123" y="6132"/>
                    <a:pt x="15582" y="6493"/>
                    <a:pt x="15041" y="6889"/>
                  </a:cubicBezTo>
                  <a:lnTo>
                    <a:pt x="15979" y="8152"/>
                  </a:lnTo>
                  <a:cubicBezTo>
                    <a:pt x="16484" y="7791"/>
                    <a:pt x="17025" y="7430"/>
                    <a:pt x="17530" y="7070"/>
                  </a:cubicBezTo>
                  <a:lnTo>
                    <a:pt x="16664" y="5771"/>
                  </a:lnTo>
                  <a:close/>
                  <a:moveTo>
                    <a:pt x="13526" y="8080"/>
                  </a:moveTo>
                  <a:cubicBezTo>
                    <a:pt x="13021" y="8513"/>
                    <a:pt x="12516" y="8909"/>
                    <a:pt x="12011" y="9378"/>
                  </a:cubicBezTo>
                  <a:lnTo>
                    <a:pt x="13093" y="10532"/>
                  </a:lnTo>
                  <a:cubicBezTo>
                    <a:pt x="13562" y="10136"/>
                    <a:pt x="14067" y="9703"/>
                    <a:pt x="14500" y="9270"/>
                  </a:cubicBezTo>
                  <a:lnTo>
                    <a:pt x="13526" y="8080"/>
                  </a:lnTo>
                  <a:close/>
                  <a:moveTo>
                    <a:pt x="10641" y="10713"/>
                  </a:moveTo>
                  <a:cubicBezTo>
                    <a:pt x="10172" y="11218"/>
                    <a:pt x="9739" y="11686"/>
                    <a:pt x="9270" y="12155"/>
                  </a:cubicBezTo>
                  <a:lnTo>
                    <a:pt x="10460" y="13201"/>
                  </a:lnTo>
                  <a:cubicBezTo>
                    <a:pt x="10893" y="12768"/>
                    <a:pt x="11290" y="12300"/>
                    <a:pt x="11759" y="11867"/>
                  </a:cubicBezTo>
                  <a:lnTo>
                    <a:pt x="10641" y="10713"/>
                  </a:lnTo>
                  <a:close/>
                  <a:moveTo>
                    <a:pt x="8008" y="13670"/>
                  </a:moveTo>
                  <a:cubicBezTo>
                    <a:pt x="7611" y="14211"/>
                    <a:pt x="7214" y="14680"/>
                    <a:pt x="6854" y="15221"/>
                  </a:cubicBezTo>
                  <a:lnTo>
                    <a:pt x="8116" y="16123"/>
                  </a:lnTo>
                  <a:cubicBezTo>
                    <a:pt x="8477" y="15654"/>
                    <a:pt x="8873" y="15149"/>
                    <a:pt x="9234" y="14644"/>
                  </a:cubicBezTo>
                  <a:lnTo>
                    <a:pt x="8008" y="13670"/>
                  </a:lnTo>
                  <a:close/>
                  <a:moveTo>
                    <a:pt x="5772" y="16916"/>
                  </a:moveTo>
                  <a:cubicBezTo>
                    <a:pt x="5411" y="17457"/>
                    <a:pt x="5050" y="18034"/>
                    <a:pt x="4726" y="18575"/>
                  </a:cubicBezTo>
                  <a:lnTo>
                    <a:pt x="6060" y="19333"/>
                  </a:lnTo>
                  <a:cubicBezTo>
                    <a:pt x="6385" y="18792"/>
                    <a:pt x="6709" y="18251"/>
                    <a:pt x="7070" y="17746"/>
                  </a:cubicBezTo>
                  <a:lnTo>
                    <a:pt x="5772" y="16916"/>
                  </a:lnTo>
                  <a:close/>
                  <a:moveTo>
                    <a:pt x="3788" y="20270"/>
                  </a:moveTo>
                  <a:cubicBezTo>
                    <a:pt x="3463" y="20884"/>
                    <a:pt x="3175" y="21461"/>
                    <a:pt x="2922" y="22038"/>
                  </a:cubicBezTo>
                  <a:lnTo>
                    <a:pt x="4365" y="22687"/>
                  </a:lnTo>
                  <a:cubicBezTo>
                    <a:pt x="4618" y="22074"/>
                    <a:pt x="4906" y="21533"/>
                    <a:pt x="5159" y="20992"/>
                  </a:cubicBezTo>
                  <a:lnTo>
                    <a:pt x="3788" y="20270"/>
                  </a:lnTo>
                  <a:close/>
                  <a:moveTo>
                    <a:pt x="2237" y="23841"/>
                  </a:moveTo>
                  <a:cubicBezTo>
                    <a:pt x="1949" y="24418"/>
                    <a:pt x="1732" y="25067"/>
                    <a:pt x="1552" y="25680"/>
                  </a:cubicBezTo>
                  <a:lnTo>
                    <a:pt x="3067" y="26185"/>
                  </a:lnTo>
                  <a:cubicBezTo>
                    <a:pt x="3247" y="25608"/>
                    <a:pt x="3463" y="24959"/>
                    <a:pt x="3716" y="24382"/>
                  </a:cubicBezTo>
                  <a:lnTo>
                    <a:pt x="2237" y="23841"/>
                  </a:lnTo>
                  <a:close/>
                  <a:moveTo>
                    <a:pt x="975" y="27412"/>
                  </a:moveTo>
                  <a:cubicBezTo>
                    <a:pt x="794" y="28025"/>
                    <a:pt x="650" y="28674"/>
                    <a:pt x="542" y="29287"/>
                  </a:cubicBezTo>
                  <a:lnTo>
                    <a:pt x="2057" y="29612"/>
                  </a:lnTo>
                  <a:cubicBezTo>
                    <a:pt x="2201" y="28963"/>
                    <a:pt x="2345" y="28349"/>
                    <a:pt x="2526" y="27808"/>
                  </a:cubicBezTo>
                  <a:lnTo>
                    <a:pt x="975" y="27412"/>
                  </a:lnTo>
                  <a:close/>
                  <a:moveTo>
                    <a:pt x="253" y="30910"/>
                  </a:moveTo>
                  <a:cubicBezTo>
                    <a:pt x="181" y="31559"/>
                    <a:pt x="73" y="32245"/>
                    <a:pt x="1" y="32858"/>
                  </a:cubicBezTo>
                  <a:lnTo>
                    <a:pt x="1552" y="33038"/>
                  </a:lnTo>
                  <a:cubicBezTo>
                    <a:pt x="1624" y="32425"/>
                    <a:pt x="1696" y="31776"/>
                    <a:pt x="1804" y="31199"/>
                  </a:cubicBezTo>
                  <a:lnTo>
                    <a:pt x="253" y="3091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19"/>
            <p:cNvSpPr/>
            <p:nvPr/>
          </p:nvSpPr>
          <p:spPr>
            <a:xfrm>
              <a:off x="1994900" y="337300"/>
              <a:ext cx="66750" cy="46000"/>
            </a:xfrm>
            <a:custGeom>
              <a:avLst/>
              <a:gdLst/>
              <a:ahLst/>
              <a:cxnLst/>
              <a:rect l="l" t="t" r="r" b="b"/>
              <a:pathLst>
                <a:path w="2670" h="1840" extrusionOk="0">
                  <a:moveTo>
                    <a:pt x="2525" y="0"/>
                  </a:moveTo>
                  <a:cubicBezTo>
                    <a:pt x="1696" y="36"/>
                    <a:pt x="830" y="145"/>
                    <a:pt x="1" y="289"/>
                  </a:cubicBezTo>
                  <a:lnTo>
                    <a:pt x="253" y="1840"/>
                  </a:lnTo>
                  <a:lnTo>
                    <a:pt x="2669" y="1587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19"/>
            <p:cNvSpPr/>
            <p:nvPr/>
          </p:nvSpPr>
          <p:spPr>
            <a:xfrm>
              <a:off x="4278850" y="4011625"/>
              <a:ext cx="1380500" cy="394975"/>
            </a:xfrm>
            <a:custGeom>
              <a:avLst/>
              <a:gdLst/>
              <a:ahLst/>
              <a:cxnLst/>
              <a:rect l="l" t="t" r="r" b="b"/>
              <a:pathLst>
                <a:path w="55220" h="15799" fill="none" extrusionOk="0">
                  <a:moveTo>
                    <a:pt x="0" y="15798"/>
                  </a:moveTo>
                  <a:lnTo>
                    <a:pt x="55219" y="15798"/>
                  </a:lnTo>
                  <a:moveTo>
                    <a:pt x="0" y="1"/>
                  </a:moveTo>
                  <a:lnTo>
                    <a:pt x="55219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19"/>
            <p:cNvSpPr/>
            <p:nvPr/>
          </p:nvSpPr>
          <p:spPr>
            <a:xfrm>
              <a:off x="3798250" y="3461600"/>
              <a:ext cx="2344375" cy="1908000"/>
            </a:xfrm>
            <a:custGeom>
              <a:avLst/>
              <a:gdLst/>
              <a:ahLst/>
              <a:cxnLst/>
              <a:rect l="l" t="t" r="r" b="b"/>
              <a:pathLst>
                <a:path w="93775" h="76320" fill="none" extrusionOk="0">
                  <a:moveTo>
                    <a:pt x="93775" y="1"/>
                  </a:moveTo>
                  <a:lnTo>
                    <a:pt x="1" y="1"/>
                  </a:lnTo>
                  <a:lnTo>
                    <a:pt x="1" y="58069"/>
                  </a:lnTo>
                  <a:lnTo>
                    <a:pt x="14824" y="58069"/>
                  </a:lnTo>
                  <a:lnTo>
                    <a:pt x="14824" y="76319"/>
                  </a:lnTo>
                  <a:lnTo>
                    <a:pt x="34264" y="58069"/>
                  </a:lnTo>
                  <a:lnTo>
                    <a:pt x="93775" y="5806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19"/>
            <p:cNvSpPr/>
            <p:nvPr/>
          </p:nvSpPr>
          <p:spPr>
            <a:xfrm>
              <a:off x="1965150" y="2795275"/>
              <a:ext cx="1409350" cy="1410250"/>
            </a:xfrm>
            <a:custGeom>
              <a:avLst/>
              <a:gdLst/>
              <a:ahLst/>
              <a:cxnLst/>
              <a:rect l="l" t="t" r="r" b="b"/>
              <a:pathLst>
                <a:path w="56374" h="56410" fill="none" extrusionOk="0">
                  <a:moveTo>
                    <a:pt x="55435" y="48330"/>
                  </a:moveTo>
                  <a:lnTo>
                    <a:pt x="36789" y="28385"/>
                  </a:lnTo>
                  <a:lnTo>
                    <a:pt x="56373" y="8440"/>
                  </a:lnTo>
                  <a:lnTo>
                    <a:pt x="48042" y="0"/>
                  </a:lnTo>
                  <a:lnTo>
                    <a:pt x="27844" y="20559"/>
                  </a:lnTo>
                  <a:lnTo>
                    <a:pt x="7647" y="73"/>
                  </a:lnTo>
                  <a:lnTo>
                    <a:pt x="0" y="7863"/>
                  </a:lnTo>
                  <a:lnTo>
                    <a:pt x="19981" y="28169"/>
                  </a:lnTo>
                  <a:lnTo>
                    <a:pt x="577" y="47934"/>
                  </a:lnTo>
                  <a:lnTo>
                    <a:pt x="8692" y="56193"/>
                  </a:lnTo>
                  <a:lnTo>
                    <a:pt x="27988" y="36572"/>
                  </a:lnTo>
                  <a:lnTo>
                    <a:pt x="47501" y="5640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6" name="Google Shape;1856;p119"/>
          <p:cNvSpPr txBox="1"/>
          <p:nvPr/>
        </p:nvSpPr>
        <p:spPr>
          <a:xfrm>
            <a:off x="3943350" y="1152525"/>
            <a:ext cx="46293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 </a:t>
            </a:r>
            <a:b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 a Gift</a:t>
            </a:r>
            <a:endParaRPr sz="5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57" name="Google Shape;1857;p119"/>
          <p:cNvSpPr txBox="1">
            <a:spLocks noGrp="1"/>
          </p:cNvSpPr>
          <p:nvPr>
            <p:ph type="subTitle" idx="1"/>
          </p:nvPr>
        </p:nvSpPr>
        <p:spPr>
          <a:xfrm>
            <a:off x="3997850" y="2907100"/>
            <a:ext cx="3637200" cy="16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7" name="Google Shape;63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971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Green">
  <p:cSld name="CUSTOM_3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3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162" name="Google Shape;162;p13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Light Blue">
  <p:cSld name="CUSTOM_3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14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176" name="Google Shape;176;p14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14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Dark Blue">
  <p:cSld name="CUSTOM_3_1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5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190" name="Google Shape;190;p15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15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Purple">
  <p:cSld name="CUSTOM_3_1_1_1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16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204" name="Google Shape;204;p16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6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5" name="Google Shape;215;p16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Orange">
  <p:cSld name="CUSTOM_6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7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219" name="Google Shape;219;p17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7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6" name="Google Shape;246;p17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Green">
  <p:cSld name="CUSTOM_6_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Google Shape;249;p18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250" name="Google Shape;250;p18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8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7" name="Google Shape;277;p18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Light Blue">
  <p:cSld name="CUSTOM_6_2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19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281" name="Google Shape;281;p19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19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08" name="Google Shape;308;p19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Dark Blue">
  <p:cSld name="CUSTOM_6_2_1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20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312" name="Google Shape;312;p20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20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9" name="Google Shape;339;p20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Purple">
  <p:cSld name="CUSTOM_6_2_1_1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1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21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343" name="Google Shape;343;p21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21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Dark Blue">
  <p:cSld name="TITLE_1">
    <p:bg>
      <p:bgPr>
        <a:solidFill>
          <a:schemeClr val="accen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26" name="Google Shape;26;p3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29" name="Google Shape;29;p3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340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oppins SemiBold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Green">
  <p:cSld name="CUSTOM_6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2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2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374" name="Google Shape;374;p22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375" name="Google Shape;375;p22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22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Orange">
  <p:cSld name="CUSTOM_6_1_2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3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404" name="Google Shape;404;p23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405" name="Google Shape;405;p23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3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Light Blue">
  <p:cSld name="CUSTOM_6_1_2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4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434" name="Google Shape;434;p24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435" name="Google Shape;435;p24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24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Dark Blue">
  <p:cSld name="CUSTOM_6_1_2_1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5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5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464" name="Google Shape;464;p25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465" name="Google Shape;465;p25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25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Purple">
  <p:cSld name="CUSTOM_6_1_2_1_1_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6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495" name="Google Shape;495;p26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26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grats">
  <p:cSld name="CUSTOM_6_1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Congrats!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23" name="Google Shape;523;p27"/>
          <p:cNvSpPr txBox="1">
            <a:spLocks noGrp="1"/>
          </p:cNvSpPr>
          <p:nvPr>
            <p:ph type="subTitle" idx="1"/>
          </p:nvPr>
        </p:nvSpPr>
        <p:spPr>
          <a:xfrm>
            <a:off x="1028700" y="1480200"/>
            <a:ext cx="7543800" cy="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24" name="Google Shape;524;p27"/>
          <p:cNvSpPr txBox="1">
            <a:spLocks noGrp="1"/>
          </p:cNvSpPr>
          <p:nvPr>
            <p:ph type="body" idx="2"/>
          </p:nvPr>
        </p:nvSpPr>
        <p:spPr>
          <a:xfrm>
            <a:off x="1040775" y="2317500"/>
            <a:ext cx="5674800" cy="222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">
  <p:cSld name="CUSTOM_2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8"/>
          <p:cNvGrpSpPr/>
          <p:nvPr/>
        </p:nvGrpSpPr>
        <p:grpSpPr>
          <a:xfrm>
            <a:off x="1028710" y="1468087"/>
            <a:ext cx="2499986" cy="2359741"/>
            <a:chOff x="1142825" y="332800"/>
            <a:chExt cx="5336150" cy="5036800"/>
          </a:xfrm>
        </p:grpSpPr>
        <p:sp>
          <p:nvSpPr>
            <p:cNvPr id="527" name="Google Shape;527;p28"/>
            <p:cNvSpPr/>
            <p:nvPr/>
          </p:nvSpPr>
          <p:spPr>
            <a:xfrm>
              <a:off x="1142825" y="332800"/>
              <a:ext cx="4837500" cy="4836625"/>
            </a:xfrm>
            <a:custGeom>
              <a:avLst/>
              <a:gdLst/>
              <a:ahLst/>
              <a:cxnLst/>
              <a:rect l="l" t="t" r="r" b="b"/>
              <a:pathLst>
                <a:path w="193500" h="193465" extrusionOk="0">
                  <a:moveTo>
                    <a:pt x="96768" y="0"/>
                  </a:moveTo>
                  <a:cubicBezTo>
                    <a:pt x="43353" y="0"/>
                    <a:pt x="0" y="43281"/>
                    <a:pt x="0" y="96696"/>
                  </a:cubicBezTo>
                  <a:cubicBezTo>
                    <a:pt x="0" y="150148"/>
                    <a:pt x="43353" y="193464"/>
                    <a:pt x="96768" y="193464"/>
                  </a:cubicBezTo>
                  <a:cubicBezTo>
                    <a:pt x="150183" y="193464"/>
                    <a:pt x="193500" y="150148"/>
                    <a:pt x="193500" y="96696"/>
                  </a:cubicBezTo>
                  <a:cubicBezTo>
                    <a:pt x="193500" y="43281"/>
                    <a:pt x="150183" y="0"/>
                    <a:pt x="96768" y="0"/>
                  </a:cubicBezTo>
                  <a:close/>
                </a:path>
              </a:pathLst>
            </a:custGeom>
            <a:solidFill>
              <a:srgbClr val="59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3440300" y="486075"/>
              <a:ext cx="3038675" cy="2430950"/>
            </a:xfrm>
            <a:custGeom>
              <a:avLst/>
              <a:gdLst/>
              <a:ahLst/>
              <a:cxnLst/>
              <a:rect l="l" t="t" r="r" b="b"/>
              <a:pathLst>
                <a:path w="121547" h="97238" fill="none" extrusionOk="0">
                  <a:moveTo>
                    <a:pt x="0" y="59006"/>
                  </a:moveTo>
                  <a:lnTo>
                    <a:pt x="38628" y="97237"/>
                  </a:lnTo>
                  <a:lnTo>
                    <a:pt x="121546" y="15185"/>
                  </a:lnTo>
                  <a:lnTo>
                    <a:pt x="106218" y="0"/>
                  </a:lnTo>
                  <a:lnTo>
                    <a:pt x="38015" y="67482"/>
                  </a:lnTo>
                  <a:lnTo>
                    <a:pt x="14571" y="4429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1174375" y="363450"/>
              <a:ext cx="1846650" cy="1870100"/>
            </a:xfrm>
            <a:custGeom>
              <a:avLst/>
              <a:gdLst/>
              <a:ahLst/>
              <a:cxnLst/>
              <a:rect l="l" t="t" r="r" b="b"/>
              <a:pathLst>
                <a:path w="73866" h="74804" fill="none" extrusionOk="0">
                  <a:moveTo>
                    <a:pt x="0" y="37402"/>
                  </a:moveTo>
                  <a:cubicBezTo>
                    <a:pt x="0" y="36536"/>
                    <a:pt x="73" y="35707"/>
                    <a:pt x="109" y="34877"/>
                  </a:cubicBezTo>
                  <a:moveTo>
                    <a:pt x="36933" y="0"/>
                  </a:moveTo>
                  <a:cubicBezTo>
                    <a:pt x="57311" y="0"/>
                    <a:pt x="73866" y="16735"/>
                    <a:pt x="73866" y="37366"/>
                  </a:cubicBezTo>
                  <a:cubicBezTo>
                    <a:pt x="73866" y="46599"/>
                    <a:pt x="70584" y="55039"/>
                    <a:pt x="65065" y="61531"/>
                  </a:cubicBezTo>
                  <a:lnTo>
                    <a:pt x="68816" y="73108"/>
                  </a:lnTo>
                  <a:lnTo>
                    <a:pt x="58032" y="68023"/>
                  </a:lnTo>
                  <a:cubicBezTo>
                    <a:pt x="52045" y="72315"/>
                    <a:pt x="44796" y="74804"/>
                    <a:pt x="36933" y="74804"/>
                  </a:cubicBezTo>
                  <a:cubicBezTo>
                    <a:pt x="16555" y="74804"/>
                    <a:pt x="0" y="58068"/>
                    <a:pt x="0" y="37402"/>
                  </a:cubicBezTo>
                  <a:moveTo>
                    <a:pt x="49160" y="37871"/>
                  </a:moveTo>
                  <a:lnTo>
                    <a:pt x="40287" y="43064"/>
                  </a:lnTo>
                  <a:lnTo>
                    <a:pt x="31379" y="48222"/>
                  </a:lnTo>
                  <a:lnTo>
                    <a:pt x="31379" y="37871"/>
                  </a:lnTo>
                  <a:lnTo>
                    <a:pt x="31379" y="27447"/>
                  </a:lnTo>
                  <a:lnTo>
                    <a:pt x="40287" y="3267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1167150" y="354425"/>
              <a:ext cx="785400" cy="825975"/>
            </a:xfrm>
            <a:custGeom>
              <a:avLst/>
              <a:gdLst/>
              <a:ahLst/>
              <a:cxnLst/>
              <a:rect l="l" t="t" r="r" b="b"/>
              <a:pathLst>
                <a:path w="31416" h="33039" extrusionOk="0">
                  <a:moveTo>
                    <a:pt x="31127" y="1"/>
                  </a:moveTo>
                  <a:cubicBezTo>
                    <a:pt x="30442" y="145"/>
                    <a:pt x="29828" y="253"/>
                    <a:pt x="29215" y="397"/>
                  </a:cubicBezTo>
                  <a:lnTo>
                    <a:pt x="29540" y="1948"/>
                  </a:lnTo>
                  <a:cubicBezTo>
                    <a:pt x="30153" y="1804"/>
                    <a:pt x="30766" y="1660"/>
                    <a:pt x="31415" y="1515"/>
                  </a:cubicBezTo>
                  <a:lnTo>
                    <a:pt x="31127" y="1"/>
                  </a:lnTo>
                  <a:close/>
                  <a:moveTo>
                    <a:pt x="27304" y="866"/>
                  </a:moveTo>
                  <a:cubicBezTo>
                    <a:pt x="26727" y="1047"/>
                    <a:pt x="26077" y="1227"/>
                    <a:pt x="25464" y="1443"/>
                  </a:cubicBezTo>
                  <a:lnTo>
                    <a:pt x="25933" y="2922"/>
                  </a:lnTo>
                  <a:lnTo>
                    <a:pt x="27700" y="2381"/>
                  </a:lnTo>
                  <a:lnTo>
                    <a:pt x="27304" y="866"/>
                  </a:lnTo>
                  <a:close/>
                  <a:moveTo>
                    <a:pt x="23553" y="2129"/>
                  </a:moveTo>
                  <a:cubicBezTo>
                    <a:pt x="22976" y="2345"/>
                    <a:pt x="22326" y="2597"/>
                    <a:pt x="21749" y="2886"/>
                  </a:cubicBezTo>
                  <a:lnTo>
                    <a:pt x="22435" y="4329"/>
                  </a:lnTo>
                  <a:cubicBezTo>
                    <a:pt x="23012" y="4040"/>
                    <a:pt x="23625" y="3824"/>
                    <a:pt x="24130" y="3571"/>
                  </a:cubicBezTo>
                  <a:lnTo>
                    <a:pt x="23553" y="2129"/>
                  </a:lnTo>
                  <a:close/>
                  <a:moveTo>
                    <a:pt x="20054" y="3788"/>
                  </a:moveTo>
                  <a:cubicBezTo>
                    <a:pt x="19477" y="4112"/>
                    <a:pt x="18864" y="4401"/>
                    <a:pt x="18323" y="4725"/>
                  </a:cubicBezTo>
                  <a:lnTo>
                    <a:pt x="19153" y="6096"/>
                  </a:lnTo>
                  <a:cubicBezTo>
                    <a:pt x="19657" y="5771"/>
                    <a:pt x="20235" y="5447"/>
                    <a:pt x="20776" y="5194"/>
                  </a:cubicBezTo>
                  <a:lnTo>
                    <a:pt x="20054" y="3788"/>
                  </a:lnTo>
                  <a:close/>
                  <a:moveTo>
                    <a:pt x="16664" y="5771"/>
                  </a:moveTo>
                  <a:cubicBezTo>
                    <a:pt x="16123" y="6132"/>
                    <a:pt x="15582" y="6493"/>
                    <a:pt x="15041" y="6889"/>
                  </a:cubicBezTo>
                  <a:lnTo>
                    <a:pt x="15979" y="8152"/>
                  </a:lnTo>
                  <a:cubicBezTo>
                    <a:pt x="16484" y="7791"/>
                    <a:pt x="17025" y="7430"/>
                    <a:pt x="17530" y="7070"/>
                  </a:cubicBezTo>
                  <a:lnTo>
                    <a:pt x="16664" y="5771"/>
                  </a:lnTo>
                  <a:close/>
                  <a:moveTo>
                    <a:pt x="13526" y="8080"/>
                  </a:moveTo>
                  <a:cubicBezTo>
                    <a:pt x="13021" y="8513"/>
                    <a:pt x="12516" y="8909"/>
                    <a:pt x="12011" y="9378"/>
                  </a:cubicBezTo>
                  <a:lnTo>
                    <a:pt x="13093" y="10532"/>
                  </a:lnTo>
                  <a:cubicBezTo>
                    <a:pt x="13562" y="10136"/>
                    <a:pt x="14067" y="9703"/>
                    <a:pt x="14500" y="9270"/>
                  </a:cubicBezTo>
                  <a:lnTo>
                    <a:pt x="13526" y="8080"/>
                  </a:lnTo>
                  <a:close/>
                  <a:moveTo>
                    <a:pt x="10641" y="10713"/>
                  </a:moveTo>
                  <a:cubicBezTo>
                    <a:pt x="10172" y="11218"/>
                    <a:pt x="9739" y="11686"/>
                    <a:pt x="9270" y="12155"/>
                  </a:cubicBezTo>
                  <a:lnTo>
                    <a:pt x="10460" y="13201"/>
                  </a:lnTo>
                  <a:cubicBezTo>
                    <a:pt x="10893" y="12768"/>
                    <a:pt x="11290" y="12300"/>
                    <a:pt x="11759" y="11867"/>
                  </a:cubicBezTo>
                  <a:lnTo>
                    <a:pt x="10641" y="10713"/>
                  </a:lnTo>
                  <a:close/>
                  <a:moveTo>
                    <a:pt x="8008" y="13670"/>
                  </a:moveTo>
                  <a:cubicBezTo>
                    <a:pt x="7611" y="14211"/>
                    <a:pt x="7214" y="14680"/>
                    <a:pt x="6854" y="15221"/>
                  </a:cubicBezTo>
                  <a:lnTo>
                    <a:pt x="8116" y="16123"/>
                  </a:lnTo>
                  <a:cubicBezTo>
                    <a:pt x="8477" y="15654"/>
                    <a:pt x="8873" y="15149"/>
                    <a:pt x="9234" y="14644"/>
                  </a:cubicBezTo>
                  <a:lnTo>
                    <a:pt x="8008" y="13670"/>
                  </a:lnTo>
                  <a:close/>
                  <a:moveTo>
                    <a:pt x="5772" y="16916"/>
                  </a:moveTo>
                  <a:cubicBezTo>
                    <a:pt x="5411" y="17457"/>
                    <a:pt x="5050" y="18034"/>
                    <a:pt x="4726" y="18575"/>
                  </a:cubicBezTo>
                  <a:lnTo>
                    <a:pt x="6060" y="19333"/>
                  </a:lnTo>
                  <a:cubicBezTo>
                    <a:pt x="6385" y="18792"/>
                    <a:pt x="6709" y="18251"/>
                    <a:pt x="7070" y="17746"/>
                  </a:cubicBezTo>
                  <a:lnTo>
                    <a:pt x="5772" y="16916"/>
                  </a:lnTo>
                  <a:close/>
                  <a:moveTo>
                    <a:pt x="3788" y="20270"/>
                  </a:moveTo>
                  <a:cubicBezTo>
                    <a:pt x="3463" y="20884"/>
                    <a:pt x="3175" y="21461"/>
                    <a:pt x="2922" y="22038"/>
                  </a:cubicBezTo>
                  <a:lnTo>
                    <a:pt x="4365" y="22687"/>
                  </a:lnTo>
                  <a:cubicBezTo>
                    <a:pt x="4618" y="22074"/>
                    <a:pt x="4906" y="21533"/>
                    <a:pt x="5159" y="20992"/>
                  </a:cubicBezTo>
                  <a:lnTo>
                    <a:pt x="3788" y="20270"/>
                  </a:lnTo>
                  <a:close/>
                  <a:moveTo>
                    <a:pt x="2237" y="23841"/>
                  </a:moveTo>
                  <a:cubicBezTo>
                    <a:pt x="1949" y="24418"/>
                    <a:pt x="1732" y="25067"/>
                    <a:pt x="1552" y="25680"/>
                  </a:cubicBezTo>
                  <a:lnTo>
                    <a:pt x="3067" y="26185"/>
                  </a:lnTo>
                  <a:cubicBezTo>
                    <a:pt x="3247" y="25608"/>
                    <a:pt x="3463" y="24959"/>
                    <a:pt x="3716" y="24382"/>
                  </a:cubicBezTo>
                  <a:lnTo>
                    <a:pt x="2237" y="23841"/>
                  </a:lnTo>
                  <a:close/>
                  <a:moveTo>
                    <a:pt x="975" y="27412"/>
                  </a:moveTo>
                  <a:cubicBezTo>
                    <a:pt x="794" y="28025"/>
                    <a:pt x="650" y="28674"/>
                    <a:pt x="542" y="29287"/>
                  </a:cubicBezTo>
                  <a:lnTo>
                    <a:pt x="2057" y="29612"/>
                  </a:lnTo>
                  <a:cubicBezTo>
                    <a:pt x="2201" y="28963"/>
                    <a:pt x="2345" y="28349"/>
                    <a:pt x="2526" y="27808"/>
                  </a:cubicBezTo>
                  <a:lnTo>
                    <a:pt x="975" y="27412"/>
                  </a:lnTo>
                  <a:close/>
                  <a:moveTo>
                    <a:pt x="253" y="30910"/>
                  </a:moveTo>
                  <a:cubicBezTo>
                    <a:pt x="181" y="31559"/>
                    <a:pt x="73" y="32245"/>
                    <a:pt x="1" y="32858"/>
                  </a:cubicBezTo>
                  <a:lnTo>
                    <a:pt x="1552" y="33038"/>
                  </a:lnTo>
                  <a:cubicBezTo>
                    <a:pt x="1624" y="32425"/>
                    <a:pt x="1696" y="31776"/>
                    <a:pt x="1804" y="31199"/>
                  </a:cubicBezTo>
                  <a:lnTo>
                    <a:pt x="253" y="3091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1994900" y="337300"/>
              <a:ext cx="66750" cy="46000"/>
            </a:xfrm>
            <a:custGeom>
              <a:avLst/>
              <a:gdLst/>
              <a:ahLst/>
              <a:cxnLst/>
              <a:rect l="l" t="t" r="r" b="b"/>
              <a:pathLst>
                <a:path w="2670" h="1840" extrusionOk="0">
                  <a:moveTo>
                    <a:pt x="2525" y="0"/>
                  </a:moveTo>
                  <a:cubicBezTo>
                    <a:pt x="1696" y="36"/>
                    <a:pt x="830" y="145"/>
                    <a:pt x="1" y="289"/>
                  </a:cubicBezTo>
                  <a:lnTo>
                    <a:pt x="253" y="1840"/>
                  </a:lnTo>
                  <a:lnTo>
                    <a:pt x="2669" y="1587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78850" y="4011625"/>
              <a:ext cx="1380500" cy="394975"/>
            </a:xfrm>
            <a:custGeom>
              <a:avLst/>
              <a:gdLst/>
              <a:ahLst/>
              <a:cxnLst/>
              <a:rect l="l" t="t" r="r" b="b"/>
              <a:pathLst>
                <a:path w="55220" h="15799" fill="none" extrusionOk="0">
                  <a:moveTo>
                    <a:pt x="0" y="15798"/>
                  </a:moveTo>
                  <a:lnTo>
                    <a:pt x="55219" y="15798"/>
                  </a:lnTo>
                  <a:moveTo>
                    <a:pt x="0" y="1"/>
                  </a:moveTo>
                  <a:lnTo>
                    <a:pt x="55219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3798250" y="3461600"/>
              <a:ext cx="2344375" cy="1908000"/>
            </a:xfrm>
            <a:custGeom>
              <a:avLst/>
              <a:gdLst/>
              <a:ahLst/>
              <a:cxnLst/>
              <a:rect l="l" t="t" r="r" b="b"/>
              <a:pathLst>
                <a:path w="93775" h="76320" fill="none" extrusionOk="0">
                  <a:moveTo>
                    <a:pt x="93775" y="1"/>
                  </a:moveTo>
                  <a:lnTo>
                    <a:pt x="1" y="1"/>
                  </a:lnTo>
                  <a:lnTo>
                    <a:pt x="1" y="58069"/>
                  </a:lnTo>
                  <a:lnTo>
                    <a:pt x="14824" y="58069"/>
                  </a:lnTo>
                  <a:lnTo>
                    <a:pt x="14824" y="76319"/>
                  </a:lnTo>
                  <a:lnTo>
                    <a:pt x="34264" y="58069"/>
                  </a:lnTo>
                  <a:lnTo>
                    <a:pt x="93775" y="5806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1965150" y="2795275"/>
              <a:ext cx="1409350" cy="1410250"/>
            </a:xfrm>
            <a:custGeom>
              <a:avLst/>
              <a:gdLst/>
              <a:ahLst/>
              <a:cxnLst/>
              <a:rect l="l" t="t" r="r" b="b"/>
              <a:pathLst>
                <a:path w="56374" h="56410" fill="none" extrusionOk="0">
                  <a:moveTo>
                    <a:pt x="55435" y="48330"/>
                  </a:moveTo>
                  <a:lnTo>
                    <a:pt x="36789" y="28385"/>
                  </a:lnTo>
                  <a:lnTo>
                    <a:pt x="56373" y="8440"/>
                  </a:lnTo>
                  <a:lnTo>
                    <a:pt x="48042" y="0"/>
                  </a:lnTo>
                  <a:lnTo>
                    <a:pt x="27844" y="20559"/>
                  </a:lnTo>
                  <a:lnTo>
                    <a:pt x="7647" y="73"/>
                  </a:lnTo>
                  <a:lnTo>
                    <a:pt x="0" y="7863"/>
                  </a:lnTo>
                  <a:lnTo>
                    <a:pt x="19981" y="28169"/>
                  </a:lnTo>
                  <a:lnTo>
                    <a:pt x="577" y="47934"/>
                  </a:lnTo>
                  <a:lnTo>
                    <a:pt x="8692" y="56193"/>
                  </a:lnTo>
                  <a:lnTo>
                    <a:pt x="27988" y="36572"/>
                  </a:lnTo>
                  <a:lnTo>
                    <a:pt x="47501" y="5640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28"/>
          <p:cNvSpPr txBox="1"/>
          <p:nvPr/>
        </p:nvSpPr>
        <p:spPr>
          <a:xfrm>
            <a:off x="3943350" y="1152525"/>
            <a:ext cx="46293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 </a:t>
            </a:r>
            <a:b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 a Gift</a:t>
            </a:r>
            <a:endParaRPr sz="5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36" name="Google Shape;536;p28"/>
          <p:cNvSpPr txBox="1">
            <a:spLocks noGrp="1"/>
          </p:cNvSpPr>
          <p:nvPr>
            <p:ph type="subTitle" idx="1"/>
          </p:nvPr>
        </p:nvSpPr>
        <p:spPr>
          <a:xfrm>
            <a:off x="3943350" y="2909750"/>
            <a:ext cx="3601200" cy="14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Dark Blue">
  <p:cSld name="CUSTOM_5">
    <p:bg>
      <p:bgPr>
        <a:solidFill>
          <a:schemeClr val="accent2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9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9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41" name="Google Shape;541;p29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543" name="Google Shape;543;p29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29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9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9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Green">
  <p:cSld name="CUSTOM_5_1">
    <p:bg>
      <p:bgPr>
        <a:solidFill>
          <a:schemeClr val="accent3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0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0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52" name="Google Shape;552;p30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0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554" name="Google Shape;554;p30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30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0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0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Orange">
  <p:cSld name="CUSTOM_5_1_1">
    <p:bg>
      <p:bgPr>
        <a:solidFill>
          <a:schemeClr val="accent4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1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1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1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63" name="Google Shape;563;p31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31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565" name="Google Shape;565;p31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31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1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1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Lime">
  <p:cSld name="TITLE_1_1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41" name="Google Shape;41;p4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4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44" name="Google Shape;44;p4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4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148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Light Blue">
  <p:cSld name="CUSTOM_5_1_1_1">
    <p:bg>
      <p:bgPr>
        <a:solidFill>
          <a:schemeClr val="accent1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2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2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2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4" name="Google Shape;574;p32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5" name="Google Shape;575;p32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576" name="Google Shape;576;p32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32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2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2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Purple">
  <p:cSld name="CUSTOM_5_1_1_1_1">
    <p:bg>
      <p:bgPr>
        <a:solidFill>
          <a:schemeClr val="accent5"/>
        </a:solid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3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3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3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85" name="Google Shape;585;p33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" name="Google Shape;586;p33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587" name="Google Shape;587;p33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9" name="Google Shape;589;p33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3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3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4" name="Google Shape;59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8" name="Google Shape;598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 1">
  <p:cSld name="CUSTOM_2_1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6"/>
          <p:cNvGrpSpPr/>
          <p:nvPr/>
        </p:nvGrpSpPr>
        <p:grpSpPr>
          <a:xfrm>
            <a:off x="1028710" y="1468087"/>
            <a:ext cx="2499986" cy="2359741"/>
            <a:chOff x="1142825" y="332800"/>
            <a:chExt cx="5336150" cy="5036800"/>
          </a:xfrm>
        </p:grpSpPr>
        <p:sp>
          <p:nvSpPr>
            <p:cNvPr id="601" name="Google Shape;601;p36"/>
            <p:cNvSpPr/>
            <p:nvPr/>
          </p:nvSpPr>
          <p:spPr>
            <a:xfrm>
              <a:off x="1142825" y="332800"/>
              <a:ext cx="4837500" cy="4836625"/>
            </a:xfrm>
            <a:custGeom>
              <a:avLst/>
              <a:gdLst/>
              <a:ahLst/>
              <a:cxnLst/>
              <a:rect l="l" t="t" r="r" b="b"/>
              <a:pathLst>
                <a:path w="193500" h="193465" extrusionOk="0">
                  <a:moveTo>
                    <a:pt x="96768" y="0"/>
                  </a:moveTo>
                  <a:cubicBezTo>
                    <a:pt x="43353" y="0"/>
                    <a:pt x="0" y="43281"/>
                    <a:pt x="0" y="96696"/>
                  </a:cubicBezTo>
                  <a:cubicBezTo>
                    <a:pt x="0" y="150148"/>
                    <a:pt x="43353" y="193464"/>
                    <a:pt x="96768" y="193464"/>
                  </a:cubicBezTo>
                  <a:cubicBezTo>
                    <a:pt x="150183" y="193464"/>
                    <a:pt x="193500" y="150148"/>
                    <a:pt x="193500" y="96696"/>
                  </a:cubicBezTo>
                  <a:cubicBezTo>
                    <a:pt x="193500" y="43281"/>
                    <a:pt x="150183" y="0"/>
                    <a:pt x="96768" y="0"/>
                  </a:cubicBezTo>
                  <a:close/>
                </a:path>
              </a:pathLst>
            </a:custGeom>
            <a:solidFill>
              <a:srgbClr val="59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3440300" y="486075"/>
              <a:ext cx="3038675" cy="2430950"/>
            </a:xfrm>
            <a:custGeom>
              <a:avLst/>
              <a:gdLst/>
              <a:ahLst/>
              <a:cxnLst/>
              <a:rect l="l" t="t" r="r" b="b"/>
              <a:pathLst>
                <a:path w="121547" h="97238" fill="none" extrusionOk="0">
                  <a:moveTo>
                    <a:pt x="0" y="59006"/>
                  </a:moveTo>
                  <a:lnTo>
                    <a:pt x="38628" y="97237"/>
                  </a:lnTo>
                  <a:lnTo>
                    <a:pt x="121546" y="15185"/>
                  </a:lnTo>
                  <a:lnTo>
                    <a:pt x="106218" y="0"/>
                  </a:lnTo>
                  <a:lnTo>
                    <a:pt x="38015" y="67482"/>
                  </a:lnTo>
                  <a:lnTo>
                    <a:pt x="14571" y="4429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1174375" y="363450"/>
              <a:ext cx="1846650" cy="1870100"/>
            </a:xfrm>
            <a:custGeom>
              <a:avLst/>
              <a:gdLst/>
              <a:ahLst/>
              <a:cxnLst/>
              <a:rect l="l" t="t" r="r" b="b"/>
              <a:pathLst>
                <a:path w="73866" h="74804" fill="none" extrusionOk="0">
                  <a:moveTo>
                    <a:pt x="0" y="37402"/>
                  </a:moveTo>
                  <a:cubicBezTo>
                    <a:pt x="0" y="36536"/>
                    <a:pt x="73" y="35707"/>
                    <a:pt x="109" y="34877"/>
                  </a:cubicBezTo>
                  <a:moveTo>
                    <a:pt x="36933" y="0"/>
                  </a:moveTo>
                  <a:cubicBezTo>
                    <a:pt x="57311" y="0"/>
                    <a:pt x="73866" y="16735"/>
                    <a:pt x="73866" y="37366"/>
                  </a:cubicBezTo>
                  <a:cubicBezTo>
                    <a:pt x="73866" y="46599"/>
                    <a:pt x="70584" y="55039"/>
                    <a:pt x="65065" y="61531"/>
                  </a:cubicBezTo>
                  <a:lnTo>
                    <a:pt x="68816" y="73108"/>
                  </a:lnTo>
                  <a:lnTo>
                    <a:pt x="58032" y="68023"/>
                  </a:lnTo>
                  <a:cubicBezTo>
                    <a:pt x="52045" y="72315"/>
                    <a:pt x="44796" y="74804"/>
                    <a:pt x="36933" y="74804"/>
                  </a:cubicBezTo>
                  <a:cubicBezTo>
                    <a:pt x="16555" y="74804"/>
                    <a:pt x="0" y="58068"/>
                    <a:pt x="0" y="37402"/>
                  </a:cubicBezTo>
                  <a:moveTo>
                    <a:pt x="49160" y="37871"/>
                  </a:moveTo>
                  <a:lnTo>
                    <a:pt x="40287" y="43064"/>
                  </a:lnTo>
                  <a:lnTo>
                    <a:pt x="31379" y="48222"/>
                  </a:lnTo>
                  <a:lnTo>
                    <a:pt x="31379" y="37871"/>
                  </a:lnTo>
                  <a:lnTo>
                    <a:pt x="31379" y="27447"/>
                  </a:lnTo>
                  <a:lnTo>
                    <a:pt x="40287" y="3267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1167150" y="354425"/>
              <a:ext cx="785400" cy="825975"/>
            </a:xfrm>
            <a:custGeom>
              <a:avLst/>
              <a:gdLst/>
              <a:ahLst/>
              <a:cxnLst/>
              <a:rect l="l" t="t" r="r" b="b"/>
              <a:pathLst>
                <a:path w="31416" h="33039" extrusionOk="0">
                  <a:moveTo>
                    <a:pt x="31127" y="1"/>
                  </a:moveTo>
                  <a:cubicBezTo>
                    <a:pt x="30442" y="145"/>
                    <a:pt x="29828" y="253"/>
                    <a:pt x="29215" y="397"/>
                  </a:cubicBezTo>
                  <a:lnTo>
                    <a:pt x="29540" y="1948"/>
                  </a:lnTo>
                  <a:cubicBezTo>
                    <a:pt x="30153" y="1804"/>
                    <a:pt x="30766" y="1660"/>
                    <a:pt x="31415" y="1515"/>
                  </a:cubicBezTo>
                  <a:lnTo>
                    <a:pt x="31127" y="1"/>
                  </a:lnTo>
                  <a:close/>
                  <a:moveTo>
                    <a:pt x="27304" y="866"/>
                  </a:moveTo>
                  <a:cubicBezTo>
                    <a:pt x="26727" y="1047"/>
                    <a:pt x="26077" y="1227"/>
                    <a:pt x="25464" y="1443"/>
                  </a:cubicBezTo>
                  <a:lnTo>
                    <a:pt x="25933" y="2922"/>
                  </a:lnTo>
                  <a:lnTo>
                    <a:pt x="27700" y="2381"/>
                  </a:lnTo>
                  <a:lnTo>
                    <a:pt x="27304" y="866"/>
                  </a:lnTo>
                  <a:close/>
                  <a:moveTo>
                    <a:pt x="23553" y="2129"/>
                  </a:moveTo>
                  <a:cubicBezTo>
                    <a:pt x="22976" y="2345"/>
                    <a:pt x="22326" y="2597"/>
                    <a:pt x="21749" y="2886"/>
                  </a:cubicBezTo>
                  <a:lnTo>
                    <a:pt x="22435" y="4329"/>
                  </a:lnTo>
                  <a:cubicBezTo>
                    <a:pt x="23012" y="4040"/>
                    <a:pt x="23625" y="3824"/>
                    <a:pt x="24130" y="3571"/>
                  </a:cubicBezTo>
                  <a:lnTo>
                    <a:pt x="23553" y="2129"/>
                  </a:lnTo>
                  <a:close/>
                  <a:moveTo>
                    <a:pt x="20054" y="3788"/>
                  </a:moveTo>
                  <a:cubicBezTo>
                    <a:pt x="19477" y="4112"/>
                    <a:pt x="18864" y="4401"/>
                    <a:pt x="18323" y="4725"/>
                  </a:cubicBezTo>
                  <a:lnTo>
                    <a:pt x="19153" y="6096"/>
                  </a:lnTo>
                  <a:cubicBezTo>
                    <a:pt x="19657" y="5771"/>
                    <a:pt x="20235" y="5447"/>
                    <a:pt x="20776" y="5194"/>
                  </a:cubicBezTo>
                  <a:lnTo>
                    <a:pt x="20054" y="3788"/>
                  </a:lnTo>
                  <a:close/>
                  <a:moveTo>
                    <a:pt x="16664" y="5771"/>
                  </a:moveTo>
                  <a:cubicBezTo>
                    <a:pt x="16123" y="6132"/>
                    <a:pt x="15582" y="6493"/>
                    <a:pt x="15041" y="6889"/>
                  </a:cubicBezTo>
                  <a:lnTo>
                    <a:pt x="15979" y="8152"/>
                  </a:lnTo>
                  <a:cubicBezTo>
                    <a:pt x="16484" y="7791"/>
                    <a:pt x="17025" y="7430"/>
                    <a:pt x="17530" y="7070"/>
                  </a:cubicBezTo>
                  <a:lnTo>
                    <a:pt x="16664" y="5771"/>
                  </a:lnTo>
                  <a:close/>
                  <a:moveTo>
                    <a:pt x="13526" y="8080"/>
                  </a:moveTo>
                  <a:cubicBezTo>
                    <a:pt x="13021" y="8513"/>
                    <a:pt x="12516" y="8909"/>
                    <a:pt x="12011" y="9378"/>
                  </a:cubicBezTo>
                  <a:lnTo>
                    <a:pt x="13093" y="10532"/>
                  </a:lnTo>
                  <a:cubicBezTo>
                    <a:pt x="13562" y="10136"/>
                    <a:pt x="14067" y="9703"/>
                    <a:pt x="14500" y="9270"/>
                  </a:cubicBezTo>
                  <a:lnTo>
                    <a:pt x="13526" y="8080"/>
                  </a:lnTo>
                  <a:close/>
                  <a:moveTo>
                    <a:pt x="10641" y="10713"/>
                  </a:moveTo>
                  <a:cubicBezTo>
                    <a:pt x="10172" y="11218"/>
                    <a:pt x="9739" y="11686"/>
                    <a:pt x="9270" y="12155"/>
                  </a:cubicBezTo>
                  <a:lnTo>
                    <a:pt x="10460" y="13201"/>
                  </a:lnTo>
                  <a:cubicBezTo>
                    <a:pt x="10893" y="12768"/>
                    <a:pt x="11290" y="12300"/>
                    <a:pt x="11759" y="11867"/>
                  </a:cubicBezTo>
                  <a:lnTo>
                    <a:pt x="10641" y="10713"/>
                  </a:lnTo>
                  <a:close/>
                  <a:moveTo>
                    <a:pt x="8008" y="13670"/>
                  </a:moveTo>
                  <a:cubicBezTo>
                    <a:pt x="7611" y="14211"/>
                    <a:pt x="7214" y="14680"/>
                    <a:pt x="6854" y="15221"/>
                  </a:cubicBezTo>
                  <a:lnTo>
                    <a:pt x="8116" y="16123"/>
                  </a:lnTo>
                  <a:cubicBezTo>
                    <a:pt x="8477" y="15654"/>
                    <a:pt x="8873" y="15149"/>
                    <a:pt x="9234" y="14644"/>
                  </a:cubicBezTo>
                  <a:lnTo>
                    <a:pt x="8008" y="13670"/>
                  </a:lnTo>
                  <a:close/>
                  <a:moveTo>
                    <a:pt x="5772" y="16916"/>
                  </a:moveTo>
                  <a:cubicBezTo>
                    <a:pt x="5411" y="17457"/>
                    <a:pt x="5050" y="18034"/>
                    <a:pt x="4726" y="18575"/>
                  </a:cubicBezTo>
                  <a:lnTo>
                    <a:pt x="6060" y="19333"/>
                  </a:lnTo>
                  <a:cubicBezTo>
                    <a:pt x="6385" y="18792"/>
                    <a:pt x="6709" y="18251"/>
                    <a:pt x="7070" y="17746"/>
                  </a:cubicBezTo>
                  <a:lnTo>
                    <a:pt x="5772" y="16916"/>
                  </a:lnTo>
                  <a:close/>
                  <a:moveTo>
                    <a:pt x="3788" y="20270"/>
                  </a:moveTo>
                  <a:cubicBezTo>
                    <a:pt x="3463" y="20884"/>
                    <a:pt x="3175" y="21461"/>
                    <a:pt x="2922" y="22038"/>
                  </a:cubicBezTo>
                  <a:lnTo>
                    <a:pt x="4365" y="22687"/>
                  </a:lnTo>
                  <a:cubicBezTo>
                    <a:pt x="4618" y="22074"/>
                    <a:pt x="4906" y="21533"/>
                    <a:pt x="5159" y="20992"/>
                  </a:cubicBezTo>
                  <a:lnTo>
                    <a:pt x="3788" y="20270"/>
                  </a:lnTo>
                  <a:close/>
                  <a:moveTo>
                    <a:pt x="2237" y="23841"/>
                  </a:moveTo>
                  <a:cubicBezTo>
                    <a:pt x="1949" y="24418"/>
                    <a:pt x="1732" y="25067"/>
                    <a:pt x="1552" y="25680"/>
                  </a:cubicBezTo>
                  <a:lnTo>
                    <a:pt x="3067" y="26185"/>
                  </a:lnTo>
                  <a:cubicBezTo>
                    <a:pt x="3247" y="25608"/>
                    <a:pt x="3463" y="24959"/>
                    <a:pt x="3716" y="24382"/>
                  </a:cubicBezTo>
                  <a:lnTo>
                    <a:pt x="2237" y="23841"/>
                  </a:lnTo>
                  <a:close/>
                  <a:moveTo>
                    <a:pt x="975" y="27412"/>
                  </a:moveTo>
                  <a:cubicBezTo>
                    <a:pt x="794" y="28025"/>
                    <a:pt x="650" y="28674"/>
                    <a:pt x="542" y="29287"/>
                  </a:cubicBezTo>
                  <a:lnTo>
                    <a:pt x="2057" y="29612"/>
                  </a:lnTo>
                  <a:cubicBezTo>
                    <a:pt x="2201" y="28963"/>
                    <a:pt x="2345" y="28349"/>
                    <a:pt x="2526" y="27808"/>
                  </a:cubicBezTo>
                  <a:lnTo>
                    <a:pt x="975" y="27412"/>
                  </a:lnTo>
                  <a:close/>
                  <a:moveTo>
                    <a:pt x="253" y="30910"/>
                  </a:moveTo>
                  <a:cubicBezTo>
                    <a:pt x="181" y="31559"/>
                    <a:pt x="73" y="32245"/>
                    <a:pt x="1" y="32858"/>
                  </a:cubicBezTo>
                  <a:lnTo>
                    <a:pt x="1552" y="33038"/>
                  </a:lnTo>
                  <a:cubicBezTo>
                    <a:pt x="1624" y="32425"/>
                    <a:pt x="1696" y="31776"/>
                    <a:pt x="1804" y="31199"/>
                  </a:cubicBezTo>
                  <a:lnTo>
                    <a:pt x="253" y="3091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1994900" y="337300"/>
              <a:ext cx="66750" cy="46000"/>
            </a:xfrm>
            <a:custGeom>
              <a:avLst/>
              <a:gdLst/>
              <a:ahLst/>
              <a:cxnLst/>
              <a:rect l="l" t="t" r="r" b="b"/>
              <a:pathLst>
                <a:path w="2670" h="1840" extrusionOk="0">
                  <a:moveTo>
                    <a:pt x="2525" y="0"/>
                  </a:moveTo>
                  <a:cubicBezTo>
                    <a:pt x="1696" y="36"/>
                    <a:pt x="830" y="145"/>
                    <a:pt x="1" y="289"/>
                  </a:cubicBezTo>
                  <a:lnTo>
                    <a:pt x="253" y="1840"/>
                  </a:lnTo>
                  <a:lnTo>
                    <a:pt x="2669" y="1587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4278850" y="4011625"/>
              <a:ext cx="1380500" cy="394975"/>
            </a:xfrm>
            <a:custGeom>
              <a:avLst/>
              <a:gdLst/>
              <a:ahLst/>
              <a:cxnLst/>
              <a:rect l="l" t="t" r="r" b="b"/>
              <a:pathLst>
                <a:path w="55220" h="15799" fill="none" extrusionOk="0">
                  <a:moveTo>
                    <a:pt x="0" y="15798"/>
                  </a:moveTo>
                  <a:lnTo>
                    <a:pt x="55219" y="15798"/>
                  </a:lnTo>
                  <a:moveTo>
                    <a:pt x="0" y="1"/>
                  </a:moveTo>
                  <a:lnTo>
                    <a:pt x="55219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3798250" y="3461600"/>
              <a:ext cx="2344375" cy="1908000"/>
            </a:xfrm>
            <a:custGeom>
              <a:avLst/>
              <a:gdLst/>
              <a:ahLst/>
              <a:cxnLst/>
              <a:rect l="l" t="t" r="r" b="b"/>
              <a:pathLst>
                <a:path w="93775" h="76320" fill="none" extrusionOk="0">
                  <a:moveTo>
                    <a:pt x="93775" y="1"/>
                  </a:moveTo>
                  <a:lnTo>
                    <a:pt x="1" y="1"/>
                  </a:lnTo>
                  <a:lnTo>
                    <a:pt x="1" y="58069"/>
                  </a:lnTo>
                  <a:lnTo>
                    <a:pt x="14824" y="58069"/>
                  </a:lnTo>
                  <a:lnTo>
                    <a:pt x="14824" y="76319"/>
                  </a:lnTo>
                  <a:lnTo>
                    <a:pt x="34264" y="58069"/>
                  </a:lnTo>
                  <a:lnTo>
                    <a:pt x="93775" y="5806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1965150" y="2795275"/>
              <a:ext cx="1409350" cy="1410250"/>
            </a:xfrm>
            <a:custGeom>
              <a:avLst/>
              <a:gdLst/>
              <a:ahLst/>
              <a:cxnLst/>
              <a:rect l="l" t="t" r="r" b="b"/>
              <a:pathLst>
                <a:path w="56374" h="56410" fill="none" extrusionOk="0">
                  <a:moveTo>
                    <a:pt x="55435" y="48330"/>
                  </a:moveTo>
                  <a:lnTo>
                    <a:pt x="36789" y="28385"/>
                  </a:lnTo>
                  <a:lnTo>
                    <a:pt x="56373" y="8440"/>
                  </a:lnTo>
                  <a:lnTo>
                    <a:pt x="48042" y="0"/>
                  </a:lnTo>
                  <a:lnTo>
                    <a:pt x="27844" y="20559"/>
                  </a:lnTo>
                  <a:lnTo>
                    <a:pt x="7647" y="73"/>
                  </a:lnTo>
                  <a:lnTo>
                    <a:pt x="0" y="7863"/>
                  </a:lnTo>
                  <a:lnTo>
                    <a:pt x="19981" y="28169"/>
                  </a:lnTo>
                  <a:lnTo>
                    <a:pt x="577" y="47934"/>
                  </a:lnTo>
                  <a:lnTo>
                    <a:pt x="8692" y="56193"/>
                  </a:lnTo>
                  <a:lnTo>
                    <a:pt x="27988" y="36572"/>
                  </a:lnTo>
                  <a:lnTo>
                    <a:pt x="47501" y="5640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36"/>
          <p:cNvSpPr txBox="1"/>
          <p:nvPr/>
        </p:nvSpPr>
        <p:spPr>
          <a:xfrm>
            <a:off x="3943350" y="1152525"/>
            <a:ext cx="46293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 </a:t>
            </a:r>
            <a:b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 a Gift</a:t>
            </a:r>
            <a:endParaRPr sz="5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10" name="Google Shape;610;p36"/>
          <p:cNvSpPr txBox="1">
            <a:spLocks noGrp="1"/>
          </p:cNvSpPr>
          <p:nvPr>
            <p:ph type="subTitle" idx="1"/>
          </p:nvPr>
        </p:nvSpPr>
        <p:spPr>
          <a:xfrm>
            <a:off x="3997850" y="2907100"/>
            <a:ext cx="3637200" cy="16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14" name="Google Shape;61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18" name="Google Shape;61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4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22" name="Google Shape;62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Light Blue" type="title">
  <p:cSld name="TITLE">
    <p:bg>
      <p:bgPr>
        <a:solidFill>
          <a:schemeClr val="accent1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7" name="Google Shape;677;p54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678" name="Google Shape;678;p54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4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54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681" name="Google Shape;681;p54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4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4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4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4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4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4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54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46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9" name="Google Shape;689;p54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148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Dark Blue">
  <p:cSld name="TITLE_1">
    <p:bg>
      <p:bgPr>
        <a:solidFill>
          <a:schemeClr val="accent2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2" name="Google Shape;692;p55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693" name="Google Shape;693;p55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5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55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696" name="Google Shape;696;p55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5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5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5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5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5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5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3" name="Google Shape;703;p55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04" name="Google Shape;704;p55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340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oppins SemiBold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Orange">
  <p:cSld name="TITLE_1_1_1">
    <p:bg>
      <p:bgPr>
        <a:solidFill>
          <a:schemeClr val="accent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" name="Google Shape;55;p5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56" name="Google Shape;56;p5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59" name="Google Shape;59;p5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5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922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Lime">
  <p:cSld name="TITLE_1_1">
    <p:bg>
      <p:bgPr>
        <a:solidFill>
          <a:schemeClr val="accent3"/>
        </a:solid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7" name="Google Shape;707;p56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708" name="Google Shape;708;p56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6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56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711" name="Google Shape;711;p56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6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6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6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6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6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6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56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9" name="Google Shape;719;p56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148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Orange">
  <p:cSld name="TITLE_1_1_1">
    <p:bg>
      <p:bgPr>
        <a:solidFill>
          <a:schemeClr val="accent4"/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22" name="Google Shape;722;p57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723" name="Google Shape;723;p57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7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57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726" name="Google Shape;726;p57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7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7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7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7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7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7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57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4" name="Google Shape;734;p57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922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Purple">
  <p:cSld name="TITLE_1_1_1_1">
    <p:bg>
      <p:bgPr>
        <a:solidFill>
          <a:schemeClr val="accent5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37" name="Google Shape;737;p58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738" name="Google Shape;738;p58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8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58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741" name="Google Shape;741;p58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8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8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8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8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8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8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58"/>
          <p:cNvSpPr txBox="1">
            <a:spLocks noGrp="1"/>
          </p:cNvSpPr>
          <p:nvPr>
            <p:ph type="ctrTitle"/>
          </p:nvPr>
        </p:nvSpPr>
        <p:spPr>
          <a:xfrm>
            <a:off x="4229100" y="1300750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9" name="Google Shape;749;p58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244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 SemiBold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9"/>
          <p:cNvSpPr txBox="1">
            <a:spLocks noGrp="1"/>
          </p:cNvSpPr>
          <p:nvPr>
            <p:ph type="title"/>
          </p:nvPr>
        </p:nvSpPr>
        <p:spPr>
          <a:xfrm>
            <a:off x="342900" y="571500"/>
            <a:ext cx="5111400" cy="12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59"/>
          <p:cNvSpPr txBox="1">
            <a:spLocks noGrp="1"/>
          </p:cNvSpPr>
          <p:nvPr>
            <p:ph type="subTitle" idx="1"/>
          </p:nvPr>
        </p:nvSpPr>
        <p:spPr>
          <a:xfrm>
            <a:off x="1057275" y="2085975"/>
            <a:ext cx="7515300" cy="86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59"/>
          <p:cNvSpPr txBox="1">
            <a:spLocks noGrp="1"/>
          </p:cNvSpPr>
          <p:nvPr>
            <p:ph type="subTitle" idx="2"/>
          </p:nvPr>
        </p:nvSpPr>
        <p:spPr>
          <a:xfrm>
            <a:off x="1057275" y="2790825"/>
            <a:ext cx="7515300" cy="86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54" name="Google Shape;754;p59"/>
          <p:cNvSpPr txBox="1">
            <a:spLocks noGrp="1"/>
          </p:cNvSpPr>
          <p:nvPr>
            <p:ph type="body" idx="3"/>
          </p:nvPr>
        </p:nvSpPr>
        <p:spPr>
          <a:xfrm>
            <a:off x="1038225" y="3429000"/>
            <a:ext cx="7515300" cy="13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 Ready to Watch">
  <p:cSld name="CUSTOM">
    <p:bg>
      <p:bgPr>
        <a:solidFill>
          <a:schemeClr val="accent5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1"/>
          <p:cNvSpPr txBox="1"/>
          <p:nvPr/>
        </p:nvSpPr>
        <p:spPr>
          <a:xfrm>
            <a:off x="1047750" y="1076325"/>
            <a:ext cx="52794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Get Ready </a:t>
            </a:r>
            <a:endParaRPr sz="50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 Watch</a:t>
            </a:r>
            <a:endParaRPr sz="50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58" name="Google Shape;758;p61"/>
          <p:cNvSpPr txBox="1">
            <a:spLocks noGrp="1"/>
          </p:cNvSpPr>
          <p:nvPr>
            <p:ph type="subTitle" idx="1"/>
          </p:nvPr>
        </p:nvSpPr>
        <p:spPr>
          <a:xfrm>
            <a:off x="1047750" y="2990750"/>
            <a:ext cx="4257600" cy="13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61"/>
          <p:cNvSpPr/>
          <p:nvPr/>
        </p:nvSpPr>
        <p:spPr>
          <a:xfrm rot="-5400000">
            <a:off x="6579136" y="201545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61"/>
          <p:cNvGrpSpPr/>
          <p:nvPr/>
        </p:nvGrpSpPr>
        <p:grpSpPr>
          <a:xfrm>
            <a:off x="5305437" y="955478"/>
            <a:ext cx="2492936" cy="2252029"/>
            <a:chOff x="1156350" y="395900"/>
            <a:chExt cx="5337050" cy="4821300"/>
          </a:xfrm>
        </p:grpSpPr>
        <p:sp>
          <p:nvSpPr>
            <p:cNvPr id="761" name="Google Shape;761;p61"/>
            <p:cNvSpPr/>
            <p:nvPr/>
          </p:nvSpPr>
          <p:spPr>
            <a:xfrm>
              <a:off x="1672100" y="395900"/>
              <a:ext cx="4821300" cy="4821300"/>
            </a:xfrm>
            <a:custGeom>
              <a:avLst/>
              <a:gdLst/>
              <a:ahLst/>
              <a:cxnLst/>
              <a:rect l="l" t="t" r="r" b="b"/>
              <a:pathLst>
                <a:path w="192852" h="192852" extrusionOk="0">
                  <a:moveTo>
                    <a:pt x="96408" y="1"/>
                  </a:moveTo>
                  <a:cubicBezTo>
                    <a:pt x="43173" y="1"/>
                    <a:pt x="0" y="43173"/>
                    <a:pt x="0" y="96444"/>
                  </a:cubicBezTo>
                  <a:cubicBezTo>
                    <a:pt x="0" y="149679"/>
                    <a:pt x="43173" y="192852"/>
                    <a:pt x="96408" y="192852"/>
                  </a:cubicBezTo>
                  <a:cubicBezTo>
                    <a:pt x="149679" y="192852"/>
                    <a:pt x="192851" y="149679"/>
                    <a:pt x="192851" y="96444"/>
                  </a:cubicBezTo>
                  <a:cubicBezTo>
                    <a:pt x="192851" y="43173"/>
                    <a:pt x="149679" y="1"/>
                    <a:pt x="96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1"/>
            <p:cNvSpPr/>
            <p:nvPr/>
          </p:nvSpPr>
          <p:spPr>
            <a:xfrm>
              <a:off x="4851400" y="1899900"/>
              <a:ext cx="723175" cy="354400"/>
            </a:xfrm>
            <a:custGeom>
              <a:avLst/>
              <a:gdLst/>
              <a:ahLst/>
              <a:cxnLst/>
              <a:rect l="l" t="t" r="r" b="b"/>
              <a:pathLst>
                <a:path w="28927" h="14176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7827"/>
                    <a:pt x="6493" y="14175"/>
                    <a:pt x="14464" y="14175"/>
                  </a:cubicBezTo>
                  <a:lnTo>
                    <a:pt x="14464" y="14175"/>
                  </a:lnTo>
                  <a:cubicBezTo>
                    <a:pt x="22435" y="14175"/>
                    <a:pt x="28927" y="7827"/>
                    <a:pt x="28927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1"/>
            <p:cNvSpPr/>
            <p:nvPr/>
          </p:nvSpPr>
          <p:spPr>
            <a:xfrm>
              <a:off x="4967725" y="2343525"/>
              <a:ext cx="476125" cy="89300"/>
            </a:xfrm>
            <a:custGeom>
              <a:avLst/>
              <a:gdLst/>
              <a:ahLst/>
              <a:cxnLst/>
              <a:rect l="l" t="t" r="r" b="b"/>
              <a:pathLst>
                <a:path w="19045" h="3572" fill="none" extrusionOk="0">
                  <a:moveTo>
                    <a:pt x="1" y="1"/>
                  </a:moveTo>
                  <a:cubicBezTo>
                    <a:pt x="2561" y="2201"/>
                    <a:pt x="5880" y="3571"/>
                    <a:pt x="9558" y="3571"/>
                  </a:cubicBezTo>
                  <a:lnTo>
                    <a:pt x="9558" y="3571"/>
                  </a:lnTo>
                  <a:cubicBezTo>
                    <a:pt x="13201" y="3571"/>
                    <a:pt x="16519" y="2273"/>
                    <a:pt x="19044" y="37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1"/>
            <p:cNvSpPr/>
            <p:nvPr/>
          </p:nvSpPr>
          <p:spPr>
            <a:xfrm>
              <a:off x="5035350" y="2003600"/>
              <a:ext cx="342675" cy="78475"/>
            </a:xfrm>
            <a:custGeom>
              <a:avLst/>
              <a:gdLst/>
              <a:ahLst/>
              <a:cxnLst/>
              <a:rect l="l" t="t" r="r" b="b"/>
              <a:pathLst>
                <a:path w="13707" h="3139" fill="none" extrusionOk="0">
                  <a:moveTo>
                    <a:pt x="13706" y="253"/>
                  </a:moveTo>
                  <a:cubicBezTo>
                    <a:pt x="12011" y="2020"/>
                    <a:pt x="9631" y="3138"/>
                    <a:pt x="6962" y="3138"/>
                  </a:cubicBezTo>
                  <a:lnTo>
                    <a:pt x="6962" y="3138"/>
                  </a:lnTo>
                  <a:cubicBezTo>
                    <a:pt x="4184" y="3138"/>
                    <a:pt x="1696" y="1912"/>
                    <a:pt x="1" y="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1"/>
            <p:cNvSpPr/>
            <p:nvPr/>
          </p:nvSpPr>
          <p:spPr>
            <a:xfrm>
              <a:off x="4560175" y="2183925"/>
              <a:ext cx="435525" cy="390450"/>
            </a:xfrm>
            <a:custGeom>
              <a:avLst/>
              <a:gdLst/>
              <a:ahLst/>
              <a:cxnLst/>
              <a:rect l="l" t="t" r="r" b="b"/>
              <a:pathLst>
                <a:path w="17421" h="15618" fill="none" extrusionOk="0">
                  <a:moveTo>
                    <a:pt x="17421" y="1"/>
                  </a:moveTo>
                  <a:lnTo>
                    <a:pt x="17421" y="2994"/>
                  </a:lnTo>
                  <a:cubicBezTo>
                    <a:pt x="17421" y="5267"/>
                    <a:pt x="15581" y="7106"/>
                    <a:pt x="13237" y="7106"/>
                  </a:cubicBezTo>
                  <a:lnTo>
                    <a:pt x="8729" y="7106"/>
                  </a:lnTo>
                  <a:cubicBezTo>
                    <a:pt x="3932" y="7106"/>
                    <a:pt x="0" y="10929"/>
                    <a:pt x="0" y="15618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1"/>
            <p:cNvSpPr/>
            <p:nvPr/>
          </p:nvSpPr>
          <p:spPr>
            <a:xfrm>
              <a:off x="5428475" y="2183925"/>
              <a:ext cx="434650" cy="390450"/>
            </a:xfrm>
            <a:custGeom>
              <a:avLst/>
              <a:gdLst/>
              <a:ahLst/>
              <a:cxnLst/>
              <a:rect l="l" t="t" r="r" b="b"/>
              <a:pathLst>
                <a:path w="17386" h="15618" fill="none" extrusionOk="0">
                  <a:moveTo>
                    <a:pt x="17385" y="15618"/>
                  </a:moveTo>
                  <a:cubicBezTo>
                    <a:pt x="17385" y="10929"/>
                    <a:pt x="13526" y="7106"/>
                    <a:pt x="8693" y="7106"/>
                  </a:cubicBezTo>
                  <a:lnTo>
                    <a:pt x="4185" y="7106"/>
                  </a:lnTo>
                  <a:cubicBezTo>
                    <a:pt x="1876" y="7106"/>
                    <a:pt x="1" y="5267"/>
                    <a:pt x="1" y="2994"/>
                  </a:cubicBezTo>
                  <a:lnTo>
                    <a:pt x="1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1"/>
            <p:cNvSpPr/>
            <p:nvPr/>
          </p:nvSpPr>
          <p:spPr>
            <a:xfrm>
              <a:off x="4814450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1"/>
            <p:cNvSpPr/>
            <p:nvPr/>
          </p:nvSpPr>
          <p:spPr>
            <a:xfrm>
              <a:off x="4923550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1"/>
            <p:cNvSpPr/>
            <p:nvPr/>
          </p:nvSpPr>
          <p:spPr>
            <a:xfrm>
              <a:off x="5610625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1"/>
            <p:cNvSpPr/>
            <p:nvPr/>
          </p:nvSpPr>
          <p:spPr>
            <a:xfrm>
              <a:off x="5501525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1"/>
            <p:cNvSpPr/>
            <p:nvPr/>
          </p:nvSpPr>
          <p:spPr>
            <a:xfrm>
              <a:off x="4743200" y="1686200"/>
              <a:ext cx="109150" cy="284975"/>
            </a:xfrm>
            <a:custGeom>
              <a:avLst/>
              <a:gdLst/>
              <a:ahLst/>
              <a:cxnLst/>
              <a:rect l="l" t="t" r="r" b="b"/>
              <a:pathLst>
                <a:path w="4366" h="11399" fill="none" extrusionOk="0">
                  <a:moveTo>
                    <a:pt x="4329" y="1"/>
                  </a:moveTo>
                  <a:lnTo>
                    <a:pt x="1227" y="1"/>
                  </a:lnTo>
                  <a:cubicBezTo>
                    <a:pt x="542" y="1"/>
                    <a:pt x="1" y="542"/>
                    <a:pt x="1" y="1227"/>
                  </a:cubicBezTo>
                  <a:lnTo>
                    <a:pt x="1" y="8765"/>
                  </a:lnTo>
                  <a:cubicBezTo>
                    <a:pt x="1" y="10208"/>
                    <a:pt x="1227" y="11398"/>
                    <a:pt x="2706" y="11398"/>
                  </a:cubicBezTo>
                  <a:lnTo>
                    <a:pt x="4365" y="11398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1"/>
            <p:cNvSpPr/>
            <p:nvPr/>
          </p:nvSpPr>
          <p:spPr>
            <a:xfrm>
              <a:off x="5573650" y="1686200"/>
              <a:ext cx="109125" cy="284975"/>
            </a:xfrm>
            <a:custGeom>
              <a:avLst/>
              <a:gdLst/>
              <a:ahLst/>
              <a:cxnLst/>
              <a:rect l="l" t="t" r="r" b="b"/>
              <a:pathLst>
                <a:path w="4365" h="11399" fill="none" extrusionOk="0">
                  <a:moveTo>
                    <a:pt x="37" y="1"/>
                  </a:moveTo>
                  <a:lnTo>
                    <a:pt x="3175" y="1"/>
                  </a:lnTo>
                  <a:cubicBezTo>
                    <a:pt x="3824" y="1"/>
                    <a:pt x="4365" y="542"/>
                    <a:pt x="4365" y="1227"/>
                  </a:cubicBezTo>
                  <a:lnTo>
                    <a:pt x="4365" y="8765"/>
                  </a:lnTo>
                  <a:cubicBezTo>
                    <a:pt x="4365" y="10208"/>
                    <a:pt x="3175" y="11398"/>
                    <a:pt x="1660" y="11398"/>
                  </a:cubicBezTo>
                  <a:lnTo>
                    <a:pt x="1" y="11398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1"/>
            <p:cNvSpPr/>
            <p:nvPr/>
          </p:nvSpPr>
          <p:spPr>
            <a:xfrm>
              <a:off x="4851400" y="1152425"/>
              <a:ext cx="723175" cy="605050"/>
            </a:xfrm>
            <a:custGeom>
              <a:avLst/>
              <a:gdLst/>
              <a:ahLst/>
              <a:cxnLst/>
              <a:rect l="l" t="t" r="r" b="b"/>
              <a:pathLst>
                <a:path w="28927" h="24202" fill="none" extrusionOk="0">
                  <a:moveTo>
                    <a:pt x="1" y="24201"/>
                  </a:moveTo>
                  <a:lnTo>
                    <a:pt x="1" y="11614"/>
                  </a:lnTo>
                  <a:cubicBezTo>
                    <a:pt x="1" y="5230"/>
                    <a:pt x="5267" y="0"/>
                    <a:pt x="11795" y="0"/>
                  </a:cubicBezTo>
                  <a:lnTo>
                    <a:pt x="17133" y="0"/>
                  </a:lnTo>
                  <a:cubicBezTo>
                    <a:pt x="23661" y="0"/>
                    <a:pt x="28927" y="5194"/>
                    <a:pt x="28927" y="11614"/>
                  </a:cubicBezTo>
                  <a:lnTo>
                    <a:pt x="28927" y="2420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1"/>
            <p:cNvSpPr/>
            <p:nvPr/>
          </p:nvSpPr>
          <p:spPr>
            <a:xfrm>
              <a:off x="4669275" y="1579800"/>
              <a:ext cx="905300" cy="25"/>
            </a:xfrm>
            <a:custGeom>
              <a:avLst/>
              <a:gdLst/>
              <a:ahLst/>
              <a:cxnLst/>
              <a:rect l="l" t="t" r="r" b="b"/>
              <a:pathLst>
                <a:path w="36212" h="1" fill="none" extrusionOk="0">
                  <a:moveTo>
                    <a:pt x="0" y="1"/>
                  </a:moveTo>
                  <a:lnTo>
                    <a:pt x="36212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1"/>
            <p:cNvSpPr/>
            <p:nvPr/>
          </p:nvSpPr>
          <p:spPr>
            <a:xfrm>
              <a:off x="5067825" y="1401275"/>
              <a:ext cx="289450" cy="178550"/>
            </a:xfrm>
            <a:custGeom>
              <a:avLst/>
              <a:gdLst/>
              <a:ahLst/>
              <a:cxnLst/>
              <a:rect l="l" t="t" r="r" b="b"/>
              <a:pathLst>
                <a:path w="11578" h="7142" fill="none" extrusionOk="0">
                  <a:moveTo>
                    <a:pt x="11578" y="7142"/>
                  </a:moveTo>
                  <a:lnTo>
                    <a:pt x="11578" y="3824"/>
                  </a:lnTo>
                  <a:cubicBezTo>
                    <a:pt x="11578" y="1732"/>
                    <a:pt x="9810" y="1"/>
                    <a:pt x="7718" y="1"/>
                  </a:cubicBezTo>
                  <a:lnTo>
                    <a:pt x="3859" y="1"/>
                  </a:lnTo>
                  <a:cubicBezTo>
                    <a:pt x="1695" y="1"/>
                    <a:pt x="0" y="1732"/>
                    <a:pt x="0" y="3824"/>
                  </a:cubicBezTo>
                  <a:lnTo>
                    <a:pt x="0" y="714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1"/>
            <p:cNvSpPr/>
            <p:nvPr/>
          </p:nvSpPr>
          <p:spPr>
            <a:xfrm>
              <a:off x="4571900" y="3581525"/>
              <a:ext cx="716850" cy="523900"/>
            </a:xfrm>
            <a:custGeom>
              <a:avLst/>
              <a:gdLst/>
              <a:ahLst/>
              <a:cxnLst/>
              <a:rect l="l" t="t" r="r" b="b"/>
              <a:pathLst>
                <a:path w="28674" h="20956" fill="none" extrusionOk="0">
                  <a:moveTo>
                    <a:pt x="0" y="1"/>
                  </a:moveTo>
                  <a:lnTo>
                    <a:pt x="0" y="6962"/>
                  </a:lnTo>
                  <a:cubicBezTo>
                    <a:pt x="0" y="14680"/>
                    <a:pt x="6384" y="20956"/>
                    <a:pt x="14319" y="20956"/>
                  </a:cubicBezTo>
                  <a:lnTo>
                    <a:pt x="14319" y="20956"/>
                  </a:lnTo>
                  <a:cubicBezTo>
                    <a:pt x="22254" y="20956"/>
                    <a:pt x="28673" y="14680"/>
                    <a:pt x="28673" y="6962"/>
                  </a:cubicBezTo>
                  <a:lnTo>
                    <a:pt x="2867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1"/>
            <p:cNvSpPr/>
            <p:nvPr/>
          </p:nvSpPr>
          <p:spPr>
            <a:xfrm>
              <a:off x="4681900" y="4183850"/>
              <a:ext cx="495950" cy="97400"/>
            </a:xfrm>
            <a:custGeom>
              <a:avLst/>
              <a:gdLst/>
              <a:ahLst/>
              <a:cxnLst/>
              <a:rect l="l" t="t" r="r" b="b"/>
              <a:pathLst>
                <a:path w="19838" h="3896" fill="none" extrusionOk="0">
                  <a:moveTo>
                    <a:pt x="0" y="1"/>
                  </a:moveTo>
                  <a:cubicBezTo>
                    <a:pt x="2597" y="2417"/>
                    <a:pt x="6096" y="3896"/>
                    <a:pt x="9919" y="3896"/>
                  </a:cubicBezTo>
                  <a:lnTo>
                    <a:pt x="9919" y="3896"/>
                  </a:lnTo>
                  <a:cubicBezTo>
                    <a:pt x="13778" y="3896"/>
                    <a:pt x="17276" y="2417"/>
                    <a:pt x="19837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1"/>
            <p:cNvSpPr/>
            <p:nvPr/>
          </p:nvSpPr>
          <p:spPr>
            <a:xfrm>
              <a:off x="4756725" y="3858350"/>
              <a:ext cx="339075" cy="77575"/>
            </a:xfrm>
            <a:custGeom>
              <a:avLst/>
              <a:gdLst/>
              <a:ahLst/>
              <a:cxnLst/>
              <a:rect l="l" t="t" r="r" b="b"/>
              <a:pathLst>
                <a:path w="13563" h="3103" fill="none" extrusionOk="0">
                  <a:moveTo>
                    <a:pt x="13562" y="289"/>
                  </a:moveTo>
                  <a:cubicBezTo>
                    <a:pt x="11903" y="2020"/>
                    <a:pt x="9523" y="3102"/>
                    <a:pt x="6890" y="3102"/>
                  </a:cubicBezTo>
                  <a:lnTo>
                    <a:pt x="6890" y="3102"/>
                  </a:lnTo>
                  <a:cubicBezTo>
                    <a:pt x="4149" y="3102"/>
                    <a:pt x="1660" y="1912"/>
                    <a:pt x="1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1"/>
            <p:cNvSpPr/>
            <p:nvPr/>
          </p:nvSpPr>
          <p:spPr>
            <a:xfrm>
              <a:off x="4284250" y="4035075"/>
              <a:ext cx="431025" cy="385050"/>
            </a:xfrm>
            <a:custGeom>
              <a:avLst/>
              <a:gdLst/>
              <a:ahLst/>
              <a:cxnLst/>
              <a:rect l="l" t="t" r="r" b="b"/>
              <a:pathLst>
                <a:path w="17241" h="15402" fill="none" extrusionOk="0">
                  <a:moveTo>
                    <a:pt x="17241" y="1"/>
                  </a:moveTo>
                  <a:lnTo>
                    <a:pt x="17241" y="2994"/>
                  </a:lnTo>
                  <a:cubicBezTo>
                    <a:pt x="17241" y="5194"/>
                    <a:pt x="15365" y="6998"/>
                    <a:pt x="13093" y="6998"/>
                  </a:cubicBezTo>
                  <a:lnTo>
                    <a:pt x="8621" y="6998"/>
                  </a:lnTo>
                  <a:cubicBezTo>
                    <a:pt x="3896" y="6998"/>
                    <a:pt x="1" y="10749"/>
                    <a:pt x="1" y="1540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1"/>
            <p:cNvSpPr/>
            <p:nvPr/>
          </p:nvSpPr>
          <p:spPr>
            <a:xfrm>
              <a:off x="5144450" y="4036875"/>
              <a:ext cx="430125" cy="384150"/>
            </a:xfrm>
            <a:custGeom>
              <a:avLst/>
              <a:gdLst/>
              <a:ahLst/>
              <a:cxnLst/>
              <a:rect l="l" t="t" r="r" b="b"/>
              <a:pathLst>
                <a:path w="17205" h="15366" fill="none" extrusionOk="0">
                  <a:moveTo>
                    <a:pt x="17205" y="15365"/>
                  </a:moveTo>
                  <a:cubicBezTo>
                    <a:pt x="17205" y="10713"/>
                    <a:pt x="13382" y="6962"/>
                    <a:pt x="8621" y="6962"/>
                  </a:cubicBezTo>
                  <a:lnTo>
                    <a:pt x="4148" y="6962"/>
                  </a:lnTo>
                  <a:cubicBezTo>
                    <a:pt x="1840" y="6962"/>
                    <a:pt x="1" y="5158"/>
                    <a:pt x="1" y="2958"/>
                  </a:cubicBezTo>
                  <a:lnTo>
                    <a:pt x="1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1"/>
            <p:cNvSpPr/>
            <p:nvPr/>
          </p:nvSpPr>
          <p:spPr>
            <a:xfrm>
              <a:off x="5108400" y="4246075"/>
              <a:ext cx="25" cy="210125"/>
            </a:xfrm>
            <a:custGeom>
              <a:avLst/>
              <a:gdLst/>
              <a:ahLst/>
              <a:cxnLst/>
              <a:rect l="l" t="t" r="r" b="b"/>
              <a:pathLst>
                <a:path w="1" h="8405" fill="none" extrusionOk="0">
                  <a:moveTo>
                    <a:pt x="0" y="0"/>
                  </a:moveTo>
                  <a:lnTo>
                    <a:pt x="0" y="840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1"/>
            <p:cNvSpPr/>
            <p:nvPr/>
          </p:nvSpPr>
          <p:spPr>
            <a:xfrm>
              <a:off x="4751325" y="4246075"/>
              <a:ext cx="25" cy="210125"/>
            </a:xfrm>
            <a:custGeom>
              <a:avLst/>
              <a:gdLst/>
              <a:ahLst/>
              <a:cxnLst/>
              <a:rect l="l" t="t" r="r" b="b"/>
              <a:pathLst>
                <a:path w="1" h="8405" fill="none" extrusionOk="0">
                  <a:moveTo>
                    <a:pt x="1" y="0"/>
                  </a:moveTo>
                  <a:lnTo>
                    <a:pt x="1" y="840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1"/>
            <p:cNvSpPr/>
            <p:nvPr/>
          </p:nvSpPr>
          <p:spPr>
            <a:xfrm>
              <a:off x="4292375" y="2919700"/>
              <a:ext cx="1276800" cy="1205575"/>
            </a:xfrm>
            <a:custGeom>
              <a:avLst/>
              <a:gdLst/>
              <a:ahLst/>
              <a:cxnLst/>
              <a:rect l="l" t="t" r="r" b="b"/>
              <a:pathLst>
                <a:path w="51072" h="48223" fill="none" extrusionOk="0">
                  <a:moveTo>
                    <a:pt x="35310" y="48222"/>
                  </a:moveTo>
                  <a:cubicBezTo>
                    <a:pt x="36104" y="47934"/>
                    <a:pt x="37041" y="46383"/>
                    <a:pt x="37835" y="45914"/>
                  </a:cubicBezTo>
                  <a:cubicBezTo>
                    <a:pt x="38592" y="45517"/>
                    <a:pt x="40432" y="45445"/>
                    <a:pt x="41117" y="44940"/>
                  </a:cubicBezTo>
                  <a:cubicBezTo>
                    <a:pt x="41802" y="44435"/>
                    <a:pt x="42343" y="42704"/>
                    <a:pt x="42956" y="42091"/>
                  </a:cubicBezTo>
                  <a:cubicBezTo>
                    <a:pt x="43533" y="41514"/>
                    <a:pt x="45337" y="40973"/>
                    <a:pt x="45878" y="40288"/>
                  </a:cubicBezTo>
                  <a:cubicBezTo>
                    <a:pt x="46419" y="39602"/>
                    <a:pt x="46491" y="37799"/>
                    <a:pt x="46888" y="37078"/>
                  </a:cubicBezTo>
                  <a:cubicBezTo>
                    <a:pt x="47320" y="36356"/>
                    <a:pt x="48907" y="35419"/>
                    <a:pt x="49232" y="34625"/>
                  </a:cubicBezTo>
                  <a:cubicBezTo>
                    <a:pt x="49557" y="33832"/>
                    <a:pt x="49124" y="32100"/>
                    <a:pt x="49376" y="31271"/>
                  </a:cubicBezTo>
                  <a:cubicBezTo>
                    <a:pt x="49593" y="30477"/>
                    <a:pt x="50855" y="29143"/>
                    <a:pt x="50999" y="28313"/>
                  </a:cubicBezTo>
                  <a:cubicBezTo>
                    <a:pt x="51071" y="27484"/>
                    <a:pt x="50206" y="25861"/>
                    <a:pt x="50206" y="24995"/>
                  </a:cubicBezTo>
                  <a:cubicBezTo>
                    <a:pt x="50206" y="24166"/>
                    <a:pt x="51071" y="22579"/>
                    <a:pt x="50999" y="21713"/>
                  </a:cubicBezTo>
                  <a:cubicBezTo>
                    <a:pt x="50891" y="20920"/>
                    <a:pt x="49593" y="19549"/>
                    <a:pt x="49376" y="18756"/>
                  </a:cubicBezTo>
                  <a:cubicBezTo>
                    <a:pt x="49124" y="17926"/>
                    <a:pt x="49593" y="16159"/>
                    <a:pt x="49232" y="15401"/>
                  </a:cubicBezTo>
                  <a:cubicBezTo>
                    <a:pt x="48907" y="14644"/>
                    <a:pt x="47320" y="13706"/>
                    <a:pt x="46888" y="12913"/>
                  </a:cubicBezTo>
                  <a:cubicBezTo>
                    <a:pt x="46419" y="12191"/>
                    <a:pt x="46383" y="10388"/>
                    <a:pt x="45878" y="9739"/>
                  </a:cubicBezTo>
                  <a:cubicBezTo>
                    <a:pt x="45337" y="9053"/>
                    <a:pt x="43605" y="8549"/>
                    <a:pt x="42956" y="7935"/>
                  </a:cubicBezTo>
                  <a:cubicBezTo>
                    <a:pt x="42379" y="7322"/>
                    <a:pt x="41838" y="5591"/>
                    <a:pt x="41117" y="5086"/>
                  </a:cubicBezTo>
                  <a:cubicBezTo>
                    <a:pt x="40432" y="4581"/>
                    <a:pt x="38592" y="4509"/>
                    <a:pt x="37835" y="4076"/>
                  </a:cubicBezTo>
                  <a:cubicBezTo>
                    <a:pt x="37041" y="3679"/>
                    <a:pt x="36104" y="2093"/>
                    <a:pt x="35310" y="1804"/>
                  </a:cubicBezTo>
                  <a:cubicBezTo>
                    <a:pt x="34481" y="1479"/>
                    <a:pt x="32677" y="1876"/>
                    <a:pt x="31884" y="1660"/>
                  </a:cubicBezTo>
                  <a:cubicBezTo>
                    <a:pt x="31054" y="1443"/>
                    <a:pt x="29720" y="217"/>
                    <a:pt x="28854" y="73"/>
                  </a:cubicBezTo>
                  <a:cubicBezTo>
                    <a:pt x="27988" y="1"/>
                    <a:pt x="26365" y="830"/>
                    <a:pt x="25500" y="830"/>
                  </a:cubicBezTo>
                  <a:cubicBezTo>
                    <a:pt x="24670" y="830"/>
                    <a:pt x="23047" y="1"/>
                    <a:pt x="22182" y="73"/>
                  </a:cubicBezTo>
                  <a:cubicBezTo>
                    <a:pt x="21316" y="181"/>
                    <a:pt x="19982" y="1479"/>
                    <a:pt x="19152" y="1660"/>
                  </a:cubicBezTo>
                  <a:cubicBezTo>
                    <a:pt x="18286" y="1840"/>
                    <a:pt x="16483" y="1479"/>
                    <a:pt x="15726" y="1804"/>
                  </a:cubicBezTo>
                  <a:cubicBezTo>
                    <a:pt x="14932" y="2093"/>
                    <a:pt x="13958" y="3643"/>
                    <a:pt x="13201" y="4076"/>
                  </a:cubicBezTo>
                  <a:cubicBezTo>
                    <a:pt x="12444" y="4509"/>
                    <a:pt x="10604" y="4581"/>
                    <a:pt x="9919" y="5086"/>
                  </a:cubicBezTo>
                  <a:cubicBezTo>
                    <a:pt x="9234" y="5591"/>
                    <a:pt x="8656" y="7286"/>
                    <a:pt x="8115" y="7935"/>
                  </a:cubicBezTo>
                  <a:cubicBezTo>
                    <a:pt x="7538" y="8549"/>
                    <a:pt x="5735" y="9053"/>
                    <a:pt x="5194" y="9739"/>
                  </a:cubicBezTo>
                  <a:cubicBezTo>
                    <a:pt x="4653" y="10388"/>
                    <a:pt x="4581" y="12191"/>
                    <a:pt x="4184" y="12913"/>
                  </a:cubicBezTo>
                  <a:cubicBezTo>
                    <a:pt x="3751" y="13634"/>
                    <a:pt x="2164" y="14608"/>
                    <a:pt x="1840" y="15401"/>
                  </a:cubicBezTo>
                  <a:cubicBezTo>
                    <a:pt x="1515" y="16159"/>
                    <a:pt x="1948" y="17926"/>
                    <a:pt x="1696" y="18756"/>
                  </a:cubicBezTo>
                  <a:cubicBezTo>
                    <a:pt x="1479" y="19549"/>
                    <a:pt x="217" y="20847"/>
                    <a:pt x="73" y="21713"/>
                  </a:cubicBezTo>
                  <a:cubicBezTo>
                    <a:pt x="0" y="22543"/>
                    <a:pt x="866" y="24166"/>
                    <a:pt x="866" y="24995"/>
                  </a:cubicBezTo>
                  <a:cubicBezTo>
                    <a:pt x="866" y="25861"/>
                    <a:pt x="0" y="27448"/>
                    <a:pt x="73" y="28313"/>
                  </a:cubicBezTo>
                  <a:cubicBezTo>
                    <a:pt x="181" y="29107"/>
                    <a:pt x="1479" y="30477"/>
                    <a:pt x="1696" y="31271"/>
                  </a:cubicBezTo>
                  <a:cubicBezTo>
                    <a:pt x="1948" y="32100"/>
                    <a:pt x="1479" y="33832"/>
                    <a:pt x="1840" y="34625"/>
                  </a:cubicBezTo>
                  <a:cubicBezTo>
                    <a:pt x="2164" y="35382"/>
                    <a:pt x="3751" y="36320"/>
                    <a:pt x="4184" y="37078"/>
                  </a:cubicBezTo>
                  <a:cubicBezTo>
                    <a:pt x="4653" y="37799"/>
                    <a:pt x="4689" y="39602"/>
                    <a:pt x="5194" y="40288"/>
                  </a:cubicBezTo>
                  <a:cubicBezTo>
                    <a:pt x="5735" y="40973"/>
                    <a:pt x="7466" y="41478"/>
                    <a:pt x="8115" y="42091"/>
                  </a:cubicBezTo>
                  <a:cubicBezTo>
                    <a:pt x="8693" y="42704"/>
                    <a:pt x="9234" y="44435"/>
                    <a:pt x="9919" y="44940"/>
                  </a:cubicBezTo>
                  <a:cubicBezTo>
                    <a:pt x="10604" y="45445"/>
                    <a:pt x="12444" y="45517"/>
                    <a:pt x="13201" y="45914"/>
                  </a:cubicBezTo>
                  <a:cubicBezTo>
                    <a:pt x="13958" y="46347"/>
                    <a:pt x="14932" y="47898"/>
                    <a:pt x="15726" y="48222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1"/>
            <p:cNvSpPr/>
            <p:nvPr/>
          </p:nvSpPr>
          <p:spPr>
            <a:xfrm>
              <a:off x="4573700" y="3396700"/>
              <a:ext cx="707825" cy="117225"/>
            </a:xfrm>
            <a:custGeom>
              <a:avLst/>
              <a:gdLst/>
              <a:ahLst/>
              <a:cxnLst/>
              <a:rect l="l" t="t" r="r" b="b"/>
              <a:pathLst>
                <a:path w="28313" h="4689" fill="none" extrusionOk="0">
                  <a:moveTo>
                    <a:pt x="0" y="0"/>
                  </a:moveTo>
                  <a:cubicBezTo>
                    <a:pt x="0" y="0"/>
                    <a:pt x="1984" y="2236"/>
                    <a:pt x="2886" y="2597"/>
                  </a:cubicBezTo>
                  <a:cubicBezTo>
                    <a:pt x="3787" y="2958"/>
                    <a:pt x="5879" y="2525"/>
                    <a:pt x="6853" y="2741"/>
                  </a:cubicBezTo>
                  <a:cubicBezTo>
                    <a:pt x="7827" y="2994"/>
                    <a:pt x="9378" y="4400"/>
                    <a:pt x="10352" y="4545"/>
                  </a:cubicBezTo>
                  <a:cubicBezTo>
                    <a:pt x="11325" y="4689"/>
                    <a:pt x="13237" y="3679"/>
                    <a:pt x="14175" y="3679"/>
                  </a:cubicBezTo>
                  <a:cubicBezTo>
                    <a:pt x="15112" y="3679"/>
                    <a:pt x="17060" y="4689"/>
                    <a:pt x="17998" y="4545"/>
                  </a:cubicBezTo>
                  <a:cubicBezTo>
                    <a:pt x="19008" y="4400"/>
                    <a:pt x="20522" y="2922"/>
                    <a:pt x="21460" y="2741"/>
                  </a:cubicBezTo>
                  <a:cubicBezTo>
                    <a:pt x="22434" y="2561"/>
                    <a:pt x="24490" y="2958"/>
                    <a:pt x="25428" y="2597"/>
                  </a:cubicBezTo>
                  <a:cubicBezTo>
                    <a:pt x="26329" y="2236"/>
                    <a:pt x="28313" y="0"/>
                    <a:pt x="28313" y="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1"/>
            <p:cNvSpPr/>
            <p:nvPr/>
          </p:nvSpPr>
          <p:spPr>
            <a:xfrm>
              <a:off x="1398000" y="993725"/>
              <a:ext cx="2970150" cy="1534675"/>
            </a:xfrm>
            <a:custGeom>
              <a:avLst/>
              <a:gdLst/>
              <a:ahLst/>
              <a:cxnLst/>
              <a:rect l="l" t="t" r="r" b="b"/>
              <a:pathLst>
                <a:path w="118806" h="61387" fill="none" extrusionOk="0">
                  <a:moveTo>
                    <a:pt x="0" y="0"/>
                  </a:moveTo>
                  <a:lnTo>
                    <a:pt x="118805" y="0"/>
                  </a:lnTo>
                  <a:lnTo>
                    <a:pt x="118805" y="61387"/>
                  </a:lnTo>
                  <a:lnTo>
                    <a:pt x="0" y="61387"/>
                  </a:ln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1"/>
            <p:cNvSpPr/>
            <p:nvPr/>
          </p:nvSpPr>
          <p:spPr>
            <a:xfrm>
              <a:off x="1156350" y="1320125"/>
              <a:ext cx="2833975" cy="1756500"/>
            </a:xfrm>
            <a:custGeom>
              <a:avLst/>
              <a:gdLst/>
              <a:ahLst/>
              <a:cxnLst/>
              <a:rect l="l" t="t" r="r" b="b"/>
              <a:pathLst>
                <a:path w="113359" h="70260" fill="none" extrusionOk="0">
                  <a:moveTo>
                    <a:pt x="113287" y="49232"/>
                  </a:moveTo>
                  <a:lnTo>
                    <a:pt x="113287" y="3174"/>
                  </a:lnTo>
                  <a:cubicBezTo>
                    <a:pt x="113287" y="1443"/>
                    <a:pt x="111916" y="1"/>
                    <a:pt x="110185" y="1"/>
                  </a:cubicBezTo>
                  <a:lnTo>
                    <a:pt x="3138" y="1"/>
                  </a:lnTo>
                  <a:cubicBezTo>
                    <a:pt x="1407" y="1"/>
                    <a:pt x="0" y="1407"/>
                    <a:pt x="0" y="3174"/>
                  </a:cubicBezTo>
                  <a:lnTo>
                    <a:pt x="0" y="70259"/>
                  </a:lnTo>
                  <a:lnTo>
                    <a:pt x="113359" y="70259"/>
                  </a:lnTo>
                  <a:lnTo>
                    <a:pt x="113359" y="63226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1"/>
            <p:cNvSpPr/>
            <p:nvPr/>
          </p:nvSpPr>
          <p:spPr>
            <a:xfrm>
              <a:off x="1156350" y="3073900"/>
              <a:ext cx="2833975" cy="340850"/>
            </a:xfrm>
            <a:custGeom>
              <a:avLst/>
              <a:gdLst/>
              <a:ahLst/>
              <a:cxnLst/>
              <a:rect l="l" t="t" r="r" b="b"/>
              <a:pathLst>
                <a:path w="113359" h="13634" fill="none" extrusionOk="0">
                  <a:moveTo>
                    <a:pt x="0" y="0"/>
                  </a:moveTo>
                  <a:lnTo>
                    <a:pt x="0" y="9702"/>
                  </a:lnTo>
                  <a:cubicBezTo>
                    <a:pt x="0" y="11542"/>
                    <a:pt x="1912" y="13633"/>
                    <a:pt x="3715" y="13633"/>
                  </a:cubicBezTo>
                  <a:lnTo>
                    <a:pt x="110437" y="13633"/>
                  </a:lnTo>
                  <a:cubicBezTo>
                    <a:pt x="112277" y="13633"/>
                    <a:pt x="113359" y="11722"/>
                    <a:pt x="113359" y="9883"/>
                  </a:cubicBezTo>
                  <a:lnTo>
                    <a:pt x="113359" y="36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1"/>
            <p:cNvSpPr/>
            <p:nvPr/>
          </p:nvSpPr>
          <p:spPr>
            <a:xfrm>
              <a:off x="2128350" y="3415625"/>
              <a:ext cx="135275" cy="373325"/>
            </a:xfrm>
            <a:custGeom>
              <a:avLst/>
              <a:gdLst/>
              <a:ahLst/>
              <a:cxnLst/>
              <a:rect l="l" t="t" r="r" b="b"/>
              <a:pathLst>
                <a:path w="5411" h="14933" fill="none" extrusionOk="0">
                  <a:moveTo>
                    <a:pt x="5194" y="1"/>
                  </a:moveTo>
                  <a:cubicBezTo>
                    <a:pt x="5014" y="2381"/>
                    <a:pt x="5410" y="7755"/>
                    <a:pt x="4906" y="10352"/>
                  </a:cubicBezTo>
                  <a:cubicBezTo>
                    <a:pt x="4473" y="12768"/>
                    <a:pt x="4112" y="12840"/>
                    <a:pt x="2886" y="13526"/>
                  </a:cubicBezTo>
                  <a:cubicBezTo>
                    <a:pt x="2164" y="13922"/>
                    <a:pt x="974" y="14463"/>
                    <a:pt x="0" y="14932"/>
                  </a:cubicBezTo>
                  <a:lnTo>
                    <a:pt x="0" y="14932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1"/>
            <p:cNvSpPr/>
            <p:nvPr/>
          </p:nvSpPr>
          <p:spPr>
            <a:xfrm>
              <a:off x="2881250" y="3420125"/>
              <a:ext cx="135275" cy="369725"/>
            </a:xfrm>
            <a:custGeom>
              <a:avLst/>
              <a:gdLst/>
              <a:ahLst/>
              <a:cxnLst/>
              <a:rect l="l" t="t" r="r" b="b"/>
              <a:pathLst>
                <a:path w="5411" h="14789" fill="none" extrusionOk="0">
                  <a:moveTo>
                    <a:pt x="5410" y="14788"/>
                  </a:moveTo>
                  <a:cubicBezTo>
                    <a:pt x="4401" y="14320"/>
                    <a:pt x="3210" y="13779"/>
                    <a:pt x="2489" y="13382"/>
                  </a:cubicBezTo>
                  <a:cubicBezTo>
                    <a:pt x="1227" y="12660"/>
                    <a:pt x="974" y="12624"/>
                    <a:pt x="505" y="10244"/>
                  </a:cubicBezTo>
                  <a:cubicBezTo>
                    <a:pt x="0" y="7611"/>
                    <a:pt x="397" y="2381"/>
                    <a:pt x="217" y="1"/>
                  </a:cubicBez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1"/>
            <p:cNvSpPr/>
            <p:nvPr/>
          </p:nvSpPr>
          <p:spPr>
            <a:xfrm>
              <a:off x="2049000" y="3784425"/>
              <a:ext cx="1048675" cy="0"/>
            </a:xfrm>
            <a:custGeom>
              <a:avLst/>
              <a:gdLst/>
              <a:ahLst/>
              <a:cxnLst/>
              <a:rect l="l" t="t" r="r" b="b"/>
              <a:pathLst>
                <a:path w="41947" fill="none" extrusionOk="0">
                  <a:moveTo>
                    <a:pt x="1" y="0"/>
                  </a:moveTo>
                  <a:lnTo>
                    <a:pt x="41947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1"/>
            <p:cNvSpPr/>
            <p:nvPr/>
          </p:nvSpPr>
          <p:spPr>
            <a:xfrm>
              <a:off x="2659425" y="1543750"/>
              <a:ext cx="372425" cy="435525"/>
            </a:xfrm>
            <a:custGeom>
              <a:avLst/>
              <a:gdLst/>
              <a:ahLst/>
              <a:cxnLst/>
              <a:rect l="l" t="t" r="r" b="b"/>
              <a:pathLst>
                <a:path w="14897" h="17421" fill="none" extrusionOk="0">
                  <a:moveTo>
                    <a:pt x="14897" y="8728"/>
                  </a:moveTo>
                  <a:lnTo>
                    <a:pt x="7431" y="13057"/>
                  </a:lnTo>
                  <a:lnTo>
                    <a:pt x="1" y="17421"/>
                  </a:lnTo>
                  <a:lnTo>
                    <a:pt x="1" y="8728"/>
                  </a:lnTo>
                  <a:lnTo>
                    <a:pt x="1" y="0"/>
                  </a:lnTo>
                  <a:lnTo>
                    <a:pt x="7431" y="4364"/>
                  </a:ln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1"/>
            <p:cNvSpPr/>
            <p:nvPr/>
          </p:nvSpPr>
          <p:spPr>
            <a:xfrm>
              <a:off x="1770375" y="2750200"/>
              <a:ext cx="256100" cy="25"/>
            </a:xfrm>
            <a:custGeom>
              <a:avLst/>
              <a:gdLst/>
              <a:ahLst/>
              <a:cxnLst/>
              <a:rect l="l" t="t" r="r" b="b"/>
              <a:pathLst>
                <a:path w="10244" h="1" fill="none" extrusionOk="0">
                  <a:moveTo>
                    <a:pt x="1" y="0"/>
                  </a:moveTo>
                  <a:lnTo>
                    <a:pt x="10244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1"/>
            <p:cNvSpPr/>
            <p:nvPr/>
          </p:nvSpPr>
          <p:spPr>
            <a:xfrm>
              <a:off x="2278925" y="2750200"/>
              <a:ext cx="1774525" cy="25"/>
            </a:xfrm>
            <a:custGeom>
              <a:avLst/>
              <a:gdLst/>
              <a:ahLst/>
              <a:cxnLst/>
              <a:rect l="l" t="t" r="r" b="b"/>
              <a:pathLst>
                <a:path w="70981" h="1" fill="none" extrusionOk="0">
                  <a:moveTo>
                    <a:pt x="70981" y="0"/>
                  </a:moveTo>
                  <a:lnTo>
                    <a:pt x="1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1"/>
            <p:cNvSpPr/>
            <p:nvPr/>
          </p:nvSpPr>
          <p:spPr>
            <a:xfrm>
              <a:off x="4146300" y="2750200"/>
              <a:ext cx="172250" cy="25"/>
            </a:xfrm>
            <a:custGeom>
              <a:avLst/>
              <a:gdLst/>
              <a:ahLst/>
              <a:cxnLst/>
              <a:rect l="l" t="t" r="r" b="b"/>
              <a:pathLst>
                <a:path w="6890" h="1" fill="none" extrusionOk="0">
                  <a:moveTo>
                    <a:pt x="1" y="0"/>
                  </a:moveTo>
                  <a:lnTo>
                    <a:pt x="6889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1"/>
            <p:cNvSpPr/>
            <p:nvPr/>
          </p:nvSpPr>
          <p:spPr>
            <a:xfrm>
              <a:off x="1363725" y="2640175"/>
              <a:ext cx="25" cy="220950"/>
            </a:xfrm>
            <a:custGeom>
              <a:avLst/>
              <a:gdLst/>
              <a:ahLst/>
              <a:cxnLst/>
              <a:rect l="l" t="t" r="r" b="b"/>
              <a:pathLst>
                <a:path w="1" h="8838" fill="none" extrusionOk="0">
                  <a:moveTo>
                    <a:pt x="1" y="1"/>
                  </a:moveTo>
                  <a:lnTo>
                    <a:pt x="1" y="8837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1"/>
            <p:cNvSpPr/>
            <p:nvPr/>
          </p:nvSpPr>
          <p:spPr>
            <a:xfrm>
              <a:off x="1544050" y="2640175"/>
              <a:ext cx="25" cy="220950"/>
            </a:xfrm>
            <a:custGeom>
              <a:avLst/>
              <a:gdLst/>
              <a:ahLst/>
              <a:cxnLst/>
              <a:rect l="l" t="t" r="r" b="b"/>
              <a:pathLst>
                <a:path w="1" h="8838" fill="none" extrusionOk="0">
                  <a:moveTo>
                    <a:pt x="1" y="1"/>
                  </a:moveTo>
                  <a:lnTo>
                    <a:pt x="1" y="8837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1"/>
            <p:cNvSpPr/>
            <p:nvPr/>
          </p:nvSpPr>
          <p:spPr>
            <a:xfrm>
              <a:off x="2055300" y="2619450"/>
              <a:ext cx="258825" cy="261500"/>
            </a:xfrm>
            <a:custGeom>
              <a:avLst/>
              <a:gdLst/>
              <a:ahLst/>
              <a:cxnLst/>
              <a:rect l="l" t="t" r="r" b="b"/>
              <a:pathLst>
                <a:path w="10353" h="10460" fill="none" extrusionOk="0">
                  <a:moveTo>
                    <a:pt x="10352" y="5230"/>
                  </a:moveTo>
                  <a:cubicBezTo>
                    <a:pt x="10352" y="8115"/>
                    <a:pt x="8044" y="10460"/>
                    <a:pt x="5159" y="10460"/>
                  </a:cubicBezTo>
                  <a:cubicBezTo>
                    <a:pt x="2345" y="10460"/>
                    <a:pt x="1" y="8115"/>
                    <a:pt x="1" y="5230"/>
                  </a:cubicBezTo>
                  <a:cubicBezTo>
                    <a:pt x="1" y="2345"/>
                    <a:pt x="2273" y="0"/>
                    <a:pt x="5159" y="0"/>
                  </a:cubicBezTo>
                  <a:cubicBezTo>
                    <a:pt x="8044" y="0"/>
                    <a:pt x="10352" y="2345"/>
                    <a:pt x="10352" y="5230"/>
                  </a:cubicBez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Dive In">
  <p:cSld name="CUSTOM_4">
    <p:bg>
      <p:bgPr>
        <a:solidFill>
          <a:schemeClr val="accent1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62"/>
          <p:cNvSpPr/>
          <p:nvPr/>
        </p:nvSpPr>
        <p:spPr>
          <a:xfrm rot="-5400000">
            <a:off x="7251061" y="-50162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62"/>
          <p:cNvSpPr/>
          <p:nvPr/>
        </p:nvSpPr>
        <p:spPr>
          <a:xfrm>
            <a:off x="5104786" y="-50163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2"/>
          <p:cNvSpPr/>
          <p:nvPr/>
        </p:nvSpPr>
        <p:spPr>
          <a:xfrm rot="10800000">
            <a:off x="-44439" y="311634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62"/>
          <p:cNvSpPr/>
          <p:nvPr/>
        </p:nvSpPr>
        <p:spPr>
          <a:xfrm rot="-5400000">
            <a:off x="590686" y="32374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2"/>
          <p:cNvSpPr/>
          <p:nvPr/>
        </p:nvSpPr>
        <p:spPr>
          <a:xfrm rot="10800000">
            <a:off x="4003061" y="9274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2"/>
          <p:cNvSpPr/>
          <p:nvPr/>
        </p:nvSpPr>
        <p:spPr>
          <a:xfrm>
            <a:off x="4419174" y="32285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2"/>
          <p:cNvSpPr/>
          <p:nvPr/>
        </p:nvSpPr>
        <p:spPr>
          <a:xfrm rot="5400000">
            <a:off x="6565449" y="26186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2"/>
          <p:cNvSpPr txBox="1"/>
          <p:nvPr/>
        </p:nvSpPr>
        <p:spPr>
          <a:xfrm>
            <a:off x="2535875" y="2057400"/>
            <a:ext cx="25689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Let’s </a:t>
            </a:r>
            <a:b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Dive In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Dive In 1">
  <p:cSld name="CUSTOM_4_1">
    <p:bg>
      <p:bgPr>
        <a:solidFill>
          <a:schemeClr val="accent3"/>
        </a:solidFill>
        <a:effectLst/>
      </p:bgPr>
    </p:bg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63"/>
          <p:cNvSpPr/>
          <p:nvPr/>
        </p:nvSpPr>
        <p:spPr>
          <a:xfrm>
            <a:off x="791711" y="231880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63"/>
          <p:cNvSpPr/>
          <p:nvPr/>
        </p:nvSpPr>
        <p:spPr>
          <a:xfrm rot="-5400000">
            <a:off x="-2189" y="77990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63"/>
          <p:cNvSpPr/>
          <p:nvPr/>
        </p:nvSpPr>
        <p:spPr>
          <a:xfrm rot="10800000">
            <a:off x="2898424" y="29972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63"/>
          <p:cNvSpPr txBox="1"/>
          <p:nvPr/>
        </p:nvSpPr>
        <p:spPr>
          <a:xfrm>
            <a:off x="4410925" y="11983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Let’s  Dig Deeper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12" name="Google Shape;812;p63"/>
          <p:cNvSpPr/>
          <p:nvPr/>
        </p:nvSpPr>
        <p:spPr>
          <a:xfrm rot="5400000">
            <a:off x="752161" y="29972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Orange">
  <p:cSld name="CUSTOM_3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64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815" name="Google Shape;815;p64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4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4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4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4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4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4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4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4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4" name="Google Shape;824;p64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25" name="Google Shape;825;p64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26" name="Google Shape;826;p64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Green">
  <p:cSld name="CUSTOM_3_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65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829" name="Google Shape;829;p65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5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5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5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5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5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5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5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5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65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39" name="Google Shape;839;p65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40" name="Google Shape;840;p65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Purple">
  <p:cSld name="TITLE_1_1_1_1">
    <p:bg>
      <p:bgPr>
        <a:solidFill>
          <a:schemeClr val="accent5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" name="Google Shape;70;p6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71" name="Google Shape;71;p6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6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74" name="Google Shape;74;p6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6"/>
          <p:cNvSpPr txBox="1">
            <a:spLocks noGrp="1"/>
          </p:cNvSpPr>
          <p:nvPr>
            <p:ph type="ctrTitle"/>
          </p:nvPr>
        </p:nvSpPr>
        <p:spPr>
          <a:xfrm>
            <a:off x="4229100" y="1300750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244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 SemiBold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Light Blue">
  <p:cSld name="CUSTOM_3_1_1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Google Shape;842;p66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843" name="Google Shape;843;p66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6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6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6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6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6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6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6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6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2" name="Google Shape;852;p66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53" name="Google Shape;853;p66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54" name="Google Shape;854;p66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Dark Blue">
  <p:cSld name="CUSTOM_3_1_1_1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67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857" name="Google Shape;857;p67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7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7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7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7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7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7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7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7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" name="Google Shape;866;p67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67" name="Google Shape;867;p67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68" name="Google Shape;868;p67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Purple">
  <p:cSld name="CUSTOM_3_1_1_1_1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" name="Google Shape;870;p68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871" name="Google Shape;871;p68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8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8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8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8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8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8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8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8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0" name="Google Shape;880;p68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1" name="Google Shape;881;p68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2" name="Google Shape;882;p68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Orange">
  <p:cSld name="CUSTOM_6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9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5" name="Google Shape;885;p69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886" name="Google Shape;886;p69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9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9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9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9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9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9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9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9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9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9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9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9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9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9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9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9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9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9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9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9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9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9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9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9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9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69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13" name="Google Shape;913;p69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Green">
  <p:cSld name="CUSTOM_6_2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0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6" name="Google Shape;916;p70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917" name="Google Shape;917;p70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0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0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0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0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0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0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0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0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0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0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0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70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70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0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70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70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0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0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70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70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70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70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70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70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70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70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44" name="Google Shape;944;p70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Light Blue">
  <p:cSld name="CUSTOM_6_2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71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7" name="Google Shape;947;p71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948" name="Google Shape;948;p71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71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1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1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1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71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71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1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71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71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1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1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1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1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71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71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71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71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71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71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71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71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71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71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71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1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4" name="Google Shape;974;p71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75" name="Google Shape;975;p71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Dark Blue">
  <p:cSld name="CUSTOM_6_2_1_1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72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8" name="Google Shape;978;p72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979" name="Google Shape;979;p72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2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2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2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2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2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2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2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2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2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2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2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2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2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2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2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2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2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2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2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2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2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2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2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2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2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72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06" name="Google Shape;1006;p72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Purple">
  <p:cSld name="CUSTOM_6_2_1_1_1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73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" name="Google Shape;1009;p73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1010" name="Google Shape;1010;p73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73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73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73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73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73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73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73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73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73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73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73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73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73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73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73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73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73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73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73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3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3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3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3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3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3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6" name="Google Shape;1036;p73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37" name="Google Shape;1037;p73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Green">
  <p:cSld name="CUSTOM_6_1"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74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74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041" name="Google Shape;1041;p74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042" name="Google Shape;1042;p74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4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4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4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4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4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4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4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4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4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4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4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4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4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4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4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4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4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4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4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4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4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4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4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4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7" name="Google Shape;1067;p74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Orange">
  <p:cSld name="CUSTOM_6_1_2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75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75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071" name="Google Shape;1071;p75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072" name="Google Shape;1072;p75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5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5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5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5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5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5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5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5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5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5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5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5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5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5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5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5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5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5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5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5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5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5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5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5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75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Light Blue">
  <p:cSld name="CUSTOM_6_1_2_1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76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76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101" name="Google Shape;1101;p76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102" name="Google Shape;1102;p76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6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6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6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6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6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6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6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6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6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6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6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6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6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6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6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6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6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6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6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6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6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6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6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6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7" name="Google Shape;1127;p76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Dark Blue">
  <p:cSld name="CUSTOM_6_1_2_1_1"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77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77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131" name="Google Shape;1131;p77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132" name="Google Shape;1132;p77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7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7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7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7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7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7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7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7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7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7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7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7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7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7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7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7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7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7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7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7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7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7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7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7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7" name="Google Shape;1157;p77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Purple">
  <p:cSld name="CUSTOM_6_1_2_1_1_1"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78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78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161" name="Google Shape;1161;p78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162" name="Google Shape;1162;p78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8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8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8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8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8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8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8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8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8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8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8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8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8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8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8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8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8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8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8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8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8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8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8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8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7" name="Google Shape;1187;p78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grats">
  <p:cSld name="CUSTOM_6_1_1"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79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Congrats!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90" name="Google Shape;1190;p79"/>
          <p:cNvSpPr txBox="1">
            <a:spLocks noGrp="1"/>
          </p:cNvSpPr>
          <p:nvPr>
            <p:ph type="subTitle" idx="1"/>
          </p:nvPr>
        </p:nvSpPr>
        <p:spPr>
          <a:xfrm>
            <a:off x="1028700" y="1480200"/>
            <a:ext cx="7543800" cy="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91" name="Google Shape;1191;p79"/>
          <p:cNvSpPr txBox="1">
            <a:spLocks noGrp="1"/>
          </p:cNvSpPr>
          <p:nvPr>
            <p:ph type="body" idx="2"/>
          </p:nvPr>
        </p:nvSpPr>
        <p:spPr>
          <a:xfrm>
            <a:off x="1040775" y="2317500"/>
            <a:ext cx="5674800" cy="222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">
  <p:cSld name="CUSTOM_2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80"/>
          <p:cNvGrpSpPr/>
          <p:nvPr/>
        </p:nvGrpSpPr>
        <p:grpSpPr>
          <a:xfrm>
            <a:off x="1028710" y="1468087"/>
            <a:ext cx="2499986" cy="2359741"/>
            <a:chOff x="1142825" y="332800"/>
            <a:chExt cx="5336150" cy="5036800"/>
          </a:xfrm>
        </p:grpSpPr>
        <p:sp>
          <p:nvSpPr>
            <p:cNvPr id="1194" name="Google Shape;1194;p80"/>
            <p:cNvSpPr/>
            <p:nvPr/>
          </p:nvSpPr>
          <p:spPr>
            <a:xfrm>
              <a:off x="1142825" y="332800"/>
              <a:ext cx="4837500" cy="4836625"/>
            </a:xfrm>
            <a:custGeom>
              <a:avLst/>
              <a:gdLst/>
              <a:ahLst/>
              <a:cxnLst/>
              <a:rect l="l" t="t" r="r" b="b"/>
              <a:pathLst>
                <a:path w="193500" h="193465" extrusionOk="0">
                  <a:moveTo>
                    <a:pt x="96768" y="0"/>
                  </a:moveTo>
                  <a:cubicBezTo>
                    <a:pt x="43353" y="0"/>
                    <a:pt x="0" y="43281"/>
                    <a:pt x="0" y="96696"/>
                  </a:cubicBezTo>
                  <a:cubicBezTo>
                    <a:pt x="0" y="150148"/>
                    <a:pt x="43353" y="193464"/>
                    <a:pt x="96768" y="193464"/>
                  </a:cubicBezTo>
                  <a:cubicBezTo>
                    <a:pt x="150183" y="193464"/>
                    <a:pt x="193500" y="150148"/>
                    <a:pt x="193500" y="96696"/>
                  </a:cubicBezTo>
                  <a:cubicBezTo>
                    <a:pt x="193500" y="43281"/>
                    <a:pt x="150183" y="0"/>
                    <a:pt x="96768" y="0"/>
                  </a:cubicBezTo>
                  <a:close/>
                </a:path>
              </a:pathLst>
            </a:custGeom>
            <a:solidFill>
              <a:srgbClr val="59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0"/>
            <p:cNvSpPr/>
            <p:nvPr/>
          </p:nvSpPr>
          <p:spPr>
            <a:xfrm>
              <a:off x="3440300" y="486075"/>
              <a:ext cx="3038675" cy="2430950"/>
            </a:xfrm>
            <a:custGeom>
              <a:avLst/>
              <a:gdLst/>
              <a:ahLst/>
              <a:cxnLst/>
              <a:rect l="l" t="t" r="r" b="b"/>
              <a:pathLst>
                <a:path w="121547" h="97238" fill="none" extrusionOk="0">
                  <a:moveTo>
                    <a:pt x="0" y="59006"/>
                  </a:moveTo>
                  <a:lnTo>
                    <a:pt x="38628" y="97237"/>
                  </a:lnTo>
                  <a:lnTo>
                    <a:pt x="121546" y="15185"/>
                  </a:lnTo>
                  <a:lnTo>
                    <a:pt x="106218" y="0"/>
                  </a:lnTo>
                  <a:lnTo>
                    <a:pt x="38015" y="67482"/>
                  </a:lnTo>
                  <a:lnTo>
                    <a:pt x="14571" y="4429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0"/>
            <p:cNvSpPr/>
            <p:nvPr/>
          </p:nvSpPr>
          <p:spPr>
            <a:xfrm>
              <a:off x="1174375" y="363450"/>
              <a:ext cx="1846650" cy="1870100"/>
            </a:xfrm>
            <a:custGeom>
              <a:avLst/>
              <a:gdLst/>
              <a:ahLst/>
              <a:cxnLst/>
              <a:rect l="l" t="t" r="r" b="b"/>
              <a:pathLst>
                <a:path w="73866" h="74804" fill="none" extrusionOk="0">
                  <a:moveTo>
                    <a:pt x="0" y="37402"/>
                  </a:moveTo>
                  <a:cubicBezTo>
                    <a:pt x="0" y="36536"/>
                    <a:pt x="73" y="35707"/>
                    <a:pt x="109" y="34877"/>
                  </a:cubicBezTo>
                  <a:moveTo>
                    <a:pt x="36933" y="0"/>
                  </a:moveTo>
                  <a:cubicBezTo>
                    <a:pt x="57311" y="0"/>
                    <a:pt x="73866" y="16735"/>
                    <a:pt x="73866" y="37366"/>
                  </a:cubicBezTo>
                  <a:cubicBezTo>
                    <a:pt x="73866" y="46599"/>
                    <a:pt x="70584" y="55039"/>
                    <a:pt x="65065" y="61531"/>
                  </a:cubicBezTo>
                  <a:lnTo>
                    <a:pt x="68816" y="73108"/>
                  </a:lnTo>
                  <a:lnTo>
                    <a:pt x="58032" y="68023"/>
                  </a:lnTo>
                  <a:cubicBezTo>
                    <a:pt x="52045" y="72315"/>
                    <a:pt x="44796" y="74804"/>
                    <a:pt x="36933" y="74804"/>
                  </a:cubicBezTo>
                  <a:cubicBezTo>
                    <a:pt x="16555" y="74804"/>
                    <a:pt x="0" y="58068"/>
                    <a:pt x="0" y="37402"/>
                  </a:cubicBezTo>
                  <a:moveTo>
                    <a:pt x="49160" y="37871"/>
                  </a:moveTo>
                  <a:lnTo>
                    <a:pt x="40287" y="43064"/>
                  </a:lnTo>
                  <a:lnTo>
                    <a:pt x="31379" y="48222"/>
                  </a:lnTo>
                  <a:lnTo>
                    <a:pt x="31379" y="37871"/>
                  </a:lnTo>
                  <a:lnTo>
                    <a:pt x="31379" y="27447"/>
                  </a:lnTo>
                  <a:lnTo>
                    <a:pt x="40287" y="3267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0"/>
            <p:cNvSpPr/>
            <p:nvPr/>
          </p:nvSpPr>
          <p:spPr>
            <a:xfrm>
              <a:off x="1167150" y="354425"/>
              <a:ext cx="785400" cy="825975"/>
            </a:xfrm>
            <a:custGeom>
              <a:avLst/>
              <a:gdLst/>
              <a:ahLst/>
              <a:cxnLst/>
              <a:rect l="l" t="t" r="r" b="b"/>
              <a:pathLst>
                <a:path w="31416" h="33039" extrusionOk="0">
                  <a:moveTo>
                    <a:pt x="31127" y="1"/>
                  </a:moveTo>
                  <a:cubicBezTo>
                    <a:pt x="30442" y="145"/>
                    <a:pt x="29828" y="253"/>
                    <a:pt x="29215" y="397"/>
                  </a:cubicBezTo>
                  <a:lnTo>
                    <a:pt x="29540" y="1948"/>
                  </a:lnTo>
                  <a:cubicBezTo>
                    <a:pt x="30153" y="1804"/>
                    <a:pt x="30766" y="1660"/>
                    <a:pt x="31415" y="1515"/>
                  </a:cubicBezTo>
                  <a:lnTo>
                    <a:pt x="31127" y="1"/>
                  </a:lnTo>
                  <a:close/>
                  <a:moveTo>
                    <a:pt x="27304" y="866"/>
                  </a:moveTo>
                  <a:cubicBezTo>
                    <a:pt x="26727" y="1047"/>
                    <a:pt x="26077" y="1227"/>
                    <a:pt x="25464" y="1443"/>
                  </a:cubicBezTo>
                  <a:lnTo>
                    <a:pt x="25933" y="2922"/>
                  </a:lnTo>
                  <a:lnTo>
                    <a:pt x="27700" y="2381"/>
                  </a:lnTo>
                  <a:lnTo>
                    <a:pt x="27304" y="866"/>
                  </a:lnTo>
                  <a:close/>
                  <a:moveTo>
                    <a:pt x="23553" y="2129"/>
                  </a:moveTo>
                  <a:cubicBezTo>
                    <a:pt x="22976" y="2345"/>
                    <a:pt x="22326" y="2597"/>
                    <a:pt x="21749" y="2886"/>
                  </a:cubicBezTo>
                  <a:lnTo>
                    <a:pt x="22435" y="4329"/>
                  </a:lnTo>
                  <a:cubicBezTo>
                    <a:pt x="23012" y="4040"/>
                    <a:pt x="23625" y="3824"/>
                    <a:pt x="24130" y="3571"/>
                  </a:cubicBezTo>
                  <a:lnTo>
                    <a:pt x="23553" y="2129"/>
                  </a:lnTo>
                  <a:close/>
                  <a:moveTo>
                    <a:pt x="20054" y="3788"/>
                  </a:moveTo>
                  <a:cubicBezTo>
                    <a:pt x="19477" y="4112"/>
                    <a:pt x="18864" y="4401"/>
                    <a:pt x="18323" y="4725"/>
                  </a:cubicBezTo>
                  <a:lnTo>
                    <a:pt x="19153" y="6096"/>
                  </a:lnTo>
                  <a:cubicBezTo>
                    <a:pt x="19657" y="5771"/>
                    <a:pt x="20235" y="5447"/>
                    <a:pt x="20776" y="5194"/>
                  </a:cubicBezTo>
                  <a:lnTo>
                    <a:pt x="20054" y="3788"/>
                  </a:lnTo>
                  <a:close/>
                  <a:moveTo>
                    <a:pt x="16664" y="5771"/>
                  </a:moveTo>
                  <a:cubicBezTo>
                    <a:pt x="16123" y="6132"/>
                    <a:pt x="15582" y="6493"/>
                    <a:pt x="15041" y="6889"/>
                  </a:cubicBezTo>
                  <a:lnTo>
                    <a:pt x="15979" y="8152"/>
                  </a:lnTo>
                  <a:cubicBezTo>
                    <a:pt x="16484" y="7791"/>
                    <a:pt x="17025" y="7430"/>
                    <a:pt x="17530" y="7070"/>
                  </a:cubicBezTo>
                  <a:lnTo>
                    <a:pt x="16664" y="5771"/>
                  </a:lnTo>
                  <a:close/>
                  <a:moveTo>
                    <a:pt x="13526" y="8080"/>
                  </a:moveTo>
                  <a:cubicBezTo>
                    <a:pt x="13021" y="8513"/>
                    <a:pt x="12516" y="8909"/>
                    <a:pt x="12011" y="9378"/>
                  </a:cubicBezTo>
                  <a:lnTo>
                    <a:pt x="13093" y="10532"/>
                  </a:lnTo>
                  <a:cubicBezTo>
                    <a:pt x="13562" y="10136"/>
                    <a:pt x="14067" y="9703"/>
                    <a:pt x="14500" y="9270"/>
                  </a:cubicBezTo>
                  <a:lnTo>
                    <a:pt x="13526" y="8080"/>
                  </a:lnTo>
                  <a:close/>
                  <a:moveTo>
                    <a:pt x="10641" y="10713"/>
                  </a:moveTo>
                  <a:cubicBezTo>
                    <a:pt x="10172" y="11218"/>
                    <a:pt x="9739" y="11686"/>
                    <a:pt x="9270" y="12155"/>
                  </a:cubicBezTo>
                  <a:lnTo>
                    <a:pt x="10460" y="13201"/>
                  </a:lnTo>
                  <a:cubicBezTo>
                    <a:pt x="10893" y="12768"/>
                    <a:pt x="11290" y="12300"/>
                    <a:pt x="11759" y="11867"/>
                  </a:cubicBezTo>
                  <a:lnTo>
                    <a:pt x="10641" y="10713"/>
                  </a:lnTo>
                  <a:close/>
                  <a:moveTo>
                    <a:pt x="8008" y="13670"/>
                  </a:moveTo>
                  <a:cubicBezTo>
                    <a:pt x="7611" y="14211"/>
                    <a:pt x="7214" y="14680"/>
                    <a:pt x="6854" y="15221"/>
                  </a:cubicBezTo>
                  <a:lnTo>
                    <a:pt x="8116" y="16123"/>
                  </a:lnTo>
                  <a:cubicBezTo>
                    <a:pt x="8477" y="15654"/>
                    <a:pt x="8873" y="15149"/>
                    <a:pt x="9234" y="14644"/>
                  </a:cubicBezTo>
                  <a:lnTo>
                    <a:pt x="8008" y="13670"/>
                  </a:lnTo>
                  <a:close/>
                  <a:moveTo>
                    <a:pt x="5772" y="16916"/>
                  </a:moveTo>
                  <a:cubicBezTo>
                    <a:pt x="5411" y="17457"/>
                    <a:pt x="5050" y="18034"/>
                    <a:pt x="4726" y="18575"/>
                  </a:cubicBezTo>
                  <a:lnTo>
                    <a:pt x="6060" y="19333"/>
                  </a:lnTo>
                  <a:cubicBezTo>
                    <a:pt x="6385" y="18792"/>
                    <a:pt x="6709" y="18251"/>
                    <a:pt x="7070" y="17746"/>
                  </a:cubicBezTo>
                  <a:lnTo>
                    <a:pt x="5772" y="16916"/>
                  </a:lnTo>
                  <a:close/>
                  <a:moveTo>
                    <a:pt x="3788" y="20270"/>
                  </a:moveTo>
                  <a:cubicBezTo>
                    <a:pt x="3463" y="20884"/>
                    <a:pt x="3175" y="21461"/>
                    <a:pt x="2922" y="22038"/>
                  </a:cubicBezTo>
                  <a:lnTo>
                    <a:pt x="4365" y="22687"/>
                  </a:lnTo>
                  <a:cubicBezTo>
                    <a:pt x="4618" y="22074"/>
                    <a:pt x="4906" y="21533"/>
                    <a:pt x="5159" y="20992"/>
                  </a:cubicBezTo>
                  <a:lnTo>
                    <a:pt x="3788" y="20270"/>
                  </a:lnTo>
                  <a:close/>
                  <a:moveTo>
                    <a:pt x="2237" y="23841"/>
                  </a:moveTo>
                  <a:cubicBezTo>
                    <a:pt x="1949" y="24418"/>
                    <a:pt x="1732" y="25067"/>
                    <a:pt x="1552" y="25680"/>
                  </a:cubicBezTo>
                  <a:lnTo>
                    <a:pt x="3067" y="26185"/>
                  </a:lnTo>
                  <a:cubicBezTo>
                    <a:pt x="3247" y="25608"/>
                    <a:pt x="3463" y="24959"/>
                    <a:pt x="3716" y="24382"/>
                  </a:cubicBezTo>
                  <a:lnTo>
                    <a:pt x="2237" y="23841"/>
                  </a:lnTo>
                  <a:close/>
                  <a:moveTo>
                    <a:pt x="975" y="27412"/>
                  </a:moveTo>
                  <a:cubicBezTo>
                    <a:pt x="794" y="28025"/>
                    <a:pt x="650" y="28674"/>
                    <a:pt x="542" y="29287"/>
                  </a:cubicBezTo>
                  <a:lnTo>
                    <a:pt x="2057" y="29612"/>
                  </a:lnTo>
                  <a:cubicBezTo>
                    <a:pt x="2201" y="28963"/>
                    <a:pt x="2345" y="28349"/>
                    <a:pt x="2526" y="27808"/>
                  </a:cubicBezTo>
                  <a:lnTo>
                    <a:pt x="975" y="27412"/>
                  </a:lnTo>
                  <a:close/>
                  <a:moveTo>
                    <a:pt x="253" y="30910"/>
                  </a:moveTo>
                  <a:cubicBezTo>
                    <a:pt x="181" y="31559"/>
                    <a:pt x="73" y="32245"/>
                    <a:pt x="1" y="32858"/>
                  </a:cubicBezTo>
                  <a:lnTo>
                    <a:pt x="1552" y="33038"/>
                  </a:lnTo>
                  <a:cubicBezTo>
                    <a:pt x="1624" y="32425"/>
                    <a:pt x="1696" y="31776"/>
                    <a:pt x="1804" y="31199"/>
                  </a:cubicBezTo>
                  <a:lnTo>
                    <a:pt x="253" y="3091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0"/>
            <p:cNvSpPr/>
            <p:nvPr/>
          </p:nvSpPr>
          <p:spPr>
            <a:xfrm>
              <a:off x="1994900" y="337300"/>
              <a:ext cx="66750" cy="46000"/>
            </a:xfrm>
            <a:custGeom>
              <a:avLst/>
              <a:gdLst/>
              <a:ahLst/>
              <a:cxnLst/>
              <a:rect l="l" t="t" r="r" b="b"/>
              <a:pathLst>
                <a:path w="2670" h="1840" extrusionOk="0">
                  <a:moveTo>
                    <a:pt x="2525" y="0"/>
                  </a:moveTo>
                  <a:cubicBezTo>
                    <a:pt x="1696" y="36"/>
                    <a:pt x="830" y="145"/>
                    <a:pt x="1" y="289"/>
                  </a:cubicBezTo>
                  <a:lnTo>
                    <a:pt x="253" y="1840"/>
                  </a:lnTo>
                  <a:lnTo>
                    <a:pt x="2669" y="1587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0"/>
            <p:cNvSpPr/>
            <p:nvPr/>
          </p:nvSpPr>
          <p:spPr>
            <a:xfrm>
              <a:off x="4278850" y="4011625"/>
              <a:ext cx="1380500" cy="394975"/>
            </a:xfrm>
            <a:custGeom>
              <a:avLst/>
              <a:gdLst/>
              <a:ahLst/>
              <a:cxnLst/>
              <a:rect l="l" t="t" r="r" b="b"/>
              <a:pathLst>
                <a:path w="55220" h="15799" fill="none" extrusionOk="0">
                  <a:moveTo>
                    <a:pt x="0" y="15798"/>
                  </a:moveTo>
                  <a:lnTo>
                    <a:pt x="55219" y="15798"/>
                  </a:lnTo>
                  <a:moveTo>
                    <a:pt x="0" y="1"/>
                  </a:moveTo>
                  <a:lnTo>
                    <a:pt x="55219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0"/>
            <p:cNvSpPr/>
            <p:nvPr/>
          </p:nvSpPr>
          <p:spPr>
            <a:xfrm>
              <a:off x="3798250" y="3461600"/>
              <a:ext cx="2344375" cy="1908000"/>
            </a:xfrm>
            <a:custGeom>
              <a:avLst/>
              <a:gdLst/>
              <a:ahLst/>
              <a:cxnLst/>
              <a:rect l="l" t="t" r="r" b="b"/>
              <a:pathLst>
                <a:path w="93775" h="76320" fill="none" extrusionOk="0">
                  <a:moveTo>
                    <a:pt x="93775" y="1"/>
                  </a:moveTo>
                  <a:lnTo>
                    <a:pt x="1" y="1"/>
                  </a:lnTo>
                  <a:lnTo>
                    <a:pt x="1" y="58069"/>
                  </a:lnTo>
                  <a:lnTo>
                    <a:pt x="14824" y="58069"/>
                  </a:lnTo>
                  <a:lnTo>
                    <a:pt x="14824" y="76319"/>
                  </a:lnTo>
                  <a:lnTo>
                    <a:pt x="34264" y="58069"/>
                  </a:lnTo>
                  <a:lnTo>
                    <a:pt x="93775" y="5806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0"/>
            <p:cNvSpPr/>
            <p:nvPr/>
          </p:nvSpPr>
          <p:spPr>
            <a:xfrm>
              <a:off x="1965150" y="2795275"/>
              <a:ext cx="1409350" cy="1410250"/>
            </a:xfrm>
            <a:custGeom>
              <a:avLst/>
              <a:gdLst/>
              <a:ahLst/>
              <a:cxnLst/>
              <a:rect l="l" t="t" r="r" b="b"/>
              <a:pathLst>
                <a:path w="56374" h="56410" fill="none" extrusionOk="0">
                  <a:moveTo>
                    <a:pt x="55435" y="48330"/>
                  </a:moveTo>
                  <a:lnTo>
                    <a:pt x="36789" y="28385"/>
                  </a:lnTo>
                  <a:lnTo>
                    <a:pt x="56373" y="8440"/>
                  </a:lnTo>
                  <a:lnTo>
                    <a:pt x="48042" y="0"/>
                  </a:lnTo>
                  <a:lnTo>
                    <a:pt x="27844" y="20559"/>
                  </a:lnTo>
                  <a:lnTo>
                    <a:pt x="7647" y="73"/>
                  </a:lnTo>
                  <a:lnTo>
                    <a:pt x="0" y="7863"/>
                  </a:lnTo>
                  <a:lnTo>
                    <a:pt x="19981" y="28169"/>
                  </a:lnTo>
                  <a:lnTo>
                    <a:pt x="577" y="47934"/>
                  </a:lnTo>
                  <a:lnTo>
                    <a:pt x="8692" y="56193"/>
                  </a:lnTo>
                  <a:lnTo>
                    <a:pt x="27988" y="36572"/>
                  </a:lnTo>
                  <a:lnTo>
                    <a:pt x="47501" y="5640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2" name="Google Shape;1202;p80"/>
          <p:cNvSpPr txBox="1"/>
          <p:nvPr/>
        </p:nvSpPr>
        <p:spPr>
          <a:xfrm>
            <a:off x="3943350" y="1152525"/>
            <a:ext cx="46293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 </a:t>
            </a:r>
            <a:b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 a Gift</a:t>
            </a:r>
            <a:endParaRPr sz="5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3" name="Google Shape;1203;p80"/>
          <p:cNvSpPr txBox="1">
            <a:spLocks noGrp="1"/>
          </p:cNvSpPr>
          <p:nvPr>
            <p:ph type="subTitle" idx="1"/>
          </p:nvPr>
        </p:nvSpPr>
        <p:spPr>
          <a:xfrm>
            <a:off x="3943350" y="2909750"/>
            <a:ext cx="3715200" cy="11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Dark Blue">
  <p:cSld name="CUSTOM_5">
    <p:bg>
      <p:bgPr>
        <a:solidFill>
          <a:schemeClr val="accent2"/>
        </a:solidFill>
        <a:effectLst/>
      </p:bgPr>
    </p:bg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81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81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81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8" name="Google Shape;1208;p81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9" name="Google Shape;1209;p81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210" name="Google Shape;1210;p81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1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2" name="Google Shape;1212;p81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81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81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Green">
  <p:cSld name="CUSTOM_5_1">
    <p:bg>
      <p:bgPr>
        <a:solidFill>
          <a:schemeClr val="accent3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82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82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82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19" name="Google Shape;1219;p82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0" name="Google Shape;1220;p82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221" name="Google Shape;1221;p82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2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3" name="Google Shape;1223;p82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82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82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Orange">
  <p:cSld name="CUSTOM_5_1_1">
    <p:bg>
      <p:bgPr>
        <a:solidFill>
          <a:schemeClr val="accent4"/>
        </a:solidFill>
        <a:effectLst/>
      </p:bgPr>
    </p:bg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83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83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83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0" name="Google Shape;1230;p83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" name="Google Shape;1231;p83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232" name="Google Shape;1232;p83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3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83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83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83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Light Blue">
  <p:cSld name="CUSTOM_5_1_1_1">
    <p:bg>
      <p:bgPr>
        <a:solidFill>
          <a:schemeClr val="accent1"/>
        </a:solidFill>
        <a:effectLst/>
      </p:bgPr>
    </p:bg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84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84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84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41" name="Google Shape;1241;p84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2" name="Google Shape;1242;p84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243" name="Google Shape;1243;p84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4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5" name="Google Shape;1245;p84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84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84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Purple">
  <p:cSld name="CUSTOM_5_1_1_1_1">
    <p:bg>
      <p:bgPr>
        <a:solidFill>
          <a:schemeClr val="accent5"/>
        </a:solidFill>
        <a:effectLst/>
      </p:bgPr>
    </p:bg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85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85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85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2" name="Google Shape;1252;p85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" name="Google Shape;1253;p85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254" name="Google Shape;1254;p85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5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85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85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85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 Ready to Watch">
  <p:cSld name="CUSTOM">
    <p:bg>
      <p:bgPr>
        <a:solidFill>
          <a:schemeClr val="accent5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1047750" y="2762150"/>
            <a:ext cx="4257600" cy="13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9"/>
          <p:cNvSpPr/>
          <p:nvPr/>
        </p:nvSpPr>
        <p:spPr>
          <a:xfrm rot="-5400000">
            <a:off x="6579136" y="201545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9"/>
          <p:cNvGrpSpPr/>
          <p:nvPr/>
        </p:nvGrpSpPr>
        <p:grpSpPr>
          <a:xfrm>
            <a:off x="5305437" y="955478"/>
            <a:ext cx="2492936" cy="2252029"/>
            <a:chOff x="1156350" y="395900"/>
            <a:chExt cx="5337050" cy="4821300"/>
          </a:xfrm>
        </p:grpSpPr>
        <p:sp>
          <p:nvSpPr>
            <p:cNvPr id="93" name="Google Shape;93;p9"/>
            <p:cNvSpPr/>
            <p:nvPr/>
          </p:nvSpPr>
          <p:spPr>
            <a:xfrm>
              <a:off x="1672100" y="395900"/>
              <a:ext cx="4821300" cy="4821300"/>
            </a:xfrm>
            <a:custGeom>
              <a:avLst/>
              <a:gdLst/>
              <a:ahLst/>
              <a:cxnLst/>
              <a:rect l="l" t="t" r="r" b="b"/>
              <a:pathLst>
                <a:path w="192852" h="192852" extrusionOk="0">
                  <a:moveTo>
                    <a:pt x="96408" y="1"/>
                  </a:moveTo>
                  <a:cubicBezTo>
                    <a:pt x="43173" y="1"/>
                    <a:pt x="0" y="43173"/>
                    <a:pt x="0" y="96444"/>
                  </a:cubicBezTo>
                  <a:cubicBezTo>
                    <a:pt x="0" y="149679"/>
                    <a:pt x="43173" y="192852"/>
                    <a:pt x="96408" y="192852"/>
                  </a:cubicBezTo>
                  <a:cubicBezTo>
                    <a:pt x="149679" y="192852"/>
                    <a:pt x="192851" y="149679"/>
                    <a:pt x="192851" y="96444"/>
                  </a:cubicBezTo>
                  <a:cubicBezTo>
                    <a:pt x="192851" y="43173"/>
                    <a:pt x="149679" y="1"/>
                    <a:pt x="96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4851400" y="1899900"/>
              <a:ext cx="723175" cy="354400"/>
            </a:xfrm>
            <a:custGeom>
              <a:avLst/>
              <a:gdLst/>
              <a:ahLst/>
              <a:cxnLst/>
              <a:rect l="l" t="t" r="r" b="b"/>
              <a:pathLst>
                <a:path w="28927" h="14176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7827"/>
                    <a:pt x="6493" y="14175"/>
                    <a:pt x="14464" y="14175"/>
                  </a:cubicBezTo>
                  <a:lnTo>
                    <a:pt x="14464" y="14175"/>
                  </a:lnTo>
                  <a:cubicBezTo>
                    <a:pt x="22435" y="14175"/>
                    <a:pt x="28927" y="7827"/>
                    <a:pt x="28927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4967725" y="2343525"/>
              <a:ext cx="476125" cy="89300"/>
            </a:xfrm>
            <a:custGeom>
              <a:avLst/>
              <a:gdLst/>
              <a:ahLst/>
              <a:cxnLst/>
              <a:rect l="l" t="t" r="r" b="b"/>
              <a:pathLst>
                <a:path w="19045" h="3572" fill="none" extrusionOk="0">
                  <a:moveTo>
                    <a:pt x="1" y="1"/>
                  </a:moveTo>
                  <a:cubicBezTo>
                    <a:pt x="2561" y="2201"/>
                    <a:pt x="5880" y="3571"/>
                    <a:pt x="9558" y="3571"/>
                  </a:cubicBezTo>
                  <a:lnTo>
                    <a:pt x="9558" y="3571"/>
                  </a:lnTo>
                  <a:cubicBezTo>
                    <a:pt x="13201" y="3571"/>
                    <a:pt x="16519" y="2273"/>
                    <a:pt x="19044" y="37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5035350" y="2003600"/>
              <a:ext cx="342675" cy="78475"/>
            </a:xfrm>
            <a:custGeom>
              <a:avLst/>
              <a:gdLst/>
              <a:ahLst/>
              <a:cxnLst/>
              <a:rect l="l" t="t" r="r" b="b"/>
              <a:pathLst>
                <a:path w="13707" h="3139" fill="none" extrusionOk="0">
                  <a:moveTo>
                    <a:pt x="13706" y="253"/>
                  </a:moveTo>
                  <a:cubicBezTo>
                    <a:pt x="12011" y="2020"/>
                    <a:pt x="9631" y="3138"/>
                    <a:pt x="6962" y="3138"/>
                  </a:cubicBezTo>
                  <a:lnTo>
                    <a:pt x="6962" y="3138"/>
                  </a:lnTo>
                  <a:cubicBezTo>
                    <a:pt x="4184" y="3138"/>
                    <a:pt x="1696" y="1912"/>
                    <a:pt x="1" y="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4560175" y="2183925"/>
              <a:ext cx="435525" cy="390450"/>
            </a:xfrm>
            <a:custGeom>
              <a:avLst/>
              <a:gdLst/>
              <a:ahLst/>
              <a:cxnLst/>
              <a:rect l="l" t="t" r="r" b="b"/>
              <a:pathLst>
                <a:path w="17421" h="15618" fill="none" extrusionOk="0">
                  <a:moveTo>
                    <a:pt x="17421" y="1"/>
                  </a:moveTo>
                  <a:lnTo>
                    <a:pt x="17421" y="2994"/>
                  </a:lnTo>
                  <a:cubicBezTo>
                    <a:pt x="17421" y="5267"/>
                    <a:pt x="15581" y="7106"/>
                    <a:pt x="13237" y="7106"/>
                  </a:cubicBezTo>
                  <a:lnTo>
                    <a:pt x="8729" y="7106"/>
                  </a:lnTo>
                  <a:cubicBezTo>
                    <a:pt x="3932" y="7106"/>
                    <a:pt x="0" y="10929"/>
                    <a:pt x="0" y="15618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5428475" y="2183925"/>
              <a:ext cx="434650" cy="390450"/>
            </a:xfrm>
            <a:custGeom>
              <a:avLst/>
              <a:gdLst/>
              <a:ahLst/>
              <a:cxnLst/>
              <a:rect l="l" t="t" r="r" b="b"/>
              <a:pathLst>
                <a:path w="17386" h="15618" fill="none" extrusionOk="0">
                  <a:moveTo>
                    <a:pt x="17385" y="15618"/>
                  </a:moveTo>
                  <a:cubicBezTo>
                    <a:pt x="17385" y="10929"/>
                    <a:pt x="13526" y="7106"/>
                    <a:pt x="8693" y="7106"/>
                  </a:cubicBezTo>
                  <a:lnTo>
                    <a:pt x="4185" y="7106"/>
                  </a:lnTo>
                  <a:cubicBezTo>
                    <a:pt x="1876" y="7106"/>
                    <a:pt x="1" y="5267"/>
                    <a:pt x="1" y="2994"/>
                  </a:cubicBezTo>
                  <a:lnTo>
                    <a:pt x="1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4814450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4923550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5610625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501525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4743200" y="1686200"/>
              <a:ext cx="109150" cy="284975"/>
            </a:xfrm>
            <a:custGeom>
              <a:avLst/>
              <a:gdLst/>
              <a:ahLst/>
              <a:cxnLst/>
              <a:rect l="l" t="t" r="r" b="b"/>
              <a:pathLst>
                <a:path w="4366" h="11399" fill="none" extrusionOk="0">
                  <a:moveTo>
                    <a:pt x="4329" y="1"/>
                  </a:moveTo>
                  <a:lnTo>
                    <a:pt x="1227" y="1"/>
                  </a:lnTo>
                  <a:cubicBezTo>
                    <a:pt x="542" y="1"/>
                    <a:pt x="1" y="542"/>
                    <a:pt x="1" y="1227"/>
                  </a:cubicBezTo>
                  <a:lnTo>
                    <a:pt x="1" y="8765"/>
                  </a:lnTo>
                  <a:cubicBezTo>
                    <a:pt x="1" y="10208"/>
                    <a:pt x="1227" y="11398"/>
                    <a:pt x="2706" y="11398"/>
                  </a:cubicBezTo>
                  <a:lnTo>
                    <a:pt x="4365" y="11398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5573650" y="1686200"/>
              <a:ext cx="109125" cy="284975"/>
            </a:xfrm>
            <a:custGeom>
              <a:avLst/>
              <a:gdLst/>
              <a:ahLst/>
              <a:cxnLst/>
              <a:rect l="l" t="t" r="r" b="b"/>
              <a:pathLst>
                <a:path w="4365" h="11399" fill="none" extrusionOk="0">
                  <a:moveTo>
                    <a:pt x="37" y="1"/>
                  </a:moveTo>
                  <a:lnTo>
                    <a:pt x="3175" y="1"/>
                  </a:lnTo>
                  <a:cubicBezTo>
                    <a:pt x="3824" y="1"/>
                    <a:pt x="4365" y="542"/>
                    <a:pt x="4365" y="1227"/>
                  </a:cubicBezTo>
                  <a:lnTo>
                    <a:pt x="4365" y="8765"/>
                  </a:lnTo>
                  <a:cubicBezTo>
                    <a:pt x="4365" y="10208"/>
                    <a:pt x="3175" y="11398"/>
                    <a:pt x="1660" y="11398"/>
                  </a:cubicBezTo>
                  <a:lnTo>
                    <a:pt x="1" y="11398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4851400" y="1152425"/>
              <a:ext cx="723175" cy="605050"/>
            </a:xfrm>
            <a:custGeom>
              <a:avLst/>
              <a:gdLst/>
              <a:ahLst/>
              <a:cxnLst/>
              <a:rect l="l" t="t" r="r" b="b"/>
              <a:pathLst>
                <a:path w="28927" h="24202" fill="none" extrusionOk="0">
                  <a:moveTo>
                    <a:pt x="1" y="24201"/>
                  </a:moveTo>
                  <a:lnTo>
                    <a:pt x="1" y="11614"/>
                  </a:lnTo>
                  <a:cubicBezTo>
                    <a:pt x="1" y="5230"/>
                    <a:pt x="5267" y="0"/>
                    <a:pt x="11795" y="0"/>
                  </a:cubicBezTo>
                  <a:lnTo>
                    <a:pt x="17133" y="0"/>
                  </a:lnTo>
                  <a:cubicBezTo>
                    <a:pt x="23661" y="0"/>
                    <a:pt x="28927" y="5194"/>
                    <a:pt x="28927" y="11614"/>
                  </a:cubicBezTo>
                  <a:lnTo>
                    <a:pt x="28927" y="2420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4669275" y="1579800"/>
              <a:ext cx="905300" cy="25"/>
            </a:xfrm>
            <a:custGeom>
              <a:avLst/>
              <a:gdLst/>
              <a:ahLst/>
              <a:cxnLst/>
              <a:rect l="l" t="t" r="r" b="b"/>
              <a:pathLst>
                <a:path w="36212" h="1" fill="none" extrusionOk="0">
                  <a:moveTo>
                    <a:pt x="0" y="1"/>
                  </a:moveTo>
                  <a:lnTo>
                    <a:pt x="36212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5067825" y="1401275"/>
              <a:ext cx="289450" cy="178550"/>
            </a:xfrm>
            <a:custGeom>
              <a:avLst/>
              <a:gdLst/>
              <a:ahLst/>
              <a:cxnLst/>
              <a:rect l="l" t="t" r="r" b="b"/>
              <a:pathLst>
                <a:path w="11578" h="7142" fill="none" extrusionOk="0">
                  <a:moveTo>
                    <a:pt x="11578" y="7142"/>
                  </a:moveTo>
                  <a:lnTo>
                    <a:pt x="11578" y="3824"/>
                  </a:lnTo>
                  <a:cubicBezTo>
                    <a:pt x="11578" y="1732"/>
                    <a:pt x="9810" y="1"/>
                    <a:pt x="7718" y="1"/>
                  </a:cubicBezTo>
                  <a:lnTo>
                    <a:pt x="3859" y="1"/>
                  </a:lnTo>
                  <a:cubicBezTo>
                    <a:pt x="1695" y="1"/>
                    <a:pt x="0" y="1732"/>
                    <a:pt x="0" y="3824"/>
                  </a:cubicBezTo>
                  <a:lnTo>
                    <a:pt x="0" y="714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4571900" y="3581525"/>
              <a:ext cx="716850" cy="523900"/>
            </a:xfrm>
            <a:custGeom>
              <a:avLst/>
              <a:gdLst/>
              <a:ahLst/>
              <a:cxnLst/>
              <a:rect l="l" t="t" r="r" b="b"/>
              <a:pathLst>
                <a:path w="28674" h="20956" fill="none" extrusionOk="0">
                  <a:moveTo>
                    <a:pt x="0" y="1"/>
                  </a:moveTo>
                  <a:lnTo>
                    <a:pt x="0" y="6962"/>
                  </a:lnTo>
                  <a:cubicBezTo>
                    <a:pt x="0" y="14680"/>
                    <a:pt x="6384" y="20956"/>
                    <a:pt x="14319" y="20956"/>
                  </a:cubicBezTo>
                  <a:lnTo>
                    <a:pt x="14319" y="20956"/>
                  </a:lnTo>
                  <a:cubicBezTo>
                    <a:pt x="22254" y="20956"/>
                    <a:pt x="28673" y="14680"/>
                    <a:pt x="28673" y="6962"/>
                  </a:cubicBezTo>
                  <a:lnTo>
                    <a:pt x="2867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4681900" y="4183850"/>
              <a:ext cx="495950" cy="97400"/>
            </a:xfrm>
            <a:custGeom>
              <a:avLst/>
              <a:gdLst/>
              <a:ahLst/>
              <a:cxnLst/>
              <a:rect l="l" t="t" r="r" b="b"/>
              <a:pathLst>
                <a:path w="19838" h="3896" fill="none" extrusionOk="0">
                  <a:moveTo>
                    <a:pt x="0" y="1"/>
                  </a:moveTo>
                  <a:cubicBezTo>
                    <a:pt x="2597" y="2417"/>
                    <a:pt x="6096" y="3896"/>
                    <a:pt x="9919" y="3896"/>
                  </a:cubicBezTo>
                  <a:lnTo>
                    <a:pt x="9919" y="3896"/>
                  </a:lnTo>
                  <a:cubicBezTo>
                    <a:pt x="13778" y="3896"/>
                    <a:pt x="17276" y="2417"/>
                    <a:pt x="19837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4756725" y="3858350"/>
              <a:ext cx="339075" cy="77575"/>
            </a:xfrm>
            <a:custGeom>
              <a:avLst/>
              <a:gdLst/>
              <a:ahLst/>
              <a:cxnLst/>
              <a:rect l="l" t="t" r="r" b="b"/>
              <a:pathLst>
                <a:path w="13563" h="3103" fill="none" extrusionOk="0">
                  <a:moveTo>
                    <a:pt x="13562" y="289"/>
                  </a:moveTo>
                  <a:cubicBezTo>
                    <a:pt x="11903" y="2020"/>
                    <a:pt x="9523" y="3102"/>
                    <a:pt x="6890" y="3102"/>
                  </a:cubicBezTo>
                  <a:lnTo>
                    <a:pt x="6890" y="3102"/>
                  </a:lnTo>
                  <a:cubicBezTo>
                    <a:pt x="4149" y="3102"/>
                    <a:pt x="1660" y="1912"/>
                    <a:pt x="1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4284250" y="4035075"/>
              <a:ext cx="431025" cy="385050"/>
            </a:xfrm>
            <a:custGeom>
              <a:avLst/>
              <a:gdLst/>
              <a:ahLst/>
              <a:cxnLst/>
              <a:rect l="l" t="t" r="r" b="b"/>
              <a:pathLst>
                <a:path w="17241" h="15402" fill="none" extrusionOk="0">
                  <a:moveTo>
                    <a:pt x="17241" y="1"/>
                  </a:moveTo>
                  <a:lnTo>
                    <a:pt x="17241" y="2994"/>
                  </a:lnTo>
                  <a:cubicBezTo>
                    <a:pt x="17241" y="5194"/>
                    <a:pt x="15365" y="6998"/>
                    <a:pt x="13093" y="6998"/>
                  </a:cubicBezTo>
                  <a:lnTo>
                    <a:pt x="8621" y="6998"/>
                  </a:lnTo>
                  <a:cubicBezTo>
                    <a:pt x="3896" y="6998"/>
                    <a:pt x="1" y="10749"/>
                    <a:pt x="1" y="1540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5144450" y="4036875"/>
              <a:ext cx="430125" cy="384150"/>
            </a:xfrm>
            <a:custGeom>
              <a:avLst/>
              <a:gdLst/>
              <a:ahLst/>
              <a:cxnLst/>
              <a:rect l="l" t="t" r="r" b="b"/>
              <a:pathLst>
                <a:path w="17205" h="15366" fill="none" extrusionOk="0">
                  <a:moveTo>
                    <a:pt x="17205" y="15365"/>
                  </a:moveTo>
                  <a:cubicBezTo>
                    <a:pt x="17205" y="10713"/>
                    <a:pt x="13382" y="6962"/>
                    <a:pt x="8621" y="6962"/>
                  </a:cubicBezTo>
                  <a:lnTo>
                    <a:pt x="4148" y="6962"/>
                  </a:lnTo>
                  <a:cubicBezTo>
                    <a:pt x="1840" y="6962"/>
                    <a:pt x="1" y="5158"/>
                    <a:pt x="1" y="2958"/>
                  </a:cubicBezTo>
                  <a:lnTo>
                    <a:pt x="1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5108400" y="4246075"/>
              <a:ext cx="25" cy="210125"/>
            </a:xfrm>
            <a:custGeom>
              <a:avLst/>
              <a:gdLst/>
              <a:ahLst/>
              <a:cxnLst/>
              <a:rect l="l" t="t" r="r" b="b"/>
              <a:pathLst>
                <a:path w="1" h="8405" fill="none" extrusionOk="0">
                  <a:moveTo>
                    <a:pt x="0" y="0"/>
                  </a:moveTo>
                  <a:lnTo>
                    <a:pt x="0" y="840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4751325" y="4246075"/>
              <a:ext cx="25" cy="210125"/>
            </a:xfrm>
            <a:custGeom>
              <a:avLst/>
              <a:gdLst/>
              <a:ahLst/>
              <a:cxnLst/>
              <a:rect l="l" t="t" r="r" b="b"/>
              <a:pathLst>
                <a:path w="1" h="8405" fill="none" extrusionOk="0">
                  <a:moveTo>
                    <a:pt x="1" y="0"/>
                  </a:moveTo>
                  <a:lnTo>
                    <a:pt x="1" y="840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4292375" y="2919700"/>
              <a:ext cx="1276800" cy="1205575"/>
            </a:xfrm>
            <a:custGeom>
              <a:avLst/>
              <a:gdLst/>
              <a:ahLst/>
              <a:cxnLst/>
              <a:rect l="l" t="t" r="r" b="b"/>
              <a:pathLst>
                <a:path w="51072" h="48223" fill="none" extrusionOk="0">
                  <a:moveTo>
                    <a:pt x="35310" y="48222"/>
                  </a:moveTo>
                  <a:cubicBezTo>
                    <a:pt x="36104" y="47934"/>
                    <a:pt x="37041" y="46383"/>
                    <a:pt x="37835" y="45914"/>
                  </a:cubicBezTo>
                  <a:cubicBezTo>
                    <a:pt x="38592" y="45517"/>
                    <a:pt x="40432" y="45445"/>
                    <a:pt x="41117" y="44940"/>
                  </a:cubicBezTo>
                  <a:cubicBezTo>
                    <a:pt x="41802" y="44435"/>
                    <a:pt x="42343" y="42704"/>
                    <a:pt x="42956" y="42091"/>
                  </a:cubicBezTo>
                  <a:cubicBezTo>
                    <a:pt x="43533" y="41514"/>
                    <a:pt x="45337" y="40973"/>
                    <a:pt x="45878" y="40288"/>
                  </a:cubicBezTo>
                  <a:cubicBezTo>
                    <a:pt x="46419" y="39602"/>
                    <a:pt x="46491" y="37799"/>
                    <a:pt x="46888" y="37078"/>
                  </a:cubicBezTo>
                  <a:cubicBezTo>
                    <a:pt x="47320" y="36356"/>
                    <a:pt x="48907" y="35419"/>
                    <a:pt x="49232" y="34625"/>
                  </a:cubicBezTo>
                  <a:cubicBezTo>
                    <a:pt x="49557" y="33832"/>
                    <a:pt x="49124" y="32100"/>
                    <a:pt x="49376" y="31271"/>
                  </a:cubicBezTo>
                  <a:cubicBezTo>
                    <a:pt x="49593" y="30477"/>
                    <a:pt x="50855" y="29143"/>
                    <a:pt x="50999" y="28313"/>
                  </a:cubicBezTo>
                  <a:cubicBezTo>
                    <a:pt x="51071" y="27484"/>
                    <a:pt x="50206" y="25861"/>
                    <a:pt x="50206" y="24995"/>
                  </a:cubicBezTo>
                  <a:cubicBezTo>
                    <a:pt x="50206" y="24166"/>
                    <a:pt x="51071" y="22579"/>
                    <a:pt x="50999" y="21713"/>
                  </a:cubicBezTo>
                  <a:cubicBezTo>
                    <a:pt x="50891" y="20920"/>
                    <a:pt x="49593" y="19549"/>
                    <a:pt x="49376" y="18756"/>
                  </a:cubicBezTo>
                  <a:cubicBezTo>
                    <a:pt x="49124" y="17926"/>
                    <a:pt x="49593" y="16159"/>
                    <a:pt x="49232" y="15401"/>
                  </a:cubicBezTo>
                  <a:cubicBezTo>
                    <a:pt x="48907" y="14644"/>
                    <a:pt x="47320" y="13706"/>
                    <a:pt x="46888" y="12913"/>
                  </a:cubicBezTo>
                  <a:cubicBezTo>
                    <a:pt x="46419" y="12191"/>
                    <a:pt x="46383" y="10388"/>
                    <a:pt x="45878" y="9739"/>
                  </a:cubicBezTo>
                  <a:cubicBezTo>
                    <a:pt x="45337" y="9053"/>
                    <a:pt x="43605" y="8549"/>
                    <a:pt x="42956" y="7935"/>
                  </a:cubicBezTo>
                  <a:cubicBezTo>
                    <a:pt x="42379" y="7322"/>
                    <a:pt x="41838" y="5591"/>
                    <a:pt x="41117" y="5086"/>
                  </a:cubicBezTo>
                  <a:cubicBezTo>
                    <a:pt x="40432" y="4581"/>
                    <a:pt x="38592" y="4509"/>
                    <a:pt x="37835" y="4076"/>
                  </a:cubicBezTo>
                  <a:cubicBezTo>
                    <a:pt x="37041" y="3679"/>
                    <a:pt x="36104" y="2093"/>
                    <a:pt x="35310" y="1804"/>
                  </a:cubicBezTo>
                  <a:cubicBezTo>
                    <a:pt x="34481" y="1479"/>
                    <a:pt x="32677" y="1876"/>
                    <a:pt x="31884" y="1660"/>
                  </a:cubicBezTo>
                  <a:cubicBezTo>
                    <a:pt x="31054" y="1443"/>
                    <a:pt x="29720" y="217"/>
                    <a:pt x="28854" y="73"/>
                  </a:cubicBezTo>
                  <a:cubicBezTo>
                    <a:pt x="27988" y="1"/>
                    <a:pt x="26365" y="830"/>
                    <a:pt x="25500" y="830"/>
                  </a:cubicBezTo>
                  <a:cubicBezTo>
                    <a:pt x="24670" y="830"/>
                    <a:pt x="23047" y="1"/>
                    <a:pt x="22182" y="73"/>
                  </a:cubicBezTo>
                  <a:cubicBezTo>
                    <a:pt x="21316" y="181"/>
                    <a:pt x="19982" y="1479"/>
                    <a:pt x="19152" y="1660"/>
                  </a:cubicBezTo>
                  <a:cubicBezTo>
                    <a:pt x="18286" y="1840"/>
                    <a:pt x="16483" y="1479"/>
                    <a:pt x="15726" y="1804"/>
                  </a:cubicBezTo>
                  <a:cubicBezTo>
                    <a:pt x="14932" y="2093"/>
                    <a:pt x="13958" y="3643"/>
                    <a:pt x="13201" y="4076"/>
                  </a:cubicBezTo>
                  <a:cubicBezTo>
                    <a:pt x="12444" y="4509"/>
                    <a:pt x="10604" y="4581"/>
                    <a:pt x="9919" y="5086"/>
                  </a:cubicBezTo>
                  <a:cubicBezTo>
                    <a:pt x="9234" y="5591"/>
                    <a:pt x="8656" y="7286"/>
                    <a:pt x="8115" y="7935"/>
                  </a:cubicBezTo>
                  <a:cubicBezTo>
                    <a:pt x="7538" y="8549"/>
                    <a:pt x="5735" y="9053"/>
                    <a:pt x="5194" y="9739"/>
                  </a:cubicBezTo>
                  <a:cubicBezTo>
                    <a:pt x="4653" y="10388"/>
                    <a:pt x="4581" y="12191"/>
                    <a:pt x="4184" y="12913"/>
                  </a:cubicBezTo>
                  <a:cubicBezTo>
                    <a:pt x="3751" y="13634"/>
                    <a:pt x="2164" y="14608"/>
                    <a:pt x="1840" y="15401"/>
                  </a:cubicBezTo>
                  <a:cubicBezTo>
                    <a:pt x="1515" y="16159"/>
                    <a:pt x="1948" y="17926"/>
                    <a:pt x="1696" y="18756"/>
                  </a:cubicBezTo>
                  <a:cubicBezTo>
                    <a:pt x="1479" y="19549"/>
                    <a:pt x="217" y="20847"/>
                    <a:pt x="73" y="21713"/>
                  </a:cubicBezTo>
                  <a:cubicBezTo>
                    <a:pt x="0" y="22543"/>
                    <a:pt x="866" y="24166"/>
                    <a:pt x="866" y="24995"/>
                  </a:cubicBezTo>
                  <a:cubicBezTo>
                    <a:pt x="866" y="25861"/>
                    <a:pt x="0" y="27448"/>
                    <a:pt x="73" y="28313"/>
                  </a:cubicBezTo>
                  <a:cubicBezTo>
                    <a:pt x="181" y="29107"/>
                    <a:pt x="1479" y="30477"/>
                    <a:pt x="1696" y="31271"/>
                  </a:cubicBezTo>
                  <a:cubicBezTo>
                    <a:pt x="1948" y="32100"/>
                    <a:pt x="1479" y="33832"/>
                    <a:pt x="1840" y="34625"/>
                  </a:cubicBezTo>
                  <a:cubicBezTo>
                    <a:pt x="2164" y="35382"/>
                    <a:pt x="3751" y="36320"/>
                    <a:pt x="4184" y="37078"/>
                  </a:cubicBezTo>
                  <a:cubicBezTo>
                    <a:pt x="4653" y="37799"/>
                    <a:pt x="4689" y="39602"/>
                    <a:pt x="5194" y="40288"/>
                  </a:cubicBezTo>
                  <a:cubicBezTo>
                    <a:pt x="5735" y="40973"/>
                    <a:pt x="7466" y="41478"/>
                    <a:pt x="8115" y="42091"/>
                  </a:cubicBezTo>
                  <a:cubicBezTo>
                    <a:pt x="8693" y="42704"/>
                    <a:pt x="9234" y="44435"/>
                    <a:pt x="9919" y="44940"/>
                  </a:cubicBezTo>
                  <a:cubicBezTo>
                    <a:pt x="10604" y="45445"/>
                    <a:pt x="12444" y="45517"/>
                    <a:pt x="13201" y="45914"/>
                  </a:cubicBezTo>
                  <a:cubicBezTo>
                    <a:pt x="13958" y="46347"/>
                    <a:pt x="14932" y="47898"/>
                    <a:pt x="15726" y="48222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4573700" y="3396700"/>
              <a:ext cx="707825" cy="117225"/>
            </a:xfrm>
            <a:custGeom>
              <a:avLst/>
              <a:gdLst/>
              <a:ahLst/>
              <a:cxnLst/>
              <a:rect l="l" t="t" r="r" b="b"/>
              <a:pathLst>
                <a:path w="28313" h="4689" fill="none" extrusionOk="0">
                  <a:moveTo>
                    <a:pt x="0" y="0"/>
                  </a:moveTo>
                  <a:cubicBezTo>
                    <a:pt x="0" y="0"/>
                    <a:pt x="1984" y="2236"/>
                    <a:pt x="2886" y="2597"/>
                  </a:cubicBezTo>
                  <a:cubicBezTo>
                    <a:pt x="3787" y="2958"/>
                    <a:pt x="5879" y="2525"/>
                    <a:pt x="6853" y="2741"/>
                  </a:cubicBezTo>
                  <a:cubicBezTo>
                    <a:pt x="7827" y="2994"/>
                    <a:pt x="9378" y="4400"/>
                    <a:pt x="10352" y="4545"/>
                  </a:cubicBezTo>
                  <a:cubicBezTo>
                    <a:pt x="11325" y="4689"/>
                    <a:pt x="13237" y="3679"/>
                    <a:pt x="14175" y="3679"/>
                  </a:cubicBezTo>
                  <a:cubicBezTo>
                    <a:pt x="15112" y="3679"/>
                    <a:pt x="17060" y="4689"/>
                    <a:pt x="17998" y="4545"/>
                  </a:cubicBezTo>
                  <a:cubicBezTo>
                    <a:pt x="19008" y="4400"/>
                    <a:pt x="20522" y="2922"/>
                    <a:pt x="21460" y="2741"/>
                  </a:cubicBezTo>
                  <a:cubicBezTo>
                    <a:pt x="22434" y="2561"/>
                    <a:pt x="24490" y="2958"/>
                    <a:pt x="25428" y="2597"/>
                  </a:cubicBezTo>
                  <a:cubicBezTo>
                    <a:pt x="26329" y="2236"/>
                    <a:pt x="28313" y="0"/>
                    <a:pt x="28313" y="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1398000" y="993725"/>
              <a:ext cx="2970150" cy="1534675"/>
            </a:xfrm>
            <a:custGeom>
              <a:avLst/>
              <a:gdLst/>
              <a:ahLst/>
              <a:cxnLst/>
              <a:rect l="l" t="t" r="r" b="b"/>
              <a:pathLst>
                <a:path w="118806" h="61387" fill="none" extrusionOk="0">
                  <a:moveTo>
                    <a:pt x="0" y="0"/>
                  </a:moveTo>
                  <a:lnTo>
                    <a:pt x="118805" y="0"/>
                  </a:lnTo>
                  <a:lnTo>
                    <a:pt x="118805" y="61387"/>
                  </a:lnTo>
                  <a:lnTo>
                    <a:pt x="0" y="61387"/>
                  </a:ln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1156350" y="1320125"/>
              <a:ext cx="2833975" cy="1756500"/>
            </a:xfrm>
            <a:custGeom>
              <a:avLst/>
              <a:gdLst/>
              <a:ahLst/>
              <a:cxnLst/>
              <a:rect l="l" t="t" r="r" b="b"/>
              <a:pathLst>
                <a:path w="113359" h="70260" fill="none" extrusionOk="0">
                  <a:moveTo>
                    <a:pt x="113287" y="49232"/>
                  </a:moveTo>
                  <a:lnTo>
                    <a:pt x="113287" y="3174"/>
                  </a:lnTo>
                  <a:cubicBezTo>
                    <a:pt x="113287" y="1443"/>
                    <a:pt x="111916" y="1"/>
                    <a:pt x="110185" y="1"/>
                  </a:cubicBezTo>
                  <a:lnTo>
                    <a:pt x="3138" y="1"/>
                  </a:lnTo>
                  <a:cubicBezTo>
                    <a:pt x="1407" y="1"/>
                    <a:pt x="0" y="1407"/>
                    <a:pt x="0" y="3174"/>
                  </a:cubicBezTo>
                  <a:lnTo>
                    <a:pt x="0" y="70259"/>
                  </a:lnTo>
                  <a:lnTo>
                    <a:pt x="113359" y="70259"/>
                  </a:lnTo>
                  <a:lnTo>
                    <a:pt x="113359" y="63226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1156350" y="3073900"/>
              <a:ext cx="2833975" cy="340850"/>
            </a:xfrm>
            <a:custGeom>
              <a:avLst/>
              <a:gdLst/>
              <a:ahLst/>
              <a:cxnLst/>
              <a:rect l="l" t="t" r="r" b="b"/>
              <a:pathLst>
                <a:path w="113359" h="13634" fill="none" extrusionOk="0">
                  <a:moveTo>
                    <a:pt x="0" y="0"/>
                  </a:moveTo>
                  <a:lnTo>
                    <a:pt x="0" y="9702"/>
                  </a:lnTo>
                  <a:cubicBezTo>
                    <a:pt x="0" y="11542"/>
                    <a:pt x="1912" y="13633"/>
                    <a:pt x="3715" y="13633"/>
                  </a:cubicBezTo>
                  <a:lnTo>
                    <a:pt x="110437" y="13633"/>
                  </a:lnTo>
                  <a:cubicBezTo>
                    <a:pt x="112277" y="13633"/>
                    <a:pt x="113359" y="11722"/>
                    <a:pt x="113359" y="9883"/>
                  </a:cubicBezTo>
                  <a:lnTo>
                    <a:pt x="113359" y="36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2128350" y="3415625"/>
              <a:ext cx="135275" cy="373325"/>
            </a:xfrm>
            <a:custGeom>
              <a:avLst/>
              <a:gdLst/>
              <a:ahLst/>
              <a:cxnLst/>
              <a:rect l="l" t="t" r="r" b="b"/>
              <a:pathLst>
                <a:path w="5411" h="14933" fill="none" extrusionOk="0">
                  <a:moveTo>
                    <a:pt x="5194" y="1"/>
                  </a:moveTo>
                  <a:cubicBezTo>
                    <a:pt x="5014" y="2381"/>
                    <a:pt x="5410" y="7755"/>
                    <a:pt x="4906" y="10352"/>
                  </a:cubicBezTo>
                  <a:cubicBezTo>
                    <a:pt x="4473" y="12768"/>
                    <a:pt x="4112" y="12840"/>
                    <a:pt x="2886" y="13526"/>
                  </a:cubicBezTo>
                  <a:cubicBezTo>
                    <a:pt x="2164" y="13922"/>
                    <a:pt x="974" y="14463"/>
                    <a:pt x="0" y="14932"/>
                  </a:cubicBezTo>
                  <a:lnTo>
                    <a:pt x="0" y="14932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2881250" y="3420125"/>
              <a:ext cx="135275" cy="369725"/>
            </a:xfrm>
            <a:custGeom>
              <a:avLst/>
              <a:gdLst/>
              <a:ahLst/>
              <a:cxnLst/>
              <a:rect l="l" t="t" r="r" b="b"/>
              <a:pathLst>
                <a:path w="5411" h="14789" fill="none" extrusionOk="0">
                  <a:moveTo>
                    <a:pt x="5410" y="14788"/>
                  </a:moveTo>
                  <a:cubicBezTo>
                    <a:pt x="4401" y="14320"/>
                    <a:pt x="3210" y="13779"/>
                    <a:pt x="2489" y="13382"/>
                  </a:cubicBezTo>
                  <a:cubicBezTo>
                    <a:pt x="1227" y="12660"/>
                    <a:pt x="974" y="12624"/>
                    <a:pt x="505" y="10244"/>
                  </a:cubicBezTo>
                  <a:cubicBezTo>
                    <a:pt x="0" y="7611"/>
                    <a:pt x="397" y="2381"/>
                    <a:pt x="217" y="1"/>
                  </a:cubicBez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2049000" y="3784425"/>
              <a:ext cx="1048675" cy="0"/>
            </a:xfrm>
            <a:custGeom>
              <a:avLst/>
              <a:gdLst/>
              <a:ahLst/>
              <a:cxnLst/>
              <a:rect l="l" t="t" r="r" b="b"/>
              <a:pathLst>
                <a:path w="41947" fill="none" extrusionOk="0">
                  <a:moveTo>
                    <a:pt x="1" y="0"/>
                  </a:moveTo>
                  <a:lnTo>
                    <a:pt x="41947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2659425" y="1543750"/>
              <a:ext cx="372425" cy="435525"/>
            </a:xfrm>
            <a:custGeom>
              <a:avLst/>
              <a:gdLst/>
              <a:ahLst/>
              <a:cxnLst/>
              <a:rect l="l" t="t" r="r" b="b"/>
              <a:pathLst>
                <a:path w="14897" h="17421" fill="none" extrusionOk="0">
                  <a:moveTo>
                    <a:pt x="14897" y="8728"/>
                  </a:moveTo>
                  <a:lnTo>
                    <a:pt x="7431" y="13057"/>
                  </a:lnTo>
                  <a:lnTo>
                    <a:pt x="1" y="17421"/>
                  </a:lnTo>
                  <a:lnTo>
                    <a:pt x="1" y="8728"/>
                  </a:lnTo>
                  <a:lnTo>
                    <a:pt x="1" y="0"/>
                  </a:lnTo>
                  <a:lnTo>
                    <a:pt x="7431" y="4364"/>
                  </a:ln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1770375" y="2750200"/>
              <a:ext cx="256100" cy="25"/>
            </a:xfrm>
            <a:custGeom>
              <a:avLst/>
              <a:gdLst/>
              <a:ahLst/>
              <a:cxnLst/>
              <a:rect l="l" t="t" r="r" b="b"/>
              <a:pathLst>
                <a:path w="10244" h="1" fill="none" extrusionOk="0">
                  <a:moveTo>
                    <a:pt x="1" y="0"/>
                  </a:moveTo>
                  <a:lnTo>
                    <a:pt x="10244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2278925" y="2750200"/>
              <a:ext cx="1774525" cy="25"/>
            </a:xfrm>
            <a:custGeom>
              <a:avLst/>
              <a:gdLst/>
              <a:ahLst/>
              <a:cxnLst/>
              <a:rect l="l" t="t" r="r" b="b"/>
              <a:pathLst>
                <a:path w="70981" h="1" fill="none" extrusionOk="0">
                  <a:moveTo>
                    <a:pt x="70981" y="0"/>
                  </a:moveTo>
                  <a:lnTo>
                    <a:pt x="1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4146300" y="2750200"/>
              <a:ext cx="172250" cy="25"/>
            </a:xfrm>
            <a:custGeom>
              <a:avLst/>
              <a:gdLst/>
              <a:ahLst/>
              <a:cxnLst/>
              <a:rect l="l" t="t" r="r" b="b"/>
              <a:pathLst>
                <a:path w="6890" h="1" fill="none" extrusionOk="0">
                  <a:moveTo>
                    <a:pt x="1" y="0"/>
                  </a:moveTo>
                  <a:lnTo>
                    <a:pt x="6889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1363725" y="2640175"/>
              <a:ext cx="25" cy="220950"/>
            </a:xfrm>
            <a:custGeom>
              <a:avLst/>
              <a:gdLst/>
              <a:ahLst/>
              <a:cxnLst/>
              <a:rect l="l" t="t" r="r" b="b"/>
              <a:pathLst>
                <a:path w="1" h="8838" fill="none" extrusionOk="0">
                  <a:moveTo>
                    <a:pt x="1" y="1"/>
                  </a:moveTo>
                  <a:lnTo>
                    <a:pt x="1" y="8837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544050" y="2640175"/>
              <a:ext cx="25" cy="220950"/>
            </a:xfrm>
            <a:custGeom>
              <a:avLst/>
              <a:gdLst/>
              <a:ahLst/>
              <a:cxnLst/>
              <a:rect l="l" t="t" r="r" b="b"/>
              <a:pathLst>
                <a:path w="1" h="8838" fill="none" extrusionOk="0">
                  <a:moveTo>
                    <a:pt x="1" y="1"/>
                  </a:moveTo>
                  <a:lnTo>
                    <a:pt x="1" y="8837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055300" y="2619450"/>
              <a:ext cx="258825" cy="261500"/>
            </a:xfrm>
            <a:custGeom>
              <a:avLst/>
              <a:gdLst/>
              <a:ahLst/>
              <a:cxnLst/>
              <a:rect l="l" t="t" r="r" b="b"/>
              <a:pathLst>
                <a:path w="10353" h="10460" fill="none" extrusionOk="0">
                  <a:moveTo>
                    <a:pt x="10352" y="5230"/>
                  </a:moveTo>
                  <a:cubicBezTo>
                    <a:pt x="10352" y="8115"/>
                    <a:pt x="8044" y="10460"/>
                    <a:pt x="5159" y="10460"/>
                  </a:cubicBezTo>
                  <a:cubicBezTo>
                    <a:pt x="2345" y="10460"/>
                    <a:pt x="1" y="8115"/>
                    <a:pt x="1" y="5230"/>
                  </a:cubicBezTo>
                  <a:cubicBezTo>
                    <a:pt x="1" y="2345"/>
                    <a:pt x="2273" y="0"/>
                    <a:pt x="5159" y="0"/>
                  </a:cubicBezTo>
                  <a:cubicBezTo>
                    <a:pt x="8044" y="0"/>
                    <a:pt x="10352" y="2345"/>
                    <a:pt x="10352" y="5230"/>
                  </a:cubicBez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9"/>
          <p:cNvSpPr txBox="1">
            <a:spLocks noGrp="1"/>
          </p:cNvSpPr>
          <p:nvPr>
            <p:ph type="title"/>
          </p:nvPr>
        </p:nvSpPr>
        <p:spPr>
          <a:xfrm>
            <a:off x="1064100" y="1064100"/>
            <a:ext cx="4148100" cy="14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Light Blue" type="title">
  <p:cSld name="TITLE">
    <p:bg>
      <p:bgPr>
        <a:solidFill>
          <a:schemeClr val="accent1"/>
        </a:solidFill>
        <a:effectLst/>
      </p:bgPr>
    </p:bg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64" name="Google Shape;1264;p87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1265" name="Google Shape;1265;p87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7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87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1268" name="Google Shape;1268;p87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7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7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7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7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7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7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5" name="Google Shape;1275;p87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46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76" name="Google Shape;1276;p87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148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Dark Blue">
  <p:cSld name="TITLE_1">
    <p:bg>
      <p:bgPr>
        <a:solidFill>
          <a:schemeClr val="accent2"/>
        </a:solidFill>
        <a:effectLst/>
      </p:bgPr>
    </p:bg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79" name="Google Shape;1279;p88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1280" name="Google Shape;1280;p88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8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88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1283" name="Google Shape;1283;p88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88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8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8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8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8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88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0" name="Google Shape;1290;p88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1" name="Google Shape;1291;p88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340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oppins SemiBold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Lime">
  <p:cSld name="TITLE_1_1">
    <p:bg>
      <p:bgPr>
        <a:solidFill>
          <a:schemeClr val="accent3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94" name="Google Shape;1294;p89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1295" name="Google Shape;1295;p89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89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89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1298" name="Google Shape;1298;p89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9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9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9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89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89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89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5" name="Google Shape;1305;p89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06" name="Google Shape;1306;p89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148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Orange">
  <p:cSld name="TITLE_1_1_1">
    <p:bg>
      <p:bgPr>
        <a:solidFill>
          <a:schemeClr val="accent4"/>
        </a:solidFill>
        <a:effectLst/>
      </p:bgPr>
    </p:bg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09" name="Google Shape;1309;p90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1310" name="Google Shape;1310;p90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0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" name="Google Shape;1312;p90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1313" name="Google Shape;1313;p90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0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0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0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0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0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0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0" name="Google Shape;1320;p90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1" name="Google Shape;1321;p90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922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Purple">
  <p:cSld name="TITLE_1_1_1_1">
    <p:bg>
      <p:bgPr>
        <a:solidFill>
          <a:schemeClr val="accent5"/>
        </a:solidFill>
        <a:effectLst/>
      </p:bgPr>
    </p:bg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4" name="Google Shape;1324;p91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1325" name="Google Shape;1325;p91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1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7" name="Google Shape;1327;p91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1328" name="Google Shape;1328;p91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1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1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1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1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1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1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5" name="Google Shape;1335;p91"/>
          <p:cNvSpPr txBox="1">
            <a:spLocks noGrp="1"/>
          </p:cNvSpPr>
          <p:nvPr>
            <p:ph type="ctrTitle"/>
          </p:nvPr>
        </p:nvSpPr>
        <p:spPr>
          <a:xfrm>
            <a:off x="4229100" y="1300750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6" name="Google Shape;1336;p91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244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 SemiBold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92"/>
          <p:cNvSpPr txBox="1">
            <a:spLocks noGrp="1"/>
          </p:cNvSpPr>
          <p:nvPr>
            <p:ph type="title"/>
          </p:nvPr>
        </p:nvSpPr>
        <p:spPr>
          <a:xfrm>
            <a:off x="342900" y="571500"/>
            <a:ext cx="8229600" cy="12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92"/>
          <p:cNvSpPr txBox="1">
            <a:spLocks noGrp="1"/>
          </p:cNvSpPr>
          <p:nvPr>
            <p:ph type="subTitle" idx="1"/>
          </p:nvPr>
        </p:nvSpPr>
        <p:spPr>
          <a:xfrm>
            <a:off x="1057275" y="2085975"/>
            <a:ext cx="7515300" cy="86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40" name="Google Shape;1340;p92"/>
          <p:cNvSpPr txBox="1">
            <a:spLocks noGrp="1"/>
          </p:cNvSpPr>
          <p:nvPr>
            <p:ph type="subTitle" idx="2"/>
          </p:nvPr>
        </p:nvSpPr>
        <p:spPr>
          <a:xfrm>
            <a:off x="1057275" y="2790825"/>
            <a:ext cx="7515300" cy="86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41" name="Google Shape;1341;p92"/>
          <p:cNvSpPr txBox="1">
            <a:spLocks noGrp="1"/>
          </p:cNvSpPr>
          <p:nvPr>
            <p:ph type="body" idx="3"/>
          </p:nvPr>
        </p:nvSpPr>
        <p:spPr>
          <a:xfrm>
            <a:off x="1038225" y="3429000"/>
            <a:ext cx="7515300" cy="13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972">
          <p15:clr>
            <a:srgbClr val="FA7B17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 Ready to Watch">
  <p:cSld name="CUSTOM">
    <p:bg>
      <p:bgPr>
        <a:solidFill>
          <a:schemeClr val="accent5"/>
        </a:solidFill>
        <a:effectLst/>
      </p:bgPr>
    </p:bg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94"/>
          <p:cNvSpPr txBox="1">
            <a:spLocks noGrp="1"/>
          </p:cNvSpPr>
          <p:nvPr>
            <p:ph type="subTitle" idx="1"/>
          </p:nvPr>
        </p:nvSpPr>
        <p:spPr>
          <a:xfrm>
            <a:off x="1047750" y="2762150"/>
            <a:ext cx="4257600" cy="13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45" name="Google Shape;1345;p94"/>
          <p:cNvSpPr/>
          <p:nvPr/>
        </p:nvSpPr>
        <p:spPr>
          <a:xfrm rot="-5400000">
            <a:off x="6579136" y="201545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6" name="Google Shape;1346;p94"/>
          <p:cNvGrpSpPr/>
          <p:nvPr/>
        </p:nvGrpSpPr>
        <p:grpSpPr>
          <a:xfrm>
            <a:off x="5305437" y="955478"/>
            <a:ext cx="2492936" cy="2252029"/>
            <a:chOff x="1156350" y="395900"/>
            <a:chExt cx="5337050" cy="4821300"/>
          </a:xfrm>
        </p:grpSpPr>
        <p:sp>
          <p:nvSpPr>
            <p:cNvPr id="1347" name="Google Shape;1347;p94"/>
            <p:cNvSpPr/>
            <p:nvPr/>
          </p:nvSpPr>
          <p:spPr>
            <a:xfrm>
              <a:off x="1672100" y="395900"/>
              <a:ext cx="4821300" cy="4821300"/>
            </a:xfrm>
            <a:custGeom>
              <a:avLst/>
              <a:gdLst/>
              <a:ahLst/>
              <a:cxnLst/>
              <a:rect l="l" t="t" r="r" b="b"/>
              <a:pathLst>
                <a:path w="192852" h="192852" extrusionOk="0">
                  <a:moveTo>
                    <a:pt x="96408" y="1"/>
                  </a:moveTo>
                  <a:cubicBezTo>
                    <a:pt x="43173" y="1"/>
                    <a:pt x="0" y="43173"/>
                    <a:pt x="0" y="96444"/>
                  </a:cubicBezTo>
                  <a:cubicBezTo>
                    <a:pt x="0" y="149679"/>
                    <a:pt x="43173" y="192852"/>
                    <a:pt x="96408" y="192852"/>
                  </a:cubicBezTo>
                  <a:cubicBezTo>
                    <a:pt x="149679" y="192852"/>
                    <a:pt x="192851" y="149679"/>
                    <a:pt x="192851" y="96444"/>
                  </a:cubicBezTo>
                  <a:cubicBezTo>
                    <a:pt x="192851" y="43173"/>
                    <a:pt x="149679" y="1"/>
                    <a:pt x="96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4"/>
            <p:cNvSpPr/>
            <p:nvPr/>
          </p:nvSpPr>
          <p:spPr>
            <a:xfrm>
              <a:off x="4851400" y="1899900"/>
              <a:ext cx="723175" cy="354400"/>
            </a:xfrm>
            <a:custGeom>
              <a:avLst/>
              <a:gdLst/>
              <a:ahLst/>
              <a:cxnLst/>
              <a:rect l="l" t="t" r="r" b="b"/>
              <a:pathLst>
                <a:path w="28927" h="14176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7827"/>
                    <a:pt x="6493" y="14175"/>
                    <a:pt x="14464" y="14175"/>
                  </a:cubicBezTo>
                  <a:lnTo>
                    <a:pt x="14464" y="14175"/>
                  </a:lnTo>
                  <a:cubicBezTo>
                    <a:pt x="22435" y="14175"/>
                    <a:pt x="28927" y="7827"/>
                    <a:pt x="28927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4"/>
            <p:cNvSpPr/>
            <p:nvPr/>
          </p:nvSpPr>
          <p:spPr>
            <a:xfrm>
              <a:off x="4967725" y="2343525"/>
              <a:ext cx="476125" cy="89300"/>
            </a:xfrm>
            <a:custGeom>
              <a:avLst/>
              <a:gdLst/>
              <a:ahLst/>
              <a:cxnLst/>
              <a:rect l="l" t="t" r="r" b="b"/>
              <a:pathLst>
                <a:path w="19045" h="3572" fill="none" extrusionOk="0">
                  <a:moveTo>
                    <a:pt x="1" y="1"/>
                  </a:moveTo>
                  <a:cubicBezTo>
                    <a:pt x="2561" y="2201"/>
                    <a:pt x="5880" y="3571"/>
                    <a:pt x="9558" y="3571"/>
                  </a:cubicBezTo>
                  <a:lnTo>
                    <a:pt x="9558" y="3571"/>
                  </a:lnTo>
                  <a:cubicBezTo>
                    <a:pt x="13201" y="3571"/>
                    <a:pt x="16519" y="2273"/>
                    <a:pt x="19044" y="37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4"/>
            <p:cNvSpPr/>
            <p:nvPr/>
          </p:nvSpPr>
          <p:spPr>
            <a:xfrm>
              <a:off x="5035350" y="2003600"/>
              <a:ext cx="342675" cy="78475"/>
            </a:xfrm>
            <a:custGeom>
              <a:avLst/>
              <a:gdLst/>
              <a:ahLst/>
              <a:cxnLst/>
              <a:rect l="l" t="t" r="r" b="b"/>
              <a:pathLst>
                <a:path w="13707" h="3139" fill="none" extrusionOk="0">
                  <a:moveTo>
                    <a:pt x="13706" y="253"/>
                  </a:moveTo>
                  <a:cubicBezTo>
                    <a:pt x="12011" y="2020"/>
                    <a:pt x="9631" y="3138"/>
                    <a:pt x="6962" y="3138"/>
                  </a:cubicBezTo>
                  <a:lnTo>
                    <a:pt x="6962" y="3138"/>
                  </a:lnTo>
                  <a:cubicBezTo>
                    <a:pt x="4184" y="3138"/>
                    <a:pt x="1696" y="1912"/>
                    <a:pt x="1" y="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4"/>
            <p:cNvSpPr/>
            <p:nvPr/>
          </p:nvSpPr>
          <p:spPr>
            <a:xfrm>
              <a:off x="4560175" y="2183925"/>
              <a:ext cx="435525" cy="390450"/>
            </a:xfrm>
            <a:custGeom>
              <a:avLst/>
              <a:gdLst/>
              <a:ahLst/>
              <a:cxnLst/>
              <a:rect l="l" t="t" r="r" b="b"/>
              <a:pathLst>
                <a:path w="17421" h="15618" fill="none" extrusionOk="0">
                  <a:moveTo>
                    <a:pt x="17421" y="1"/>
                  </a:moveTo>
                  <a:lnTo>
                    <a:pt x="17421" y="2994"/>
                  </a:lnTo>
                  <a:cubicBezTo>
                    <a:pt x="17421" y="5267"/>
                    <a:pt x="15581" y="7106"/>
                    <a:pt x="13237" y="7106"/>
                  </a:cubicBezTo>
                  <a:lnTo>
                    <a:pt x="8729" y="7106"/>
                  </a:lnTo>
                  <a:cubicBezTo>
                    <a:pt x="3932" y="7106"/>
                    <a:pt x="0" y="10929"/>
                    <a:pt x="0" y="15618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4"/>
            <p:cNvSpPr/>
            <p:nvPr/>
          </p:nvSpPr>
          <p:spPr>
            <a:xfrm>
              <a:off x="5428475" y="2183925"/>
              <a:ext cx="434650" cy="390450"/>
            </a:xfrm>
            <a:custGeom>
              <a:avLst/>
              <a:gdLst/>
              <a:ahLst/>
              <a:cxnLst/>
              <a:rect l="l" t="t" r="r" b="b"/>
              <a:pathLst>
                <a:path w="17386" h="15618" fill="none" extrusionOk="0">
                  <a:moveTo>
                    <a:pt x="17385" y="15618"/>
                  </a:moveTo>
                  <a:cubicBezTo>
                    <a:pt x="17385" y="10929"/>
                    <a:pt x="13526" y="7106"/>
                    <a:pt x="8693" y="7106"/>
                  </a:cubicBezTo>
                  <a:lnTo>
                    <a:pt x="4185" y="7106"/>
                  </a:lnTo>
                  <a:cubicBezTo>
                    <a:pt x="1876" y="7106"/>
                    <a:pt x="1" y="5267"/>
                    <a:pt x="1" y="2994"/>
                  </a:cubicBezTo>
                  <a:lnTo>
                    <a:pt x="1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4"/>
            <p:cNvSpPr/>
            <p:nvPr/>
          </p:nvSpPr>
          <p:spPr>
            <a:xfrm>
              <a:off x="4814450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4"/>
            <p:cNvSpPr/>
            <p:nvPr/>
          </p:nvSpPr>
          <p:spPr>
            <a:xfrm>
              <a:off x="4923550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4"/>
            <p:cNvSpPr/>
            <p:nvPr/>
          </p:nvSpPr>
          <p:spPr>
            <a:xfrm>
              <a:off x="5610625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4"/>
            <p:cNvSpPr/>
            <p:nvPr/>
          </p:nvSpPr>
          <p:spPr>
            <a:xfrm>
              <a:off x="5501525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4"/>
            <p:cNvSpPr/>
            <p:nvPr/>
          </p:nvSpPr>
          <p:spPr>
            <a:xfrm>
              <a:off x="4743200" y="1686200"/>
              <a:ext cx="109150" cy="284975"/>
            </a:xfrm>
            <a:custGeom>
              <a:avLst/>
              <a:gdLst/>
              <a:ahLst/>
              <a:cxnLst/>
              <a:rect l="l" t="t" r="r" b="b"/>
              <a:pathLst>
                <a:path w="4366" h="11399" fill="none" extrusionOk="0">
                  <a:moveTo>
                    <a:pt x="4329" y="1"/>
                  </a:moveTo>
                  <a:lnTo>
                    <a:pt x="1227" y="1"/>
                  </a:lnTo>
                  <a:cubicBezTo>
                    <a:pt x="542" y="1"/>
                    <a:pt x="1" y="542"/>
                    <a:pt x="1" y="1227"/>
                  </a:cubicBezTo>
                  <a:lnTo>
                    <a:pt x="1" y="8765"/>
                  </a:lnTo>
                  <a:cubicBezTo>
                    <a:pt x="1" y="10208"/>
                    <a:pt x="1227" y="11398"/>
                    <a:pt x="2706" y="11398"/>
                  </a:cubicBezTo>
                  <a:lnTo>
                    <a:pt x="4365" y="11398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4"/>
            <p:cNvSpPr/>
            <p:nvPr/>
          </p:nvSpPr>
          <p:spPr>
            <a:xfrm>
              <a:off x="5573650" y="1686200"/>
              <a:ext cx="109125" cy="284975"/>
            </a:xfrm>
            <a:custGeom>
              <a:avLst/>
              <a:gdLst/>
              <a:ahLst/>
              <a:cxnLst/>
              <a:rect l="l" t="t" r="r" b="b"/>
              <a:pathLst>
                <a:path w="4365" h="11399" fill="none" extrusionOk="0">
                  <a:moveTo>
                    <a:pt x="37" y="1"/>
                  </a:moveTo>
                  <a:lnTo>
                    <a:pt x="3175" y="1"/>
                  </a:lnTo>
                  <a:cubicBezTo>
                    <a:pt x="3824" y="1"/>
                    <a:pt x="4365" y="542"/>
                    <a:pt x="4365" y="1227"/>
                  </a:cubicBezTo>
                  <a:lnTo>
                    <a:pt x="4365" y="8765"/>
                  </a:lnTo>
                  <a:cubicBezTo>
                    <a:pt x="4365" y="10208"/>
                    <a:pt x="3175" y="11398"/>
                    <a:pt x="1660" y="11398"/>
                  </a:cubicBezTo>
                  <a:lnTo>
                    <a:pt x="1" y="11398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4"/>
            <p:cNvSpPr/>
            <p:nvPr/>
          </p:nvSpPr>
          <p:spPr>
            <a:xfrm>
              <a:off x="4851400" y="1152425"/>
              <a:ext cx="723175" cy="605050"/>
            </a:xfrm>
            <a:custGeom>
              <a:avLst/>
              <a:gdLst/>
              <a:ahLst/>
              <a:cxnLst/>
              <a:rect l="l" t="t" r="r" b="b"/>
              <a:pathLst>
                <a:path w="28927" h="24202" fill="none" extrusionOk="0">
                  <a:moveTo>
                    <a:pt x="1" y="24201"/>
                  </a:moveTo>
                  <a:lnTo>
                    <a:pt x="1" y="11614"/>
                  </a:lnTo>
                  <a:cubicBezTo>
                    <a:pt x="1" y="5230"/>
                    <a:pt x="5267" y="0"/>
                    <a:pt x="11795" y="0"/>
                  </a:cubicBezTo>
                  <a:lnTo>
                    <a:pt x="17133" y="0"/>
                  </a:lnTo>
                  <a:cubicBezTo>
                    <a:pt x="23661" y="0"/>
                    <a:pt x="28927" y="5194"/>
                    <a:pt x="28927" y="11614"/>
                  </a:cubicBezTo>
                  <a:lnTo>
                    <a:pt x="28927" y="2420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4"/>
            <p:cNvSpPr/>
            <p:nvPr/>
          </p:nvSpPr>
          <p:spPr>
            <a:xfrm>
              <a:off x="4669275" y="1579800"/>
              <a:ext cx="905300" cy="25"/>
            </a:xfrm>
            <a:custGeom>
              <a:avLst/>
              <a:gdLst/>
              <a:ahLst/>
              <a:cxnLst/>
              <a:rect l="l" t="t" r="r" b="b"/>
              <a:pathLst>
                <a:path w="36212" h="1" fill="none" extrusionOk="0">
                  <a:moveTo>
                    <a:pt x="0" y="1"/>
                  </a:moveTo>
                  <a:lnTo>
                    <a:pt x="36212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4"/>
            <p:cNvSpPr/>
            <p:nvPr/>
          </p:nvSpPr>
          <p:spPr>
            <a:xfrm>
              <a:off x="5067825" y="1401275"/>
              <a:ext cx="289450" cy="178550"/>
            </a:xfrm>
            <a:custGeom>
              <a:avLst/>
              <a:gdLst/>
              <a:ahLst/>
              <a:cxnLst/>
              <a:rect l="l" t="t" r="r" b="b"/>
              <a:pathLst>
                <a:path w="11578" h="7142" fill="none" extrusionOk="0">
                  <a:moveTo>
                    <a:pt x="11578" y="7142"/>
                  </a:moveTo>
                  <a:lnTo>
                    <a:pt x="11578" y="3824"/>
                  </a:lnTo>
                  <a:cubicBezTo>
                    <a:pt x="11578" y="1732"/>
                    <a:pt x="9810" y="1"/>
                    <a:pt x="7718" y="1"/>
                  </a:cubicBezTo>
                  <a:lnTo>
                    <a:pt x="3859" y="1"/>
                  </a:lnTo>
                  <a:cubicBezTo>
                    <a:pt x="1695" y="1"/>
                    <a:pt x="0" y="1732"/>
                    <a:pt x="0" y="3824"/>
                  </a:cubicBezTo>
                  <a:lnTo>
                    <a:pt x="0" y="714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4"/>
            <p:cNvSpPr/>
            <p:nvPr/>
          </p:nvSpPr>
          <p:spPr>
            <a:xfrm>
              <a:off x="4571900" y="3581525"/>
              <a:ext cx="716850" cy="523900"/>
            </a:xfrm>
            <a:custGeom>
              <a:avLst/>
              <a:gdLst/>
              <a:ahLst/>
              <a:cxnLst/>
              <a:rect l="l" t="t" r="r" b="b"/>
              <a:pathLst>
                <a:path w="28674" h="20956" fill="none" extrusionOk="0">
                  <a:moveTo>
                    <a:pt x="0" y="1"/>
                  </a:moveTo>
                  <a:lnTo>
                    <a:pt x="0" y="6962"/>
                  </a:lnTo>
                  <a:cubicBezTo>
                    <a:pt x="0" y="14680"/>
                    <a:pt x="6384" y="20956"/>
                    <a:pt x="14319" y="20956"/>
                  </a:cubicBezTo>
                  <a:lnTo>
                    <a:pt x="14319" y="20956"/>
                  </a:lnTo>
                  <a:cubicBezTo>
                    <a:pt x="22254" y="20956"/>
                    <a:pt x="28673" y="14680"/>
                    <a:pt x="28673" y="6962"/>
                  </a:cubicBezTo>
                  <a:lnTo>
                    <a:pt x="2867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4"/>
            <p:cNvSpPr/>
            <p:nvPr/>
          </p:nvSpPr>
          <p:spPr>
            <a:xfrm>
              <a:off x="4681900" y="4183850"/>
              <a:ext cx="495950" cy="97400"/>
            </a:xfrm>
            <a:custGeom>
              <a:avLst/>
              <a:gdLst/>
              <a:ahLst/>
              <a:cxnLst/>
              <a:rect l="l" t="t" r="r" b="b"/>
              <a:pathLst>
                <a:path w="19838" h="3896" fill="none" extrusionOk="0">
                  <a:moveTo>
                    <a:pt x="0" y="1"/>
                  </a:moveTo>
                  <a:cubicBezTo>
                    <a:pt x="2597" y="2417"/>
                    <a:pt x="6096" y="3896"/>
                    <a:pt x="9919" y="3896"/>
                  </a:cubicBezTo>
                  <a:lnTo>
                    <a:pt x="9919" y="3896"/>
                  </a:lnTo>
                  <a:cubicBezTo>
                    <a:pt x="13778" y="3896"/>
                    <a:pt x="17276" y="2417"/>
                    <a:pt x="19837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4"/>
            <p:cNvSpPr/>
            <p:nvPr/>
          </p:nvSpPr>
          <p:spPr>
            <a:xfrm>
              <a:off x="4756725" y="3858350"/>
              <a:ext cx="339075" cy="77575"/>
            </a:xfrm>
            <a:custGeom>
              <a:avLst/>
              <a:gdLst/>
              <a:ahLst/>
              <a:cxnLst/>
              <a:rect l="l" t="t" r="r" b="b"/>
              <a:pathLst>
                <a:path w="13563" h="3103" fill="none" extrusionOk="0">
                  <a:moveTo>
                    <a:pt x="13562" y="289"/>
                  </a:moveTo>
                  <a:cubicBezTo>
                    <a:pt x="11903" y="2020"/>
                    <a:pt x="9523" y="3102"/>
                    <a:pt x="6890" y="3102"/>
                  </a:cubicBezTo>
                  <a:lnTo>
                    <a:pt x="6890" y="3102"/>
                  </a:lnTo>
                  <a:cubicBezTo>
                    <a:pt x="4149" y="3102"/>
                    <a:pt x="1660" y="1912"/>
                    <a:pt x="1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4"/>
            <p:cNvSpPr/>
            <p:nvPr/>
          </p:nvSpPr>
          <p:spPr>
            <a:xfrm>
              <a:off x="4284250" y="4035075"/>
              <a:ext cx="431025" cy="385050"/>
            </a:xfrm>
            <a:custGeom>
              <a:avLst/>
              <a:gdLst/>
              <a:ahLst/>
              <a:cxnLst/>
              <a:rect l="l" t="t" r="r" b="b"/>
              <a:pathLst>
                <a:path w="17241" h="15402" fill="none" extrusionOk="0">
                  <a:moveTo>
                    <a:pt x="17241" y="1"/>
                  </a:moveTo>
                  <a:lnTo>
                    <a:pt x="17241" y="2994"/>
                  </a:lnTo>
                  <a:cubicBezTo>
                    <a:pt x="17241" y="5194"/>
                    <a:pt x="15365" y="6998"/>
                    <a:pt x="13093" y="6998"/>
                  </a:cubicBezTo>
                  <a:lnTo>
                    <a:pt x="8621" y="6998"/>
                  </a:lnTo>
                  <a:cubicBezTo>
                    <a:pt x="3896" y="6998"/>
                    <a:pt x="1" y="10749"/>
                    <a:pt x="1" y="1540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4"/>
            <p:cNvSpPr/>
            <p:nvPr/>
          </p:nvSpPr>
          <p:spPr>
            <a:xfrm>
              <a:off x="5144450" y="4036875"/>
              <a:ext cx="430125" cy="384150"/>
            </a:xfrm>
            <a:custGeom>
              <a:avLst/>
              <a:gdLst/>
              <a:ahLst/>
              <a:cxnLst/>
              <a:rect l="l" t="t" r="r" b="b"/>
              <a:pathLst>
                <a:path w="17205" h="15366" fill="none" extrusionOk="0">
                  <a:moveTo>
                    <a:pt x="17205" y="15365"/>
                  </a:moveTo>
                  <a:cubicBezTo>
                    <a:pt x="17205" y="10713"/>
                    <a:pt x="13382" y="6962"/>
                    <a:pt x="8621" y="6962"/>
                  </a:cubicBezTo>
                  <a:lnTo>
                    <a:pt x="4148" y="6962"/>
                  </a:lnTo>
                  <a:cubicBezTo>
                    <a:pt x="1840" y="6962"/>
                    <a:pt x="1" y="5158"/>
                    <a:pt x="1" y="2958"/>
                  </a:cubicBezTo>
                  <a:lnTo>
                    <a:pt x="1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4"/>
            <p:cNvSpPr/>
            <p:nvPr/>
          </p:nvSpPr>
          <p:spPr>
            <a:xfrm>
              <a:off x="5108400" y="4246075"/>
              <a:ext cx="25" cy="210125"/>
            </a:xfrm>
            <a:custGeom>
              <a:avLst/>
              <a:gdLst/>
              <a:ahLst/>
              <a:cxnLst/>
              <a:rect l="l" t="t" r="r" b="b"/>
              <a:pathLst>
                <a:path w="1" h="8405" fill="none" extrusionOk="0">
                  <a:moveTo>
                    <a:pt x="0" y="0"/>
                  </a:moveTo>
                  <a:lnTo>
                    <a:pt x="0" y="840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4"/>
            <p:cNvSpPr/>
            <p:nvPr/>
          </p:nvSpPr>
          <p:spPr>
            <a:xfrm>
              <a:off x="4751325" y="4246075"/>
              <a:ext cx="25" cy="210125"/>
            </a:xfrm>
            <a:custGeom>
              <a:avLst/>
              <a:gdLst/>
              <a:ahLst/>
              <a:cxnLst/>
              <a:rect l="l" t="t" r="r" b="b"/>
              <a:pathLst>
                <a:path w="1" h="8405" fill="none" extrusionOk="0">
                  <a:moveTo>
                    <a:pt x="1" y="0"/>
                  </a:moveTo>
                  <a:lnTo>
                    <a:pt x="1" y="840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4"/>
            <p:cNvSpPr/>
            <p:nvPr/>
          </p:nvSpPr>
          <p:spPr>
            <a:xfrm>
              <a:off x="4292375" y="2919700"/>
              <a:ext cx="1276800" cy="1205575"/>
            </a:xfrm>
            <a:custGeom>
              <a:avLst/>
              <a:gdLst/>
              <a:ahLst/>
              <a:cxnLst/>
              <a:rect l="l" t="t" r="r" b="b"/>
              <a:pathLst>
                <a:path w="51072" h="48223" fill="none" extrusionOk="0">
                  <a:moveTo>
                    <a:pt x="35310" y="48222"/>
                  </a:moveTo>
                  <a:cubicBezTo>
                    <a:pt x="36104" y="47934"/>
                    <a:pt x="37041" y="46383"/>
                    <a:pt x="37835" y="45914"/>
                  </a:cubicBezTo>
                  <a:cubicBezTo>
                    <a:pt x="38592" y="45517"/>
                    <a:pt x="40432" y="45445"/>
                    <a:pt x="41117" y="44940"/>
                  </a:cubicBezTo>
                  <a:cubicBezTo>
                    <a:pt x="41802" y="44435"/>
                    <a:pt x="42343" y="42704"/>
                    <a:pt x="42956" y="42091"/>
                  </a:cubicBezTo>
                  <a:cubicBezTo>
                    <a:pt x="43533" y="41514"/>
                    <a:pt x="45337" y="40973"/>
                    <a:pt x="45878" y="40288"/>
                  </a:cubicBezTo>
                  <a:cubicBezTo>
                    <a:pt x="46419" y="39602"/>
                    <a:pt x="46491" y="37799"/>
                    <a:pt x="46888" y="37078"/>
                  </a:cubicBezTo>
                  <a:cubicBezTo>
                    <a:pt x="47320" y="36356"/>
                    <a:pt x="48907" y="35419"/>
                    <a:pt x="49232" y="34625"/>
                  </a:cubicBezTo>
                  <a:cubicBezTo>
                    <a:pt x="49557" y="33832"/>
                    <a:pt x="49124" y="32100"/>
                    <a:pt x="49376" y="31271"/>
                  </a:cubicBezTo>
                  <a:cubicBezTo>
                    <a:pt x="49593" y="30477"/>
                    <a:pt x="50855" y="29143"/>
                    <a:pt x="50999" y="28313"/>
                  </a:cubicBezTo>
                  <a:cubicBezTo>
                    <a:pt x="51071" y="27484"/>
                    <a:pt x="50206" y="25861"/>
                    <a:pt x="50206" y="24995"/>
                  </a:cubicBezTo>
                  <a:cubicBezTo>
                    <a:pt x="50206" y="24166"/>
                    <a:pt x="51071" y="22579"/>
                    <a:pt x="50999" y="21713"/>
                  </a:cubicBezTo>
                  <a:cubicBezTo>
                    <a:pt x="50891" y="20920"/>
                    <a:pt x="49593" y="19549"/>
                    <a:pt x="49376" y="18756"/>
                  </a:cubicBezTo>
                  <a:cubicBezTo>
                    <a:pt x="49124" y="17926"/>
                    <a:pt x="49593" y="16159"/>
                    <a:pt x="49232" y="15401"/>
                  </a:cubicBezTo>
                  <a:cubicBezTo>
                    <a:pt x="48907" y="14644"/>
                    <a:pt x="47320" y="13706"/>
                    <a:pt x="46888" y="12913"/>
                  </a:cubicBezTo>
                  <a:cubicBezTo>
                    <a:pt x="46419" y="12191"/>
                    <a:pt x="46383" y="10388"/>
                    <a:pt x="45878" y="9739"/>
                  </a:cubicBezTo>
                  <a:cubicBezTo>
                    <a:pt x="45337" y="9053"/>
                    <a:pt x="43605" y="8549"/>
                    <a:pt x="42956" y="7935"/>
                  </a:cubicBezTo>
                  <a:cubicBezTo>
                    <a:pt x="42379" y="7322"/>
                    <a:pt x="41838" y="5591"/>
                    <a:pt x="41117" y="5086"/>
                  </a:cubicBezTo>
                  <a:cubicBezTo>
                    <a:pt x="40432" y="4581"/>
                    <a:pt x="38592" y="4509"/>
                    <a:pt x="37835" y="4076"/>
                  </a:cubicBezTo>
                  <a:cubicBezTo>
                    <a:pt x="37041" y="3679"/>
                    <a:pt x="36104" y="2093"/>
                    <a:pt x="35310" y="1804"/>
                  </a:cubicBezTo>
                  <a:cubicBezTo>
                    <a:pt x="34481" y="1479"/>
                    <a:pt x="32677" y="1876"/>
                    <a:pt x="31884" y="1660"/>
                  </a:cubicBezTo>
                  <a:cubicBezTo>
                    <a:pt x="31054" y="1443"/>
                    <a:pt x="29720" y="217"/>
                    <a:pt x="28854" y="73"/>
                  </a:cubicBezTo>
                  <a:cubicBezTo>
                    <a:pt x="27988" y="1"/>
                    <a:pt x="26365" y="830"/>
                    <a:pt x="25500" y="830"/>
                  </a:cubicBezTo>
                  <a:cubicBezTo>
                    <a:pt x="24670" y="830"/>
                    <a:pt x="23047" y="1"/>
                    <a:pt x="22182" y="73"/>
                  </a:cubicBezTo>
                  <a:cubicBezTo>
                    <a:pt x="21316" y="181"/>
                    <a:pt x="19982" y="1479"/>
                    <a:pt x="19152" y="1660"/>
                  </a:cubicBezTo>
                  <a:cubicBezTo>
                    <a:pt x="18286" y="1840"/>
                    <a:pt x="16483" y="1479"/>
                    <a:pt x="15726" y="1804"/>
                  </a:cubicBezTo>
                  <a:cubicBezTo>
                    <a:pt x="14932" y="2093"/>
                    <a:pt x="13958" y="3643"/>
                    <a:pt x="13201" y="4076"/>
                  </a:cubicBezTo>
                  <a:cubicBezTo>
                    <a:pt x="12444" y="4509"/>
                    <a:pt x="10604" y="4581"/>
                    <a:pt x="9919" y="5086"/>
                  </a:cubicBezTo>
                  <a:cubicBezTo>
                    <a:pt x="9234" y="5591"/>
                    <a:pt x="8656" y="7286"/>
                    <a:pt x="8115" y="7935"/>
                  </a:cubicBezTo>
                  <a:cubicBezTo>
                    <a:pt x="7538" y="8549"/>
                    <a:pt x="5735" y="9053"/>
                    <a:pt x="5194" y="9739"/>
                  </a:cubicBezTo>
                  <a:cubicBezTo>
                    <a:pt x="4653" y="10388"/>
                    <a:pt x="4581" y="12191"/>
                    <a:pt x="4184" y="12913"/>
                  </a:cubicBezTo>
                  <a:cubicBezTo>
                    <a:pt x="3751" y="13634"/>
                    <a:pt x="2164" y="14608"/>
                    <a:pt x="1840" y="15401"/>
                  </a:cubicBezTo>
                  <a:cubicBezTo>
                    <a:pt x="1515" y="16159"/>
                    <a:pt x="1948" y="17926"/>
                    <a:pt x="1696" y="18756"/>
                  </a:cubicBezTo>
                  <a:cubicBezTo>
                    <a:pt x="1479" y="19549"/>
                    <a:pt x="217" y="20847"/>
                    <a:pt x="73" y="21713"/>
                  </a:cubicBezTo>
                  <a:cubicBezTo>
                    <a:pt x="0" y="22543"/>
                    <a:pt x="866" y="24166"/>
                    <a:pt x="866" y="24995"/>
                  </a:cubicBezTo>
                  <a:cubicBezTo>
                    <a:pt x="866" y="25861"/>
                    <a:pt x="0" y="27448"/>
                    <a:pt x="73" y="28313"/>
                  </a:cubicBezTo>
                  <a:cubicBezTo>
                    <a:pt x="181" y="29107"/>
                    <a:pt x="1479" y="30477"/>
                    <a:pt x="1696" y="31271"/>
                  </a:cubicBezTo>
                  <a:cubicBezTo>
                    <a:pt x="1948" y="32100"/>
                    <a:pt x="1479" y="33832"/>
                    <a:pt x="1840" y="34625"/>
                  </a:cubicBezTo>
                  <a:cubicBezTo>
                    <a:pt x="2164" y="35382"/>
                    <a:pt x="3751" y="36320"/>
                    <a:pt x="4184" y="37078"/>
                  </a:cubicBezTo>
                  <a:cubicBezTo>
                    <a:pt x="4653" y="37799"/>
                    <a:pt x="4689" y="39602"/>
                    <a:pt x="5194" y="40288"/>
                  </a:cubicBezTo>
                  <a:cubicBezTo>
                    <a:pt x="5735" y="40973"/>
                    <a:pt x="7466" y="41478"/>
                    <a:pt x="8115" y="42091"/>
                  </a:cubicBezTo>
                  <a:cubicBezTo>
                    <a:pt x="8693" y="42704"/>
                    <a:pt x="9234" y="44435"/>
                    <a:pt x="9919" y="44940"/>
                  </a:cubicBezTo>
                  <a:cubicBezTo>
                    <a:pt x="10604" y="45445"/>
                    <a:pt x="12444" y="45517"/>
                    <a:pt x="13201" y="45914"/>
                  </a:cubicBezTo>
                  <a:cubicBezTo>
                    <a:pt x="13958" y="46347"/>
                    <a:pt x="14932" y="47898"/>
                    <a:pt x="15726" y="48222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4"/>
            <p:cNvSpPr/>
            <p:nvPr/>
          </p:nvSpPr>
          <p:spPr>
            <a:xfrm>
              <a:off x="4573700" y="3396700"/>
              <a:ext cx="707825" cy="117225"/>
            </a:xfrm>
            <a:custGeom>
              <a:avLst/>
              <a:gdLst/>
              <a:ahLst/>
              <a:cxnLst/>
              <a:rect l="l" t="t" r="r" b="b"/>
              <a:pathLst>
                <a:path w="28313" h="4689" fill="none" extrusionOk="0">
                  <a:moveTo>
                    <a:pt x="0" y="0"/>
                  </a:moveTo>
                  <a:cubicBezTo>
                    <a:pt x="0" y="0"/>
                    <a:pt x="1984" y="2236"/>
                    <a:pt x="2886" y="2597"/>
                  </a:cubicBezTo>
                  <a:cubicBezTo>
                    <a:pt x="3787" y="2958"/>
                    <a:pt x="5879" y="2525"/>
                    <a:pt x="6853" y="2741"/>
                  </a:cubicBezTo>
                  <a:cubicBezTo>
                    <a:pt x="7827" y="2994"/>
                    <a:pt x="9378" y="4400"/>
                    <a:pt x="10352" y="4545"/>
                  </a:cubicBezTo>
                  <a:cubicBezTo>
                    <a:pt x="11325" y="4689"/>
                    <a:pt x="13237" y="3679"/>
                    <a:pt x="14175" y="3679"/>
                  </a:cubicBezTo>
                  <a:cubicBezTo>
                    <a:pt x="15112" y="3679"/>
                    <a:pt x="17060" y="4689"/>
                    <a:pt x="17998" y="4545"/>
                  </a:cubicBezTo>
                  <a:cubicBezTo>
                    <a:pt x="19008" y="4400"/>
                    <a:pt x="20522" y="2922"/>
                    <a:pt x="21460" y="2741"/>
                  </a:cubicBezTo>
                  <a:cubicBezTo>
                    <a:pt x="22434" y="2561"/>
                    <a:pt x="24490" y="2958"/>
                    <a:pt x="25428" y="2597"/>
                  </a:cubicBezTo>
                  <a:cubicBezTo>
                    <a:pt x="26329" y="2236"/>
                    <a:pt x="28313" y="0"/>
                    <a:pt x="28313" y="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4"/>
            <p:cNvSpPr/>
            <p:nvPr/>
          </p:nvSpPr>
          <p:spPr>
            <a:xfrm>
              <a:off x="1398000" y="993725"/>
              <a:ext cx="2970150" cy="1534675"/>
            </a:xfrm>
            <a:custGeom>
              <a:avLst/>
              <a:gdLst/>
              <a:ahLst/>
              <a:cxnLst/>
              <a:rect l="l" t="t" r="r" b="b"/>
              <a:pathLst>
                <a:path w="118806" h="61387" fill="none" extrusionOk="0">
                  <a:moveTo>
                    <a:pt x="0" y="0"/>
                  </a:moveTo>
                  <a:lnTo>
                    <a:pt x="118805" y="0"/>
                  </a:lnTo>
                  <a:lnTo>
                    <a:pt x="118805" y="61387"/>
                  </a:lnTo>
                  <a:lnTo>
                    <a:pt x="0" y="61387"/>
                  </a:ln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4"/>
            <p:cNvSpPr/>
            <p:nvPr/>
          </p:nvSpPr>
          <p:spPr>
            <a:xfrm>
              <a:off x="1156350" y="1320125"/>
              <a:ext cx="2833975" cy="1756500"/>
            </a:xfrm>
            <a:custGeom>
              <a:avLst/>
              <a:gdLst/>
              <a:ahLst/>
              <a:cxnLst/>
              <a:rect l="l" t="t" r="r" b="b"/>
              <a:pathLst>
                <a:path w="113359" h="70260" fill="none" extrusionOk="0">
                  <a:moveTo>
                    <a:pt x="113287" y="49232"/>
                  </a:moveTo>
                  <a:lnTo>
                    <a:pt x="113287" y="3174"/>
                  </a:lnTo>
                  <a:cubicBezTo>
                    <a:pt x="113287" y="1443"/>
                    <a:pt x="111916" y="1"/>
                    <a:pt x="110185" y="1"/>
                  </a:cubicBezTo>
                  <a:lnTo>
                    <a:pt x="3138" y="1"/>
                  </a:lnTo>
                  <a:cubicBezTo>
                    <a:pt x="1407" y="1"/>
                    <a:pt x="0" y="1407"/>
                    <a:pt x="0" y="3174"/>
                  </a:cubicBezTo>
                  <a:lnTo>
                    <a:pt x="0" y="70259"/>
                  </a:lnTo>
                  <a:lnTo>
                    <a:pt x="113359" y="70259"/>
                  </a:lnTo>
                  <a:lnTo>
                    <a:pt x="113359" y="63226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4"/>
            <p:cNvSpPr/>
            <p:nvPr/>
          </p:nvSpPr>
          <p:spPr>
            <a:xfrm>
              <a:off x="1156350" y="3073900"/>
              <a:ext cx="2833975" cy="340850"/>
            </a:xfrm>
            <a:custGeom>
              <a:avLst/>
              <a:gdLst/>
              <a:ahLst/>
              <a:cxnLst/>
              <a:rect l="l" t="t" r="r" b="b"/>
              <a:pathLst>
                <a:path w="113359" h="13634" fill="none" extrusionOk="0">
                  <a:moveTo>
                    <a:pt x="0" y="0"/>
                  </a:moveTo>
                  <a:lnTo>
                    <a:pt x="0" y="9702"/>
                  </a:lnTo>
                  <a:cubicBezTo>
                    <a:pt x="0" y="11542"/>
                    <a:pt x="1912" y="13633"/>
                    <a:pt x="3715" y="13633"/>
                  </a:cubicBezTo>
                  <a:lnTo>
                    <a:pt x="110437" y="13633"/>
                  </a:lnTo>
                  <a:cubicBezTo>
                    <a:pt x="112277" y="13633"/>
                    <a:pt x="113359" y="11722"/>
                    <a:pt x="113359" y="9883"/>
                  </a:cubicBezTo>
                  <a:lnTo>
                    <a:pt x="113359" y="36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4"/>
            <p:cNvSpPr/>
            <p:nvPr/>
          </p:nvSpPr>
          <p:spPr>
            <a:xfrm>
              <a:off x="2128350" y="3415625"/>
              <a:ext cx="135275" cy="373325"/>
            </a:xfrm>
            <a:custGeom>
              <a:avLst/>
              <a:gdLst/>
              <a:ahLst/>
              <a:cxnLst/>
              <a:rect l="l" t="t" r="r" b="b"/>
              <a:pathLst>
                <a:path w="5411" h="14933" fill="none" extrusionOk="0">
                  <a:moveTo>
                    <a:pt x="5194" y="1"/>
                  </a:moveTo>
                  <a:cubicBezTo>
                    <a:pt x="5014" y="2381"/>
                    <a:pt x="5410" y="7755"/>
                    <a:pt x="4906" y="10352"/>
                  </a:cubicBezTo>
                  <a:cubicBezTo>
                    <a:pt x="4473" y="12768"/>
                    <a:pt x="4112" y="12840"/>
                    <a:pt x="2886" y="13526"/>
                  </a:cubicBezTo>
                  <a:cubicBezTo>
                    <a:pt x="2164" y="13922"/>
                    <a:pt x="974" y="14463"/>
                    <a:pt x="0" y="14932"/>
                  </a:cubicBezTo>
                  <a:lnTo>
                    <a:pt x="0" y="14932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4"/>
            <p:cNvSpPr/>
            <p:nvPr/>
          </p:nvSpPr>
          <p:spPr>
            <a:xfrm>
              <a:off x="2881250" y="3420125"/>
              <a:ext cx="135275" cy="369725"/>
            </a:xfrm>
            <a:custGeom>
              <a:avLst/>
              <a:gdLst/>
              <a:ahLst/>
              <a:cxnLst/>
              <a:rect l="l" t="t" r="r" b="b"/>
              <a:pathLst>
                <a:path w="5411" h="14789" fill="none" extrusionOk="0">
                  <a:moveTo>
                    <a:pt x="5410" y="14788"/>
                  </a:moveTo>
                  <a:cubicBezTo>
                    <a:pt x="4401" y="14320"/>
                    <a:pt x="3210" y="13779"/>
                    <a:pt x="2489" y="13382"/>
                  </a:cubicBezTo>
                  <a:cubicBezTo>
                    <a:pt x="1227" y="12660"/>
                    <a:pt x="974" y="12624"/>
                    <a:pt x="505" y="10244"/>
                  </a:cubicBezTo>
                  <a:cubicBezTo>
                    <a:pt x="0" y="7611"/>
                    <a:pt x="397" y="2381"/>
                    <a:pt x="217" y="1"/>
                  </a:cubicBez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4"/>
            <p:cNvSpPr/>
            <p:nvPr/>
          </p:nvSpPr>
          <p:spPr>
            <a:xfrm>
              <a:off x="2049000" y="3784425"/>
              <a:ext cx="1048675" cy="0"/>
            </a:xfrm>
            <a:custGeom>
              <a:avLst/>
              <a:gdLst/>
              <a:ahLst/>
              <a:cxnLst/>
              <a:rect l="l" t="t" r="r" b="b"/>
              <a:pathLst>
                <a:path w="41947" fill="none" extrusionOk="0">
                  <a:moveTo>
                    <a:pt x="1" y="0"/>
                  </a:moveTo>
                  <a:lnTo>
                    <a:pt x="41947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4"/>
            <p:cNvSpPr/>
            <p:nvPr/>
          </p:nvSpPr>
          <p:spPr>
            <a:xfrm>
              <a:off x="2659425" y="1543750"/>
              <a:ext cx="372425" cy="435525"/>
            </a:xfrm>
            <a:custGeom>
              <a:avLst/>
              <a:gdLst/>
              <a:ahLst/>
              <a:cxnLst/>
              <a:rect l="l" t="t" r="r" b="b"/>
              <a:pathLst>
                <a:path w="14897" h="17421" fill="none" extrusionOk="0">
                  <a:moveTo>
                    <a:pt x="14897" y="8728"/>
                  </a:moveTo>
                  <a:lnTo>
                    <a:pt x="7431" y="13057"/>
                  </a:lnTo>
                  <a:lnTo>
                    <a:pt x="1" y="17421"/>
                  </a:lnTo>
                  <a:lnTo>
                    <a:pt x="1" y="8728"/>
                  </a:lnTo>
                  <a:lnTo>
                    <a:pt x="1" y="0"/>
                  </a:lnTo>
                  <a:lnTo>
                    <a:pt x="7431" y="4364"/>
                  </a:ln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4"/>
            <p:cNvSpPr/>
            <p:nvPr/>
          </p:nvSpPr>
          <p:spPr>
            <a:xfrm>
              <a:off x="1770375" y="2750200"/>
              <a:ext cx="256100" cy="25"/>
            </a:xfrm>
            <a:custGeom>
              <a:avLst/>
              <a:gdLst/>
              <a:ahLst/>
              <a:cxnLst/>
              <a:rect l="l" t="t" r="r" b="b"/>
              <a:pathLst>
                <a:path w="10244" h="1" fill="none" extrusionOk="0">
                  <a:moveTo>
                    <a:pt x="1" y="0"/>
                  </a:moveTo>
                  <a:lnTo>
                    <a:pt x="10244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4"/>
            <p:cNvSpPr/>
            <p:nvPr/>
          </p:nvSpPr>
          <p:spPr>
            <a:xfrm>
              <a:off x="2278925" y="2750200"/>
              <a:ext cx="1774525" cy="25"/>
            </a:xfrm>
            <a:custGeom>
              <a:avLst/>
              <a:gdLst/>
              <a:ahLst/>
              <a:cxnLst/>
              <a:rect l="l" t="t" r="r" b="b"/>
              <a:pathLst>
                <a:path w="70981" h="1" fill="none" extrusionOk="0">
                  <a:moveTo>
                    <a:pt x="70981" y="0"/>
                  </a:moveTo>
                  <a:lnTo>
                    <a:pt x="1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4"/>
            <p:cNvSpPr/>
            <p:nvPr/>
          </p:nvSpPr>
          <p:spPr>
            <a:xfrm>
              <a:off x="4146300" y="2750200"/>
              <a:ext cx="172250" cy="25"/>
            </a:xfrm>
            <a:custGeom>
              <a:avLst/>
              <a:gdLst/>
              <a:ahLst/>
              <a:cxnLst/>
              <a:rect l="l" t="t" r="r" b="b"/>
              <a:pathLst>
                <a:path w="6890" h="1" fill="none" extrusionOk="0">
                  <a:moveTo>
                    <a:pt x="1" y="0"/>
                  </a:moveTo>
                  <a:lnTo>
                    <a:pt x="6889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4"/>
            <p:cNvSpPr/>
            <p:nvPr/>
          </p:nvSpPr>
          <p:spPr>
            <a:xfrm>
              <a:off x="1363725" y="2640175"/>
              <a:ext cx="25" cy="220950"/>
            </a:xfrm>
            <a:custGeom>
              <a:avLst/>
              <a:gdLst/>
              <a:ahLst/>
              <a:cxnLst/>
              <a:rect l="l" t="t" r="r" b="b"/>
              <a:pathLst>
                <a:path w="1" h="8838" fill="none" extrusionOk="0">
                  <a:moveTo>
                    <a:pt x="1" y="1"/>
                  </a:moveTo>
                  <a:lnTo>
                    <a:pt x="1" y="8837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4"/>
            <p:cNvSpPr/>
            <p:nvPr/>
          </p:nvSpPr>
          <p:spPr>
            <a:xfrm>
              <a:off x="1544050" y="2640175"/>
              <a:ext cx="25" cy="220950"/>
            </a:xfrm>
            <a:custGeom>
              <a:avLst/>
              <a:gdLst/>
              <a:ahLst/>
              <a:cxnLst/>
              <a:rect l="l" t="t" r="r" b="b"/>
              <a:pathLst>
                <a:path w="1" h="8838" fill="none" extrusionOk="0">
                  <a:moveTo>
                    <a:pt x="1" y="1"/>
                  </a:moveTo>
                  <a:lnTo>
                    <a:pt x="1" y="8837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4"/>
            <p:cNvSpPr/>
            <p:nvPr/>
          </p:nvSpPr>
          <p:spPr>
            <a:xfrm>
              <a:off x="2055300" y="2619450"/>
              <a:ext cx="258825" cy="261500"/>
            </a:xfrm>
            <a:custGeom>
              <a:avLst/>
              <a:gdLst/>
              <a:ahLst/>
              <a:cxnLst/>
              <a:rect l="l" t="t" r="r" b="b"/>
              <a:pathLst>
                <a:path w="10353" h="10460" fill="none" extrusionOk="0">
                  <a:moveTo>
                    <a:pt x="10352" y="5230"/>
                  </a:moveTo>
                  <a:cubicBezTo>
                    <a:pt x="10352" y="8115"/>
                    <a:pt x="8044" y="10460"/>
                    <a:pt x="5159" y="10460"/>
                  </a:cubicBezTo>
                  <a:cubicBezTo>
                    <a:pt x="2345" y="10460"/>
                    <a:pt x="1" y="8115"/>
                    <a:pt x="1" y="5230"/>
                  </a:cubicBezTo>
                  <a:cubicBezTo>
                    <a:pt x="1" y="2345"/>
                    <a:pt x="2273" y="0"/>
                    <a:pt x="5159" y="0"/>
                  </a:cubicBezTo>
                  <a:cubicBezTo>
                    <a:pt x="8044" y="0"/>
                    <a:pt x="10352" y="2345"/>
                    <a:pt x="10352" y="5230"/>
                  </a:cubicBez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94"/>
          <p:cNvSpPr txBox="1">
            <a:spLocks noGrp="1"/>
          </p:cNvSpPr>
          <p:nvPr>
            <p:ph type="title"/>
          </p:nvPr>
        </p:nvSpPr>
        <p:spPr>
          <a:xfrm>
            <a:off x="1064100" y="1064100"/>
            <a:ext cx="4148100" cy="14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Dive In">
  <p:cSld name="CUSTOM_4">
    <p:bg>
      <p:bgPr>
        <a:solidFill>
          <a:schemeClr val="accent1"/>
        </a:solidFill>
        <a:effectLst/>
      </p:bgPr>
    </p:bg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95"/>
          <p:cNvSpPr/>
          <p:nvPr/>
        </p:nvSpPr>
        <p:spPr>
          <a:xfrm rot="-5400000">
            <a:off x="7251061" y="-50162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95"/>
          <p:cNvSpPr/>
          <p:nvPr/>
        </p:nvSpPr>
        <p:spPr>
          <a:xfrm>
            <a:off x="5104786" y="-50163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95"/>
          <p:cNvSpPr/>
          <p:nvPr/>
        </p:nvSpPr>
        <p:spPr>
          <a:xfrm rot="10800000">
            <a:off x="-44439" y="311634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95"/>
          <p:cNvSpPr/>
          <p:nvPr/>
        </p:nvSpPr>
        <p:spPr>
          <a:xfrm rot="-5400000">
            <a:off x="590686" y="32374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95"/>
          <p:cNvSpPr/>
          <p:nvPr/>
        </p:nvSpPr>
        <p:spPr>
          <a:xfrm rot="10800000">
            <a:off x="4003061" y="9274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95"/>
          <p:cNvSpPr/>
          <p:nvPr/>
        </p:nvSpPr>
        <p:spPr>
          <a:xfrm>
            <a:off x="4419174" y="32285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95"/>
          <p:cNvSpPr/>
          <p:nvPr/>
        </p:nvSpPr>
        <p:spPr>
          <a:xfrm rot="5400000">
            <a:off x="6565449" y="26186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95"/>
          <p:cNvSpPr txBox="1"/>
          <p:nvPr/>
        </p:nvSpPr>
        <p:spPr>
          <a:xfrm>
            <a:off x="2535875" y="2057400"/>
            <a:ext cx="25689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Let’s </a:t>
            </a:r>
            <a:b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Dive In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Dive In 1">
  <p:cSld name="CUSTOM_4_1">
    <p:bg>
      <p:bgPr>
        <a:solidFill>
          <a:schemeClr val="accent3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96"/>
          <p:cNvSpPr/>
          <p:nvPr/>
        </p:nvSpPr>
        <p:spPr>
          <a:xfrm>
            <a:off x="791711" y="231880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96"/>
          <p:cNvSpPr/>
          <p:nvPr/>
        </p:nvSpPr>
        <p:spPr>
          <a:xfrm rot="-5400000">
            <a:off x="-2189" y="77990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96"/>
          <p:cNvSpPr/>
          <p:nvPr/>
        </p:nvSpPr>
        <p:spPr>
          <a:xfrm rot="10800000">
            <a:off x="2898424" y="29972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96"/>
          <p:cNvSpPr txBox="1"/>
          <p:nvPr/>
        </p:nvSpPr>
        <p:spPr>
          <a:xfrm>
            <a:off x="4410925" y="11983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Let’s  Dig Deeper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99" name="Google Shape;1399;p96"/>
          <p:cNvSpPr/>
          <p:nvPr/>
        </p:nvSpPr>
        <p:spPr>
          <a:xfrm rot="5400000">
            <a:off x="752161" y="29972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Dive In">
  <p:cSld name="CUSTOM_4">
    <p:bg>
      <p:bgPr>
        <a:solidFill>
          <a:schemeClr val="accen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/>
          <p:nvPr/>
        </p:nvSpPr>
        <p:spPr>
          <a:xfrm rot="-5400000">
            <a:off x="7251061" y="-50162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0"/>
          <p:cNvSpPr/>
          <p:nvPr/>
        </p:nvSpPr>
        <p:spPr>
          <a:xfrm>
            <a:off x="5104786" y="-50163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0"/>
          <p:cNvSpPr/>
          <p:nvPr/>
        </p:nvSpPr>
        <p:spPr>
          <a:xfrm rot="10800000">
            <a:off x="-44439" y="311634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"/>
          <p:cNvSpPr/>
          <p:nvPr/>
        </p:nvSpPr>
        <p:spPr>
          <a:xfrm rot="-5400000">
            <a:off x="590686" y="32374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"/>
          <p:cNvSpPr/>
          <p:nvPr/>
        </p:nvSpPr>
        <p:spPr>
          <a:xfrm rot="10800000">
            <a:off x="4003061" y="9274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"/>
          <p:cNvSpPr/>
          <p:nvPr/>
        </p:nvSpPr>
        <p:spPr>
          <a:xfrm>
            <a:off x="4419174" y="32285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"/>
          <p:cNvSpPr/>
          <p:nvPr/>
        </p:nvSpPr>
        <p:spPr>
          <a:xfrm rot="5400000">
            <a:off x="6565449" y="26186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"/>
          <p:cNvSpPr txBox="1"/>
          <p:nvPr/>
        </p:nvSpPr>
        <p:spPr>
          <a:xfrm>
            <a:off x="2535875" y="2057400"/>
            <a:ext cx="25689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Let’s </a:t>
            </a:r>
            <a:b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Dive In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Orange">
  <p:cSld name="CUSTOM_3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1" name="Google Shape;1401;p97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1402" name="Google Shape;1402;p97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97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7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7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7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7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7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7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7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1" name="Google Shape;1411;p97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12" name="Google Shape;1412;p97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13" name="Google Shape;1413;p97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Green">
  <p:cSld name="CUSTOM_3_1"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5" name="Google Shape;1415;p98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1416" name="Google Shape;1416;p98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8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8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8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8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8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8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8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8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5" name="Google Shape;1425;p98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26" name="Google Shape;1426;p98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27" name="Google Shape;1427;p98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Light Blue">
  <p:cSld name="CUSTOM_3_1_1"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9" name="Google Shape;1429;p99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1430" name="Google Shape;1430;p99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9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9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9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9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9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9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9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9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9" name="Google Shape;1439;p99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40" name="Google Shape;1440;p99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41" name="Google Shape;1441;p99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Dark Blue">
  <p:cSld name="CUSTOM_3_1_1_1"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Google Shape;1443;p100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1444" name="Google Shape;1444;p100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00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00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00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00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00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00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00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00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100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54" name="Google Shape;1454;p100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55" name="Google Shape;1455;p100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Purple">
  <p:cSld name="CUSTOM_3_1_1_1_1"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7" name="Google Shape;1457;p101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1458" name="Google Shape;1458;p101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01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01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01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01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01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01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01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01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7" name="Google Shape;1467;p101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68" name="Google Shape;1468;p101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69" name="Google Shape;1469;p101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Green">
  <p:cSld name="CUSTOM_6_2"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103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103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1504" name="Google Shape;1504;p103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03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03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03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03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03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03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03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03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03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03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03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03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03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03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03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03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03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03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03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03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03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03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03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03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03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0" name="Google Shape;1530;p103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31" name="Google Shape;1531;p103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Light Blue">
  <p:cSld name="CUSTOM_6_2_1"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04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4" name="Google Shape;1534;p104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1535" name="Google Shape;1535;p104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04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04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04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04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04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04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04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04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04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04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04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04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04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04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04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04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04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04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04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4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4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04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04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04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4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1" name="Google Shape;1561;p104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62" name="Google Shape;1562;p104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Dark Blue">
  <p:cSld name="CUSTOM_6_2_1_1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05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5" name="Google Shape;1565;p105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1566" name="Google Shape;1566;p105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5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05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05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5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5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5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5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5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5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5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5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5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5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5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5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5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05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05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5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5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05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05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5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5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5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2" name="Google Shape;1592;p105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3" name="Google Shape;1593;p105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Purple">
  <p:cSld name="CUSTOM_6_2_1_1_1"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06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6" name="Google Shape;1596;p106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1597" name="Google Shape;1597;p106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6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6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06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06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06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06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06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06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06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06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06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06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06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06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06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06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06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06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06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06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06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06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06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06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06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3" name="Google Shape;1623;p106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24" name="Google Shape;1624;p106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Green">
  <p:cSld name="CUSTOM_6_1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07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7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628" name="Google Shape;1628;p107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629" name="Google Shape;1629;p107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07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07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07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07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07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07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07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07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07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07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07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07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07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07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07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07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07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07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07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07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07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07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07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07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4" name="Google Shape;1654;p107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Dive In 1">
  <p:cSld name="CUSTOM_4_1">
    <p:bg>
      <p:bgPr>
        <a:solidFill>
          <a:schemeClr val="accent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/>
          <p:nvPr/>
        </p:nvSpPr>
        <p:spPr>
          <a:xfrm>
            <a:off x="791711" y="231880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"/>
          <p:cNvSpPr/>
          <p:nvPr/>
        </p:nvSpPr>
        <p:spPr>
          <a:xfrm rot="-5400000">
            <a:off x="-2189" y="77990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"/>
          <p:cNvSpPr/>
          <p:nvPr/>
        </p:nvSpPr>
        <p:spPr>
          <a:xfrm rot="10800000">
            <a:off x="2898424" y="29972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 txBox="1"/>
          <p:nvPr/>
        </p:nvSpPr>
        <p:spPr>
          <a:xfrm>
            <a:off x="4410925" y="11983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Let’s  Dig Deeper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5" name="Google Shape;145;p11"/>
          <p:cNvSpPr/>
          <p:nvPr/>
        </p:nvSpPr>
        <p:spPr>
          <a:xfrm rot="5400000">
            <a:off x="752161" y="29972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Orange">
  <p:cSld name="CUSTOM_6_1_2"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108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8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658" name="Google Shape;1658;p108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659" name="Google Shape;1659;p108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08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08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08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08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08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08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08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08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08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08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08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08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08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08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08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08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08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08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08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08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08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08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08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08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4" name="Google Shape;1684;p108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Light Blue">
  <p:cSld name="CUSTOM_6_1_2_1"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109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9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688" name="Google Shape;1688;p109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689" name="Google Shape;1689;p109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09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09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09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09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09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09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09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09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09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09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09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09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09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09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09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09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09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09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09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09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09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09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09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09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4" name="Google Shape;1714;p109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Dark Blue">
  <p:cSld name="CUSTOM_6_1_2_1_1"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110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10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718" name="Google Shape;1718;p110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719" name="Google Shape;1719;p110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10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10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10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10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10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10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10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10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10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10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10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10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10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10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10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10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10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10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10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10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10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10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10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10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4" name="Google Shape;1744;p110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Purple">
  <p:cSld name="CUSTOM_6_1_2_1_1_1"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111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11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748" name="Google Shape;1748;p111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749" name="Google Shape;1749;p111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11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11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11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11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11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11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11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11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11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11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11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11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11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11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11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11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11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11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11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11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11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11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11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11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4" name="Google Shape;1774;p111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grats">
  <p:cSld name="CUSTOM_6_1_1"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112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Congrats!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77" name="Google Shape;1777;p112"/>
          <p:cNvSpPr txBox="1">
            <a:spLocks noGrp="1"/>
          </p:cNvSpPr>
          <p:nvPr>
            <p:ph type="subTitle" idx="1"/>
          </p:nvPr>
        </p:nvSpPr>
        <p:spPr>
          <a:xfrm>
            <a:off x="1028700" y="1480200"/>
            <a:ext cx="7543800" cy="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78" name="Google Shape;1778;p112"/>
          <p:cNvSpPr txBox="1">
            <a:spLocks noGrp="1"/>
          </p:cNvSpPr>
          <p:nvPr>
            <p:ph type="body" idx="2"/>
          </p:nvPr>
        </p:nvSpPr>
        <p:spPr>
          <a:xfrm>
            <a:off x="1040775" y="2317500"/>
            <a:ext cx="5674800" cy="222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">
  <p:cSld name="CUSTOM_2"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0" name="Google Shape;1780;p113"/>
          <p:cNvGrpSpPr/>
          <p:nvPr/>
        </p:nvGrpSpPr>
        <p:grpSpPr>
          <a:xfrm>
            <a:off x="1028710" y="1468087"/>
            <a:ext cx="2499986" cy="2359741"/>
            <a:chOff x="1142825" y="332800"/>
            <a:chExt cx="5336150" cy="5036800"/>
          </a:xfrm>
        </p:grpSpPr>
        <p:sp>
          <p:nvSpPr>
            <p:cNvPr id="1781" name="Google Shape;1781;p113"/>
            <p:cNvSpPr/>
            <p:nvPr/>
          </p:nvSpPr>
          <p:spPr>
            <a:xfrm>
              <a:off x="1142825" y="332800"/>
              <a:ext cx="4837500" cy="4836625"/>
            </a:xfrm>
            <a:custGeom>
              <a:avLst/>
              <a:gdLst/>
              <a:ahLst/>
              <a:cxnLst/>
              <a:rect l="l" t="t" r="r" b="b"/>
              <a:pathLst>
                <a:path w="193500" h="193465" extrusionOk="0">
                  <a:moveTo>
                    <a:pt x="96768" y="0"/>
                  </a:moveTo>
                  <a:cubicBezTo>
                    <a:pt x="43353" y="0"/>
                    <a:pt x="0" y="43281"/>
                    <a:pt x="0" y="96696"/>
                  </a:cubicBezTo>
                  <a:cubicBezTo>
                    <a:pt x="0" y="150148"/>
                    <a:pt x="43353" y="193464"/>
                    <a:pt x="96768" y="193464"/>
                  </a:cubicBezTo>
                  <a:cubicBezTo>
                    <a:pt x="150183" y="193464"/>
                    <a:pt x="193500" y="150148"/>
                    <a:pt x="193500" y="96696"/>
                  </a:cubicBezTo>
                  <a:cubicBezTo>
                    <a:pt x="193500" y="43281"/>
                    <a:pt x="150183" y="0"/>
                    <a:pt x="96768" y="0"/>
                  </a:cubicBezTo>
                  <a:close/>
                </a:path>
              </a:pathLst>
            </a:custGeom>
            <a:solidFill>
              <a:srgbClr val="59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13"/>
            <p:cNvSpPr/>
            <p:nvPr/>
          </p:nvSpPr>
          <p:spPr>
            <a:xfrm>
              <a:off x="3440300" y="486075"/>
              <a:ext cx="3038675" cy="2430950"/>
            </a:xfrm>
            <a:custGeom>
              <a:avLst/>
              <a:gdLst/>
              <a:ahLst/>
              <a:cxnLst/>
              <a:rect l="l" t="t" r="r" b="b"/>
              <a:pathLst>
                <a:path w="121547" h="97238" fill="none" extrusionOk="0">
                  <a:moveTo>
                    <a:pt x="0" y="59006"/>
                  </a:moveTo>
                  <a:lnTo>
                    <a:pt x="38628" y="97237"/>
                  </a:lnTo>
                  <a:lnTo>
                    <a:pt x="121546" y="15185"/>
                  </a:lnTo>
                  <a:lnTo>
                    <a:pt x="106218" y="0"/>
                  </a:lnTo>
                  <a:lnTo>
                    <a:pt x="38015" y="67482"/>
                  </a:lnTo>
                  <a:lnTo>
                    <a:pt x="14571" y="4429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13"/>
            <p:cNvSpPr/>
            <p:nvPr/>
          </p:nvSpPr>
          <p:spPr>
            <a:xfrm>
              <a:off x="1174375" y="363450"/>
              <a:ext cx="1846650" cy="1870100"/>
            </a:xfrm>
            <a:custGeom>
              <a:avLst/>
              <a:gdLst/>
              <a:ahLst/>
              <a:cxnLst/>
              <a:rect l="l" t="t" r="r" b="b"/>
              <a:pathLst>
                <a:path w="73866" h="74804" fill="none" extrusionOk="0">
                  <a:moveTo>
                    <a:pt x="0" y="37402"/>
                  </a:moveTo>
                  <a:cubicBezTo>
                    <a:pt x="0" y="36536"/>
                    <a:pt x="73" y="35707"/>
                    <a:pt x="109" y="34877"/>
                  </a:cubicBezTo>
                  <a:moveTo>
                    <a:pt x="36933" y="0"/>
                  </a:moveTo>
                  <a:cubicBezTo>
                    <a:pt x="57311" y="0"/>
                    <a:pt x="73866" y="16735"/>
                    <a:pt x="73866" y="37366"/>
                  </a:cubicBezTo>
                  <a:cubicBezTo>
                    <a:pt x="73866" y="46599"/>
                    <a:pt x="70584" y="55039"/>
                    <a:pt x="65065" y="61531"/>
                  </a:cubicBezTo>
                  <a:lnTo>
                    <a:pt x="68816" y="73108"/>
                  </a:lnTo>
                  <a:lnTo>
                    <a:pt x="58032" y="68023"/>
                  </a:lnTo>
                  <a:cubicBezTo>
                    <a:pt x="52045" y="72315"/>
                    <a:pt x="44796" y="74804"/>
                    <a:pt x="36933" y="74804"/>
                  </a:cubicBezTo>
                  <a:cubicBezTo>
                    <a:pt x="16555" y="74804"/>
                    <a:pt x="0" y="58068"/>
                    <a:pt x="0" y="37402"/>
                  </a:cubicBezTo>
                  <a:moveTo>
                    <a:pt x="49160" y="37871"/>
                  </a:moveTo>
                  <a:lnTo>
                    <a:pt x="40287" y="43064"/>
                  </a:lnTo>
                  <a:lnTo>
                    <a:pt x="31379" y="48222"/>
                  </a:lnTo>
                  <a:lnTo>
                    <a:pt x="31379" y="37871"/>
                  </a:lnTo>
                  <a:lnTo>
                    <a:pt x="31379" y="27447"/>
                  </a:lnTo>
                  <a:lnTo>
                    <a:pt x="40287" y="3267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13"/>
            <p:cNvSpPr/>
            <p:nvPr/>
          </p:nvSpPr>
          <p:spPr>
            <a:xfrm>
              <a:off x="1167150" y="354425"/>
              <a:ext cx="785400" cy="825975"/>
            </a:xfrm>
            <a:custGeom>
              <a:avLst/>
              <a:gdLst/>
              <a:ahLst/>
              <a:cxnLst/>
              <a:rect l="l" t="t" r="r" b="b"/>
              <a:pathLst>
                <a:path w="31416" h="33039" extrusionOk="0">
                  <a:moveTo>
                    <a:pt x="31127" y="1"/>
                  </a:moveTo>
                  <a:cubicBezTo>
                    <a:pt x="30442" y="145"/>
                    <a:pt x="29828" y="253"/>
                    <a:pt x="29215" y="397"/>
                  </a:cubicBezTo>
                  <a:lnTo>
                    <a:pt x="29540" y="1948"/>
                  </a:lnTo>
                  <a:cubicBezTo>
                    <a:pt x="30153" y="1804"/>
                    <a:pt x="30766" y="1660"/>
                    <a:pt x="31415" y="1515"/>
                  </a:cubicBezTo>
                  <a:lnTo>
                    <a:pt x="31127" y="1"/>
                  </a:lnTo>
                  <a:close/>
                  <a:moveTo>
                    <a:pt x="27304" y="866"/>
                  </a:moveTo>
                  <a:cubicBezTo>
                    <a:pt x="26727" y="1047"/>
                    <a:pt x="26077" y="1227"/>
                    <a:pt x="25464" y="1443"/>
                  </a:cubicBezTo>
                  <a:lnTo>
                    <a:pt x="25933" y="2922"/>
                  </a:lnTo>
                  <a:lnTo>
                    <a:pt x="27700" y="2381"/>
                  </a:lnTo>
                  <a:lnTo>
                    <a:pt x="27304" y="866"/>
                  </a:lnTo>
                  <a:close/>
                  <a:moveTo>
                    <a:pt x="23553" y="2129"/>
                  </a:moveTo>
                  <a:cubicBezTo>
                    <a:pt x="22976" y="2345"/>
                    <a:pt x="22326" y="2597"/>
                    <a:pt x="21749" y="2886"/>
                  </a:cubicBezTo>
                  <a:lnTo>
                    <a:pt x="22435" y="4329"/>
                  </a:lnTo>
                  <a:cubicBezTo>
                    <a:pt x="23012" y="4040"/>
                    <a:pt x="23625" y="3824"/>
                    <a:pt x="24130" y="3571"/>
                  </a:cubicBezTo>
                  <a:lnTo>
                    <a:pt x="23553" y="2129"/>
                  </a:lnTo>
                  <a:close/>
                  <a:moveTo>
                    <a:pt x="20054" y="3788"/>
                  </a:moveTo>
                  <a:cubicBezTo>
                    <a:pt x="19477" y="4112"/>
                    <a:pt x="18864" y="4401"/>
                    <a:pt x="18323" y="4725"/>
                  </a:cubicBezTo>
                  <a:lnTo>
                    <a:pt x="19153" y="6096"/>
                  </a:lnTo>
                  <a:cubicBezTo>
                    <a:pt x="19657" y="5771"/>
                    <a:pt x="20235" y="5447"/>
                    <a:pt x="20776" y="5194"/>
                  </a:cubicBezTo>
                  <a:lnTo>
                    <a:pt x="20054" y="3788"/>
                  </a:lnTo>
                  <a:close/>
                  <a:moveTo>
                    <a:pt x="16664" y="5771"/>
                  </a:moveTo>
                  <a:cubicBezTo>
                    <a:pt x="16123" y="6132"/>
                    <a:pt x="15582" y="6493"/>
                    <a:pt x="15041" y="6889"/>
                  </a:cubicBezTo>
                  <a:lnTo>
                    <a:pt x="15979" y="8152"/>
                  </a:lnTo>
                  <a:cubicBezTo>
                    <a:pt x="16484" y="7791"/>
                    <a:pt x="17025" y="7430"/>
                    <a:pt x="17530" y="7070"/>
                  </a:cubicBezTo>
                  <a:lnTo>
                    <a:pt x="16664" y="5771"/>
                  </a:lnTo>
                  <a:close/>
                  <a:moveTo>
                    <a:pt x="13526" y="8080"/>
                  </a:moveTo>
                  <a:cubicBezTo>
                    <a:pt x="13021" y="8513"/>
                    <a:pt x="12516" y="8909"/>
                    <a:pt x="12011" y="9378"/>
                  </a:cubicBezTo>
                  <a:lnTo>
                    <a:pt x="13093" y="10532"/>
                  </a:lnTo>
                  <a:cubicBezTo>
                    <a:pt x="13562" y="10136"/>
                    <a:pt x="14067" y="9703"/>
                    <a:pt x="14500" y="9270"/>
                  </a:cubicBezTo>
                  <a:lnTo>
                    <a:pt x="13526" y="8080"/>
                  </a:lnTo>
                  <a:close/>
                  <a:moveTo>
                    <a:pt x="10641" y="10713"/>
                  </a:moveTo>
                  <a:cubicBezTo>
                    <a:pt x="10172" y="11218"/>
                    <a:pt x="9739" y="11686"/>
                    <a:pt x="9270" y="12155"/>
                  </a:cubicBezTo>
                  <a:lnTo>
                    <a:pt x="10460" y="13201"/>
                  </a:lnTo>
                  <a:cubicBezTo>
                    <a:pt x="10893" y="12768"/>
                    <a:pt x="11290" y="12300"/>
                    <a:pt x="11759" y="11867"/>
                  </a:cubicBezTo>
                  <a:lnTo>
                    <a:pt x="10641" y="10713"/>
                  </a:lnTo>
                  <a:close/>
                  <a:moveTo>
                    <a:pt x="8008" y="13670"/>
                  </a:moveTo>
                  <a:cubicBezTo>
                    <a:pt x="7611" y="14211"/>
                    <a:pt x="7214" y="14680"/>
                    <a:pt x="6854" y="15221"/>
                  </a:cubicBezTo>
                  <a:lnTo>
                    <a:pt x="8116" y="16123"/>
                  </a:lnTo>
                  <a:cubicBezTo>
                    <a:pt x="8477" y="15654"/>
                    <a:pt x="8873" y="15149"/>
                    <a:pt x="9234" y="14644"/>
                  </a:cubicBezTo>
                  <a:lnTo>
                    <a:pt x="8008" y="13670"/>
                  </a:lnTo>
                  <a:close/>
                  <a:moveTo>
                    <a:pt x="5772" y="16916"/>
                  </a:moveTo>
                  <a:cubicBezTo>
                    <a:pt x="5411" y="17457"/>
                    <a:pt x="5050" y="18034"/>
                    <a:pt x="4726" y="18575"/>
                  </a:cubicBezTo>
                  <a:lnTo>
                    <a:pt x="6060" y="19333"/>
                  </a:lnTo>
                  <a:cubicBezTo>
                    <a:pt x="6385" y="18792"/>
                    <a:pt x="6709" y="18251"/>
                    <a:pt x="7070" y="17746"/>
                  </a:cubicBezTo>
                  <a:lnTo>
                    <a:pt x="5772" y="16916"/>
                  </a:lnTo>
                  <a:close/>
                  <a:moveTo>
                    <a:pt x="3788" y="20270"/>
                  </a:moveTo>
                  <a:cubicBezTo>
                    <a:pt x="3463" y="20884"/>
                    <a:pt x="3175" y="21461"/>
                    <a:pt x="2922" y="22038"/>
                  </a:cubicBezTo>
                  <a:lnTo>
                    <a:pt x="4365" y="22687"/>
                  </a:lnTo>
                  <a:cubicBezTo>
                    <a:pt x="4618" y="22074"/>
                    <a:pt x="4906" y="21533"/>
                    <a:pt x="5159" y="20992"/>
                  </a:cubicBezTo>
                  <a:lnTo>
                    <a:pt x="3788" y="20270"/>
                  </a:lnTo>
                  <a:close/>
                  <a:moveTo>
                    <a:pt x="2237" y="23841"/>
                  </a:moveTo>
                  <a:cubicBezTo>
                    <a:pt x="1949" y="24418"/>
                    <a:pt x="1732" y="25067"/>
                    <a:pt x="1552" y="25680"/>
                  </a:cubicBezTo>
                  <a:lnTo>
                    <a:pt x="3067" y="26185"/>
                  </a:lnTo>
                  <a:cubicBezTo>
                    <a:pt x="3247" y="25608"/>
                    <a:pt x="3463" y="24959"/>
                    <a:pt x="3716" y="24382"/>
                  </a:cubicBezTo>
                  <a:lnTo>
                    <a:pt x="2237" y="23841"/>
                  </a:lnTo>
                  <a:close/>
                  <a:moveTo>
                    <a:pt x="975" y="27412"/>
                  </a:moveTo>
                  <a:cubicBezTo>
                    <a:pt x="794" y="28025"/>
                    <a:pt x="650" y="28674"/>
                    <a:pt x="542" y="29287"/>
                  </a:cubicBezTo>
                  <a:lnTo>
                    <a:pt x="2057" y="29612"/>
                  </a:lnTo>
                  <a:cubicBezTo>
                    <a:pt x="2201" y="28963"/>
                    <a:pt x="2345" y="28349"/>
                    <a:pt x="2526" y="27808"/>
                  </a:cubicBezTo>
                  <a:lnTo>
                    <a:pt x="975" y="27412"/>
                  </a:lnTo>
                  <a:close/>
                  <a:moveTo>
                    <a:pt x="253" y="30910"/>
                  </a:moveTo>
                  <a:cubicBezTo>
                    <a:pt x="181" y="31559"/>
                    <a:pt x="73" y="32245"/>
                    <a:pt x="1" y="32858"/>
                  </a:cubicBezTo>
                  <a:lnTo>
                    <a:pt x="1552" y="33038"/>
                  </a:lnTo>
                  <a:cubicBezTo>
                    <a:pt x="1624" y="32425"/>
                    <a:pt x="1696" y="31776"/>
                    <a:pt x="1804" y="31199"/>
                  </a:cubicBezTo>
                  <a:lnTo>
                    <a:pt x="253" y="3091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13"/>
            <p:cNvSpPr/>
            <p:nvPr/>
          </p:nvSpPr>
          <p:spPr>
            <a:xfrm>
              <a:off x="1994900" y="337300"/>
              <a:ext cx="66750" cy="46000"/>
            </a:xfrm>
            <a:custGeom>
              <a:avLst/>
              <a:gdLst/>
              <a:ahLst/>
              <a:cxnLst/>
              <a:rect l="l" t="t" r="r" b="b"/>
              <a:pathLst>
                <a:path w="2670" h="1840" extrusionOk="0">
                  <a:moveTo>
                    <a:pt x="2525" y="0"/>
                  </a:moveTo>
                  <a:cubicBezTo>
                    <a:pt x="1696" y="36"/>
                    <a:pt x="830" y="145"/>
                    <a:pt x="1" y="289"/>
                  </a:cubicBezTo>
                  <a:lnTo>
                    <a:pt x="253" y="1840"/>
                  </a:lnTo>
                  <a:lnTo>
                    <a:pt x="2669" y="1587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13"/>
            <p:cNvSpPr/>
            <p:nvPr/>
          </p:nvSpPr>
          <p:spPr>
            <a:xfrm>
              <a:off x="4278850" y="4011625"/>
              <a:ext cx="1380500" cy="394975"/>
            </a:xfrm>
            <a:custGeom>
              <a:avLst/>
              <a:gdLst/>
              <a:ahLst/>
              <a:cxnLst/>
              <a:rect l="l" t="t" r="r" b="b"/>
              <a:pathLst>
                <a:path w="55220" h="15799" fill="none" extrusionOk="0">
                  <a:moveTo>
                    <a:pt x="0" y="15798"/>
                  </a:moveTo>
                  <a:lnTo>
                    <a:pt x="55219" y="15798"/>
                  </a:lnTo>
                  <a:moveTo>
                    <a:pt x="0" y="1"/>
                  </a:moveTo>
                  <a:lnTo>
                    <a:pt x="55219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13"/>
            <p:cNvSpPr/>
            <p:nvPr/>
          </p:nvSpPr>
          <p:spPr>
            <a:xfrm>
              <a:off x="3798250" y="3461600"/>
              <a:ext cx="2344375" cy="1908000"/>
            </a:xfrm>
            <a:custGeom>
              <a:avLst/>
              <a:gdLst/>
              <a:ahLst/>
              <a:cxnLst/>
              <a:rect l="l" t="t" r="r" b="b"/>
              <a:pathLst>
                <a:path w="93775" h="76320" fill="none" extrusionOk="0">
                  <a:moveTo>
                    <a:pt x="93775" y="1"/>
                  </a:moveTo>
                  <a:lnTo>
                    <a:pt x="1" y="1"/>
                  </a:lnTo>
                  <a:lnTo>
                    <a:pt x="1" y="58069"/>
                  </a:lnTo>
                  <a:lnTo>
                    <a:pt x="14824" y="58069"/>
                  </a:lnTo>
                  <a:lnTo>
                    <a:pt x="14824" y="76319"/>
                  </a:lnTo>
                  <a:lnTo>
                    <a:pt x="34264" y="58069"/>
                  </a:lnTo>
                  <a:lnTo>
                    <a:pt x="93775" y="5806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13"/>
            <p:cNvSpPr/>
            <p:nvPr/>
          </p:nvSpPr>
          <p:spPr>
            <a:xfrm>
              <a:off x="1965150" y="2795275"/>
              <a:ext cx="1409350" cy="1410250"/>
            </a:xfrm>
            <a:custGeom>
              <a:avLst/>
              <a:gdLst/>
              <a:ahLst/>
              <a:cxnLst/>
              <a:rect l="l" t="t" r="r" b="b"/>
              <a:pathLst>
                <a:path w="56374" h="56410" fill="none" extrusionOk="0">
                  <a:moveTo>
                    <a:pt x="55435" y="48330"/>
                  </a:moveTo>
                  <a:lnTo>
                    <a:pt x="36789" y="28385"/>
                  </a:lnTo>
                  <a:lnTo>
                    <a:pt x="56373" y="8440"/>
                  </a:lnTo>
                  <a:lnTo>
                    <a:pt x="48042" y="0"/>
                  </a:lnTo>
                  <a:lnTo>
                    <a:pt x="27844" y="20559"/>
                  </a:lnTo>
                  <a:lnTo>
                    <a:pt x="7647" y="73"/>
                  </a:lnTo>
                  <a:lnTo>
                    <a:pt x="0" y="7863"/>
                  </a:lnTo>
                  <a:lnTo>
                    <a:pt x="19981" y="28169"/>
                  </a:lnTo>
                  <a:lnTo>
                    <a:pt x="577" y="47934"/>
                  </a:lnTo>
                  <a:lnTo>
                    <a:pt x="8692" y="56193"/>
                  </a:lnTo>
                  <a:lnTo>
                    <a:pt x="27988" y="36572"/>
                  </a:lnTo>
                  <a:lnTo>
                    <a:pt x="47501" y="5640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9" name="Google Shape;1789;p113"/>
          <p:cNvSpPr txBox="1"/>
          <p:nvPr/>
        </p:nvSpPr>
        <p:spPr>
          <a:xfrm>
            <a:off x="3943350" y="1152525"/>
            <a:ext cx="46293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 </a:t>
            </a:r>
            <a:b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 a Gift</a:t>
            </a:r>
            <a:endParaRPr sz="5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90" name="Google Shape;1790;p113"/>
          <p:cNvSpPr txBox="1"/>
          <p:nvPr/>
        </p:nvSpPr>
        <p:spPr>
          <a:xfrm>
            <a:off x="3943350" y="2809875"/>
            <a:ext cx="37242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Please tell us about your </a:t>
            </a:r>
            <a:br>
              <a:rPr lang="en"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learning experience in a quick survey on the following slide.</a:t>
            </a:r>
            <a:endParaRPr sz="18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Dark Blue">
  <p:cSld name="CUSTOM_5">
    <p:bg>
      <p:bgPr>
        <a:solidFill>
          <a:schemeClr val="accent2"/>
        </a:solidFill>
        <a:effectLst/>
      </p:bgPr>
    </p:bg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114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114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114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95" name="Google Shape;1795;p114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6" name="Google Shape;1796;p114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797" name="Google Shape;1797;p114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14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9" name="Google Shape;1799;p114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114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114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Green">
  <p:cSld name="CUSTOM_5_1">
    <p:bg>
      <p:bgPr>
        <a:solidFill>
          <a:schemeClr val="accent3"/>
        </a:solidFill>
        <a:effectLst/>
      </p:bgPr>
    </p:bg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115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115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115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06" name="Google Shape;1806;p115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7" name="Google Shape;1807;p115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808" name="Google Shape;1808;p115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15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0" name="Google Shape;1810;p115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115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115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Orange">
  <p:cSld name="CUSTOM_5_1_1">
    <p:bg>
      <p:bgPr>
        <a:solidFill>
          <a:schemeClr val="accent4"/>
        </a:solidFill>
        <a:effectLst/>
      </p:bgPr>
    </p:bg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116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116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116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17" name="Google Shape;1817;p116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8" name="Google Shape;1818;p116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819" name="Google Shape;1819;p116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16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1" name="Google Shape;1821;p116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116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116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Light Blue">
  <p:cSld name="CUSTOM_5_1_1_1">
    <p:bg>
      <p:bgPr>
        <a:solidFill>
          <a:schemeClr val="accent1"/>
        </a:solidFill>
        <a:effectLst/>
      </p:bgPr>
    </p:bg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17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17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117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28" name="Google Shape;1828;p117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9" name="Google Shape;1829;p117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830" name="Google Shape;1830;p117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17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2" name="Google Shape;1832;p117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117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117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8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900" y="571500"/>
            <a:ext cx="82608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SemiBold"/>
              <a:buNone/>
              <a:defRPr sz="4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7275" y="3752850"/>
            <a:ext cx="77751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EA4335"/>
          </p15:clr>
        </p15:guide>
        <p15:guide id="2" pos="648">
          <p15:clr>
            <a:srgbClr val="EA4335"/>
          </p15:clr>
        </p15:guide>
        <p15:guide id="3" orient="horz" pos="360">
          <p15:clr>
            <a:srgbClr val="EA4335"/>
          </p15:clr>
        </p15:guide>
        <p15:guide id="4" orient="horz" pos="1296">
          <p15:clr>
            <a:srgbClr val="EA4335"/>
          </p15:clr>
        </p15:guide>
        <p15:guide id="5" pos="54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3"/>
          <p:cNvSpPr txBox="1">
            <a:spLocks noGrp="1"/>
          </p:cNvSpPr>
          <p:nvPr>
            <p:ph type="title"/>
          </p:nvPr>
        </p:nvSpPr>
        <p:spPr>
          <a:xfrm>
            <a:off x="342900" y="571500"/>
            <a:ext cx="82608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SemiBold"/>
              <a:buNone/>
              <a:defRPr sz="4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74" name="Google Shape;674;p53"/>
          <p:cNvSpPr txBox="1">
            <a:spLocks noGrp="1"/>
          </p:cNvSpPr>
          <p:nvPr>
            <p:ph type="body" idx="1"/>
          </p:nvPr>
        </p:nvSpPr>
        <p:spPr>
          <a:xfrm>
            <a:off x="1057275" y="3752850"/>
            <a:ext cx="77751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EA4335"/>
          </p15:clr>
        </p15:guide>
        <p15:guide id="2" pos="648">
          <p15:clr>
            <a:srgbClr val="EA4335"/>
          </p15:clr>
        </p15:guide>
        <p15:guide id="3" orient="horz" pos="360">
          <p15:clr>
            <a:srgbClr val="EA4335"/>
          </p15:clr>
        </p15:guide>
        <p15:guide id="4" orient="horz" pos="1296">
          <p15:clr>
            <a:srgbClr val="EA4335"/>
          </p15:clr>
        </p15:guide>
        <p15:guide id="5" pos="540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86"/>
          <p:cNvSpPr txBox="1">
            <a:spLocks noGrp="1"/>
          </p:cNvSpPr>
          <p:nvPr>
            <p:ph type="title"/>
          </p:nvPr>
        </p:nvSpPr>
        <p:spPr>
          <a:xfrm>
            <a:off x="342900" y="571500"/>
            <a:ext cx="82608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SemiBold"/>
              <a:buNone/>
              <a:defRPr sz="4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61" name="Google Shape;1261;p86"/>
          <p:cNvSpPr txBox="1">
            <a:spLocks noGrp="1"/>
          </p:cNvSpPr>
          <p:nvPr>
            <p:ph type="body" idx="1"/>
          </p:nvPr>
        </p:nvSpPr>
        <p:spPr>
          <a:xfrm>
            <a:off x="1057275" y="3752850"/>
            <a:ext cx="77751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9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EA4335"/>
          </p15:clr>
        </p15:guide>
        <p15:guide id="2" pos="648">
          <p15:clr>
            <a:srgbClr val="EA4335"/>
          </p15:clr>
        </p15:guide>
        <p15:guide id="3" orient="horz" pos="360">
          <p15:clr>
            <a:srgbClr val="EA4335"/>
          </p15:clr>
        </p15:guide>
        <p15:guide id="4" orient="horz" pos="1296">
          <p15:clr>
            <a:srgbClr val="EA4335"/>
          </p15:clr>
        </p15:guide>
        <p15:guide id="5" pos="54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MIGCGEis9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BJPfpNtiM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88pAOfWu5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N0ry2kFlM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eesaw.me/hc/en-us/articles/115005120583-Seesaw-Icon-Shortcu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var/folders/qt/13x4sv5n0pb1k_gxf5kj53yc0000gp/T/com.apple.iChat/Messages/Transfers/IMG_4483.jpe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2.xml"/><Relationship Id="rId5" Type="http://schemas.openxmlformats.org/officeDocument/2006/relationships/hyperlink" Target="https://www.msn.com/en-sg/video/watch/keeping-kids-learning-during-a-coronavirus-outbreak/vi-BB10dVOI" TargetMode="Externa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GDDYZ1LD0LeNkzvEeMeIduDUQ72khmmsBwgsw2KZo0/edi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9.xml"/><Relationship Id="rId4" Type="http://schemas.openxmlformats.org/officeDocument/2006/relationships/hyperlink" Target="https://docs.google.com/document/d/1g432FWQHvyO4u5EDLkiKOERou9n3EyOomcU98Ma4Vc0/edit?usp=sharin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dFms78Ftx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lfLpME63HVhvM1br8ME5GVLzVxOFSsow9wveAb6X7U/edit?usp=sharin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2.xml"/><Relationship Id="rId4" Type="http://schemas.openxmlformats.org/officeDocument/2006/relationships/hyperlink" Target="http://web.seesaw.me/activiti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lfLpME63HVhvM1br8ME5GVLzVxOFSsow9wveAb6X7U/edit?usp=sharin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eesaw.me/hc/en-us/articles/203012019-How-do-I-invite-parents-and-families-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eesaw.me/remote-learnin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5.xml"/><Relationship Id="rId5" Type="http://schemas.openxmlformats.org/officeDocument/2006/relationships/hyperlink" Target="http://bit.ly/LIVEhelp" TargetMode="External"/><Relationship Id="rId4" Type="http://schemas.openxmlformats.org/officeDocument/2006/relationships/hyperlink" Target="http://bit.ly/RemoteFAQ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u4JjuGO74QVCNXyoPflKWLI3FLPMcBu7HLnNgIg65PNSl2w/viewform?usp=sf_link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GDDYZ1LD0LeNkzvEeMeIduDUQ72khmmsBwgsw2KZo0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Relationship Id="rId4" Type="http://schemas.openxmlformats.org/officeDocument/2006/relationships/hyperlink" Target="https://docs.google.com/document/d/1g432FWQHvyO4u5EDLkiKOERou9n3EyOomcU98Ma4Vc0/edit?usp=shari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AzsX4RvwX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121"/>
          <p:cNvSpPr/>
          <p:nvPr/>
        </p:nvSpPr>
        <p:spPr>
          <a:xfrm rot="10800000">
            <a:off x="-335951" y="-119403"/>
            <a:ext cx="1540452" cy="154042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C7D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121"/>
          <p:cNvSpPr/>
          <p:nvPr/>
        </p:nvSpPr>
        <p:spPr>
          <a:xfrm>
            <a:off x="758900" y="1421023"/>
            <a:ext cx="1540452" cy="154042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121"/>
          <p:cNvSpPr/>
          <p:nvPr/>
        </p:nvSpPr>
        <p:spPr>
          <a:xfrm rot="5400000">
            <a:off x="840144" y="2961461"/>
            <a:ext cx="1459216" cy="1459195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121"/>
          <p:cNvSpPr/>
          <p:nvPr/>
        </p:nvSpPr>
        <p:spPr>
          <a:xfrm rot="10800000">
            <a:off x="-4" y="3623840"/>
            <a:ext cx="1519682" cy="151965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1A6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121"/>
          <p:cNvSpPr/>
          <p:nvPr/>
        </p:nvSpPr>
        <p:spPr>
          <a:xfrm rot="5400000">
            <a:off x="7573746" y="263762"/>
            <a:ext cx="1570266" cy="1570242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1A6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121"/>
          <p:cNvSpPr/>
          <p:nvPr/>
        </p:nvSpPr>
        <p:spPr>
          <a:xfrm>
            <a:off x="7573750" y="1834025"/>
            <a:ext cx="1570266" cy="1570242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C7D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121"/>
          <p:cNvSpPr txBox="1">
            <a:spLocks noGrp="1"/>
          </p:cNvSpPr>
          <p:nvPr>
            <p:ph type="ctrTitle" idx="4294967295"/>
          </p:nvPr>
        </p:nvSpPr>
        <p:spPr>
          <a:xfrm>
            <a:off x="2693750" y="1552338"/>
            <a:ext cx="44103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Remote Learning for Teachers </a:t>
            </a:r>
            <a:r>
              <a:rPr lang="en">
                <a:solidFill>
                  <a:schemeClr val="accent5"/>
                </a:solidFill>
              </a:rPr>
              <a:t>New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>
                <a:solidFill>
                  <a:schemeClr val="accent5"/>
                </a:solidFill>
              </a:rPr>
              <a:t>to Seesaw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75" name="Google Shape;1875;p121"/>
          <p:cNvSpPr/>
          <p:nvPr/>
        </p:nvSpPr>
        <p:spPr>
          <a:xfrm rot="-5400000">
            <a:off x="7215019" y="4189511"/>
            <a:ext cx="1459216" cy="1459195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6" name="Google Shape;1876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750" y="612992"/>
            <a:ext cx="1149676" cy="2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146"/>
          <p:cNvSpPr txBox="1">
            <a:spLocks noGrp="1"/>
          </p:cNvSpPr>
          <p:nvPr>
            <p:ph type="subTitle" idx="1"/>
          </p:nvPr>
        </p:nvSpPr>
        <p:spPr>
          <a:xfrm>
            <a:off x="990300" y="1754225"/>
            <a:ext cx="42576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Approving student work</a:t>
            </a:r>
            <a:endParaRPr sz="4000"/>
          </a:p>
        </p:txBody>
      </p:sp>
      <p:sp>
        <p:nvSpPr>
          <p:cNvPr id="2129" name="Google Shape;2129;p146"/>
          <p:cNvSpPr txBox="1">
            <a:spLocks noGrp="1"/>
          </p:cNvSpPr>
          <p:nvPr>
            <p:ph type="title"/>
          </p:nvPr>
        </p:nvSpPr>
        <p:spPr>
          <a:xfrm>
            <a:off x="1045050" y="1274375"/>
            <a:ext cx="4148100" cy="4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Get Ready to Watch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147"/>
          <p:cNvSpPr txBox="1"/>
          <p:nvPr/>
        </p:nvSpPr>
        <p:spPr>
          <a:xfrm>
            <a:off x="5733575" y="1263300"/>
            <a:ext cx="3013500" cy="2616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When students add work to Seesaw, it always comes to the teacher first for approval.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1: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 the red bar at the bottom of your screen, tap Review.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2: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can approve each post one at a time, or click Approve All to approve all.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35" name="Google Shape;2135;p147" descr="In this video, we demonstrate how a teacher approves posts in Seesaw. This video is used in the training Getting Teachers Started with Seesaw." title="Seesaw Approval Flow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925" y="642062"/>
            <a:ext cx="5145824" cy="38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148"/>
          <p:cNvSpPr txBox="1">
            <a:spLocks noGrp="1"/>
          </p:cNvSpPr>
          <p:nvPr>
            <p:ph type="subTitle" idx="1"/>
          </p:nvPr>
        </p:nvSpPr>
        <p:spPr>
          <a:xfrm>
            <a:off x="990300" y="1754225"/>
            <a:ext cx="42576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 students post to their journal</a:t>
            </a:r>
            <a:endParaRPr sz="4000"/>
          </a:p>
        </p:txBody>
      </p:sp>
      <p:sp>
        <p:nvSpPr>
          <p:cNvPr id="2141" name="Google Shape;2141;p148"/>
          <p:cNvSpPr txBox="1">
            <a:spLocks noGrp="1"/>
          </p:cNvSpPr>
          <p:nvPr>
            <p:ph type="title"/>
          </p:nvPr>
        </p:nvSpPr>
        <p:spPr>
          <a:xfrm>
            <a:off x="1045050" y="1274375"/>
            <a:ext cx="4148100" cy="4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Get Ready to Watch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149"/>
          <p:cNvSpPr txBox="1"/>
          <p:nvPr/>
        </p:nvSpPr>
        <p:spPr>
          <a:xfrm>
            <a:off x="5756150" y="1274250"/>
            <a:ext cx="3013500" cy="2595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1: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Students tap the green Add+ button.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2: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Choose a learning tool from the menu.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3: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When done, click the green check to add the post.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Note: </a:t>
            </a:r>
            <a:r>
              <a:rPr lang="en" sz="11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With Home Learning Codes, students </a:t>
            </a:r>
            <a:r>
              <a:rPr lang="en" sz="1100" i="1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not</a:t>
            </a:r>
            <a:r>
              <a:rPr lang="en" sz="11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need to choose their names from the list, as the video shows.</a:t>
            </a:r>
            <a:endParaRPr sz="1100" i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47" name="Google Shape;2147;p149" descr="This video is part of the training Getting Teachers Started with Seesaw. Teachers will be signed in to a class as a student to experience that workflow." title="Teacher's First Post as a Studen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00" y="662950"/>
            <a:ext cx="5090125" cy="38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150"/>
          <p:cNvSpPr txBox="1">
            <a:spLocks noGrp="1"/>
          </p:cNvSpPr>
          <p:nvPr>
            <p:ph type="subTitle" idx="1"/>
          </p:nvPr>
        </p:nvSpPr>
        <p:spPr>
          <a:xfrm>
            <a:off x="990300" y="1754225"/>
            <a:ext cx="42576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How teachers post to the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class journal</a:t>
            </a:r>
            <a:endParaRPr sz="4000"/>
          </a:p>
        </p:txBody>
      </p:sp>
      <p:sp>
        <p:nvSpPr>
          <p:cNvPr id="2153" name="Google Shape;2153;p150"/>
          <p:cNvSpPr txBox="1">
            <a:spLocks noGrp="1"/>
          </p:cNvSpPr>
          <p:nvPr>
            <p:ph type="title"/>
          </p:nvPr>
        </p:nvSpPr>
        <p:spPr>
          <a:xfrm>
            <a:off x="1045050" y="1274375"/>
            <a:ext cx="4148100" cy="4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Get Ready to Watch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151"/>
          <p:cNvSpPr txBox="1"/>
          <p:nvPr/>
        </p:nvSpPr>
        <p:spPr>
          <a:xfrm>
            <a:off x="5756150" y="751800"/>
            <a:ext cx="3013500" cy="3639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1: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the green Add+ button and choose Post Student Work.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2: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 learning tools to create a post.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3: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the green check to add teh post.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 TIP: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Choose ‘All Students’ to share posts with every student’s journal. This is a great way to communicate to all students and families while doing remote learning.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59" name="Google Shape;2159;p151" descr="In this video, we will show you how to post student work and add it to a journal in Seesaw. This video is used in the training Getting Teachers Started with Seesaw." title="Post Student Work to Seesaw as a Teach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500" y="636688"/>
            <a:ext cx="5160150" cy="38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152"/>
          <p:cNvSpPr/>
          <p:nvPr/>
        </p:nvSpPr>
        <p:spPr>
          <a:xfrm>
            <a:off x="778450" y="1647575"/>
            <a:ext cx="3880200" cy="68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152"/>
          <p:cNvSpPr txBox="1">
            <a:spLocks noGrp="1"/>
          </p:cNvSpPr>
          <p:nvPr>
            <p:ph type="title"/>
          </p:nvPr>
        </p:nvSpPr>
        <p:spPr>
          <a:xfrm>
            <a:off x="992850" y="706875"/>
            <a:ext cx="7158300" cy="12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You just learned how students and teachers post to Seesaw using the green Add+ button.</a:t>
            </a:r>
            <a:endParaRPr/>
          </a:p>
        </p:txBody>
      </p:sp>
      <p:sp>
        <p:nvSpPr>
          <p:cNvPr id="2166" name="Google Shape;2166;p152"/>
          <p:cNvSpPr txBox="1">
            <a:spLocks noGrp="1"/>
          </p:cNvSpPr>
          <p:nvPr>
            <p:ph type="subTitle" idx="1"/>
          </p:nvPr>
        </p:nvSpPr>
        <p:spPr>
          <a:xfrm>
            <a:off x="992850" y="2695075"/>
            <a:ext cx="6677400" cy="86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Adding to the journal (posting) in this way is best when students already know what to do (e.g. when you’ve given them directions outside of Seesaw)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152"/>
          <p:cNvSpPr/>
          <p:nvPr/>
        </p:nvSpPr>
        <p:spPr>
          <a:xfrm rot="5400000">
            <a:off x="7386165" y="3385646"/>
            <a:ext cx="1757860" cy="1757834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p153"/>
          <p:cNvSpPr/>
          <p:nvPr/>
        </p:nvSpPr>
        <p:spPr>
          <a:xfrm>
            <a:off x="848900" y="1122575"/>
            <a:ext cx="5603100" cy="68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153"/>
          <p:cNvSpPr txBox="1">
            <a:spLocks noGrp="1"/>
          </p:cNvSpPr>
          <p:nvPr>
            <p:ph type="title"/>
          </p:nvPr>
        </p:nvSpPr>
        <p:spPr>
          <a:xfrm>
            <a:off x="992850" y="706875"/>
            <a:ext cx="7158300" cy="12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Poppins"/>
                <a:ea typeface="Poppins"/>
                <a:cs typeface="Poppins"/>
                <a:sym typeface="Poppins"/>
              </a:rPr>
              <a:t>Students can also post by responding to an activity you’ve assigned in Seesaw</a:t>
            </a:r>
            <a:endParaRPr sz="2800"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8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4" name="Google Shape;2174;p153"/>
          <p:cNvSpPr txBox="1">
            <a:spLocks noGrp="1"/>
          </p:cNvSpPr>
          <p:nvPr>
            <p:ph type="subTitle" idx="1"/>
          </p:nvPr>
        </p:nvSpPr>
        <p:spPr>
          <a:xfrm>
            <a:off x="992850" y="2545700"/>
            <a:ext cx="6237600" cy="86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With Seesaw activities, you can provide directions, multimedia resources, and templates </a:t>
            </a: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inside</a:t>
            </a:r>
            <a:r>
              <a:rPr lang="en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of Seesaw that students respond to directly. </a:t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Learn how on the following slide. </a:t>
            </a:r>
            <a:endParaRPr sz="28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153"/>
          <p:cNvSpPr/>
          <p:nvPr/>
        </p:nvSpPr>
        <p:spPr>
          <a:xfrm rot="5400000">
            <a:off x="7386165" y="3385646"/>
            <a:ext cx="1757860" cy="1757834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154"/>
          <p:cNvSpPr txBox="1">
            <a:spLocks noGrp="1"/>
          </p:cNvSpPr>
          <p:nvPr>
            <p:ph type="subTitle" idx="1"/>
          </p:nvPr>
        </p:nvSpPr>
        <p:spPr>
          <a:xfrm>
            <a:off x="837900" y="1754225"/>
            <a:ext cx="42576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Create activities in Seesaw</a:t>
            </a:r>
            <a:endParaRPr sz="4000"/>
          </a:p>
        </p:txBody>
      </p:sp>
      <p:sp>
        <p:nvSpPr>
          <p:cNvPr id="2181" name="Google Shape;2181;p154"/>
          <p:cNvSpPr txBox="1">
            <a:spLocks noGrp="1"/>
          </p:cNvSpPr>
          <p:nvPr>
            <p:ph type="title"/>
          </p:nvPr>
        </p:nvSpPr>
        <p:spPr>
          <a:xfrm>
            <a:off x="892650" y="1274375"/>
            <a:ext cx="4148100" cy="4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Get Ready to Watch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p155"/>
          <p:cNvSpPr txBox="1"/>
          <p:nvPr/>
        </p:nvSpPr>
        <p:spPr>
          <a:xfrm>
            <a:off x="5756150" y="286213"/>
            <a:ext cx="3013500" cy="4571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1: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the green Add+ button and choose Assign Activity.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2: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You’ll be in My Library. Choose Create New Activity.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3: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Enter the title and directions, add multimedia instructions or an example, add a template. And more!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4: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Save.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5: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You’ll be back in My Library. Click Assign, choose the class or specific students. Click Assign.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Your activity will show up in the Activities tab.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87" name="Google Shape;2187;p155" title="Creating Activities in Seesaw Abridg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" y="661488"/>
            <a:ext cx="5094025" cy="38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122"/>
          <p:cNvSpPr txBox="1">
            <a:spLocks noGrp="1"/>
          </p:cNvSpPr>
          <p:nvPr>
            <p:ph type="body" idx="1"/>
          </p:nvPr>
        </p:nvSpPr>
        <p:spPr>
          <a:xfrm>
            <a:off x="250213" y="1231213"/>
            <a:ext cx="56349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Seesaw brings together students, teachers, and families to </a:t>
            </a:r>
            <a:r>
              <a:rPr lang="en" sz="2500" b="1">
                <a:solidFill>
                  <a:srgbClr val="59CCE5"/>
                </a:solidFill>
                <a:latin typeface="Poppins"/>
                <a:ea typeface="Poppins"/>
                <a:cs typeface="Poppins"/>
                <a:sym typeface="Poppins"/>
              </a:rPr>
              <a:t>deepen student learning</a:t>
            </a:r>
            <a:r>
              <a:rPr lang="en" sz="25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5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Remote learning is a </a:t>
            </a:r>
            <a:r>
              <a:rPr lang="en" sz="2500" b="1">
                <a:solidFill>
                  <a:srgbClr val="59CCE5"/>
                </a:solidFill>
                <a:latin typeface="Poppins"/>
                <a:ea typeface="Poppins"/>
                <a:cs typeface="Poppins"/>
                <a:sym typeface="Poppins"/>
              </a:rPr>
              <a:t>core part</a:t>
            </a:r>
            <a:r>
              <a:rPr lang="en" sz="25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of Seesaw’s Learning Loop. </a:t>
            </a:r>
            <a:endParaRPr sz="25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82" name="Google Shape;1882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409" y="1199549"/>
            <a:ext cx="3085776" cy="27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156"/>
          <p:cNvSpPr/>
          <p:nvPr/>
        </p:nvSpPr>
        <p:spPr>
          <a:xfrm rot="-5400000">
            <a:off x="-4815" y="-2"/>
            <a:ext cx="1828040" cy="1828013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156"/>
          <p:cNvSpPr txBox="1"/>
          <p:nvPr/>
        </p:nvSpPr>
        <p:spPr>
          <a:xfrm>
            <a:off x="675000" y="1774500"/>
            <a:ext cx="77940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Poppins SemiBold"/>
                <a:ea typeface="Poppins SemiBold"/>
                <a:cs typeface="Poppins SemiBold"/>
                <a:sym typeface="Poppins SemiBold"/>
              </a:rPr>
              <a:t>The </a:t>
            </a:r>
            <a:r>
              <a:rPr lang="en" sz="3400">
                <a:solidFill>
                  <a:srgbClr val="FFAB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Seesaw icons shortcuts </a:t>
            </a:r>
            <a:r>
              <a:rPr lang="en" sz="3400">
                <a:latin typeface="Poppins SemiBold"/>
                <a:ea typeface="Poppins SemiBold"/>
                <a:cs typeface="Poppins SemiBold"/>
                <a:sym typeface="Poppins SemiBold"/>
              </a:rPr>
              <a:t>(referenced in the video) </a:t>
            </a:r>
            <a:endParaRPr sz="34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Poppins SemiBold"/>
                <a:ea typeface="Poppins SemiBold"/>
                <a:cs typeface="Poppins SemiBold"/>
                <a:sym typeface="Poppins SemiBold"/>
              </a:rPr>
              <a:t>can be found </a:t>
            </a:r>
            <a:r>
              <a:rPr lang="en" sz="3400" u="sng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  <a:hlinkClick r:id="rId3"/>
              </a:rPr>
              <a:t>HERE</a:t>
            </a:r>
            <a:r>
              <a:rPr lang="en" sz="3400">
                <a:solidFill>
                  <a:srgbClr val="FFAB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.</a:t>
            </a:r>
            <a:endParaRPr sz="3400">
              <a:solidFill>
                <a:srgbClr val="FFAB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684DD56E-9768-6543-9D2E-954C599B0491}"/>
              </a:ext>
            </a:extLst>
          </p:cNvPr>
          <p:cNvSpPr/>
          <p:nvPr/>
        </p:nvSpPr>
        <p:spPr>
          <a:xfrm rot="1387963">
            <a:off x="7118743" y="3323427"/>
            <a:ext cx="1797269" cy="1528480"/>
          </a:xfrm>
          <a:prstGeom prst="star5">
            <a:avLst>
              <a:gd name="adj" fmla="val 2656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Great resource!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93"/>
          <p:cNvSpPr txBox="1">
            <a:spLocks noGrp="1"/>
          </p:cNvSpPr>
          <p:nvPr>
            <p:ph type="subTitle" idx="1"/>
          </p:nvPr>
        </p:nvSpPr>
        <p:spPr>
          <a:xfrm>
            <a:off x="1028700" y="1356400"/>
            <a:ext cx="4058400" cy="32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FFFFF"/>
                </a:solidFill>
              </a:rPr>
              <a:t>Seesaw supports home learning around the world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7" name="Google Shape;1337;p93"/>
          <p:cNvSpPr txBox="1">
            <a:spLocks noGrp="1"/>
          </p:cNvSpPr>
          <p:nvPr>
            <p:ph type="title"/>
          </p:nvPr>
        </p:nvSpPr>
        <p:spPr>
          <a:xfrm>
            <a:off x="1028700" y="815050"/>
            <a:ext cx="4148100" cy="14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Get ready to watch</a:t>
            </a:r>
            <a:endParaRPr sz="2500"/>
          </a:p>
        </p:txBody>
      </p:sp>
    </p:spTree>
    <p:extLst>
      <p:ext uri="{BB962C8B-B14F-4D97-AF65-F5344CB8AC3E}">
        <p14:creationId xmlns:p14="http://schemas.microsoft.com/office/powerpoint/2010/main" val="2906202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" name="Google Shape;1342;p9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051" y="453263"/>
            <a:ext cx="7492784" cy="37876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D2854D-D9AF-A74A-A437-1AD190351050}"/>
              </a:ext>
            </a:extLst>
          </p:cNvPr>
          <p:cNvSpPr txBox="1"/>
          <p:nvPr/>
        </p:nvSpPr>
        <p:spPr>
          <a:xfrm>
            <a:off x="721051" y="4428627"/>
            <a:ext cx="749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u="sng" dirty="0">
                <a:solidFill>
                  <a:schemeClr val="hlink"/>
                </a:solidFill>
                <a:hlinkClick r:id="rId5"/>
              </a:rPr>
              <a:t>Video link: https://www.msn.com/en-sg/video/watch/keeping-kids-learning-during-a-coronavirus-outbreak/vi-BB10dVOI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12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95"/>
          <p:cNvSpPr txBox="1">
            <a:spLocks noGrp="1"/>
          </p:cNvSpPr>
          <p:nvPr>
            <p:ph type="subTitle" idx="1"/>
          </p:nvPr>
        </p:nvSpPr>
        <p:spPr>
          <a:xfrm>
            <a:off x="1028700" y="1312500"/>
            <a:ext cx="4257600" cy="21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Get Students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Set Up for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Home Learning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333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96"/>
          <p:cNvSpPr txBox="1">
            <a:spLocks noGrp="1"/>
          </p:cNvSpPr>
          <p:nvPr>
            <p:ph type="title"/>
          </p:nvPr>
        </p:nvSpPr>
        <p:spPr>
          <a:xfrm>
            <a:off x="473203" y="1591231"/>
            <a:ext cx="58330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Poppins SemiBold"/>
                <a:ea typeface="Poppins SemiBold"/>
                <a:cs typeface="Poppins SemiBold"/>
                <a:sym typeface="Poppins SemiBold"/>
              </a:rPr>
              <a:t>Students already using email or Clever badges to sign in can continue to do so.</a:t>
            </a:r>
            <a:endParaRPr sz="32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54" name="Google Shape;1354;p96"/>
          <p:cNvSpPr/>
          <p:nvPr/>
        </p:nvSpPr>
        <p:spPr>
          <a:xfrm rot="5400000">
            <a:off x="7312957" y="3312464"/>
            <a:ext cx="1831055" cy="1831028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C7D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7319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B00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06"/>
          <p:cNvSpPr/>
          <p:nvPr/>
        </p:nvSpPr>
        <p:spPr>
          <a:xfrm>
            <a:off x="4297150" y="1043525"/>
            <a:ext cx="3093900" cy="1993800"/>
          </a:xfrm>
          <a:prstGeom prst="rect">
            <a:avLst/>
          </a:prstGeom>
          <a:solidFill>
            <a:srgbClr val="C8D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06"/>
          <p:cNvSpPr txBox="1"/>
          <p:nvPr/>
        </p:nvSpPr>
        <p:spPr>
          <a:xfrm>
            <a:off x="3850275" y="823625"/>
            <a:ext cx="5083200" cy="19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Designing Engaging Home Learning Experiences</a:t>
            </a:r>
            <a:endParaRPr sz="34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769537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07"/>
          <p:cNvSpPr/>
          <p:nvPr/>
        </p:nvSpPr>
        <p:spPr>
          <a:xfrm>
            <a:off x="324850" y="573900"/>
            <a:ext cx="2306400" cy="20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07"/>
          <p:cNvSpPr txBox="1"/>
          <p:nvPr/>
        </p:nvSpPr>
        <p:spPr>
          <a:xfrm>
            <a:off x="324850" y="606000"/>
            <a:ext cx="1143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LEVER # 1</a:t>
            </a:r>
            <a:endParaRPr b="1" dirty="0">
              <a:solidFill>
                <a:schemeClr val="accent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3" name="Google Shape;1473;p107"/>
          <p:cNvSpPr/>
          <p:nvPr/>
        </p:nvSpPr>
        <p:spPr>
          <a:xfrm>
            <a:off x="1125775" y="850050"/>
            <a:ext cx="3108000" cy="4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07"/>
          <p:cNvSpPr txBox="1"/>
          <p:nvPr/>
        </p:nvSpPr>
        <p:spPr>
          <a:xfrm>
            <a:off x="266700" y="677250"/>
            <a:ext cx="73209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highlight>
                  <a:srgbClr val="FFFFFF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Include Family Memb</a:t>
            </a:r>
            <a:r>
              <a:rPr lang="en" sz="4000" dirty="0">
                <a:latin typeface="Poppins SemiBold"/>
                <a:ea typeface="Poppins SemiBold"/>
                <a:cs typeface="Poppins SemiBold"/>
                <a:sym typeface="Poppins SemiBold"/>
              </a:rPr>
              <a:t>ers</a:t>
            </a:r>
            <a:endParaRPr sz="4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75" name="Google Shape;1475;p107"/>
          <p:cNvSpPr txBox="1"/>
          <p:nvPr/>
        </p:nvSpPr>
        <p:spPr>
          <a:xfrm>
            <a:off x="341150" y="1758825"/>
            <a:ext cx="7080900" cy="29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Push student thinking forward by creating content that gets students interacting with family members and takes advantage of learning moments that happen daily at home.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Invite students to:</a:t>
            </a: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Engage in simulations, role plays, and interviews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shared reading exercises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 day-to-day tasks like errands, laundry, cooking, chores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Ideas for activities that leverage home and family: </a:t>
            </a:r>
            <a:r>
              <a:rPr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English</a:t>
            </a: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| </a:t>
            </a:r>
            <a:r>
              <a:rPr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Spanish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24865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08"/>
          <p:cNvSpPr txBox="1">
            <a:spLocks noGrp="1"/>
          </p:cNvSpPr>
          <p:nvPr>
            <p:ph type="subTitle" idx="1"/>
          </p:nvPr>
        </p:nvSpPr>
        <p:spPr>
          <a:xfrm>
            <a:off x="419100" y="1853325"/>
            <a:ext cx="6511500" cy="29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Talk about </a:t>
            </a:r>
            <a:r>
              <a:rPr lang="en" sz="1600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culturally responsive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pedagogy - the home offers a breadth of assets and items that can be used to push student thinking forward in equitable and relevant ways. 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Invite students to:</a:t>
            </a:r>
            <a:endParaRPr sz="1600" b="1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Access and use their physical space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Use items around the house in learning experiences, artifacts can include picture, heirlooms, kitchen utensils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Use objects as props to tell stories and build oral language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1" name="Google Shape;1481;p108"/>
          <p:cNvSpPr/>
          <p:nvPr/>
        </p:nvSpPr>
        <p:spPr>
          <a:xfrm>
            <a:off x="324850" y="573900"/>
            <a:ext cx="2306400" cy="20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08"/>
          <p:cNvSpPr txBox="1"/>
          <p:nvPr/>
        </p:nvSpPr>
        <p:spPr>
          <a:xfrm>
            <a:off x="266700" y="567718"/>
            <a:ext cx="1143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LEVER #2</a:t>
            </a:r>
            <a:endParaRPr b="1">
              <a:solidFill>
                <a:schemeClr val="accent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3" name="Google Shape;1483;p108"/>
          <p:cNvSpPr/>
          <p:nvPr/>
        </p:nvSpPr>
        <p:spPr>
          <a:xfrm>
            <a:off x="1125775" y="850050"/>
            <a:ext cx="3108000" cy="4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08"/>
          <p:cNvSpPr txBox="1"/>
          <p:nvPr/>
        </p:nvSpPr>
        <p:spPr>
          <a:xfrm>
            <a:off x="266700" y="677250"/>
            <a:ext cx="73209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FFFF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Include Physical Items</a:t>
            </a:r>
            <a:endParaRPr sz="4000">
              <a:highlight>
                <a:srgbClr val="FFFFFF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4390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09"/>
          <p:cNvSpPr txBox="1">
            <a:spLocks noGrp="1"/>
          </p:cNvSpPr>
          <p:nvPr>
            <p:ph type="subTitle" idx="1"/>
          </p:nvPr>
        </p:nvSpPr>
        <p:spPr>
          <a:xfrm>
            <a:off x="419100" y="1853325"/>
            <a:ext cx="6593700" cy="29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Learning from home provides students with the gift of time and choice. Asking open-ended questions means students can think critically, pursue topics of interest, explore multiple points of view, and problem solve in a variety of ways.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Invite students to:</a:t>
            </a:r>
            <a:endParaRPr sz="1600" b="1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Consider questions that don’t have specific, predetermined answers. 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Analyze, deconstruct and redesign things they are curious about.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0" name="Google Shape;1490;p109"/>
          <p:cNvSpPr/>
          <p:nvPr/>
        </p:nvSpPr>
        <p:spPr>
          <a:xfrm>
            <a:off x="324850" y="573900"/>
            <a:ext cx="2306400" cy="20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09"/>
          <p:cNvSpPr txBox="1"/>
          <p:nvPr/>
        </p:nvSpPr>
        <p:spPr>
          <a:xfrm>
            <a:off x="266700" y="567718"/>
            <a:ext cx="1143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LEVER #3</a:t>
            </a:r>
            <a:endParaRPr b="1" dirty="0">
              <a:solidFill>
                <a:schemeClr val="accent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2" name="Google Shape;1492;p109"/>
          <p:cNvSpPr/>
          <p:nvPr/>
        </p:nvSpPr>
        <p:spPr>
          <a:xfrm>
            <a:off x="1125775" y="850050"/>
            <a:ext cx="3108000" cy="4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09"/>
          <p:cNvSpPr txBox="1"/>
          <p:nvPr/>
        </p:nvSpPr>
        <p:spPr>
          <a:xfrm>
            <a:off x="266700" y="677250"/>
            <a:ext cx="73209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FFFF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Include Open-Ended ?s</a:t>
            </a:r>
            <a:endParaRPr sz="4000">
              <a:highlight>
                <a:srgbClr val="FFFFFF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7599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10"/>
          <p:cNvSpPr txBox="1">
            <a:spLocks noGrp="1"/>
          </p:cNvSpPr>
          <p:nvPr>
            <p:ph type="body" idx="1"/>
          </p:nvPr>
        </p:nvSpPr>
        <p:spPr>
          <a:xfrm>
            <a:off x="679875" y="1472525"/>
            <a:ext cx="7910400" cy="3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822AA2"/>
                </a:solidFill>
                <a:latin typeface="Poppins"/>
                <a:ea typeface="Poppins"/>
                <a:cs typeface="Poppins"/>
                <a:sym typeface="Poppins"/>
              </a:rPr>
              <a:t>Relationships:</a:t>
            </a:r>
            <a:endParaRPr sz="2000" b="1">
              <a:solidFill>
                <a:srgbClr val="822AA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Students need to feel surrounded by supportive, caring relationships. Continue to </a:t>
            </a:r>
            <a:r>
              <a:rPr lang="en" sz="14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connect and </a:t>
            </a:r>
            <a:r>
              <a:rPr lang="en" sz="14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engage with students virtually.</a:t>
            </a:r>
            <a:endParaRPr sz="14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822AA2"/>
                </a:solidFill>
                <a:latin typeface="Poppins"/>
                <a:ea typeface="Poppins"/>
                <a:cs typeface="Poppins"/>
                <a:sym typeface="Poppins"/>
              </a:rPr>
              <a:t>Routines: </a:t>
            </a:r>
            <a:endParaRPr sz="16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Students feel safer and more secure when they know what to expect and when to expect it. Set a schedule for you, and encourage families to stick to routines at home.</a:t>
            </a:r>
            <a:endParaRPr sz="14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822AA2"/>
                </a:solidFill>
                <a:latin typeface="Poppins"/>
                <a:ea typeface="Poppins"/>
                <a:cs typeface="Poppins"/>
                <a:sym typeface="Poppins"/>
              </a:rPr>
              <a:t>Ongoing Encouragement:</a:t>
            </a:r>
            <a:endParaRPr sz="2000" b="1">
              <a:solidFill>
                <a:srgbClr val="822AA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Seesaw and other tools to provide motivation and positive reinforcement.</a:t>
            </a:r>
            <a:r>
              <a:rPr lang="en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" sz="14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technology as a serve and return, so you are responsive to students’ learning moments.</a:t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9" name="Google Shape;1499;p110"/>
          <p:cNvSpPr/>
          <p:nvPr/>
        </p:nvSpPr>
        <p:spPr>
          <a:xfrm rot="-5400000">
            <a:off x="-526091" y="-421654"/>
            <a:ext cx="2032719" cy="203268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822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10"/>
          <p:cNvSpPr txBox="1"/>
          <p:nvPr/>
        </p:nvSpPr>
        <p:spPr>
          <a:xfrm>
            <a:off x="533250" y="505000"/>
            <a:ext cx="77373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Learning at Home Strategies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2063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7" name="Google Shape;1887;p123" title="seesaw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131" y="0"/>
            <a:ext cx="6307738" cy="44290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3EEE6-9B6D-9A45-A0A5-F260E744272A}"/>
              </a:ext>
            </a:extLst>
          </p:cNvPr>
          <p:cNvSpPr txBox="1"/>
          <p:nvPr/>
        </p:nvSpPr>
        <p:spPr>
          <a:xfrm>
            <a:off x="1418131" y="4299284"/>
            <a:ext cx="3488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u="sng" dirty="0">
                <a:solidFill>
                  <a:schemeClr val="hlink"/>
                </a:solidFill>
                <a:hlinkClick r:id="rId3"/>
              </a:rPr>
              <a:t>Video link: https://youtu.be/RdFms78FtxU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11"/>
          <p:cNvSpPr txBox="1"/>
          <p:nvPr/>
        </p:nvSpPr>
        <p:spPr>
          <a:xfrm>
            <a:off x="679875" y="428800"/>
            <a:ext cx="70173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Poppins SemiBold"/>
                <a:ea typeface="Poppins SemiBold"/>
                <a:cs typeface="Poppins SemiBold"/>
                <a:sym typeface="Poppins SemiBold"/>
              </a:rPr>
              <a:t>Need Ideas?</a:t>
            </a:r>
            <a:endParaRPr sz="4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Keep in mind, it is </a:t>
            </a:r>
            <a:r>
              <a:rPr lang="en" sz="16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</a:t>
            </a:r>
            <a:r>
              <a:rPr lang="en" sz="16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realistic to completely replicate your classroom at home. </a:t>
            </a:r>
            <a:endParaRPr sz="4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6" name="Google Shape;1506;p111"/>
          <p:cNvSpPr txBox="1">
            <a:spLocks noGrp="1"/>
          </p:cNvSpPr>
          <p:nvPr>
            <p:ph type="body" idx="1"/>
          </p:nvPr>
        </p:nvSpPr>
        <p:spPr>
          <a:xfrm>
            <a:off x="1494600" y="2234450"/>
            <a:ext cx="6768000" cy="12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Here's a curriculum map to get you started</a:t>
            </a:r>
            <a:endParaRPr sz="1200" b="1" dirty="0">
              <a:solidFill>
                <a:srgbClr val="822AA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b="1" i="1" dirty="0">
                <a:solidFill>
                  <a:srgbClr val="822AA2"/>
                </a:solidFill>
                <a:latin typeface="Poppins"/>
                <a:ea typeface="Poppins"/>
                <a:cs typeface="Poppins"/>
                <a:sym typeface="Poppins"/>
              </a:rPr>
              <a:t>This resource includes links to ready-to-go Seesaw Activities, organized by grade and subject. Plus, each activity includes a description so it can be completed without tech.</a:t>
            </a:r>
            <a:endParaRPr sz="1200" b="1" i="1" dirty="0">
              <a:solidFill>
                <a:srgbClr val="822AA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07" name="Google Shape;1507;p111"/>
          <p:cNvGrpSpPr/>
          <p:nvPr/>
        </p:nvGrpSpPr>
        <p:grpSpPr>
          <a:xfrm>
            <a:off x="833748" y="2316147"/>
            <a:ext cx="563675" cy="417122"/>
            <a:chOff x="926825" y="895275"/>
            <a:chExt cx="5553450" cy="4109575"/>
          </a:xfrm>
        </p:grpSpPr>
        <p:sp>
          <p:nvSpPr>
            <p:cNvPr id="1508" name="Google Shape;1508;p111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822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11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0" name="Google Shape;1510;p111"/>
          <p:cNvSpPr/>
          <p:nvPr/>
        </p:nvSpPr>
        <p:spPr>
          <a:xfrm rot="5400000">
            <a:off x="7399718" y="3446163"/>
            <a:ext cx="1744293" cy="1744267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822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11"/>
          <p:cNvSpPr txBox="1"/>
          <p:nvPr/>
        </p:nvSpPr>
        <p:spPr>
          <a:xfrm>
            <a:off x="1494600" y="3699713"/>
            <a:ext cx="55680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u="sng" dirty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Find more ideas in the Seesaw Activity Library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12" name="Google Shape;1512;p111"/>
          <p:cNvGrpSpPr/>
          <p:nvPr/>
        </p:nvGrpSpPr>
        <p:grpSpPr>
          <a:xfrm>
            <a:off x="833748" y="3699647"/>
            <a:ext cx="563675" cy="417122"/>
            <a:chOff x="926825" y="895275"/>
            <a:chExt cx="5553450" cy="4109575"/>
          </a:xfrm>
        </p:grpSpPr>
        <p:sp>
          <p:nvSpPr>
            <p:cNvPr id="1513" name="Google Shape;1513;p111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822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11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59679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157"/>
          <p:cNvSpPr txBox="1">
            <a:spLocks noGrp="1"/>
          </p:cNvSpPr>
          <p:nvPr>
            <p:ph type="title"/>
          </p:nvPr>
        </p:nvSpPr>
        <p:spPr>
          <a:xfrm>
            <a:off x="311700" y="846700"/>
            <a:ext cx="8520600" cy="25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created a map of </a:t>
            </a:r>
            <a:r>
              <a:rPr lang="en" sz="3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ready-to-go Seesaw activities</a:t>
            </a:r>
            <a:r>
              <a:rPr lang="en" sz="3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home learning organized by grade and subject. </a:t>
            </a:r>
            <a:endParaRPr sz="34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can find it </a:t>
            </a:r>
            <a:r>
              <a:rPr lang="en" sz="3400" b="1" u="sng">
                <a:solidFill>
                  <a:srgbClr val="FFAB00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HERE</a:t>
            </a:r>
            <a:r>
              <a:rPr lang="en" sz="3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3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9" name="Google Shape;2199;p157"/>
          <p:cNvSpPr/>
          <p:nvPr/>
        </p:nvSpPr>
        <p:spPr>
          <a:xfrm rot="5400000">
            <a:off x="7315985" y="3315473"/>
            <a:ext cx="1828040" cy="1828013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06"/>
          <p:cNvSpPr/>
          <p:nvPr/>
        </p:nvSpPr>
        <p:spPr>
          <a:xfrm>
            <a:off x="4297150" y="1043525"/>
            <a:ext cx="3093900" cy="1993800"/>
          </a:xfrm>
          <a:prstGeom prst="rect">
            <a:avLst/>
          </a:prstGeom>
          <a:solidFill>
            <a:srgbClr val="C8D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06"/>
          <p:cNvSpPr txBox="1"/>
          <p:nvPr/>
        </p:nvSpPr>
        <p:spPr>
          <a:xfrm>
            <a:off x="3850275" y="823625"/>
            <a:ext cx="4042441" cy="19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Communicating with Families</a:t>
            </a:r>
            <a:endParaRPr sz="3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298097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16"/>
          <p:cNvSpPr txBox="1">
            <a:spLocks noGrp="1"/>
          </p:cNvSpPr>
          <p:nvPr>
            <p:ph type="body" idx="1"/>
          </p:nvPr>
        </p:nvSpPr>
        <p:spPr>
          <a:xfrm>
            <a:off x="679875" y="1874875"/>
            <a:ext cx="8070900" cy="27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families are already connected on the Family app, </a:t>
            </a:r>
            <a:r>
              <a:rPr lang="en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recommend sending all Seesaw Announcements to both students and families. The Family app provides one-on-one messaging and translation.</a:t>
            </a: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you have </a:t>
            </a:r>
            <a:r>
              <a:rPr lang="en" sz="1600" b="1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not</a:t>
            </a:r>
            <a:r>
              <a:rPr lang="en" sz="16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yet connected families on the Family app, </a:t>
            </a:r>
            <a:r>
              <a:rPr lang="en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recommend keeping it simple and communicate with students and families via the Class app. Note: If one-on-one messaging or translation is important, learn how families use the Family app </a:t>
            </a:r>
            <a:r>
              <a:rPr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here</a:t>
            </a:r>
            <a:r>
              <a:rPr lang="en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4" name="Google Shape;1544;p116"/>
          <p:cNvSpPr/>
          <p:nvPr/>
        </p:nvSpPr>
        <p:spPr>
          <a:xfrm rot="-5400000">
            <a:off x="-695302" y="-53520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59CC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16"/>
          <p:cNvSpPr txBox="1"/>
          <p:nvPr/>
        </p:nvSpPr>
        <p:spPr>
          <a:xfrm>
            <a:off x="679875" y="505000"/>
            <a:ext cx="82035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Communicating with </a:t>
            </a:r>
            <a:endParaRPr sz="3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students and families...</a:t>
            </a:r>
            <a:endParaRPr sz="3200" b="1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16977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117"/>
          <p:cNvSpPr txBox="1">
            <a:spLocks noGrp="1"/>
          </p:cNvSpPr>
          <p:nvPr>
            <p:ph type="title"/>
          </p:nvPr>
        </p:nvSpPr>
        <p:spPr>
          <a:xfrm>
            <a:off x="506700" y="571500"/>
            <a:ext cx="8229600" cy="71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Troubleshooting &amp; FAQs</a:t>
            </a:r>
            <a:endParaRPr/>
          </a:p>
        </p:txBody>
      </p:sp>
      <p:sp>
        <p:nvSpPr>
          <p:cNvPr id="1551" name="Google Shape;1551;p117"/>
          <p:cNvSpPr txBox="1">
            <a:spLocks noGrp="1"/>
          </p:cNvSpPr>
          <p:nvPr>
            <p:ph type="subTitle" idx="1"/>
          </p:nvPr>
        </p:nvSpPr>
        <p:spPr>
          <a:xfrm>
            <a:off x="506700" y="1542725"/>
            <a:ext cx="8130600" cy="31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Due to unusually high demands on our Help Center at this time, we kindly ask that you </a:t>
            </a: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try to find the answer to your questions before submitting a help ticket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Here are three resources to help: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57250" lvl="0" indent="-2413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AutoNum type="arabicPeriod"/>
            </a:pPr>
            <a:r>
              <a:rPr lang="en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Main site for teachers: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web.seesaw.me/remote-learning</a:t>
            </a:r>
            <a:endParaRPr sz="2000">
              <a:solidFill>
                <a:schemeClr val="dk1"/>
              </a:solidFill>
            </a:endParaRPr>
          </a:p>
          <a:p>
            <a:pPr marL="85725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FAQs: </a:t>
            </a:r>
            <a:r>
              <a:rPr lang="en" sz="20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http://bit.ly/RemoteFAQs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5725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AutoNum type="arabicPeriod"/>
            </a:pPr>
            <a:r>
              <a:rPr lang="en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Live Help Webinar: </a:t>
            </a:r>
            <a:r>
              <a:rPr lang="en" sz="20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http://bit.ly/LIVEhelp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17"/>
          <p:cNvSpPr/>
          <p:nvPr/>
        </p:nvSpPr>
        <p:spPr>
          <a:xfrm rot="5400000">
            <a:off x="7275773" y="3275265"/>
            <a:ext cx="1868239" cy="1868211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59CC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102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159"/>
          <p:cNvSpPr txBox="1"/>
          <p:nvPr/>
        </p:nvSpPr>
        <p:spPr>
          <a:xfrm>
            <a:off x="840000" y="2370400"/>
            <a:ext cx="7520400" cy="14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 are learning right alongside you!</a:t>
            </a:r>
            <a:endParaRPr sz="22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Please take 60 seconds to answer 2 questions </a:t>
            </a:r>
            <a:r>
              <a:rPr lang="en" sz="2200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here</a:t>
            </a:r>
            <a:r>
              <a:rPr lang="en" sz="2200" u="sng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.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2" name="Google Shape;2212;p159"/>
          <p:cNvSpPr txBox="1"/>
          <p:nvPr/>
        </p:nvSpPr>
        <p:spPr>
          <a:xfrm>
            <a:off x="783600" y="1363700"/>
            <a:ext cx="74061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We’d love your feedback!</a:t>
            </a:r>
            <a:endParaRPr sz="40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124"/>
          <p:cNvSpPr txBox="1">
            <a:spLocks noGrp="1"/>
          </p:cNvSpPr>
          <p:nvPr>
            <p:ph type="body" idx="1"/>
          </p:nvPr>
        </p:nvSpPr>
        <p:spPr>
          <a:xfrm>
            <a:off x="677725" y="317100"/>
            <a:ext cx="78948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222222"/>
                </a:solidFill>
              </a:rPr>
              <a:t>Learning at Home is Different...</a:t>
            </a:r>
            <a:endParaRPr sz="3000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3" name="Google Shape;1893;p124"/>
          <p:cNvSpPr txBox="1"/>
          <p:nvPr/>
        </p:nvSpPr>
        <p:spPr>
          <a:xfrm>
            <a:off x="1091250" y="1058488"/>
            <a:ext cx="7650900" cy="3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 child’s </a:t>
            </a: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home and community is a unique, powerful learning environment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.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Teachers and family members </a:t>
            </a: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need to work together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to support continuous learning experiences.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Content that </a:t>
            </a: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integrates the home environment and relationships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makes remote learning more effective. </a:t>
            </a:r>
            <a:endParaRPr b="1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It is not realistic to replicate the school day at home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. Focus on high priorities and encourage families to look for daily learning moments they can enjoy together..</a:t>
            </a:r>
            <a:endParaRPr b="1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Supporting students to work independently is important.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Because students are working at home, </a:t>
            </a: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we need to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provide content that respects the family role and gives families the tools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they need to support their child. 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894" name="Google Shape;1894;p124"/>
          <p:cNvGrpSpPr/>
          <p:nvPr/>
        </p:nvGrpSpPr>
        <p:grpSpPr>
          <a:xfrm>
            <a:off x="677732" y="1117360"/>
            <a:ext cx="350978" cy="259725"/>
            <a:chOff x="926825" y="895275"/>
            <a:chExt cx="5553450" cy="4109575"/>
          </a:xfrm>
        </p:grpSpPr>
        <p:sp>
          <p:nvSpPr>
            <p:cNvPr id="1895" name="Google Shape;1895;p124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24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7" name="Google Shape;1897;p124"/>
          <p:cNvGrpSpPr/>
          <p:nvPr/>
        </p:nvGrpSpPr>
        <p:grpSpPr>
          <a:xfrm>
            <a:off x="677732" y="1508510"/>
            <a:ext cx="350978" cy="259725"/>
            <a:chOff x="926825" y="895275"/>
            <a:chExt cx="5553450" cy="4109575"/>
          </a:xfrm>
        </p:grpSpPr>
        <p:sp>
          <p:nvSpPr>
            <p:cNvPr id="1898" name="Google Shape;1898;p124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24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0" name="Google Shape;1900;p124"/>
          <p:cNvGrpSpPr/>
          <p:nvPr/>
        </p:nvGrpSpPr>
        <p:grpSpPr>
          <a:xfrm>
            <a:off x="677732" y="2159635"/>
            <a:ext cx="350978" cy="259725"/>
            <a:chOff x="926825" y="895275"/>
            <a:chExt cx="5553450" cy="4109575"/>
          </a:xfrm>
        </p:grpSpPr>
        <p:sp>
          <p:nvSpPr>
            <p:cNvPr id="1901" name="Google Shape;1901;p124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24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124"/>
          <p:cNvGrpSpPr/>
          <p:nvPr/>
        </p:nvGrpSpPr>
        <p:grpSpPr>
          <a:xfrm>
            <a:off x="677732" y="2777710"/>
            <a:ext cx="350978" cy="259725"/>
            <a:chOff x="926825" y="895275"/>
            <a:chExt cx="5553450" cy="4109575"/>
          </a:xfrm>
        </p:grpSpPr>
        <p:sp>
          <p:nvSpPr>
            <p:cNvPr id="1904" name="Google Shape;1904;p124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24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6" name="Google Shape;1906;p124"/>
          <p:cNvSpPr/>
          <p:nvPr/>
        </p:nvSpPr>
        <p:spPr>
          <a:xfrm rot="-5400000">
            <a:off x="7544119" y="3682507"/>
            <a:ext cx="1543131" cy="1887305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7" name="Google Shape;1907;p124"/>
          <p:cNvGrpSpPr/>
          <p:nvPr/>
        </p:nvGrpSpPr>
        <p:grpSpPr>
          <a:xfrm>
            <a:off x="677732" y="3419673"/>
            <a:ext cx="350978" cy="259725"/>
            <a:chOff x="926825" y="895275"/>
            <a:chExt cx="5553450" cy="4109575"/>
          </a:xfrm>
        </p:grpSpPr>
        <p:sp>
          <p:nvSpPr>
            <p:cNvPr id="1908" name="Google Shape;1908;p124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24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0" name="Google Shape;1910;p124"/>
          <p:cNvSpPr txBox="1"/>
          <p:nvPr/>
        </p:nvSpPr>
        <p:spPr>
          <a:xfrm>
            <a:off x="677725" y="4373800"/>
            <a:ext cx="76989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Poppins"/>
                <a:ea typeface="Poppins"/>
                <a:cs typeface="Poppins"/>
                <a:sym typeface="Poppins"/>
              </a:rPr>
              <a:t>Based on research by Epstein, Mapp, Moll, Yosso, and  </a:t>
            </a:r>
            <a:r>
              <a:rPr lang="en" sz="12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Developmental Assets® Framework</a:t>
            </a:r>
            <a:endParaRPr sz="1200" i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141"/>
          <p:cNvSpPr txBox="1">
            <a:spLocks noGrp="1"/>
          </p:cNvSpPr>
          <p:nvPr>
            <p:ph type="body" idx="1"/>
          </p:nvPr>
        </p:nvSpPr>
        <p:spPr>
          <a:xfrm>
            <a:off x="480788" y="983913"/>
            <a:ext cx="74067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Encourage families to...</a:t>
            </a:r>
            <a:endParaRPr sz="25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069" name="Google Shape;2069;p141"/>
          <p:cNvSpPr txBox="1"/>
          <p:nvPr/>
        </p:nvSpPr>
        <p:spPr>
          <a:xfrm>
            <a:off x="480788" y="258513"/>
            <a:ext cx="81741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Families Play an Important Role</a:t>
            </a:r>
            <a:endParaRPr sz="3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70" name="Google Shape;2070;p141"/>
          <p:cNvSpPr txBox="1"/>
          <p:nvPr/>
        </p:nvSpPr>
        <p:spPr>
          <a:xfrm>
            <a:off x="1331750" y="1722480"/>
            <a:ext cx="6452400" cy="2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Create a home learning routine and distraction-free space.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Support learning at home by collaborating with (vs. instructing) students to complete assignments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Provide positive, encouraging feedback that reinforces a growth mindset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Feel ok about not having all of the answers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71" name="Google Shape;2071;p141"/>
          <p:cNvGrpSpPr/>
          <p:nvPr/>
        </p:nvGrpSpPr>
        <p:grpSpPr>
          <a:xfrm>
            <a:off x="920205" y="1766202"/>
            <a:ext cx="314464" cy="313987"/>
            <a:chOff x="4563900" y="464100"/>
            <a:chExt cx="396000" cy="395400"/>
          </a:xfrm>
        </p:grpSpPr>
        <p:sp>
          <p:nvSpPr>
            <p:cNvPr id="2072" name="Google Shape;2072;p141"/>
            <p:cNvSpPr/>
            <p:nvPr/>
          </p:nvSpPr>
          <p:spPr>
            <a:xfrm>
              <a:off x="4563900" y="464100"/>
              <a:ext cx="396000" cy="395400"/>
            </a:xfrm>
            <a:custGeom>
              <a:avLst/>
              <a:gdLst/>
              <a:ahLst/>
              <a:cxnLst/>
              <a:rect l="l" t="t" r="r" b="b"/>
              <a:pathLst>
                <a:path w="15840" h="15816" extrusionOk="0">
                  <a:moveTo>
                    <a:pt x="7932" y="1"/>
                  </a:moveTo>
                  <a:cubicBezTo>
                    <a:pt x="3544" y="1"/>
                    <a:pt x="1" y="3521"/>
                    <a:pt x="1" y="7884"/>
                  </a:cubicBezTo>
                  <a:cubicBezTo>
                    <a:pt x="1" y="12272"/>
                    <a:pt x="3544" y="15816"/>
                    <a:pt x="7932" y="15816"/>
                  </a:cubicBezTo>
                  <a:cubicBezTo>
                    <a:pt x="12295" y="15816"/>
                    <a:pt x="15839" y="12272"/>
                    <a:pt x="15839" y="7884"/>
                  </a:cubicBezTo>
                  <a:cubicBezTo>
                    <a:pt x="15839" y="3521"/>
                    <a:pt x="12295" y="1"/>
                    <a:pt x="7932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41"/>
            <p:cNvSpPr/>
            <p:nvPr/>
          </p:nvSpPr>
          <p:spPr>
            <a:xfrm>
              <a:off x="4723625" y="576825"/>
              <a:ext cx="62700" cy="174800"/>
            </a:xfrm>
            <a:custGeom>
              <a:avLst/>
              <a:gdLst/>
              <a:ahLst/>
              <a:cxnLst/>
              <a:rect l="l" t="t" r="r" b="b"/>
              <a:pathLst>
                <a:path w="2508" h="6992" extrusionOk="0">
                  <a:moveTo>
                    <a:pt x="0" y="0"/>
                  </a:moveTo>
                  <a:lnTo>
                    <a:pt x="0" y="1326"/>
                  </a:lnTo>
                  <a:lnTo>
                    <a:pt x="1061" y="1326"/>
                  </a:lnTo>
                  <a:lnTo>
                    <a:pt x="1061" y="6992"/>
                  </a:lnTo>
                  <a:lnTo>
                    <a:pt x="2507" y="6992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4" name="Google Shape;2074;p141"/>
          <p:cNvGrpSpPr/>
          <p:nvPr/>
        </p:nvGrpSpPr>
        <p:grpSpPr>
          <a:xfrm>
            <a:off x="929053" y="2307984"/>
            <a:ext cx="296762" cy="297231"/>
            <a:chOff x="3611400" y="859500"/>
            <a:chExt cx="396000" cy="396625"/>
          </a:xfrm>
        </p:grpSpPr>
        <p:sp>
          <p:nvSpPr>
            <p:cNvPr id="2075" name="Google Shape;2075;p141"/>
            <p:cNvSpPr/>
            <p:nvPr/>
          </p:nvSpPr>
          <p:spPr>
            <a:xfrm>
              <a:off x="3611400" y="859500"/>
              <a:ext cx="396000" cy="396625"/>
            </a:xfrm>
            <a:custGeom>
              <a:avLst/>
              <a:gdLst/>
              <a:ahLst/>
              <a:cxnLst/>
              <a:rect l="l" t="t" r="r" b="b"/>
              <a:pathLst>
                <a:path w="15840" h="15865" extrusionOk="0">
                  <a:moveTo>
                    <a:pt x="7932" y="1"/>
                  </a:moveTo>
                  <a:cubicBezTo>
                    <a:pt x="3544" y="1"/>
                    <a:pt x="1" y="3569"/>
                    <a:pt x="1" y="7932"/>
                  </a:cubicBezTo>
                  <a:cubicBezTo>
                    <a:pt x="1" y="12296"/>
                    <a:pt x="3544" y="15864"/>
                    <a:pt x="7932" y="15864"/>
                  </a:cubicBezTo>
                  <a:cubicBezTo>
                    <a:pt x="12295" y="15864"/>
                    <a:pt x="15839" y="12296"/>
                    <a:pt x="15839" y="7932"/>
                  </a:cubicBezTo>
                  <a:cubicBezTo>
                    <a:pt x="15839" y="3569"/>
                    <a:pt x="12295" y="1"/>
                    <a:pt x="7932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41"/>
            <p:cNvSpPr/>
            <p:nvPr/>
          </p:nvSpPr>
          <p:spPr>
            <a:xfrm>
              <a:off x="3747600" y="968600"/>
              <a:ext cx="122975" cy="177225"/>
            </a:xfrm>
            <a:custGeom>
              <a:avLst/>
              <a:gdLst/>
              <a:ahLst/>
              <a:cxnLst/>
              <a:rect l="l" t="t" r="r" b="b"/>
              <a:pathLst>
                <a:path w="4919" h="7089" extrusionOk="0">
                  <a:moveTo>
                    <a:pt x="2532" y="0"/>
                  </a:moveTo>
                  <a:cubicBezTo>
                    <a:pt x="1833" y="0"/>
                    <a:pt x="1230" y="217"/>
                    <a:pt x="796" y="651"/>
                  </a:cubicBezTo>
                  <a:cubicBezTo>
                    <a:pt x="338" y="1061"/>
                    <a:pt x="73" y="1688"/>
                    <a:pt x="25" y="2508"/>
                  </a:cubicBezTo>
                  <a:lnTo>
                    <a:pt x="1399" y="2508"/>
                  </a:lnTo>
                  <a:cubicBezTo>
                    <a:pt x="1423" y="1616"/>
                    <a:pt x="1785" y="1182"/>
                    <a:pt x="2436" y="1182"/>
                  </a:cubicBezTo>
                  <a:cubicBezTo>
                    <a:pt x="2773" y="1182"/>
                    <a:pt x="2990" y="1278"/>
                    <a:pt x="3135" y="1447"/>
                  </a:cubicBezTo>
                  <a:cubicBezTo>
                    <a:pt x="3280" y="1640"/>
                    <a:pt x="3352" y="1881"/>
                    <a:pt x="3352" y="2170"/>
                  </a:cubicBezTo>
                  <a:cubicBezTo>
                    <a:pt x="3376" y="3207"/>
                    <a:pt x="2267" y="4509"/>
                    <a:pt x="1" y="6052"/>
                  </a:cubicBezTo>
                  <a:lnTo>
                    <a:pt x="1" y="7088"/>
                  </a:lnTo>
                  <a:lnTo>
                    <a:pt x="4919" y="7088"/>
                  </a:lnTo>
                  <a:lnTo>
                    <a:pt x="4919" y="5955"/>
                  </a:lnTo>
                  <a:lnTo>
                    <a:pt x="1881" y="5955"/>
                  </a:lnTo>
                  <a:cubicBezTo>
                    <a:pt x="2363" y="5642"/>
                    <a:pt x="2846" y="5280"/>
                    <a:pt x="3255" y="4894"/>
                  </a:cubicBezTo>
                  <a:cubicBezTo>
                    <a:pt x="3713" y="4485"/>
                    <a:pt x="4075" y="4026"/>
                    <a:pt x="4340" y="3544"/>
                  </a:cubicBezTo>
                  <a:cubicBezTo>
                    <a:pt x="4654" y="3062"/>
                    <a:pt x="4774" y="2556"/>
                    <a:pt x="4774" y="2074"/>
                  </a:cubicBezTo>
                  <a:cubicBezTo>
                    <a:pt x="4774" y="1423"/>
                    <a:pt x="4581" y="941"/>
                    <a:pt x="4196" y="579"/>
                  </a:cubicBezTo>
                  <a:cubicBezTo>
                    <a:pt x="3810" y="217"/>
                    <a:pt x="3255" y="0"/>
                    <a:pt x="253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141"/>
          <p:cNvGrpSpPr/>
          <p:nvPr/>
        </p:nvGrpSpPr>
        <p:grpSpPr>
          <a:xfrm>
            <a:off x="929057" y="3054342"/>
            <a:ext cx="296762" cy="296762"/>
            <a:chOff x="3611400" y="1376625"/>
            <a:chExt cx="396000" cy="396000"/>
          </a:xfrm>
        </p:grpSpPr>
        <p:sp>
          <p:nvSpPr>
            <p:cNvPr id="2078" name="Google Shape;2078;p141"/>
            <p:cNvSpPr/>
            <p:nvPr/>
          </p:nvSpPr>
          <p:spPr>
            <a:xfrm>
              <a:off x="3611400" y="1376625"/>
              <a:ext cx="396000" cy="396000"/>
            </a:xfrm>
            <a:custGeom>
              <a:avLst/>
              <a:gdLst/>
              <a:ahLst/>
              <a:cxnLst/>
              <a:rect l="l" t="t" r="r" b="b"/>
              <a:pathLst>
                <a:path w="15840" h="15840" extrusionOk="0">
                  <a:moveTo>
                    <a:pt x="7932" y="1"/>
                  </a:moveTo>
                  <a:cubicBezTo>
                    <a:pt x="3544" y="1"/>
                    <a:pt x="1" y="3545"/>
                    <a:pt x="1" y="7908"/>
                  </a:cubicBezTo>
                  <a:cubicBezTo>
                    <a:pt x="1" y="12320"/>
                    <a:pt x="3544" y="15840"/>
                    <a:pt x="7932" y="15840"/>
                  </a:cubicBezTo>
                  <a:cubicBezTo>
                    <a:pt x="12295" y="15840"/>
                    <a:pt x="15839" y="12296"/>
                    <a:pt x="15839" y="7908"/>
                  </a:cubicBezTo>
                  <a:cubicBezTo>
                    <a:pt x="15839" y="3545"/>
                    <a:pt x="12295" y="1"/>
                    <a:pt x="7932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41"/>
            <p:cNvSpPr/>
            <p:nvPr/>
          </p:nvSpPr>
          <p:spPr>
            <a:xfrm>
              <a:off x="3747000" y="1482100"/>
              <a:ext cx="124175" cy="184450"/>
            </a:xfrm>
            <a:custGeom>
              <a:avLst/>
              <a:gdLst/>
              <a:ahLst/>
              <a:cxnLst/>
              <a:rect l="l" t="t" r="r" b="b"/>
              <a:pathLst>
                <a:path w="4967" h="7378" extrusionOk="0">
                  <a:moveTo>
                    <a:pt x="2580" y="1"/>
                  </a:moveTo>
                  <a:cubicBezTo>
                    <a:pt x="1833" y="1"/>
                    <a:pt x="1254" y="169"/>
                    <a:pt x="820" y="579"/>
                  </a:cubicBezTo>
                  <a:cubicBezTo>
                    <a:pt x="386" y="965"/>
                    <a:pt x="145" y="1495"/>
                    <a:pt x="121" y="2219"/>
                  </a:cubicBezTo>
                  <a:lnTo>
                    <a:pt x="1471" y="2219"/>
                  </a:lnTo>
                  <a:cubicBezTo>
                    <a:pt x="1495" y="1905"/>
                    <a:pt x="1592" y="1616"/>
                    <a:pt x="1809" y="1447"/>
                  </a:cubicBezTo>
                  <a:cubicBezTo>
                    <a:pt x="1978" y="1254"/>
                    <a:pt x="2219" y="1182"/>
                    <a:pt x="2532" y="1182"/>
                  </a:cubicBezTo>
                  <a:cubicBezTo>
                    <a:pt x="2797" y="1182"/>
                    <a:pt x="3038" y="1254"/>
                    <a:pt x="3183" y="1423"/>
                  </a:cubicBezTo>
                  <a:cubicBezTo>
                    <a:pt x="3352" y="1568"/>
                    <a:pt x="3424" y="1809"/>
                    <a:pt x="3424" y="2074"/>
                  </a:cubicBezTo>
                  <a:cubicBezTo>
                    <a:pt x="3424" y="2749"/>
                    <a:pt x="2990" y="3038"/>
                    <a:pt x="2050" y="3038"/>
                  </a:cubicBezTo>
                  <a:lnTo>
                    <a:pt x="1737" y="3038"/>
                  </a:lnTo>
                  <a:lnTo>
                    <a:pt x="1737" y="4196"/>
                  </a:lnTo>
                  <a:lnTo>
                    <a:pt x="2050" y="4196"/>
                  </a:lnTo>
                  <a:cubicBezTo>
                    <a:pt x="2556" y="4196"/>
                    <a:pt x="2918" y="4268"/>
                    <a:pt x="3183" y="4461"/>
                  </a:cubicBezTo>
                  <a:cubicBezTo>
                    <a:pt x="3472" y="4629"/>
                    <a:pt x="3569" y="4871"/>
                    <a:pt x="3569" y="5232"/>
                  </a:cubicBezTo>
                  <a:cubicBezTo>
                    <a:pt x="3569" y="5522"/>
                    <a:pt x="3496" y="5763"/>
                    <a:pt x="3304" y="5931"/>
                  </a:cubicBezTo>
                  <a:cubicBezTo>
                    <a:pt x="3135" y="6124"/>
                    <a:pt x="2894" y="6197"/>
                    <a:pt x="2556" y="6197"/>
                  </a:cubicBezTo>
                  <a:cubicBezTo>
                    <a:pt x="2195" y="6197"/>
                    <a:pt x="1881" y="6124"/>
                    <a:pt x="1712" y="5907"/>
                  </a:cubicBezTo>
                  <a:cubicBezTo>
                    <a:pt x="1495" y="5690"/>
                    <a:pt x="1375" y="5425"/>
                    <a:pt x="1351" y="5063"/>
                  </a:cubicBezTo>
                  <a:lnTo>
                    <a:pt x="1" y="5063"/>
                  </a:lnTo>
                  <a:cubicBezTo>
                    <a:pt x="49" y="5835"/>
                    <a:pt x="290" y="6414"/>
                    <a:pt x="772" y="6799"/>
                  </a:cubicBezTo>
                  <a:cubicBezTo>
                    <a:pt x="1230" y="7209"/>
                    <a:pt x="1857" y="7378"/>
                    <a:pt x="2653" y="7378"/>
                  </a:cubicBezTo>
                  <a:cubicBezTo>
                    <a:pt x="3376" y="7378"/>
                    <a:pt x="3954" y="7209"/>
                    <a:pt x="4364" y="6799"/>
                  </a:cubicBezTo>
                  <a:cubicBezTo>
                    <a:pt x="4750" y="6438"/>
                    <a:pt x="4967" y="5931"/>
                    <a:pt x="4967" y="5353"/>
                  </a:cubicBezTo>
                  <a:cubicBezTo>
                    <a:pt x="4967" y="4509"/>
                    <a:pt x="4485" y="3906"/>
                    <a:pt x="3496" y="3641"/>
                  </a:cubicBezTo>
                  <a:lnTo>
                    <a:pt x="3496" y="3593"/>
                  </a:lnTo>
                  <a:cubicBezTo>
                    <a:pt x="3882" y="3521"/>
                    <a:pt x="4220" y="3352"/>
                    <a:pt x="4461" y="3038"/>
                  </a:cubicBezTo>
                  <a:cubicBezTo>
                    <a:pt x="4702" y="2749"/>
                    <a:pt x="4822" y="2387"/>
                    <a:pt x="4822" y="1929"/>
                  </a:cubicBezTo>
                  <a:cubicBezTo>
                    <a:pt x="4822" y="1568"/>
                    <a:pt x="4726" y="1230"/>
                    <a:pt x="4557" y="965"/>
                  </a:cubicBezTo>
                  <a:cubicBezTo>
                    <a:pt x="4364" y="652"/>
                    <a:pt x="4123" y="459"/>
                    <a:pt x="3762" y="266"/>
                  </a:cubicBezTo>
                  <a:cubicBezTo>
                    <a:pt x="3472" y="97"/>
                    <a:pt x="3062" y="1"/>
                    <a:pt x="258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0" name="Google Shape;2080;p141"/>
          <p:cNvSpPr txBox="1"/>
          <p:nvPr/>
        </p:nvSpPr>
        <p:spPr>
          <a:xfrm>
            <a:off x="864799" y="4325300"/>
            <a:ext cx="7282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Here are </a:t>
            </a: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home learning ideas</a:t>
            </a: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 to share with families: </a:t>
            </a:r>
            <a:r>
              <a:rPr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English</a:t>
            </a: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 | </a:t>
            </a:r>
            <a:r>
              <a:rPr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Spanish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81" name="Google Shape;2081;p141"/>
          <p:cNvGrpSpPr/>
          <p:nvPr/>
        </p:nvGrpSpPr>
        <p:grpSpPr>
          <a:xfrm>
            <a:off x="941003" y="3800234"/>
            <a:ext cx="272884" cy="272901"/>
            <a:chOff x="3611400" y="1894350"/>
            <a:chExt cx="396000" cy="396025"/>
          </a:xfrm>
        </p:grpSpPr>
        <p:sp>
          <p:nvSpPr>
            <p:cNvPr id="2082" name="Google Shape;2082;p141"/>
            <p:cNvSpPr/>
            <p:nvPr/>
          </p:nvSpPr>
          <p:spPr>
            <a:xfrm>
              <a:off x="3611400" y="1894350"/>
              <a:ext cx="396000" cy="396025"/>
            </a:xfrm>
            <a:custGeom>
              <a:avLst/>
              <a:gdLst/>
              <a:ahLst/>
              <a:cxnLst/>
              <a:rect l="l" t="t" r="r" b="b"/>
              <a:pathLst>
                <a:path w="15840" h="15841" extrusionOk="0">
                  <a:moveTo>
                    <a:pt x="7932" y="1"/>
                  </a:moveTo>
                  <a:cubicBezTo>
                    <a:pt x="3544" y="1"/>
                    <a:pt x="1" y="3545"/>
                    <a:pt x="1" y="7908"/>
                  </a:cubicBezTo>
                  <a:cubicBezTo>
                    <a:pt x="1" y="12296"/>
                    <a:pt x="3544" y="15840"/>
                    <a:pt x="7932" y="15840"/>
                  </a:cubicBezTo>
                  <a:cubicBezTo>
                    <a:pt x="12295" y="15840"/>
                    <a:pt x="15839" y="12272"/>
                    <a:pt x="15839" y="7908"/>
                  </a:cubicBezTo>
                  <a:cubicBezTo>
                    <a:pt x="15839" y="3545"/>
                    <a:pt x="12295" y="1"/>
                    <a:pt x="7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41"/>
            <p:cNvSpPr/>
            <p:nvPr/>
          </p:nvSpPr>
          <p:spPr>
            <a:xfrm>
              <a:off x="3730125" y="2003450"/>
              <a:ext cx="144075" cy="177225"/>
            </a:xfrm>
            <a:custGeom>
              <a:avLst/>
              <a:gdLst/>
              <a:ahLst/>
              <a:cxnLst/>
              <a:rect l="l" t="t" r="r" b="b"/>
              <a:pathLst>
                <a:path w="5763" h="7089" extrusionOk="0">
                  <a:moveTo>
                    <a:pt x="3569" y="1616"/>
                  </a:moveTo>
                  <a:lnTo>
                    <a:pt x="3569" y="4460"/>
                  </a:lnTo>
                  <a:lnTo>
                    <a:pt x="1447" y="4460"/>
                  </a:lnTo>
                  <a:lnTo>
                    <a:pt x="3569" y="1616"/>
                  </a:lnTo>
                  <a:close/>
                  <a:moveTo>
                    <a:pt x="3352" y="0"/>
                  </a:moveTo>
                  <a:lnTo>
                    <a:pt x="1" y="4509"/>
                  </a:lnTo>
                  <a:lnTo>
                    <a:pt x="1" y="5666"/>
                  </a:lnTo>
                  <a:lnTo>
                    <a:pt x="3448" y="5666"/>
                  </a:lnTo>
                  <a:lnTo>
                    <a:pt x="3448" y="7088"/>
                  </a:lnTo>
                  <a:lnTo>
                    <a:pt x="4870" y="7088"/>
                  </a:lnTo>
                  <a:lnTo>
                    <a:pt x="4870" y="5666"/>
                  </a:lnTo>
                  <a:lnTo>
                    <a:pt x="5762" y="5666"/>
                  </a:lnTo>
                  <a:lnTo>
                    <a:pt x="5762" y="4460"/>
                  </a:lnTo>
                  <a:lnTo>
                    <a:pt x="4870" y="4460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142"/>
          <p:cNvSpPr/>
          <p:nvPr/>
        </p:nvSpPr>
        <p:spPr>
          <a:xfrm>
            <a:off x="4297150" y="1043525"/>
            <a:ext cx="3093900" cy="199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142"/>
          <p:cNvSpPr txBox="1"/>
          <p:nvPr/>
        </p:nvSpPr>
        <p:spPr>
          <a:xfrm>
            <a:off x="3850275" y="1060500"/>
            <a:ext cx="4617900" cy="19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Let’s take a look at how Seesaw works</a:t>
            </a:r>
            <a:endParaRPr sz="3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p143"/>
          <p:cNvSpPr/>
          <p:nvPr/>
        </p:nvSpPr>
        <p:spPr>
          <a:xfrm rot="5400000">
            <a:off x="7386165" y="3385646"/>
            <a:ext cx="1757860" cy="1757834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59CC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143"/>
          <p:cNvSpPr txBox="1">
            <a:spLocks noGrp="1"/>
          </p:cNvSpPr>
          <p:nvPr>
            <p:ph type="title"/>
          </p:nvPr>
        </p:nvSpPr>
        <p:spPr>
          <a:xfrm>
            <a:off x="570025" y="402300"/>
            <a:ext cx="7758300" cy="6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following slides show...</a:t>
            </a:r>
            <a:endParaRPr/>
          </a:p>
        </p:txBody>
      </p:sp>
      <p:sp>
        <p:nvSpPr>
          <p:cNvPr id="2096" name="Google Shape;2096;p143"/>
          <p:cNvSpPr txBox="1">
            <a:spLocks noGrp="1"/>
          </p:cNvSpPr>
          <p:nvPr>
            <p:ph type="subTitle" idx="1"/>
          </p:nvPr>
        </p:nvSpPr>
        <p:spPr>
          <a:xfrm>
            <a:off x="1058500" y="1486925"/>
            <a:ext cx="7758300" cy="307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Viewing student work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on the Teacher Dashboard</a:t>
            </a:r>
            <a:endParaRPr i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Approving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student posts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Students posting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to the journal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Teachers posting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to the journal, including to ‘All Students’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Creating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activities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7" name="Google Shape;2097;p143"/>
          <p:cNvGrpSpPr/>
          <p:nvPr/>
        </p:nvGrpSpPr>
        <p:grpSpPr>
          <a:xfrm>
            <a:off x="570031" y="1449721"/>
            <a:ext cx="343609" cy="343089"/>
            <a:chOff x="4563900" y="464100"/>
            <a:chExt cx="396000" cy="395400"/>
          </a:xfrm>
        </p:grpSpPr>
        <p:sp>
          <p:nvSpPr>
            <p:cNvPr id="2098" name="Google Shape;2098;p143"/>
            <p:cNvSpPr/>
            <p:nvPr/>
          </p:nvSpPr>
          <p:spPr>
            <a:xfrm>
              <a:off x="4563900" y="464100"/>
              <a:ext cx="396000" cy="395400"/>
            </a:xfrm>
            <a:custGeom>
              <a:avLst/>
              <a:gdLst/>
              <a:ahLst/>
              <a:cxnLst/>
              <a:rect l="l" t="t" r="r" b="b"/>
              <a:pathLst>
                <a:path w="15840" h="15816" extrusionOk="0">
                  <a:moveTo>
                    <a:pt x="7932" y="1"/>
                  </a:moveTo>
                  <a:cubicBezTo>
                    <a:pt x="3544" y="1"/>
                    <a:pt x="1" y="3521"/>
                    <a:pt x="1" y="7884"/>
                  </a:cubicBezTo>
                  <a:cubicBezTo>
                    <a:pt x="1" y="12272"/>
                    <a:pt x="3544" y="15816"/>
                    <a:pt x="7932" y="15816"/>
                  </a:cubicBezTo>
                  <a:cubicBezTo>
                    <a:pt x="12295" y="15816"/>
                    <a:pt x="15839" y="12272"/>
                    <a:pt x="15839" y="7884"/>
                  </a:cubicBezTo>
                  <a:cubicBezTo>
                    <a:pt x="15839" y="3521"/>
                    <a:pt x="12295" y="1"/>
                    <a:pt x="7932" y="1"/>
                  </a:cubicBezTo>
                  <a:close/>
                </a:path>
              </a:pathLst>
            </a:custGeom>
            <a:solidFill>
              <a:srgbClr val="59C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43"/>
            <p:cNvSpPr/>
            <p:nvPr/>
          </p:nvSpPr>
          <p:spPr>
            <a:xfrm>
              <a:off x="4723625" y="576825"/>
              <a:ext cx="62700" cy="174800"/>
            </a:xfrm>
            <a:custGeom>
              <a:avLst/>
              <a:gdLst/>
              <a:ahLst/>
              <a:cxnLst/>
              <a:rect l="l" t="t" r="r" b="b"/>
              <a:pathLst>
                <a:path w="2508" h="6992" extrusionOk="0">
                  <a:moveTo>
                    <a:pt x="0" y="0"/>
                  </a:moveTo>
                  <a:lnTo>
                    <a:pt x="0" y="1326"/>
                  </a:lnTo>
                  <a:lnTo>
                    <a:pt x="1061" y="1326"/>
                  </a:lnTo>
                  <a:lnTo>
                    <a:pt x="1061" y="6992"/>
                  </a:lnTo>
                  <a:lnTo>
                    <a:pt x="2507" y="6992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0" name="Google Shape;2100;p143"/>
          <p:cNvGrpSpPr/>
          <p:nvPr/>
        </p:nvGrpSpPr>
        <p:grpSpPr>
          <a:xfrm>
            <a:off x="570034" y="2080127"/>
            <a:ext cx="343609" cy="344152"/>
            <a:chOff x="3611400" y="859500"/>
            <a:chExt cx="396000" cy="396625"/>
          </a:xfrm>
        </p:grpSpPr>
        <p:sp>
          <p:nvSpPr>
            <p:cNvPr id="2101" name="Google Shape;2101;p143"/>
            <p:cNvSpPr/>
            <p:nvPr/>
          </p:nvSpPr>
          <p:spPr>
            <a:xfrm>
              <a:off x="3611400" y="859500"/>
              <a:ext cx="396000" cy="396625"/>
            </a:xfrm>
            <a:custGeom>
              <a:avLst/>
              <a:gdLst/>
              <a:ahLst/>
              <a:cxnLst/>
              <a:rect l="l" t="t" r="r" b="b"/>
              <a:pathLst>
                <a:path w="15840" h="15865" extrusionOk="0">
                  <a:moveTo>
                    <a:pt x="7932" y="1"/>
                  </a:moveTo>
                  <a:cubicBezTo>
                    <a:pt x="3544" y="1"/>
                    <a:pt x="1" y="3569"/>
                    <a:pt x="1" y="7932"/>
                  </a:cubicBezTo>
                  <a:cubicBezTo>
                    <a:pt x="1" y="12296"/>
                    <a:pt x="3544" y="15864"/>
                    <a:pt x="7932" y="15864"/>
                  </a:cubicBezTo>
                  <a:cubicBezTo>
                    <a:pt x="12295" y="15864"/>
                    <a:pt x="15839" y="12296"/>
                    <a:pt x="15839" y="7932"/>
                  </a:cubicBezTo>
                  <a:cubicBezTo>
                    <a:pt x="15839" y="3569"/>
                    <a:pt x="12295" y="1"/>
                    <a:pt x="7932" y="1"/>
                  </a:cubicBezTo>
                  <a:close/>
                </a:path>
              </a:pathLst>
            </a:custGeom>
            <a:solidFill>
              <a:srgbClr val="59C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3"/>
            <p:cNvSpPr/>
            <p:nvPr/>
          </p:nvSpPr>
          <p:spPr>
            <a:xfrm>
              <a:off x="3747600" y="968600"/>
              <a:ext cx="122975" cy="177225"/>
            </a:xfrm>
            <a:custGeom>
              <a:avLst/>
              <a:gdLst/>
              <a:ahLst/>
              <a:cxnLst/>
              <a:rect l="l" t="t" r="r" b="b"/>
              <a:pathLst>
                <a:path w="4919" h="7089" extrusionOk="0">
                  <a:moveTo>
                    <a:pt x="2532" y="0"/>
                  </a:moveTo>
                  <a:cubicBezTo>
                    <a:pt x="1833" y="0"/>
                    <a:pt x="1230" y="217"/>
                    <a:pt x="796" y="651"/>
                  </a:cubicBezTo>
                  <a:cubicBezTo>
                    <a:pt x="338" y="1061"/>
                    <a:pt x="73" y="1688"/>
                    <a:pt x="25" y="2508"/>
                  </a:cubicBezTo>
                  <a:lnTo>
                    <a:pt x="1399" y="2508"/>
                  </a:lnTo>
                  <a:cubicBezTo>
                    <a:pt x="1423" y="1616"/>
                    <a:pt x="1785" y="1182"/>
                    <a:pt x="2436" y="1182"/>
                  </a:cubicBezTo>
                  <a:cubicBezTo>
                    <a:pt x="2773" y="1182"/>
                    <a:pt x="2990" y="1278"/>
                    <a:pt x="3135" y="1447"/>
                  </a:cubicBezTo>
                  <a:cubicBezTo>
                    <a:pt x="3280" y="1640"/>
                    <a:pt x="3352" y="1881"/>
                    <a:pt x="3352" y="2170"/>
                  </a:cubicBezTo>
                  <a:cubicBezTo>
                    <a:pt x="3376" y="3207"/>
                    <a:pt x="2267" y="4509"/>
                    <a:pt x="1" y="6052"/>
                  </a:cubicBezTo>
                  <a:lnTo>
                    <a:pt x="1" y="7088"/>
                  </a:lnTo>
                  <a:lnTo>
                    <a:pt x="4919" y="7088"/>
                  </a:lnTo>
                  <a:lnTo>
                    <a:pt x="4919" y="5955"/>
                  </a:lnTo>
                  <a:lnTo>
                    <a:pt x="1881" y="5955"/>
                  </a:lnTo>
                  <a:cubicBezTo>
                    <a:pt x="2363" y="5642"/>
                    <a:pt x="2846" y="5280"/>
                    <a:pt x="3255" y="4894"/>
                  </a:cubicBezTo>
                  <a:cubicBezTo>
                    <a:pt x="3713" y="4485"/>
                    <a:pt x="4075" y="4026"/>
                    <a:pt x="4340" y="3544"/>
                  </a:cubicBezTo>
                  <a:cubicBezTo>
                    <a:pt x="4654" y="3062"/>
                    <a:pt x="4774" y="2556"/>
                    <a:pt x="4774" y="2074"/>
                  </a:cubicBezTo>
                  <a:cubicBezTo>
                    <a:pt x="4774" y="1423"/>
                    <a:pt x="4581" y="941"/>
                    <a:pt x="4196" y="579"/>
                  </a:cubicBezTo>
                  <a:cubicBezTo>
                    <a:pt x="3810" y="217"/>
                    <a:pt x="3255" y="0"/>
                    <a:pt x="253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3" name="Google Shape;2103;p143"/>
          <p:cNvGrpSpPr/>
          <p:nvPr/>
        </p:nvGrpSpPr>
        <p:grpSpPr>
          <a:xfrm>
            <a:off x="570034" y="2711602"/>
            <a:ext cx="343609" cy="343609"/>
            <a:chOff x="3611400" y="1376625"/>
            <a:chExt cx="396000" cy="396000"/>
          </a:xfrm>
        </p:grpSpPr>
        <p:sp>
          <p:nvSpPr>
            <p:cNvPr id="2104" name="Google Shape;2104;p143"/>
            <p:cNvSpPr/>
            <p:nvPr/>
          </p:nvSpPr>
          <p:spPr>
            <a:xfrm>
              <a:off x="3611400" y="1376625"/>
              <a:ext cx="396000" cy="396000"/>
            </a:xfrm>
            <a:custGeom>
              <a:avLst/>
              <a:gdLst/>
              <a:ahLst/>
              <a:cxnLst/>
              <a:rect l="l" t="t" r="r" b="b"/>
              <a:pathLst>
                <a:path w="15840" h="15840" extrusionOk="0">
                  <a:moveTo>
                    <a:pt x="7932" y="1"/>
                  </a:moveTo>
                  <a:cubicBezTo>
                    <a:pt x="3544" y="1"/>
                    <a:pt x="1" y="3545"/>
                    <a:pt x="1" y="7908"/>
                  </a:cubicBezTo>
                  <a:cubicBezTo>
                    <a:pt x="1" y="12320"/>
                    <a:pt x="3544" y="15840"/>
                    <a:pt x="7932" y="15840"/>
                  </a:cubicBezTo>
                  <a:cubicBezTo>
                    <a:pt x="12295" y="15840"/>
                    <a:pt x="15839" y="12296"/>
                    <a:pt x="15839" y="7908"/>
                  </a:cubicBezTo>
                  <a:cubicBezTo>
                    <a:pt x="15839" y="3545"/>
                    <a:pt x="12295" y="1"/>
                    <a:pt x="7932" y="1"/>
                  </a:cubicBezTo>
                  <a:close/>
                </a:path>
              </a:pathLst>
            </a:custGeom>
            <a:solidFill>
              <a:srgbClr val="59C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3"/>
            <p:cNvSpPr/>
            <p:nvPr/>
          </p:nvSpPr>
          <p:spPr>
            <a:xfrm>
              <a:off x="3747000" y="1482100"/>
              <a:ext cx="124175" cy="184450"/>
            </a:xfrm>
            <a:custGeom>
              <a:avLst/>
              <a:gdLst/>
              <a:ahLst/>
              <a:cxnLst/>
              <a:rect l="l" t="t" r="r" b="b"/>
              <a:pathLst>
                <a:path w="4967" h="7378" extrusionOk="0">
                  <a:moveTo>
                    <a:pt x="2580" y="1"/>
                  </a:moveTo>
                  <a:cubicBezTo>
                    <a:pt x="1833" y="1"/>
                    <a:pt x="1254" y="169"/>
                    <a:pt x="820" y="579"/>
                  </a:cubicBezTo>
                  <a:cubicBezTo>
                    <a:pt x="386" y="965"/>
                    <a:pt x="145" y="1495"/>
                    <a:pt x="121" y="2219"/>
                  </a:cubicBezTo>
                  <a:lnTo>
                    <a:pt x="1471" y="2219"/>
                  </a:lnTo>
                  <a:cubicBezTo>
                    <a:pt x="1495" y="1905"/>
                    <a:pt x="1592" y="1616"/>
                    <a:pt x="1809" y="1447"/>
                  </a:cubicBezTo>
                  <a:cubicBezTo>
                    <a:pt x="1978" y="1254"/>
                    <a:pt x="2219" y="1182"/>
                    <a:pt x="2532" y="1182"/>
                  </a:cubicBezTo>
                  <a:cubicBezTo>
                    <a:pt x="2797" y="1182"/>
                    <a:pt x="3038" y="1254"/>
                    <a:pt x="3183" y="1423"/>
                  </a:cubicBezTo>
                  <a:cubicBezTo>
                    <a:pt x="3352" y="1568"/>
                    <a:pt x="3424" y="1809"/>
                    <a:pt x="3424" y="2074"/>
                  </a:cubicBezTo>
                  <a:cubicBezTo>
                    <a:pt x="3424" y="2749"/>
                    <a:pt x="2990" y="3038"/>
                    <a:pt x="2050" y="3038"/>
                  </a:cubicBezTo>
                  <a:lnTo>
                    <a:pt x="1737" y="3038"/>
                  </a:lnTo>
                  <a:lnTo>
                    <a:pt x="1737" y="4196"/>
                  </a:lnTo>
                  <a:lnTo>
                    <a:pt x="2050" y="4196"/>
                  </a:lnTo>
                  <a:cubicBezTo>
                    <a:pt x="2556" y="4196"/>
                    <a:pt x="2918" y="4268"/>
                    <a:pt x="3183" y="4461"/>
                  </a:cubicBezTo>
                  <a:cubicBezTo>
                    <a:pt x="3472" y="4629"/>
                    <a:pt x="3569" y="4871"/>
                    <a:pt x="3569" y="5232"/>
                  </a:cubicBezTo>
                  <a:cubicBezTo>
                    <a:pt x="3569" y="5522"/>
                    <a:pt x="3496" y="5763"/>
                    <a:pt x="3304" y="5931"/>
                  </a:cubicBezTo>
                  <a:cubicBezTo>
                    <a:pt x="3135" y="6124"/>
                    <a:pt x="2894" y="6197"/>
                    <a:pt x="2556" y="6197"/>
                  </a:cubicBezTo>
                  <a:cubicBezTo>
                    <a:pt x="2195" y="6197"/>
                    <a:pt x="1881" y="6124"/>
                    <a:pt x="1712" y="5907"/>
                  </a:cubicBezTo>
                  <a:cubicBezTo>
                    <a:pt x="1495" y="5690"/>
                    <a:pt x="1375" y="5425"/>
                    <a:pt x="1351" y="5063"/>
                  </a:cubicBezTo>
                  <a:lnTo>
                    <a:pt x="1" y="5063"/>
                  </a:lnTo>
                  <a:cubicBezTo>
                    <a:pt x="49" y="5835"/>
                    <a:pt x="290" y="6414"/>
                    <a:pt x="772" y="6799"/>
                  </a:cubicBezTo>
                  <a:cubicBezTo>
                    <a:pt x="1230" y="7209"/>
                    <a:pt x="1857" y="7378"/>
                    <a:pt x="2653" y="7378"/>
                  </a:cubicBezTo>
                  <a:cubicBezTo>
                    <a:pt x="3376" y="7378"/>
                    <a:pt x="3954" y="7209"/>
                    <a:pt x="4364" y="6799"/>
                  </a:cubicBezTo>
                  <a:cubicBezTo>
                    <a:pt x="4750" y="6438"/>
                    <a:pt x="4967" y="5931"/>
                    <a:pt x="4967" y="5353"/>
                  </a:cubicBezTo>
                  <a:cubicBezTo>
                    <a:pt x="4967" y="4509"/>
                    <a:pt x="4485" y="3906"/>
                    <a:pt x="3496" y="3641"/>
                  </a:cubicBezTo>
                  <a:lnTo>
                    <a:pt x="3496" y="3593"/>
                  </a:lnTo>
                  <a:cubicBezTo>
                    <a:pt x="3882" y="3521"/>
                    <a:pt x="4220" y="3352"/>
                    <a:pt x="4461" y="3038"/>
                  </a:cubicBezTo>
                  <a:cubicBezTo>
                    <a:pt x="4702" y="2749"/>
                    <a:pt x="4822" y="2387"/>
                    <a:pt x="4822" y="1929"/>
                  </a:cubicBezTo>
                  <a:cubicBezTo>
                    <a:pt x="4822" y="1568"/>
                    <a:pt x="4726" y="1230"/>
                    <a:pt x="4557" y="965"/>
                  </a:cubicBezTo>
                  <a:cubicBezTo>
                    <a:pt x="4364" y="652"/>
                    <a:pt x="4123" y="459"/>
                    <a:pt x="3762" y="266"/>
                  </a:cubicBezTo>
                  <a:cubicBezTo>
                    <a:pt x="3472" y="97"/>
                    <a:pt x="3062" y="1"/>
                    <a:pt x="258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143"/>
          <p:cNvGrpSpPr/>
          <p:nvPr/>
        </p:nvGrpSpPr>
        <p:grpSpPr>
          <a:xfrm>
            <a:off x="570034" y="3361384"/>
            <a:ext cx="343609" cy="343631"/>
            <a:chOff x="3611400" y="1894350"/>
            <a:chExt cx="396000" cy="396025"/>
          </a:xfrm>
        </p:grpSpPr>
        <p:sp>
          <p:nvSpPr>
            <p:cNvPr id="2107" name="Google Shape;2107;p143"/>
            <p:cNvSpPr/>
            <p:nvPr/>
          </p:nvSpPr>
          <p:spPr>
            <a:xfrm>
              <a:off x="3611400" y="1894350"/>
              <a:ext cx="396000" cy="396025"/>
            </a:xfrm>
            <a:custGeom>
              <a:avLst/>
              <a:gdLst/>
              <a:ahLst/>
              <a:cxnLst/>
              <a:rect l="l" t="t" r="r" b="b"/>
              <a:pathLst>
                <a:path w="15840" h="15841" extrusionOk="0">
                  <a:moveTo>
                    <a:pt x="7932" y="1"/>
                  </a:moveTo>
                  <a:cubicBezTo>
                    <a:pt x="3544" y="1"/>
                    <a:pt x="1" y="3545"/>
                    <a:pt x="1" y="7908"/>
                  </a:cubicBezTo>
                  <a:cubicBezTo>
                    <a:pt x="1" y="12296"/>
                    <a:pt x="3544" y="15840"/>
                    <a:pt x="7932" y="15840"/>
                  </a:cubicBezTo>
                  <a:cubicBezTo>
                    <a:pt x="12295" y="15840"/>
                    <a:pt x="15839" y="12272"/>
                    <a:pt x="15839" y="7908"/>
                  </a:cubicBezTo>
                  <a:cubicBezTo>
                    <a:pt x="15839" y="3545"/>
                    <a:pt x="12295" y="1"/>
                    <a:pt x="7932" y="1"/>
                  </a:cubicBezTo>
                  <a:close/>
                </a:path>
              </a:pathLst>
            </a:custGeom>
            <a:solidFill>
              <a:srgbClr val="59C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3"/>
            <p:cNvSpPr/>
            <p:nvPr/>
          </p:nvSpPr>
          <p:spPr>
            <a:xfrm>
              <a:off x="3730125" y="2003450"/>
              <a:ext cx="144075" cy="177225"/>
            </a:xfrm>
            <a:custGeom>
              <a:avLst/>
              <a:gdLst/>
              <a:ahLst/>
              <a:cxnLst/>
              <a:rect l="l" t="t" r="r" b="b"/>
              <a:pathLst>
                <a:path w="5763" h="7089" extrusionOk="0">
                  <a:moveTo>
                    <a:pt x="3569" y="1616"/>
                  </a:moveTo>
                  <a:lnTo>
                    <a:pt x="3569" y="4460"/>
                  </a:lnTo>
                  <a:lnTo>
                    <a:pt x="1447" y="4460"/>
                  </a:lnTo>
                  <a:lnTo>
                    <a:pt x="3569" y="1616"/>
                  </a:lnTo>
                  <a:close/>
                  <a:moveTo>
                    <a:pt x="3352" y="0"/>
                  </a:moveTo>
                  <a:lnTo>
                    <a:pt x="1" y="4509"/>
                  </a:lnTo>
                  <a:lnTo>
                    <a:pt x="1" y="5666"/>
                  </a:lnTo>
                  <a:lnTo>
                    <a:pt x="3448" y="5666"/>
                  </a:lnTo>
                  <a:lnTo>
                    <a:pt x="3448" y="7088"/>
                  </a:lnTo>
                  <a:lnTo>
                    <a:pt x="4870" y="7088"/>
                  </a:lnTo>
                  <a:lnTo>
                    <a:pt x="4870" y="5666"/>
                  </a:lnTo>
                  <a:lnTo>
                    <a:pt x="5762" y="5666"/>
                  </a:lnTo>
                  <a:lnTo>
                    <a:pt x="5762" y="4460"/>
                  </a:lnTo>
                  <a:lnTo>
                    <a:pt x="4870" y="4460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9" name="Google Shape;2109;p143"/>
          <p:cNvGrpSpPr/>
          <p:nvPr/>
        </p:nvGrpSpPr>
        <p:grpSpPr>
          <a:xfrm>
            <a:off x="570034" y="3935150"/>
            <a:ext cx="343609" cy="343631"/>
            <a:chOff x="3611400" y="2411475"/>
            <a:chExt cx="396000" cy="396025"/>
          </a:xfrm>
        </p:grpSpPr>
        <p:sp>
          <p:nvSpPr>
            <p:cNvPr id="2110" name="Google Shape;2110;p143"/>
            <p:cNvSpPr/>
            <p:nvPr/>
          </p:nvSpPr>
          <p:spPr>
            <a:xfrm>
              <a:off x="3611400" y="2411475"/>
              <a:ext cx="396000" cy="396025"/>
            </a:xfrm>
            <a:custGeom>
              <a:avLst/>
              <a:gdLst/>
              <a:ahLst/>
              <a:cxnLst/>
              <a:rect l="l" t="t" r="r" b="b"/>
              <a:pathLst>
                <a:path w="15840" h="15841" extrusionOk="0">
                  <a:moveTo>
                    <a:pt x="7932" y="1"/>
                  </a:moveTo>
                  <a:cubicBezTo>
                    <a:pt x="3544" y="1"/>
                    <a:pt x="1" y="3569"/>
                    <a:pt x="1" y="7932"/>
                  </a:cubicBezTo>
                  <a:cubicBezTo>
                    <a:pt x="1" y="12296"/>
                    <a:pt x="3544" y="15840"/>
                    <a:pt x="7932" y="15840"/>
                  </a:cubicBezTo>
                  <a:cubicBezTo>
                    <a:pt x="12295" y="15840"/>
                    <a:pt x="15839" y="12272"/>
                    <a:pt x="15839" y="7908"/>
                  </a:cubicBezTo>
                  <a:cubicBezTo>
                    <a:pt x="15839" y="3545"/>
                    <a:pt x="12295" y="1"/>
                    <a:pt x="7932" y="1"/>
                  </a:cubicBezTo>
                  <a:close/>
                </a:path>
              </a:pathLst>
            </a:custGeom>
            <a:solidFill>
              <a:srgbClr val="59C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3"/>
            <p:cNvSpPr/>
            <p:nvPr/>
          </p:nvSpPr>
          <p:spPr>
            <a:xfrm>
              <a:off x="3747600" y="2525400"/>
              <a:ext cx="125400" cy="178425"/>
            </a:xfrm>
            <a:custGeom>
              <a:avLst/>
              <a:gdLst/>
              <a:ahLst/>
              <a:cxnLst/>
              <a:rect l="l" t="t" r="r" b="b"/>
              <a:pathLst>
                <a:path w="5016" h="7137" extrusionOk="0">
                  <a:moveTo>
                    <a:pt x="25" y="0"/>
                  </a:moveTo>
                  <a:lnTo>
                    <a:pt x="25" y="4123"/>
                  </a:lnTo>
                  <a:lnTo>
                    <a:pt x="1399" y="4123"/>
                  </a:lnTo>
                  <a:cubicBezTo>
                    <a:pt x="1471" y="3954"/>
                    <a:pt x="1592" y="3809"/>
                    <a:pt x="1785" y="3689"/>
                  </a:cubicBezTo>
                  <a:cubicBezTo>
                    <a:pt x="1954" y="3568"/>
                    <a:pt x="2195" y="3496"/>
                    <a:pt x="2436" y="3496"/>
                  </a:cubicBezTo>
                  <a:cubicBezTo>
                    <a:pt x="2797" y="3496"/>
                    <a:pt x="3087" y="3592"/>
                    <a:pt x="3280" y="3809"/>
                  </a:cubicBezTo>
                  <a:cubicBezTo>
                    <a:pt x="3496" y="4002"/>
                    <a:pt x="3593" y="4292"/>
                    <a:pt x="3593" y="4677"/>
                  </a:cubicBezTo>
                  <a:cubicBezTo>
                    <a:pt x="3593" y="5063"/>
                    <a:pt x="3496" y="5352"/>
                    <a:pt x="3328" y="5618"/>
                  </a:cubicBezTo>
                  <a:cubicBezTo>
                    <a:pt x="3135" y="5859"/>
                    <a:pt x="2846" y="5955"/>
                    <a:pt x="2484" y="5955"/>
                  </a:cubicBezTo>
                  <a:cubicBezTo>
                    <a:pt x="2146" y="5955"/>
                    <a:pt x="1905" y="5883"/>
                    <a:pt x="1713" y="5690"/>
                  </a:cubicBezTo>
                  <a:cubicBezTo>
                    <a:pt x="1544" y="5521"/>
                    <a:pt x="1423" y="5280"/>
                    <a:pt x="1351" y="4967"/>
                  </a:cubicBezTo>
                  <a:lnTo>
                    <a:pt x="1" y="4967"/>
                  </a:lnTo>
                  <a:cubicBezTo>
                    <a:pt x="25" y="5401"/>
                    <a:pt x="121" y="5786"/>
                    <a:pt x="362" y="6124"/>
                  </a:cubicBezTo>
                  <a:cubicBezTo>
                    <a:pt x="579" y="6461"/>
                    <a:pt x="869" y="6702"/>
                    <a:pt x="1230" y="6871"/>
                  </a:cubicBezTo>
                  <a:cubicBezTo>
                    <a:pt x="1592" y="7064"/>
                    <a:pt x="2050" y="7136"/>
                    <a:pt x="2556" y="7136"/>
                  </a:cubicBezTo>
                  <a:cubicBezTo>
                    <a:pt x="3352" y="7136"/>
                    <a:pt x="3955" y="6944"/>
                    <a:pt x="4364" y="6485"/>
                  </a:cubicBezTo>
                  <a:cubicBezTo>
                    <a:pt x="4798" y="6027"/>
                    <a:pt x="5015" y="5425"/>
                    <a:pt x="5015" y="4701"/>
                  </a:cubicBezTo>
                  <a:cubicBezTo>
                    <a:pt x="5015" y="4292"/>
                    <a:pt x="4919" y="3882"/>
                    <a:pt x="4774" y="3568"/>
                  </a:cubicBezTo>
                  <a:cubicBezTo>
                    <a:pt x="4605" y="3231"/>
                    <a:pt x="4364" y="2917"/>
                    <a:pt x="4051" y="2725"/>
                  </a:cubicBezTo>
                  <a:cubicBezTo>
                    <a:pt x="3713" y="2508"/>
                    <a:pt x="3328" y="2411"/>
                    <a:pt x="2846" y="2411"/>
                  </a:cubicBezTo>
                  <a:cubicBezTo>
                    <a:pt x="2508" y="2411"/>
                    <a:pt x="2195" y="2483"/>
                    <a:pt x="1954" y="2556"/>
                  </a:cubicBezTo>
                  <a:cubicBezTo>
                    <a:pt x="1688" y="2676"/>
                    <a:pt x="1471" y="2797"/>
                    <a:pt x="1327" y="2990"/>
                  </a:cubicBezTo>
                  <a:lnTo>
                    <a:pt x="1327" y="1206"/>
                  </a:lnTo>
                  <a:lnTo>
                    <a:pt x="4654" y="1206"/>
                  </a:lnTo>
                  <a:lnTo>
                    <a:pt x="465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p144"/>
          <p:cNvSpPr txBox="1">
            <a:spLocks noGrp="1"/>
          </p:cNvSpPr>
          <p:nvPr>
            <p:ph type="subTitle" idx="1"/>
          </p:nvPr>
        </p:nvSpPr>
        <p:spPr>
          <a:xfrm>
            <a:off x="990300" y="1805375"/>
            <a:ext cx="42576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2 ways to see student work on the teacher dashboard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144"/>
          <p:cNvSpPr txBox="1">
            <a:spLocks noGrp="1"/>
          </p:cNvSpPr>
          <p:nvPr>
            <p:ph type="title"/>
          </p:nvPr>
        </p:nvSpPr>
        <p:spPr>
          <a:xfrm>
            <a:off x="1045050" y="1274375"/>
            <a:ext cx="4148100" cy="53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Get Ready to Watch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145"/>
          <p:cNvSpPr txBox="1"/>
          <p:nvPr/>
        </p:nvSpPr>
        <p:spPr>
          <a:xfrm>
            <a:off x="5679550" y="1569313"/>
            <a:ext cx="3013500" cy="20049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VIEW 1: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 the Journal tab, you’ll see all student’s work in the feed on the left of your screen..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VIEW 2: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can click on any student’s name on the right of your screen to see only that student’s work.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23" name="Google Shape;2123;p145" descr="In this video, we will show you the teacher dashboard in Seesaw. This video is used in the training Getting Teachers Started with Seesaw." title="Preview the Seesaw Teacher Dashboar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300" y="669263"/>
            <a:ext cx="5073300" cy="38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esaw PD Presentation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9CCE5"/>
      </a:accent1>
      <a:accent2>
        <a:srgbClr val="1A6EBF"/>
      </a:accent2>
      <a:accent3>
        <a:srgbClr val="C7DB00"/>
      </a:accent3>
      <a:accent4>
        <a:srgbClr val="FFAB00"/>
      </a:accent4>
      <a:accent5>
        <a:srgbClr val="8229A1"/>
      </a:accent5>
      <a:accent6>
        <a:srgbClr val="000000"/>
      </a:accent6>
      <a:hlink>
        <a:srgbClr val="59CCE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esaw PD Presentation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9CCE5"/>
      </a:accent1>
      <a:accent2>
        <a:srgbClr val="1A6EBF"/>
      </a:accent2>
      <a:accent3>
        <a:srgbClr val="C7DB00"/>
      </a:accent3>
      <a:accent4>
        <a:srgbClr val="FFAB00"/>
      </a:accent4>
      <a:accent5>
        <a:srgbClr val="8229A1"/>
      </a:accent5>
      <a:accent6>
        <a:srgbClr val="000000"/>
      </a:accent6>
      <a:hlink>
        <a:srgbClr val="59CCE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esaw PD Presentation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9CCE5"/>
      </a:accent1>
      <a:accent2>
        <a:srgbClr val="1A6EBF"/>
      </a:accent2>
      <a:accent3>
        <a:srgbClr val="C7DB00"/>
      </a:accent3>
      <a:accent4>
        <a:srgbClr val="FFAB00"/>
      </a:accent4>
      <a:accent5>
        <a:srgbClr val="8229A1"/>
      </a:accent5>
      <a:accent6>
        <a:srgbClr val="000000"/>
      </a:accent6>
      <a:hlink>
        <a:srgbClr val="59CCE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1712</Words>
  <Application>Microsoft Macintosh PowerPoint</Application>
  <PresentationFormat>On-screen Show (16:9)</PresentationFormat>
  <Paragraphs>165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Poppins SemiBold</vt:lpstr>
      <vt:lpstr>Poppins</vt:lpstr>
      <vt:lpstr>Arial</vt:lpstr>
      <vt:lpstr>Poppins Medium</vt:lpstr>
      <vt:lpstr>Seesaw PD Presentation Master</vt:lpstr>
      <vt:lpstr>Seesaw PD Presentation Master</vt:lpstr>
      <vt:lpstr>Seesaw PD Presentation Master</vt:lpstr>
      <vt:lpstr>Remote Learning for Teachers New to Seesaw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show...</vt:lpstr>
      <vt:lpstr>Get Ready to Watch</vt:lpstr>
      <vt:lpstr>PowerPoint Presentation</vt:lpstr>
      <vt:lpstr>Get Ready to Watch</vt:lpstr>
      <vt:lpstr>PowerPoint Presentation</vt:lpstr>
      <vt:lpstr>Get Ready to Watch</vt:lpstr>
      <vt:lpstr>PowerPoint Presentation</vt:lpstr>
      <vt:lpstr>Get Ready to Watch</vt:lpstr>
      <vt:lpstr>PowerPoint Presentation</vt:lpstr>
      <vt:lpstr>You just learned how students and teachers post to Seesaw using the green Add+ button.</vt:lpstr>
      <vt:lpstr>Students can also post by responding to an activity you’ve assigned in Seesaw </vt:lpstr>
      <vt:lpstr>Get Ready to Watch</vt:lpstr>
      <vt:lpstr>PowerPoint Presentation</vt:lpstr>
      <vt:lpstr>PowerPoint Presentation</vt:lpstr>
      <vt:lpstr>Get ready to watch</vt:lpstr>
      <vt:lpstr>PowerPoint Presentation</vt:lpstr>
      <vt:lpstr>PowerPoint Presentation</vt:lpstr>
      <vt:lpstr>Students already using email or Clever badges to sign in can continue to do so.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created a map of ready-to-go Seesaw activities for home learning organized by grade and subject.  You can find it HERE.</vt:lpstr>
      <vt:lpstr>PowerPoint Presentation</vt:lpstr>
      <vt:lpstr>PowerPoint Presentation</vt:lpstr>
      <vt:lpstr>Troubleshooting &amp; FAQs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Learning for Teachers New to Seesaw </dc:title>
  <cp:lastModifiedBy>Marshall, Melissa</cp:lastModifiedBy>
  <cp:revision>2</cp:revision>
  <dcterms:modified xsi:type="dcterms:W3CDTF">2020-03-24T16:36:46Z</dcterms:modified>
</cp:coreProperties>
</file>