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7"/>
  </p:notesMasterIdLst>
  <p:sldIdLst>
    <p:sldId id="256" r:id="rId2"/>
    <p:sldId id="279" r:id="rId3"/>
    <p:sldId id="281" r:id="rId4"/>
    <p:sldId id="278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B8FBE-602D-4BFF-A369-72A55C3F50FD}" v="19" dt="2023-05-02T19:10:11.711"/>
    <p1510:client id="{716C94CE-2EF4-E67B-0DD3-33015541EDCD}" v="410" dt="2023-05-02T21:07:46.487"/>
    <p1510:client id="{B57537E4-8CC2-DA9A-FBD5-5706F52EBCA9}" v="4" dt="2023-05-02T20:21:01.806"/>
    <p1510:client id="{BEE790D2-132E-E92C-1225-AF1AFBDF981B}" v="52" dt="2023-05-02T20:19:55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8E97D-0A71-4C28-A25E-7B4E9F07C02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1AD29C-6D76-4B47-9246-E4432BC45FA6}">
      <dgm:prSet/>
      <dgm:spPr/>
      <dgm:t>
        <a:bodyPr/>
        <a:lstStyle/>
        <a:p>
          <a:r>
            <a:rPr lang="en-US">
              <a:latin typeface="+mn-lt"/>
            </a:rPr>
            <a:t>Invest</a:t>
          </a:r>
        </a:p>
      </dgm:t>
    </dgm:pt>
    <dgm:pt modelId="{D195AD16-9476-4AFB-B25B-7C16095D3EB7}" type="parTrans" cxnId="{501D9669-34E1-435D-AD6C-5F0935F26669}">
      <dgm:prSet/>
      <dgm:spPr/>
      <dgm:t>
        <a:bodyPr/>
        <a:lstStyle/>
        <a:p>
          <a:endParaRPr lang="en-US"/>
        </a:p>
      </dgm:t>
    </dgm:pt>
    <dgm:pt modelId="{2701F2E1-02D4-4EFF-A31A-BA48AF0363DD}" type="sibTrans" cxnId="{501D9669-34E1-435D-AD6C-5F0935F26669}">
      <dgm:prSet/>
      <dgm:spPr/>
      <dgm:t>
        <a:bodyPr/>
        <a:lstStyle/>
        <a:p>
          <a:endParaRPr lang="en-US"/>
        </a:p>
      </dgm:t>
    </dgm:pt>
    <dgm:pt modelId="{F83740B6-EF71-435F-ACA2-F06F4B762A8B}">
      <dgm:prSet/>
      <dgm:spPr/>
      <dgm:t>
        <a:bodyPr/>
        <a:lstStyle/>
        <a:p>
          <a:r>
            <a:rPr lang="en-US">
              <a:latin typeface="+mn-lt"/>
            </a:rPr>
            <a:t>Construct</a:t>
          </a:r>
        </a:p>
      </dgm:t>
    </dgm:pt>
    <dgm:pt modelId="{67EDBC29-B77D-48F2-86B0-FEBAFD1FECA7}" type="parTrans" cxnId="{854BF976-C92F-42A7-92FA-306419F11791}">
      <dgm:prSet/>
      <dgm:spPr/>
      <dgm:t>
        <a:bodyPr/>
        <a:lstStyle/>
        <a:p>
          <a:endParaRPr lang="en-US"/>
        </a:p>
      </dgm:t>
    </dgm:pt>
    <dgm:pt modelId="{74CB0B7C-7EF6-48C4-BEE1-990FEA85CC77}" type="sibTrans" cxnId="{854BF976-C92F-42A7-92FA-306419F11791}">
      <dgm:prSet/>
      <dgm:spPr/>
      <dgm:t>
        <a:bodyPr/>
        <a:lstStyle/>
        <a:p>
          <a:endParaRPr lang="en-US"/>
        </a:p>
      </dgm:t>
    </dgm:pt>
    <dgm:pt modelId="{DD5DC1CC-6178-4627-BB4B-CD745BD5DCBE}">
      <dgm:prSet custT="1"/>
      <dgm:spPr/>
      <dgm:t>
        <a:bodyPr/>
        <a:lstStyle/>
        <a:p>
          <a:r>
            <a:rPr lang="en-US" sz="2400" dirty="0">
              <a:latin typeface="+mn-lt"/>
            </a:rPr>
            <a:t>Construct safety, health, and wellness protocols.</a:t>
          </a:r>
        </a:p>
      </dgm:t>
    </dgm:pt>
    <dgm:pt modelId="{149BA778-116A-4DBA-ACF5-2F5B8F6E1264}" type="parTrans" cxnId="{FC9298AF-7888-4843-A733-7E96D5DFF3B9}">
      <dgm:prSet/>
      <dgm:spPr/>
      <dgm:t>
        <a:bodyPr/>
        <a:lstStyle/>
        <a:p>
          <a:endParaRPr lang="en-US"/>
        </a:p>
      </dgm:t>
    </dgm:pt>
    <dgm:pt modelId="{907298B8-860B-4306-9BD3-E4A43F4E373F}" type="sibTrans" cxnId="{FC9298AF-7888-4843-A733-7E96D5DFF3B9}">
      <dgm:prSet/>
      <dgm:spPr/>
      <dgm:t>
        <a:bodyPr/>
        <a:lstStyle/>
        <a:p>
          <a:endParaRPr lang="en-US"/>
        </a:p>
      </dgm:t>
    </dgm:pt>
    <dgm:pt modelId="{5CD9CB70-4F56-44C7-8D00-8B85629D449D}">
      <dgm:prSet/>
      <dgm:spPr/>
      <dgm:t>
        <a:bodyPr/>
        <a:lstStyle/>
        <a:p>
          <a:r>
            <a:rPr lang="en-US">
              <a:latin typeface="+mn-lt"/>
            </a:rPr>
            <a:t>Expand</a:t>
          </a:r>
        </a:p>
      </dgm:t>
    </dgm:pt>
    <dgm:pt modelId="{E370F303-69B7-4456-B5C0-3585316D6B10}" type="parTrans" cxnId="{02850186-1B72-431B-92BE-8AF13F514A4D}">
      <dgm:prSet/>
      <dgm:spPr/>
      <dgm:t>
        <a:bodyPr/>
        <a:lstStyle/>
        <a:p>
          <a:endParaRPr lang="en-US"/>
        </a:p>
      </dgm:t>
    </dgm:pt>
    <dgm:pt modelId="{E9027159-7513-4B68-AB9C-111DEF96402F}" type="sibTrans" cxnId="{02850186-1B72-431B-92BE-8AF13F514A4D}">
      <dgm:prSet/>
      <dgm:spPr/>
      <dgm:t>
        <a:bodyPr/>
        <a:lstStyle/>
        <a:p>
          <a:endParaRPr lang="en-US"/>
        </a:p>
      </dgm:t>
    </dgm:pt>
    <dgm:pt modelId="{4A12AC1F-1535-47D2-BE6E-8403F94B7B8C}">
      <dgm:prSet custT="1"/>
      <dgm:spPr/>
      <dgm:t>
        <a:bodyPr/>
        <a:lstStyle/>
        <a:p>
          <a:r>
            <a:rPr lang="en-US" sz="2400" dirty="0">
              <a:latin typeface="+mn-lt"/>
            </a:rPr>
            <a:t>Expand stakeholder communication and partnerships.</a:t>
          </a:r>
        </a:p>
      </dgm:t>
    </dgm:pt>
    <dgm:pt modelId="{FF1C418C-469F-4C46-85F8-B34947D88EA2}" type="parTrans" cxnId="{7A20FC88-11D9-4608-AA7C-FB1D8117EFD2}">
      <dgm:prSet/>
      <dgm:spPr/>
      <dgm:t>
        <a:bodyPr/>
        <a:lstStyle/>
        <a:p>
          <a:endParaRPr lang="en-US"/>
        </a:p>
      </dgm:t>
    </dgm:pt>
    <dgm:pt modelId="{AE1E99F4-49A3-4E39-BDCE-8425025CCCC9}" type="sibTrans" cxnId="{7A20FC88-11D9-4608-AA7C-FB1D8117EFD2}">
      <dgm:prSet/>
      <dgm:spPr/>
      <dgm:t>
        <a:bodyPr/>
        <a:lstStyle/>
        <a:p>
          <a:endParaRPr lang="en-US"/>
        </a:p>
      </dgm:t>
    </dgm:pt>
    <dgm:pt modelId="{81AD93F8-4543-4F14-861D-213B5AA7113D}">
      <dgm:prSet/>
      <dgm:spPr/>
      <dgm:t>
        <a:bodyPr/>
        <a:lstStyle/>
        <a:p>
          <a:r>
            <a:rPr lang="en-US">
              <a:latin typeface="+mn-lt"/>
            </a:rPr>
            <a:t>Design</a:t>
          </a:r>
        </a:p>
      </dgm:t>
    </dgm:pt>
    <dgm:pt modelId="{7739E26D-E641-48F5-A739-EC4F3584E58A}" type="parTrans" cxnId="{1689919B-1497-4A95-87AB-D9D9465254C6}">
      <dgm:prSet/>
      <dgm:spPr/>
      <dgm:t>
        <a:bodyPr/>
        <a:lstStyle/>
        <a:p>
          <a:endParaRPr lang="en-US"/>
        </a:p>
      </dgm:t>
    </dgm:pt>
    <dgm:pt modelId="{F37DB168-D252-4500-8C6E-9984D3042065}" type="sibTrans" cxnId="{1689919B-1497-4A95-87AB-D9D9465254C6}">
      <dgm:prSet/>
      <dgm:spPr/>
      <dgm:t>
        <a:bodyPr/>
        <a:lstStyle/>
        <a:p>
          <a:endParaRPr lang="en-US"/>
        </a:p>
      </dgm:t>
    </dgm:pt>
    <dgm:pt modelId="{EB1AEBCF-8311-4BA3-B520-888972BCBA7E}">
      <dgm:prSet custT="1"/>
      <dgm:spPr/>
      <dgm:t>
        <a:bodyPr/>
        <a:lstStyle/>
        <a:p>
          <a:r>
            <a:rPr lang="en-US" sz="2400" dirty="0">
              <a:latin typeface="+mn-lt"/>
            </a:rPr>
            <a:t>Design effective organizational systems.</a:t>
          </a:r>
        </a:p>
      </dgm:t>
    </dgm:pt>
    <dgm:pt modelId="{06BDD3DE-C3CC-43D1-9362-801868097420}" type="parTrans" cxnId="{B6DE2172-2002-455E-B1F5-273D04472529}">
      <dgm:prSet/>
      <dgm:spPr/>
      <dgm:t>
        <a:bodyPr/>
        <a:lstStyle/>
        <a:p>
          <a:endParaRPr lang="en-US"/>
        </a:p>
      </dgm:t>
    </dgm:pt>
    <dgm:pt modelId="{F7CA020C-23FD-426B-9FF8-F30A79A135E8}" type="sibTrans" cxnId="{B6DE2172-2002-455E-B1F5-273D04472529}">
      <dgm:prSet/>
      <dgm:spPr/>
      <dgm:t>
        <a:bodyPr/>
        <a:lstStyle/>
        <a:p>
          <a:endParaRPr lang="en-US"/>
        </a:p>
      </dgm:t>
    </dgm:pt>
    <dgm:pt modelId="{553B5EF8-E4C0-476D-9166-5A383C08F3CB}">
      <dgm:prSet/>
      <dgm:spPr/>
      <dgm:t>
        <a:bodyPr/>
        <a:lstStyle/>
        <a:p>
          <a:r>
            <a:rPr lang="en-US">
              <a:latin typeface="+mn-lt"/>
            </a:rPr>
            <a:t>Allocate</a:t>
          </a:r>
        </a:p>
      </dgm:t>
    </dgm:pt>
    <dgm:pt modelId="{1839DC1E-2644-44BF-840A-2F5BE5C6C13E}" type="parTrans" cxnId="{A9853139-70DA-4E1B-8D28-804BFB1C368F}">
      <dgm:prSet/>
      <dgm:spPr/>
      <dgm:t>
        <a:bodyPr/>
        <a:lstStyle/>
        <a:p>
          <a:endParaRPr lang="en-US"/>
        </a:p>
      </dgm:t>
    </dgm:pt>
    <dgm:pt modelId="{17AAD557-15DB-484F-9FDC-161BB40E861C}" type="sibTrans" cxnId="{A9853139-70DA-4E1B-8D28-804BFB1C368F}">
      <dgm:prSet/>
      <dgm:spPr/>
      <dgm:t>
        <a:bodyPr/>
        <a:lstStyle/>
        <a:p>
          <a:endParaRPr lang="en-US"/>
        </a:p>
      </dgm:t>
    </dgm:pt>
    <dgm:pt modelId="{090A5043-86F2-4B42-A329-3487C3F18010}">
      <dgm:prSet custT="1"/>
      <dgm:spPr/>
      <dgm:t>
        <a:bodyPr/>
        <a:lstStyle/>
        <a:p>
          <a:r>
            <a:rPr lang="en-US" sz="2400" dirty="0">
              <a:latin typeface="+mn-lt"/>
            </a:rPr>
            <a:t>Strategically allocate resources to ensure equity, excellence, and efficiency. </a:t>
          </a:r>
        </a:p>
      </dgm:t>
    </dgm:pt>
    <dgm:pt modelId="{7F021F1C-1DE7-43FE-8AC3-B1E4A2AE9AC9}" type="parTrans" cxnId="{C16DCBA4-827A-4F46-9D53-8B6B87E44ADC}">
      <dgm:prSet/>
      <dgm:spPr/>
      <dgm:t>
        <a:bodyPr/>
        <a:lstStyle/>
        <a:p>
          <a:endParaRPr lang="en-US"/>
        </a:p>
      </dgm:t>
    </dgm:pt>
    <dgm:pt modelId="{BD1323F2-16C6-421A-BA70-088917B1DB14}" type="sibTrans" cxnId="{C16DCBA4-827A-4F46-9D53-8B6B87E44ADC}">
      <dgm:prSet/>
      <dgm:spPr/>
      <dgm:t>
        <a:bodyPr/>
        <a:lstStyle/>
        <a:p>
          <a:endParaRPr lang="en-US"/>
        </a:p>
      </dgm:t>
    </dgm:pt>
    <dgm:pt modelId="{748CDBA4-C278-40BB-8CBC-69E99A541A09}">
      <dgm:prSet custT="1"/>
      <dgm:spPr/>
      <dgm:t>
        <a:bodyPr/>
        <a:lstStyle/>
        <a:p>
          <a:r>
            <a:rPr lang="en-US" sz="2400" b="0" dirty="0">
              <a:latin typeface="+mn-lt"/>
            </a:rPr>
            <a:t>Invest in culturally responsive, evidence-based training, tools, and instructional practices.</a:t>
          </a:r>
        </a:p>
      </dgm:t>
    </dgm:pt>
    <dgm:pt modelId="{B02CC034-E2C6-4FB4-8866-FEADA9A14A4D}" type="parTrans" cxnId="{C36252FB-4000-4BBB-93C8-AC14F40CC179}">
      <dgm:prSet/>
      <dgm:spPr/>
      <dgm:t>
        <a:bodyPr/>
        <a:lstStyle/>
        <a:p>
          <a:endParaRPr lang="en-US"/>
        </a:p>
      </dgm:t>
    </dgm:pt>
    <dgm:pt modelId="{9DAC32D5-4ABD-46E4-8715-0A53E11CCAFD}" type="sibTrans" cxnId="{C36252FB-4000-4BBB-93C8-AC14F40CC179}">
      <dgm:prSet/>
      <dgm:spPr/>
      <dgm:t>
        <a:bodyPr/>
        <a:lstStyle/>
        <a:p>
          <a:endParaRPr lang="en-US"/>
        </a:p>
      </dgm:t>
    </dgm:pt>
    <dgm:pt modelId="{BE06928C-E9D1-408D-BEAC-4EE0BEAD9205}" type="pres">
      <dgm:prSet presAssocID="{42B8E97D-0A71-4C28-A25E-7B4E9F07C02E}" presName="Name0" presStyleCnt="0">
        <dgm:presLayoutVars>
          <dgm:dir/>
          <dgm:animLvl val="lvl"/>
          <dgm:resizeHandles val="exact"/>
        </dgm:presLayoutVars>
      </dgm:prSet>
      <dgm:spPr/>
    </dgm:pt>
    <dgm:pt modelId="{1CE755C1-C0C1-4C9D-B859-9A657234ACB6}" type="pres">
      <dgm:prSet presAssocID="{D81AD29C-6D76-4B47-9246-E4432BC45FA6}" presName="linNode" presStyleCnt="0"/>
      <dgm:spPr/>
    </dgm:pt>
    <dgm:pt modelId="{2E58FC4F-D370-41A7-B5B7-2E808D29FA05}" type="pres">
      <dgm:prSet presAssocID="{D81AD29C-6D76-4B47-9246-E4432BC45FA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2C29976-9005-4CBB-96A9-99CC247F72B7}" type="pres">
      <dgm:prSet presAssocID="{D81AD29C-6D76-4B47-9246-E4432BC45FA6}" presName="descendantText" presStyleLbl="alignAccFollowNode1" presStyleIdx="0" presStyleCnt="5">
        <dgm:presLayoutVars>
          <dgm:bulletEnabled val="1"/>
        </dgm:presLayoutVars>
      </dgm:prSet>
      <dgm:spPr/>
    </dgm:pt>
    <dgm:pt modelId="{4F3E7ABD-26D4-45C1-8A3B-C86F139355C7}" type="pres">
      <dgm:prSet presAssocID="{2701F2E1-02D4-4EFF-A31A-BA48AF0363DD}" presName="sp" presStyleCnt="0"/>
      <dgm:spPr/>
    </dgm:pt>
    <dgm:pt modelId="{8F3B1CBC-AB95-49B8-B53D-7875BD5D13BF}" type="pres">
      <dgm:prSet presAssocID="{F83740B6-EF71-435F-ACA2-F06F4B762A8B}" presName="linNode" presStyleCnt="0"/>
      <dgm:spPr/>
    </dgm:pt>
    <dgm:pt modelId="{12FD1DA5-66B8-4EBB-B510-C0F3FBA5ACF7}" type="pres">
      <dgm:prSet presAssocID="{F83740B6-EF71-435F-ACA2-F06F4B762A8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36AADF9-B73E-49BF-BABD-6ACD141E7836}" type="pres">
      <dgm:prSet presAssocID="{F83740B6-EF71-435F-ACA2-F06F4B762A8B}" presName="descendantText" presStyleLbl="alignAccFollowNode1" presStyleIdx="1" presStyleCnt="5">
        <dgm:presLayoutVars>
          <dgm:bulletEnabled val="1"/>
        </dgm:presLayoutVars>
      </dgm:prSet>
      <dgm:spPr/>
    </dgm:pt>
    <dgm:pt modelId="{4EF313DA-BE4C-442C-858C-AFCF09C4DFA1}" type="pres">
      <dgm:prSet presAssocID="{74CB0B7C-7EF6-48C4-BEE1-990FEA85CC77}" presName="sp" presStyleCnt="0"/>
      <dgm:spPr/>
    </dgm:pt>
    <dgm:pt modelId="{BA86B824-89C8-403E-9A99-BD087F8B9ADB}" type="pres">
      <dgm:prSet presAssocID="{5CD9CB70-4F56-44C7-8D00-8B85629D449D}" presName="linNode" presStyleCnt="0"/>
      <dgm:spPr/>
    </dgm:pt>
    <dgm:pt modelId="{01E0029B-3227-4CDC-8402-1195E7BD0651}" type="pres">
      <dgm:prSet presAssocID="{5CD9CB70-4F56-44C7-8D00-8B85629D449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A433A06-A936-46C1-8D16-FAB7E2207A4A}" type="pres">
      <dgm:prSet presAssocID="{5CD9CB70-4F56-44C7-8D00-8B85629D449D}" presName="descendantText" presStyleLbl="alignAccFollowNode1" presStyleIdx="2" presStyleCnt="5">
        <dgm:presLayoutVars>
          <dgm:bulletEnabled val="1"/>
        </dgm:presLayoutVars>
      </dgm:prSet>
      <dgm:spPr/>
    </dgm:pt>
    <dgm:pt modelId="{B5300BC5-4601-48CE-B544-2288CCCDCE12}" type="pres">
      <dgm:prSet presAssocID="{E9027159-7513-4B68-AB9C-111DEF96402F}" presName="sp" presStyleCnt="0"/>
      <dgm:spPr/>
    </dgm:pt>
    <dgm:pt modelId="{9A2C2832-2403-4285-9ADC-01A12AC10EB9}" type="pres">
      <dgm:prSet presAssocID="{81AD93F8-4543-4F14-861D-213B5AA7113D}" presName="linNode" presStyleCnt="0"/>
      <dgm:spPr/>
    </dgm:pt>
    <dgm:pt modelId="{A60B7CFF-E271-4F23-9AB5-4D485830F5ED}" type="pres">
      <dgm:prSet presAssocID="{81AD93F8-4543-4F14-861D-213B5AA7113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541A55F-8CD3-441E-959F-842EB4B74307}" type="pres">
      <dgm:prSet presAssocID="{81AD93F8-4543-4F14-861D-213B5AA7113D}" presName="descendantText" presStyleLbl="alignAccFollowNode1" presStyleIdx="3" presStyleCnt="5">
        <dgm:presLayoutVars>
          <dgm:bulletEnabled val="1"/>
        </dgm:presLayoutVars>
      </dgm:prSet>
      <dgm:spPr/>
    </dgm:pt>
    <dgm:pt modelId="{CCB832DB-2229-498E-8248-F1BFDA9D1041}" type="pres">
      <dgm:prSet presAssocID="{F37DB168-D252-4500-8C6E-9984D3042065}" presName="sp" presStyleCnt="0"/>
      <dgm:spPr/>
    </dgm:pt>
    <dgm:pt modelId="{DC69F893-E198-42B4-A9D9-284908D716FF}" type="pres">
      <dgm:prSet presAssocID="{553B5EF8-E4C0-476D-9166-5A383C08F3CB}" presName="linNode" presStyleCnt="0"/>
      <dgm:spPr/>
    </dgm:pt>
    <dgm:pt modelId="{F901F4DE-B07E-4AF2-A060-A65E303AFB87}" type="pres">
      <dgm:prSet presAssocID="{553B5EF8-E4C0-476D-9166-5A383C08F3CB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D068CF39-3557-4926-A1F3-6F0C0DFB19DD}" type="pres">
      <dgm:prSet presAssocID="{553B5EF8-E4C0-476D-9166-5A383C08F3CB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D81FD701-D760-4821-8F3A-0E014B35AAEE}" type="presOf" srcId="{553B5EF8-E4C0-476D-9166-5A383C08F3CB}" destId="{F901F4DE-B07E-4AF2-A060-A65E303AFB87}" srcOrd="0" destOrd="0" presId="urn:microsoft.com/office/officeart/2005/8/layout/vList5"/>
    <dgm:cxn modelId="{6ECC4223-9FE4-4ED4-867E-DF3CDC3D5659}" type="presOf" srcId="{748CDBA4-C278-40BB-8CBC-69E99A541A09}" destId="{E2C29976-9005-4CBB-96A9-99CC247F72B7}" srcOrd="0" destOrd="0" presId="urn:microsoft.com/office/officeart/2005/8/layout/vList5"/>
    <dgm:cxn modelId="{0DAB3D25-E86B-491C-A20D-77AABF90D0FA}" type="presOf" srcId="{5CD9CB70-4F56-44C7-8D00-8B85629D449D}" destId="{01E0029B-3227-4CDC-8402-1195E7BD0651}" srcOrd="0" destOrd="0" presId="urn:microsoft.com/office/officeart/2005/8/layout/vList5"/>
    <dgm:cxn modelId="{ABB72C27-FCB3-4F19-B974-5CB6D40C8CC5}" type="presOf" srcId="{81AD93F8-4543-4F14-861D-213B5AA7113D}" destId="{A60B7CFF-E271-4F23-9AB5-4D485830F5ED}" srcOrd="0" destOrd="0" presId="urn:microsoft.com/office/officeart/2005/8/layout/vList5"/>
    <dgm:cxn modelId="{A9853139-70DA-4E1B-8D28-804BFB1C368F}" srcId="{42B8E97D-0A71-4C28-A25E-7B4E9F07C02E}" destId="{553B5EF8-E4C0-476D-9166-5A383C08F3CB}" srcOrd="4" destOrd="0" parTransId="{1839DC1E-2644-44BF-840A-2F5BE5C6C13E}" sibTransId="{17AAD557-15DB-484F-9FDC-161BB40E861C}"/>
    <dgm:cxn modelId="{501D9669-34E1-435D-AD6C-5F0935F26669}" srcId="{42B8E97D-0A71-4C28-A25E-7B4E9F07C02E}" destId="{D81AD29C-6D76-4B47-9246-E4432BC45FA6}" srcOrd="0" destOrd="0" parTransId="{D195AD16-9476-4AFB-B25B-7C16095D3EB7}" sibTransId="{2701F2E1-02D4-4EFF-A31A-BA48AF0363DD}"/>
    <dgm:cxn modelId="{31F3246A-430D-40D0-AFD1-3026F937615C}" type="presOf" srcId="{42B8E97D-0A71-4C28-A25E-7B4E9F07C02E}" destId="{BE06928C-E9D1-408D-BEAC-4EE0BEAD9205}" srcOrd="0" destOrd="0" presId="urn:microsoft.com/office/officeart/2005/8/layout/vList5"/>
    <dgm:cxn modelId="{B6DE2172-2002-455E-B1F5-273D04472529}" srcId="{81AD93F8-4543-4F14-861D-213B5AA7113D}" destId="{EB1AEBCF-8311-4BA3-B520-888972BCBA7E}" srcOrd="0" destOrd="0" parTransId="{06BDD3DE-C3CC-43D1-9362-801868097420}" sibTransId="{F7CA020C-23FD-426B-9FF8-F30A79A135E8}"/>
    <dgm:cxn modelId="{854BF976-C92F-42A7-92FA-306419F11791}" srcId="{42B8E97D-0A71-4C28-A25E-7B4E9F07C02E}" destId="{F83740B6-EF71-435F-ACA2-F06F4B762A8B}" srcOrd="1" destOrd="0" parTransId="{67EDBC29-B77D-48F2-86B0-FEBAFD1FECA7}" sibTransId="{74CB0B7C-7EF6-48C4-BEE1-990FEA85CC77}"/>
    <dgm:cxn modelId="{5C450B59-AD48-4882-B53E-9D744BE17663}" type="presOf" srcId="{EB1AEBCF-8311-4BA3-B520-888972BCBA7E}" destId="{9541A55F-8CD3-441E-959F-842EB4B74307}" srcOrd="0" destOrd="0" presId="urn:microsoft.com/office/officeart/2005/8/layout/vList5"/>
    <dgm:cxn modelId="{02850186-1B72-431B-92BE-8AF13F514A4D}" srcId="{42B8E97D-0A71-4C28-A25E-7B4E9F07C02E}" destId="{5CD9CB70-4F56-44C7-8D00-8B85629D449D}" srcOrd="2" destOrd="0" parTransId="{E370F303-69B7-4456-B5C0-3585316D6B10}" sibTransId="{E9027159-7513-4B68-AB9C-111DEF96402F}"/>
    <dgm:cxn modelId="{7A20FC88-11D9-4608-AA7C-FB1D8117EFD2}" srcId="{5CD9CB70-4F56-44C7-8D00-8B85629D449D}" destId="{4A12AC1F-1535-47D2-BE6E-8403F94B7B8C}" srcOrd="0" destOrd="0" parTransId="{FF1C418C-469F-4C46-85F8-B34947D88EA2}" sibTransId="{AE1E99F4-49A3-4E39-BDCE-8425025CCCC9}"/>
    <dgm:cxn modelId="{1689919B-1497-4A95-87AB-D9D9465254C6}" srcId="{42B8E97D-0A71-4C28-A25E-7B4E9F07C02E}" destId="{81AD93F8-4543-4F14-861D-213B5AA7113D}" srcOrd="3" destOrd="0" parTransId="{7739E26D-E641-48F5-A739-EC4F3584E58A}" sibTransId="{F37DB168-D252-4500-8C6E-9984D3042065}"/>
    <dgm:cxn modelId="{C16DCBA4-827A-4F46-9D53-8B6B87E44ADC}" srcId="{553B5EF8-E4C0-476D-9166-5A383C08F3CB}" destId="{090A5043-86F2-4B42-A329-3487C3F18010}" srcOrd="0" destOrd="0" parTransId="{7F021F1C-1DE7-43FE-8AC3-B1E4A2AE9AC9}" sibTransId="{BD1323F2-16C6-421A-BA70-088917B1DB14}"/>
    <dgm:cxn modelId="{FC9298AF-7888-4843-A733-7E96D5DFF3B9}" srcId="{F83740B6-EF71-435F-ACA2-F06F4B762A8B}" destId="{DD5DC1CC-6178-4627-BB4B-CD745BD5DCBE}" srcOrd="0" destOrd="0" parTransId="{149BA778-116A-4DBA-ACF5-2F5B8F6E1264}" sibTransId="{907298B8-860B-4306-9BD3-E4A43F4E373F}"/>
    <dgm:cxn modelId="{8CF9F8BF-CAA9-4CD7-9F74-8A052BD7F087}" type="presOf" srcId="{F83740B6-EF71-435F-ACA2-F06F4B762A8B}" destId="{12FD1DA5-66B8-4EBB-B510-C0F3FBA5ACF7}" srcOrd="0" destOrd="0" presId="urn:microsoft.com/office/officeart/2005/8/layout/vList5"/>
    <dgm:cxn modelId="{23D542DA-9B8E-4E98-A987-3C80F9A7DAEB}" type="presOf" srcId="{DD5DC1CC-6178-4627-BB4B-CD745BD5DCBE}" destId="{236AADF9-B73E-49BF-BABD-6ACD141E7836}" srcOrd="0" destOrd="0" presId="urn:microsoft.com/office/officeart/2005/8/layout/vList5"/>
    <dgm:cxn modelId="{86E972DB-7097-46AD-9669-F145384A87E6}" type="presOf" srcId="{D81AD29C-6D76-4B47-9246-E4432BC45FA6}" destId="{2E58FC4F-D370-41A7-B5B7-2E808D29FA05}" srcOrd="0" destOrd="0" presId="urn:microsoft.com/office/officeart/2005/8/layout/vList5"/>
    <dgm:cxn modelId="{C89BBEE4-E312-4B7D-9590-E46248AFA16B}" type="presOf" srcId="{4A12AC1F-1535-47D2-BE6E-8403F94B7B8C}" destId="{AA433A06-A936-46C1-8D16-FAB7E2207A4A}" srcOrd="0" destOrd="0" presId="urn:microsoft.com/office/officeart/2005/8/layout/vList5"/>
    <dgm:cxn modelId="{CF38FEF5-FDA2-4472-A836-D6A3852B9895}" type="presOf" srcId="{090A5043-86F2-4B42-A329-3487C3F18010}" destId="{D068CF39-3557-4926-A1F3-6F0C0DFB19DD}" srcOrd="0" destOrd="0" presId="urn:microsoft.com/office/officeart/2005/8/layout/vList5"/>
    <dgm:cxn modelId="{C36252FB-4000-4BBB-93C8-AC14F40CC179}" srcId="{D81AD29C-6D76-4B47-9246-E4432BC45FA6}" destId="{748CDBA4-C278-40BB-8CBC-69E99A541A09}" srcOrd="0" destOrd="0" parTransId="{B02CC034-E2C6-4FB4-8866-FEADA9A14A4D}" sibTransId="{9DAC32D5-4ABD-46E4-8715-0A53E11CCAFD}"/>
    <dgm:cxn modelId="{FEE4CB2D-3AAE-40F4-A1A9-42DC7FB7CD55}" type="presParOf" srcId="{BE06928C-E9D1-408D-BEAC-4EE0BEAD9205}" destId="{1CE755C1-C0C1-4C9D-B859-9A657234ACB6}" srcOrd="0" destOrd="0" presId="urn:microsoft.com/office/officeart/2005/8/layout/vList5"/>
    <dgm:cxn modelId="{B6A80158-84B3-421C-8FFD-7B1E0E5C413B}" type="presParOf" srcId="{1CE755C1-C0C1-4C9D-B859-9A657234ACB6}" destId="{2E58FC4F-D370-41A7-B5B7-2E808D29FA05}" srcOrd="0" destOrd="0" presId="urn:microsoft.com/office/officeart/2005/8/layout/vList5"/>
    <dgm:cxn modelId="{1ECA3A1F-5691-424D-BF64-4B5BAD0C92D8}" type="presParOf" srcId="{1CE755C1-C0C1-4C9D-B859-9A657234ACB6}" destId="{E2C29976-9005-4CBB-96A9-99CC247F72B7}" srcOrd="1" destOrd="0" presId="urn:microsoft.com/office/officeart/2005/8/layout/vList5"/>
    <dgm:cxn modelId="{FEE1D68E-5F2E-48D9-B1F1-9A02FD482BBB}" type="presParOf" srcId="{BE06928C-E9D1-408D-BEAC-4EE0BEAD9205}" destId="{4F3E7ABD-26D4-45C1-8A3B-C86F139355C7}" srcOrd="1" destOrd="0" presId="urn:microsoft.com/office/officeart/2005/8/layout/vList5"/>
    <dgm:cxn modelId="{319E733A-CADA-4D70-8681-C2A417B8DF5F}" type="presParOf" srcId="{BE06928C-E9D1-408D-BEAC-4EE0BEAD9205}" destId="{8F3B1CBC-AB95-49B8-B53D-7875BD5D13BF}" srcOrd="2" destOrd="0" presId="urn:microsoft.com/office/officeart/2005/8/layout/vList5"/>
    <dgm:cxn modelId="{6D7DDD72-A1C8-4380-AF25-2DA2F025AEF8}" type="presParOf" srcId="{8F3B1CBC-AB95-49B8-B53D-7875BD5D13BF}" destId="{12FD1DA5-66B8-4EBB-B510-C0F3FBA5ACF7}" srcOrd="0" destOrd="0" presId="urn:microsoft.com/office/officeart/2005/8/layout/vList5"/>
    <dgm:cxn modelId="{F05BD1D9-E35C-4E4F-9A8A-ED846DAE3911}" type="presParOf" srcId="{8F3B1CBC-AB95-49B8-B53D-7875BD5D13BF}" destId="{236AADF9-B73E-49BF-BABD-6ACD141E7836}" srcOrd="1" destOrd="0" presId="urn:microsoft.com/office/officeart/2005/8/layout/vList5"/>
    <dgm:cxn modelId="{4556D39B-B9E8-4F52-85A0-588E6C42FF79}" type="presParOf" srcId="{BE06928C-E9D1-408D-BEAC-4EE0BEAD9205}" destId="{4EF313DA-BE4C-442C-858C-AFCF09C4DFA1}" srcOrd="3" destOrd="0" presId="urn:microsoft.com/office/officeart/2005/8/layout/vList5"/>
    <dgm:cxn modelId="{4A3D209A-B816-4B7D-8959-E4626BC999A7}" type="presParOf" srcId="{BE06928C-E9D1-408D-BEAC-4EE0BEAD9205}" destId="{BA86B824-89C8-403E-9A99-BD087F8B9ADB}" srcOrd="4" destOrd="0" presId="urn:microsoft.com/office/officeart/2005/8/layout/vList5"/>
    <dgm:cxn modelId="{2C001F00-9659-4692-9C41-C0B2995FF751}" type="presParOf" srcId="{BA86B824-89C8-403E-9A99-BD087F8B9ADB}" destId="{01E0029B-3227-4CDC-8402-1195E7BD0651}" srcOrd="0" destOrd="0" presId="urn:microsoft.com/office/officeart/2005/8/layout/vList5"/>
    <dgm:cxn modelId="{C2373DE1-1779-40D3-B77F-4A62F6AA380F}" type="presParOf" srcId="{BA86B824-89C8-403E-9A99-BD087F8B9ADB}" destId="{AA433A06-A936-46C1-8D16-FAB7E2207A4A}" srcOrd="1" destOrd="0" presId="urn:microsoft.com/office/officeart/2005/8/layout/vList5"/>
    <dgm:cxn modelId="{063B373F-B55D-4B17-9412-4B3CEF2F6011}" type="presParOf" srcId="{BE06928C-E9D1-408D-BEAC-4EE0BEAD9205}" destId="{B5300BC5-4601-48CE-B544-2288CCCDCE12}" srcOrd="5" destOrd="0" presId="urn:microsoft.com/office/officeart/2005/8/layout/vList5"/>
    <dgm:cxn modelId="{237C8883-5C7B-4937-A1CD-6DAA87CC471D}" type="presParOf" srcId="{BE06928C-E9D1-408D-BEAC-4EE0BEAD9205}" destId="{9A2C2832-2403-4285-9ADC-01A12AC10EB9}" srcOrd="6" destOrd="0" presId="urn:microsoft.com/office/officeart/2005/8/layout/vList5"/>
    <dgm:cxn modelId="{53149F12-8BB9-48AE-8E0A-60EC650C9AED}" type="presParOf" srcId="{9A2C2832-2403-4285-9ADC-01A12AC10EB9}" destId="{A60B7CFF-E271-4F23-9AB5-4D485830F5ED}" srcOrd="0" destOrd="0" presId="urn:microsoft.com/office/officeart/2005/8/layout/vList5"/>
    <dgm:cxn modelId="{B78AB6C3-49F6-4236-A5A4-086898E8526B}" type="presParOf" srcId="{9A2C2832-2403-4285-9ADC-01A12AC10EB9}" destId="{9541A55F-8CD3-441E-959F-842EB4B74307}" srcOrd="1" destOrd="0" presId="urn:microsoft.com/office/officeart/2005/8/layout/vList5"/>
    <dgm:cxn modelId="{C2836686-1F0C-46F5-8AD0-43994C5A7951}" type="presParOf" srcId="{BE06928C-E9D1-408D-BEAC-4EE0BEAD9205}" destId="{CCB832DB-2229-498E-8248-F1BFDA9D1041}" srcOrd="7" destOrd="0" presId="urn:microsoft.com/office/officeart/2005/8/layout/vList5"/>
    <dgm:cxn modelId="{EBA18ACB-A5CF-4B5C-A1C0-28A8120BF9DA}" type="presParOf" srcId="{BE06928C-E9D1-408D-BEAC-4EE0BEAD9205}" destId="{DC69F893-E198-42B4-A9D9-284908D716FF}" srcOrd="8" destOrd="0" presId="urn:microsoft.com/office/officeart/2005/8/layout/vList5"/>
    <dgm:cxn modelId="{CBAE95B7-3289-463F-B1B4-3E7C21769C18}" type="presParOf" srcId="{DC69F893-E198-42B4-A9D9-284908D716FF}" destId="{F901F4DE-B07E-4AF2-A060-A65E303AFB87}" srcOrd="0" destOrd="0" presId="urn:microsoft.com/office/officeart/2005/8/layout/vList5"/>
    <dgm:cxn modelId="{8B43A075-17E6-4EE6-A071-3401D63C7FCF}" type="presParOf" srcId="{DC69F893-E198-42B4-A9D9-284908D716FF}" destId="{D068CF39-3557-4926-A1F3-6F0C0DFB19DD}" srcOrd="1" destOrd="0" presId="urn:microsoft.com/office/officeart/2005/8/layout/vList5"/>
  </dgm:cxnLst>
  <dgm:bg/>
  <dgm:whole>
    <a:ln w="9525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8CADB-3419-4C05-9A11-7F7F7EAF02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2F04B2-BD8F-49CD-8972-0330C7783106}">
      <dgm:prSet/>
      <dgm:spPr/>
      <dgm:t>
        <a:bodyPr/>
        <a:lstStyle/>
        <a:p>
          <a:r>
            <a:rPr lang="en-US" dirty="0"/>
            <a:t>Fully accessible to all stakeholder groups</a:t>
          </a:r>
        </a:p>
      </dgm:t>
    </dgm:pt>
    <dgm:pt modelId="{715679D4-86AD-4A8F-80A3-58EDB7607CE6}" type="parTrans" cxnId="{91E53D7A-61C5-45CF-A71F-686C24EDBFB2}">
      <dgm:prSet/>
      <dgm:spPr/>
      <dgm:t>
        <a:bodyPr/>
        <a:lstStyle/>
        <a:p>
          <a:endParaRPr lang="en-US"/>
        </a:p>
      </dgm:t>
    </dgm:pt>
    <dgm:pt modelId="{35129FA8-B16D-4CCB-83D0-F4C46995D63F}" type="sibTrans" cxnId="{91E53D7A-61C5-45CF-A71F-686C24EDBFB2}">
      <dgm:prSet/>
      <dgm:spPr/>
      <dgm:t>
        <a:bodyPr/>
        <a:lstStyle/>
        <a:p>
          <a:endParaRPr lang="en-US"/>
        </a:p>
      </dgm:t>
    </dgm:pt>
    <dgm:pt modelId="{6C4F0ACE-E2E6-491A-B77C-8A1C00873C21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Includes relevant student data </a:t>
          </a:r>
          <a:endParaRPr lang="en-US" dirty="0"/>
        </a:p>
      </dgm:t>
    </dgm:pt>
    <dgm:pt modelId="{BAA47D2D-8742-49C5-A293-1B4A40F68AAE}" type="parTrans" cxnId="{421495F8-C236-4639-BE37-58570BDDABB6}">
      <dgm:prSet/>
      <dgm:spPr/>
      <dgm:t>
        <a:bodyPr/>
        <a:lstStyle/>
        <a:p>
          <a:endParaRPr lang="en-US"/>
        </a:p>
      </dgm:t>
    </dgm:pt>
    <dgm:pt modelId="{0FF17527-DCAD-4846-A765-B5099B07825F}" type="sibTrans" cxnId="{421495F8-C236-4639-BE37-58570BDDABB6}">
      <dgm:prSet/>
      <dgm:spPr/>
      <dgm:t>
        <a:bodyPr/>
        <a:lstStyle/>
        <a:p>
          <a:endParaRPr lang="en-US"/>
        </a:p>
      </dgm:t>
    </dgm:pt>
    <dgm:pt modelId="{03843FBC-8FCB-4F5B-932C-21387839C2E9}">
      <dgm:prSet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Supports stakeholder</a:t>
          </a:r>
          <a:r>
            <a:rPr lang="en-US" b="0" dirty="0"/>
            <a:t> engagement</a:t>
          </a:r>
          <a:r>
            <a:rPr lang="en-US" b="0" dirty="0">
              <a:latin typeface="Calibri Light" panose="020F0302020204030204"/>
            </a:rPr>
            <a:t> and partnership expansion </a:t>
          </a:r>
          <a:endParaRPr lang="en-US" b="0" dirty="0"/>
        </a:p>
      </dgm:t>
    </dgm:pt>
    <dgm:pt modelId="{E6CD6A32-F0BB-42B0-93A6-516C3938607C}" type="parTrans" cxnId="{E7F62681-E163-4C18-A068-EA07D9F700C7}">
      <dgm:prSet/>
      <dgm:spPr/>
      <dgm:t>
        <a:bodyPr/>
        <a:lstStyle/>
        <a:p>
          <a:endParaRPr lang="en-US"/>
        </a:p>
      </dgm:t>
    </dgm:pt>
    <dgm:pt modelId="{659159C1-55E3-4621-BB45-5A48278E4DD5}" type="sibTrans" cxnId="{E7F62681-E163-4C18-A068-EA07D9F700C7}">
      <dgm:prSet/>
      <dgm:spPr/>
      <dgm:t>
        <a:bodyPr/>
        <a:lstStyle/>
        <a:p>
          <a:endParaRPr lang="en-US"/>
        </a:p>
      </dgm:t>
    </dgm:pt>
    <dgm:pt modelId="{1C086E02-FB9C-408F-9900-DCF277580CBD}" type="pres">
      <dgm:prSet presAssocID="{73D8CADB-3419-4C05-9A11-7F7F7EAF0227}" presName="linear" presStyleCnt="0">
        <dgm:presLayoutVars>
          <dgm:animLvl val="lvl"/>
          <dgm:resizeHandles val="exact"/>
        </dgm:presLayoutVars>
      </dgm:prSet>
      <dgm:spPr/>
    </dgm:pt>
    <dgm:pt modelId="{2A71DBF9-5A35-4A37-82D5-11FC52151C8D}" type="pres">
      <dgm:prSet presAssocID="{0D2F04B2-BD8F-49CD-8972-0330C77831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942BDB-0A79-47E2-9D32-B76791D2889F}" type="pres">
      <dgm:prSet presAssocID="{35129FA8-B16D-4CCB-83D0-F4C46995D63F}" presName="spacer" presStyleCnt="0"/>
      <dgm:spPr/>
    </dgm:pt>
    <dgm:pt modelId="{563B31AF-1190-4F9E-9634-191022DCA9F9}" type="pres">
      <dgm:prSet presAssocID="{6C4F0ACE-E2E6-491A-B77C-8A1C00873C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638BA5-656A-44D8-87CA-FE5AD1960A2C}" type="pres">
      <dgm:prSet presAssocID="{0FF17527-DCAD-4846-A765-B5099B07825F}" presName="spacer" presStyleCnt="0"/>
      <dgm:spPr/>
    </dgm:pt>
    <dgm:pt modelId="{65FC26B2-C7E0-4528-96A0-DF33A8E539FB}" type="pres">
      <dgm:prSet presAssocID="{03843FBC-8FCB-4F5B-932C-21387839C2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2B6123-D112-4CF5-883C-4E923A08C549}" type="presOf" srcId="{03843FBC-8FCB-4F5B-932C-21387839C2E9}" destId="{65FC26B2-C7E0-4528-96A0-DF33A8E539FB}" srcOrd="0" destOrd="0" presId="urn:microsoft.com/office/officeart/2005/8/layout/vList2"/>
    <dgm:cxn modelId="{8FFA0E69-9BC4-4F97-9F32-2F1DB408B048}" type="presOf" srcId="{73D8CADB-3419-4C05-9A11-7F7F7EAF0227}" destId="{1C086E02-FB9C-408F-9900-DCF277580CBD}" srcOrd="0" destOrd="0" presId="urn:microsoft.com/office/officeart/2005/8/layout/vList2"/>
    <dgm:cxn modelId="{91E53D7A-61C5-45CF-A71F-686C24EDBFB2}" srcId="{73D8CADB-3419-4C05-9A11-7F7F7EAF0227}" destId="{0D2F04B2-BD8F-49CD-8972-0330C7783106}" srcOrd="0" destOrd="0" parTransId="{715679D4-86AD-4A8F-80A3-58EDB7607CE6}" sibTransId="{35129FA8-B16D-4CCB-83D0-F4C46995D63F}"/>
    <dgm:cxn modelId="{E7F62681-E163-4C18-A068-EA07D9F700C7}" srcId="{73D8CADB-3419-4C05-9A11-7F7F7EAF0227}" destId="{03843FBC-8FCB-4F5B-932C-21387839C2E9}" srcOrd="2" destOrd="0" parTransId="{E6CD6A32-F0BB-42B0-93A6-516C3938607C}" sibTransId="{659159C1-55E3-4621-BB45-5A48278E4DD5}"/>
    <dgm:cxn modelId="{F35A25A6-C779-4B89-BF2A-2B1D8EC3D279}" type="presOf" srcId="{0D2F04B2-BD8F-49CD-8972-0330C7783106}" destId="{2A71DBF9-5A35-4A37-82D5-11FC52151C8D}" srcOrd="0" destOrd="0" presId="urn:microsoft.com/office/officeart/2005/8/layout/vList2"/>
    <dgm:cxn modelId="{062B69BF-43F0-4440-809A-38008D6562DD}" type="presOf" srcId="{6C4F0ACE-E2E6-491A-B77C-8A1C00873C21}" destId="{563B31AF-1190-4F9E-9634-191022DCA9F9}" srcOrd="0" destOrd="0" presId="urn:microsoft.com/office/officeart/2005/8/layout/vList2"/>
    <dgm:cxn modelId="{421495F8-C236-4639-BE37-58570BDDABB6}" srcId="{73D8CADB-3419-4C05-9A11-7F7F7EAF0227}" destId="{6C4F0ACE-E2E6-491A-B77C-8A1C00873C21}" srcOrd="1" destOrd="0" parTransId="{BAA47D2D-8742-49C5-A293-1B4A40F68AAE}" sibTransId="{0FF17527-DCAD-4846-A765-B5099B07825F}"/>
    <dgm:cxn modelId="{E2F259FA-6BE3-4820-A8FA-370AF9E1D517}" type="presParOf" srcId="{1C086E02-FB9C-408F-9900-DCF277580CBD}" destId="{2A71DBF9-5A35-4A37-82D5-11FC52151C8D}" srcOrd="0" destOrd="0" presId="urn:microsoft.com/office/officeart/2005/8/layout/vList2"/>
    <dgm:cxn modelId="{040AB8C2-65F8-4C5D-9B99-27DAD287D815}" type="presParOf" srcId="{1C086E02-FB9C-408F-9900-DCF277580CBD}" destId="{03942BDB-0A79-47E2-9D32-B76791D2889F}" srcOrd="1" destOrd="0" presId="urn:microsoft.com/office/officeart/2005/8/layout/vList2"/>
    <dgm:cxn modelId="{4A25A3A2-69A6-4857-9A49-4103A1E47EAE}" type="presParOf" srcId="{1C086E02-FB9C-408F-9900-DCF277580CBD}" destId="{563B31AF-1190-4F9E-9634-191022DCA9F9}" srcOrd="2" destOrd="0" presId="urn:microsoft.com/office/officeart/2005/8/layout/vList2"/>
    <dgm:cxn modelId="{B2857D00-7502-40FD-AFF0-277A71164CCD}" type="presParOf" srcId="{1C086E02-FB9C-408F-9900-DCF277580CBD}" destId="{CB638BA5-656A-44D8-87CA-FE5AD1960A2C}" srcOrd="3" destOrd="0" presId="urn:microsoft.com/office/officeart/2005/8/layout/vList2"/>
    <dgm:cxn modelId="{B7C4397E-62D8-4999-B75B-6ABB6AAB0B10}" type="presParOf" srcId="{1C086E02-FB9C-408F-9900-DCF277580CBD}" destId="{65FC26B2-C7E0-4528-96A0-DF33A8E539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29976-9005-4CBB-96A9-99CC247F72B7}">
      <dsp:nvSpPr>
        <dsp:cNvPr id="0" name=""/>
        <dsp:cNvSpPr/>
      </dsp:nvSpPr>
      <dsp:spPr>
        <a:xfrm rot="5400000">
          <a:off x="6816091" y="-2944933"/>
          <a:ext cx="669033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>
              <a:latin typeface="+mn-lt"/>
            </a:rPr>
            <a:t>Invest in culturally responsive, evidence-based training, tools, and instructional practices.</a:t>
          </a:r>
        </a:p>
      </dsp:txBody>
      <dsp:txXfrm rot="-5400000">
        <a:off x="3785616" y="118201"/>
        <a:ext cx="6697325" cy="603715"/>
      </dsp:txXfrm>
    </dsp:sp>
    <dsp:sp modelId="{2E58FC4F-D370-41A7-B5B7-2E808D29FA05}">
      <dsp:nvSpPr>
        <dsp:cNvPr id="0" name=""/>
        <dsp:cNvSpPr/>
      </dsp:nvSpPr>
      <dsp:spPr>
        <a:xfrm>
          <a:off x="0" y="1912"/>
          <a:ext cx="3785616" cy="8362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+mn-lt"/>
            </a:rPr>
            <a:t>Invest</a:t>
          </a:r>
        </a:p>
      </dsp:txBody>
      <dsp:txXfrm>
        <a:off x="40824" y="42736"/>
        <a:ext cx="3703968" cy="754644"/>
      </dsp:txXfrm>
    </dsp:sp>
    <dsp:sp modelId="{236AADF9-B73E-49BF-BABD-6ACD141E7836}">
      <dsp:nvSpPr>
        <dsp:cNvPr id="0" name=""/>
        <dsp:cNvSpPr/>
      </dsp:nvSpPr>
      <dsp:spPr>
        <a:xfrm rot="5400000">
          <a:off x="6816091" y="-2066826"/>
          <a:ext cx="669033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Construct safety, health, and wellness protocols.</a:t>
          </a:r>
        </a:p>
      </dsp:txBody>
      <dsp:txXfrm rot="-5400000">
        <a:off x="3785616" y="996308"/>
        <a:ext cx="6697325" cy="603715"/>
      </dsp:txXfrm>
    </dsp:sp>
    <dsp:sp modelId="{12FD1DA5-66B8-4EBB-B510-C0F3FBA5ACF7}">
      <dsp:nvSpPr>
        <dsp:cNvPr id="0" name=""/>
        <dsp:cNvSpPr/>
      </dsp:nvSpPr>
      <dsp:spPr>
        <a:xfrm>
          <a:off x="0" y="880019"/>
          <a:ext cx="3785616" cy="8362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+mn-lt"/>
            </a:rPr>
            <a:t>Construct</a:t>
          </a:r>
        </a:p>
      </dsp:txBody>
      <dsp:txXfrm>
        <a:off x="40824" y="920843"/>
        <a:ext cx="3703968" cy="754644"/>
      </dsp:txXfrm>
    </dsp:sp>
    <dsp:sp modelId="{AA433A06-A936-46C1-8D16-FAB7E2207A4A}">
      <dsp:nvSpPr>
        <dsp:cNvPr id="0" name=""/>
        <dsp:cNvSpPr/>
      </dsp:nvSpPr>
      <dsp:spPr>
        <a:xfrm rot="5400000">
          <a:off x="6816091" y="-1188720"/>
          <a:ext cx="669033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Expand stakeholder communication and partnerships.</a:t>
          </a:r>
        </a:p>
      </dsp:txBody>
      <dsp:txXfrm rot="-5400000">
        <a:off x="3785616" y="1874414"/>
        <a:ext cx="6697325" cy="603715"/>
      </dsp:txXfrm>
    </dsp:sp>
    <dsp:sp modelId="{01E0029B-3227-4CDC-8402-1195E7BD0651}">
      <dsp:nvSpPr>
        <dsp:cNvPr id="0" name=""/>
        <dsp:cNvSpPr/>
      </dsp:nvSpPr>
      <dsp:spPr>
        <a:xfrm>
          <a:off x="0" y="1758125"/>
          <a:ext cx="3785616" cy="8362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+mn-lt"/>
            </a:rPr>
            <a:t>Expand</a:t>
          </a:r>
        </a:p>
      </dsp:txBody>
      <dsp:txXfrm>
        <a:off x="40824" y="1798949"/>
        <a:ext cx="3703968" cy="754644"/>
      </dsp:txXfrm>
    </dsp:sp>
    <dsp:sp modelId="{9541A55F-8CD3-441E-959F-842EB4B74307}">
      <dsp:nvSpPr>
        <dsp:cNvPr id="0" name=""/>
        <dsp:cNvSpPr/>
      </dsp:nvSpPr>
      <dsp:spPr>
        <a:xfrm rot="5400000">
          <a:off x="6816091" y="-310613"/>
          <a:ext cx="669033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Design effective organizational systems.</a:t>
          </a:r>
        </a:p>
      </dsp:txBody>
      <dsp:txXfrm rot="-5400000">
        <a:off x="3785616" y="2752521"/>
        <a:ext cx="6697325" cy="603715"/>
      </dsp:txXfrm>
    </dsp:sp>
    <dsp:sp modelId="{A60B7CFF-E271-4F23-9AB5-4D485830F5ED}">
      <dsp:nvSpPr>
        <dsp:cNvPr id="0" name=""/>
        <dsp:cNvSpPr/>
      </dsp:nvSpPr>
      <dsp:spPr>
        <a:xfrm>
          <a:off x="0" y="2636232"/>
          <a:ext cx="3785616" cy="8362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+mn-lt"/>
            </a:rPr>
            <a:t>Design</a:t>
          </a:r>
        </a:p>
      </dsp:txBody>
      <dsp:txXfrm>
        <a:off x="40824" y="2677056"/>
        <a:ext cx="3703968" cy="754644"/>
      </dsp:txXfrm>
    </dsp:sp>
    <dsp:sp modelId="{D068CF39-3557-4926-A1F3-6F0C0DFB19DD}">
      <dsp:nvSpPr>
        <dsp:cNvPr id="0" name=""/>
        <dsp:cNvSpPr/>
      </dsp:nvSpPr>
      <dsp:spPr>
        <a:xfrm rot="5400000">
          <a:off x="6816091" y="567493"/>
          <a:ext cx="669033" cy="672998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n-lt"/>
            </a:rPr>
            <a:t>Strategically allocate resources to ensure equity, excellence, and efficiency. </a:t>
          </a:r>
        </a:p>
      </dsp:txBody>
      <dsp:txXfrm rot="-5400000">
        <a:off x="3785616" y="3630628"/>
        <a:ext cx="6697325" cy="603715"/>
      </dsp:txXfrm>
    </dsp:sp>
    <dsp:sp modelId="{F901F4DE-B07E-4AF2-A060-A65E303AFB87}">
      <dsp:nvSpPr>
        <dsp:cNvPr id="0" name=""/>
        <dsp:cNvSpPr/>
      </dsp:nvSpPr>
      <dsp:spPr>
        <a:xfrm>
          <a:off x="0" y="3514339"/>
          <a:ext cx="3785616" cy="8362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+mn-lt"/>
            </a:rPr>
            <a:t>Allocate</a:t>
          </a:r>
        </a:p>
      </dsp:txBody>
      <dsp:txXfrm>
        <a:off x="40824" y="3555163"/>
        <a:ext cx="3703968" cy="754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1DBF9-5A35-4A37-82D5-11FC52151C8D}">
      <dsp:nvSpPr>
        <dsp:cNvPr id="0" name=""/>
        <dsp:cNvSpPr/>
      </dsp:nvSpPr>
      <dsp:spPr>
        <a:xfrm>
          <a:off x="0" y="122344"/>
          <a:ext cx="532358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Fully accessible to all stakeholder groups</a:t>
          </a:r>
        </a:p>
      </dsp:txBody>
      <dsp:txXfrm>
        <a:off x="54373" y="176717"/>
        <a:ext cx="5214837" cy="1005094"/>
      </dsp:txXfrm>
    </dsp:sp>
    <dsp:sp modelId="{563B31AF-1190-4F9E-9634-191022DCA9F9}">
      <dsp:nvSpPr>
        <dsp:cNvPr id="0" name=""/>
        <dsp:cNvSpPr/>
      </dsp:nvSpPr>
      <dsp:spPr>
        <a:xfrm>
          <a:off x="0" y="1316824"/>
          <a:ext cx="532358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/>
            </a:rPr>
            <a:t>Includes relevant student data </a:t>
          </a:r>
          <a:endParaRPr lang="en-US" sz="2800" kern="1200" dirty="0"/>
        </a:p>
      </dsp:txBody>
      <dsp:txXfrm>
        <a:off x="54373" y="1371197"/>
        <a:ext cx="5214837" cy="1005094"/>
      </dsp:txXfrm>
    </dsp:sp>
    <dsp:sp modelId="{65FC26B2-C7E0-4528-96A0-DF33A8E539FB}">
      <dsp:nvSpPr>
        <dsp:cNvPr id="0" name=""/>
        <dsp:cNvSpPr/>
      </dsp:nvSpPr>
      <dsp:spPr>
        <a:xfrm>
          <a:off x="0" y="2511304"/>
          <a:ext cx="532358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Calibri Light" panose="020F0302020204030204"/>
            </a:rPr>
            <a:t>Supports stakeholder</a:t>
          </a:r>
          <a:r>
            <a:rPr lang="en-US" sz="2800" b="0" kern="1200" dirty="0"/>
            <a:t> engagement</a:t>
          </a:r>
          <a:r>
            <a:rPr lang="en-US" sz="2800" b="0" kern="1200" dirty="0">
              <a:latin typeface="Calibri Light" panose="020F0302020204030204"/>
            </a:rPr>
            <a:t> and partnership expansion </a:t>
          </a:r>
          <a:endParaRPr lang="en-US" sz="2800" b="0" kern="1200" dirty="0"/>
        </a:p>
      </dsp:txBody>
      <dsp:txXfrm>
        <a:off x="54373" y="2565677"/>
        <a:ext cx="5214837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1DF45-5D3D-4CF4-AEEB-16D3DF64E9F9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0815A-A1FA-46B9-B317-D07BF5E8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1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 </a:t>
            </a:r>
          </a:p>
          <a:p>
            <a:r>
              <a:rPr lang="en-US"/>
              <a:t>1 Minute</a:t>
            </a:r>
          </a:p>
          <a:p>
            <a:r>
              <a:rPr lang="en-US"/>
              <a:t>Review the district goals.  Today’s session will focus on Goal 1, which is ….... "Invest in culturally responsive, evidence-based training,…..."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3D0AA-8D4A-4CBF-B7BB-461C9B41EB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41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0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2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6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0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7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2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8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0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4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2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brant multicolour checkered floor design">
            <a:extLst>
              <a:ext uri="{FF2B5EF4-FFF2-40B4-BE49-F238E27FC236}">
                <a16:creationId xmlns:a16="http://schemas.microsoft.com/office/drawing/2014/main" id="{59859F76-D143-4B1A-084F-25D3823C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4000"/>
          </a:blip>
          <a:srcRect t="1666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FEA94-5A57-7483-0737-FDCB5EDF6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8000" b="1" dirty="0"/>
              <a:t>PPS Data Dashboard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C177A-BFE7-FE37-4BD0-303A296F3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4313280"/>
            <a:ext cx="9144000" cy="10983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Dr. Jala Olds Pearson</a:t>
            </a:r>
            <a:endParaRPr lang="en-US" sz="2000" b="1">
              <a:solidFill>
                <a:srgbClr val="FFFFFF"/>
              </a:solidFill>
              <a:cs typeface="Calibri"/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Chief Academic Officer</a:t>
            </a:r>
            <a:endParaRPr lang="en-US" sz="2000" b="1">
              <a:solidFill>
                <a:srgbClr val="FFFFFF"/>
              </a:solidFill>
              <a:cs typeface="Calibri"/>
            </a:endParaRPr>
          </a:p>
          <a:p>
            <a:r>
              <a:rPr lang="en-US" sz="2000" b="1" dirty="0">
                <a:solidFill>
                  <a:srgbClr val="FFFFFF"/>
                </a:solidFill>
              </a:rPr>
              <a:t>May 2, 2023</a:t>
            </a:r>
            <a:endParaRPr lang="en-US" sz="2000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07613-0007-3518-8D33-DDF84317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213" y="4745748"/>
            <a:ext cx="190211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2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661CE-A380-8DAA-1CA2-EE903584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4E682-171E-57EB-2EE4-20A7AE0B0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5"/>
          <a:stretch/>
        </p:blipFill>
        <p:spPr>
          <a:xfrm>
            <a:off x="1342044" y="640080"/>
            <a:ext cx="4036751" cy="5577840"/>
          </a:xfrm>
          <a:prstGeom prst="rect">
            <a:avLst/>
          </a:prstGeom>
        </p:spPr>
      </p:pic>
      <p:sp>
        <p:nvSpPr>
          <p:cNvPr id="2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5355D-77A5-5780-F627-B5E062BA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Our "Why" </a:t>
            </a:r>
          </a:p>
          <a:p>
            <a:r>
              <a:rPr lang="en-US" sz="2200" dirty="0"/>
              <a:t>Alignment to the Superintendent’s Goals</a:t>
            </a:r>
          </a:p>
          <a:p>
            <a:r>
              <a:rPr lang="en-US" sz="2200" dirty="0"/>
              <a:t>Overview of the PPS Data Dashboard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3B166-DC3E-D7B2-06C8-9C97327A76C5}"/>
              </a:ext>
            </a:extLst>
          </p:cNvPr>
          <p:cNvSpPr txBox="1"/>
          <p:nvPr/>
        </p:nvSpPr>
        <p:spPr>
          <a:xfrm>
            <a:off x="8978989" y="5983309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9B81986D-4C7E-FCDB-4DC3-910419F06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213" y="4745748"/>
            <a:ext cx="190211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7D83-105E-2AFC-442A-C1DD351A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72" y="135161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Data Dashboard and</a:t>
            </a:r>
            <a:br>
              <a:rPr lang="en-US" sz="5400" b="1" dirty="0"/>
            </a:br>
            <a:r>
              <a:rPr lang="en-US" sz="5400" b="1" dirty="0"/>
              <a:t>Our "Why"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B3D74-22DA-06A8-39A4-A5DCAC832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080" y="18224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Unapologetically Student First</a:t>
            </a:r>
          </a:p>
          <a:p>
            <a:r>
              <a:rPr lang="en-US" dirty="0"/>
              <a:t>Data, Research, and Evidence-Based</a:t>
            </a:r>
          </a:p>
          <a:p>
            <a:pPr marL="0" indent="0">
              <a:buNone/>
            </a:pPr>
            <a:r>
              <a:rPr lang="en-US" dirty="0"/>
              <a:t>   Decision Making</a:t>
            </a:r>
          </a:p>
          <a:p>
            <a:r>
              <a:rPr lang="en-US" dirty="0"/>
              <a:t>Educate, Collaborate, and Expand 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en-US" dirty="0"/>
              <a:t>   Stakeholder Engagement &amp; Partnerships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C3681933-58C6-B5E6-44B6-73E28E1B7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2" b="15276"/>
          <a:stretch/>
        </p:blipFill>
        <p:spPr>
          <a:xfrm>
            <a:off x="-111095" y="0"/>
            <a:ext cx="5295331" cy="6875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A1C6A-17F8-5967-08DA-B8C1EFD51994}"/>
              </a:ext>
            </a:extLst>
          </p:cNvPr>
          <p:cNvSpPr txBox="1"/>
          <p:nvPr/>
        </p:nvSpPr>
        <p:spPr>
          <a:xfrm>
            <a:off x="9940880" y="5896109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EDAB4-7A20-FF9C-823A-088821581368}"/>
              </a:ext>
            </a:extLst>
          </p:cNvPr>
          <p:cNvSpPr txBox="1"/>
          <p:nvPr/>
        </p:nvSpPr>
        <p:spPr>
          <a:xfrm>
            <a:off x="8974964" y="4728961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5F7402C4-238B-091F-DF56-4F9EA3D83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798" y="4587597"/>
            <a:ext cx="2290306" cy="22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8" name="Rectangle 169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4AA7C-FDF2-9B88-77B8-7C95CA86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  <a:cs typeface="Calibri Light"/>
              </a:rPr>
              <a:t> </a:t>
            </a:r>
            <a:r>
              <a:rPr lang="en-US" sz="6600" b="1" dirty="0">
                <a:cs typeface="Calibri Light"/>
              </a:rPr>
              <a:t>Superintendent’s Goals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4F7683-0617-5BA3-CB92-D6DEC3F6067C}"/>
              </a:ext>
            </a:extLst>
          </p:cNvPr>
          <p:cNvSpPr txBox="1"/>
          <p:nvPr/>
        </p:nvSpPr>
        <p:spPr>
          <a:xfrm>
            <a:off x="11089532" y="2451370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9" name="TextBox 1668">
            <a:extLst>
              <a:ext uri="{FF2B5EF4-FFF2-40B4-BE49-F238E27FC236}">
                <a16:creationId xmlns:a16="http://schemas.microsoft.com/office/drawing/2014/main" id="{1412B1D3-B630-7FBC-8D88-6D52B9CA43D9}"/>
              </a:ext>
            </a:extLst>
          </p:cNvPr>
          <p:cNvSpPr txBox="1"/>
          <p:nvPr/>
        </p:nvSpPr>
        <p:spPr>
          <a:xfrm>
            <a:off x="972765" y="638377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671" name="Picture 1670" descr="A picture containing logo&#10;&#10;Description automatically generated">
            <a:extLst>
              <a:ext uri="{FF2B5EF4-FFF2-40B4-BE49-F238E27FC236}">
                <a16:creationId xmlns:a16="http://schemas.microsoft.com/office/drawing/2014/main" id="{34D854B5-ED82-00CC-0F5A-4B34ADEC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0" y="44755"/>
            <a:ext cx="1729371" cy="1737677"/>
          </a:xfrm>
          <a:prstGeom prst="rect">
            <a:avLst/>
          </a:prstGeom>
        </p:spPr>
      </p:pic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75EBB28F-46C1-167F-ABA4-F54857004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19797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83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00D9-124F-26C8-925E-89969729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981" y="15674"/>
            <a:ext cx="5043421" cy="1296809"/>
          </a:xfrm>
        </p:spPr>
        <p:txBody>
          <a:bodyPr/>
          <a:lstStyle/>
          <a:p>
            <a:r>
              <a:rPr lang="en-US" b="1" dirty="0"/>
              <a:t> PPS Data Dashboard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5BAECEA-D0D7-3DB9-9009-991057DC2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694697"/>
              </p:ext>
            </p:extLst>
          </p:nvPr>
        </p:nvGraphicFramePr>
        <p:xfrm>
          <a:off x="690252" y="1869175"/>
          <a:ext cx="5323583" cy="374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ollaboration: The Missing Standard - AMLE">
            <a:extLst>
              <a:ext uri="{FF2B5EF4-FFF2-40B4-BE49-F238E27FC236}">
                <a16:creationId xmlns:a16="http://schemas.microsoft.com/office/drawing/2014/main" id="{0C5B1939-43D6-54C3-E8F7-B37B08D2E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6" r="21289" b="-1"/>
          <a:stretch/>
        </p:blipFill>
        <p:spPr bwMode="auto">
          <a:xfrm>
            <a:off x="6731779" y="1"/>
            <a:ext cx="5510488" cy="68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089EAF-FE5B-C572-3191-17F19E958AA0}"/>
              </a:ext>
            </a:extLst>
          </p:cNvPr>
          <p:cNvSpPr txBox="1"/>
          <p:nvPr/>
        </p:nvSpPr>
        <p:spPr>
          <a:xfrm>
            <a:off x="8267940" y="3084756"/>
            <a:ext cx="172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3AF67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Students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7239575A-C76F-4FE0-4947-EFB16068B0DF}"/>
              </a:ext>
            </a:extLst>
          </p:cNvPr>
          <p:cNvSpPr txBox="1"/>
          <p:nvPr/>
        </p:nvSpPr>
        <p:spPr>
          <a:xfrm>
            <a:off x="714375" y="114300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82" name="Picture 381" descr="A picture containing logo&#10;&#10;Description automatically generated">
            <a:extLst>
              <a:ext uri="{FF2B5EF4-FFF2-40B4-BE49-F238E27FC236}">
                <a16:creationId xmlns:a16="http://schemas.microsoft.com/office/drawing/2014/main" id="{677A4DB3-D730-2DE2-0BA3-B6576E45B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2213" y="4745748"/>
            <a:ext cx="1902117" cy="1908213"/>
          </a:xfrm>
          <a:prstGeom prst="rect">
            <a:avLst/>
          </a:prstGeom>
        </p:spPr>
      </p:pic>
      <p:pic>
        <p:nvPicPr>
          <p:cNvPr id="384" name="Picture 383">
            <a:extLst>
              <a:ext uri="{FF2B5EF4-FFF2-40B4-BE49-F238E27FC236}">
                <a16:creationId xmlns:a16="http://schemas.microsoft.com/office/drawing/2014/main" id="{D99F291D-1089-FF27-31E8-2424B79202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7162" y="4745748"/>
            <a:ext cx="1902117" cy="1908213"/>
          </a:xfrm>
          <a:prstGeom prst="rect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E7EC959E-77E5-46A1-BFC5-2D1AF66C4D86}"/>
              </a:ext>
            </a:extLst>
          </p:cNvPr>
          <p:cNvSpPr txBox="1"/>
          <p:nvPr/>
        </p:nvSpPr>
        <p:spPr>
          <a:xfrm>
            <a:off x="600075" y="8286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387" name="Picture 386" descr="A picture containing logo&#10;&#10;Description automatically generated">
            <a:extLst>
              <a:ext uri="{FF2B5EF4-FFF2-40B4-BE49-F238E27FC236}">
                <a16:creationId xmlns:a16="http://schemas.microsoft.com/office/drawing/2014/main" id="{3C25459D-8819-767F-96C2-D738AD92BB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685" y="18472"/>
            <a:ext cx="1672078" cy="16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167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Calibri</vt:lpstr>
      <vt:lpstr>Calibri Light</vt:lpstr>
      <vt:lpstr>Office Theme</vt:lpstr>
      <vt:lpstr>PPS Data Dashboard Overview</vt:lpstr>
      <vt:lpstr>Agenda</vt:lpstr>
      <vt:lpstr>Data Dashboard and Our "Why" </vt:lpstr>
      <vt:lpstr> Superintendent’s Goals</vt:lpstr>
      <vt:lpstr> PPS Data Dashboard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PPS Data Dashboard Overview</dc:title>
  <dc:creator>Fillmore, Ann</dc:creator>
  <cp:lastModifiedBy>Olds Pearson, Jala</cp:lastModifiedBy>
  <cp:revision>338</cp:revision>
  <dcterms:created xsi:type="dcterms:W3CDTF">2023-05-02T17:38:18Z</dcterms:created>
  <dcterms:modified xsi:type="dcterms:W3CDTF">2023-05-03T01:26:13Z</dcterms:modified>
</cp:coreProperties>
</file>