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6" r:id="rId2"/>
    <p:sldId id="259" r:id="rId3"/>
    <p:sldId id="266" r:id="rId4"/>
    <p:sldId id="267" r:id="rId5"/>
    <p:sldId id="268" r:id="rId6"/>
    <p:sldId id="269" r:id="rId7"/>
    <p:sldId id="270" r:id="rId8"/>
    <p:sldId id="26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53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06025-C180-D243-BCD0-EDAB0B85ADF2}" type="datetimeFigureOut">
              <a:rPr lang="en-US" smtClean="0"/>
              <a:t>3/27/15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D15A58-D6CD-6044-89FE-33F5CB8523C3}" type="slidenum">
              <a:rPr lang="en-US" smtClean="0"/>
              <a:t>‹#›</a:t>
            </a:fld>
            <a:endParaRPr lang="en-US"/>
          </a:p>
        </p:txBody>
      </p:sp>
    </p:spTree>
    <p:extLst>
      <p:ext uri="{BB962C8B-B14F-4D97-AF65-F5344CB8AC3E}">
        <p14:creationId xmlns:p14="http://schemas.microsoft.com/office/powerpoint/2010/main" val="25434753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First time riding a bus, first time going to school for an entire day, first time eating lunch</a:t>
            </a:r>
            <a:r>
              <a:rPr lang="en-US" baseline="0" dirty="0" smtClean="0"/>
              <a:t> in a lunch room. This may sound scary for some of you but it actually is a great </a:t>
            </a:r>
            <a:r>
              <a:rPr lang="en-US" baseline="0" dirty="0" err="1" smtClean="0"/>
              <a:t>segway</a:t>
            </a:r>
            <a:r>
              <a:rPr lang="en-US" baseline="0" dirty="0" smtClean="0"/>
              <a:t> into my second point, which is about building independence</a:t>
            </a:r>
          </a:p>
          <a:p>
            <a:pPr marL="171450" indent="-171450">
              <a:buFont typeface="Arial"/>
              <a:buChar char="•"/>
            </a:pPr>
            <a:r>
              <a:rPr lang="en-US" baseline="0" dirty="0" smtClean="0"/>
              <a:t>Our goal is to help students build independence so that they feel confident about themselves as a learner and not always have to rely on another person. This starts with riding the bus, eating lunch in the cafeteria, having your own locker, making choices, </a:t>
            </a:r>
          </a:p>
          <a:p>
            <a:pPr marL="171450" indent="-171450">
              <a:buFont typeface="Arial"/>
              <a:buChar char="•"/>
            </a:pPr>
            <a:r>
              <a:rPr lang="en-US" baseline="0" dirty="0" smtClean="0"/>
              <a:t>Our kindergarten team believes in educating the whole child. What this means is that they spend lots of time on the social and emotional part of a child but also spend time on academics. It is not just one or the other, it is about the whole child. Therefore they have the whole child approach</a:t>
            </a:r>
          </a:p>
          <a:p>
            <a:pPr marL="171450" indent="-171450">
              <a:buFont typeface="Arial"/>
              <a:buChar char="•"/>
            </a:pPr>
            <a:r>
              <a:rPr lang="en-US" baseline="0" dirty="0" smtClean="0"/>
              <a:t>In kindergarten we see challenges as opportunities for learning. When kids make mistakes (and they will) we see that as a learning opportunity for the child. </a:t>
            </a:r>
          </a:p>
          <a:p>
            <a:pPr marL="171450" indent="-171450">
              <a:buFont typeface="Arial"/>
              <a:buChar char="•"/>
            </a:pPr>
            <a:r>
              <a:rPr lang="en-US" baseline="0" dirty="0" smtClean="0"/>
              <a:t>Educational research has proven time and time again that one of the most important things that parents can do is to get involved with their child’s education in order for their child to succeed. This does not mean volunteering every single day (although it can for some of you). It means asking your child about their school day, it means reading to them and then with them daily, it means providing your child the opportunity for a good night’s sleep, it means communicating with your child’s teacher if you have concerns. There are many ways to get involved without actually being here at school. </a:t>
            </a:r>
            <a:endParaRPr lang="en-US" dirty="0"/>
          </a:p>
        </p:txBody>
      </p:sp>
      <p:sp>
        <p:nvSpPr>
          <p:cNvPr id="4" name="Slide Number Placeholder 3"/>
          <p:cNvSpPr>
            <a:spLocks noGrp="1"/>
          </p:cNvSpPr>
          <p:nvPr>
            <p:ph type="sldNum" sz="quarter" idx="10"/>
          </p:nvPr>
        </p:nvSpPr>
        <p:spPr/>
        <p:txBody>
          <a:bodyPr/>
          <a:lstStyle/>
          <a:p>
            <a:fld id="{7BD15A58-D6CD-6044-89FE-33F5CB8523C3}" type="slidenum">
              <a:rPr lang="en-US" smtClean="0"/>
              <a:t>2</a:t>
            </a:fld>
            <a:endParaRPr lang="en-US"/>
          </a:p>
        </p:txBody>
      </p:sp>
    </p:spTree>
    <p:extLst>
      <p:ext uri="{BB962C8B-B14F-4D97-AF65-F5344CB8AC3E}">
        <p14:creationId xmlns:p14="http://schemas.microsoft.com/office/powerpoint/2010/main" val="178541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4A5ABC-B78D-1B4A-A9C3-5FCA0DF579A7}" type="datetimeFigureOut">
              <a:rPr lang="en-US" smtClean="0"/>
              <a:t>3/27/15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5B72C-179A-CE4C-931F-A226B95AABEC}"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4A5ABC-B78D-1B4A-A9C3-5FCA0DF579A7}" type="datetimeFigureOut">
              <a:rPr lang="en-US" smtClean="0"/>
              <a:t>3/27/15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5B72C-179A-CE4C-931F-A226B95AABEC}"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4A5ABC-B78D-1B4A-A9C3-5FCA0DF579A7}" type="datetimeFigureOut">
              <a:rPr lang="en-US" smtClean="0"/>
              <a:t>3/27/15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5B72C-179A-CE4C-931F-A226B95AABEC}"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A4A5ABC-B78D-1B4A-A9C3-5FCA0DF579A7}" type="datetimeFigureOut">
              <a:rPr lang="en-US" smtClean="0"/>
              <a:t>3/27/15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5B72C-179A-CE4C-931F-A226B95AABE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4A5ABC-B78D-1B4A-A9C3-5FCA0DF579A7}" type="datetimeFigureOut">
              <a:rPr lang="en-US" smtClean="0"/>
              <a:t>3/27/15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85B72C-179A-CE4C-931F-A226B95AABEC}"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A4A5ABC-B78D-1B4A-A9C3-5FCA0DF579A7}" type="datetimeFigureOut">
              <a:rPr lang="en-US" smtClean="0"/>
              <a:t>3/27/15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5B72C-179A-CE4C-931F-A226B95AABEC}"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4A5ABC-B78D-1B4A-A9C3-5FCA0DF579A7}" type="datetimeFigureOut">
              <a:rPr lang="en-US" smtClean="0"/>
              <a:t>3/27/15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85B72C-179A-CE4C-931F-A226B95AABEC}"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4A5ABC-B78D-1B4A-A9C3-5FCA0DF579A7}" type="datetimeFigureOut">
              <a:rPr lang="en-US" smtClean="0"/>
              <a:t>3/27/15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85B72C-179A-CE4C-931F-A226B95AABEC}"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A5ABC-B78D-1B4A-A9C3-5FCA0DF579A7}" type="datetimeFigureOut">
              <a:rPr lang="en-US" smtClean="0"/>
              <a:t>3/27/15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85B72C-179A-CE4C-931F-A226B95AABEC}"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A5ABC-B78D-1B4A-A9C3-5FCA0DF579A7}" type="datetimeFigureOut">
              <a:rPr lang="en-US" smtClean="0"/>
              <a:t>3/27/15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5B72C-179A-CE4C-931F-A226B95AABEC}" type="slidenum">
              <a:rPr lang="en-US" smtClean="0"/>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4A5ABC-B78D-1B4A-A9C3-5FCA0DF579A7}" type="datetimeFigureOut">
              <a:rPr lang="en-US" smtClean="0"/>
              <a:t>3/27/15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85B72C-179A-CE4C-931F-A226B95AABEC}"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A4A5ABC-B78D-1B4A-A9C3-5FCA0DF579A7}" type="datetimeFigureOut">
              <a:rPr lang="en-US" smtClean="0"/>
              <a:t>3/27/15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385B72C-179A-CE4C-931F-A226B95AAB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kiehlerb@brightonk12.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The Year of Firsts</a:t>
            </a:r>
            <a:endParaRPr lang="en-US" dirty="0"/>
          </a:p>
        </p:txBody>
      </p:sp>
      <p:sp>
        <p:nvSpPr>
          <p:cNvPr id="2" name="Title 1"/>
          <p:cNvSpPr>
            <a:spLocks noGrp="1"/>
          </p:cNvSpPr>
          <p:nvPr>
            <p:ph type="ctrTitle"/>
          </p:nvPr>
        </p:nvSpPr>
        <p:spPr/>
        <p:txBody>
          <a:bodyPr/>
          <a:lstStyle/>
          <a:p>
            <a:r>
              <a:rPr lang="en-US" dirty="0" smtClean="0"/>
              <a:t>Welcome to Kindergarten!</a:t>
            </a:r>
            <a:endParaRPr lang="en-US" dirty="0"/>
          </a:p>
        </p:txBody>
      </p:sp>
    </p:spTree>
    <p:extLst>
      <p:ext uri="{BB962C8B-B14F-4D97-AF65-F5344CB8AC3E}">
        <p14:creationId xmlns:p14="http://schemas.microsoft.com/office/powerpoint/2010/main" val="271894902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kindergarten all about?</a:t>
            </a:r>
            <a:endParaRPr lang="en-US" dirty="0"/>
          </a:p>
        </p:txBody>
      </p:sp>
      <p:sp>
        <p:nvSpPr>
          <p:cNvPr id="3" name="Content Placeholder 2"/>
          <p:cNvSpPr>
            <a:spLocks noGrp="1"/>
          </p:cNvSpPr>
          <p:nvPr>
            <p:ph sz="quarter" idx="13"/>
          </p:nvPr>
        </p:nvSpPr>
        <p:spPr/>
        <p:txBody>
          <a:bodyPr/>
          <a:lstStyle/>
          <a:p>
            <a:r>
              <a:rPr lang="en-US" sz="2800" dirty="0" smtClean="0"/>
              <a:t>It is a year of firsts</a:t>
            </a:r>
          </a:p>
          <a:p>
            <a:r>
              <a:rPr lang="en-US" sz="2800" dirty="0" smtClean="0"/>
              <a:t>Building independence</a:t>
            </a:r>
          </a:p>
          <a:p>
            <a:r>
              <a:rPr lang="en-US" sz="2800" dirty="0" smtClean="0"/>
              <a:t>Educating the whole child</a:t>
            </a:r>
          </a:p>
          <a:p>
            <a:r>
              <a:rPr lang="en-US" sz="2800" dirty="0" smtClean="0"/>
              <a:t>Seeing challenges as opportunities</a:t>
            </a:r>
          </a:p>
          <a:p>
            <a:r>
              <a:rPr lang="en-US" sz="2800" dirty="0" smtClean="0"/>
              <a:t>Getting involved</a:t>
            </a:r>
          </a:p>
          <a:p>
            <a:endParaRPr lang="en-US" dirty="0" smtClean="0"/>
          </a:p>
          <a:p>
            <a:endParaRPr lang="en-US" dirty="0"/>
          </a:p>
        </p:txBody>
      </p:sp>
    </p:spTree>
    <p:extLst>
      <p:ext uri="{BB962C8B-B14F-4D97-AF65-F5344CB8AC3E}">
        <p14:creationId xmlns:p14="http://schemas.microsoft.com/office/powerpoint/2010/main" val="16609872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Blocks of Kindergarten</a:t>
            </a:r>
            <a:endParaRPr lang="en-US" dirty="0"/>
          </a:p>
        </p:txBody>
      </p:sp>
      <p:sp>
        <p:nvSpPr>
          <p:cNvPr id="3" name="Content Placeholder 2"/>
          <p:cNvSpPr>
            <a:spLocks noGrp="1"/>
          </p:cNvSpPr>
          <p:nvPr>
            <p:ph sz="quarter" idx="13"/>
          </p:nvPr>
        </p:nvSpPr>
        <p:spPr>
          <a:xfrm>
            <a:off x="1143000" y="731520"/>
            <a:ext cx="7668846" cy="3474720"/>
          </a:xfrm>
        </p:spPr>
        <p:txBody>
          <a:bodyPr>
            <a:normAutofit/>
          </a:bodyPr>
          <a:lstStyle/>
          <a:p>
            <a:r>
              <a:rPr lang="en-US" sz="3200" dirty="0" smtClean="0"/>
              <a:t>Health and well-being</a:t>
            </a:r>
          </a:p>
          <a:p>
            <a:r>
              <a:rPr lang="en-US" sz="3200" dirty="0" smtClean="0"/>
              <a:t>Social and emotional development</a:t>
            </a:r>
          </a:p>
          <a:p>
            <a:r>
              <a:rPr lang="en-US" sz="3200" dirty="0" smtClean="0"/>
              <a:t>Language skills</a:t>
            </a:r>
          </a:p>
          <a:p>
            <a:r>
              <a:rPr lang="en-US" sz="3200" dirty="0" smtClean="0"/>
              <a:t>Mathematical thinking</a:t>
            </a:r>
            <a:endParaRPr lang="en-US" sz="3200" dirty="0"/>
          </a:p>
        </p:txBody>
      </p:sp>
    </p:spTree>
    <p:extLst>
      <p:ext uri="{BB962C8B-B14F-4D97-AF65-F5344CB8AC3E}">
        <p14:creationId xmlns:p14="http://schemas.microsoft.com/office/powerpoint/2010/main" val="118598727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846" y="5310014"/>
            <a:ext cx="8090877" cy="1143000"/>
          </a:xfrm>
        </p:spPr>
        <p:txBody>
          <a:bodyPr/>
          <a:lstStyle/>
          <a:p>
            <a:r>
              <a:rPr lang="en-US" dirty="0" smtClean="0"/>
              <a:t>Building the Foundation: Family Treasures</a:t>
            </a:r>
            <a:endParaRPr lang="en-US" dirty="0"/>
          </a:p>
        </p:txBody>
      </p:sp>
      <p:sp>
        <p:nvSpPr>
          <p:cNvPr id="3" name="Content Placeholder 2"/>
          <p:cNvSpPr>
            <a:spLocks noGrp="1"/>
          </p:cNvSpPr>
          <p:nvPr>
            <p:ph sz="quarter" idx="13"/>
          </p:nvPr>
        </p:nvSpPr>
        <p:spPr>
          <a:xfrm>
            <a:off x="214923" y="262597"/>
            <a:ext cx="8929077" cy="3860018"/>
          </a:xfrm>
        </p:spPr>
        <p:txBody>
          <a:bodyPr>
            <a:noAutofit/>
          </a:bodyPr>
          <a:lstStyle/>
          <a:p>
            <a:r>
              <a:rPr lang="en-US" sz="2000" b="1" dirty="0" smtClean="0"/>
              <a:t>Playing</a:t>
            </a:r>
            <a:r>
              <a:rPr lang="en-US" sz="2000" dirty="0" smtClean="0"/>
              <a:t> simple games together</a:t>
            </a:r>
          </a:p>
          <a:p>
            <a:r>
              <a:rPr lang="en-US" sz="2000" b="1" dirty="0" smtClean="0"/>
              <a:t>Talking</a:t>
            </a:r>
            <a:r>
              <a:rPr lang="en-US" sz="2000" dirty="0" smtClean="0"/>
              <a:t> about family history and family stories</a:t>
            </a:r>
          </a:p>
          <a:p>
            <a:r>
              <a:rPr lang="en-US" sz="2000" b="1" dirty="0" smtClean="0"/>
              <a:t>Sharing </a:t>
            </a:r>
            <a:r>
              <a:rPr lang="en-US" sz="2000" dirty="0" smtClean="0"/>
              <a:t>your special skills like housekeeping, carpentry, mechanics, </a:t>
            </a:r>
            <a:r>
              <a:rPr lang="en-US" sz="2000" dirty="0" smtClean="0"/>
              <a:t>golfing</a:t>
            </a:r>
            <a:endParaRPr lang="en-US" sz="2000" dirty="0" smtClean="0"/>
          </a:p>
          <a:p>
            <a:r>
              <a:rPr lang="en-US" sz="2000" b="1" dirty="0" smtClean="0"/>
              <a:t>Enjoying</a:t>
            </a:r>
            <a:r>
              <a:rPr lang="en-US" sz="2000" dirty="0" smtClean="0"/>
              <a:t> favorite sports or other activities</a:t>
            </a:r>
          </a:p>
          <a:p>
            <a:r>
              <a:rPr lang="en-US" sz="2000" b="1" dirty="0" smtClean="0"/>
              <a:t>Cooking</a:t>
            </a:r>
            <a:r>
              <a:rPr lang="en-US" sz="2000" dirty="0" smtClean="0"/>
              <a:t> treasured recipes together</a:t>
            </a:r>
          </a:p>
          <a:p>
            <a:r>
              <a:rPr lang="en-US" sz="2000" b="1" dirty="0" smtClean="0"/>
              <a:t>Singing</a:t>
            </a:r>
            <a:r>
              <a:rPr lang="en-US" sz="2000" dirty="0" smtClean="0"/>
              <a:t> family folk songs and nursery rhymes</a:t>
            </a:r>
          </a:p>
          <a:p>
            <a:r>
              <a:rPr lang="en-US" sz="2000" b="1" dirty="0" smtClean="0"/>
              <a:t>Remembering</a:t>
            </a:r>
            <a:r>
              <a:rPr lang="en-US" sz="2000" dirty="0" smtClean="0"/>
              <a:t> special events like weddings, birthdays and births</a:t>
            </a:r>
          </a:p>
          <a:p>
            <a:r>
              <a:rPr lang="en-US" sz="2000" b="1" dirty="0" smtClean="0"/>
              <a:t>Collecting</a:t>
            </a:r>
            <a:r>
              <a:rPr lang="en-US" sz="2000" dirty="0" smtClean="0"/>
              <a:t> rocks, coins or other favorite items</a:t>
            </a:r>
          </a:p>
          <a:p>
            <a:r>
              <a:rPr lang="en-US" sz="2000" b="1" dirty="0" smtClean="0"/>
              <a:t>Gardening</a:t>
            </a:r>
            <a:r>
              <a:rPr lang="en-US" sz="2000" dirty="0" smtClean="0"/>
              <a:t> and sharing your knowledge of plants</a:t>
            </a:r>
          </a:p>
          <a:p>
            <a:r>
              <a:rPr lang="en-US" sz="2000" b="1" dirty="0" smtClean="0"/>
              <a:t>Crafting</a:t>
            </a:r>
            <a:r>
              <a:rPr lang="en-US" sz="2000" dirty="0" smtClean="0"/>
              <a:t> and teaching your child your favorite arts and crafts</a:t>
            </a:r>
          </a:p>
          <a:p>
            <a:r>
              <a:rPr lang="en-US" sz="2000" b="1" dirty="0" smtClean="0"/>
              <a:t>Celebrating</a:t>
            </a:r>
            <a:r>
              <a:rPr lang="en-US" sz="2000" dirty="0" smtClean="0"/>
              <a:t> religious and family holidays together</a:t>
            </a:r>
            <a:endParaRPr lang="en-US" sz="2000" dirty="0"/>
          </a:p>
        </p:txBody>
      </p:sp>
    </p:spTree>
    <p:extLst>
      <p:ext uri="{BB962C8B-B14F-4D97-AF65-F5344CB8AC3E}">
        <p14:creationId xmlns:p14="http://schemas.microsoft.com/office/powerpoint/2010/main" val="415045969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92" y="5251399"/>
            <a:ext cx="8616461" cy="1143000"/>
          </a:xfrm>
        </p:spPr>
        <p:txBody>
          <a:bodyPr/>
          <a:lstStyle/>
          <a:p>
            <a:r>
              <a:rPr lang="en-US" dirty="0" smtClean="0"/>
              <a:t>I am ready for school when…</a:t>
            </a:r>
            <a:endParaRPr lang="en-US" dirty="0"/>
          </a:p>
        </p:txBody>
      </p:sp>
      <p:sp>
        <p:nvSpPr>
          <p:cNvPr id="3" name="Content Placeholder 2"/>
          <p:cNvSpPr>
            <a:spLocks noGrp="1"/>
          </p:cNvSpPr>
          <p:nvPr>
            <p:ph sz="quarter" idx="13"/>
          </p:nvPr>
        </p:nvSpPr>
        <p:spPr>
          <a:xfrm>
            <a:off x="351692" y="175845"/>
            <a:ext cx="8440616" cy="5075553"/>
          </a:xfrm>
        </p:spPr>
        <p:txBody>
          <a:bodyPr>
            <a:normAutofit lnSpcReduction="10000"/>
          </a:bodyPr>
          <a:lstStyle/>
          <a:p>
            <a:r>
              <a:rPr lang="en-US" sz="2600" dirty="0" smtClean="0"/>
              <a:t>I am well rested.</a:t>
            </a:r>
          </a:p>
          <a:p>
            <a:r>
              <a:rPr lang="en-US" sz="2600" dirty="0" smtClean="0"/>
              <a:t>I can fasten my pants and put on my jacket.</a:t>
            </a:r>
          </a:p>
          <a:p>
            <a:r>
              <a:rPr lang="en-US" sz="2600" dirty="0" smtClean="0"/>
              <a:t>I get at least 60 minutes of exercise and active play per day.</a:t>
            </a:r>
          </a:p>
          <a:p>
            <a:r>
              <a:rPr lang="en-US" sz="2600" dirty="0" smtClean="0"/>
              <a:t>I stay focused and pay attention for 10-15 minutes at a time.</a:t>
            </a:r>
          </a:p>
          <a:p>
            <a:r>
              <a:rPr lang="en-US" sz="2600" dirty="0" smtClean="0"/>
              <a:t>I can calm myself when frustrated.</a:t>
            </a:r>
          </a:p>
          <a:p>
            <a:r>
              <a:rPr lang="en-US" sz="2600" dirty="0" smtClean="0"/>
              <a:t>I can take turns, share and help others.</a:t>
            </a:r>
          </a:p>
          <a:p>
            <a:r>
              <a:rPr lang="en-US" sz="2600" dirty="0" smtClean="0"/>
              <a:t>I can keep </a:t>
            </a:r>
            <a:r>
              <a:rPr lang="en-US" sz="2600" dirty="0" smtClean="0"/>
              <a:t>trying</a:t>
            </a:r>
            <a:r>
              <a:rPr lang="en-US" sz="2600" dirty="0"/>
              <a:t> </a:t>
            </a:r>
            <a:r>
              <a:rPr lang="en-US" sz="2600" dirty="0" smtClean="0"/>
              <a:t>even </a:t>
            </a:r>
            <a:r>
              <a:rPr lang="en-US" sz="2600" dirty="0" smtClean="0"/>
              <a:t>when I don’t know how to do something</a:t>
            </a:r>
            <a:r>
              <a:rPr lang="en-US" sz="2600" dirty="0" smtClean="0"/>
              <a:t>.</a:t>
            </a:r>
          </a:p>
          <a:p>
            <a:r>
              <a:rPr lang="en-US" sz="2600" dirty="0"/>
              <a:t>I follow one-and two-step directions</a:t>
            </a:r>
            <a:r>
              <a:rPr lang="en-US" sz="2600" dirty="0" smtClean="0"/>
              <a:t>.</a:t>
            </a:r>
            <a:endParaRPr lang="en-US" sz="2600" dirty="0" smtClean="0"/>
          </a:p>
          <a:p>
            <a:endParaRPr lang="en-US" dirty="0" smtClean="0"/>
          </a:p>
          <a:p>
            <a:endParaRPr lang="en-US" dirty="0"/>
          </a:p>
        </p:txBody>
      </p:sp>
    </p:spTree>
    <p:extLst>
      <p:ext uri="{BB962C8B-B14F-4D97-AF65-F5344CB8AC3E}">
        <p14:creationId xmlns:p14="http://schemas.microsoft.com/office/powerpoint/2010/main" val="209079648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923" y="5598534"/>
            <a:ext cx="8929077" cy="1919217"/>
          </a:xfrm>
        </p:spPr>
        <p:txBody>
          <a:bodyPr/>
          <a:lstStyle/>
          <a:p>
            <a:r>
              <a:rPr lang="en-US" dirty="0"/>
              <a:t>I am ready for school when…</a:t>
            </a:r>
          </a:p>
        </p:txBody>
      </p:sp>
      <p:sp>
        <p:nvSpPr>
          <p:cNvPr id="3" name="Content Placeholder 2"/>
          <p:cNvSpPr>
            <a:spLocks noGrp="1"/>
          </p:cNvSpPr>
          <p:nvPr>
            <p:ph sz="quarter" idx="13"/>
          </p:nvPr>
        </p:nvSpPr>
        <p:spPr>
          <a:xfrm>
            <a:off x="351692" y="293077"/>
            <a:ext cx="8518770" cy="3913163"/>
          </a:xfrm>
        </p:spPr>
        <p:txBody>
          <a:bodyPr>
            <a:noAutofit/>
          </a:bodyPr>
          <a:lstStyle/>
          <a:p>
            <a:r>
              <a:rPr lang="en-US" sz="2400" dirty="0"/>
              <a:t>I enjoy books and stories.</a:t>
            </a:r>
          </a:p>
          <a:p>
            <a:r>
              <a:rPr lang="en-US" sz="2400" dirty="0" smtClean="0"/>
              <a:t>My </a:t>
            </a:r>
            <a:r>
              <a:rPr lang="en-US" sz="2400" dirty="0"/>
              <a:t>family spends a lot of time talking and playing with me.</a:t>
            </a:r>
          </a:p>
          <a:p>
            <a:r>
              <a:rPr lang="en-US" sz="2400" dirty="0"/>
              <a:t>I go to the library weekly to get new picture books. </a:t>
            </a:r>
          </a:p>
          <a:p>
            <a:r>
              <a:rPr lang="en-US" sz="2400" dirty="0"/>
              <a:t>My family reads to me for at least 20 minutes every day.</a:t>
            </a:r>
          </a:p>
          <a:p>
            <a:r>
              <a:rPr lang="en-US" sz="2400" dirty="0" smtClean="0"/>
              <a:t>I </a:t>
            </a:r>
            <a:r>
              <a:rPr lang="en-US" sz="2400" dirty="0"/>
              <a:t>can sort beads on a necklace in a red-yellow-red-yellow pattern.</a:t>
            </a:r>
          </a:p>
          <a:p>
            <a:r>
              <a:rPr lang="en-US" sz="2400" dirty="0"/>
              <a:t>I can organize four objects from smallest to </a:t>
            </a:r>
            <a:r>
              <a:rPr lang="en-US" sz="2400" dirty="0" smtClean="0"/>
              <a:t>largest</a:t>
            </a:r>
            <a:r>
              <a:rPr lang="en-US" sz="2400" dirty="0" smtClean="0"/>
              <a:t>.</a:t>
            </a:r>
          </a:p>
          <a:p>
            <a:r>
              <a:rPr lang="en-US" sz="2400" dirty="0"/>
              <a:t>I use words to talk about thoughts, wants, needs and feelings</a:t>
            </a:r>
          </a:p>
          <a:p>
            <a:r>
              <a:rPr lang="en-US" sz="2400" dirty="0"/>
              <a:t>I can say or sing familiar songs or nursery rhymes.</a:t>
            </a:r>
          </a:p>
          <a:p>
            <a:pPr marL="45720" indent="0">
              <a:buNone/>
            </a:pPr>
            <a:endParaRPr lang="en-US" dirty="0"/>
          </a:p>
        </p:txBody>
      </p:sp>
    </p:spTree>
    <p:extLst>
      <p:ext uri="{BB962C8B-B14F-4D97-AF65-F5344CB8AC3E}">
        <p14:creationId xmlns:p14="http://schemas.microsoft.com/office/powerpoint/2010/main" val="209652794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85" y="4943668"/>
            <a:ext cx="8090877" cy="1143000"/>
          </a:xfrm>
        </p:spPr>
        <p:txBody>
          <a:bodyPr/>
          <a:lstStyle/>
          <a:p>
            <a:r>
              <a:rPr lang="en-US" dirty="0" smtClean="0"/>
              <a:t>Top 3 things to do from now until kindergarten…</a:t>
            </a:r>
            <a:endParaRPr lang="en-US" dirty="0"/>
          </a:p>
        </p:txBody>
      </p:sp>
      <p:sp>
        <p:nvSpPr>
          <p:cNvPr id="3" name="Content Placeholder 2"/>
          <p:cNvSpPr>
            <a:spLocks noGrp="1"/>
          </p:cNvSpPr>
          <p:nvPr>
            <p:ph sz="quarter" idx="13"/>
          </p:nvPr>
        </p:nvSpPr>
        <p:spPr>
          <a:xfrm>
            <a:off x="1143000" y="731520"/>
            <a:ext cx="7473462" cy="3474720"/>
          </a:xfrm>
        </p:spPr>
        <p:txBody>
          <a:bodyPr/>
          <a:lstStyle/>
          <a:p>
            <a:pPr marL="502920" indent="-457200">
              <a:buFont typeface="+mj-lt"/>
              <a:buAutoNum type="arabicPeriod"/>
            </a:pPr>
            <a:r>
              <a:rPr lang="en-US" sz="2400" dirty="0" smtClean="0"/>
              <a:t>Read to your child every day for at least 20 minutes.</a:t>
            </a:r>
          </a:p>
          <a:p>
            <a:pPr marL="502920" indent="-457200">
              <a:buFont typeface="+mj-lt"/>
              <a:buAutoNum type="arabicPeriod"/>
            </a:pPr>
            <a:r>
              <a:rPr lang="en-US" sz="2400" dirty="0" smtClean="0"/>
              <a:t>Provide opportunities for your child to get at least 60 minutes of exercise/play per day.</a:t>
            </a:r>
          </a:p>
          <a:p>
            <a:pPr marL="502920" indent="-457200">
              <a:buFont typeface="+mj-lt"/>
              <a:buAutoNum type="arabicPeriod"/>
            </a:pPr>
            <a:r>
              <a:rPr lang="en-US" sz="2400" dirty="0"/>
              <a:t>Talk to your child daily about his/her day. Give them language. Limit the amount of electronics/TV. </a:t>
            </a:r>
          </a:p>
          <a:p>
            <a:pPr marL="45720" indent="0">
              <a:buNone/>
            </a:pPr>
            <a:endParaRPr lang="en-US" dirty="0" smtClean="0"/>
          </a:p>
          <a:p>
            <a:endParaRPr lang="en-US" dirty="0"/>
          </a:p>
        </p:txBody>
      </p:sp>
    </p:spTree>
    <p:extLst>
      <p:ext uri="{BB962C8B-B14F-4D97-AF65-F5344CB8AC3E}">
        <p14:creationId xmlns:p14="http://schemas.microsoft.com/office/powerpoint/2010/main" val="17171560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quarter" idx="13"/>
          </p:nvPr>
        </p:nvSpPr>
        <p:spPr/>
        <p:txBody>
          <a:bodyPr>
            <a:normAutofit/>
          </a:bodyPr>
          <a:lstStyle/>
          <a:p>
            <a:pPr marL="45720" indent="0">
              <a:buNone/>
            </a:pPr>
            <a:r>
              <a:rPr lang="en-US" sz="2800" dirty="0" smtClean="0"/>
              <a:t>Basia Kiehler</a:t>
            </a:r>
          </a:p>
          <a:p>
            <a:pPr marL="45720" indent="0">
              <a:buNone/>
            </a:pPr>
            <a:r>
              <a:rPr lang="en-US" sz="2800" dirty="0" smtClean="0"/>
              <a:t>Principal</a:t>
            </a:r>
          </a:p>
          <a:p>
            <a:pPr marL="45720" indent="0">
              <a:buNone/>
            </a:pPr>
            <a:r>
              <a:rPr lang="en-US" sz="2800" dirty="0" smtClean="0">
                <a:hlinkClick r:id="rId2"/>
              </a:rPr>
              <a:t>kiehlerb@brightonk12.com</a:t>
            </a:r>
            <a:endParaRPr lang="en-US" sz="2800" dirty="0" smtClean="0"/>
          </a:p>
          <a:p>
            <a:pPr marL="45720" indent="0">
              <a:buNone/>
            </a:pPr>
            <a:r>
              <a:rPr lang="en-US" sz="2800" dirty="0" smtClean="0"/>
              <a:t>810-299-3900</a:t>
            </a:r>
            <a:endParaRPr lang="en-US" sz="2800" dirty="0" smtClean="0"/>
          </a:p>
        </p:txBody>
      </p:sp>
    </p:spTree>
    <p:extLst>
      <p:ext uri="{BB962C8B-B14F-4D97-AF65-F5344CB8AC3E}">
        <p14:creationId xmlns:p14="http://schemas.microsoft.com/office/powerpoint/2010/main" val="22555804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Slipstream.thmx</Template>
  <TotalTime>370</TotalTime>
  <Words>710</Words>
  <Application>Microsoft Macintosh PowerPoint</Application>
  <PresentationFormat>On-screen Show (4:3)</PresentationFormat>
  <Paragraphs>58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Slipstream</vt:lpstr>
      <vt:lpstr>Welcome to Kindergarten!</vt:lpstr>
      <vt:lpstr>What is kindergarten all about?</vt:lpstr>
      <vt:lpstr>Building Blocks of Kindergarten</vt:lpstr>
      <vt:lpstr>Building the Foundation: Family Treasures</vt:lpstr>
      <vt:lpstr>I am ready for school when…</vt:lpstr>
      <vt:lpstr>I am ready for school when…</vt:lpstr>
      <vt:lpstr>Top 3 things to do from now until kindergarten…</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Kindergarten</dc:title>
  <dc:creator>Basia Kiehler</dc:creator>
  <cp:lastModifiedBy>Basia Kiehler</cp:lastModifiedBy>
  <cp:revision>15</cp:revision>
  <dcterms:created xsi:type="dcterms:W3CDTF">2014-09-01T01:53:46Z</dcterms:created>
  <dcterms:modified xsi:type="dcterms:W3CDTF">2015-03-27T16:11:11Z</dcterms:modified>
</cp:coreProperties>
</file>