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7" r:id="rId1"/>
  </p:sldMasterIdLst>
  <p:notesMasterIdLst>
    <p:notesMasterId r:id="rId47"/>
  </p:notesMasterIdLst>
  <p:handoutMasterIdLst>
    <p:handoutMasterId r:id="rId48"/>
  </p:handoutMasterIdLst>
  <p:sldIdLst>
    <p:sldId id="256" r:id="rId2"/>
    <p:sldId id="263" r:id="rId3"/>
    <p:sldId id="379" r:id="rId4"/>
    <p:sldId id="380" r:id="rId5"/>
    <p:sldId id="339" r:id="rId6"/>
    <p:sldId id="352" r:id="rId7"/>
    <p:sldId id="354" r:id="rId8"/>
    <p:sldId id="373" r:id="rId9"/>
    <p:sldId id="381" r:id="rId10"/>
    <p:sldId id="383" r:id="rId11"/>
    <p:sldId id="385" r:id="rId12"/>
    <p:sldId id="388" r:id="rId13"/>
    <p:sldId id="382" r:id="rId14"/>
    <p:sldId id="384" r:id="rId15"/>
    <p:sldId id="389" r:id="rId16"/>
    <p:sldId id="356" r:id="rId17"/>
    <p:sldId id="359" r:id="rId18"/>
    <p:sldId id="360" r:id="rId19"/>
    <p:sldId id="366" r:id="rId20"/>
    <p:sldId id="367" r:id="rId21"/>
    <p:sldId id="368" r:id="rId22"/>
    <p:sldId id="267" r:id="rId23"/>
    <p:sldId id="268" r:id="rId24"/>
    <p:sldId id="272" r:id="rId25"/>
    <p:sldId id="276" r:id="rId26"/>
    <p:sldId id="277" r:id="rId27"/>
    <p:sldId id="278" r:id="rId28"/>
    <p:sldId id="295" r:id="rId29"/>
    <p:sldId id="297" r:id="rId30"/>
    <p:sldId id="376" r:id="rId31"/>
    <p:sldId id="377" r:id="rId32"/>
    <p:sldId id="374" r:id="rId33"/>
    <p:sldId id="362" r:id="rId34"/>
    <p:sldId id="363" r:id="rId35"/>
    <p:sldId id="364" r:id="rId36"/>
    <p:sldId id="365" r:id="rId37"/>
    <p:sldId id="370" r:id="rId38"/>
    <p:sldId id="371" r:id="rId39"/>
    <p:sldId id="375" r:id="rId40"/>
    <p:sldId id="341" r:id="rId41"/>
    <p:sldId id="342" r:id="rId42"/>
    <p:sldId id="343" r:id="rId43"/>
    <p:sldId id="348" r:id="rId44"/>
    <p:sldId id="350" r:id="rId45"/>
    <p:sldId id="372" r:id="rId4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750ADB-BEC6-4D24-85F2-BAB4BA697484}" v="161" dt="2024-07-22T20:06:54.2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mer, Brittany" userId="fe715f73-7921-4f73-8af2-bd6bc91219af" providerId="ADAL" clId="{D8750ADB-BEC6-4D24-85F2-BAB4BA697484}"/>
    <pc:docChg chg="undo custSel addSld delSld modSld sldOrd">
      <pc:chgData name="Elmer, Brittany" userId="fe715f73-7921-4f73-8af2-bd6bc91219af" providerId="ADAL" clId="{D8750ADB-BEC6-4D24-85F2-BAB4BA697484}" dt="2024-07-29T20:53:27.098" v="5337" actId="20578"/>
      <pc:docMkLst>
        <pc:docMk/>
      </pc:docMkLst>
      <pc:sldChg chg="addSp delSp modSp mod delDesignElem">
        <pc:chgData name="Elmer, Brittany" userId="fe715f73-7921-4f73-8af2-bd6bc91219af" providerId="ADAL" clId="{D8750ADB-BEC6-4D24-85F2-BAB4BA697484}" dt="2024-07-22T20:06:54.207" v="5292" actId="20577"/>
        <pc:sldMkLst>
          <pc:docMk/>
          <pc:sldMk cId="970004914" sldId="256"/>
        </pc:sldMkLst>
        <pc:spChg chg="mod">
          <ac:chgData name="Elmer, Brittany" userId="fe715f73-7921-4f73-8af2-bd6bc91219af" providerId="ADAL" clId="{D8750ADB-BEC6-4D24-85F2-BAB4BA697484}" dt="2024-07-18T17:15:00.472" v="3356" actId="26606"/>
          <ac:spMkLst>
            <pc:docMk/>
            <pc:sldMk cId="970004914" sldId="256"/>
            <ac:spMk id="2" creationId="{00000000-0000-0000-0000-000000000000}"/>
          </ac:spMkLst>
        </pc:spChg>
        <pc:spChg chg="mod">
          <ac:chgData name="Elmer, Brittany" userId="fe715f73-7921-4f73-8af2-bd6bc91219af" providerId="ADAL" clId="{D8750ADB-BEC6-4D24-85F2-BAB4BA697484}" dt="2024-07-22T20:06:54.207" v="5292" actId="20577"/>
          <ac:spMkLst>
            <pc:docMk/>
            <pc:sldMk cId="970004914" sldId="256"/>
            <ac:spMk id="3" creationId="{00000000-0000-0000-0000-000000000000}"/>
          </ac:spMkLst>
        </pc:spChg>
        <pc:spChg chg="del">
          <ac:chgData name="Elmer, Brittany" userId="fe715f73-7921-4f73-8af2-bd6bc91219af" providerId="ADAL" clId="{D8750ADB-BEC6-4D24-85F2-BAB4BA697484}" dt="2024-07-18T14:52:59.241" v="3" actId="478"/>
          <ac:spMkLst>
            <pc:docMk/>
            <pc:sldMk cId="970004914" sldId="256"/>
            <ac:spMk id="5" creationId="{197A0E8C-7DA2-ED2C-6982-FC7AFC41BE03}"/>
          </ac:spMkLst>
        </pc:spChg>
        <pc:spChg chg="add del">
          <ac:chgData name="Elmer, Brittany" userId="fe715f73-7921-4f73-8af2-bd6bc91219af" providerId="ADAL" clId="{D8750ADB-BEC6-4D24-85F2-BAB4BA697484}" dt="2024-07-18T17:15:00.472" v="3357" actId="26606"/>
          <ac:spMkLst>
            <pc:docMk/>
            <pc:sldMk cId="970004914" sldId="256"/>
            <ac:spMk id="13" creationId="{9B7AD9F6-8CE7-4299-8FC6-328F4DCD3FF9}"/>
          </ac:spMkLst>
        </pc:spChg>
        <pc:spChg chg="add del">
          <ac:chgData name="Elmer, Brittany" userId="fe715f73-7921-4f73-8af2-bd6bc91219af" providerId="ADAL" clId="{D8750ADB-BEC6-4D24-85F2-BAB4BA697484}" dt="2024-07-18T17:15:00.472" v="3357" actId="26606"/>
          <ac:spMkLst>
            <pc:docMk/>
            <pc:sldMk cId="970004914" sldId="256"/>
            <ac:spMk id="14" creationId="{F49775AF-8896-43EE-92C6-83497D6DC56F}"/>
          </ac:spMkLst>
        </pc:spChg>
        <pc:spChg chg="add del">
          <ac:chgData name="Elmer, Brittany" userId="fe715f73-7921-4f73-8af2-bd6bc91219af" providerId="ADAL" clId="{D8750ADB-BEC6-4D24-85F2-BAB4BA697484}" dt="2024-07-18T14:57:17.418" v="83"/>
          <ac:spMkLst>
            <pc:docMk/>
            <pc:sldMk cId="970004914" sldId="256"/>
            <ac:spMk id="16" creationId="{462F97DB-9183-4E6E-8155-7BC67242DF35}"/>
          </ac:spMkLst>
        </pc:spChg>
        <pc:spChg chg="add del">
          <ac:chgData name="Elmer, Brittany" userId="fe715f73-7921-4f73-8af2-bd6bc91219af" providerId="ADAL" clId="{D8750ADB-BEC6-4D24-85F2-BAB4BA697484}" dt="2024-07-18T17:15:00.472" v="3356" actId="26606"/>
          <ac:spMkLst>
            <pc:docMk/>
            <pc:sldMk cId="970004914" sldId="256"/>
            <ac:spMk id="19" creationId="{362D44EE-C852-4460-B8B5-C4F2BC20510C}"/>
          </ac:spMkLst>
        </pc:spChg>
        <pc:spChg chg="add del">
          <ac:chgData name="Elmer, Brittany" userId="fe715f73-7921-4f73-8af2-bd6bc91219af" providerId="ADAL" clId="{D8750ADB-BEC6-4D24-85F2-BAB4BA697484}" dt="2024-07-18T17:15:00.472" v="3356" actId="26606"/>
          <ac:spMkLst>
            <pc:docMk/>
            <pc:sldMk cId="970004914" sldId="256"/>
            <ac:spMk id="21" creationId="{658970D8-8D1D-4B5C-894B-E871CC86543D}"/>
          </ac:spMkLst>
        </pc:spChg>
        <pc:spChg chg="add del">
          <ac:chgData name="Elmer, Brittany" userId="fe715f73-7921-4f73-8af2-bd6bc91219af" providerId="ADAL" clId="{D8750ADB-BEC6-4D24-85F2-BAB4BA697484}" dt="2024-07-18T17:15:00.472" v="3356" actId="26606"/>
          <ac:spMkLst>
            <pc:docMk/>
            <pc:sldMk cId="970004914" sldId="256"/>
            <ac:spMk id="23" creationId="{F227E5B6-9132-43CA-B503-37A18562ADF2}"/>
          </ac:spMkLst>
        </pc:spChg>
        <pc:spChg chg="add del">
          <ac:chgData name="Elmer, Brittany" userId="fe715f73-7921-4f73-8af2-bd6bc91219af" providerId="ADAL" clId="{D8750ADB-BEC6-4D24-85F2-BAB4BA697484}" dt="2024-07-18T17:15:00.472" v="3356" actId="26606"/>
          <ac:spMkLst>
            <pc:docMk/>
            <pc:sldMk cId="970004914" sldId="256"/>
            <ac:spMk id="25" creationId="{03C2051E-A88D-48E5-BACF-AAED17892722}"/>
          </ac:spMkLst>
        </pc:spChg>
        <pc:spChg chg="add del">
          <ac:chgData name="Elmer, Brittany" userId="fe715f73-7921-4f73-8af2-bd6bc91219af" providerId="ADAL" clId="{D8750ADB-BEC6-4D24-85F2-BAB4BA697484}" dt="2024-07-18T17:15:00.472" v="3356" actId="26606"/>
          <ac:spMkLst>
            <pc:docMk/>
            <pc:sldMk cId="970004914" sldId="256"/>
            <ac:spMk id="27" creationId="{7821A508-2985-4905-874A-527429BAABFA}"/>
          </ac:spMkLst>
        </pc:spChg>
        <pc:spChg chg="add del">
          <ac:chgData name="Elmer, Brittany" userId="fe715f73-7921-4f73-8af2-bd6bc91219af" providerId="ADAL" clId="{D8750ADB-BEC6-4D24-85F2-BAB4BA697484}" dt="2024-07-18T17:15:00.472" v="3356" actId="26606"/>
          <ac:spMkLst>
            <pc:docMk/>
            <pc:sldMk cId="970004914" sldId="256"/>
            <ac:spMk id="29" creationId="{D2929CB1-0E3C-4B2D-ADC5-0154FB33BA44}"/>
          </ac:spMkLst>
        </pc:spChg>
        <pc:spChg chg="add del">
          <ac:chgData name="Elmer, Brittany" userId="fe715f73-7921-4f73-8af2-bd6bc91219af" providerId="ADAL" clId="{D8750ADB-BEC6-4D24-85F2-BAB4BA697484}" dt="2024-07-18T17:15:00.472" v="3356" actId="26606"/>
          <ac:spMkLst>
            <pc:docMk/>
            <pc:sldMk cId="970004914" sldId="256"/>
            <ac:spMk id="31" creationId="{5F2F0C84-BE8C-4DC2-A6D3-30349A801D5C}"/>
          </ac:spMkLst>
        </pc:spChg>
        <pc:spChg chg="add del">
          <ac:chgData name="Elmer, Brittany" userId="fe715f73-7921-4f73-8af2-bd6bc91219af" providerId="ADAL" clId="{D8750ADB-BEC6-4D24-85F2-BAB4BA697484}" dt="2024-07-19T19:49:42.832" v="4377"/>
          <ac:spMkLst>
            <pc:docMk/>
            <pc:sldMk cId="970004914" sldId="256"/>
            <ac:spMk id="33" creationId="{9B7AD9F6-8CE7-4299-8FC6-328F4DCD3FF9}"/>
          </ac:spMkLst>
        </pc:spChg>
        <pc:spChg chg="add del">
          <ac:chgData name="Elmer, Brittany" userId="fe715f73-7921-4f73-8af2-bd6bc91219af" providerId="ADAL" clId="{D8750ADB-BEC6-4D24-85F2-BAB4BA697484}" dt="2024-07-19T19:49:42.832" v="4377"/>
          <ac:spMkLst>
            <pc:docMk/>
            <pc:sldMk cId="970004914" sldId="256"/>
            <ac:spMk id="34" creationId="{F49775AF-8896-43EE-92C6-83497D6DC56F}"/>
          </ac:spMkLst>
        </pc:spChg>
        <pc:spChg chg="del">
          <ac:chgData name="Elmer, Brittany" userId="fe715f73-7921-4f73-8af2-bd6bc91219af" providerId="ADAL" clId="{D8750ADB-BEC6-4D24-85F2-BAB4BA697484}" dt="2024-07-18T14:53:07.090" v="4" actId="26606"/>
          <ac:spMkLst>
            <pc:docMk/>
            <pc:sldMk cId="970004914" sldId="256"/>
            <ac:spMk id="57" creationId="{65DD4B2F-1C7E-407F-B344-CC8C187894A8}"/>
          </ac:spMkLst>
        </pc:spChg>
        <pc:picChg chg="del mod">
          <ac:chgData name="Elmer, Brittany" userId="fe715f73-7921-4f73-8af2-bd6bc91219af" providerId="ADAL" clId="{D8750ADB-BEC6-4D24-85F2-BAB4BA697484}" dt="2024-07-18T14:52:59.241" v="3" actId="478"/>
          <ac:picMkLst>
            <pc:docMk/>
            <pc:sldMk cId="970004914" sldId="256"/>
            <ac:picMk id="4" creationId="{43A69636-AE90-0BA7-EEE6-FE1AA247D502}"/>
          </ac:picMkLst>
        </pc:picChg>
        <pc:picChg chg="add del mod">
          <ac:chgData name="Elmer, Brittany" userId="fe715f73-7921-4f73-8af2-bd6bc91219af" providerId="ADAL" clId="{D8750ADB-BEC6-4D24-85F2-BAB4BA697484}" dt="2024-07-18T14:54:57.427" v="21" actId="478"/>
          <ac:picMkLst>
            <pc:docMk/>
            <pc:sldMk cId="970004914" sldId="256"/>
            <ac:picMk id="7" creationId="{92E3984C-A828-BE14-B975-0480A287ADB5}"/>
          </ac:picMkLst>
        </pc:picChg>
        <pc:picChg chg="add del mod">
          <ac:chgData name="Elmer, Brittany" userId="fe715f73-7921-4f73-8af2-bd6bc91219af" providerId="ADAL" clId="{D8750ADB-BEC6-4D24-85F2-BAB4BA697484}" dt="2024-07-18T14:53:57.412" v="17" actId="478"/>
          <ac:picMkLst>
            <pc:docMk/>
            <pc:sldMk cId="970004914" sldId="256"/>
            <ac:picMk id="9" creationId="{4560D134-4D04-8867-4B37-3DF1A2677A16}"/>
          </ac:picMkLst>
        </pc:picChg>
        <pc:picChg chg="add mod">
          <ac:chgData name="Elmer, Brittany" userId="fe715f73-7921-4f73-8af2-bd6bc91219af" providerId="ADAL" clId="{D8750ADB-BEC6-4D24-85F2-BAB4BA697484}" dt="2024-07-18T17:15:00.472" v="3356" actId="26606"/>
          <ac:picMkLst>
            <pc:docMk/>
            <pc:sldMk cId="970004914" sldId="256"/>
            <ac:picMk id="11" creationId="{938211F6-D116-8B38-9232-E013F042C2FC}"/>
          </ac:picMkLst>
        </pc:picChg>
        <pc:picChg chg="add del mod">
          <ac:chgData name="Elmer, Brittany" userId="fe715f73-7921-4f73-8af2-bd6bc91219af" providerId="ADAL" clId="{D8750ADB-BEC6-4D24-85F2-BAB4BA697484}" dt="2024-07-19T19:54:05.489" v="4389" actId="478"/>
          <ac:picMkLst>
            <pc:docMk/>
            <pc:sldMk cId="970004914" sldId="256"/>
            <ac:picMk id="15" creationId="{C87D3E4B-2DA6-BFB3-9C00-01178D63D401}"/>
          </ac:picMkLst>
        </pc:picChg>
        <pc:picChg chg="add del mod">
          <ac:chgData name="Elmer, Brittany" userId="fe715f73-7921-4f73-8af2-bd6bc91219af" providerId="ADAL" clId="{D8750ADB-BEC6-4D24-85F2-BAB4BA697484}" dt="2024-07-19T19:55:40.319" v="4394" actId="21"/>
          <ac:picMkLst>
            <pc:docMk/>
            <pc:sldMk cId="970004914" sldId="256"/>
            <ac:picMk id="20" creationId="{CA51B580-1239-2CB9-895A-55D73A2B4F08}"/>
          </ac:picMkLst>
        </pc:picChg>
        <pc:cxnChg chg="add del">
          <ac:chgData name="Elmer, Brittany" userId="fe715f73-7921-4f73-8af2-bd6bc91219af" providerId="ADAL" clId="{D8750ADB-BEC6-4D24-85F2-BAB4BA697484}" dt="2024-07-18T14:57:17.418" v="83"/>
          <ac:cxnSpMkLst>
            <pc:docMk/>
            <pc:sldMk cId="970004914" sldId="256"/>
            <ac:cxnSpMk id="18" creationId="{731ADB2A-A571-40A6-AC59-21025129400E}"/>
          </ac:cxnSpMkLst>
        </pc:cxnChg>
        <pc:cxnChg chg="del">
          <ac:chgData name="Elmer, Brittany" userId="fe715f73-7921-4f73-8af2-bd6bc91219af" providerId="ADAL" clId="{D8750ADB-BEC6-4D24-85F2-BAB4BA697484}" dt="2024-07-18T14:53:07.090" v="4" actId="26606"/>
          <ac:cxnSpMkLst>
            <pc:docMk/>
            <pc:sldMk cId="970004914" sldId="256"/>
            <ac:cxnSpMk id="58" creationId="{BDC89D4E-94EA-4E1D-96A9-1C6319577D86}"/>
          </ac:cxnSpMkLst>
        </pc:cxnChg>
      </pc:sldChg>
      <pc:sldChg chg="addSp delSp modSp mod delDesignElem">
        <pc:chgData name="Elmer, Brittany" userId="fe715f73-7921-4f73-8af2-bd6bc91219af" providerId="ADAL" clId="{D8750ADB-BEC6-4D24-85F2-BAB4BA697484}" dt="2024-07-29T14:59:07.233" v="5296" actId="26606"/>
        <pc:sldMkLst>
          <pc:docMk/>
          <pc:sldMk cId="448684046" sldId="263"/>
        </pc:sldMkLst>
        <pc:spChg chg="mod">
          <ac:chgData name="Elmer, Brittany" userId="fe715f73-7921-4f73-8af2-bd6bc91219af" providerId="ADAL" clId="{D8750ADB-BEC6-4D24-85F2-BAB4BA697484}" dt="2024-07-29T14:59:07.233" v="5296" actId="26606"/>
          <ac:spMkLst>
            <pc:docMk/>
            <pc:sldMk cId="448684046" sldId="263"/>
            <ac:spMk id="2" creationId="{00000000-0000-0000-0000-000000000000}"/>
          </ac:spMkLst>
        </pc:spChg>
        <pc:spChg chg="add del mod">
          <ac:chgData name="Elmer, Brittany" userId="fe715f73-7921-4f73-8af2-bd6bc91219af" providerId="ADAL" clId="{D8750ADB-BEC6-4D24-85F2-BAB4BA697484}" dt="2024-07-22T20:16:44.357" v="5295" actId="26606"/>
          <ac:spMkLst>
            <pc:docMk/>
            <pc:sldMk cId="448684046" sldId="263"/>
            <ac:spMk id="3" creationId="{00000000-0000-0000-0000-000000000000}"/>
          </ac:spMkLst>
        </pc:spChg>
        <pc:spChg chg="add del">
          <ac:chgData name="Elmer, Brittany" userId="fe715f73-7921-4f73-8af2-bd6bc91219af" providerId="ADAL" clId="{D8750ADB-BEC6-4D24-85F2-BAB4BA697484}" dt="2024-07-29T14:59:07.233" v="5296" actId="26606"/>
          <ac:spMkLst>
            <pc:docMk/>
            <pc:sldMk cId="448684046" sldId="263"/>
            <ac:spMk id="8" creationId="{081EA652-8C6A-4E69-BEB9-170809474553}"/>
          </ac:spMkLst>
        </pc:spChg>
        <pc:spChg chg="add del">
          <ac:chgData name="Elmer, Brittany" userId="fe715f73-7921-4f73-8af2-bd6bc91219af" providerId="ADAL" clId="{D8750ADB-BEC6-4D24-85F2-BAB4BA697484}" dt="2024-07-22T20:16:44.342" v="5294" actId="26606"/>
          <ac:spMkLst>
            <pc:docMk/>
            <pc:sldMk cId="448684046" sldId="263"/>
            <ac:spMk id="9" creationId="{BACC6370-2D7E-4714-9D71-7542949D7D5D}"/>
          </ac:spMkLst>
        </pc:spChg>
        <pc:spChg chg="add del">
          <ac:chgData name="Elmer, Brittany" userId="fe715f73-7921-4f73-8af2-bd6bc91219af" providerId="ADAL" clId="{D8750ADB-BEC6-4D24-85F2-BAB4BA697484}" dt="2024-07-29T14:59:07.233" v="5296" actId="26606"/>
          <ac:spMkLst>
            <pc:docMk/>
            <pc:sldMk cId="448684046" sldId="263"/>
            <ac:spMk id="10" creationId="{5298780A-33B9-4EA2-8F67-DE68AD62841B}"/>
          </ac:spMkLst>
        </pc:spChg>
        <pc:spChg chg="add del">
          <ac:chgData name="Elmer, Brittany" userId="fe715f73-7921-4f73-8af2-bd6bc91219af" providerId="ADAL" clId="{D8750ADB-BEC6-4D24-85F2-BAB4BA697484}" dt="2024-07-22T20:16:44.342" v="5294" actId="26606"/>
          <ac:spMkLst>
            <pc:docMk/>
            <pc:sldMk cId="448684046" sldId="263"/>
            <ac:spMk id="11" creationId="{256B2C21-A230-48C0-8DF1-C46611373C44}"/>
          </ac:spMkLst>
        </pc:spChg>
        <pc:spChg chg="add del">
          <ac:chgData name="Elmer, Brittany" userId="fe715f73-7921-4f73-8af2-bd6bc91219af" providerId="ADAL" clId="{D8750ADB-BEC6-4D24-85F2-BAB4BA697484}" dt="2024-07-29T14:59:07.233" v="5296" actId="26606"/>
          <ac:spMkLst>
            <pc:docMk/>
            <pc:sldMk cId="448684046" sldId="263"/>
            <ac:spMk id="12" creationId="{7F488E8B-4E1E-4402-8935-D4E6C02615C7}"/>
          </ac:spMkLst>
        </pc:spChg>
        <pc:spChg chg="add del">
          <ac:chgData name="Elmer, Brittany" userId="fe715f73-7921-4f73-8af2-bd6bc91219af" providerId="ADAL" clId="{D8750ADB-BEC6-4D24-85F2-BAB4BA697484}" dt="2024-07-22T20:16:44.342" v="5294" actId="26606"/>
          <ac:spMkLst>
            <pc:docMk/>
            <pc:sldMk cId="448684046" sldId="263"/>
            <ac:spMk id="13" creationId="{3847E18C-932D-4C95-AABA-FEC7C9499AD7}"/>
          </ac:spMkLst>
        </pc:spChg>
        <pc:spChg chg="add del">
          <ac:chgData name="Elmer, Brittany" userId="fe715f73-7921-4f73-8af2-bd6bc91219af" providerId="ADAL" clId="{D8750ADB-BEC6-4D24-85F2-BAB4BA697484}" dt="2024-07-22T20:16:44.342" v="5294" actId="26606"/>
          <ac:spMkLst>
            <pc:docMk/>
            <pc:sldMk cId="448684046" sldId="263"/>
            <ac:spMk id="15" creationId="{3150CB11-0C61-439E-910F-5787759E72A0}"/>
          </ac:spMkLst>
        </pc:spChg>
        <pc:spChg chg="add del">
          <ac:chgData name="Elmer, Brittany" userId="fe715f73-7921-4f73-8af2-bd6bc91219af" providerId="ADAL" clId="{D8750ADB-BEC6-4D24-85F2-BAB4BA697484}" dt="2024-07-22T20:16:44.342" v="5294" actId="26606"/>
          <ac:spMkLst>
            <pc:docMk/>
            <pc:sldMk cId="448684046" sldId="263"/>
            <ac:spMk id="17" creationId="{43F8A58B-5155-44CE-A5FF-7647B47D0A7A}"/>
          </ac:spMkLst>
        </pc:spChg>
        <pc:spChg chg="add del">
          <ac:chgData name="Elmer, Brittany" userId="fe715f73-7921-4f73-8af2-bd6bc91219af" providerId="ADAL" clId="{D8750ADB-BEC6-4D24-85F2-BAB4BA697484}" dt="2024-07-22T20:16:44.342" v="5294" actId="26606"/>
          <ac:spMkLst>
            <pc:docMk/>
            <pc:sldMk cId="448684046" sldId="263"/>
            <ac:spMk id="19" creationId="{443F2ACA-E6D6-4028-82DD-F03C262D5DE6}"/>
          </ac:spMkLst>
        </pc:spChg>
        <pc:spChg chg="add mod">
          <ac:chgData name="Elmer, Brittany" userId="fe715f73-7921-4f73-8af2-bd6bc91219af" providerId="ADAL" clId="{D8750ADB-BEC6-4D24-85F2-BAB4BA697484}" dt="2024-07-29T14:59:07.233" v="5296" actId="26606"/>
          <ac:spMkLst>
            <pc:docMk/>
            <pc:sldMk cId="448684046" sldId="263"/>
            <ac:spMk id="21" creationId="{00000000-0000-0000-0000-000000000000}"/>
          </ac:spMkLst>
        </pc:spChg>
        <pc:spChg chg="add">
          <ac:chgData name="Elmer, Brittany" userId="fe715f73-7921-4f73-8af2-bd6bc91219af" providerId="ADAL" clId="{D8750ADB-BEC6-4D24-85F2-BAB4BA697484}" dt="2024-07-29T14:59:07.233" v="5296" actId="26606"/>
          <ac:spMkLst>
            <pc:docMk/>
            <pc:sldMk cId="448684046" sldId="263"/>
            <ac:spMk id="24" creationId="{D06891CE-5B9C-4B9E-AA78-3A5E25434F86}"/>
          </ac:spMkLst>
        </pc:spChg>
        <pc:spChg chg="add">
          <ac:chgData name="Elmer, Brittany" userId="fe715f73-7921-4f73-8af2-bd6bc91219af" providerId="ADAL" clId="{D8750ADB-BEC6-4D24-85F2-BAB4BA697484}" dt="2024-07-29T14:59:07.233" v="5296" actId="26606"/>
          <ac:spMkLst>
            <pc:docMk/>
            <pc:sldMk cId="448684046" sldId="263"/>
            <ac:spMk id="26" creationId="{5C8908E2-EE49-44D2-9428-A28D2312A8D5}"/>
          </ac:spMkLst>
        </pc:spChg>
        <pc:spChg chg="del">
          <ac:chgData name="Elmer, Brittany" userId="fe715f73-7921-4f73-8af2-bd6bc91219af" providerId="ADAL" clId="{D8750ADB-BEC6-4D24-85F2-BAB4BA697484}" dt="2024-07-18T14:57:17.418" v="83"/>
          <ac:spMkLst>
            <pc:docMk/>
            <pc:sldMk cId="448684046" sldId="263"/>
            <ac:spMk id="30" creationId="{77D7B666-D5E6-48CE-B26A-FB5E5C34AF90}"/>
          </ac:spMkLst>
        </pc:spChg>
        <pc:spChg chg="del">
          <ac:chgData name="Elmer, Brittany" userId="fe715f73-7921-4f73-8af2-bd6bc91219af" providerId="ADAL" clId="{D8750ADB-BEC6-4D24-85F2-BAB4BA697484}" dt="2024-07-18T14:57:17.418" v="83"/>
          <ac:spMkLst>
            <pc:docMk/>
            <pc:sldMk cId="448684046" sldId="263"/>
            <ac:spMk id="32" creationId="{F6EE670A-A41A-44AD-BC1C-2090365EB5B3}"/>
          </ac:spMkLst>
        </pc:spChg>
        <pc:spChg chg="add">
          <ac:chgData name="Elmer, Brittany" userId="fe715f73-7921-4f73-8af2-bd6bc91219af" providerId="ADAL" clId="{D8750ADB-BEC6-4D24-85F2-BAB4BA697484}" dt="2024-07-29T14:59:07.233" v="5296" actId="26606"/>
          <ac:spMkLst>
            <pc:docMk/>
            <pc:sldMk cId="448684046" sldId="263"/>
            <ac:spMk id="34" creationId="{ED888B23-07FA-482A-96DF-47E31AF1A603}"/>
          </ac:spMkLst>
        </pc:spChg>
        <pc:grpChg chg="add">
          <ac:chgData name="Elmer, Brittany" userId="fe715f73-7921-4f73-8af2-bd6bc91219af" providerId="ADAL" clId="{D8750ADB-BEC6-4D24-85F2-BAB4BA697484}" dt="2024-07-29T14:59:07.233" v="5296" actId="26606"/>
          <ac:grpSpMkLst>
            <pc:docMk/>
            <pc:sldMk cId="448684046" sldId="263"/>
            <ac:grpSpMk id="28" creationId="{A23D792D-D9F2-4EB4-ADE2-65A518DA6489}"/>
          </ac:grpSpMkLst>
        </pc:grpChg>
        <pc:graphicFrameChg chg="add del">
          <ac:chgData name="Elmer, Brittany" userId="fe715f73-7921-4f73-8af2-bd6bc91219af" providerId="ADAL" clId="{D8750ADB-BEC6-4D24-85F2-BAB4BA697484}" dt="2024-07-22T20:16:44.342" v="5294" actId="26606"/>
          <ac:graphicFrameMkLst>
            <pc:docMk/>
            <pc:sldMk cId="448684046" sldId="263"/>
            <ac:graphicFrameMk id="5" creationId="{8D8EA6A0-B262-7C4A-A9E0-92C4A048F0AC}"/>
          </ac:graphicFrameMkLst>
        </pc:graphicFrameChg>
        <pc:cxnChg chg="add del">
          <ac:chgData name="Elmer, Brittany" userId="fe715f73-7921-4f73-8af2-bd6bc91219af" providerId="ADAL" clId="{D8750ADB-BEC6-4D24-85F2-BAB4BA697484}" dt="2024-07-29T14:59:07.233" v="5296" actId="26606"/>
          <ac:cxnSpMkLst>
            <pc:docMk/>
            <pc:sldMk cId="448684046" sldId="263"/>
            <ac:cxnSpMk id="14" creationId="{23AAC9B5-8015-485C-ACF9-A750390E9A56}"/>
          </ac:cxnSpMkLst>
        </pc:cxnChg>
      </pc:sldChg>
      <pc:sldChg chg="delSp del delDesignElem">
        <pc:chgData name="Elmer, Brittany" userId="fe715f73-7921-4f73-8af2-bd6bc91219af" providerId="ADAL" clId="{D8750ADB-BEC6-4D24-85F2-BAB4BA697484}" dt="2024-07-18T15:22:21.753" v="1718" actId="2696"/>
        <pc:sldMkLst>
          <pc:docMk/>
          <pc:sldMk cId="4058388259" sldId="264"/>
        </pc:sldMkLst>
        <pc:spChg chg="del">
          <ac:chgData name="Elmer, Brittany" userId="fe715f73-7921-4f73-8af2-bd6bc91219af" providerId="ADAL" clId="{D8750ADB-BEC6-4D24-85F2-BAB4BA697484}" dt="2024-07-18T14:57:17.418" v="83"/>
          <ac:spMkLst>
            <pc:docMk/>
            <pc:sldMk cId="4058388259" sldId="264"/>
            <ac:spMk id="7" creationId="{31E7C082-5B81-400A-A1DE-7CA9F26ED812}"/>
          </ac:spMkLst>
        </pc:spChg>
        <pc:spChg chg="del">
          <ac:chgData name="Elmer, Brittany" userId="fe715f73-7921-4f73-8af2-bd6bc91219af" providerId="ADAL" clId="{D8750ADB-BEC6-4D24-85F2-BAB4BA697484}" dt="2024-07-18T14:57:17.418" v="83"/>
          <ac:spMkLst>
            <pc:docMk/>
            <pc:sldMk cId="4058388259" sldId="264"/>
            <ac:spMk id="11" creationId="{9238970C-19DE-438D-80D2-5CF9690551E8}"/>
          </ac:spMkLst>
        </pc:spChg>
        <pc:spChg chg="del">
          <ac:chgData name="Elmer, Brittany" userId="fe715f73-7921-4f73-8af2-bd6bc91219af" providerId="ADAL" clId="{D8750ADB-BEC6-4D24-85F2-BAB4BA697484}" dt="2024-07-18T14:57:17.418" v="83"/>
          <ac:spMkLst>
            <pc:docMk/>
            <pc:sldMk cId="4058388259" sldId="264"/>
            <ac:spMk id="13" creationId="{E4B1E3F6-167B-40F3-B303-9A931BAB971B}"/>
          </ac:spMkLst>
        </pc:spChg>
        <pc:cxnChg chg="del">
          <ac:chgData name="Elmer, Brittany" userId="fe715f73-7921-4f73-8af2-bd6bc91219af" providerId="ADAL" clId="{D8750ADB-BEC6-4D24-85F2-BAB4BA697484}" dt="2024-07-18T14:57:17.418" v="83"/>
          <ac:cxnSpMkLst>
            <pc:docMk/>
            <pc:sldMk cId="4058388259" sldId="264"/>
            <ac:cxnSpMk id="9" creationId="{08D54232-CDE1-4B53-B430-AB82206F6B55}"/>
          </ac:cxnSpMkLst>
        </pc:cxnChg>
        <pc:cxnChg chg="del">
          <ac:chgData name="Elmer, Brittany" userId="fe715f73-7921-4f73-8af2-bd6bc91219af" providerId="ADAL" clId="{D8750ADB-BEC6-4D24-85F2-BAB4BA697484}" dt="2024-07-18T14:57:17.418" v="83"/>
          <ac:cxnSpMkLst>
            <pc:docMk/>
            <pc:sldMk cId="4058388259" sldId="264"/>
            <ac:cxnSpMk id="15" creationId="{40465A9A-0B0E-4D7B-8150-D098AC71B379}"/>
          </ac:cxnSpMkLst>
        </pc:cxnChg>
      </pc:sldChg>
      <pc:sldChg chg="addSp delSp modSp mod delDesignElem">
        <pc:chgData name="Elmer, Brittany" userId="fe715f73-7921-4f73-8af2-bd6bc91219af" providerId="ADAL" clId="{D8750ADB-BEC6-4D24-85F2-BAB4BA697484}" dt="2024-07-19T19:50:55.637" v="4379" actId="14100"/>
        <pc:sldMkLst>
          <pc:docMk/>
          <pc:sldMk cId="114732431" sldId="267"/>
        </pc:sldMkLst>
        <pc:spChg chg="mod">
          <ac:chgData name="Elmer, Brittany" userId="fe715f73-7921-4f73-8af2-bd6bc91219af" providerId="ADAL" clId="{D8750ADB-BEC6-4D24-85F2-BAB4BA697484}" dt="2024-07-18T15:26:26.548" v="1801" actId="26606"/>
          <ac:spMkLst>
            <pc:docMk/>
            <pc:sldMk cId="114732431" sldId="267"/>
            <ac:spMk id="2" creationId="{00000000-0000-0000-0000-000000000000}"/>
          </ac:spMkLst>
        </pc:spChg>
        <pc:spChg chg="mod">
          <ac:chgData name="Elmer, Brittany" userId="fe715f73-7921-4f73-8af2-bd6bc91219af" providerId="ADAL" clId="{D8750ADB-BEC6-4D24-85F2-BAB4BA697484}" dt="2024-07-19T19:50:55.637" v="4379" actId="14100"/>
          <ac:spMkLst>
            <pc:docMk/>
            <pc:sldMk cId="114732431" sldId="267"/>
            <ac:spMk id="3" creationId="{00000000-0000-0000-0000-000000000000}"/>
          </ac:spMkLst>
        </pc:spChg>
        <pc:spChg chg="add del">
          <ac:chgData name="Elmer, Brittany" userId="fe715f73-7921-4f73-8af2-bd6bc91219af" providerId="ADAL" clId="{D8750ADB-BEC6-4D24-85F2-BAB4BA697484}" dt="2024-07-19T19:49:42.832" v="4377"/>
          <ac:spMkLst>
            <pc:docMk/>
            <pc:sldMk cId="114732431" sldId="267"/>
            <ac:spMk id="9" creationId="{45D37F4E-DDB4-456B-97E0-9937730A039F}"/>
          </ac:spMkLst>
        </pc:spChg>
        <pc:spChg chg="add del">
          <ac:chgData name="Elmer, Brittany" userId="fe715f73-7921-4f73-8af2-bd6bc91219af" providerId="ADAL" clId="{D8750ADB-BEC6-4D24-85F2-BAB4BA697484}" dt="2024-07-19T19:49:42.832" v="4377"/>
          <ac:spMkLst>
            <pc:docMk/>
            <pc:sldMk cId="114732431" sldId="267"/>
            <ac:spMk id="11" creationId="{B2DD41CD-8F47-4F56-AD12-4E2FF7696987}"/>
          </ac:spMkLst>
        </pc:spChg>
        <pc:picChg chg="del mod">
          <ac:chgData name="Elmer, Brittany" userId="fe715f73-7921-4f73-8af2-bd6bc91219af" providerId="ADAL" clId="{D8750ADB-BEC6-4D24-85F2-BAB4BA697484}" dt="2024-07-19T19:50:50.289" v="4378" actId="478"/>
          <ac:picMkLst>
            <pc:docMk/>
            <pc:sldMk cId="114732431" sldId="267"/>
            <ac:picMk id="4" creationId="{00000000-0000-0000-0000-000000000000}"/>
          </ac:picMkLst>
        </pc:picChg>
      </pc:sldChg>
      <pc:sldChg chg="addSp delSp modSp mod delDesignElem">
        <pc:chgData name="Elmer, Brittany" userId="fe715f73-7921-4f73-8af2-bd6bc91219af" providerId="ADAL" clId="{D8750ADB-BEC6-4D24-85F2-BAB4BA697484}" dt="2024-07-19T19:51:04.863" v="4381" actId="14100"/>
        <pc:sldMkLst>
          <pc:docMk/>
          <pc:sldMk cId="4170239564" sldId="268"/>
        </pc:sldMkLst>
        <pc:spChg chg="mod">
          <ac:chgData name="Elmer, Brittany" userId="fe715f73-7921-4f73-8af2-bd6bc91219af" providerId="ADAL" clId="{D8750ADB-BEC6-4D24-85F2-BAB4BA697484}" dt="2024-07-18T15:26:29.750" v="1802" actId="26606"/>
          <ac:spMkLst>
            <pc:docMk/>
            <pc:sldMk cId="4170239564" sldId="268"/>
            <ac:spMk id="2" creationId="{00000000-0000-0000-0000-000000000000}"/>
          </ac:spMkLst>
        </pc:spChg>
        <pc:spChg chg="mod">
          <ac:chgData name="Elmer, Brittany" userId="fe715f73-7921-4f73-8af2-bd6bc91219af" providerId="ADAL" clId="{D8750ADB-BEC6-4D24-85F2-BAB4BA697484}" dt="2024-07-19T19:51:04.863" v="4381" actId="14100"/>
          <ac:spMkLst>
            <pc:docMk/>
            <pc:sldMk cId="4170239564" sldId="268"/>
            <ac:spMk id="3" creationId="{00000000-0000-0000-0000-000000000000}"/>
          </ac:spMkLst>
        </pc:spChg>
        <pc:spChg chg="add del">
          <ac:chgData name="Elmer, Brittany" userId="fe715f73-7921-4f73-8af2-bd6bc91219af" providerId="ADAL" clId="{D8750ADB-BEC6-4D24-85F2-BAB4BA697484}" dt="2024-07-19T19:49:42.832" v="4377"/>
          <ac:spMkLst>
            <pc:docMk/>
            <pc:sldMk cId="4170239564" sldId="268"/>
            <ac:spMk id="9" creationId="{45D37F4E-DDB4-456B-97E0-9937730A039F}"/>
          </ac:spMkLst>
        </pc:spChg>
        <pc:spChg chg="add del">
          <ac:chgData name="Elmer, Brittany" userId="fe715f73-7921-4f73-8af2-bd6bc91219af" providerId="ADAL" clId="{D8750ADB-BEC6-4D24-85F2-BAB4BA697484}" dt="2024-07-19T19:49:42.832" v="4377"/>
          <ac:spMkLst>
            <pc:docMk/>
            <pc:sldMk cId="4170239564" sldId="268"/>
            <ac:spMk id="11" creationId="{B2DD41CD-8F47-4F56-AD12-4E2FF7696987}"/>
          </ac:spMkLst>
        </pc:spChg>
        <pc:picChg chg="del mod">
          <ac:chgData name="Elmer, Brittany" userId="fe715f73-7921-4f73-8af2-bd6bc91219af" providerId="ADAL" clId="{D8750ADB-BEC6-4D24-85F2-BAB4BA697484}" dt="2024-07-19T19:50:58.694" v="4380" actId="478"/>
          <ac:picMkLst>
            <pc:docMk/>
            <pc:sldMk cId="4170239564" sldId="268"/>
            <ac:picMk id="4" creationId="{00000000-0000-0000-0000-000000000000}"/>
          </ac:picMkLst>
        </pc:picChg>
      </pc:sldChg>
      <pc:sldChg chg="addSp delSp modSp mod delDesignElem">
        <pc:chgData name="Elmer, Brittany" userId="fe715f73-7921-4f73-8af2-bd6bc91219af" providerId="ADAL" clId="{D8750ADB-BEC6-4D24-85F2-BAB4BA697484}" dt="2024-07-19T19:49:42.832" v="4377"/>
        <pc:sldMkLst>
          <pc:docMk/>
          <pc:sldMk cId="1161372650" sldId="272"/>
        </pc:sldMkLst>
        <pc:spChg chg="mod">
          <ac:chgData name="Elmer, Brittany" userId="fe715f73-7921-4f73-8af2-bd6bc91219af" providerId="ADAL" clId="{D8750ADB-BEC6-4D24-85F2-BAB4BA697484}" dt="2024-07-19T19:49:42.832" v="4377"/>
          <ac:spMkLst>
            <pc:docMk/>
            <pc:sldMk cId="1161372650" sldId="272"/>
            <ac:spMk id="2" creationId="{00000000-0000-0000-0000-000000000000}"/>
          </ac:spMkLst>
        </pc:spChg>
        <pc:spChg chg="mod">
          <ac:chgData name="Elmer, Brittany" userId="fe715f73-7921-4f73-8af2-bd6bc91219af" providerId="ADAL" clId="{D8750ADB-BEC6-4D24-85F2-BAB4BA697484}" dt="2024-07-18T17:05:11.843" v="3153" actId="13926"/>
          <ac:spMkLst>
            <pc:docMk/>
            <pc:sldMk cId="1161372650" sldId="272"/>
            <ac:spMk id="3" creationId="{00000000-0000-0000-0000-000000000000}"/>
          </ac:spMkLst>
        </pc:spChg>
        <pc:spChg chg="add del">
          <ac:chgData name="Elmer, Brittany" userId="fe715f73-7921-4f73-8af2-bd6bc91219af" providerId="ADAL" clId="{D8750ADB-BEC6-4D24-85F2-BAB4BA697484}" dt="2024-07-18T15:25:58.234" v="1797" actId="26606"/>
          <ac:spMkLst>
            <pc:docMk/>
            <pc:sldMk cId="1161372650" sldId="272"/>
            <ac:spMk id="8" creationId="{100EDD19-6802-4EC3-95CE-CFFAB042CFD6}"/>
          </ac:spMkLst>
        </pc:spChg>
        <pc:spChg chg="add del">
          <ac:chgData name="Elmer, Brittany" userId="fe715f73-7921-4f73-8af2-bd6bc91219af" providerId="ADAL" clId="{D8750ADB-BEC6-4D24-85F2-BAB4BA697484}" dt="2024-07-18T15:25:58.234" v="1797" actId="26606"/>
          <ac:spMkLst>
            <pc:docMk/>
            <pc:sldMk cId="1161372650" sldId="272"/>
            <ac:spMk id="10" creationId="{DB17E863-922E-4C26-BD64-E8FD41D28661}"/>
          </ac:spMkLst>
        </pc:spChg>
        <pc:spChg chg="add del">
          <ac:chgData name="Elmer, Brittany" userId="fe715f73-7921-4f73-8af2-bd6bc91219af" providerId="ADAL" clId="{D8750ADB-BEC6-4D24-85F2-BAB4BA697484}" dt="2024-07-18T15:26:32.423" v="1803" actId="26606"/>
          <ac:spMkLst>
            <pc:docMk/>
            <pc:sldMk cId="1161372650" sldId="272"/>
            <ac:spMk id="12" creationId="{AC17DE74-01C9-4859-B65A-85CF999E8580}"/>
          </ac:spMkLst>
        </pc:spChg>
        <pc:spChg chg="add del">
          <ac:chgData name="Elmer, Brittany" userId="fe715f73-7921-4f73-8af2-bd6bc91219af" providerId="ADAL" clId="{D8750ADB-BEC6-4D24-85F2-BAB4BA697484}" dt="2024-07-18T15:26:32.423" v="1803" actId="26606"/>
          <ac:spMkLst>
            <pc:docMk/>
            <pc:sldMk cId="1161372650" sldId="272"/>
            <ac:spMk id="13" creationId="{068C0432-0E90-4CC1-8CD3-D44A90DF07EF}"/>
          </ac:spMkLst>
        </pc:spChg>
        <pc:spChg chg="add del">
          <ac:chgData name="Elmer, Brittany" userId="fe715f73-7921-4f73-8af2-bd6bc91219af" providerId="ADAL" clId="{D8750ADB-BEC6-4D24-85F2-BAB4BA697484}" dt="2024-07-19T19:49:42.832" v="4377"/>
          <ac:spMkLst>
            <pc:docMk/>
            <pc:sldMk cId="1161372650" sldId="272"/>
            <ac:spMk id="18" creationId="{100EDD19-6802-4EC3-95CE-CFFAB042CFD6}"/>
          </ac:spMkLst>
        </pc:spChg>
        <pc:spChg chg="add del">
          <ac:chgData name="Elmer, Brittany" userId="fe715f73-7921-4f73-8af2-bd6bc91219af" providerId="ADAL" clId="{D8750ADB-BEC6-4D24-85F2-BAB4BA697484}" dt="2024-07-19T19:49:42.832" v="4377"/>
          <ac:spMkLst>
            <pc:docMk/>
            <pc:sldMk cId="1161372650" sldId="272"/>
            <ac:spMk id="20" creationId="{DB17E863-922E-4C26-BD64-E8FD41D28661}"/>
          </ac:spMkLst>
        </pc:spChg>
        <pc:spChg chg="del">
          <ac:chgData name="Elmer, Brittany" userId="fe715f73-7921-4f73-8af2-bd6bc91219af" providerId="ADAL" clId="{D8750ADB-BEC6-4D24-85F2-BAB4BA697484}" dt="2024-07-18T14:57:17.418" v="83"/>
          <ac:spMkLst>
            <pc:docMk/>
            <pc:sldMk cId="1161372650" sldId="272"/>
            <ac:spMk id="26" creationId="{77D7B666-D5E6-48CE-B26A-FB5E5C34AF90}"/>
          </ac:spMkLst>
        </pc:spChg>
        <pc:spChg chg="del">
          <ac:chgData name="Elmer, Brittany" userId="fe715f73-7921-4f73-8af2-bd6bc91219af" providerId="ADAL" clId="{D8750ADB-BEC6-4D24-85F2-BAB4BA697484}" dt="2024-07-18T14:57:17.418" v="83"/>
          <ac:spMkLst>
            <pc:docMk/>
            <pc:sldMk cId="1161372650" sldId="272"/>
            <ac:spMk id="28" creationId="{F6EE670A-A41A-44AD-BC1C-2090365EB5B3}"/>
          </ac:spMkLst>
        </pc:spChg>
      </pc:sldChg>
      <pc:sldChg chg="delSp modSp del mod delDesignElem">
        <pc:chgData name="Elmer, Brittany" userId="fe715f73-7921-4f73-8af2-bd6bc91219af" providerId="ADAL" clId="{D8750ADB-BEC6-4D24-85F2-BAB4BA697484}" dt="2024-07-18T15:26:17.828" v="1799" actId="2696"/>
        <pc:sldMkLst>
          <pc:docMk/>
          <pc:sldMk cId="51913277" sldId="274"/>
        </pc:sldMkLst>
        <pc:spChg chg="mod">
          <ac:chgData name="Elmer, Brittany" userId="fe715f73-7921-4f73-8af2-bd6bc91219af" providerId="ADAL" clId="{D8750ADB-BEC6-4D24-85F2-BAB4BA697484}" dt="2024-07-18T14:57:40.818" v="121" actId="27636"/>
          <ac:spMkLst>
            <pc:docMk/>
            <pc:sldMk cId="51913277" sldId="274"/>
            <ac:spMk id="3" creationId="{00000000-0000-0000-0000-000000000000}"/>
          </ac:spMkLst>
        </pc:spChg>
        <pc:spChg chg="del">
          <ac:chgData name="Elmer, Brittany" userId="fe715f73-7921-4f73-8af2-bd6bc91219af" providerId="ADAL" clId="{D8750ADB-BEC6-4D24-85F2-BAB4BA697484}" dt="2024-07-18T14:57:17.418" v="83"/>
          <ac:spMkLst>
            <pc:docMk/>
            <pc:sldMk cId="51913277" sldId="274"/>
            <ac:spMk id="13" creationId="{8880BE9B-2849-495A-AB0E-E80D71B324A8}"/>
          </ac:spMkLst>
        </pc:spChg>
      </pc:sldChg>
      <pc:sldChg chg="modSp del mod">
        <pc:chgData name="Elmer, Brittany" userId="fe715f73-7921-4f73-8af2-bd6bc91219af" providerId="ADAL" clId="{D8750ADB-BEC6-4D24-85F2-BAB4BA697484}" dt="2024-07-18T15:26:21.080" v="1800" actId="2696"/>
        <pc:sldMkLst>
          <pc:docMk/>
          <pc:sldMk cId="2961260803" sldId="275"/>
        </pc:sldMkLst>
        <pc:spChg chg="mod">
          <ac:chgData name="Elmer, Brittany" userId="fe715f73-7921-4f73-8af2-bd6bc91219af" providerId="ADAL" clId="{D8750ADB-BEC6-4D24-85F2-BAB4BA697484}" dt="2024-07-18T14:57:17.646" v="95" actId="27636"/>
          <ac:spMkLst>
            <pc:docMk/>
            <pc:sldMk cId="2961260803" sldId="275"/>
            <ac:spMk id="2" creationId="{00000000-0000-0000-0000-000000000000}"/>
          </ac:spMkLst>
        </pc:spChg>
      </pc:sldChg>
      <pc:sldChg chg="addSp delSp modSp mod delDesignElem">
        <pc:chgData name="Elmer, Brittany" userId="fe715f73-7921-4f73-8af2-bd6bc91219af" providerId="ADAL" clId="{D8750ADB-BEC6-4D24-85F2-BAB4BA697484}" dt="2024-07-19T19:49:42.832" v="4377"/>
        <pc:sldMkLst>
          <pc:docMk/>
          <pc:sldMk cId="3975101670" sldId="276"/>
        </pc:sldMkLst>
        <pc:spChg chg="mod">
          <ac:chgData name="Elmer, Brittany" userId="fe715f73-7921-4f73-8af2-bd6bc91219af" providerId="ADAL" clId="{D8750ADB-BEC6-4D24-85F2-BAB4BA697484}" dt="2024-07-19T19:49:42.832" v="4377"/>
          <ac:spMkLst>
            <pc:docMk/>
            <pc:sldMk cId="3975101670" sldId="276"/>
            <ac:spMk id="2" creationId="{00000000-0000-0000-0000-000000000000}"/>
          </ac:spMkLst>
        </pc:spChg>
        <pc:spChg chg="mod">
          <ac:chgData name="Elmer, Brittany" userId="fe715f73-7921-4f73-8af2-bd6bc91219af" providerId="ADAL" clId="{D8750ADB-BEC6-4D24-85F2-BAB4BA697484}" dt="2024-07-18T17:05:04.124" v="3152" actId="13926"/>
          <ac:spMkLst>
            <pc:docMk/>
            <pc:sldMk cId="3975101670" sldId="276"/>
            <ac:spMk id="3" creationId="{00000000-0000-0000-0000-000000000000}"/>
          </ac:spMkLst>
        </pc:spChg>
        <pc:spChg chg="add del">
          <ac:chgData name="Elmer, Brittany" userId="fe715f73-7921-4f73-8af2-bd6bc91219af" providerId="ADAL" clId="{D8750ADB-BEC6-4D24-85F2-BAB4BA697484}" dt="2024-07-18T15:26:40.392" v="1806" actId="26606"/>
          <ac:spMkLst>
            <pc:docMk/>
            <pc:sldMk cId="3975101670" sldId="276"/>
            <ac:spMk id="10" creationId="{45D37F4E-DDB4-456B-97E0-9937730A039F}"/>
          </ac:spMkLst>
        </pc:spChg>
        <pc:spChg chg="add del">
          <ac:chgData name="Elmer, Brittany" userId="fe715f73-7921-4f73-8af2-bd6bc91219af" providerId="ADAL" clId="{D8750ADB-BEC6-4D24-85F2-BAB4BA697484}" dt="2024-07-18T15:26:40.392" v="1806" actId="26606"/>
          <ac:spMkLst>
            <pc:docMk/>
            <pc:sldMk cId="3975101670" sldId="276"/>
            <ac:spMk id="12" creationId="{B2DD41CD-8F47-4F56-AD12-4E2FF7696987}"/>
          </ac:spMkLst>
        </pc:spChg>
        <pc:spChg chg="add del">
          <ac:chgData name="Elmer, Brittany" userId="fe715f73-7921-4f73-8af2-bd6bc91219af" providerId="ADAL" clId="{D8750ADB-BEC6-4D24-85F2-BAB4BA697484}" dt="2024-07-19T19:49:42.832" v="4377"/>
          <ac:spMkLst>
            <pc:docMk/>
            <pc:sldMk cId="3975101670" sldId="276"/>
            <ac:spMk id="17" creationId="{100EDD19-6802-4EC3-95CE-CFFAB042CFD6}"/>
          </ac:spMkLst>
        </pc:spChg>
        <pc:spChg chg="add del">
          <ac:chgData name="Elmer, Brittany" userId="fe715f73-7921-4f73-8af2-bd6bc91219af" providerId="ADAL" clId="{D8750ADB-BEC6-4D24-85F2-BAB4BA697484}" dt="2024-07-19T19:49:42.832" v="4377"/>
          <ac:spMkLst>
            <pc:docMk/>
            <pc:sldMk cId="3975101670" sldId="276"/>
            <ac:spMk id="19" creationId="{DB17E863-922E-4C26-BD64-E8FD41D28661}"/>
          </ac:spMkLst>
        </pc:spChg>
        <pc:picChg chg="del mod">
          <ac:chgData name="Elmer, Brittany" userId="fe715f73-7921-4f73-8af2-bd6bc91219af" providerId="ADAL" clId="{D8750ADB-BEC6-4D24-85F2-BAB4BA697484}" dt="2024-07-18T15:26:39.017" v="1805" actId="478"/>
          <ac:picMkLst>
            <pc:docMk/>
            <pc:sldMk cId="3975101670" sldId="276"/>
            <ac:picMk id="5" creationId="{00000000-0000-0000-0000-000000000000}"/>
          </ac:picMkLst>
        </pc:picChg>
      </pc:sldChg>
      <pc:sldChg chg="addSp delSp modSp mod delDesignElem">
        <pc:chgData name="Elmer, Brittany" userId="fe715f73-7921-4f73-8af2-bd6bc91219af" providerId="ADAL" clId="{D8750ADB-BEC6-4D24-85F2-BAB4BA697484}" dt="2024-07-19T19:49:42.832" v="4377"/>
        <pc:sldMkLst>
          <pc:docMk/>
          <pc:sldMk cId="2006296376" sldId="277"/>
        </pc:sldMkLst>
        <pc:spChg chg="mod">
          <ac:chgData name="Elmer, Brittany" userId="fe715f73-7921-4f73-8af2-bd6bc91219af" providerId="ADAL" clId="{D8750ADB-BEC6-4D24-85F2-BAB4BA697484}" dt="2024-07-19T19:49:42.832" v="4377"/>
          <ac:spMkLst>
            <pc:docMk/>
            <pc:sldMk cId="2006296376" sldId="277"/>
            <ac:spMk id="2" creationId="{00000000-0000-0000-0000-000000000000}"/>
          </ac:spMkLst>
        </pc:spChg>
        <pc:spChg chg="mod">
          <ac:chgData name="Elmer, Brittany" userId="fe715f73-7921-4f73-8af2-bd6bc91219af" providerId="ADAL" clId="{D8750ADB-BEC6-4D24-85F2-BAB4BA697484}" dt="2024-07-18T15:26:52.943" v="1808" actId="26606"/>
          <ac:spMkLst>
            <pc:docMk/>
            <pc:sldMk cId="2006296376" sldId="277"/>
            <ac:spMk id="3" creationId="{00000000-0000-0000-0000-000000000000}"/>
          </ac:spMkLst>
        </pc:spChg>
        <pc:spChg chg="add del">
          <ac:chgData name="Elmer, Brittany" userId="fe715f73-7921-4f73-8af2-bd6bc91219af" providerId="ADAL" clId="{D8750ADB-BEC6-4D24-85F2-BAB4BA697484}" dt="2024-07-19T19:49:42.832" v="4377"/>
          <ac:spMkLst>
            <pc:docMk/>
            <pc:sldMk cId="2006296376" sldId="277"/>
            <ac:spMk id="8" creationId="{100EDD19-6802-4EC3-95CE-CFFAB042CFD6}"/>
          </ac:spMkLst>
        </pc:spChg>
        <pc:spChg chg="del">
          <ac:chgData name="Elmer, Brittany" userId="fe715f73-7921-4f73-8af2-bd6bc91219af" providerId="ADAL" clId="{D8750ADB-BEC6-4D24-85F2-BAB4BA697484}" dt="2024-07-18T14:57:17.418" v="83"/>
          <ac:spMkLst>
            <pc:docMk/>
            <pc:sldMk cId="2006296376" sldId="277"/>
            <ac:spMk id="9" creationId="{8880BE9B-2849-495A-AB0E-E80D71B324A8}"/>
          </ac:spMkLst>
        </pc:spChg>
        <pc:spChg chg="add del">
          <ac:chgData name="Elmer, Brittany" userId="fe715f73-7921-4f73-8af2-bd6bc91219af" providerId="ADAL" clId="{D8750ADB-BEC6-4D24-85F2-BAB4BA697484}" dt="2024-07-19T19:49:42.832" v="4377"/>
          <ac:spMkLst>
            <pc:docMk/>
            <pc:sldMk cId="2006296376" sldId="277"/>
            <ac:spMk id="10" creationId="{DB17E863-922E-4C26-BD64-E8FD41D28661}"/>
          </ac:spMkLst>
        </pc:spChg>
        <pc:picChg chg="del">
          <ac:chgData name="Elmer, Brittany" userId="fe715f73-7921-4f73-8af2-bd6bc91219af" providerId="ADAL" clId="{D8750ADB-BEC6-4D24-85F2-BAB4BA697484}" dt="2024-07-18T15:26:51.066" v="1807" actId="478"/>
          <ac:picMkLst>
            <pc:docMk/>
            <pc:sldMk cId="2006296376" sldId="277"/>
            <ac:picMk id="4" creationId="{00000000-0000-0000-0000-000000000000}"/>
          </ac:picMkLst>
        </pc:picChg>
      </pc:sldChg>
      <pc:sldChg chg="addSp delSp modSp mod setBg delDesignElem">
        <pc:chgData name="Elmer, Brittany" userId="fe715f73-7921-4f73-8af2-bd6bc91219af" providerId="ADAL" clId="{D8750ADB-BEC6-4D24-85F2-BAB4BA697484}" dt="2024-07-19T19:49:42.832" v="4377"/>
        <pc:sldMkLst>
          <pc:docMk/>
          <pc:sldMk cId="902355297" sldId="278"/>
        </pc:sldMkLst>
        <pc:spChg chg="mod">
          <ac:chgData name="Elmer, Brittany" userId="fe715f73-7921-4f73-8af2-bd6bc91219af" providerId="ADAL" clId="{D8750ADB-BEC6-4D24-85F2-BAB4BA697484}" dt="2024-07-19T19:49:42.832" v="4377"/>
          <ac:spMkLst>
            <pc:docMk/>
            <pc:sldMk cId="902355297" sldId="278"/>
            <ac:spMk id="2" creationId="{00000000-0000-0000-0000-000000000000}"/>
          </ac:spMkLst>
        </pc:spChg>
        <pc:spChg chg="mod">
          <ac:chgData name="Elmer, Brittany" userId="fe715f73-7921-4f73-8af2-bd6bc91219af" providerId="ADAL" clId="{D8750ADB-BEC6-4D24-85F2-BAB4BA697484}" dt="2024-07-18T17:05:27.230" v="3154" actId="13926"/>
          <ac:spMkLst>
            <pc:docMk/>
            <pc:sldMk cId="902355297" sldId="278"/>
            <ac:spMk id="3" creationId="{00000000-0000-0000-0000-000000000000}"/>
          </ac:spMkLst>
        </pc:spChg>
        <pc:spChg chg="add del">
          <ac:chgData name="Elmer, Brittany" userId="fe715f73-7921-4f73-8af2-bd6bc91219af" providerId="ADAL" clId="{D8750ADB-BEC6-4D24-85F2-BAB4BA697484}" dt="2024-07-19T19:49:42.832" v="4377"/>
          <ac:spMkLst>
            <pc:docMk/>
            <pc:sldMk cId="902355297" sldId="278"/>
            <ac:spMk id="8" creationId="{100EDD19-6802-4EC3-95CE-CFFAB042CFD6}"/>
          </ac:spMkLst>
        </pc:spChg>
        <pc:spChg chg="add del">
          <ac:chgData name="Elmer, Brittany" userId="fe715f73-7921-4f73-8af2-bd6bc91219af" providerId="ADAL" clId="{D8750ADB-BEC6-4D24-85F2-BAB4BA697484}" dt="2024-07-19T19:49:42.832" v="4377"/>
          <ac:spMkLst>
            <pc:docMk/>
            <pc:sldMk cId="902355297" sldId="278"/>
            <ac:spMk id="10" creationId="{DB17E863-922E-4C26-BD64-E8FD41D28661}"/>
          </ac:spMkLst>
        </pc:spChg>
        <pc:picChg chg="del">
          <ac:chgData name="Elmer, Brittany" userId="fe715f73-7921-4f73-8af2-bd6bc91219af" providerId="ADAL" clId="{D8750ADB-BEC6-4D24-85F2-BAB4BA697484}" dt="2024-07-18T15:27:00.160" v="1809" actId="478"/>
          <ac:picMkLst>
            <pc:docMk/>
            <pc:sldMk cId="902355297" sldId="278"/>
            <ac:picMk id="5" creationId="{00000000-0000-0000-0000-000000000000}"/>
          </ac:picMkLst>
        </pc:picChg>
      </pc:sldChg>
      <pc:sldChg chg="addSp delSp modSp mod delDesignElem">
        <pc:chgData name="Elmer, Brittany" userId="fe715f73-7921-4f73-8af2-bd6bc91219af" providerId="ADAL" clId="{D8750ADB-BEC6-4D24-85F2-BAB4BA697484}" dt="2024-07-19T19:49:42.832" v="4377"/>
        <pc:sldMkLst>
          <pc:docMk/>
          <pc:sldMk cId="2389020000" sldId="295"/>
        </pc:sldMkLst>
        <pc:spChg chg="mod">
          <ac:chgData name="Elmer, Brittany" userId="fe715f73-7921-4f73-8af2-bd6bc91219af" providerId="ADAL" clId="{D8750ADB-BEC6-4D24-85F2-BAB4BA697484}" dt="2024-07-19T19:49:42.832" v="4377"/>
          <ac:spMkLst>
            <pc:docMk/>
            <pc:sldMk cId="2389020000" sldId="295"/>
            <ac:spMk id="2" creationId="{00000000-0000-0000-0000-000000000000}"/>
          </ac:spMkLst>
        </pc:spChg>
        <pc:spChg chg="mod">
          <ac:chgData name="Elmer, Brittany" userId="fe715f73-7921-4f73-8af2-bd6bc91219af" providerId="ADAL" clId="{D8750ADB-BEC6-4D24-85F2-BAB4BA697484}" dt="2024-07-18T15:27:09.878" v="1813" actId="26606"/>
          <ac:spMkLst>
            <pc:docMk/>
            <pc:sldMk cId="2389020000" sldId="295"/>
            <ac:spMk id="3" creationId="{00000000-0000-0000-0000-000000000000}"/>
          </ac:spMkLst>
        </pc:spChg>
        <pc:spChg chg="add del">
          <ac:chgData name="Elmer, Brittany" userId="fe715f73-7921-4f73-8af2-bd6bc91219af" providerId="ADAL" clId="{D8750ADB-BEC6-4D24-85F2-BAB4BA697484}" dt="2024-07-18T15:27:09.878" v="1813" actId="26606"/>
          <ac:spMkLst>
            <pc:docMk/>
            <pc:sldMk cId="2389020000" sldId="295"/>
            <ac:spMk id="10" creationId="{45D37F4E-DDB4-456B-97E0-9937730A039F}"/>
          </ac:spMkLst>
        </pc:spChg>
        <pc:spChg chg="add del">
          <ac:chgData name="Elmer, Brittany" userId="fe715f73-7921-4f73-8af2-bd6bc91219af" providerId="ADAL" clId="{D8750ADB-BEC6-4D24-85F2-BAB4BA697484}" dt="2024-07-18T15:27:09.878" v="1813" actId="26606"/>
          <ac:spMkLst>
            <pc:docMk/>
            <pc:sldMk cId="2389020000" sldId="295"/>
            <ac:spMk id="12" creationId="{B2DD41CD-8F47-4F56-AD12-4E2FF7696987}"/>
          </ac:spMkLst>
        </pc:spChg>
        <pc:spChg chg="add del">
          <ac:chgData name="Elmer, Brittany" userId="fe715f73-7921-4f73-8af2-bd6bc91219af" providerId="ADAL" clId="{D8750ADB-BEC6-4D24-85F2-BAB4BA697484}" dt="2024-07-19T19:49:42.832" v="4377"/>
          <ac:spMkLst>
            <pc:docMk/>
            <pc:sldMk cId="2389020000" sldId="295"/>
            <ac:spMk id="17" creationId="{100EDD19-6802-4EC3-95CE-CFFAB042CFD6}"/>
          </ac:spMkLst>
        </pc:spChg>
        <pc:spChg chg="add del">
          <ac:chgData name="Elmer, Brittany" userId="fe715f73-7921-4f73-8af2-bd6bc91219af" providerId="ADAL" clId="{D8750ADB-BEC6-4D24-85F2-BAB4BA697484}" dt="2024-07-19T19:49:42.832" v="4377"/>
          <ac:spMkLst>
            <pc:docMk/>
            <pc:sldMk cId="2389020000" sldId="295"/>
            <ac:spMk id="19" creationId="{DB17E863-922E-4C26-BD64-E8FD41D28661}"/>
          </ac:spMkLst>
        </pc:spChg>
        <pc:picChg chg="del mod">
          <ac:chgData name="Elmer, Brittany" userId="fe715f73-7921-4f73-8af2-bd6bc91219af" providerId="ADAL" clId="{D8750ADB-BEC6-4D24-85F2-BAB4BA697484}" dt="2024-07-18T15:27:08.144" v="1812" actId="478"/>
          <ac:picMkLst>
            <pc:docMk/>
            <pc:sldMk cId="2389020000" sldId="295"/>
            <ac:picMk id="5" creationId="{00000000-0000-0000-0000-000000000000}"/>
          </ac:picMkLst>
        </pc:picChg>
      </pc:sldChg>
      <pc:sldChg chg="addSp delSp modSp mod setBg delDesignElem">
        <pc:chgData name="Elmer, Brittany" userId="fe715f73-7921-4f73-8af2-bd6bc91219af" providerId="ADAL" clId="{D8750ADB-BEC6-4D24-85F2-BAB4BA697484}" dt="2024-07-19T19:49:42.832" v="4377"/>
        <pc:sldMkLst>
          <pc:docMk/>
          <pc:sldMk cId="1420296044" sldId="297"/>
        </pc:sldMkLst>
        <pc:spChg chg="mod">
          <ac:chgData name="Elmer, Brittany" userId="fe715f73-7921-4f73-8af2-bd6bc91219af" providerId="ADAL" clId="{D8750ADB-BEC6-4D24-85F2-BAB4BA697484}" dt="2024-07-18T15:27:23.317" v="1815" actId="26606"/>
          <ac:spMkLst>
            <pc:docMk/>
            <pc:sldMk cId="1420296044" sldId="297"/>
            <ac:spMk id="2" creationId="{00000000-0000-0000-0000-000000000000}"/>
          </ac:spMkLst>
        </pc:spChg>
        <pc:spChg chg="mod">
          <ac:chgData name="Elmer, Brittany" userId="fe715f73-7921-4f73-8af2-bd6bc91219af" providerId="ADAL" clId="{D8750ADB-BEC6-4D24-85F2-BAB4BA697484}" dt="2024-07-18T15:27:23.317" v="1815" actId="26606"/>
          <ac:spMkLst>
            <pc:docMk/>
            <pc:sldMk cId="1420296044" sldId="297"/>
            <ac:spMk id="3" creationId="{00000000-0000-0000-0000-000000000000}"/>
          </ac:spMkLst>
        </pc:spChg>
        <pc:spChg chg="add del">
          <ac:chgData name="Elmer, Brittany" userId="fe715f73-7921-4f73-8af2-bd6bc91219af" providerId="ADAL" clId="{D8750ADB-BEC6-4D24-85F2-BAB4BA697484}" dt="2024-07-19T19:49:42.832" v="4377"/>
          <ac:spMkLst>
            <pc:docMk/>
            <pc:sldMk cId="1420296044" sldId="297"/>
            <ac:spMk id="8" creationId="{AC17DE74-01C9-4859-B65A-85CF999E8580}"/>
          </ac:spMkLst>
        </pc:spChg>
        <pc:spChg chg="add del">
          <ac:chgData name="Elmer, Brittany" userId="fe715f73-7921-4f73-8af2-bd6bc91219af" providerId="ADAL" clId="{D8750ADB-BEC6-4D24-85F2-BAB4BA697484}" dt="2024-07-19T19:49:42.832" v="4377"/>
          <ac:spMkLst>
            <pc:docMk/>
            <pc:sldMk cId="1420296044" sldId="297"/>
            <ac:spMk id="10" creationId="{068C0432-0E90-4CC1-8CD3-D44A90DF07EF}"/>
          </ac:spMkLst>
        </pc:spChg>
        <pc:picChg chg="del">
          <ac:chgData name="Elmer, Brittany" userId="fe715f73-7921-4f73-8af2-bd6bc91219af" providerId="ADAL" clId="{D8750ADB-BEC6-4D24-85F2-BAB4BA697484}" dt="2024-07-18T15:27:21.489" v="1814" actId="478"/>
          <ac:picMkLst>
            <pc:docMk/>
            <pc:sldMk cId="1420296044" sldId="297"/>
            <ac:picMk id="4" creationId="{00000000-0000-0000-0000-000000000000}"/>
          </ac:picMkLst>
        </pc:picChg>
      </pc:sldChg>
      <pc:sldChg chg="delSp modSp del mod delDesignElem">
        <pc:chgData name="Elmer, Brittany" userId="fe715f73-7921-4f73-8af2-bd6bc91219af" providerId="ADAL" clId="{D8750ADB-BEC6-4D24-85F2-BAB4BA697484}" dt="2024-07-18T15:02:25.782" v="295" actId="2696"/>
        <pc:sldMkLst>
          <pc:docMk/>
          <pc:sldMk cId="1920901313" sldId="307"/>
        </pc:sldMkLst>
        <pc:spChg chg="del">
          <ac:chgData name="Elmer, Brittany" userId="fe715f73-7921-4f73-8af2-bd6bc91219af" providerId="ADAL" clId="{D8750ADB-BEC6-4D24-85F2-BAB4BA697484}" dt="2024-07-18T14:57:17.418" v="83"/>
          <ac:spMkLst>
            <pc:docMk/>
            <pc:sldMk cId="1920901313" sldId="307"/>
            <ac:spMk id="16" creationId="{FC695245-44E3-4A14-900A-D06036644A4E}"/>
          </ac:spMkLst>
        </pc:spChg>
        <pc:graphicFrameChg chg="mod">
          <ac:chgData name="Elmer, Brittany" userId="fe715f73-7921-4f73-8af2-bd6bc91219af" providerId="ADAL" clId="{D8750ADB-BEC6-4D24-85F2-BAB4BA697484}" dt="2024-07-18T15:02:18.893" v="294"/>
          <ac:graphicFrameMkLst>
            <pc:docMk/>
            <pc:sldMk cId="1920901313" sldId="307"/>
            <ac:graphicFrameMk id="12" creationId="{4D017993-FC39-4556-8D48-24FC4E6EC918}"/>
          </ac:graphicFrameMkLst>
        </pc:graphicFrameChg>
      </pc:sldChg>
      <pc:sldChg chg="delSp del delDesignElem">
        <pc:chgData name="Elmer, Brittany" userId="fe715f73-7921-4f73-8af2-bd6bc91219af" providerId="ADAL" clId="{D8750ADB-BEC6-4D24-85F2-BAB4BA697484}" dt="2024-07-18T15:09:11.089" v="595" actId="2696"/>
        <pc:sldMkLst>
          <pc:docMk/>
          <pc:sldMk cId="2108812017" sldId="338"/>
        </pc:sldMkLst>
        <pc:spChg chg="del">
          <ac:chgData name="Elmer, Brittany" userId="fe715f73-7921-4f73-8af2-bd6bc91219af" providerId="ADAL" clId="{D8750ADB-BEC6-4D24-85F2-BAB4BA697484}" dt="2024-07-18T14:57:17.418" v="83"/>
          <ac:spMkLst>
            <pc:docMk/>
            <pc:sldMk cId="2108812017" sldId="338"/>
            <ac:spMk id="35" creationId="{FD12A5BA-B063-4B33-AB08-86CF7D23F625}"/>
          </ac:spMkLst>
        </pc:spChg>
        <pc:spChg chg="del">
          <ac:chgData name="Elmer, Brittany" userId="fe715f73-7921-4f73-8af2-bd6bc91219af" providerId="ADAL" clId="{D8750ADB-BEC6-4D24-85F2-BAB4BA697484}" dt="2024-07-18T14:57:17.418" v="83"/>
          <ac:spMkLst>
            <pc:docMk/>
            <pc:sldMk cId="2108812017" sldId="338"/>
            <ac:spMk id="39" creationId="{55F40173-F096-49CC-A730-A2DF1F04EC3B}"/>
          </ac:spMkLst>
        </pc:spChg>
        <pc:spChg chg="del">
          <ac:chgData name="Elmer, Brittany" userId="fe715f73-7921-4f73-8af2-bd6bc91219af" providerId="ADAL" clId="{D8750ADB-BEC6-4D24-85F2-BAB4BA697484}" dt="2024-07-18T14:57:17.418" v="83"/>
          <ac:spMkLst>
            <pc:docMk/>
            <pc:sldMk cId="2108812017" sldId="338"/>
            <ac:spMk id="41" creationId="{806CEF0B-5733-482C-9868-4C57AF79DA3E}"/>
          </ac:spMkLst>
        </pc:spChg>
        <pc:cxnChg chg="del">
          <ac:chgData name="Elmer, Brittany" userId="fe715f73-7921-4f73-8af2-bd6bc91219af" providerId="ADAL" clId="{D8750ADB-BEC6-4D24-85F2-BAB4BA697484}" dt="2024-07-18T14:57:17.418" v="83"/>
          <ac:cxnSpMkLst>
            <pc:docMk/>
            <pc:sldMk cId="2108812017" sldId="338"/>
            <ac:cxnSpMk id="37" creationId="{07DFAF29-6BD8-4A93-A292-D6A8C6EFB5DC}"/>
          </ac:cxnSpMkLst>
        </pc:cxnChg>
        <pc:cxnChg chg="del">
          <ac:chgData name="Elmer, Brittany" userId="fe715f73-7921-4f73-8af2-bd6bc91219af" providerId="ADAL" clId="{D8750ADB-BEC6-4D24-85F2-BAB4BA697484}" dt="2024-07-18T14:57:17.418" v="83"/>
          <ac:cxnSpMkLst>
            <pc:docMk/>
            <pc:sldMk cId="2108812017" sldId="338"/>
            <ac:cxnSpMk id="43" creationId="{FC5D3B4D-9BAC-482B-A34B-01BB35CB5316}"/>
          </ac:cxnSpMkLst>
        </pc:cxnChg>
      </pc:sldChg>
      <pc:sldChg chg="addSp delSp modSp mod delDesignElem">
        <pc:chgData name="Elmer, Brittany" userId="fe715f73-7921-4f73-8af2-bd6bc91219af" providerId="ADAL" clId="{D8750ADB-BEC6-4D24-85F2-BAB4BA697484}" dt="2024-07-19T19:49:42.832" v="4377"/>
        <pc:sldMkLst>
          <pc:docMk/>
          <pc:sldMk cId="2571474115" sldId="339"/>
        </pc:sldMkLst>
        <pc:spChg chg="mod">
          <ac:chgData name="Elmer, Brittany" userId="fe715f73-7921-4f73-8af2-bd6bc91219af" providerId="ADAL" clId="{D8750ADB-BEC6-4D24-85F2-BAB4BA697484}" dt="2024-07-18T15:08:06.561" v="588" actId="26606"/>
          <ac:spMkLst>
            <pc:docMk/>
            <pc:sldMk cId="2571474115" sldId="339"/>
            <ac:spMk id="4" creationId="{A6EB245F-F3BF-41DD-890D-D61D7C968C34}"/>
          </ac:spMkLst>
        </pc:spChg>
        <pc:spChg chg="mod">
          <ac:chgData name="Elmer, Brittany" userId="fe715f73-7921-4f73-8af2-bd6bc91219af" providerId="ADAL" clId="{D8750ADB-BEC6-4D24-85F2-BAB4BA697484}" dt="2024-07-18T15:08:44.600" v="594" actId="20577"/>
          <ac:spMkLst>
            <pc:docMk/>
            <pc:sldMk cId="2571474115" sldId="339"/>
            <ac:spMk id="5" creationId="{D9E33B5F-4936-46D9-AB11-E5C57DC16C28}"/>
          </ac:spMkLst>
        </pc:spChg>
        <pc:spChg chg="add del">
          <ac:chgData name="Elmer, Brittany" userId="fe715f73-7921-4f73-8af2-bd6bc91219af" providerId="ADAL" clId="{D8750ADB-BEC6-4D24-85F2-BAB4BA697484}" dt="2024-07-18T15:08:06.561" v="587" actId="26606"/>
          <ac:spMkLst>
            <pc:docMk/>
            <pc:sldMk cId="2571474115" sldId="339"/>
            <ac:spMk id="7" creationId="{1CD81A2A-6ED4-4EF4-A14C-912D31E14800}"/>
          </ac:spMkLst>
        </pc:spChg>
        <pc:spChg chg="add del">
          <ac:chgData name="Elmer, Brittany" userId="fe715f73-7921-4f73-8af2-bd6bc91219af" providerId="ADAL" clId="{D8750ADB-BEC6-4D24-85F2-BAB4BA697484}" dt="2024-07-18T15:08:06.561" v="587" actId="26606"/>
          <ac:spMkLst>
            <pc:docMk/>
            <pc:sldMk cId="2571474115" sldId="339"/>
            <ac:spMk id="8" creationId="{1661932C-CA15-4E17-B115-FAE7CBEE4789}"/>
          </ac:spMkLst>
        </pc:spChg>
        <pc:spChg chg="del">
          <ac:chgData name="Elmer, Brittany" userId="fe715f73-7921-4f73-8af2-bd6bc91219af" providerId="ADAL" clId="{D8750ADB-BEC6-4D24-85F2-BAB4BA697484}" dt="2024-07-18T14:57:17.418" v="83"/>
          <ac:spMkLst>
            <pc:docMk/>
            <pc:sldMk cId="2571474115" sldId="339"/>
            <ac:spMk id="10" creationId="{77D7B666-D5E6-48CE-B26A-FB5E5C34AF90}"/>
          </ac:spMkLst>
        </pc:spChg>
        <pc:spChg chg="del">
          <ac:chgData name="Elmer, Brittany" userId="fe715f73-7921-4f73-8af2-bd6bc91219af" providerId="ADAL" clId="{D8750ADB-BEC6-4D24-85F2-BAB4BA697484}" dt="2024-07-18T14:57:17.418" v="83"/>
          <ac:spMkLst>
            <pc:docMk/>
            <pc:sldMk cId="2571474115" sldId="339"/>
            <ac:spMk id="12" creationId="{F6EE670A-A41A-44AD-BC1C-2090365EB5B3}"/>
          </ac:spMkLst>
        </pc:spChg>
        <pc:spChg chg="add del">
          <ac:chgData name="Elmer, Brittany" userId="fe715f73-7921-4f73-8af2-bd6bc91219af" providerId="ADAL" clId="{D8750ADB-BEC6-4D24-85F2-BAB4BA697484}" dt="2024-07-18T15:08:06.561" v="587" actId="26606"/>
          <ac:spMkLst>
            <pc:docMk/>
            <pc:sldMk cId="2571474115" sldId="339"/>
            <ac:spMk id="14" creationId="{8590ADD5-9383-4D3D-9047-3DA2593CCB5D}"/>
          </ac:spMkLst>
        </pc:spChg>
        <pc:spChg chg="add del">
          <ac:chgData name="Elmer, Brittany" userId="fe715f73-7921-4f73-8af2-bd6bc91219af" providerId="ADAL" clId="{D8750ADB-BEC6-4D24-85F2-BAB4BA697484}" dt="2024-07-18T15:08:06.561" v="587" actId="26606"/>
          <ac:spMkLst>
            <pc:docMk/>
            <pc:sldMk cId="2571474115" sldId="339"/>
            <ac:spMk id="16" creationId="{DABE3E45-88CF-45D8-8D40-C773324D93F6}"/>
          </ac:spMkLst>
        </pc:spChg>
        <pc:spChg chg="add del">
          <ac:chgData name="Elmer, Brittany" userId="fe715f73-7921-4f73-8af2-bd6bc91219af" providerId="ADAL" clId="{D8750ADB-BEC6-4D24-85F2-BAB4BA697484}" dt="2024-07-18T15:08:06.561" v="587" actId="26606"/>
          <ac:spMkLst>
            <pc:docMk/>
            <pc:sldMk cId="2571474115" sldId="339"/>
            <ac:spMk id="20" creationId="{B91ECDA9-56DC-4270-8F33-01C5637B8CEB}"/>
          </ac:spMkLst>
        </pc:spChg>
        <pc:spChg chg="add del">
          <ac:chgData name="Elmer, Brittany" userId="fe715f73-7921-4f73-8af2-bd6bc91219af" providerId="ADAL" clId="{D8750ADB-BEC6-4D24-85F2-BAB4BA697484}" dt="2024-07-18T15:08:06.561" v="587" actId="26606"/>
          <ac:spMkLst>
            <pc:docMk/>
            <pc:sldMk cId="2571474115" sldId="339"/>
            <ac:spMk id="22" creationId="{75F47824-961D-465D-84F9-EAE11BC6173B}"/>
          </ac:spMkLst>
        </pc:spChg>
        <pc:spChg chg="add del">
          <ac:chgData name="Elmer, Brittany" userId="fe715f73-7921-4f73-8af2-bd6bc91219af" providerId="ADAL" clId="{D8750ADB-BEC6-4D24-85F2-BAB4BA697484}" dt="2024-07-18T15:08:06.561" v="587" actId="26606"/>
          <ac:spMkLst>
            <pc:docMk/>
            <pc:sldMk cId="2571474115" sldId="339"/>
            <ac:spMk id="24" creationId="{FEC9DA3E-C1D7-472D-B7C0-F71AE41FBA23}"/>
          </ac:spMkLst>
        </pc:spChg>
        <pc:spChg chg="add del">
          <ac:chgData name="Elmer, Brittany" userId="fe715f73-7921-4f73-8af2-bd6bc91219af" providerId="ADAL" clId="{D8750ADB-BEC6-4D24-85F2-BAB4BA697484}" dt="2024-07-19T19:49:42.832" v="4377"/>
          <ac:spMkLst>
            <pc:docMk/>
            <pc:sldMk cId="2571474115" sldId="339"/>
            <ac:spMk id="26" creationId="{4AC6B390-BC59-4F1D-A0EE-D71A92F0A0B2}"/>
          </ac:spMkLst>
        </pc:spChg>
        <pc:spChg chg="add del">
          <ac:chgData name="Elmer, Brittany" userId="fe715f73-7921-4f73-8af2-bd6bc91219af" providerId="ADAL" clId="{D8750ADB-BEC6-4D24-85F2-BAB4BA697484}" dt="2024-07-19T19:49:42.832" v="4377"/>
          <ac:spMkLst>
            <pc:docMk/>
            <pc:sldMk cId="2571474115" sldId="339"/>
            <ac:spMk id="27" creationId="{B6C60D79-16F1-4C4B-B7E3-7634E7069CDE}"/>
          </ac:spMkLst>
        </pc:spChg>
        <pc:spChg chg="add del">
          <ac:chgData name="Elmer, Brittany" userId="fe715f73-7921-4f73-8af2-bd6bc91219af" providerId="ADAL" clId="{D8750ADB-BEC6-4D24-85F2-BAB4BA697484}" dt="2024-07-19T19:49:42.832" v="4377"/>
          <ac:spMkLst>
            <pc:docMk/>
            <pc:sldMk cId="2571474115" sldId="339"/>
            <ac:spMk id="28" creationId="{426B127E-6498-4C77-9C9D-4553A5113B80}"/>
          </ac:spMkLst>
        </pc:spChg>
        <pc:picChg chg="add mod ord">
          <ac:chgData name="Elmer, Brittany" userId="fe715f73-7921-4f73-8af2-bd6bc91219af" providerId="ADAL" clId="{D8750ADB-BEC6-4D24-85F2-BAB4BA697484}" dt="2024-07-18T15:08:06.561" v="588" actId="26606"/>
          <ac:picMkLst>
            <pc:docMk/>
            <pc:sldMk cId="2571474115" sldId="339"/>
            <ac:picMk id="2" creationId="{D8BA84C7-3FA0-B346-34EF-5B3852199C7B}"/>
          </ac:picMkLst>
        </pc:picChg>
        <pc:cxnChg chg="add del">
          <ac:chgData name="Elmer, Brittany" userId="fe715f73-7921-4f73-8af2-bd6bc91219af" providerId="ADAL" clId="{D8750ADB-BEC6-4D24-85F2-BAB4BA697484}" dt="2024-07-18T15:08:06.561" v="587" actId="26606"/>
          <ac:cxnSpMkLst>
            <pc:docMk/>
            <pc:sldMk cId="2571474115" sldId="339"/>
            <ac:cxnSpMk id="18" creationId="{49CD1692-827B-4C8D-B4A1-134FD04CF45C}"/>
          </ac:cxnSpMkLst>
        </pc:cxnChg>
      </pc:sldChg>
      <pc:sldChg chg="addSp delSp modSp mod delDesignElem">
        <pc:chgData name="Elmer, Brittany" userId="fe715f73-7921-4f73-8af2-bd6bc91219af" providerId="ADAL" clId="{D8750ADB-BEC6-4D24-85F2-BAB4BA697484}" dt="2024-07-19T19:49:42.832" v="4377"/>
        <pc:sldMkLst>
          <pc:docMk/>
          <pc:sldMk cId="3578069105" sldId="341"/>
        </pc:sldMkLst>
        <pc:spChg chg="mod">
          <ac:chgData name="Elmer, Brittany" userId="fe715f73-7921-4f73-8af2-bd6bc91219af" providerId="ADAL" clId="{D8750ADB-BEC6-4D24-85F2-BAB4BA697484}" dt="2024-07-18T15:30:15.480" v="1944" actId="26606"/>
          <ac:spMkLst>
            <pc:docMk/>
            <pc:sldMk cId="3578069105" sldId="341"/>
            <ac:spMk id="2" creationId="{DEB5CAB4-2346-4ADB-89F0-4FEE65CC550A}"/>
          </ac:spMkLst>
        </pc:spChg>
        <pc:spChg chg="add del">
          <ac:chgData name="Elmer, Brittany" userId="fe715f73-7921-4f73-8af2-bd6bc91219af" providerId="ADAL" clId="{D8750ADB-BEC6-4D24-85F2-BAB4BA697484}" dt="2024-07-19T19:49:42.832" v="4377"/>
          <ac:spMkLst>
            <pc:docMk/>
            <pc:sldMk cId="3578069105" sldId="341"/>
            <ac:spMk id="4" creationId="{ED8E54F9-849C-4865-8C5E-FD967B81D756}"/>
          </ac:spMkLst>
        </pc:spChg>
        <pc:spChg chg="add del">
          <ac:chgData name="Elmer, Brittany" userId="fe715f73-7921-4f73-8af2-bd6bc91219af" providerId="ADAL" clId="{D8750ADB-BEC6-4D24-85F2-BAB4BA697484}" dt="2024-07-19T19:49:42.832" v="4377"/>
          <ac:spMkLst>
            <pc:docMk/>
            <pc:sldMk cId="3578069105" sldId="341"/>
            <ac:spMk id="5" creationId="{391AE6B3-1D2D-4C67-A4DB-888635B527AC}"/>
          </ac:spMkLst>
        </pc:spChg>
        <pc:spChg chg="add del">
          <ac:chgData name="Elmer, Brittany" userId="fe715f73-7921-4f73-8af2-bd6bc91219af" providerId="ADAL" clId="{D8750ADB-BEC6-4D24-85F2-BAB4BA697484}" dt="2024-07-19T19:49:42.832" v="4377"/>
          <ac:spMkLst>
            <pc:docMk/>
            <pc:sldMk cId="3578069105" sldId="341"/>
            <ac:spMk id="6" creationId="{6D080EC2-42B5-4E04-BBF7-F0BC5CB7C997}"/>
          </ac:spMkLst>
        </pc:spChg>
        <pc:spChg chg="del">
          <ac:chgData name="Elmer, Brittany" userId="fe715f73-7921-4f73-8af2-bd6bc91219af" providerId="ADAL" clId="{D8750ADB-BEC6-4D24-85F2-BAB4BA697484}" dt="2024-07-18T14:57:17.418" v="83"/>
          <ac:spMkLst>
            <pc:docMk/>
            <pc:sldMk cId="3578069105" sldId="341"/>
            <ac:spMk id="7" creationId="{BE194971-2F2D-44B0-8AE6-FF2DCCEE0A96}"/>
          </ac:spMkLst>
        </pc:spChg>
        <pc:spChg chg="del">
          <ac:chgData name="Elmer, Brittany" userId="fe715f73-7921-4f73-8af2-bd6bc91219af" providerId="ADAL" clId="{D8750ADB-BEC6-4D24-85F2-BAB4BA697484}" dt="2024-07-18T14:57:17.418" v="83"/>
          <ac:spMkLst>
            <pc:docMk/>
            <pc:sldMk cId="3578069105" sldId="341"/>
            <ac:spMk id="9" creationId="{1FF9A61E-EB11-4C46-82E1-3E00A3B4B4D6}"/>
          </ac:spMkLst>
        </pc:spChg>
        <pc:spChg chg="del">
          <ac:chgData name="Elmer, Brittany" userId="fe715f73-7921-4f73-8af2-bd6bc91219af" providerId="ADAL" clId="{D8750ADB-BEC6-4D24-85F2-BAB4BA697484}" dt="2024-07-18T14:57:17.418" v="83"/>
          <ac:spMkLst>
            <pc:docMk/>
            <pc:sldMk cId="3578069105" sldId="341"/>
            <ac:spMk id="13" creationId="{4BA0C938-1486-4635-9F6C-44D521FA6A4E}"/>
          </ac:spMkLst>
        </pc:spChg>
        <pc:spChg chg="del">
          <ac:chgData name="Elmer, Brittany" userId="fe715f73-7921-4f73-8af2-bd6bc91219af" providerId="ADAL" clId="{D8750ADB-BEC6-4D24-85F2-BAB4BA697484}" dt="2024-07-18T14:57:17.418" v="83"/>
          <ac:spMkLst>
            <pc:docMk/>
            <pc:sldMk cId="3578069105" sldId="341"/>
            <ac:spMk id="15" creationId="{942A7ABB-6A86-4A02-A072-FA82CDCE533C}"/>
          </ac:spMkLst>
        </pc:spChg>
        <pc:cxnChg chg="del">
          <ac:chgData name="Elmer, Brittany" userId="fe715f73-7921-4f73-8af2-bd6bc91219af" providerId="ADAL" clId="{D8750ADB-BEC6-4D24-85F2-BAB4BA697484}" dt="2024-07-18T14:57:17.418" v="83"/>
          <ac:cxnSpMkLst>
            <pc:docMk/>
            <pc:sldMk cId="3578069105" sldId="341"/>
            <ac:cxnSpMk id="11" creationId="{5E564EB3-35F2-4EFF-87DC-642DC020526D}"/>
          </ac:cxnSpMkLst>
        </pc:cxnChg>
        <pc:cxnChg chg="del">
          <ac:chgData name="Elmer, Brittany" userId="fe715f73-7921-4f73-8af2-bd6bc91219af" providerId="ADAL" clId="{D8750ADB-BEC6-4D24-85F2-BAB4BA697484}" dt="2024-07-18T14:57:17.418" v="83"/>
          <ac:cxnSpMkLst>
            <pc:docMk/>
            <pc:sldMk cId="3578069105" sldId="341"/>
            <ac:cxnSpMk id="17" creationId="{B6916720-6D22-4D4B-BC19-23008C7DD487}"/>
          </ac:cxnSpMkLst>
        </pc:cxnChg>
      </pc:sldChg>
      <pc:sldChg chg="addSp delSp modSp mod delDesignElem">
        <pc:chgData name="Elmer, Brittany" userId="fe715f73-7921-4f73-8af2-bd6bc91219af" providerId="ADAL" clId="{D8750ADB-BEC6-4D24-85F2-BAB4BA697484}" dt="2024-07-19T19:49:42.832" v="4377"/>
        <pc:sldMkLst>
          <pc:docMk/>
          <pc:sldMk cId="3204107061" sldId="342"/>
        </pc:sldMkLst>
        <pc:spChg chg="mod">
          <ac:chgData name="Elmer, Brittany" userId="fe715f73-7921-4f73-8af2-bd6bc91219af" providerId="ADAL" clId="{D8750ADB-BEC6-4D24-85F2-BAB4BA697484}" dt="2024-07-18T17:08:15.488" v="3251" actId="20577"/>
          <ac:spMkLst>
            <pc:docMk/>
            <pc:sldMk cId="3204107061" sldId="342"/>
            <ac:spMk id="4" creationId="{9AE969E0-5922-4592-B603-7E46E3182D68}"/>
          </ac:spMkLst>
        </pc:spChg>
        <pc:spChg chg="mod">
          <ac:chgData name="Elmer, Brittany" userId="fe715f73-7921-4f73-8af2-bd6bc91219af" providerId="ADAL" clId="{D8750ADB-BEC6-4D24-85F2-BAB4BA697484}" dt="2024-07-19T16:13:50.454" v="4317" actId="255"/>
          <ac:spMkLst>
            <pc:docMk/>
            <pc:sldMk cId="3204107061" sldId="342"/>
            <ac:spMk id="5" creationId="{AD82DDA9-FB81-4FD6-8DAA-9D747E3E74A4}"/>
          </ac:spMkLst>
        </pc:spChg>
        <pc:spChg chg="add del">
          <ac:chgData name="Elmer, Brittany" userId="fe715f73-7921-4f73-8af2-bd6bc91219af" providerId="ADAL" clId="{D8750ADB-BEC6-4D24-85F2-BAB4BA697484}" dt="2024-07-19T19:49:42.832" v="4377"/>
          <ac:spMkLst>
            <pc:docMk/>
            <pc:sldMk cId="3204107061" sldId="342"/>
            <ac:spMk id="7" creationId="{907EF6B7-1338-4443-8C46-6A318D952DFD}"/>
          </ac:spMkLst>
        </pc:spChg>
        <pc:spChg chg="add del">
          <ac:chgData name="Elmer, Brittany" userId="fe715f73-7921-4f73-8af2-bd6bc91219af" providerId="ADAL" clId="{D8750ADB-BEC6-4D24-85F2-BAB4BA697484}" dt="2024-07-19T19:49:42.832" v="4377"/>
          <ac:spMkLst>
            <pc:docMk/>
            <pc:sldMk cId="3204107061" sldId="342"/>
            <ac:spMk id="8" creationId="{DAAE4CDD-124C-4DCF-9584-B6033B545DD5}"/>
          </ac:spMkLst>
        </pc:spChg>
        <pc:spChg chg="del">
          <ac:chgData name="Elmer, Brittany" userId="fe715f73-7921-4f73-8af2-bd6bc91219af" providerId="ADAL" clId="{D8750ADB-BEC6-4D24-85F2-BAB4BA697484}" dt="2024-07-18T14:57:17.418" v="83"/>
          <ac:spMkLst>
            <pc:docMk/>
            <pc:sldMk cId="3204107061" sldId="342"/>
            <ac:spMk id="10" creationId="{39E4C68A-A4A9-48A4-9FF2-D2896B1EA01F}"/>
          </ac:spMkLst>
        </pc:spChg>
        <pc:spChg chg="del">
          <ac:chgData name="Elmer, Brittany" userId="fe715f73-7921-4f73-8af2-bd6bc91219af" providerId="ADAL" clId="{D8750ADB-BEC6-4D24-85F2-BAB4BA697484}" dt="2024-07-18T14:57:17.418" v="83"/>
          <ac:spMkLst>
            <pc:docMk/>
            <pc:sldMk cId="3204107061" sldId="342"/>
            <ac:spMk id="12" creationId="{E2B9AEA5-52CB-49A6-AF8A-33502F291B91}"/>
          </ac:spMkLst>
        </pc:spChg>
        <pc:spChg chg="add del">
          <ac:chgData name="Elmer, Brittany" userId="fe715f73-7921-4f73-8af2-bd6bc91219af" providerId="ADAL" clId="{D8750ADB-BEC6-4D24-85F2-BAB4BA697484}" dt="2024-07-19T19:49:42.832" v="4377"/>
          <ac:spMkLst>
            <pc:docMk/>
            <pc:sldMk cId="3204107061" sldId="342"/>
            <ac:spMk id="14" creationId="{081E4A58-353D-44AE-B2FC-2A74E2E400F7}"/>
          </ac:spMkLst>
        </pc:spChg>
      </pc:sldChg>
      <pc:sldChg chg="addSp delSp modSp mod ord delDesignElem">
        <pc:chgData name="Elmer, Brittany" userId="fe715f73-7921-4f73-8af2-bd6bc91219af" providerId="ADAL" clId="{D8750ADB-BEC6-4D24-85F2-BAB4BA697484}" dt="2024-07-29T20:53:27.098" v="5337" actId="20578"/>
        <pc:sldMkLst>
          <pc:docMk/>
          <pc:sldMk cId="1564457256" sldId="343"/>
        </pc:sldMkLst>
        <pc:spChg chg="mod">
          <ac:chgData name="Elmer, Brittany" userId="fe715f73-7921-4f73-8af2-bd6bc91219af" providerId="ADAL" clId="{D8750ADB-BEC6-4D24-85F2-BAB4BA697484}" dt="2024-07-18T17:08:58.472" v="3296" actId="20577"/>
          <ac:spMkLst>
            <pc:docMk/>
            <pc:sldMk cId="1564457256" sldId="343"/>
            <ac:spMk id="2" creationId="{F1423B65-3240-404C-8331-F34BBAE2D6F3}"/>
          </ac:spMkLst>
        </pc:spChg>
        <pc:spChg chg="mod">
          <ac:chgData name="Elmer, Brittany" userId="fe715f73-7921-4f73-8af2-bd6bc91219af" providerId="ADAL" clId="{D8750ADB-BEC6-4D24-85F2-BAB4BA697484}" dt="2024-07-19T19:51:45.126" v="4385" actId="5793"/>
          <ac:spMkLst>
            <pc:docMk/>
            <pc:sldMk cId="1564457256" sldId="343"/>
            <ac:spMk id="3" creationId="{C8B24E3F-7C61-4FAA-8EB9-FADB9F9E1F1B}"/>
          </ac:spMkLst>
        </pc:spChg>
        <pc:spChg chg="add del">
          <ac:chgData name="Elmer, Brittany" userId="fe715f73-7921-4f73-8af2-bd6bc91219af" providerId="ADAL" clId="{D8750ADB-BEC6-4D24-85F2-BAB4BA697484}" dt="2024-07-19T19:49:42.832" v="4377"/>
          <ac:spMkLst>
            <pc:docMk/>
            <pc:sldMk cId="1564457256" sldId="343"/>
            <ac:spMk id="5" creationId="{907EF6B7-1338-4443-8C46-6A318D952DFD}"/>
          </ac:spMkLst>
        </pc:spChg>
        <pc:spChg chg="add del">
          <ac:chgData name="Elmer, Brittany" userId="fe715f73-7921-4f73-8af2-bd6bc91219af" providerId="ADAL" clId="{D8750ADB-BEC6-4D24-85F2-BAB4BA697484}" dt="2024-07-19T19:49:42.832" v="4377"/>
          <ac:spMkLst>
            <pc:docMk/>
            <pc:sldMk cId="1564457256" sldId="343"/>
            <ac:spMk id="6" creationId="{DAAE4CDD-124C-4DCF-9584-B6033B545DD5}"/>
          </ac:spMkLst>
        </pc:spChg>
        <pc:spChg chg="del">
          <ac:chgData name="Elmer, Brittany" userId="fe715f73-7921-4f73-8af2-bd6bc91219af" providerId="ADAL" clId="{D8750ADB-BEC6-4D24-85F2-BAB4BA697484}" dt="2024-07-18T14:57:17.418" v="83"/>
          <ac:spMkLst>
            <pc:docMk/>
            <pc:sldMk cId="1564457256" sldId="343"/>
            <ac:spMk id="8" creationId="{39E4C68A-A4A9-48A4-9FF2-D2896B1EA01F}"/>
          </ac:spMkLst>
        </pc:spChg>
        <pc:spChg chg="del">
          <ac:chgData name="Elmer, Brittany" userId="fe715f73-7921-4f73-8af2-bd6bc91219af" providerId="ADAL" clId="{D8750ADB-BEC6-4D24-85F2-BAB4BA697484}" dt="2024-07-18T14:57:17.418" v="83"/>
          <ac:spMkLst>
            <pc:docMk/>
            <pc:sldMk cId="1564457256" sldId="343"/>
            <ac:spMk id="10" creationId="{E2B9AEA5-52CB-49A6-AF8A-33502F291B91}"/>
          </ac:spMkLst>
        </pc:spChg>
        <pc:spChg chg="add del">
          <ac:chgData name="Elmer, Brittany" userId="fe715f73-7921-4f73-8af2-bd6bc91219af" providerId="ADAL" clId="{D8750ADB-BEC6-4D24-85F2-BAB4BA697484}" dt="2024-07-19T19:49:42.832" v="4377"/>
          <ac:spMkLst>
            <pc:docMk/>
            <pc:sldMk cId="1564457256" sldId="343"/>
            <ac:spMk id="12" creationId="{081E4A58-353D-44AE-B2FC-2A74E2E400F7}"/>
          </ac:spMkLst>
        </pc:spChg>
      </pc:sldChg>
      <pc:sldChg chg="addSp delSp modSp mod delDesignElem">
        <pc:chgData name="Elmer, Brittany" userId="fe715f73-7921-4f73-8af2-bd6bc91219af" providerId="ADAL" clId="{D8750ADB-BEC6-4D24-85F2-BAB4BA697484}" dt="2024-07-19T19:49:42.832" v="4377"/>
        <pc:sldMkLst>
          <pc:docMk/>
          <pc:sldMk cId="967835867" sldId="348"/>
        </pc:sldMkLst>
        <pc:spChg chg="mod">
          <ac:chgData name="Elmer, Brittany" userId="fe715f73-7921-4f73-8af2-bd6bc91219af" providerId="ADAL" clId="{D8750ADB-BEC6-4D24-85F2-BAB4BA697484}" dt="2024-07-18T17:11:59.698" v="3335" actId="20577"/>
          <ac:spMkLst>
            <pc:docMk/>
            <pc:sldMk cId="967835867" sldId="348"/>
            <ac:spMk id="2" creationId="{05CDDCBA-5B02-4BFB-953D-F51E6EA9E047}"/>
          </ac:spMkLst>
        </pc:spChg>
        <pc:spChg chg="mod">
          <ac:chgData name="Elmer, Brittany" userId="fe715f73-7921-4f73-8af2-bd6bc91219af" providerId="ADAL" clId="{D8750ADB-BEC6-4D24-85F2-BAB4BA697484}" dt="2024-07-18T15:30:43.221" v="1947" actId="26606"/>
          <ac:spMkLst>
            <pc:docMk/>
            <pc:sldMk cId="967835867" sldId="348"/>
            <ac:spMk id="3" creationId="{969082A7-DFD0-443D-9ED5-F20AE2131033}"/>
          </ac:spMkLst>
        </pc:spChg>
        <pc:spChg chg="add del">
          <ac:chgData name="Elmer, Brittany" userId="fe715f73-7921-4f73-8af2-bd6bc91219af" providerId="ADAL" clId="{D8750ADB-BEC6-4D24-85F2-BAB4BA697484}" dt="2024-07-19T19:49:42.832" v="4377"/>
          <ac:spMkLst>
            <pc:docMk/>
            <pc:sldMk cId="967835867" sldId="348"/>
            <ac:spMk id="5" creationId="{907EF6B7-1338-4443-8C46-6A318D952DFD}"/>
          </ac:spMkLst>
        </pc:spChg>
        <pc:spChg chg="add del">
          <ac:chgData name="Elmer, Brittany" userId="fe715f73-7921-4f73-8af2-bd6bc91219af" providerId="ADAL" clId="{D8750ADB-BEC6-4D24-85F2-BAB4BA697484}" dt="2024-07-19T19:49:42.832" v="4377"/>
          <ac:spMkLst>
            <pc:docMk/>
            <pc:sldMk cId="967835867" sldId="348"/>
            <ac:spMk id="6" creationId="{DAAE4CDD-124C-4DCF-9584-B6033B545DD5}"/>
          </ac:spMkLst>
        </pc:spChg>
        <pc:spChg chg="del">
          <ac:chgData name="Elmer, Brittany" userId="fe715f73-7921-4f73-8af2-bd6bc91219af" providerId="ADAL" clId="{D8750ADB-BEC6-4D24-85F2-BAB4BA697484}" dt="2024-07-18T14:57:17.418" v="83"/>
          <ac:spMkLst>
            <pc:docMk/>
            <pc:sldMk cId="967835867" sldId="348"/>
            <ac:spMk id="8" creationId="{39E4C68A-A4A9-48A4-9FF2-D2896B1EA01F}"/>
          </ac:spMkLst>
        </pc:spChg>
        <pc:spChg chg="del">
          <ac:chgData name="Elmer, Brittany" userId="fe715f73-7921-4f73-8af2-bd6bc91219af" providerId="ADAL" clId="{D8750ADB-BEC6-4D24-85F2-BAB4BA697484}" dt="2024-07-18T14:57:17.418" v="83"/>
          <ac:spMkLst>
            <pc:docMk/>
            <pc:sldMk cId="967835867" sldId="348"/>
            <ac:spMk id="10" creationId="{E2B9AEA5-52CB-49A6-AF8A-33502F291B91}"/>
          </ac:spMkLst>
        </pc:spChg>
        <pc:spChg chg="add del">
          <ac:chgData name="Elmer, Brittany" userId="fe715f73-7921-4f73-8af2-bd6bc91219af" providerId="ADAL" clId="{D8750ADB-BEC6-4D24-85F2-BAB4BA697484}" dt="2024-07-19T19:49:42.832" v="4377"/>
          <ac:spMkLst>
            <pc:docMk/>
            <pc:sldMk cId="967835867" sldId="348"/>
            <ac:spMk id="12" creationId="{081E4A58-353D-44AE-B2FC-2A74E2E400F7}"/>
          </ac:spMkLst>
        </pc:spChg>
      </pc:sldChg>
      <pc:sldChg chg="addSp delSp modSp mod delDesignElem">
        <pc:chgData name="Elmer, Brittany" userId="fe715f73-7921-4f73-8af2-bd6bc91219af" providerId="ADAL" clId="{D8750ADB-BEC6-4D24-85F2-BAB4BA697484}" dt="2024-07-19T16:51:29.171" v="4330" actId="20577"/>
        <pc:sldMkLst>
          <pc:docMk/>
          <pc:sldMk cId="3689328126" sldId="350"/>
        </pc:sldMkLst>
        <pc:spChg chg="mod">
          <ac:chgData name="Elmer, Brittany" userId="fe715f73-7921-4f73-8af2-bd6bc91219af" providerId="ADAL" clId="{D8750ADB-BEC6-4D24-85F2-BAB4BA697484}" dt="2024-07-18T17:14:22.620" v="3353" actId="14100"/>
          <ac:spMkLst>
            <pc:docMk/>
            <pc:sldMk cId="3689328126" sldId="350"/>
            <ac:spMk id="2" creationId="{7022FAE4-CB1B-48C9-A8EE-9B94406F6E1A}"/>
          </ac:spMkLst>
        </pc:spChg>
        <pc:spChg chg="add del">
          <ac:chgData name="Elmer, Brittany" userId="fe715f73-7921-4f73-8af2-bd6bc91219af" providerId="ADAL" clId="{D8750ADB-BEC6-4D24-85F2-BAB4BA697484}" dt="2024-07-18T17:13:13.720" v="3342" actId="26606"/>
          <ac:spMkLst>
            <pc:docMk/>
            <pc:sldMk cId="3689328126" sldId="350"/>
            <ac:spMk id="7" creationId="{E0CBAC23-2E3F-4A90-BA59-F8299F6A5439}"/>
          </ac:spMkLst>
        </pc:spChg>
        <pc:spChg chg="add del">
          <ac:chgData name="Elmer, Brittany" userId="fe715f73-7921-4f73-8af2-bd6bc91219af" providerId="ADAL" clId="{D8750ADB-BEC6-4D24-85F2-BAB4BA697484}" dt="2024-07-18T17:13:13.720" v="3342" actId="26606"/>
          <ac:spMkLst>
            <pc:docMk/>
            <pc:sldMk cId="3689328126" sldId="350"/>
            <ac:spMk id="10" creationId="{35DB3719-6FDC-4E5D-891D-FF40B7300F64}"/>
          </ac:spMkLst>
        </pc:spChg>
        <pc:graphicFrameChg chg="mod modGraphic">
          <ac:chgData name="Elmer, Brittany" userId="fe715f73-7921-4f73-8af2-bd6bc91219af" providerId="ADAL" clId="{D8750ADB-BEC6-4D24-85F2-BAB4BA697484}" dt="2024-07-19T16:51:29.171" v="4330" actId="20577"/>
          <ac:graphicFrameMkLst>
            <pc:docMk/>
            <pc:sldMk cId="3689328126" sldId="350"/>
            <ac:graphicFrameMk id="5" creationId="{050758C6-8519-1413-EA9E-2D0DE3E7A7BC}"/>
          </ac:graphicFrameMkLst>
        </pc:graphicFrameChg>
        <pc:cxnChg chg="del">
          <ac:chgData name="Elmer, Brittany" userId="fe715f73-7921-4f73-8af2-bd6bc91219af" providerId="ADAL" clId="{D8750ADB-BEC6-4D24-85F2-BAB4BA697484}" dt="2024-07-18T14:57:17.418" v="83"/>
          <ac:cxnSpMkLst>
            <pc:docMk/>
            <pc:sldMk cId="3689328126" sldId="350"/>
            <ac:cxnSpMk id="12" creationId="{3CEB095E-D776-4087-A910-2658B2951D5A}"/>
          </ac:cxnSpMkLst>
        </pc:cxnChg>
      </pc:sldChg>
      <pc:sldChg chg="addSp delSp modSp mod setBg addAnim setClrOvrMap delDesignElem">
        <pc:chgData name="Elmer, Brittany" userId="fe715f73-7921-4f73-8af2-bd6bc91219af" providerId="ADAL" clId="{D8750ADB-BEC6-4D24-85F2-BAB4BA697484}" dt="2024-07-19T19:49:42.832" v="4377"/>
        <pc:sldMkLst>
          <pc:docMk/>
          <pc:sldMk cId="1900851076" sldId="352"/>
        </pc:sldMkLst>
        <pc:spChg chg="mod">
          <ac:chgData name="Elmer, Brittany" userId="fe715f73-7921-4f73-8af2-bd6bc91219af" providerId="ADAL" clId="{D8750ADB-BEC6-4D24-85F2-BAB4BA697484}" dt="2024-07-18T15:09:40.184" v="597" actId="26606"/>
          <ac:spMkLst>
            <pc:docMk/>
            <pc:sldMk cId="1900851076" sldId="352"/>
            <ac:spMk id="2" creationId="{B37DBB49-5E2A-0F0C-8B7D-AA01FDAC6FF0}"/>
          </ac:spMkLst>
        </pc:spChg>
        <pc:spChg chg="del">
          <ac:chgData name="Elmer, Brittany" userId="fe715f73-7921-4f73-8af2-bd6bc91219af" providerId="ADAL" clId="{D8750ADB-BEC6-4D24-85F2-BAB4BA697484}" dt="2024-07-18T14:57:17.418" v="83"/>
          <ac:spMkLst>
            <pc:docMk/>
            <pc:sldMk cId="1900851076" sldId="352"/>
            <ac:spMk id="8" creationId="{B5068B1C-1A28-475A-A0E0-4C23200D8201}"/>
          </ac:spMkLst>
        </pc:spChg>
        <pc:spChg chg="del">
          <ac:chgData name="Elmer, Brittany" userId="fe715f73-7921-4f73-8af2-bd6bc91219af" providerId="ADAL" clId="{D8750ADB-BEC6-4D24-85F2-BAB4BA697484}" dt="2024-07-18T14:57:17.418" v="83"/>
          <ac:spMkLst>
            <pc:docMk/>
            <pc:sldMk cId="1900851076" sldId="352"/>
            <ac:spMk id="10" creationId="{6D428773-F789-43B7-B5FD-AE49E5BD2E79}"/>
          </ac:spMkLst>
        </pc:spChg>
        <pc:spChg chg="mod">
          <ac:chgData name="Elmer, Brittany" userId="fe715f73-7921-4f73-8af2-bd6bc91219af" providerId="ADAL" clId="{D8750ADB-BEC6-4D24-85F2-BAB4BA697484}" dt="2024-07-18T15:09:51.606" v="604" actId="20577"/>
          <ac:spMkLst>
            <pc:docMk/>
            <pc:sldMk cId="1900851076" sldId="352"/>
            <ac:spMk id="13" creationId="{C8BAEB5D-5DA2-2F8D-851E-005197D9881E}"/>
          </ac:spMkLst>
        </pc:spChg>
        <pc:spChg chg="add del">
          <ac:chgData name="Elmer, Brittany" userId="fe715f73-7921-4f73-8af2-bd6bc91219af" providerId="ADAL" clId="{D8750ADB-BEC6-4D24-85F2-BAB4BA697484}" dt="2024-07-19T19:49:42.832" v="4377"/>
          <ac:spMkLst>
            <pc:docMk/>
            <pc:sldMk cId="1900851076" sldId="352"/>
            <ac:spMk id="18" creationId="{907EF6B7-1338-4443-8C46-6A318D952DFD}"/>
          </ac:spMkLst>
        </pc:spChg>
        <pc:spChg chg="add del">
          <ac:chgData name="Elmer, Brittany" userId="fe715f73-7921-4f73-8af2-bd6bc91219af" providerId="ADAL" clId="{D8750ADB-BEC6-4D24-85F2-BAB4BA697484}" dt="2024-07-19T19:49:42.832" v="4377"/>
          <ac:spMkLst>
            <pc:docMk/>
            <pc:sldMk cId="1900851076" sldId="352"/>
            <ac:spMk id="20" creationId="{DAAE4CDD-124C-4DCF-9584-B6033B545DD5}"/>
          </ac:spMkLst>
        </pc:spChg>
        <pc:spChg chg="add del">
          <ac:chgData name="Elmer, Brittany" userId="fe715f73-7921-4f73-8af2-bd6bc91219af" providerId="ADAL" clId="{D8750ADB-BEC6-4D24-85F2-BAB4BA697484}" dt="2024-07-19T19:49:42.832" v="4377"/>
          <ac:spMkLst>
            <pc:docMk/>
            <pc:sldMk cId="1900851076" sldId="352"/>
            <ac:spMk id="22" creationId="{081E4A58-353D-44AE-B2FC-2A74E2E400F7}"/>
          </ac:spMkLst>
        </pc:spChg>
      </pc:sldChg>
      <pc:sldChg chg="addSp delSp modSp mod setBg setClrOvrMap delDesignElem">
        <pc:chgData name="Elmer, Brittany" userId="fe715f73-7921-4f73-8af2-bd6bc91219af" providerId="ADAL" clId="{D8750ADB-BEC6-4D24-85F2-BAB4BA697484}" dt="2024-07-19T19:49:42.832" v="4377"/>
        <pc:sldMkLst>
          <pc:docMk/>
          <pc:sldMk cId="1483751292" sldId="354"/>
        </pc:sldMkLst>
        <pc:spChg chg="mod">
          <ac:chgData name="Elmer, Brittany" userId="fe715f73-7921-4f73-8af2-bd6bc91219af" providerId="ADAL" clId="{D8750ADB-BEC6-4D24-85F2-BAB4BA697484}" dt="2024-07-18T15:10:04.541" v="605" actId="26606"/>
          <ac:spMkLst>
            <pc:docMk/>
            <pc:sldMk cId="1483751292" sldId="354"/>
            <ac:spMk id="2" creationId="{B37DBB49-5E2A-0F0C-8B7D-AA01FDAC6FF0}"/>
          </ac:spMkLst>
        </pc:spChg>
        <pc:spChg chg="del">
          <ac:chgData name="Elmer, Brittany" userId="fe715f73-7921-4f73-8af2-bd6bc91219af" providerId="ADAL" clId="{D8750ADB-BEC6-4D24-85F2-BAB4BA697484}" dt="2024-07-18T14:57:17.418" v="83"/>
          <ac:spMkLst>
            <pc:docMk/>
            <pc:sldMk cId="1483751292" sldId="354"/>
            <ac:spMk id="8" creationId="{B5068B1C-1A28-475A-A0E0-4C23200D8201}"/>
          </ac:spMkLst>
        </pc:spChg>
        <pc:spChg chg="del">
          <ac:chgData name="Elmer, Brittany" userId="fe715f73-7921-4f73-8af2-bd6bc91219af" providerId="ADAL" clId="{D8750ADB-BEC6-4D24-85F2-BAB4BA697484}" dt="2024-07-18T14:57:17.418" v="83"/>
          <ac:spMkLst>
            <pc:docMk/>
            <pc:sldMk cId="1483751292" sldId="354"/>
            <ac:spMk id="10" creationId="{6D428773-F789-43B7-B5FD-AE49E5BD2E79}"/>
          </ac:spMkLst>
        </pc:spChg>
        <pc:spChg chg="mod">
          <ac:chgData name="Elmer, Brittany" userId="fe715f73-7921-4f73-8af2-bd6bc91219af" providerId="ADAL" clId="{D8750ADB-BEC6-4D24-85F2-BAB4BA697484}" dt="2024-07-18T15:11:23.921" v="625" actId="5793"/>
          <ac:spMkLst>
            <pc:docMk/>
            <pc:sldMk cId="1483751292" sldId="354"/>
            <ac:spMk id="13" creationId="{C8BAEB5D-5DA2-2F8D-851E-005197D9881E}"/>
          </ac:spMkLst>
        </pc:spChg>
        <pc:spChg chg="add del">
          <ac:chgData name="Elmer, Brittany" userId="fe715f73-7921-4f73-8af2-bd6bc91219af" providerId="ADAL" clId="{D8750ADB-BEC6-4D24-85F2-BAB4BA697484}" dt="2024-07-19T19:49:42.832" v="4377"/>
          <ac:spMkLst>
            <pc:docMk/>
            <pc:sldMk cId="1483751292" sldId="354"/>
            <ac:spMk id="18" creationId="{081EA652-8C6A-4E69-BEB9-170809474553}"/>
          </ac:spMkLst>
        </pc:spChg>
        <pc:spChg chg="add del">
          <ac:chgData name="Elmer, Brittany" userId="fe715f73-7921-4f73-8af2-bd6bc91219af" providerId="ADAL" clId="{D8750ADB-BEC6-4D24-85F2-BAB4BA697484}" dt="2024-07-19T19:49:42.832" v="4377"/>
          <ac:spMkLst>
            <pc:docMk/>
            <pc:sldMk cId="1483751292" sldId="354"/>
            <ac:spMk id="20" creationId="{A4026A73-1F7F-49F2-B319-8CA3B3D53269}"/>
          </ac:spMkLst>
        </pc:spChg>
        <pc:spChg chg="add del">
          <ac:chgData name="Elmer, Brittany" userId="fe715f73-7921-4f73-8af2-bd6bc91219af" providerId="ADAL" clId="{D8750ADB-BEC6-4D24-85F2-BAB4BA697484}" dt="2024-07-19T19:49:42.832" v="4377"/>
          <ac:spMkLst>
            <pc:docMk/>
            <pc:sldMk cId="1483751292" sldId="354"/>
            <ac:spMk id="22" creationId="{5298780A-33B9-4EA2-8F67-DE68AD62841B}"/>
          </ac:spMkLst>
        </pc:spChg>
        <pc:spChg chg="add del">
          <ac:chgData name="Elmer, Brittany" userId="fe715f73-7921-4f73-8af2-bd6bc91219af" providerId="ADAL" clId="{D8750ADB-BEC6-4D24-85F2-BAB4BA697484}" dt="2024-07-19T19:49:42.832" v="4377"/>
          <ac:spMkLst>
            <pc:docMk/>
            <pc:sldMk cId="1483751292" sldId="354"/>
            <ac:spMk id="24" creationId="{7F488E8B-4E1E-4402-8935-D4E6C02615C7}"/>
          </ac:spMkLst>
        </pc:spChg>
        <pc:cxnChg chg="add del">
          <ac:chgData name="Elmer, Brittany" userId="fe715f73-7921-4f73-8af2-bd6bc91219af" providerId="ADAL" clId="{D8750ADB-BEC6-4D24-85F2-BAB4BA697484}" dt="2024-07-19T19:49:42.832" v="4377"/>
          <ac:cxnSpMkLst>
            <pc:docMk/>
            <pc:sldMk cId="1483751292" sldId="354"/>
            <ac:cxnSpMk id="26" creationId="{23AAC9B5-8015-485C-ACF9-A750390E9A56}"/>
          </ac:cxnSpMkLst>
        </pc:cxnChg>
      </pc:sldChg>
      <pc:sldChg chg="modSp del">
        <pc:chgData name="Elmer, Brittany" userId="fe715f73-7921-4f73-8af2-bd6bc91219af" providerId="ADAL" clId="{D8750ADB-BEC6-4D24-85F2-BAB4BA697484}" dt="2024-07-18T15:22:38.397" v="1719" actId="2696"/>
        <pc:sldMkLst>
          <pc:docMk/>
          <pc:sldMk cId="1653514470" sldId="355"/>
        </pc:sldMkLst>
        <pc:spChg chg="mod">
          <ac:chgData name="Elmer, Brittany" userId="fe715f73-7921-4f73-8af2-bd6bc91219af" providerId="ADAL" clId="{D8750ADB-BEC6-4D24-85F2-BAB4BA697484}" dt="2024-07-18T14:57:40.069" v="113"/>
          <ac:spMkLst>
            <pc:docMk/>
            <pc:sldMk cId="1653514470" sldId="355"/>
            <ac:spMk id="2" creationId="{1CF40045-8C4E-2644-5225-7889EA30647E}"/>
          </ac:spMkLst>
        </pc:spChg>
        <pc:spChg chg="mod">
          <ac:chgData name="Elmer, Brittany" userId="fe715f73-7921-4f73-8af2-bd6bc91219af" providerId="ADAL" clId="{D8750ADB-BEC6-4D24-85F2-BAB4BA697484}" dt="2024-07-18T14:57:40.069" v="113"/>
          <ac:spMkLst>
            <pc:docMk/>
            <pc:sldMk cId="1653514470" sldId="355"/>
            <ac:spMk id="3" creationId="{7870965D-49E8-5881-FEA4-A9C68022381A}"/>
          </ac:spMkLst>
        </pc:spChg>
      </pc:sldChg>
      <pc:sldChg chg="addSp delSp modSp mod setBg delDesignElem">
        <pc:chgData name="Elmer, Brittany" userId="fe715f73-7921-4f73-8af2-bd6bc91219af" providerId="ADAL" clId="{D8750ADB-BEC6-4D24-85F2-BAB4BA697484}" dt="2024-07-19T19:49:42.832" v="4377"/>
        <pc:sldMkLst>
          <pc:docMk/>
          <pc:sldMk cId="1506180471" sldId="356"/>
        </pc:sldMkLst>
        <pc:spChg chg="mod">
          <ac:chgData name="Elmer, Brittany" userId="fe715f73-7921-4f73-8af2-bd6bc91219af" providerId="ADAL" clId="{D8750ADB-BEC6-4D24-85F2-BAB4BA697484}" dt="2024-07-19T19:49:42.832" v="4377"/>
          <ac:spMkLst>
            <pc:docMk/>
            <pc:sldMk cId="1506180471" sldId="356"/>
            <ac:spMk id="2" creationId="{79E809A8-818F-8E67-FF63-2D69569B4AFB}"/>
          </ac:spMkLst>
        </pc:spChg>
        <pc:spChg chg="mod">
          <ac:chgData name="Elmer, Brittany" userId="fe715f73-7921-4f73-8af2-bd6bc91219af" providerId="ADAL" clId="{D8750ADB-BEC6-4D24-85F2-BAB4BA697484}" dt="2024-07-18T15:24:03.163" v="1754" actId="26606"/>
          <ac:spMkLst>
            <pc:docMk/>
            <pc:sldMk cId="1506180471" sldId="356"/>
            <ac:spMk id="3" creationId="{566AA11E-163F-A82B-F1F7-81E59AB7C77A}"/>
          </ac:spMkLst>
        </pc:spChg>
        <pc:spChg chg="add del">
          <ac:chgData name="Elmer, Brittany" userId="fe715f73-7921-4f73-8af2-bd6bc91219af" providerId="ADAL" clId="{D8750ADB-BEC6-4D24-85F2-BAB4BA697484}" dt="2024-07-19T19:49:42.832" v="4377"/>
          <ac:spMkLst>
            <pc:docMk/>
            <pc:sldMk cId="1506180471" sldId="356"/>
            <ac:spMk id="8" creationId="{100EDD19-6802-4EC3-95CE-CFFAB042CFD6}"/>
          </ac:spMkLst>
        </pc:spChg>
        <pc:spChg chg="add del">
          <ac:chgData name="Elmer, Brittany" userId="fe715f73-7921-4f73-8af2-bd6bc91219af" providerId="ADAL" clId="{D8750ADB-BEC6-4D24-85F2-BAB4BA697484}" dt="2024-07-19T19:49:42.832" v="4377"/>
          <ac:spMkLst>
            <pc:docMk/>
            <pc:sldMk cId="1506180471" sldId="356"/>
            <ac:spMk id="10" creationId="{DB17E863-922E-4C26-BD64-E8FD41D28661}"/>
          </ac:spMkLst>
        </pc:spChg>
      </pc:sldChg>
      <pc:sldChg chg="modSp del mod">
        <pc:chgData name="Elmer, Brittany" userId="fe715f73-7921-4f73-8af2-bd6bc91219af" providerId="ADAL" clId="{D8750ADB-BEC6-4D24-85F2-BAB4BA697484}" dt="2024-07-18T15:23:04.281" v="1730" actId="2696"/>
        <pc:sldMkLst>
          <pc:docMk/>
          <pc:sldMk cId="402354967" sldId="357"/>
        </pc:sldMkLst>
        <pc:spChg chg="mod">
          <ac:chgData name="Elmer, Brittany" userId="fe715f73-7921-4f73-8af2-bd6bc91219af" providerId="ADAL" clId="{D8750ADB-BEC6-4D24-85F2-BAB4BA697484}" dt="2024-07-18T14:57:40.069" v="113"/>
          <ac:spMkLst>
            <pc:docMk/>
            <pc:sldMk cId="402354967" sldId="357"/>
            <ac:spMk id="2" creationId="{F582609B-B66A-3DC7-9E6A-B2331EE18EFA}"/>
          </ac:spMkLst>
        </pc:spChg>
        <pc:spChg chg="mod">
          <ac:chgData name="Elmer, Brittany" userId="fe715f73-7921-4f73-8af2-bd6bc91219af" providerId="ADAL" clId="{D8750ADB-BEC6-4D24-85F2-BAB4BA697484}" dt="2024-07-18T14:57:40.615" v="116" actId="27636"/>
          <ac:spMkLst>
            <pc:docMk/>
            <pc:sldMk cId="402354967" sldId="357"/>
            <ac:spMk id="3" creationId="{372EDAB4-5A31-6AD1-E762-48568D01C442}"/>
          </ac:spMkLst>
        </pc:spChg>
      </pc:sldChg>
      <pc:sldChg chg="modSp del mod">
        <pc:chgData name="Elmer, Brittany" userId="fe715f73-7921-4f73-8af2-bd6bc91219af" providerId="ADAL" clId="{D8750ADB-BEC6-4D24-85F2-BAB4BA697484}" dt="2024-07-18T15:23:12.127" v="1731" actId="2696"/>
        <pc:sldMkLst>
          <pc:docMk/>
          <pc:sldMk cId="2333782546" sldId="358"/>
        </pc:sldMkLst>
        <pc:spChg chg="mod">
          <ac:chgData name="Elmer, Brittany" userId="fe715f73-7921-4f73-8af2-bd6bc91219af" providerId="ADAL" clId="{D8750ADB-BEC6-4D24-85F2-BAB4BA697484}" dt="2024-07-18T14:57:40.069" v="113"/>
          <ac:spMkLst>
            <pc:docMk/>
            <pc:sldMk cId="2333782546" sldId="358"/>
            <ac:spMk id="2" creationId="{2295B0EA-6579-2C68-E1E3-0704143DD347}"/>
          </ac:spMkLst>
        </pc:spChg>
        <pc:spChg chg="mod">
          <ac:chgData name="Elmer, Brittany" userId="fe715f73-7921-4f73-8af2-bd6bc91219af" providerId="ADAL" clId="{D8750ADB-BEC6-4D24-85F2-BAB4BA697484}" dt="2024-07-18T14:57:23.791" v="105" actId="27636"/>
          <ac:spMkLst>
            <pc:docMk/>
            <pc:sldMk cId="2333782546" sldId="358"/>
            <ac:spMk id="3" creationId="{FDA29480-7286-085F-6DE1-3D3B908BE86A}"/>
          </ac:spMkLst>
        </pc:spChg>
      </pc:sldChg>
      <pc:sldChg chg="addSp delSp modSp mod setBg delDesignElem">
        <pc:chgData name="Elmer, Brittany" userId="fe715f73-7921-4f73-8af2-bd6bc91219af" providerId="ADAL" clId="{D8750ADB-BEC6-4D24-85F2-BAB4BA697484}" dt="2024-07-19T19:49:42.832" v="4377"/>
        <pc:sldMkLst>
          <pc:docMk/>
          <pc:sldMk cId="4035980557" sldId="359"/>
        </pc:sldMkLst>
        <pc:spChg chg="mod">
          <ac:chgData name="Elmer, Brittany" userId="fe715f73-7921-4f73-8af2-bd6bc91219af" providerId="ADAL" clId="{D8750ADB-BEC6-4D24-85F2-BAB4BA697484}" dt="2024-07-19T19:49:42.832" v="4377"/>
          <ac:spMkLst>
            <pc:docMk/>
            <pc:sldMk cId="4035980557" sldId="359"/>
            <ac:spMk id="2" creationId="{A5D458CA-C835-5E46-921C-86C88DD44CBF}"/>
          </ac:spMkLst>
        </pc:spChg>
        <pc:spChg chg="mod">
          <ac:chgData name="Elmer, Brittany" userId="fe715f73-7921-4f73-8af2-bd6bc91219af" providerId="ADAL" clId="{D8750ADB-BEC6-4D24-85F2-BAB4BA697484}" dt="2024-07-18T17:02:35.527" v="2846" actId="13926"/>
          <ac:spMkLst>
            <pc:docMk/>
            <pc:sldMk cId="4035980557" sldId="359"/>
            <ac:spMk id="3" creationId="{2C42E0F7-2B5F-307C-4495-7EC4C60D086D}"/>
          </ac:spMkLst>
        </pc:spChg>
        <pc:spChg chg="add del">
          <ac:chgData name="Elmer, Brittany" userId="fe715f73-7921-4f73-8af2-bd6bc91219af" providerId="ADAL" clId="{D8750ADB-BEC6-4D24-85F2-BAB4BA697484}" dt="2024-07-19T19:49:42.832" v="4377"/>
          <ac:spMkLst>
            <pc:docMk/>
            <pc:sldMk cId="4035980557" sldId="359"/>
            <ac:spMk id="8" creationId="{100EDD19-6802-4EC3-95CE-CFFAB042CFD6}"/>
          </ac:spMkLst>
        </pc:spChg>
        <pc:spChg chg="add del">
          <ac:chgData name="Elmer, Brittany" userId="fe715f73-7921-4f73-8af2-bd6bc91219af" providerId="ADAL" clId="{D8750ADB-BEC6-4D24-85F2-BAB4BA697484}" dt="2024-07-19T19:49:42.832" v="4377"/>
          <ac:spMkLst>
            <pc:docMk/>
            <pc:sldMk cId="4035980557" sldId="359"/>
            <ac:spMk id="10" creationId="{DB17E863-922E-4C26-BD64-E8FD41D28661}"/>
          </ac:spMkLst>
        </pc:spChg>
      </pc:sldChg>
      <pc:sldChg chg="addSp delSp modSp mod setBg delDesignElem">
        <pc:chgData name="Elmer, Brittany" userId="fe715f73-7921-4f73-8af2-bd6bc91219af" providerId="ADAL" clId="{D8750ADB-BEC6-4D24-85F2-BAB4BA697484}" dt="2024-07-19T19:49:42.832" v="4377"/>
        <pc:sldMkLst>
          <pc:docMk/>
          <pc:sldMk cId="810527389" sldId="360"/>
        </pc:sldMkLst>
        <pc:spChg chg="mod">
          <ac:chgData name="Elmer, Brittany" userId="fe715f73-7921-4f73-8af2-bd6bc91219af" providerId="ADAL" clId="{D8750ADB-BEC6-4D24-85F2-BAB4BA697484}" dt="2024-07-19T19:49:42.832" v="4377"/>
          <ac:spMkLst>
            <pc:docMk/>
            <pc:sldMk cId="810527389" sldId="360"/>
            <ac:spMk id="2" creationId="{2C9C327C-0181-58CF-4D32-FC1E42116606}"/>
          </ac:spMkLst>
        </pc:spChg>
        <pc:spChg chg="mod">
          <ac:chgData name="Elmer, Brittany" userId="fe715f73-7921-4f73-8af2-bd6bc91219af" providerId="ADAL" clId="{D8750ADB-BEC6-4D24-85F2-BAB4BA697484}" dt="2024-07-18T17:02:45.143" v="2849" actId="13926"/>
          <ac:spMkLst>
            <pc:docMk/>
            <pc:sldMk cId="810527389" sldId="360"/>
            <ac:spMk id="3" creationId="{65AA1F63-6A3F-9C18-D8AA-59C284643241}"/>
          </ac:spMkLst>
        </pc:spChg>
        <pc:spChg chg="add del">
          <ac:chgData name="Elmer, Brittany" userId="fe715f73-7921-4f73-8af2-bd6bc91219af" providerId="ADAL" clId="{D8750ADB-BEC6-4D24-85F2-BAB4BA697484}" dt="2024-07-19T19:49:42.832" v="4377"/>
          <ac:spMkLst>
            <pc:docMk/>
            <pc:sldMk cId="810527389" sldId="360"/>
            <ac:spMk id="8" creationId="{100EDD19-6802-4EC3-95CE-CFFAB042CFD6}"/>
          </ac:spMkLst>
        </pc:spChg>
        <pc:spChg chg="add del">
          <ac:chgData name="Elmer, Brittany" userId="fe715f73-7921-4f73-8af2-bd6bc91219af" providerId="ADAL" clId="{D8750ADB-BEC6-4D24-85F2-BAB4BA697484}" dt="2024-07-19T19:49:42.832" v="4377"/>
          <ac:spMkLst>
            <pc:docMk/>
            <pc:sldMk cId="810527389" sldId="360"/>
            <ac:spMk id="10" creationId="{DB17E863-922E-4C26-BD64-E8FD41D28661}"/>
          </ac:spMkLst>
        </pc:spChg>
      </pc:sldChg>
      <pc:sldChg chg="delSp del delDesignElem">
        <pc:chgData name="Elmer, Brittany" userId="fe715f73-7921-4f73-8af2-bd6bc91219af" providerId="ADAL" clId="{D8750ADB-BEC6-4D24-85F2-BAB4BA697484}" dt="2024-07-18T15:25:39.327" v="1795" actId="2696"/>
        <pc:sldMkLst>
          <pc:docMk/>
          <pc:sldMk cId="556923548" sldId="361"/>
        </pc:sldMkLst>
        <pc:spChg chg="del">
          <ac:chgData name="Elmer, Brittany" userId="fe715f73-7921-4f73-8af2-bd6bc91219af" providerId="ADAL" clId="{D8750ADB-BEC6-4D24-85F2-BAB4BA697484}" dt="2024-07-18T14:57:17.418" v="83"/>
          <ac:spMkLst>
            <pc:docMk/>
            <pc:sldMk cId="556923548" sldId="361"/>
            <ac:spMk id="10" creationId="{FD12A5BA-B063-4B33-AB08-86CF7D23F625}"/>
          </ac:spMkLst>
        </pc:spChg>
        <pc:spChg chg="del">
          <ac:chgData name="Elmer, Brittany" userId="fe715f73-7921-4f73-8af2-bd6bc91219af" providerId="ADAL" clId="{D8750ADB-BEC6-4D24-85F2-BAB4BA697484}" dt="2024-07-18T14:57:17.418" v="83"/>
          <ac:spMkLst>
            <pc:docMk/>
            <pc:sldMk cId="556923548" sldId="361"/>
            <ac:spMk id="14" creationId="{55F40173-F096-49CC-A730-A2DF1F04EC3B}"/>
          </ac:spMkLst>
        </pc:spChg>
        <pc:spChg chg="del">
          <ac:chgData name="Elmer, Brittany" userId="fe715f73-7921-4f73-8af2-bd6bc91219af" providerId="ADAL" clId="{D8750ADB-BEC6-4D24-85F2-BAB4BA697484}" dt="2024-07-18T14:57:17.418" v="83"/>
          <ac:spMkLst>
            <pc:docMk/>
            <pc:sldMk cId="556923548" sldId="361"/>
            <ac:spMk id="16" creationId="{806CEF0B-5733-482C-9868-4C57AF79DA3E}"/>
          </ac:spMkLst>
        </pc:spChg>
        <pc:cxnChg chg="del">
          <ac:chgData name="Elmer, Brittany" userId="fe715f73-7921-4f73-8af2-bd6bc91219af" providerId="ADAL" clId="{D8750ADB-BEC6-4D24-85F2-BAB4BA697484}" dt="2024-07-18T14:57:17.418" v="83"/>
          <ac:cxnSpMkLst>
            <pc:docMk/>
            <pc:sldMk cId="556923548" sldId="361"/>
            <ac:cxnSpMk id="12" creationId="{07DFAF29-6BD8-4A93-A292-D6A8C6EFB5DC}"/>
          </ac:cxnSpMkLst>
        </pc:cxnChg>
        <pc:cxnChg chg="del">
          <ac:chgData name="Elmer, Brittany" userId="fe715f73-7921-4f73-8af2-bd6bc91219af" providerId="ADAL" clId="{D8750ADB-BEC6-4D24-85F2-BAB4BA697484}" dt="2024-07-18T14:57:17.418" v="83"/>
          <ac:cxnSpMkLst>
            <pc:docMk/>
            <pc:sldMk cId="556923548" sldId="361"/>
            <ac:cxnSpMk id="18" creationId="{FC5D3B4D-9BAC-482B-A34B-01BB35CB5316}"/>
          </ac:cxnSpMkLst>
        </pc:cxnChg>
      </pc:sldChg>
      <pc:sldChg chg="addSp delSp modSp mod delDesignElem">
        <pc:chgData name="Elmer, Brittany" userId="fe715f73-7921-4f73-8af2-bd6bc91219af" providerId="ADAL" clId="{D8750ADB-BEC6-4D24-85F2-BAB4BA697484}" dt="2024-07-19T19:49:42.832" v="4377"/>
        <pc:sldMkLst>
          <pc:docMk/>
          <pc:sldMk cId="1471584271" sldId="362"/>
        </pc:sldMkLst>
        <pc:spChg chg="mod">
          <ac:chgData name="Elmer, Brittany" userId="fe715f73-7921-4f73-8af2-bd6bc91219af" providerId="ADAL" clId="{D8750ADB-BEC6-4D24-85F2-BAB4BA697484}" dt="2024-07-18T15:29:11.153" v="1937" actId="26606"/>
          <ac:spMkLst>
            <pc:docMk/>
            <pc:sldMk cId="1471584271" sldId="362"/>
            <ac:spMk id="2" creationId="{033790BC-B5F1-5C15-B108-357A0DB2289D}"/>
          </ac:spMkLst>
        </pc:spChg>
        <pc:spChg chg="mod">
          <ac:chgData name="Elmer, Brittany" userId="fe715f73-7921-4f73-8af2-bd6bc91219af" providerId="ADAL" clId="{D8750ADB-BEC6-4D24-85F2-BAB4BA697484}" dt="2024-07-18T17:06:37.167" v="3158" actId="2711"/>
          <ac:spMkLst>
            <pc:docMk/>
            <pc:sldMk cId="1471584271" sldId="362"/>
            <ac:spMk id="3" creationId="{A29FEE18-39B6-76BB-EFC7-6713AB606C76}"/>
          </ac:spMkLst>
        </pc:spChg>
        <pc:spChg chg="add del">
          <ac:chgData name="Elmer, Brittany" userId="fe715f73-7921-4f73-8af2-bd6bc91219af" providerId="ADAL" clId="{D8750ADB-BEC6-4D24-85F2-BAB4BA697484}" dt="2024-07-18T15:29:08.076" v="1934" actId="26606"/>
          <ac:spMkLst>
            <pc:docMk/>
            <pc:sldMk cId="1471584271" sldId="362"/>
            <ac:spMk id="5" creationId="{C05CBC3C-2E5A-4839-8B9B-2E5A6ADF0F58}"/>
          </ac:spMkLst>
        </pc:spChg>
        <pc:spChg chg="add del">
          <ac:chgData name="Elmer, Brittany" userId="fe715f73-7921-4f73-8af2-bd6bc91219af" providerId="ADAL" clId="{D8750ADB-BEC6-4D24-85F2-BAB4BA697484}" dt="2024-07-18T15:29:08.076" v="1934" actId="26606"/>
          <ac:spMkLst>
            <pc:docMk/>
            <pc:sldMk cId="1471584271" sldId="362"/>
            <ac:spMk id="6" creationId="{827FF362-FC97-4BF5-949B-D4ADFA26E457}"/>
          </ac:spMkLst>
        </pc:spChg>
        <pc:spChg chg="del">
          <ac:chgData name="Elmer, Brittany" userId="fe715f73-7921-4f73-8af2-bd6bc91219af" providerId="ADAL" clId="{D8750ADB-BEC6-4D24-85F2-BAB4BA697484}" dt="2024-07-18T14:57:17.418" v="83"/>
          <ac:spMkLst>
            <pc:docMk/>
            <pc:sldMk cId="1471584271" sldId="362"/>
            <ac:spMk id="8" creationId="{B0890400-BB8B-4A44-AB63-65C7CA223EBA}"/>
          </ac:spMkLst>
        </pc:spChg>
        <pc:spChg chg="add del">
          <ac:chgData name="Elmer, Brittany" userId="fe715f73-7921-4f73-8af2-bd6bc91219af" providerId="ADAL" clId="{D8750ADB-BEC6-4D24-85F2-BAB4BA697484}" dt="2024-07-18T15:29:11.153" v="1936" actId="26606"/>
          <ac:spMkLst>
            <pc:docMk/>
            <pc:sldMk cId="1471584271" sldId="362"/>
            <ac:spMk id="9" creationId="{100EDD19-6802-4EC3-95CE-CFFAB042CFD6}"/>
          </ac:spMkLst>
        </pc:spChg>
        <pc:spChg chg="add del">
          <ac:chgData name="Elmer, Brittany" userId="fe715f73-7921-4f73-8af2-bd6bc91219af" providerId="ADAL" clId="{D8750ADB-BEC6-4D24-85F2-BAB4BA697484}" dt="2024-07-18T15:29:11.153" v="1936" actId="26606"/>
          <ac:spMkLst>
            <pc:docMk/>
            <pc:sldMk cId="1471584271" sldId="362"/>
            <ac:spMk id="11" creationId="{DB17E863-922E-4C26-BD64-E8FD41D28661}"/>
          </ac:spMkLst>
        </pc:spChg>
        <pc:spChg chg="add del">
          <ac:chgData name="Elmer, Brittany" userId="fe715f73-7921-4f73-8af2-bd6bc91219af" providerId="ADAL" clId="{D8750ADB-BEC6-4D24-85F2-BAB4BA697484}" dt="2024-07-19T19:49:42.832" v="4377"/>
          <ac:spMkLst>
            <pc:docMk/>
            <pc:sldMk cId="1471584271" sldId="362"/>
            <ac:spMk id="13" creationId="{C05CBC3C-2E5A-4839-8B9B-2E5A6ADF0F58}"/>
          </ac:spMkLst>
        </pc:spChg>
        <pc:spChg chg="add del">
          <ac:chgData name="Elmer, Brittany" userId="fe715f73-7921-4f73-8af2-bd6bc91219af" providerId="ADAL" clId="{D8750ADB-BEC6-4D24-85F2-BAB4BA697484}" dt="2024-07-19T19:49:42.832" v="4377"/>
          <ac:spMkLst>
            <pc:docMk/>
            <pc:sldMk cId="1471584271" sldId="362"/>
            <ac:spMk id="14" creationId="{827FF362-FC97-4BF5-949B-D4ADFA26E457}"/>
          </ac:spMkLst>
        </pc:spChg>
        <pc:cxnChg chg="del">
          <ac:chgData name="Elmer, Brittany" userId="fe715f73-7921-4f73-8af2-bd6bc91219af" providerId="ADAL" clId="{D8750ADB-BEC6-4D24-85F2-BAB4BA697484}" dt="2024-07-18T14:57:17.418" v="83"/>
          <ac:cxnSpMkLst>
            <pc:docMk/>
            <pc:sldMk cId="1471584271" sldId="362"/>
            <ac:cxnSpMk id="10" creationId="{4D39B797-CDC6-4529-8A36-9CBFC9816337}"/>
          </ac:cxnSpMkLst>
        </pc:cxnChg>
      </pc:sldChg>
      <pc:sldChg chg="addSp delSp modSp mod delDesignElem">
        <pc:chgData name="Elmer, Brittany" userId="fe715f73-7921-4f73-8af2-bd6bc91219af" providerId="ADAL" clId="{D8750ADB-BEC6-4D24-85F2-BAB4BA697484}" dt="2024-07-19T19:49:42.832" v="4377"/>
        <pc:sldMkLst>
          <pc:docMk/>
          <pc:sldMk cId="1071871464" sldId="363"/>
        </pc:sldMkLst>
        <pc:spChg chg="mod">
          <ac:chgData name="Elmer, Brittany" userId="fe715f73-7921-4f73-8af2-bd6bc91219af" providerId="ADAL" clId="{D8750ADB-BEC6-4D24-85F2-BAB4BA697484}" dt="2024-07-18T15:29:21.013" v="1938" actId="26606"/>
          <ac:spMkLst>
            <pc:docMk/>
            <pc:sldMk cId="1071871464" sldId="363"/>
            <ac:spMk id="2" creationId="{8CD5C833-D4BA-EB43-FDC4-59F04CF5D4DE}"/>
          </ac:spMkLst>
        </pc:spChg>
        <pc:spChg chg="mod">
          <ac:chgData name="Elmer, Brittany" userId="fe715f73-7921-4f73-8af2-bd6bc91219af" providerId="ADAL" clId="{D8750ADB-BEC6-4D24-85F2-BAB4BA697484}" dt="2024-07-18T17:06:43.417" v="3160" actId="27636"/>
          <ac:spMkLst>
            <pc:docMk/>
            <pc:sldMk cId="1071871464" sldId="363"/>
            <ac:spMk id="3" creationId="{1F6D444E-557E-7D35-57BA-2F000BEBF69A}"/>
          </ac:spMkLst>
        </pc:spChg>
        <pc:spChg chg="add del">
          <ac:chgData name="Elmer, Brittany" userId="fe715f73-7921-4f73-8af2-bd6bc91219af" providerId="ADAL" clId="{D8750ADB-BEC6-4D24-85F2-BAB4BA697484}" dt="2024-07-19T19:49:42.832" v="4377"/>
          <ac:spMkLst>
            <pc:docMk/>
            <pc:sldMk cId="1071871464" sldId="363"/>
            <ac:spMk id="5" creationId="{C05CBC3C-2E5A-4839-8B9B-2E5A6ADF0F58}"/>
          </ac:spMkLst>
        </pc:spChg>
        <pc:spChg chg="add del">
          <ac:chgData name="Elmer, Brittany" userId="fe715f73-7921-4f73-8af2-bd6bc91219af" providerId="ADAL" clId="{D8750ADB-BEC6-4D24-85F2-BAB4BA697484}" dt="2024-07-19T19:49:42.832" v="4377"/>
          <ac:spMkLst>
            <pc:docMk/>
            <pc:sldMk cId="1071871464" sldId="363"/>
            <ac:spMk id="6" creationId="{827FF362-FC97-4BF5-949B-D4ADFA26E457}"/>
          </ac:spMkLst>
        </pc:spChg>
        <pc:spChg chg="del">
          <ac:chgData name="Elmer, Brittany" userId="fe715f73-7921-4f73-8af2-bd6bc91219af" providerId="ADAL" clId="{D8750ADB-BEC6-4D24-85F2-BAB4BA697484}" dt="2024-07-18T14:57:17.418" v="83"/>
          <ac:spMkLst>
            <pc:docMk/>
            <pc:sldMk cId="1071871464" sldId="363"/>
            <ac:spMk id="8" creationId="{B0890400-BB8B-4A44-AB63-65C7CA223EBA}"/>
          </ac:spMkLst>
        </pc:spChg>
        <pc:cxnChg chg="del">
          <ac:chgData name="Elmer, Brittany" userId="fe715f73-7921-4f73-8af2-bd6bc91219af" providerId="ADAL" clId="{D8750ADB-BEC6-4D24-85F2-BAB4BA697484}" dt="2024-07-18T14:57:17.418" v="83"/>
          <ac:cxnSpMkLst>
            <pc:docMk/>
            <pc:sldMk cId="1071871464" sldId="363"/>
            <ac:cxnSpMk id="10" creationId="{4D39B797-CDC6-4529-8A36-9CBFC9816337}"/>
          </ac:cxnSpMkLst>
        </pc:cxnChg>
      </pc:sldChg>
      <pc:sldChg chg="addSp delSp modSp mod delDesignElem">
        <pc:chgData name="Elmer, Brittany" userId="fe715f73-7921-4f73-8af2-bd6bc91219af" providerId="ADAL" clId="{D8750ADB-BEC6-4D24-85F2-BAB4BA697484}" dt="2024-07-19T19:49:42.832" v="4377"/>
        <pc:sldMkLst>
          <pc:docMk/>
          <pc:sldMk cId="3104305163" sldId="364"/>
        </pc:sldMkLst>
        <pc:spChg chg="mod">
          <ac:chgData name="Elmer, Brittany" userId="fe715f73-7921-4f73-8af2-bd6bc91219af" providerId="ADAL" clId="{D8750ADB-BEC6-4D24-85F2-BAB4BA697484}" dt="2024-07-18T15:29:30.309" v="1939" actId="26606"/>
          <ac:spMkLst>
            <pc:docMk/>
            <pc:sldMk cId="3104305163" sldId="364"/>
            <ac:spMk id="2" creationId="{8F7E0633-34CD-5140-BD7B-A5CD6BF25D0C}"/>
          </ac:spMkLst>
        </pc:spChg>
        <pc:spChg chg="mod">
          <ac:chgData name="Elmer, Brittany" userId="fe715f73-7921-4f73-8af2-bd6bc91219af" providerId="ADAL" clId="{D8750ADB-BEC6-4D24-85F2-BAB4BA697484}" dt="2024-07-18T17:06:52.198" v="3163" actId="2711"/>
          <ac:spMkLst>
            <pc:docMk/>
            <pc:sldMk cId="3104305163" sldId="364"/>
            <ac:spMk id="3" creationId="{2C64F85A-FE46-AD4E-81AE-61295DBBEB3F}"/>
          </ac:spMkLst>
        </pc:spChg>
        <pc:spChg chg="add del">
          <ac:chgData name="Elmer, Brittany" userId="fe715f73-7921-4f73-8af2-bd6bc91219af" providerId="ADAL" clId="{D8750ADB-BEC6-4D24-85F2-BAB4BA697484}" dt="2024-07-19T19:49:42.832" v="4377"/>
          <ac:spMkLst>
            <pc:docMk/>
            <pc:sldMk cId="3104305163" sldId="364"/>
            <ac:spMk id="5" creationId="{C05CBC3C-2E5A-4839-8B9B-2E5A6ADF0F58}"/>
          </ac:spMkLst>
        </pc:spChg>
        <pc:spChg chg="add del">
          <ac:chgData name="Elmer, Brittany" userId="fe715f73-7921-4f73-8af2-bd6bc91219af" providerId="ADAL" clId="{D8750ADB-BEC6-4D24-85F2-BAB4BA697484}" dt="2024-07-19T19:49:42.832" v="4377"/>
          <ac:spMkLst>
            <pc:docMk/>
            <pc:sldMk cId="3104305163" sldId="364"/>
            <ac:spMk id="6" creationId="{827FF362-FC97-4BF5-949B-D4ADFA26E457}"/>
          </ac:spMkLst>
        </pc:spChg>
        <pc:spChg chg="del">
          <ac:chgData name="Elmer, Brittany" userId="fe715f73-7921-4f73-8af2-bd6bc91219af" providerId="ADAL" clId="{D8750ADB-BEC6-4D24-85F2-BAB4BA697484}" dt="2024-07-18T14:57:17.418" v="83"/>
          <ac:spMkLst>
            <pc:docMk/>
            <pc:sldMk cId="3104305163" sldId="364"/>
            <ac:spMk id="8" creationId="{B0890400-BB8B-4A44-AB63-65C7CA223EBA}"/>
          </ac:spMkLst>
        </pc:spChg>
        <pc:cxnChg chg="del">
          <ac:chgData name="Elmer, Brittany" userId="fe715f73-7921-4f73-8af2-bd6bc91219af" providerId="ADAL" clId="{D8750ADB-BEC6-4D24-85F2-BAB4BA697484}" dt="2024-07-18T14:57:17.418" v="83"/>
          <ac:cxnSpMkLst>
            <pc:docMk/>
            <pc:sldMk cId="3104305163" sldId="364"/>
            <ac:cxnSpMk id="10" creationId="{4D39B797-CDC6-4529-8A36-9CBFC9816337}"/>
          </ac:cxnSpMkLst>
        </pc:cxnChg>
      </pc:sldChg>
      <pc:sldChg chg="addSp delSp modSp mod delDesignElem">
        <pc:chgData name="Elmer, Brittany" userId="fe715f73-7921-4f73-8af2-bd6bc91219af" providerId="ADAL" clId="{D8750ADB-BEC6-4D24-85F2-BAB4BA697484}" dt="2024-07-19T19:49:42.832" v="4377"/>
        <pc:sldMkLst>
          <pc:docMk/>
          <pc:sldMk cId="4055072644" sldId="365"/>
        </pc:sldMkLst>
        <pc:spChg chg="mod">
          <ac:chgData name="Elmer, Brittany" userId="fe715f73-7921-4f73-8af2-bd6bc91219af" providerId="ADAL" clId="{D8750ADB-BEC6-4D24-85F2-BAB4BA697484}" dt="2024-07-18T15:29:35.967" v="1940" actId="26606"/>
          <ac:spMkLst>
            <pc:docMk/>
            <pc:sldMk cId="4055072644" sldId="365"/>
            <ac:spMk id="2" creationId="{A7B6532E-7E05-7900-F54B-68D220166349}"/>
          </ac:spMkLst>
        </pc:spChg>
        <pc:spChg chg="mod">
          <ac:chgData name="Elmer, Brittany" userId="fe715f73-7921-4f73-8af2-bd6bc91219af" providerId="ADAL" clId="{D8750ADB-BEC6-4D24-85F2-BAB4BA697484}" dt="2024-07-18T17:07:10.750" v="3165" actId="2711"/>
          <ac:spMkLst>
            <pc:docMk/>
            <pc:sldMk cId="4055072644" sldId="365"/>
            <ac:spMk id="3" creationId="{5F0B79E4-C62C-2267-F5B0-D4D65531A4B6}"/>
          </ac:spMkLst>
        </pc:spChg>
        <pc:spChg chg="add del">
          <ac:chgData name="Elmer, Brittany" userId="fe715f73-7921-4f73-8af2-bd6bc91219af" providerId="ADAL" clId="{D8750ADB-BEC6-4D24-85F2-BAB4BA697484}" dt="2024-07-19T19:49:42.832" v="4377"/>
          <ac:spMkLst>
            <pc:docMk/>
            <pc:sldMk cId="4055072644" sldId="365"/>
            <ac:spMk id="5" creationId="{C05CBC3C-2E5A-4839-8B9B-2E5A6ADF0F58}"/>
          </ac:spMkLst>
        </pc:spChg>
        <pc:spChg chg="add del">
          <ac:chgData name="Elmer, Brittany" userId="fe715f73-7921-4f73-8af2-bd6bc91219af" providerId="ADAL" clId="{D8750ADB-BEC6-4D24-85F2-BAB4BA697484}" dt="2024-07-19T19:49:42.832" v="4377"/>
          <ac:spMkLst>
            <pc:docMk/>
            <pc:sldMk cId="4055072644" sldId="365"/>
            <ac:spMk id="6" creationId="{827FF362-FC97-4BF5-949B-D4ADFA26E457}"/>
          </ac:spMkLst>
        </pc:spChg>
        <pc:spChg chg="del">
          <ac:chgData name="Elmer, Brittany" userId="fe715f73-7921-4f73-8af2-bd6bc91219af" providerId="ADAL" clId="{D8750ADB-BEC6-4D24-85F2-BAB4BA697484}" dt="2024-07-18T14:57:17.418" v="83"/>
          <ac:spMkLst>
            <pc:docMk/>
            <pc:sldMk cId="4055072644" sldId="365"/>
            <ac:spMk id="8" creationId="{B0890400-BB8B-4A44-AB63-65C7CA223EBA}"/>
          </ac:spMkLst>
        </pc:spChg>
        <pc:cxnChg chg="del">
          <ac:chgData name="Elmer, Brittany" userId="fe715f73-7921-4f73-8af2-bd6bc91219af" providerId="ADAL" clId="{D8750ADB-BEC6-4D24-85F2-BAB4BA697484}" dt="2024-07-18T14:57:17.418" v="83"/>
          <ac:cxnSpMkLst>
            <pc:docMk/>
            <pc:sldMk cId="4055072644" sldId="365"/>
            <ac:cxnSpMk id="10" creationId="{4D39B797-CDC6-4529-8A36-9CBFC9816337}"/>
          </ac:cxnSpMkLst>
        </pc:cxnChg>
      </pc:sldChg>
      <pc:sldChg chg="addSp delSp modSp mod setBg delDesignElem">
        <pc:chgData name="Elmer, Brittany" userId="fe715f73-7921-4f73-8af2-bd6bc91219af" providerId="ADAL" clId="{D8750ADB-BEC6-4D24-85F2-BAB4BA697484}" dt="2024-07-19T19:49:42.832" v="4377"/>
        <pc:sldMkLst>
          <pc:docMk/>
          <pc:sldMk cId="758663686" sldId="366"/>
        </pc:sldMkLst>
        <pc:spChg chg="mod">
          <ac:chgData name="Elmer, Brittany" userId="fe715f73-7921-4f73-8af2-bd6bc91219af" providerId="ADAL" clId="{D8750ADB-BEC6-4D24-85F2-BAB4BA697484}" dt="2024-07-19T19:49:42.832" v="4377"/>
          <ac:spMkLst>
            <pc:docMk/>
            <pc:sldMk cId="758663686" sldId="366"/>
            <ac:spMk id="2" creationId="{E147E626-E288-92F2-BBC3-DCE141A5A3B7}"/>
          </ac:spMkLst>
        </pc:spChg>
        <pc:spChg chg="mod">
          <ac:chgData name="Elmer, Brittany" userId="fe715f73-7921-4f73-8af2-bd6bc91219af" providerId="ADAL" clId="{D8750ADB-BEC6-4D24-85F2-BAB4BA697484}" dt="2024-07-18T17:02:54.815" v="2850" actId="13926"/>
          <ac:spMkLst>
            <pc:docMk/>
            <pc:sldMk cId="758663686" sldId="366"/>
            <ac:spMk id="3" creationId="{FE81008D-787B-B377-B94E-B0086EFBAE3E}"/>
          </ac:spMkLst>
        </pc:spChg>
        <pc:spChg chg="add del">
          <ac:chgData name="Elmer, Brittany" userId="fe715f73-7921-4f73-8af2-bd6bc91219af" providerId="ADAL" clId="{D8750ADB-BEC6-4D24-85F2-BAB4BA697484}" dt="2024-07-19T19:49:42.832" v="4377"/>
          <ac:spMkLst>
            <pc:docMk/>
            <pc:sldMk cId="758663686" sldId="366"/>
            <ac:spMk id="8" creationId="{100EDD19-6802-4EC3-95CE-CFFAB042CFD6}"/>
          </ac:spMkLst>
        </pc:spChg>
        <pc:spChg chg="add del">
          <ac:chgData name="Elmer, Brittany" userId="fe715f73-7921-4f73-8af2-bd6bc91219af" providerId="ADAL" clId="{D8750ADB-BEC6-4D24-85F2-BAB4BA697484}" dt="2024-07-19T19:49:42.832" v="4377"/>
          <ac:spMkLst>
            <pc:docMk/>
            <pc:sldMk cId="758663686" sldId="366"/>
            <ac:spMk id="10" creationId="{DB17E863-922E-4C26-BD64-E8FD41D28661}"/>
          </ac:spMkLst>
        </pc:spChg>
      </pc:sldChg>
      <pc:sldChg chg="addSp delSp modSp mod setBg delDesignElem">
        <pc:chgData name="Elmer, Brittany" userId="fe715f73-7921-4f73-8af2-bd6bc91219af" providerId="ADAL" clId="{D8750ADB-BEC6-4D24-85F2-BAB4BA697484}" dt="2024-07-19T19:49:42.832" v="4377"/>
        <pc:sldMkLst>
          <pc:docMk/>
          <pc:sldMk cId="1111645805" sldId="367"/>
        </pc:sldMkLst>
        <pc:spChg chg="mod">
          <ac:chgData name="Elmer, Brittany" userId="fe715f73-7921-4f73-8af2-bd6bc91219af" providerId="ADAL" clId="{D8750ADB-BEC6-4D24-85F2-BAB4BA697484}" dt="2024-07-19T19:49:42.832" v="4377"/>
          <ac:spMkLst>
            <pc:docMk/>
            <pc:sldMk cId="1111645805" sldId="367"/>
            <ac:spMk id="2" creationId="{25A61B47-5693-EDB7-B22F-4D62A31D1141}"/>
          </ac:spMkLst>
        </pc:spChg>
        <pc:spChg chg="mod">
          <ac:chgData name="Elmer, Brittany" userId="fe715f73-7921-4f73-8af2-bd6bc91219af" providerId="ADAL" clId="{D8750ADB-BEC6-4D24-85F2-BAB4BA697484}" dt="2024-07-18T17:03:26.441" v="2851" actId="13926"/>
          <ac:spMkLst>
            <pc:docMk/>
            <pc:sldMk cId="1111645805" sldId="367"/>
            <ac:spMk id="3" creationId="{22473EA0-7B6A-1424-870B-EE592AA55550}"/>
          </ac:spMkLst>
        </pc:spChg>
        <pc:spChg chg="add del">
          <ac:chgData name="Elmer, Brittany" userId="fe715f73-7921-4f73-8af2-bd6bc91219af" providerId="ADAL" clId="{D8750ADB-BEC6-4D24-85F2-BAB4BA697484}" dt="2024-07-19T19:49:42.832" v="4377"/>
          <ac:spMkLst>
            <pc:docMk/>
            <pc:sldMk cId="1111645805" sldId="367"/>
            <ac:spMk id="8" creationId="{100EDD19-6802-4EC3-95CE-CFFAB042CFD6}"/>
          </ac:spMkLst>
        </pc:spChg>
        <pc:spChg chg="add del">
          <ac:chgData name="Elmer, Brittany" userId="fe715f73-7921-4f73-8af2-bd6bc91219af" providerId="ADAL" clId="{D8750ADB-BEC6-4D24-85F2-BAB4BA697484}" dt="2024-07-19T19:49:42.832" v="4377"/>
          <ac:spMkLst>
            <pc:docMk/>
            <pc:sldMk cId="1111645805" sldId="367"/>
            <ac:spMk id="10" creationId="{DB17E863-922E-4C26-BD64-E8FD41D28661}"/>
          </ac:spMkLst>
        </pc:spChg>
      </pc:sldChg>
      <pc:sldChg chg="addSp delSp modSp mod setBg delDesignElem">
        <pc:chgData name="Elmer, Brittany" userId="fe715f73-7921-4f73-8af2-bd6bc91219af" providerId="ADAL" clId="{D8750ADB-BEC6-4D24-85F2-BAB4BA697484}" dt="2024-07-19T19:49:42.832" v="4377"/>
        <pc:sldMkLst>
          <pc:docMk/>
          <pc:sldMk cId="809443472" sldId="368"/>
        </pc:sldMkLst>
        <pc:spChg chg="mod">
          <ac:chgData name="Elmer, Brittany" userId="fe715f73-7921-4f73-8af2-bd6bc91219af" providerId="ADAL" clId="{D8750ADB-BEC6-4D24-85F2-BAB4BA697484}" dt="2024-07-19T19:49:42.832" v="4377"/>
          <ac:spMkLst>
            <pc:docMk/>
            <pc:sldMk cId="809443472" sldId="368"/>
            <ac:spMk id="2" creationId="{BC75DCB2-1670-BCA2-750C-4759F1BB689E}"/>
          </ac:spMkLst>
        </pc:spChg>
        <pc:spChg chg="mod">
          <ac:chgData name="Elmer, Brittany" userId="fe715f73-7921-4f73-8af2-bd6bc91219af" providerId="ADAL" clId="{D8750ADB-BEC6-4D24-85F2-BAB4BA697484}" dt="2024-07-18T17:03:52.232" v="2853" actId="13926"/>
          <ac:spMkLst>
            <pc:docMk/>
            <pc:sldMk cId="809443472" sldId="368"/>
            <ac:spMk id="3" creationId="{94988CD7-FE7D-ABA4-2D4B-F8924BAE4E96}"/>
          </ac:spMkLst>
        </pc:spChg>
        <pc:spChg chg="add del">
          <ac:chgData name="Elmer, Brittany" userId="fe715f73-7921-4f73-8af2-bd6bc91219af" providerId="ADAL" clId="{D8750ADB-BEC6-4D24-85F2-BAB4BA697484}" dt="2024-07-19T19:49:42.832" v="4377"/>
          <ac:spMkLst>
            <pc:docMk/>
            <pc:sldMk cId="809443472" sldId="368"/>
            <ac:spMk id="8" creationId="{100EDD19-6802-4EC3-95CE-CFFAB042CFD6}"/>
          </ac:spMkLst>
        </pc:spChg>
        <pc:spChg chg="add del">
          <ac:chgData name="Elmer, Brittany" userId="fe715f73-7921-4f73-8af2-bd6bc91219af" providerId="ADAL" clId="{D8750ADB-BEC6-4D24-85F2-BAB4BA697484}" dt="2024-07-19T19:49:42.832" v="4377"/>
          <ac:spMkLst>
            <pc:docMk/>
            <pc:sldMk cId="809443472" sldId="368"/>
            <ac:spMk id="10" creationId="{DB17E863-922E-4C26-BD64-E8FD41D28661}"/>
          </ac:spMkLst>
        </pc:spChg>
      </pc:sldChg>
      <pc:sldChg chg="modSp del mod">
        <pc:chgData name="Elmer, Brittany" userId="fe715f73-7921-4f73-8af2-bd6bc91219af" providerId="ADAL" clId="{D8750ADB-BEC6-4D24-85F2-BAB4BA697484}" dt="2024-07-18T15:25:23.144" v="1793" actId="2696"/>
        <pc:sldMkLst>
          <pc:docMk/>
          <pc:sldMk cId="3283177312" sldId="369"/>
        </pc:sldMkLst>
        <pc:spChg chg="mod">
          <ac:chgData name="Elmer, Brittany" userId="fe715f73-7921-4f73-8af2-bd6bc91219af" providerId="ADAL" clId="{D8750ADB-BEC6-4D24-85F2-BAB4BA697484}" dt="2024-07-18T14:57:40.069" v="113"/>
          <ac:spMkLst>
            <pc:docMk/>
            <pc:sldMk cId="3283177312" sldId="369"/>
            <ac:spMk id="2" creationId="{B724AF3B-BF9C-6524-82B3-86ACE71C145F}"/>
          </ac:spMkLst>
        </pc:spChg>
        <pc:spChg chg="mod">
          <ac:chgData name="Elmer, Brittany" userId="fe715f73-7921-4f73-8af2-bd6bc91219af" providerId="ADAL" clId="{D8750ADB-BEC6-4D24-85F2-BAB4BA697484}" dt="2024-07-18T14:57:40.069" v="113"/>
          <ac:spMkLst>
            <pc:docMk/>
            <pc:sldMk cId="3283177312" sldId="369"/>
            <ac:spMk id="3" creationId="{B5011E60-2ECD-4862-ACC2-89FCDE93CED3}"/>
          </ac:spMkLst>
        </pc:spChg>
      </pc:sldChg>
      <pc:sldChg chg="addSp delSp modSp mod delDesignElem">
        <pc:chgData name="Elmer, Brittany" userId="fe715f73-7921-4f73-8af2-bd6bc91219af" providerId="ADAL" clId="{D8750ADB-BEC6-4D24-85F2-BAB4BA697484}" dt="2024-07-19T19:49:42.832" v="4377"/>
        <pc:sldMkLst>
          <pc:docMk/>
          <pc:sldMk cId="1048976305" sldId="370"/>
        </pc:sldMkLst>
        <pc:spChg chg="mod">
          <ac:chgData name="Elmer, Brittany" userId="fe715f73-7921-4f73-8af2-bd6bc91219af" providerId="ADAL" clId="{D8750ADB-BEC6-4D24-85F2-BAB4BA697484}" dt="2024-07-18T15:29:42.108" v="1941" actId="26606"/>
          <ac:spMkLst>
            <pc:docMk/>
            <pc:sldMk cId="1048976305" sldId="370"/>
            <ac:spMk id="2" creationId="{8B532BDF-3FFB-CA4C-F018-E27C0BF23EAB}"/>
          </ac:spMkLst>
        </pc:spChg>
        <pc:spChg chg="mod">
          <ac:chgData name="Elmer, Brittany" userId="fe715f73-7921-4f73-8af2-bd6bc91219af" providerId="ADAL" clId="{D8750ADB-BEC6-4D24-85F2-BAB4BA697484}" dt="2024-07-18T17:21:10.793" v="3749" actId="20577"/>
          <ac:spMkLst>
            <pc:docMk/>
            <pc:sldMk cId="1048976305" sldId="370"/>
            <ac:spMk id="3" creationId="{118D2EF6-70AF-6591-CA6C-394C7FC653DE}"/>
          </ac:spMkLst>
        </pc:spChg>
        <pc:spChg chg="add del">
          <ac:chgData name="Elmer, Brittany" userId="fe715f73-7921-4f73-8af2-bd6bc91219af" providerId="ADAL" clId="{D8750ADB-BEC6-4D24-85F2-BAB4BA697484}" dt="2024-07-19T19:49:42.832" v="4377"/>
          <ac:spMkLst>
            <pc:docMk/>
            <pc:sldMk cId="1048976305" sldId="370"/>
            <ac:spMk id="5" creationId="{C05CBC3C-2E5A-4839-8B9B-2E5A6ADF0F58}"/>
          </ac:spMkLst>
        </pc:spChg>
        <pc:spChg chg="add del">
          <ac:chgData name="Elmer, Brittany" userId="fe715f73-7921-4f73-8af2-bd6bc91219af" providerId="ADAL" clId="{D8750ADB-BEC6-4D24-85F2-BAB4BA697484}" dt="2024-07-19T19:49:42.832" v="4377"/>
          <ac:spMkLst>
            <pc:docMk/>
            <pc:sldMk cId="1048976305" sldId="370"/>
            <ac:spMk id="6" creationId="{827FF362-FC97-4BF5-949B-D4ADFA26E457}"/>
          </ac:spMkLst>
        </pc:spChg>
        <pc:spChg chg="del">
          <ac:chgData name="Elmer, Brittany" userId="fe715f73-7921-4f73-8af2-bd6bc91219af" providerId="ADAL" clId="{D8750ADB-BEC6-4D24-85F2-BAB4BA697484}" dt="2024-07-18T14:57:17.418" v="83"/>
          <ac:spMkLst>
            <pc:docMk/>
            <pc:sldMk cId="1048976305" sldId="370"/>
            <ac:spMk id="8" creationId="{B0890400-BB8B-4A44-AB63-65C7CA223EBA}"/>
          </ac:spMkLst>
        </pc:spChg>
        <pc:cxnChg chg="del">
          <ac:chgData name="Elmer, Brittany" userId="fe715f73-7921-4f73-8af2-bd6bc91219af" providerId="ADAL" clId="{D8750ADB-BEC6-4D24-85F2-BAB4BA697484}" dt="2024-07-18T14:57:17.418" v="83"/>
          <ac:cxnSpMkLst>
            <pc:docMk/>
            <pc:sldMk cId="1048976305" sldId="370"/>
            <ac:cxnSpMk id="10" creationId="{4D39B797-CDC6-4529-8A36-9CBFC9816337}"/>
          </ac:cxnSpMkLst>
        </pc:cxnChg>
      </pc:sldChg>
      <pc:sldChg chg="addSp delSp modSp mod delDesignElem">
        <pc:chgData name="Elmer, Brittany" userId="fe715f73-7921-4f73-8af2-bd6bc91219af" providerId="ADAL" clId="{D8750ADB-BEC6-4D24-85F2-BAB4BA697484}" dt="2024-07-19T19:49:42.832" v="4377"/>
        <pc:sldMkLst>
          <pc:docMk/>
          <pc:sldMk cId="1282951172" sldId="371"/>
        </pc:sldMkLst>
        <pc:spChg chg="mod">
          <ac:chgData name="Elmer, Brittany" userId="fe715f73-7921-4f73-8af2-bd6bc91219af" providerId="ADAL" clId="{D8750ADB-BEC6-4D24-85F2-BAB4BA697484}" dt="2024-07-18T15:29:46.013" v="1942" actId="26606"/>
          <ac:spMkLst>
            <pc:docMk/>
            <pc:sldMk cId="1282951172" sldId="371"/>
            <ac:spMk id="2" creationId="{2434C7AF-7752-7C72-462B-132873A761C7}"/>
          </ac:spMkLst>
        </pc:spChg>
        <pc:spChg chg="mod">
          <ac:chgData name="Elmer, Brittany" userId="fe715f73-7921-4f73-8af2-bd6bc91219af" providerId="ADAL" clId="{D8750ADB-BEC6-4D24-85F2-BAB4BA697484}" dt="2024-07-18T17:21:18.785" v="3750" actId="114"/>
          <ac:spMkLst>
            <pc:docMk/>
            <pc:sldMk cId="1282951172" sldId="371"/>
            <ac:spMk id="3" creationId="{DEEEC25B-AE18-D557-D242-FD5A5A017D1E}"/>
          </ac:spMkLst>
        </pc:spChg>
        <pc:spChg chg="add del">
          <ac:chgData name="Elmer, Brittany" userId="fe715f73-7921-4f73-8af2-bd6bc91219af" providerId="ADAL" clId="{D8750ADB-BEC6-4D24-85F2-BAB4BA697484}" dt="2024-07-19T19:49:42.832" v="4377"/>
          <ac:spMkLst>
            <pc:docMk/>
            <pc:sldMk cId="1282951172" sldId="371"/>
            <ac:spMk id="5" creationId="{C05CBC3C-2E5A-4839-8B9B-2E5A6ADF0F58}"/>
          </ac:spMkLst>
        </pc:spChg>
        <pc:spChg chg="add del">
          <ac:chgData name="Elmer, Brittany" userId="fe715f73-7921-4f73-8af2-bd6bc91219af" providerId="ADAL" clId="{D8750ADB-BEC6-4D24-85F2-BAB4BA697484}" dt="2024-07-19T19:49:42.832" v="4377"/>
          <ac:spMkLst>
            <pc:docMk/>
            <pc:sldMk cId="1282951172" sldId="371"/>
            <ac:spMk id="6" creationId="{827FF362-FC97-4BF5-949B-D4ADFA26E457}"/>
          </ac:spMkLst>
        </pc:spChg>
        <pc:spChg chg="del">
          <ac:chgData name="Elmer, Brittany" userId="fe715f73-7921-4f73-8af2-bd6bc91219af" providerId="ADAL" clId="{D8750ADB-BEC6-4D24-85F2-BAB4BA697484}" dt="2024-07-18T14:57:17.418" v="83"/>
          <ac:spMkLst>
            <pc:docMk/>
            <pc:sldMk cId="1282951172" sldId="371"/>
            <ac:spMk id="8" creationId="{B0890400-BB8B-4A44-AB63-65C7CA223EBA}"/>
          </ac:spMkLst>
        </pc:spChg>
        <pc:cxnChg chg="del">
          <ac:chgData name="Elmer, Brittany" userId="fe715f73-7921-4f73-8af2-bd6bc91219af" providerId="ADAL" clId="{D8750ADB-BEC6-4D24-85F2-BAB4BA697484}" dt="2024-07-18T14:57:17.418" v="83"/>
          <ac:cxnSpMkLst>
            <pc:docMk/>
            <pc:sldMk cId="1282951172" sldId="371"/>
            <ac:cxnSpMk id="10" creationId="{4D39B797-CDC6-4529-8A36-9CBFC9816337}"/>
          </ac:cxnSpMkLst>
        </pc:cxnChg>
      </pc:sldChg>
      <pc:sldChg chg="addSp delSp modSp mod delDesignElem">
        <pc:chgData name="Elmer, Brittany" userId="fe715f73-7921-4f73-8af2-bd6bc91219af" providerId="ADAL" clId="{D8750ADB-BEC6-4D24-85F2-BAB4BA697484}" dt="2024-07-19T19:49:42.832" v="4377"/>
        <pc:sldMkLst>
          <pc:docMk/>
          <pc:sldMk cId="2914926118" sldId="372"/>
        </pc:sldMkLst>
        <pc:spChg chg="mod">
          <ac:chgData name="Elmer, Brittany" userId="fe715f73-7921-4f73-8af2-bd6bc91219af" providerId="ADAL" clId="{D8750ADB-BEC6-4D24-85F2-BAB4BA697484}" dt="2024-07-18T17:14:31.196" v="3354" actId="255"/>
          <ac:spMkLst>
            <pc:docMk/>
            <pc:sldMk cId="2914926118" sldId="372"/>
            <ac:spMk id="2" creationId="{755318D0-3B97-62DA-4FB8-951D2B07EDDF}"/>
          </ac:spMkLst>
        </pc:spChg>
        <pc:spChg chg="add del">
          <ac:chgData name="Elmer, Brittany" userId="fe715f73-7921-4f73-8af2-bd6bc91219af" providerId="ADAL" clId="{D8750ADB-BEC6-4D24-85F2-BAB4BA697484}" dt="2024-07-19T19:49:42.832" v="4377"/>
          <ac:spMkLst>
            <pc:docMk/>
            <pc:sldMk cId="2914926118" sldId="372"/>
            <ac:spMk id="4" creationId="{46F1F2C8-798B-4CCE-A851-94AFAF350BED}"/>
          </ac:spMkLst>
        </pc:spChg>
        <pc:spChg chg="add del">
          <ac:chgData name="Elmer, Brittany" userId="fe715f73-7921-4f73-8af2-bd6bc91219af" providerId="ADAL" clId="{D8750ADB-BEC6-4D24-85F2-BAB4BA697484}" dt="2024-07-19T19:49:42.832" v="4377"/>
          <ac:spMkLst>
            <pc:docMk/>
            <pc:sldMk cId="2914926118" sldId="372"/>
            <ac:spMk id="9" creationId="{755E9CD0-04B0-4A3C-B291-AD913379C713}"/>
          </ac:spMkLst>
        </pc:spChg>
        <pc:spChg chg="add del">
          <ac:chgData name="Elmer, Brittany" userId="fe715f73-7921-4f73-8af2-bd6bc91219af" providerId="ADAL" clId="{D8750ADB-BEC6-4D24-85F2-BAB4BA697484}" dt="2024-07-19T19:49:42.832" v="4377"/>
          <ac:spMkLst>
            <pc:docMk/>
            <pc:sldMk cId="2914926118" sldId="372"/>
            <ac:spMk id="11" creationId="{1DD8BF3B-6066-418C-8D1A-75C5E396FC04}"/>
          </ac:spMkLst>
        </pc:spChg>
        <pc:spChg chg="add del">
          <ac:chgData name="Elmer, Brittany" userId="fe715f73-7921-4f73-8af2-bd6bc91219af" providerId="ADAL" clId="{D8750ADB-BEC6-4D24-85F2-BAB4BA697484}" dt="2024-07-19T19:49:42.832" v="4377"/>
          <ac:spMkLst>
            <pc:docMk/>
            <pc:sldMk cId="2914926118" sldId="372"/>
            <ac:spMk id="13" creationId="{80BC66F9-7A74-4286-AD22-1174052CC22C}"/>
          </ac:spMkLst>
        </pc:spChg>
        <pc:spChg chg="add del">
          <ac:chgData name="Elmer, Brittany" userId="fe715f73-7921-4f73-8af2-bd6bc91219af" providerId="ADAL" clId="{D8750ADB-BEC6-4D24-85F2-BAB4BA697484}" dt="2024-07-19T19:49:42.832" v="4377"/>
          <ac:spMkLst>
            <pc:docMk/>
            <pc:sldMk cId="2914926118" sldId="372"/>
            <ac:spMk id="15" creationId="{D8142CC3-2B5C-48E6-9DF0-6C8ACBAF23EF}"/>
          </ac:spMkLst>
        </pc:spChg>
        <pc:spChg chg="add del">
          <ac:chgData name="Elmer, Brittany" userId="fe715f73-7921-4f73-8af2-bd6bc91219af" providerId="ADAL" clId="{D8750ADB-BEC6-4D24-85F2-BAB4BA697484}" dt="2024-07-19T19:49:42.832" v="4377"/>
          <ac:spMkLst>
            <pc:docMk/>
            <pc:sldMk cId="2914926118" sldId="372"/>
            <ac:spMk id="19" creationId="{46A89C79-8EF3-4AF9-B3D9-59A883F41C83}"/>
          </ac:spMkLst>
        </pc:spChg>
        <pc:spChg chg="add del">
          <ac:chgData name="Elmer, Brittany" userId="fe715f73-7921-4f73-8af2-bd6bc91219af" providerId="ADAL" clId="{D8750ADB-BEC6-4D24-85F2-BAB4BA697484}" dt="2024-07-19T19:49:42.832" v="4377"/>
          <ac:spMkLst>
            <pc:docMk/>
            <pc:sldMk cId="2914926118" sldId="372"/>
            <ac:spMk id="21" creationId="{EFE5CE34-4543-42E5-B82C-1F3D12422CDD}"/>
          </ac:spMkLst>
        </pc:spChg>
        <pc:spChg chg="add del">
          <ac:chgData name="Elmer, Brittany" userId="fe715f73-7921-4f73-8af2-bd6bc91219af" providerId="ADAL" clId="{D8750ADB-BEC6-4D24-85F2-BAB4BA697484}" dt="2024-07-19T19:49:42.832" v="4377"/>
          <ac:spMkLst>
            <pc:docMk/>
            <pc:sldMk cId="2914926118" sldId="372"/>
            <ac:spMk id="23" creationId="{72AF41FE-63D7-4695-81D2-66D2510E4486}"/>
          </ac:spMkLst>
        </pc:spChg>
        <pc:picChg chg="del">
          <ac:chgData name="Elmer, Brittany" userId="fe715f73-7921-4f73-8af2-bd6bc91219af" providerId="ADAL" clId="{D8750ADB-BEC6-4D24-85F2-BAB4BA697484}" dt="2024-07-18T15:31:02.378" v="1948" actId="478"/>
          <ac:picMkLst>
            <pc:docMk/>
            <pc:sldMk cId="2914926118" sldId="372"/>
            <ac:picMk id="7" creationId="{DDBE3635-2D8F-A10C-D8ED-EF528AED4F3D}"/>
          </ac:picMkLst>
        </pc:picChg>
        <pc:cxnChg chg="add del">
          <ac:chgData name="Elmer, Brittany" userId="fe715f73-7921-4f73-8af2-bd6bc91219af" providerId="ADAL" clId="{D8750ADB-BEC6-4D24-85F2-BAB4BA697484}" dt="2024-07-19T19:49:42.832" v="4377"/>
          <ac:cxnSpMkLst>
            <pc:docMk/>
            <pc:sldMk cId="2914926118" sldId="372"/>
            <ac:cxnSpMk id="17" creationId="{7B2D303B-3DD0-4319-9EAD-361847FEC71D}"/>
          </ac:cxnSpMkLst>
        </pc:cxnChg>
      </pc:sldChg>
      <pc:sldChg chg="addSp delSp modSp mod delDesignElem">
        <pc:chgData name="Elmer, Brittany" userId="fe715f73-7921-4f73-8af2-bd6bc91219af" providerId="ADAL" clId="{D8750ADB-BEC6-4D24-85F2-BAB4BA697484}" dt="2024-07-19T19:49:42.832" v="4377"/>
        <pc:sldMkLst>
          <pc:docMk/>
          <pc:sldMk cId="998021008" sldId="373"/>
        </pc:sldMkLst>
        <pc:spChg chg="mod">
          <ac:chgData name="Elmer, Brittany" userId="fe715f73-7921-4f73-8af2-bd6bc91219af" providerId="ADAL" clId="{D8750ADB-BEC6-4D24-85F2-BAB4BA697484}" dt="2024-07-18T15:12:15.602" v="626" actId="26606"/>
          <ac:spMkLst>
            <pc:docMk/>
            <pc:sldMk cId="998021008" sldId="373"/>
            <ac:spMk id="2" creationId="{E62759DF-B6DC-C64F-7B70-F432DF0B945F}"/>
          </ac:spMkLst>
        </pc:spChg>
        <pc:spChg chg="mod">
          <ac:chgData name="Elmer, Brittany" userId="fe715f73-7921-4f73-8af2-bd6bc91219af" providerId="ADAL" clId="{D8750ADB-BEC6-4D24-85F2-BAB4BA697484}" dt="2024-07-18T17:17:22.472" v="3456" actId="20577"/>
          <ac:spMkLst>
            <pc:docMk/>
            <pc:sldMk cId="998021008" sldId="373"/>
            <ac:spMk id="3" creationId="{0C231D04-17C6-CB85-2CF0-B1E096DF5E1F}"/>
          </ac:spMkLst>
        </pc:spChg>
        <pc:spChg chg="add del">
          <ac:chgData name="Elmer, Brittany" userId="fe715f73-7921-4f73-8af2-bd6bc91219af" providerId="ADAL" clId="{D8750ADB-BEC6-4D24-85F2-BAB4BA697484}" dt="2024-07-19T19:49:42.832" v="4377"/>
          <ac:spMkLst>
            <pc:docMk/>
            <pc:sldMk cId="998021008" sldId="373"/>
            <ac:spMk id="8" creationId="{907EF6B7-1338-4443-8C46-6A318D952DFD}"/>
          </ac:spMkLst>
        </pc:spChg>
        <pc:spChg chg="add del">
          <ac:chgData name="Elmer, Brittany" userId="fe715f73-7921-4f73-8af2-bd6bc91219af" providerId="ADAL" clId="{D8750ADB-BEC6-4D24-85F2-BAB4BA697484}" dt="2024-07-19T19:49:42.832" v="4377"/>
          <ac:spMkLst>
            <pc:docMk/>
            <pc:sldMk cId="998021008" sldId="373"/>
            <ac:spMk id="10" creationId="{DAAE4CDD-124C-4DCF-9584-B6033B545DD5}"/>
          </ac:spMkLst>
        </pc:spChg>
        <pc:spChg chg="add del">
          <ac:chgData name="Elmer, Brittany" userId="fe715f73-7921-4f73-8af2-bd6bc91219af" providerId="ADAL" clId="{D8750ADB-BEC6-4D24-85F2-BAB4BA697484}" dt="2024-07-19T19:49:42.832" v="4377"/>
          <ac:spMkLst>
            <pc:docMk/>
            <pc:sldMk cId="998021008" sldId="373"/>
            <ac:spMk id="12" creationId="{081E4A58-353D-44AE-B2FC-2A74E2E400F7}"/>
          </ac:spMkLst>
        </pc:spChg>
        <pc:spChg chg="del">
          <ac:chgData name="Elmer, Brittany" userId="fe715f73-7921-4f73-8af2-bd6bc91219af" providerId="ADAL" clId="{D8750ADB-BEC6-4D24-85F2-BAB4BA697484}" dt="2024-07-18T14:57:17.418" v="83"/>
          <ac:spMkLst>
            <pc:docMk/>
            <pc:sldMk cId="998021008" sldId="373"/>
            <ac:spMk id="17" creationId="{8880BE9B-2849-495A-AB0E-E80D71B324A8}"/>
          </ac:spMkLst>
        </pc:spChg>
      </pc:sldChg>
      <pc:sldChg chg="addSp delSp modSp mod setBg delDesignElem">
        <pc:chgData name="Elmer, Brittany" userId="fe715f73-7921-4f73-8af2-bd6bc91219af" providerId="ADAL" clId="{D8750ADB-BEC6-4D24-85F2-BAB4BA697484}" dt="2024-07-19T19:49:42.832" v="4377"/>
        <pc:sldMkLst>
          <pc:docMk/>
          <pc:sldMk cId="3831716267" sldId="374"/>
        </pc:sldMkLst>
        <pc:spChg chg="mod">
          <ac:chgData name="Elmer, Brittany" userId="fe715f73-7921-4f73-8af2-bd6bc91219af" providerId="ADAL" clId="{D8750ADB-BEC6-4D24-85F2-BAB4BA697484}" dt="2024-07-18T15:28:57.106" v="1932" actId="26606"/>
          <ac:spMkLst>
            <pc:docMk/>
            <pc:sldMk cId="3831716267" sldId="374"/>
            <ac:spMk id="2" creationId="{1AAB4AA5-E859-5727-2287-945B03620164}"/>
          </ac:spMkLst>
        </pc:spChg>
        <pc:spChg chg="mod">
          <ac:chgData name="Elmer, Brittany" userId="fe715f73-7921-4f73-8af2-bd6bc91219af" providerId="ADAL" clId="{D8750ADB-BEC6-4D24-85F2-BAB4BA697484}" dt="2024-07-18T15:28:57.106" v="1932" actId="26606"/>
          <ac:spMkLst>
            <pc:docMk/>
            <pc:sldMk cId="3831716267" sldId="374"/>
            <ac:spMk id="3" creationId="{0B01FE3E-5733-240B-F2E0-E1C5F3D23A93}"/>
          </ac:spMkLst>
        </pc:spChg>
        <pc:spChg chg="add del">
          <ac:chgData name="Elmer, Brittany" userId="fe715f73-7921-4f73-8af2-bd6bc91219af" providerId="ADAL" clId="{D8750ADB-BEC6-4D24-85F2-BAB4BA697484}" dt="2024-07-19T19:49:42.832" v="4377"/>
          <ac:spMkLst>
            <pc:docMk/>
            <pc:sldMk cId="3831716267" sldId="374"/>
            <ac:spMk id="8" creationId="{AC17DE74-01C9-4859-B65A-85CF999E8580}"/>
          </ac:spMkLst>
        </pc:spChg>
        <pc:spChg chg="add del">
          <ac:chgData name="Elmer, Brittany" userId="fe715f73-7921-4f73-8af2-bd6bc91219af" providerId="ADAL" clId="{D8750ADB-BEC6-4D24-85F2-BAB4BA697484}" dt="2024-07-19T19:49:42.832" v="4377"/>
          <ac:spMkLst>
            <pc:docMk/>
            <pc:sldMk cId="3831716267" sldId="374"/>
            <ac:spMk id="10" creationId="{068C0432-0E90-4CC1-8CD3-D44A90DF07EF}"/>
          </ac:spMkLst>
        </pc:spChg>
      </pc:sldChg>
      <pc:sldChg chg="addSp delSp modSp mod setBg delDesignElem">
        <pc:chgData name="Elmer, Brittany" userId="fe715f73-7921-4f73-8af2-bd6bc91219af" providerId="ADAL" clId="{D8750ADB-BEC6-4D24-85F2-BAB4BA697484}" dt="2024-07-19T19:49:42.832" v="4377"/>
        <pc:sldMkLst>
          <pc:docMk/>
          <pc:sldMk cId="1107378374" sldId="375"/>
        </pc:sldMkLst>
        <pc:spChg chg="mod">
          <ac:chgData name="Elmer, Brittany" userId="fe715f73-7921-4f73-8af2-bd6bc91219af" providerId="ADAL" clId="{D8750ADB-BEC6-4D24-85F2-BAB4BA697484}" dt="2024-07-18T15:30:05.122" v="1943" actId="26606"/>
          <ac:spMkLst>
            <pc:docMk/>
            <pc:sldMk cId="1107378374" sldId="375"/>
            <ac:spMk id="2" creationId="{8F87E082-1657-3470-60C2-E38343AD9BF3}"/>
          </ac:spMkLst>
        </pc:spChg>
        <pc:spChg chg="mod">
          <ac:chgData name="Elmer, Brittany" userId="fe715f73-7921-4f73-8af2-bd6bc91219af" providerId="ADAL" clId="{D8750ADB-BEC6-4D24-85F2-BAB4BA697484}" dt="2024-07-18T15:30:05.122" v="1943" actId="26606"/>
          <ac:spMkLst>
            <pc:docMk/>
            <pc:sldMk cId="1107378374" sldId="375"/>
            <ac:spMk id="3" creationId="{6C55B540-2D7F-B350-C750-FD3D5082701A}"/>
          </ac:spMkLst>
        </pc:spChg>
        <pc:spChg chg="add del">
          <ac:chgData name="Elmer, Brittany" userId="fe715f73-7921-4f73-8af2-bd6bc91219af" providerId="ADAL" clId="{D8750ADB-BEC6-4D24-85F2-BAB4BA697484}" dt="2024-07-19T19:49:42.832" v="4377"/>
          <ac:spMkLst>
            <pc:docMk/>
            <pc:sldMk cId="1107378374" sldId="375"/>
            <ac:spMk id="8" creationId="{AC17DE74-01C9-4859-B65A-85CF999E8580}"/>
          </ac:spMkLst>
        </pc:spChg>
        <pc:spChg chg="add del">
          <ac:chgData name="Elmer, Brittany" userId="fe715f73-7921-4f73-8af2-bd6bc91219af" providerId="ADAL" clId="{D8750ADB-BEC6-4D24-85F2-BAB4BA697484}" dt="2024-07-19T19:49:42.832" v="4377"/>
          <ac:spMkLst>
            <pc:docMk/>
            <pc:sldMk cId="1107378374" sldId="375"/>
            <ac:spMk id="10" creationId="{068C0432-0E90-4CC1-8CD3-D44A90DF07EF}"/>
          </ac:spMkLst>
        </pc:spChg>
      </pc:sldChg>
      <pc:sldChg chg="addSp delSp modSp mod setBg delDesignElem">
        <pc:chgData name="Elmer, Brittany" userId="fe715f73-7921-4f73-8af2-bd6bc91219af" providerId="ADAL" clId="{D8750ADB-BEC6-4D24-85F2-BAB4BA697484}" dt="2024-07-19T19:49:42.832" v="4377"/>
        <pc:sldMkLst>
          <pc:docMk/>
          <pc:sldMk cId="1005238516" sldId="376"/>
        </pc:sldMkLst>
        <pc:spChg chg="mod">
          <ac:chgData name="Elmer, Brittany" userId="fe715f73-7921-4f73-8af2-bd6bc91219af" providerId="ADAL" clId="{D8750ADB-BEC6-4D24-85F2-BAB4BA697484}" dt="2024-07-18T15:27:30.720" v="1816" actId="26606"/>
          <ac:spMkLst>
            <pc:docMk/>
            <pc:sldMk cId="1005238516" sldId="376"/>
            <ac:spMk id="2" creationId="{6648CF3F-1234-5B7B-EA99-05232B604512}"/>
          </ac:spMkLst>
        </pc:spChg>
        <pc:spChg chg="mod">
          <ac:chgData name="Elmer, Brittany" userId="fe715f73-7921-4f73-8af2-bd6bc91219af" providerId="ADAL" clId="{D8750ADB-BEC6-4D24-85F2-BAB4BA697484}" dt="2024-07-18T15:28:40.308" v="1930" actId="20577"/>
          <ac:spMkLst>
            <pc:docMk/>
            <pc:sldMk cId="1005238516" sldId="376"/>
            <ac:spMk id="3" creationId="{7EB8BE77-0304-1A54-CE7F-B9BE62D3DFDF}"/>
          </ac:spMkLst>
        </pc:spChg>
        <pc:spChg chg="add del">
          <ac:chgData name="Elmer, Brittany" userId="fe715f73-7921-4f73-8af2-bd6bc91219af" providerId="ADAL" clId="{D8750ADB-BEC6-4D24-85F2-BAB4BA697484}" dt="2024-07-19T19:49:42.832" v="4377"/>
          <ac:spMkLst>
            <pc:docMk/>
            <pc:sldMk cId="1005238516" sldId="376"/>
            <ac:spMk id="8" creationId="{AC17DE74-01C9-4859-B65A-85CF999E8580}"/>
          </ac:spMkLst>
        </pc:spChg>
        <pc:spChg chg="add del">
          <ac:chgData name="Elmer, Brittany" userId="fe715f73-7921-4f73-8af2-bd6bc91219af" providerId="ADAL" clId="{D8750ADB-BEC6-4D24-85F2-BAB4BA697484}" dt="2024-07-19T19:49:42.832" v="4377"/>
          <ac:spMkLst>
            <pc:docMk/>
            <pc:sldMk cId="1005238516" sldId="376"/>
            <ac:spMk id="10" creationId="{068C0432-0E90-4CC1-8CD3-D44A90DF07EF}"/>
          </ac:spMkLst>
        </pc:spChg>
      </pc:sldChg>
      <pc:sldChg chg="addSp delSp modSp mod setBg delDesignElem">
        <pc:chgData name="Elmer, Brittany" userId="fe715f73-7921-4f73-8af2-bd6bc91219af" providerId="ADAL" clId="{D8750ADB-BEC6-4D24-85F2-BAB4BA697484}" dt="2024-07-19T19:49:42.832" v="4377"/>
        <pc:sldMkLst>
          <pc:docMk/>
          <pc:sldMk cId="792599204" sldId="377"/>
        </pc:sldMkLst>
        <pc:spChg chg="mod">
          <ac:chgData name="Elmer, Brittany" userId="fe715f73-7921-4f73-8af2-bd6bc91219af" providerId="ADAL" clId="{D8750ADB-BEC6-4D24-85F2-BAB4BA697484}" dt="2024-07-18T15:28:52.216" v="1931" actId="26606"/>
          <ac:spMkLst>
            <pc:docMk/>
            <pc:sldMk cId="792599204" sldId="377"/>
            <ac:spMk id="2" creationId="{E7ED2809-F578-A8AC-FD17-28B39F8CA138}"/>
          </ac:spMkLst>
        </pc:spChg>
        <pc:spChg chg="mod">
          <ac:chgData name="Elmer, Brittany" userId="fe715f73-7921-4f73-8af2-bd6bc91219af" providerId="ADAL" clId="{D8750ADB-BEC6-4D24-85F2-BAB4BA697484}" dt="2024-07-18T15:28:52.216" v="1931" actId="26606"/>
          <ac:spMkLst>
            <pc:docMk/>
            <pc:sldMk cId="792599204" sldId="377"/>
            <ac:spMk id="3" creationId="{F230C51A-F583-EF7F-6A8C-80DAC015C75A}"/>
          </ac:spMkLst>
        </pc:spChg>
        <pc:spChg chg="add del">
          <ac:chgData name="Elmer, Brittany" userId="fe715f73-7921-4f73-8af2-bd6bc91219af" providerId="ADAL" clId="{D8750ADB-BEC6-4D24-85F2-BAB4BA697484}" dt="2024-07-19T19:49:42.832" v="4377"/>
          <ac:spMkLst>
            <pc:docMk/>
            <pc:sldMk cId="792599204" sldId="377"/>
            <ac:spMk id="8" creationId="{AC17DE74-01C9-4859-B65A-85CF999E8580}"/>
          </ac:spMkLst>
        </pc:spChg>
        <pc:spChg chg="add del">
          <ac:chgData name="Elmer, Brittany" userId="fe715f73-7921-4f73-8af2-bd6bc91219af" providerId="ADAL" clId="{D8750ADB-BEC6-4D24-85F2-BAB4BA697484}" dt="2024-07-19T19:49:42.832" v="4377"/>
          <ac:spMkLst>
            <pc:docMk/>
            <pc:sldMk cId="792599204" sldId="377"/>
            <ac:spMk id="10" creationId="{068C0432-0E90-4CC1-8CD3-D44A90DF07EF}"/>
          </ac:spMkLst>
        </pc:spChg>
      </pc:sldChg>
      <pc:sldChg chg="modSp del">
        <pc:chgData name="Elmer, Brittany" userId="fe715f73-7921-4f73-8af2-bd6bc91219af" providerId="ADAL" clId="{D8750ADB-BEC6-4D24-85F2-BAB4BA697484}" dt="2024-07-18T15:25:31.329" v="1794" actId="2696"/>
        <pc:sldMkLst>
          <pc:docMk/>
          <pc:sldMk cId="4203728683" sldId="378"/>
        </pc:sldMkLst>
        <pc:spChg chg="mod">
          <ac:chgData name="Elmer, Brittany" userId="fe715f73-7921-4f73-8af2-bd6bc91219af" providerId="ADAL" clId="{D8750ADB-BEC6-4D24-85F2-BAB4BA697484}" dt="2024-07-18T14:57:40.069" v="113"/>
          <ac:spMkLst>
            <pc:docMk/>
            <pc:sldMk cId="4203728683" sldId="378"/>
            <ac:spMk id="2" creationId="{7321EC20-92F7-C026-EBF4-2F284B11FAF6}"/>
          </ac:spMkLst>
        </pc:spChg>
        <pc:spChg chg="mod">
          <ac:chgData name="Elmer, Brittany" userId="fe715f73-7921-4f73-8af2-bd6bc91219af" providerId="ADAL" clId="{D8750ADB-BEC6-4D24-85F2-BAB4BA697484}" dt="2024-07-18T14:57:40.069" v="113"/>
          <ac:spMkLst>
            <pc:docMk/>
            <pc:sldMk cId="4203728683" sldId="378"/>
            <ac:spMk id="3" creationId="{9E064281-8725-B6EC-88DC-F9B8BE2C770D}"/>
          </ac:spMkLst>
        </pc:spChg>
      </pc:sldChg>
      <pc:sldChg chg="addSp delSp modSp new mod ord setBg modClrScheme delDesignElem chgLayout">
        <pc:chgData name="Elmer, Brittany" userId="fe715f73-7921-4f73-8af2-bd6bc91219af" providerId="ADAL" clId="{D8750ADB-BEC6-4D24-85F2-BAB4BA697484}" dt="2024-07-19T19:49:42.832" v="4377"/>
        <pc:sldMkLst>
          <pc:docMk/>
          <pc:sldMk cId="1088975612" sldId="379"/>
        </pc:sldMkLst>
        <pc:spChg chg="del mod ord">
          <ac:chgData name="Elmer, Brittany" userId="fe715f73-7921-4f73-8af2-bd6bc91219af" providerId="ADAL" clId="{D8750ADB-BEC6-4D24-85F2-BAB4BA697484}" dt="2024-07-18T15:02:51.869" v="299" actId="700"/>
          <ac:spMkLst>
            <pc:docMk/>
            <pc:sldMk cId="1088975612" sldId="379"/>
            <ac:spMk id="2" creationId="{98E59018-7674-F1EA-68E8-3A6B25FEE2AE}"/>
          </ac:spMkLst>
        </pc:spChg>
        <pc:spChg chg="del">
          <ac:chgData name="Elmer, Brittany" userId="fe715f73-7921-4f73-8af2-bd6bc91219af" providerId="ADAL" clId="{D8750ADB-BEC6-4D24-85F2-BAB4BA697484}" dt="2024-07-18T15:02:51.869" v="299" actId="700"/>
          <ac:spMkLst>
            <pc:docMk/>
            <pc:sldMk cId="1088975612" sldId="379"/>
            <ac:spMk id="3" creationId="{80C2048B-C0E8-C30D-D5D0-811A2D36CEEE}"/>
          </ac:spMkLst>
        </pc:spChg>
        <pc:spChg chg="add mod ord">
          <ac:chgData name="Elmer, Brittany" userId="fe715f73-7921-4f73-8af2-bd6bc91219af" providerId="ADAL" clId="{D8750ADB-BEC6-4D24-85F2-BAB4BA697484}" dt="2024-07-18T15:07:29.820" v="584" actId="6549"/>
          <ac:spMkLst>
            <pc:docMk/>
            <pc:sldMk cId="1088975612" sldId="379"/>
            <ac:spMk id="4" creationId="{4D6483EE-E6C8-9D4E-8F15-4F923712AB78}"/>
          </ac:spMkLst>
        </pc:spChg>
        <pc:spChg chg="add del">
          <ac:chgData name="Elmer, Brittany" userId="fe715f73-7921-4f73-8af2-bd6bc91219af" providerId="ADAL" clId="{D8750ADB-BEC6-4D24-85F2-BAB4BA697484}" dt="2024-07-19T19:49:42.832" v="4377"/>
          <ac:spMkLst>
            <pc:docMk/>
            <pc:sldMk cId="1088975612" sldId="379"/>
            <ac:spMk id="9" creationId="{4522B21E-B2B9-4C72-9A71-C87EFD137480}"/>
          </ac:spMkLst>
        </pc:spChg>
        <pc:spChg chg="add del">
          <ac:chgData name="Elmer, Brittany" userId="fe715f73-7921-4f73-8af2-bd6bc91219af" providerId="ADAL" clId="{D8750ADB-BEC6-4D24-85F2-BAB4BA697484}" dt="2024-07-19T19:49:42.832" v="4377"/>
          <ac:spMkLst>
            <pc:docMk/>
            <pc:sldMk cId="1088975612" sldId="379"/>
            <ac:spMk id="11" creationId="{5EB7D2A2-F448-44D4-938C-DC84CBCB3B1E}"/>
          </ac:spMkLst>
        </pc:spChg>
        <pc:spChg chg="add del">
          <ac:chgData name="Elmer, Brittany" userId="fe715f73-7921-4f73-8af2-bd6bc91219af" providerId="ADAL" clId="{D8750ADB-BEC6-4D24-85F2-BAB4BA697484}" dt="2024-07-19T19:49:42.832" v="4377"/>
          <ac:spMkLst>
            <pc:docMk/>
            <pc:sldMk cId="1088975612" sldId="379"/>
            <ac:spMk id="13" creationId="{871AEA07-1E14-44B4-8E55-64EF049CD66F}"/>
          </ac:spMkLst>
        </pc:spChg>
        <pc:cxnChg chg="add del">
          <ac:chgData name="Elmer, Brittany" userId="fe715f73-7921-4f73-8af2-bd6bc91219af" providerId="ADAL" clId="{D8750ADB-BEC6-4D24-85F2-BAB4BA697484}" dt="2024-07-19T19:49:42.832" v="4377"/>
          <ac:cxnSpMkLst>
            <pc:docMk/>
            <pc:sldMk cId="1088975612" sldId="379"/>
            <ac:cxnSpMk id="15" creationId="{F7C8EA93-3210-4C62-99E9-153C275E3A87}"/>
          </ac:cxnSpMkLst>
        </pc:cxnChg>
      </pc:sldChg>
      <pc:sldChg chg="addSp delSp modSp add mod delDesignElem">
        <pc:chgData name="Elmer, Brittany" userId="fe715f73-7921-4f73-8af2-bd6bc91219af" providerId="ADAL" clId="{D8750ADB-BEC6-4D24-85F2-BAB4BA697484}" dt="2024-07-19T19:49:42.832" v="4377"/>
        <pc:sldMkLst>
          <pc:docMk/>
          <pc:sldMk cId="3602225284" sldId="380"/>
        </pc:sldMkLst>
        <pc:spChg chg="mod">
          <ac:chgData name="Elmer, Brittany" userId="fe715f73-7921-4f73-8af2-bd6bc91219af" providerId="ADAL" clId="{D8750ADB-BEC6-4D24-85F2-BAB4BA697484}" dt="2024-07-18T15:07:17.856" v="582" actId="113"/>
          <ac:spMkLst>
            <pc:docMk/>
            <pc:sldMk cId="3602225284" sldId="380"/>
            <ac:spMk id="4" creationId="{4D6483EE-E6C8-9D4E-8F15-4F923712AB78}"/>
          </ac:spMkLst>
        </pc:spChg>
        <pc:spChg chg="add del">
          <ac:chgData name="Elmer, Brittany" userId="fe715f73-7921-4f73-8af2-bd6bc91219af" providerId="ADAL" clId="{D8750ADB-BEC6-4D24-85F2-BAB4BA697484}" dt="2024-07-19T19:49:42.832" v="4377"/>
          <ac:spMkLst>
            <pc:docMk/>
            <pc:sldMk cId="3602225284" sldId="380"/>
            <ac:spMk id="9" creationId="{4522B21E-B2B9-4C72-9A71-C87EFD137480}"/>
          </ac:spMkLst>
        </pc:spChg>
        <pc:spChg chg="add del">
          <ac:chgData name="Elmer, Brittany" userId="fe715f73-7921-4f73-8af2-bd6bc91219af" providerId="ADAL" clId="{D8750ADB-BEC6-4D24-85F2-BAB4BA697484}" dt="2024-07-19T19:49:42.832" v="4377"/>
          <ac:spMkLst>
            <pc:docMk/>
            <pc:sldMk cId="3602225284" sldId="380"/>
            <ac:spMk id="11" creationId="{5EB7D2A2-F448-44D4-938C-DC84CBCB3B1E}"/>
          </ac:spMkLst>
        </pc:spChg>
        <pc:spChg chg="add del">
          <ac:chgData name="Elmer, Brittany" userId="fe715f73-7921-4f73-8af2-bd6bc91219af" providerId="ADAL" clId="{D8750ADB-BEC6-4D24-85F2-BAB4BA697484}" dt="2024-07-19T19:49:42.832" v="4377"/>
          <ac:spMkLst>
            <pc:docMk/>
            <pc:sldMk cId="3602225284" sldId="380"/>
            <ac:spMk id="13" creationId="{871AEA07-1E14-44B4-8E55-64EF049CD66F}"/>
          </ac:spMkLst>
        </pc:spChg>
        <pc:cxnChg chg="add del">
          <ac:chgData name="Elmer, Brittany" userId="fe715f73-7921-4f73-8af2-bd6bc91219af" providerId="ADAL" clId="{D8750ADB-BEC6-4D24-85F2-BAB4BA697484}" dt="2024-07-19T19:49:42.832" v="4377"/>
          <ac:cxnSpMkLst>
            <pc:docMk/>
            <pc:sldMk cId="3602225284" sldId="380"/>
            <ac:cxnSpMk id="15" creationId="{F7C8EA93-3210-4C62-99E9-153C275E3A87}"/>
          </ac:cxnSpMkLst>
        </pc:cxnChg>
      </pc:sldChg>
      <pc:sldChg chg="addSp delSp modSp new mod setBg delDesignElem">
        <pc:chgData name="Elmer, Brittany" userId="fe715f73-7921-4f73-8af2-bd6bc91219af" providerId="ADAL" clId="{D8750ADB-BEC6-4D24-85F2-BAB4BA697484}" dt="2024-07-29T14:59:55.703" v="5297" actId="20577"/>
        <pc:sldMkLst>
          <pc:docMk/>
          <pc:sldMk cId="2958128084" sldId="381"/>
        </pc:sldMkLst>
        <pc:spChg chg="mod">
          <ac:chgData name="Elmer, Brittany" userId="fe715f73-7921-4f73-8af2-bd6bc91219af" providerId="ADAL" clId="{D8750ADB-BEC6-4D24-85F2-BAB4BA697484}" dt="2024-07-29T14:59:55.703" v="5297" actId="20577"/>
          <ac:spMkLst>
            <pc:docMk/>
            <pc:sldMk cId="2958128084" sldId="381"/>
            <ac:spMk id="2" creationId="{FE8E8FA7-C17F-07F4-5D1C-E793774871BA}"/>
          </ac:spMkLst>
        </pc:spChg>
        <pc:spChg chg="mod">
          <ac:chgData name="Elmer, Brittany" userId="fe715f73-7921-4f73-8af2-bd6bc91219af" providerId="ADAL" clId="{D8750ADB-BEC6-4D24-85F2-BAB4BA697484}" dt="2024-07-18T17:19:30.542" v="3667" actId="20577"/>
          <ac:spMkLst>
            <pc:docMk/>
            <pc:sldMk cId="2958128084" sldId="381"/>
            <ac:spMk id="3" creationId="{42AF1FC8-47BE-8CDD-6831-ABD4B2ECBAB1}"/>
          </ac:spMkLst>
        </pc:spChg>
        <pc:spChg chg="add del">
          <ac:chgData name="Elmer, Brittany" userId="fe715f73-7921-4f73-8af2-bd6bc91219af" providerId="ADAL" clId="{D8750ADB-BEC6-4D24-85F2-BAB4BA697484}" dt="2024-07-18T15:45:03.358" v="2639" actId="26606"/>
          <ac:spMkLst>
            <pc:docMk/>
            <pc:sldMk cId="2958128084" sldId="381"/>
            <ac:spMk id="8" creationId="{777A147A-9ED8-46B4-8660-1B3C2AA880B5}"/>
          </ac:spMkLst>
        </pc:spChg>
        <pc:spChg chg="add del">
          <ac:chgData name="Elmer, Brittany" userId="fe715f73-7921-4f73-8af2-bd6bc91219af" providerId="ADAL" clId="{D8750ADB-BEC6-4D24-85F2-BAB4BA697484}" dt="2024-07-18T15:45:03.358" v="2639" actId="26606"/>
          <ac:spMkLst>
            <pc:docMk/>
            <pc:sldMk cId="2958128084" sldId="381"/>
            <ac:spMk id="10" creationId="{5D6C15A0-C087-4593-8414-2B4EC1CDC3DE}"/>
          </ac:spMkLst>
        </pc:spChg>
        <pc:spChg chg="add del">
          <ac:chgData name="Elmer, Brittany" userId="fe715f73-7921-4f73-8af2-bd6bc91219af" providerId="ADAL" clId="{D8750ADB-BEC6-4D24-85F2-BAB4BA697484}" dt="2024-07-19T19:49:42.832" v="4377"/>
          <ac:spMkLst>
            <pc:docMk/>
            <pc:sldMk cId="2958128084" sldId="381"/>
            <ac:spMk id="12" creationId="{6CB927A4-E432-4310-9CD5-E89FF5063179}"/>
          </ac:spMkLst>
        </pc:spChg>
        <pc:spChg chg="add del">
          <ac:chgData name="Elmer, Brittany" userId="fe715f73-7921-4f73-8af2-bd6bc91219af" providerId="ADAL" clId="{D8750ADB-BEC6-4D24-85F2-BAB4BA697484}" dt="2024-07-19T19:49:42.832" v="4377"/>
          <ac:spMkLst>
            <pc:docMk/>
            <pc:sldMk cId="2958128084" sldId="381"/>
            <ac:spMk id="13" creationId="{327D73B4-9F5C-4A64-A179-51B9500CB8B5}"/>
          </ac:spMkLst>
        </pc:spChg>
        <pc:spChg chg="add del">
          <ac:chgData name="Elmer, Brittany" userId="fe715f73-7921-4f73-8af2-bd6bc91219af" providerId="ADAL" clId="{D8750ADB-BEC6-4D24-85F2-BAB4BA697484}" dt="2024-07-19T19:49:42.832" v="4377"/>
          <ac:spMkLst>
            <pc:docMk/>
            <pc:sldMk cId="2958128084" sldId="381"/>
            <ac:spMk id="14" creationId="{1453BF6C-B012-48B7-B4E8-6D7AC7C27D02}"/>
          </ac:spMkLst>
        </pc:spChg>
        <pc:spChg chg="add del">
          <ac:chgData name="Elmer, Brittany" userId="fe715f73-7921-4f73-8af2-bd6bc91219af" providerId="ADAL" clId="{D8750ADB-BEC6-4D24-85F2-BAB4BA697484}" dt="2024-07-19T19:49:42.832" v="4377"/>
          <ac:spMkLst>
            <pc:docMk/>
            <pc:sldMk cId="2958128084" sldId="381"/>
            <ac:spMk id="15" creationId="{C1F06963-6374-4B48-844F-071A9BAAAE02}"/>
          </ac:spMkLst>
        </pc:spChg>
        <pc:spChg chg="add del">
          <ac:chgData name="Elmer, Brittany" userId="fe715f73-7921-4f73-8af2-bd6bc91219af" providerId="ADAL" clId="{D8750ADB-BEC6-4D24-85F2-BAB4BA697484}" dt="2024-07-19T19:49:42.832" v="4377"/>
          <ac:spMkLst>
            <pc:docMk/>
            <pc:sldMk cId="2958128084" sldId="381"/>
            <ac:spMk id="16" creationId="{E3020543-B24B-4EC4-8FFC-8DD88EEA91A8}"/>
          </ac:spMkLst>
        </pc:spChg>
        <pc:cxnChg chg="add del">
          <ac:chgData name="Elmer, Brittany" userId="fe715f73-7921-4f73-8af2-bd6bc91219af" providerId="ADAL" clId="{D8750ADB-BEC6-4D24-85F2-BAB4BA697484}" dt="2024-07-19T19:49:42.832" v="4377"/>
          <ac:cxnSpMkLst>
            <pc:docMk/>
            <pc:sldMk cId="2958128084" sldId="381"/>
            <ac:cxnSpMk id="18" creationId="{C49DA8F6-BCC1-4447-B54C-57856834B94B}"/>
          </ac:cxnSpMkLst>
        </pc:cxnChg>
      </pc:sldChg>
      <pc:sldChg chg="addSp delSp modSp new mod setBg delDesignElem">
        <pc:chgData name="Elmer, Brittany" userId="fe715f73-7921-4f73-8af2-bd6bc91219af" providerId="ADAL" clId="{D8750ADB-BEC6-4D24-85F2-BAB4BA697484}" dt="2024-07-19T19:49:42.832" v="4377"/>
        <pc:sldMkLst>
          <pc:docMk/>
          <pc:sldMk cId="219043815" sldId="382"/>
        </pc:sldMkLst>
        <pc:spChg chg="mod">
          <ac:chgData name="Elmer, Brittany" userId="fe715f73-7921-4f73-8af2-bd6bc91219af" providerId="ADAL" clId="{D8750ADB-BEC6-4D24-85F2-BAB4BA697484}" dt="2024-07-18T17:01:44.822" v="2843" actId="26606"/>
          <ac:spMkLst>
            <pc:docMk/>
            <pc:sldMk cId="219043815" sldId="382"/>
            <ac:spMk id="2" creationId="{1040F4B9-1ECC-E420-5958-2A51E7492E9F}"/>
          </ac:spMkLst>
        </pc:spChg>
        <pc:spChg chg="del mod">
          <ac:chgData name="Elmer, Brittany" userId="fe715f73-7921-4f73-8af2-bd6bc91219af" providerId="ADAL" clId="{D8750ADB-BEC6-4D24-85F2-BAB4BA697484}" dt="2024-07-18T17:01:44.822" v="2843" actId="26606"/>
          <ac:spMkLst>
            <pc:docMk/>
            <pc:sldMk cId="219043815" sldId="382"/>
            <ac:spMk id="3" creationId="{3D282DC7-661A-B598-FA01-3C68B4CDD4EC}"/>
          </ac:spMkLst>
        </pc:spChg>
        <pc:spChg chg="add del">
          <ac:chgData name="Elmer, Brittany" userId="fe715f73-7921-4f73-8af2-bd6bc91219af" providerId="ADAL" clId="{D8750ADB-BEC6-4D24-85F2-BAB4BA697484}" dt="2024-07-19T19:49:42.832" v="4377"/>
          <ac:spMkLst>
            <pc:docMk/>
            <pc:sldMk cId="219043815" sldId="382"/>
            <ac:spMk id="9" creationId="{16AC3602-3348-4F31-9E43-076B03514ECB}"/>
          </ac:spMkLst>
        </pc:spChg>
        <pc:spChg chg="add del">
          <ac:chgData name="Elmer, Brittany" userId="fe715f73-7921-4f73-8af2-bd6bc91219af" providerId="ADAL" clId="{D8750ADB-BEC6-4D24-85F2-BAB4BA697484}" dt="2024-07-19T19:49:42.832" v="4377"/>
          <ac:spMkLst>
            <pc:docMk/>
            <pc:sldMk cId="219043815" sldId="382"/>
            <ac:spMk id="11" creationId="{394094B0-A6C9-44BE-9042-66EF0612F625}"/>
          </ac:spMkLst>
        </pc:spChg>
        <pc:spChg chg="add del">
          <ac:chgData name="Elmer, Brittany" userId="fe715f73-7921-4f73-8af2-bd6bc91219af" providerId="ADAL" clId="{D8750ADB-BEC6-4D24-85F2-BAB4BA697484}" dt="2024-07-19T19:49:42.832" v="4377"/>
          <ac:spMkLst>
            <pc:docMk/>
            <pc:sldMk cId="219043815" sldId="382"/>
            <ac:spMk id="13" creationId="{64C2CA96-0B16-4AA7-B340-33044D238597}"/>
          </ac:spMkLst>
        </pc:spChg>
        <pc:spChg chg="add del">
          <ac:chgData name="Elmer, Brittany" userId="fe715f73-7921-4f73-8af2-bd6bc91219af" providerId="ADAL" clId="{D8750ADB-BEC6-4D24-85F2-BAB4BA697484}" dt="2024-07-19T19:49:42.832" v="4377"/>
          <ac:spMkLst>
            <pc:docMk/>
            <pc:sldMk cId="219043815" sldId="382"/>
            <ac:spMk id="15" creationId="{1D50D7A8-F1D5-4306-8A9B-DD7A73EB8BCE}"/>
          </ac:spMkLst>
        </pc:spChg>
        <pc:graphicFrameChg chg="add mod">
          <ac:chgData name="Elmer, Brittany" userId="fe715f73-7921-4f73-8af2-bd6bc91219af" providerId="ADAL" clId="{D8750ADB-BEC6-4D24-85F2-BAB4BA697484}" dt="2024-07-18T17:01:58.802" v="2845" actId="20577"/>
          <ac:graphicFrameMkLst>
            <pc:docMk/>
            <pc:sldMk cId="219043815" sldId="382"/>
            <ac:graphicFrameMk id="5" creationId="{542D4426-5E3F-231A-55C3-39B303F718F8}"/>
          </ac:graphicFrameMkLst>
        </pc:graphicFrameChg>
      </pc:sldChg>
      <pc:sldChg chg="addSp delSp modSp new mod setBg delDesignElem">
        <pc:chgData name="Elmer, Brittany" userId="fe715f73-7921-4f73-8af2-bd6bc91219af" providerId="ADAL" clId="{D8750ADB-BEC6-4D24-85F2-BAB4BA697484}" dt="2024-07-22T16:39:57.924" v="4716"/>
        <pc:sldMkLst>
          <pc:docMk/>
          <pc:sldMk cId="417818565" sldId="383"/>
        </pc:sldMkLst>
        <pc:spChg chg="mod">
          <ac:chgData name="Elmer, Brittany" userId="fe715f73-7921-4f73-8af2-bd6bc91219af" providerId="ADAL" clId="{D8750ADB-BEC6-4D24-85F2-BAB4BA697484}" dt="2024-07-22T16:38:39.641" v="4472" actId="20577"/>
          <ac:spMkLst>
            <pc:docMk/>
            <pc:sldMk cId="417818565" sldId="383"/>
            <ac:spMk id="2" creationId="{B994390B-1812-47CE-AB06-A0C2B3FD3D9E}"/>
          </ac:spMkLst>
        </pc:spChg>
        <pc:spChg chg="add del mod">
          <ac:chgData name="Elmer, Brittany" userId="fe715f73-7921-4f73-8af2-bd6bc91219af" providerId="ADAL" clId="{D8750ADB-BEC6-4D24-85F2-BAB4BA697484}" dt="2024-07-18T17:58:54.600" v="4299" actId="26606"/>
          <ac:spMkLst>
            <pc:docMk/>
            <pc:sldMk cId="417818565" sldId="383"/>
            <ac:spMk id="3" creationId="{E41DF2F6-A7E2-5AAF-F8B3-C60483FEA09D}"/>
          </ac:spMkLst>
        </pc:spChg>
        <pc:spChg chg="add del">
          <ac:chgData name="Elmer, Brittany" userId="fe715f73-7921-4f73-8af2-bd6bc91219af" providerId="ADAL" clId="{D8750ADB-BEC6-4D24-85F2-BAB4BA697484}" dt="2024-07-19T19:49:42.832" v="4377"/>
          <ac:spMkLst>
            <pc:docMk/>
            <pc:sldMk cId="417818565" sldId="383"/>
            <ac:spMk id="8" creationId="{777A147A-9ED8-46B4-8660-1B3C2AA880B5}"/>
          </ac:spMkLst>
        </pc:spChg>
        <pc:spChg chg="add del">
          <ac:chgData name="Elmer, Brittany" userId="fe715f73-7921-4f73-8af2-bd6bc91219af" providerId="ADAL" clId="{D8750ADB-BEC6-4D24-85F2-BAB4BA697484}" dt="2024-07-18T17:58:54.600" v="4298" actId="26606"/>
          <ac:spMkLst>
            <pc:docMk/>
            <pc:sldMk cId="417818565" sldId="383"/>
            <ac:spMk id="9" creationId="{C05CBC3C-2E5A-4839-8B9B-2E5A6ADF0F58}"/>
          </ac:spMkLst>
        </pc:spChg>
        <pc:spChg chg="add del">
          <ac:chgData name="Elmer, Brittany" userId="fe715f73-7921-4f73-8af2-bd6bc91219af" providerId="ADAL" clId="{D8750ADB-BEC6-4D24-85F2-BAB4BA697484}" dt="2024-07-19T19:49:42.832" v="4377"/>
          <ac:spMkLst>
            <pc:docMk/>
            <pc:sldMk cId="417818565" sldId="383"/>
            <ac:spMk id="10" creationId="{5D6C15A0-C087-4593-8414-2B4EC1CDC3DE}"/>
          </ac:spMkLst>
        </pc:spChg>
        <pc:spChg chg="add del">
          <ac:chgData name="Elmer, Brittany" userId="fe715f73-7921-4f73-8af2-bd6bc91219af" providerId="ADAL" clId="{D8750ADB-BEC6-4D24-85F2-BAB4BA697484}" dt="2024-07-18T17:58:54.600" v="4298" actId="26606"/>
          <ac:spMkLst>
            <pc:docMk/>
            <pc:sldMk cId="417818565" sldId="383"/>
            <ac:spMk id="11" creationId="{DB5B423A-57CC-4C58-AA26-8E2E862B03A0}"/>
          </ac:spMkLst>
        </pc:spChg>
        <pc:spChg chg="add mod">
          <ac:chgData name="Elmer, Brittany" userId="fe715f73-7921-4f73-8af2-bd6bc91219af" providerId="ADAL" clId="{D8750ADB-BEC6-4D24-85F2-BAB4BA697484}" dt="2024-07-22T16:39:57.924" v="4716"/>
          <ac:spMkLst>
            <pc:docMk/>
            <pc:sldMk cId="417818565" sldId="383"/>
            <ac:spMk id="13" creationId="{E41DF2F6-A7E2-5AAF-F8B3-C60483FEA09D}"/>
          </ac:spMkLst>
        </pc:spChg>
        <pc:graphicFrameChg chg="add del">
          <ac:chgData name="Elmer, Brittany" userId="fe715f73-7921-4f73-8af2-bd6bc91219af" providerId="ADAL" clId="{D8750ADB-BEC6-4D24-85F2-BAB4BA697484}" dt="2024-07-18T17:58:54.600" v="4298" actId="26606"/>
          <ac:graphicFrameMkLst>
            <pc:docMk/>
            <pc:sldMk cId="417818565" sldId="383"/>
            <ac:graphicFrameMk id="5" creationId="{E227A128-29E0-EFE0-8B00-97B5F447B9FB}"/>
          </ac:graphicFrameMkLst>
        </pc:graphicFrameChg>
      </pc:sldChg>
      <pc:sldChg chg="addSp delSp modSp new mod ord setBg modClrScheme delDesignElem chgLayout">
        <pc:chgData name="Elmer, Brittany" userId="fe715f73-7921-4f73-8af2-bd6bc91219af" providerId="ADAL" clId="{D8750ADB-BEC6-4D24-85F2-BAB4BA697484}" dt="2024-07-29T15:39:51.538" v="5300"/>
        <pc:sldMkLst>
          <pc:docMk/>
          <pc:sldMk cId="228848385" sldId="384"/>
        </pc:sldMkLst>
        <pc:spChg chg="del">
          <ac:chgData name="Elmer, Brittany" userId="fe715f73-7921-4f73-8af2-bd6bc91219af" providerId="ADAL" clId="{D8750ADB-BEC6-4D24-85F2-BAB4BA697484}" dt="2024-07-19T19:55:58.637" v="4396" actId="26606"/>
          <ac:spMkLst>
            <pc:docMk/>
            <pc:sldMk cId="228848385" sldId="384"/>
            <ac:spMk id="2" creationId="{29F1D45F-1AE9-012B-8DCC-5FBEBE29FBEB}"/>
          </ac:spMkLst>
        </pc:spChg>
        <pc:spChg chg="del">
          <ac:chgData name="Elmer, Brittany" userId="fe715f73-7921-4f73-8af2-bd6bc91219af" providerId="ADAL" clId="{D8750ADB-BEC6-4D24-85F2-BAB4BA697484}" dt="2024-07-19T19:55:45.931" v="4395"/>
          <ac:spMkLst>
            <pc:docMk/>
            <pc:sldMk cId="228848385" sldId="384"/>
            <ac:spMk id="3" creationId="{5F5357A8-7D1D-F558-4714-09EC808A07F1}"/>
          </ac:spMkLst>
        </pc:spChg>
        <pc:spChg chg="add del mod">
          <ac:chgData name="Elmer, Brittany" userId="fe715f73-7921-4f73-8af2-bd6bc91219af" providerId="ADAL" clId="{D8750ADB-BEC6-4D24-85F2-BAB4BA697484}" dt="2024-07-19T19:56:35.241" v="4400"/>
          <ac:spMkLst>
            <pc:docMk/>
            <pc:sldMk cId="228848385" sldId="384"/>
            <ac:spMk id="5" creationId="{0C735A84-6BD2-22D2-066B-A5B8292553CD}"/>
          </ac:spMkLst>
        </pc:spChg>
        <pc:spChg chg="add del mod">
          <ac:chgData name="Elmer, Brittany" userId="fe715f73-7921-4f73-8af2-bd6bc91219af" providerId="ADAL" clId="{D8750ADB-BEC6-4D24-85F2-BAB4BA697484}" dt="2024-07-19T20:01:46.989" v="4408"/>
          <ac:spMkLst>
            <pc:docMk/>
            <pc:sldMk cId="228848385" sldId="384"/>
            <ac:spMk id="7" creationId="{61756BCB-41D0-0120-4CEB-3C76E8FA369E}"/>
          </ac:spMkLst>
        </pc:spChg>
        <pc:spChg chg="add del mod ord">
          <ac:chgData name="Elmer, Brittany" userId="fe715f73-7921-4f73-8af2-bd6bc91219af" providerId="ADAL" clId="{D8750ADB-BEC6-4D24-85F2-BAB4BA697484}" dt="2024-07-19T20:02:16.687" v="4414" actId="700"/>
          <ac:spMkLst>
            <pc:docMk/>
            <pc:sldMk cId="228848385" sldId="384"/>
            <ac:spMk id="8" creationId="{8D410EC8-69B1-5DFE-BEEE-9D2B6663F5FD}"/>
          </ac:spMkLst>
        </pc:spChg>
        <pc:spChg chg="add del mod ord">
          <ac:chgData name="Elmer, Brittany" userId="fe715f73-7921-4f73-8af2-bd6bc91219af" providerId="ADAL" clId="{D8750ADB-BEC6-4D24-85F2-BAB4BA697484}" dt="2024-07-19T20:02:16.687" v="4414" actId="700"/>
          <ac:spMkLst>
            <pc:docMk/>
            <pc:sldMk cId="228848385" sldId="384"/>
            <ac:spMk id="9" creationId="{BEB852A0-D62B-FA6C-96E1-0690E1D2CA14}"/>
          </ac:spMkLst>
        </pc:spChg>
        <pc:spChg chg="add del mod">
          <ac:chgData name="Elmer, Brittany" userId="fe715f73-7921-4f73-8af2-bd6bc91219af" providerId="ADAL" clId="{D8750ADB-BEC6-4D24-85F2-BAB4BA697484}" dt="2024-07-29T15:38:58.443" v="5298" actId="478"/>
          <ac:spMkLst>
            <pc:docMk/>
            <pc:sldMk cId="228848385" sldId="384"/>
            <ac:spMk id="11" creationId="{25199B4B-6C1E-3F3D-D0FA-D8FDEDA135FA}"/>
          </ac:spMkLst>
        </pc:spChg>
        <pc:spChg chg="add del">
          <ac:chgData name="Elmer, Brittany" userId="fe715f73-7921-4f73-8af2-bd6bc91219af" providerId="ADAL" clId="{D8750ADB-BEC6-4D24-85F2-BAB4BA697484}" dt="2024-07-19T20:02:16.687" v="4414" actId="700"/>
          <ac:spMkLst>
            <pc:docMk/>
            <pc:sldMk cId="228848385" sldId="384"/>
            <ac:spMk id="25" creationId="{AB8C311F-7253-4AED-9701-7FC0708C41C7}"/>
          </ac:spMkLst>
        </pc:spChg>
        <pc:spChg chg="add del">
          <ac:chgData name="Elmer, Brittany" userId="fe715f73-7921-4f73-8af2-bd6bc91219af" providerId="ADAL" clId="{D8750ADB-BEC6-4D24-85F2-BAB4BA697484}" dt="2024-07-19T20:02:16.687" v="4414" actId="700"/>
          <ac:spMkLst>
            <pc:docMk/>
            <pc:sldMk cId="228848385" sldId="384"/>
            <ac:spMk id="27" creationId="{E2384209-CB15-4CDF-9D31-C44FD9A3F20D}"/>
          </ac:spMkLst>
        </pc:spChg>
        <pc:spChg chg="add del">
          <ac:chgData name="Elmer, Brittany" userId="fe715f73-7921-4f73-8af2-bd6bc91219af" providerId="ADAL" clId="{D8750ADB-BEC6-4D24-85F2-BAB4BA697484}" dt="2024-07-19T20:02:16.687" v="4414" actId="700"/>
          <ac:spMkLst>
            <pc:docMk/>
            <pc:sldMk cId="228848385" sldId="384"/>
            <ac:spMk id="29" creationId="{2633B3B5-CC90-43F0-8714-D31D1F3F0209}"/>
          </ac:spMkLst>
        </pc:spChg>
        <pc:spChg chg="add del">
          <ac:chgData name="Elmer, Brittany" userId="fe715f73-7921-4f73-8af2-bd6bc91219af" providerId="ADAL" clId="{D8750ADB-BEC6-4D24-85F2-BAB4BA697484}" dt="2024-07-19T20:02:16.687" v="4414" actId="700"/>
          <ac:spMkLst>
            <pc:docMk/>
            <pc:sldMk cId="228848385" sldId="384"/>
            <ac:spMk id="31" creationId="{A8D57A06-A426-446D-B02C-A2DC6B62E45E}"/>
          </ac:spMkLst>
        </pc:spChg>
        <pc:picChg chg="add mod ord">
          <ac:chgData name="Elmer, Brittany" userId="fe715f73-7921-4f73-8af2-bd6bc91219af" providerId="ADAL" clId="{D8750ADB-BEC6-4D24-85F2-BAB4BA697484}" dt="2024-07-19T20:02:16.687" v="4414" actId="700"/>
          <ac:picMkLst>
            <pc:docMk/>
            <pc:sldMk cId="228848385" sldId="384"/>
            <ac:picMk id="20" creationId="{CA51B580-1239-2CB9-895A-55D73A2B4F08}"/>
          </ac:picMkLst>
        </pc:picChg>
      </pc:sldChg>
      <pc:sldChg chg="new del">
        <pc:chgData name="Elmer, Brittany" userId="fe715f73-7921-4f73-8af2-bd6bc91219af" providerId="ADAL" clId="{D8750ADB-BEC6-4D24-85F2-BAB4BA697484}" dt="2024-07-22T16:38:13.846" v="4419" actId="2696"/>
        <pc:sldMkLst>
          <pc:docMk/>
          <pc:sldMk cId="1385313812" sldId="385"/>
        </pc:sldMkLst>
      </pc:sldChg>
      <pc:sldChg chg="modSp add mod">
        <pc:chgData name="Elmer, Brittany" userId="fe715f73-7921-4f73-8af2-bd6bc91219af" providerId="ADAL" clId="{D8750ADB-BEC6-4D24-85F2-BAB4BA697484}" dt="2024-07-22T19:12:58.149" v="5287" actId="20577"/>
        <pc:sldMkLst>
          <pc:docMk/>
          <pc:sldMk cId="3985999013" sldId="385"/>
        </pc:sldMkLst>
        <pc:spChg chg="mod">
          <ac:chgData name="Elmer, Brittany" userId="fe715f73-7921-4f73-8af2-bd6bc91219af" providerId="ADAL" clId="{D8750ADB-BEC6-4D24-85F2-BAB4BA697484}" dt="2024-07-22T16:59:40.633" v="5079" actId="20577"/>
          <ac:spMkLst>
            <pc:docMk/>
            <pc:sldMk cId="3985999013" sldId="385"/>
            <ac:spMk id="2" creationId="{B994390B-1812-47CE-AB06-A0C2B3FD3D9E}"/>
          </ac:spMkLst>
        </pc:spChg>
        <pc:spChg chg="mod">
          <ac:chgData name="Elmer, Brittany" userId="fe715f73-7921-4f73-8af2-bd6bc91219af" providerId="ADAL" clId="{D8750ADB-BEC6-4D24-85F2-BAB4BA697484}" dt="2024-07-22T19:12:58.149" v="5287" actId="20577"/>
          <ac:spMkLst>
            <pc:docMk/>
            <pc:sldMk cId="3985999013" sldId="385"/>
            <ac:spMk id="13" creationId="{E41DF2F6-A7E2-5AAF-F8B3-C60483FEA09D}"/>
          </ac:spMkLst>
        </pc:spChg>
      </pc:sldChg>
      <pc:sldChg chg="new del">
        <pc:chgData name="Elmer, Brittany" userId="fe715f73-7921-4f73-8af2-bd6bc91219af" providerId="ADAL" clId="{D8750ADB-BEC6-4D24-85F2-BAB4BA697484}" dt="2024-07-22T16:52:49.992" v="4766" actId="47"/>
        <pc:sldMkLst>
          <pc:docMk/>
          <pc:sldMk cId="4242520517" sldId="386"/>
        </pc:sldMkLst>
      </pc:sldChg>
      <pc:sldChg chg="new del">
        <pc:chgData name="Elmer, Brittany" userId="fe715f73-7921-4f73-8af2-bd6bc91219af" providerId="ADAL" clId="{D8750ADB-BEC6-4D24-85F2-BAB4BA697484}" dt="2024-07-22T16:52:48.962" v="4765" actId="47"/>
        <pc:sldMkLst>
          <pc:docMk/>
          <pc:sldMk cId="1913124626" sldId="387"/>
        </pc:sldMkLst>
      </pc:sldChg>
      <pc:sldChg chg="modSp add mod">
        <pc:chgData name="Elmer, Brittany" userId="fe715f73-7921-4f73-8af2-bd6bc91219af" providerId="ADAL" clId="{D8750ADB-BEC6-4D24-85F2-BAB4BA697484}" dt="2024-07-22T16:56:58.729" v="4855" actId="5793"/>
        <pc:sldMkLst>
          <pc:docMk/>
          <pc:sldMk cId="2474003709" sldId="388"/>
        </pc:sldMkLst>
        <pc:spChg chg="mod">
          <ac:chgData name="Elmer, Brittany" userId="fe715f73-7921-4f73-8af2-bd6bc91219af" providerId="ADAL" clId="{D8750ADB-BEC6-4D24-85F2-BAB4BA697484}" dt="2024-07-22T16:54:27.994" v="4803" actId="20577"/>
          <ac:spMkLst>
            <pc:docMk/>
            <pc:sldMk cId="2474003709" sldId="388"/>
            <ac:spMk id="2" creationId="{B994390B-1812-47CE-AB06-A0C2B3FD3D9E}"/>
          </ac:spMkLst>
        </pc:spChg>
        <pc:spChg chg="mod">
          <ac:chgData name="Elmer, Brittany" userId="fe715f73-7921-4f73-8af2-bd6bc91219af" providerId="ADAL" clId="{D8750ADB-BEC6-4D24-85F2-BAB4BA697484}" dt="2024-07-22T16:56:58.729" v="4855" actId="5793"/>
          <ac:spMkLst>
            <pc:docMk/>
            <pc:sldMk cId="2474003709" sldId="388"/>
            <ac:spMk id="13" creationId="{E41DF2F6-A7E2-5AAF-F8B3-C60483FEA09D}"/>
          </ac:spMkLst>
        </pc:spChg>
      </pc:sldChg>
      <pc:sldChg chg="add del">
        <pc:chgData name="Elmer, Brittany" userId="fe715f73-7921-4f73-8af2-bd6bc91219af" providerId="ADAL" clId="{D8750ADB-BEC6-4D24-85F2-BAB4BA697484}" dt="2024-07-22T16:57:09.885" v="4856" actId="2696"/>
        <pc:sldMkLst>
          <pc:docMk/>
          <pc:sldMk cId="808258586" sldId="389"/>
        </pc:sldMkLst>
      </pc:sldChg>
      <pc:sldChg chg="addSp delSp modSp new mod setBg">
        <pc:chgData name="Elmer, Brittany" userId="fe715f73-7921-4f73-8af2-bd6bc91219af" providerId="ADAL" clId="{D8750ADB-BEC6-4D24-85F2-BAB4BA697484}" dt="2024-07-29T15:41:44.724" v="5334" actId="26606"/>
        <pc:sldMkLst>
          <pc:docMk/>
          <pc:sldMk cId="1588400064" sldId="389"/>
        </pc:sldMkLst>
        <pc:spChg chg="del">
          <ac:chgData name="Elmer, Brittany" userId="fe715f73-7921-4f73-8af2-bd6bc91219af" providerId="ADAL" clId="{D8750ADB-BEC6-4D24-85F2-BAB4BA697484}" dt="2024-07-29T15:40:49.673" v="5318" actId="478"/>
          <ac:spMkLst>
            <pc:docMk/>
            <pc:sldMk cId="1588400064" sldId="389"/>
            <ac:spMk id="2" creationId="{D98ED7C3-57A4-E724-C48A-3EE091C947FB}"/>
          </ac:spMkLst>
        </pc:spChg>
        <pc:spChg chg="mod ord">
          <ac:chgData name="Elmer, Brittany" userId="fe715f73-7921-4f73-8af2-bd6bc91219af" providerId="ADAL" clId="{D8750ADB-BEC6-4D24-85F2-BAB4BA697484}" dt="2024-07-29T15:41:44.724" v="5334" actId="26606"/>
          <ac:spMkLst>
            <pc:docMk/>
            <pc:sldMk cId="1588400064" sldId="389"/>
            <ac:spMk id="3" creationId="{C52160DC-9979-CE9E-EA68-EAD2D1B6C23C}"/>
          </ac:spMkLst>
        </pc:spChg>
        <pc:spChg chg="add del">
          <ac:chgData name="Elmer, Brittany" userId="fe715f73-7921-4f73-8af2-bd6bc91219af" providerId="ADAL" clId="{D8750ADB-BEC6-4D24-85F2-BAB4BA697484}" dt="2024-07-29T15:41:44.724" v="5334" actId="26606"/>
          <ac:spMkLst>
            <pc:docMk/>
            <pc:sldMk cId="1588400064" sldId="389"/>
            <ac:spMk id="10" creationId="{EDDBB197-D710-4A4F-A9CA-FD2177498BE8}"/>
          </ac:spMkLst>
        </pc:spChg>
        <pc:spChg chg="add del">
          <ac:chgData name="Elmer, Brittany" userId="fe715f73-7921-4f73-8af2-bd6bc91219af" providerId="ADAL" clId="{D8750ADB-BEC6-4D24-85F2-BAB4BA697484}" dt="2024-07-29T15:41:44.724" v="5334" actId="26606"/>
          <ac:spMkLst>
            <pc:docMk/>
            <pc:sldMk cId="1588400064" sldId="389"/>
            <ac:spMk id="12" creationId="{975D1CFA-2CDB-4B64-BD9F-85744E8DA12F}"/>
          </ac:spMkLst>
        </pc:spChg>
        <pc:spChg chg="add del">
          <ac:chgData name="Elmer, Brittany" userId="fe715f73-7921-4f73-8af2-bd6bc91219af" providerId="ADAL" clId="{D8750ADB-BEC6-4D24-85F2-BAB4BA697484}" dt="2024-07-29T15:41:39.130" v="5323" actId="26606"/>
          <ac:spMkLst>
            <pc:docMk/>
            <pc:sldMk cId="1588400064" sldId="389"/>
            <ac:spMk id="23" creationId="{12609869-9E80-471B-A487-A53288E0E791}"/>
          </ac:spMkLst>
        </pc:spChg>
        <pc:spChg chg="add del">
          <ac:chgData name="Elmer, Brittany" userId="fe715f73-7921-4f73-8af2-bd6bc91219af" providerId="ADAL" clId="{D8750ADB-BEC6-4D24-85F2-BAB4BA697484}" dt="2024-07-29T15:41:39.130" v="5323" actId="26606"/>
          <ac:spMkLst>
            <pc:docMk/>
            <pc:sldMk cId="1588400064" sldId="389"/>
            <ac:spMk id="25" creationId="{7004738A-9D34-43E8-97D2-CA0EED4F8BE0}"/>
          </ac:spMkLst>
        </pc:spChg>
        <pc:spChg chg="add del">
          <ac:chgData name="Elmer, Brittany" userId="fe715f73-7921-4f73-8af2-bd6bc91219af" providerId="ADAL" clId="{D8750ADB-BEC6-4D24-85F2-BAB4BA697484}" dt="2024-07-29T15:41:39.130" v="5323" actId="26606"/>
          <ac:spMkLst>
            <pc:docMk/>
            <pc:sldMk cId="1588400064" sldId="389"/>
            <ac:spMk id="27" creationId="{B8B8D07F-F13E-443E-BA68-2D26672D76B9}"/>
          </ac:spMkLst>
        </pc:spChg>
        <pc:spChg chg="add del">
          <ac:chgData name="Elmer, Brittany" userId="fe715f73-7921-4f73-8af2-bd6bc91219af" providerId="ADAL" clId="{D8750ADB-BEC6-4D24-85F2-BAB4BA697484}" dt="2024-07-29T15:41:39.130" v="5323" actId="26606"/>
          <ac:spMkLst>
            <pc:docMk/>
            <pc:sldMk cId="1588400064" sldId="389"/>
            <ac:spMk id="29" creationId="{2813A4FA-24A5-41ED-A534-3807D1B2F344}"/>
          </ac:spMkLst>
        </pc:spChg>
        <pc:spChg chg="add del">
          <ac:chgData name="Elmer, Brittany" userId="fe715f73-7921-4f73-8af2-bd6bc91219af" providerId="ADAL" clId="{D8750ADB-BEC6-4D24-85F2-BAB4BA697484}" dt="2024-07-29T15:41:39.130" v="5323" actId="26606"/>
          <ac:spMkLst>
            <pc:docMk/>
            <pc:sldMk cId="1588400064" sldId="389"/>
            <ac:spMk id="31" creationId="{C3944F27-CA70-4E84-A51A-E6BF89558979}"/>
          </ac:spMkLst>
        </pc:spChg>
        <pc:spChg chg="add del">
          <ac:chgData name="Elmer, Brittany" userId="fe715f73-7921-4f73-8af2-bd6bc91219af" providerId="ADAL" clId="{D8750ADB-BEC6-4D24-85F2-BAB4BA697484}" dt="2024-07-29T15:41:39.942" v="5325" actId="26606"/>
          <ac:spMkLst>
            <pc:docMk/>
            <pc:sldMk cId="1588400064" sldId="389"/>
            <ac:spMk id="34" creationId="{327D73B4-9F5C-4A64-A179-51B9500CB8B5}"/>
          </ac:spMkLst>
        </pc:spChg>
        <pc:spChg chg="add del">
          <ac:chgData name="Elmer, Brittany" userId="fe715f73-7921-4f73-8af2-bd6bc91219af" providerId="ADAL" clId="{D8750ADB-BEC6-4D24-85F2-BAB4BA697484}" dt="2024-07-29T15:41:39.942" v="5325" actId="26606"/>
          <ac:spMkLst>
            <pc:docMk/>
            <pc:sldMk cId="1588400064" sldId="389"/>
            <ac:spMk id="35" creationId="{C1F06963-6374-4B48-844F-071A9BAAAE02}"/>
          </ac:spMkLst>
        </pc:spChg>
        <pc:spChg chg="add del">
          <ac:chgData name="Elmer, Brittany" userId="fe715f73-7921-4f73-8af2-bd6bc91219af" providerId="ADAL" clId="{D8750ADB-BEC6-4D24-85F2-BAB4BA697484}" dt="2024-07-29T15:41:43.974" v="5331" actId="26606"/>
          <ac:spMkLst>
            <pc:docMk/>
            <pc:sldMk cId="1588400064" sldId="389"/>
            <ac:spMk id="37" creationId="{FEC9DA3E-C1D7-472D-B7C0-F71AE41FBA23}"/>
          </ac:spMkLst>
        </pc:spChg>
        <pc:spChg chg="add del">
          <ac:chgData name="Elmer, Brittany" userId="fe715f73-7921-4f73-8af2-bd6bc91219af" providerId="ADAL" clId="{D8750ADB-BEC6-4D24-85F2-BAB4BA697484}" dt="2024-07-29T15:41:39.942" v="5325" actId="26606"/>
          <ac:spMkLst>
            <pc:docMk/>
            <pc:sldMk cId="1588400064" sldId="389"/>
            <ac:spMk id="38" creationId="{E3020543-B24B-4EC4-8FFC-8DD88EEA91A8}"/>
          </ac:spMkLst>
        </pc:spChg>
        <pc:spChg chg="add del">
          <ac:chgData name="Elmer, Brittany" userId="fe715f73-7921-4f73-8af2-bd6bc91219af" providerId="ADAL" clId="{D8750ADB-BEC6-4D24-85F2-BAB4BA697484}" dt="2024-07-29T15:41:41.125" v="5327" actId="26606"/>
          <ac:spMkLst>
            <pc:docMk/>
            <pc:sldMk cId="1588400064" sldId="389"/>
            <ac:spMk id="40" creationId="{1CD81A2A-6ED4-4EF4-A14C-912D31E14800}"/>
          </ac:spMkLst>
        </pc:spChg>
        <pc:spChg chg="add del">
          <ac:chgData name="Elmer, Brittany" userId="fe715f73-7921-4f73-8af2-bd6bc91219af" providerId="ADAL" clId="{D8750ADB-BEC6-4D24-85F2-BAB4BA697484}" dt="2024-07-29T15:41:41.125" v="5327" actId="26606"/>
          <ac:spMkLst>
            <pc:docMk/>
            <pc:sldMk cId="1588400064" sldId="389"/>
            <ac:spMk id="41" creationId="{1661932C-CA15-4E17-B115-FAE7CBEE4789}"/>
          </ac:spMkLst>
        </pc:spChg>
        <pc:spChg chg="add del">
          <ac:chgData name="Elmer, Brittany" userId="fe715f73-7921-4f73-8af2-bd6bc91219af" providerId="ADAL" clId="{D8750ADB-BEC6-4D24-85F2-BAB4BA697484}" dt="2024-07-29T15:41:41.125" v="5327" actId="26606"/>
          <ac:spMkLst>
            <pc:docMk/>
            <pc:sldMk cId="1588400064" sldId="389"/>
            <ac:spMk id="42" creationId="{8590ADD5-9383-4D3D-9047-3DA2593CCB5D}"/>
          </ac:spMkLst>
        </pc:spChg>
        <pc:spChg chg="add del">
          <ac:chgData name="Elmer, Brittany" userId="fe715f73-7921-4f73-8af2-bd6bc91219af" providerId="ADAL" clId="{D8750ADB-BEC6-4D24-85F2-BAB4BA697484}" dt="2024-07-29T15:41:41.125" v="5327" actId="26606"/>
          <ac:spMkLst>
            <pc:docMk/>
            <pc:sldMk cId="1588400064" sldId="389"/>
            <ac:spMk id="43" creationId="{DABE3E45-88CF-45D8-8D40-C773324D93F6}"/>
          </ac:spMkLst>
        </pc:spChg>
        <pc:spChg chg="add del">
          <ac:chgData name="Elmer, Brittany" userId="fe715f73-7921-4f73-8af2-bd6bc91219af" providerId="ADAL" clId="{D8750ADB-BEC6-4D24-85F2-BAB4BA697484}" dt="2024-07-29T15:41:41.125" v="5327" actId="26606"/>
          <ac:spMkLst>
            <pc:docMk/>
            <pc:sldMk cId="1588400064" sldId="389"/>
            <ac:spMk id="45" creationId="{B91ECDA9-56DC-4270-8F33-01C5637B8CEB}"/>
          </ac:spMkLst>
        </pc:spChg>
        <pc:spChg chg="add del">
          <ac:chgData name="Elmer, Brittany" userId="fe715f73-7921-4f73-8af2-bd6bc91219af" providerId="ADAL" clId="{D8750ADB-BEC6-4D24-85F2-BAB4BA697484}" dt="2024-07-29T15:41:41.125" v="5327" actId="26606"/>
          <ac:spMkLst>
            <pc:docMk/>
            <pc:sldMk cId="1588400064" sldId="389"/>
            <ac:spMk id="46" creationId="{75F47824-961D-465D-84F9-EAE11BC6173B}"/>
          </ac:spMkLst>
        </pc:spChg>
        <pc:spChg chg="add del">
          <ac:chgData name="Elmer, Brittany" userId="fe715f73-7921-4f73-8af2-bd6bc91219af" providerId="ADAL" clId="{D8750ADB-BEC6-4D24-85F2-BAB4BA697484}" dt="2024-07-29T15:41:41.125" v="5327" actId="26606"/>
          <ac:spMkLst>
            <pc:docMk/>
            <pc:sldMk cId="1588400064" sldId="389"/>
            <ac:spMk id="47" creationId="{FEC9DA3E-C1D7-472D-B7C0-F71AE41FBA23}"/>
          </ac:spMkLst>
        </pc:spChg>
        <pc:spChg chg="add del">
          <ac:chgData name="Elmer, Brittany" userId="fe715f73-7921-4f73-8af2-bd6bc91219af" providerId="ADAL" clId="{D8750ADB-BEC6-4D24-85F2-BAB4BA697484}" dt="2024-07-29T15:41:42.509" v="5329" actId="26606"/>
          <ac:spMkLst>
            <pc:docMk/>
            <pc:sldMk cId="1588400064" sldId="389"/>
            <ac:spMk id="49" creationId="{327D73B4-9F5C-4A64-A179-51B9500CB8B5}"/>
          </ac:spMkLst>
        </pc:spChg>
        <pc:spChg chg="add del">
          <ac:chgData name="Elmer, Brittany" userId="fe715f73-7921-4f73-8af2-bd6bc91219af" providerId="ADAL" clId="{D8750ADB-BEC6-4D24-85F2-BAB4BA697484}" dt="2024-07-29T15:41:42.509" v="5329" actId="26606"/>
          <ac:spMkLst>
            <pc:docMk/>
            <pc:sldMk cId="1588400064" sldId="389"/>
            <ac:spMk id="50" creationId="{C1F06963-6374-4B48-844F-071A9BAAAE02}"/>
          </ac:spMkLst>
        </pc:spChg>
        <pc:spChg chg="add del">
          <ac:chgData name="Elmer, Brittany" userId="fe715f73-7921-4f73-8af2-bd6bc91219af" providerId="ADAL" clId="{D8750ADB-BEC6-4D24-85F2-BAB4BA697484}" dt="2024-07-29T15:41:42.509" v="5329" actId="26606"/>
          <ac:spMkLst>
            <pc:docMk/>
            <pc:sldMk cId="1588400064" sldId="389"/>
            <ac:spMk id="53" creationId="{E3020543-B24B-4EC4-8FFC-8DD88EEA91A8}"/>
          </ac:spMkLst>
        </pc:spChg>
        <pc:spChg chg="add del">
          <ac:chgData name="Elmer, Brittany" userId="fe715f73-7921-4f73-8af2-bd6bc91219af" providerId="ADAL" clId="{D8750ADB-BEC6-4D24-85F2-BAB4BA697484}" dt="2024-07-29T15:41:43.974" v="5331" actId="26606"/>
          <ac:spMkLst>
            <pc:docMk/>
            <pc:sldMk cId="1588400064" sldId="389"/>
            <ac:spMk id="56" creationId="{1CD81A2A-6ED4-4EF4-A14C-912D31E14800}"/>
          </ac:spMkLst>
        </pc:spChg>
        <pc:spChg chg="add del">
          <ac:chgData name="Elmer, Brittany" userId="fe715f73-7921-4f73-8af2-bd6bc91219af" providerId="ADAL" clId="{D8750ADB-BEC6-4D24-85F2-BAB4BA697484}" dt="2024-07-29T15:41:43.974" v="5331" actId="26606"/>
          <ac:spMkLst>
            <pc:docMk/>
            <pc:sldMk cId="1588400064" sldId="389"/>
            <ac:spMk id="57" creationId="{1661932C-CA15-4E17-B115-FAE7CBEE4789}"/>
          </ac:spMkLst>
        </pc:spChg>
        <pc:spChg chg="add del">
          <ac:chgData name="Elmer, Brittany" userId="fe715f73-7921-4f73-8af2-bd6bc91219af" providerId="ADAL" clId="{D8750ADB-BEC6-4D24-85F2-BAB4BA697484}" dt="2024-07-29T15:41:43.974" v="5331" actId="26606"/>
          <ac:spMkLst>
            <pc:docMk/>
            <pc:sldMk cId="1588400064" sldId="389"/>
            <ac:spMk id="58" creationId="{8590ADD5-9383-4D3D-9047-3DA2593CCB5D}"/>
          </ac:spMkLst>
        </pc:spChg>
        <pc:spChg chg="add del">
          <ac:chgData name="Elmer, Brittany" userId="fe715f73-7921-4f73-8af2-bd6bc91219af" providerId="ADAL" clId="{D8750ADB-BEC6-4D24-85F2-BAB4BA697484}" dt="2024-07-29T15:41:43.974" v="5331" actId="26606"/>
          <ac:spMkLst>
            <pc:docMk/>
            <pc:sldMk cId="1588400064" sldId="389"/>
            <ac:spMk id="59" creationId="{DABE3E45-88CF-45D8-8D40-C773324D93F6}"/>
          </ac:spMkLst>
        </pc:spChg>
        <pc:spChg chg="add del">
          <ac:chgData name="Elmer, Brittany" userId="fe715f73-7921-4f73-8af2-bd6bc91219af" providerId="ADAL" clId="{D8750ADB-BEC6-4D24-85F2-BAB4BA697484}" dt="2024-07-29T15:41:43.974" v="5331" actId="26606"/>
          <ac:spMkLst>
            <pc:docMk/>
            <pc:sldMk cId="1588400064" sldId="389"/>
            <ac:spMk id="61" creationId="{B91ECDA9-56DC-4270-8F33-01C5637B8CEB}"/>
          </ac:spMkLst>
        </pc:spChg>
        <pc:spChg chg="add del">
          <ac:chgData name="Elmer, Brittany" userId="fe715f73-7921-4f73-8af2-bd6bc91219af" providerId="ADAL" clId="{D8750ADB-BEC6-4D24-85F2-BAB4BA697484}" dt="2024-07-29T15:41:43.974" v="5331" actId="26606"/>
          <ac:spMkLst>
            <pc:docMk/>
            <pc:sldMk cId="1588400064" sldId="389"/>
            <ac:spMk id="62" creationId="{75F47824-961D-465D-84F9-EAE11BC6173B}"/>
          </ac:spMkLst>
        </pc:spChg>
        <pc:spChg chg="add del">
          <ac:chgData name="Elmer, Brittany" userId="fe715f73-7921-4f73-8af2-bd6bc91219af" providerId="ADAL" clId="{D8750ADB-BEC6-4D24-85F2-BAB4BA697484}" dt="2024-07-29T15:41:44.708" v="5333" actId="26606"/>
          <ac:spMkLst>
            <pc:docMk/>
            <pc:sldMk cId="1588400064" sldId="389"/>
            <ac:spMk id="64" creationId="{B6FACB3C-9069-4791-BC5C-0DB7CD19B853}"/>
          </ac:spMkLst>
        </pc:spChg>
        <pc:spChg chg="add del">
          <ac:chgData name="Elmer, Brittany" userId="fe715f73-7921-4f73-8af2-bd6bc91219af" providerId="ADAL" clId="{D8750ADB-BEC6-4D24-85F2-BAB4BA697484}" dt="2024-07-29T15:41:44.708" v="5333" actId="26606"/>
          <ac:spMkLst>
            <pc:docMk/>
            <pc:sldMk cId="1588400064" sldId="389"/>
            <ac:spMk id="65" creationId="{71F2038E-D777-4B76-81DD-DD13EE91B9DD}"/>
          </ac:spMkLst>
        </pc:spChg>
        <pc:spChg chg="add">
          <ac:chgData name="Elmer, Brittany" userId="fe715f73-7921-4f73-8af2-bd6bc91219af" providerId="ADAL" clId="{D8750ADB-BEC6-4D24-85F2-BAB4BA697484}" dt="2024-07-29T15:41:44.724" v="5334" actId="26606"/>
          <ac:spMkLst>
            <pc:docMk/>
            <pc:sldMk cId="1588400064" sldId="389"/>
            <ac:spMk id="70" creationId="{A9E881A4-A468-403A-9941-F8FFD5C68144}"/>
          </ac:spMkLst>
        </pc:spChg>
        <pc:spChg chg="add">
          <ac:chgData name="Elmer, Brittany" userId="fe715f73-7921-4f73-8af2-bd6bc91219af" providerId="ADAL" clId="{D8750ADB-BEC6-4D24-85F2-BAB4BA697484}" dt="2024-07-29T15:41:44.724" v="5334" actId="26606"/>
          <ac:spMkLst>
            <pc:docMk/>
            <pc:sldMk cId="1588400064" sldId="389"/>
            <ac:spMk id="71" creationId="{6F168544-607B-491A-8601-3087D0FCE1DD}"/>
          </ac:spMkLst>
        </pc:spChg>
        <pc:grpChg chg="add del">
          <ac:chgData name="Elmer, Brittany" userId="fe715f73-7921-4f73-8af2-bd6bc91219af" providerId="ADAL" clId="{D8750ADB-BEC6-4D24-85F2-BAB4BA697484}" dt="2024-07-29T15:41:44.724" v="5334" actId="26606"/>
          <ac:grpSpMkLst>
            <pc:docMk/>
            <pc:sldMk cId="1588400064" sldId="389"/>
            <ac:grpSpMk id="14" creationId="{25EE5136-01F1-466C-962D-BA9B4C6757AA}"/>
          </ac:grpSpMkLst>
        </pc:grpChg>
        <pc:grpChg chg="add del">
          <ac:chgData name="Elmer, Brittany" userId="fe715f73-7921-4f73-8af2-bd6bc91219af" providerId="ADAL" clId="{D8750ADB-BEC6-4D24-85F2-BAB4BA697484}" dt="2024-07-29T15:41:39.942" v="5325" actId="26606"/>
          <ac:grpSpMkLst>
            <pc:docMk/>
            <pc:sldMk cId="1588400064" sldId="389"/>
            <ac:grpSpMk id="36" creationId="{5614C7C0-FA1D-4105-8345-1DF76F9870A8}"/>
          </ac:grpSpMkLst>
        </pc:grpChg>
        <pc:grpChg chg="add del">
          <ac:chgData name="Elmer, Brittany" userId="fe715f73-7921-4f73-8af2-bd6bc91219af" providerId="ADAL" clId="{D8750ADB-BEC6-4D24-85F2-BAB4BA697484}" dt="2024-07-29T15:41:42.509" v="5329" actId="26606"/>
          <ac:grpSpMkLst>
            <pc:docMk/>
            <pc:sldMk cId="1588400064" sldId="389"/>
            <ac:grpSpMk id="51" creationId="{5614C7C0-FA1D-4105-8345-1DF76F9870A8}"/>
          </ac:grpSpMkLst>
        </pc:grpChg>
        <pc:grpChg chg="add del">
          <ac:chgData name="Elmer, Brittany" userId="fe715f73-7921-4f73-8af2-bd6bc91219af" providerId="ADAL" clId="{D8750ADB-BEC6-4D24-85F2-BAB4BA697484}" dt="2024-07-29T15:41:44.708" v="5333" actId="26606"/>
          <ac:grpSpMkLst>
            <pc:docMk/>
            <pc:sldMk cId="1588400064" sldId="389"/>
            <ac:grpSpMk id="66" creationId="{DD354807-230F-4402-B1B9-F733A8F1F190}"/>
          </ac:grpSpMkLst>
        </pc:grpChg>
        <pc:picChg chg="add mod">
          <ac:chgData name="Elmer, Brittany" userId="fe715f73-7921-4f73-8af2-bd6bc91219af" providerId="ADAL" clId="{D8750ADB-BEC6-4D24-85F2-BAB4BA697484}" dt="2024-07-29T15:41:44.724" v="5334" actId="26606"/>
          <ac:picMkLst>
            <pc:docMk/>
            <pc:sldMk cId="1588400064" sldId="389"/>
            <ac:picMk id="7" creationId="{AB8E055F-55F1-CDB4-B540-52802F97A2C9}"/>
          </ac:picMkLst>
        </pc:picChg>
        <pc:cxnChg chg="add del">
          <ac:chgData name="Elmer, Brittany" userId="fe715f73-7921-4f73-8af2-bd6bc91219af" providerId="ADAL" clId="{D8750ADB-BEC6-4D24-85F2-BAB4BA697484}" dt="2024-07-29T15:41:39.942" v="5325" actId="26606"/>
          <ac:cxnSpMkLst>
            <pc:docMk/>
            <pc:sldMk cId="1588400064" sldId="389"/>
            <ac:cxnSpMk id="33" creationId="{C49DA8F6-BCC1-4447-B54C-57856834B94B}"/>
          </ac:cxnSpMkLst>
        </pc:cxnChg>
        <pc:cxnChg chg="add del">
          <ac:chgData name="Elmer, Brittany" userId="fe715f73-7921-4f73-8af2-bd6bc91219af" providerId="ADAL" clId="{D8750ADB-BEC6-4D24-85F2-BAB4BA697484}" dt="2024-07-29T15:41:41.125" v="5327" actId="26606"/>
          <ac:cxnSpMkLst>
            <pc:docMk/>
            <pc:sldMk cId="1588400064" sldId="389"/>
            <ac:cxnSpMk id="44" creationId="{49CD1692-827B-4C8D-B4A1-134FD04CF45C}"/>
          </ac:cxnSpMkLst>
        </pc:cxnChg>
        <pc:cxnChg chg="add del">
          <ac:chgData name="Elmer, Brittany" userId="fe715f73-7921-4f73-8af2-bd6bc91219af" providerId="ADAL" clId="{D8750ADB-BEC6-4D24-85F2-BAB4BA697484}" dt="2024-07-29T15:41:42.509" v="5329" actId="26606"/>
          <ac:cxnSpMkLst>
            <pc:docMk/>
            <pc:sldMk cId="1588400064" sldId="389"/>
            <ac:cxnSpMk id="54" creationId="{C49DA8F6-BCC1-4447-B54C-57856834B94B}"/>
          </ac:cxnSpMkLst>
        </pc:cxnChg>
        <pc:cxnChg chg="add del">
          <ac:chgData name="Elmer, Brittany" userId="fe715f73-7921-4f73-8af2-bd6bc91219af" providerId="ADAL" clId="{D8750ADB-BEC6-4D24-85F2-BAB4BA697484}" dt="2024-07-29T15:41:43.974" v="5331" actId="26606"/>
          <ac:cxnSpMkLst>
            <pc:docMk/>
            <pc:sldMk cId="1588400064" sldId="389"/>
            <ac:cxnSpMk id="60" creationId="{49CD1692-827B-4C8D-B4A1-134FD04CF45C}"/>
          </ac:cxnSpMkLst>
        </pc:cxn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hyperlink" Target="https://www.cpsb.org/site/handlers/filedownload.ashx?moduleinstanceid=6567&amp;dataid=19092&amp;FileName=A26_EDP%20Emergency%20Plan.pdf" TargetMode="External"/><Relationship Id="rId2" Type="http://schemas.openxmlformats.org/officeDocument/2006/relationships/hyperlink" Target="https://www.cpsb.org/site/handlers/filedownload.ashx?moduleinstanceid=6567&amp;dataid=4716&amp;FileName=A4_EDP_Site_Information_Form.pdf" TargetMode="External"/><Relationship Id="rId1" Type="http://schemas.openxmlformats.org/officeDocument/2006/relationships/hyperlink" Target="https://www.cpsb.org/site/handlers/filedownload.ashx?moduleinstanceid=6569&amp;dataid=4739&amp;FileName=C1_EDP_Salary_Info_Form.pdf" TargetMode="External"/><Relationship Id="rId5" Type="http://schemas.openxmlformats.org/officeDocument/2006/relationships/hyperlink" Target="https://www.cpsb.org/site/handlers/filedownload.ashx?moduleinstanceid=6567&amp;dataid=4719&amp;FileName=A1_Policies_and_Procedures_Sign_Off_Sheet.pdf" TargetMode="External"/><Relationship Id="rId4" Type="http://schemas.openxmlformats.org/officeDocument/2006/relationships/hyperlink" Target="https://www.cpsb.org/site/handlers/filedownload.ashx?moduleinstanceid=6567&amp;dataid=19090&amp;FileName=A24_EDP%20Emergency%20Plan%20Acknowledgment%20Form.pdf"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cpsb.org/site/handlers/filedownload.ashx?moduleinstanceid=6567&amp;dataid=19092&amp;FileName=A26_EDP%20Emergency%20Plan.pdf" TargetMode="External"/><Relationship Id="rId2" Type="http://schemas.openxmlformats.org/officeDocument/2006/relationships/hyperlink" Target="https://www.cpsb.org/site/handlers/filedownload.ashx?moduleinstanceid=6567&amp;dataid=4716&amp;FileName=A4_EDP_Site_Information_Form.pdf" TargetMode="External"/><Relationship Id="rId1" Type="http://schemas.openxmlformats.org/officeDocument/2006/relationships/hyperlink" Target="https://www.cpsb.org/site/handlers/filedownload.ashx?moduleinstanceid=6569&amp;dataid=4739&amp;FileName=C1_EDP_Salary_Info_Form.pdf" TargetMode="External"/><Relationship Id="rId5" Type="http://schemas.openxmlformats.org/officeDocument/2006/relationships/hyperlink" Target="https://www.cpsb.org/site/handlers/filedownload.ashx?moduleinstanceid=6567&amp;dataid=4719&amp;FileName=A1_Policies_and_Procedures_Sign_Off_Sheet.pdf" TargetMode="External"/><Relationship Id="rId4" Type="http://schemas.openxmlformats.org/officeDocument/2006/relationships/hyperlink" Target="https://www.cpsb.org/site/handlers/filedownload.ashx?moduleinstanceid=6567&amp;dataid=19090&amp;FileName=A24_EDP%20Emergency%20Plan%20Acknowledgment%20Form.pdf"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042FC-0D7F-44F5-AAAB-E96E828B8AB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97CADF7-D56F-4853-9C29-E4944304DBAE}">
      <dgm:prSet/>
      <dgm:spPr/>
      <dgm:t>
        <a:bodyPr/>
        <a:lstStyle/>
        <a:p>
          <a:r>
            <a:rPr lang="en-US" dirty="0"/>
            <a:t>PARENT APP</a:t>
          </a:r>
        </a:p>
        <a:p>
          <a:endParaRPr lang="en-US" dirty="0"/>
        </a:p>
      </dgm:t>
    </dgm:pt>
    <dgm:pt modelId="{6DC5F8E7-A3AC-4D1F-B2E4-27123FA054E7}" type="parTrans" cxnId="{6316E577-727F-4A1B-B8B7-9F1BE8A97616}">
      <dgm:prSet/>
      <dgm:spPr/>
      <dgm:t>
        <a:bodyPr/>
        <a:lstStyle/>
        <a:p>
          <a:endParaRPr lang="en-US"/>
        </a:p>
      </dgm:t>
    </dgm:pt>
    <dgm:pt modelId="{73A6222F-C288-4879-A747-03FB0D7105B3}" type="sibTrans" cxnId="{6316E577-727F-4A1B-B8B7-9F1BE8A97616}">
      <dgm:prSet/>
      <dgm:spPr/>
      <dgm:t>
        <a:bodyPr/>
        <a:lstStyle/>
        <a:p>
          <a:endParaRPr lang="en-US"/>
        </a:p>
      </dgm:t>
    </dgm:pt>
    <dgm:pt modelId="{0CC1B380-0AEA-491E-B07B-34E7284A7182}">
      <dgm:prSet/>
      <dgm:spPr/>
      <dgm:t>
        <a:bodyPr/>
        <a:lstStyle/>
        <a:p>
          <a:r>
            <a:rPr lang="en-US"/>
            <a:t>ONLINE PAYMENTS THROUGH MYPROCARE</a:t>
          </a:r>
        </a:p>
      </dgm:t>
    </dgm:pt>
    <dgm:pt modelId="{22444B19-3EC7-4C65-BC70-8C4FBF31D1E3}" type="parTrans" cxnId="{695E700C-DC7B-4307-89C8-3FA21B62F6C5}">
      <dgm:prSet/>
      <dgm:spPr/>
      <dgm:t>
        <a:bodyPr/>
        <a:lstStyle/>
        <a:p>
          <a:endParaRPr lang="en-US"/>
        </a:p>
      </dgm:t>
    </dgm:pt>
    <dgm:pt modelId="{7D44856B-62EE-4B40-8C9C-13C463AD1087}" type="sibTrans" cxnId="{695E700C-DC7B-4307-89C8-3FA21B62F6C5}">
      <dgm:prSet/>
      <dgm:spPr/>
      <dgm:t>
        <a:bodyPr/>
        <a:lstStyle/>
        <a:p>
          <a:endParaRPr lang="en-US"/>
        </a:p>
      </dgm:t>
    </dgm:pt>
    <dgm:pt modelId="{56CD2D42-C837-4238-9713-2269B4B7B880}">
      <dgm:prSet/>
      <dgm:spPr/>
      <dgm:t>
        <a:bodyPr/>
        <a:lstStyle/>
        <a:p>
          <a:r>
            <a:rPr lang="en-US"/>
            <a:t>ONLINE REGISTRATION/WAITLIST </a:t>
          </a:r>
        </a:p>
      </dgm:t>
    </dgm:pt>
    <dgm:pt modelId="{C2AEE864-137B-4977-8447-AF045A72C6AA}" type="parTrans" cxnId="{E8D34A24-406B-4946-A96B-D864AE5A1E81}">
      <dgm:prSet/>
      <dgm:spPr/>
      <dgm:t>
        <a:bodyPr/>
        <a:lstStyle/>
        <a:p>
          <a:endParaRPr lang="en-US"/>
        </a:p>
      </dgm:t>
    </dgm:pt>
    <dgm:pt modelId="{2B919F1D-547A-47DD-99E2-8732EAD66D36}" type="sibTrans" cxnId="{E8D34A24-406B-4946-A96B-D864AE5A1E81}">
      <dgm:prSet/>
      <dgm:spPr/>
      <dgm:t>
        <a:bodyPr/>
        <a:lstStyle/>
        <a:p>
          <a:endParaRPr lang="en-US"/>
        </a:p>
      </dgm:t>
    </dgm:pt>
    <dgm:pt modelId="{41B87749-E548-4B3A-A870-14AE5D9B8971}" type="pres">
      <dgm:prSet presAssocID="{FF7042FC-0D7F-44F5-AAAB-E96E828B8AB0}" presName="hierChild1" presStyleCnt="0">
        <dgm:presLayoutVars>
          <dgm:chPref val="1"/>
          <dgm:dir/>
          <dgm:animOne val="branch"/>
          <dgm:animLvl val="lvl"/>
          <dgm:resizeHandles/>
        </dgm:presLayoutVars>
      </dgm:prSet>
      <dgm:spPr/>
    </dgm:pt>
    <dgm:pt modelId="{0FF0F442-AE28-475B-B0F0-B4AFB125E858}" type="pres">
      <dgm:prSet presAssocID="{497CADF7-D56F-4853-9C29-E4944304DBAE}" presName="hierRoot1" presStyleCnt="0"/>
      <dgm:spPr/>
    </dgm:pt>
    <dgm:pt modelId="{3990D295-D406-48B4-907F-41E8881B814F}" type="pres">
      <dgm:prSet presAssocID="{497CADF7-D56F-4853-9C29-E4944304DBAE}" presName="composite" presStyleCnt="0"/>
      <dgm:spPr/>
    </dgm:pt>
    <dgm:pt modelId="{C1E39941-7C4F-4ADC-811F-020043090D1D}" type="pres">
      <dgm:prSet presAssocID="{497CADF7-D56F-4853-9C29-E4944304DBAE}" presName="background" presStyleLbl="node0" presStyleIdx="0" presStyleCnt="3"/>
      <dgm:spPr/>
    </dgm:pt>
    <dgm:pt modelId="{109D4C9F-AE7F-4F5E-BF23-7FA7B73C4AC2}" type="pres">
      <dgm:prSet presAssocID="{497CADF7-D56F-4853-9C29-E4944304DBAE}" presName="text" presStyleLbl="fgAcc0" presStyleIdx="0" presStyleCnt="3">
        <dgm:presLayoutVars>
          <dgm:chPref val="3"/>
        </dgm:presLayoutVars>
      </dgm:prSet>
      <dgm:spPr/>
    </dgm:pt>
    <dgm:pt modelId="{55BA38B6-2A27-48C7-8DDE-7C75BA92E25D}" type="pres">
      <dgm:prSet presAssocID="{497CADF7-D56F-4853-9C29-E4944304DBAE}" presName="hierChild2" presStyleCnt="0"/>
      <dgm:spPr/>
    </dgm:pt>
    <dgm:pt modelId="{94242C12-844B-4AF6-B88B-91181F04B05B}" type="pres">
      <dgm:prSet presAssocID="{0CC1B380-0AEA-491E-B07B-34E7284A7182}" presName="hierRoot1" presStyleCnt="0"/>
      <dgm:spPr/>
    </dgm:pt>
    <dgm:pt modelId="{EA9A93FF-A8F3-40FD-A2E3-C458D0D2C353}" type="pres">
      <dgm:prSet presAssocID="{0CC1B380-0AEA-491E-B07B-34E7284A7182}" presName="composite" presStyleCnt="0"/>
      <dgm:spPr/>
    </dgm:pt>
    <dgm:pt modelId="{BCC34419-2FC7-42C8-8425-A033E9A84D6E}" type="pres">
      <dgm:prSet presAssocID="{0CC1B380-0AEA-491E-B07B-34E7284A7182}" presName="background" presStyleLbl="node0" presStyleIdx="1" presStyleCnt="3"/>
      <dgm:spPr/>
    </dgm:pt>
    <dgm:pt modelId="{778A9F3F-D5BF-43F1-966A-F77B94B70826}" type="pres">
      <dgm:prSet presAssocID="{0CC1B380-0AEA-491E-B07B-34E7284A7182}" presName="text" presStyleLbl="fgAcc0" presStyleIdx="1" presStyleCnt="3">
        <dgm:presLayoutVars>
          <dgm:chPref val="3"/>
        </dgm:presLayoutVars>
      </dgm:prSet>
      <dgm:spPr/>
    </dgm:pt>
    <dgm:pt modelId="{8C725106-1E74-4CD0-A2CE-3496FDC9961A}" type="pres">
      <dgm:prSet presAssocID="{0CC1B380-0AEA-491E-B07B-34E7284A7182}" presName="hierChild2" presStyleCnt="0"/>
      <dgm:spPr/>
    </dgm:pt>
    <dgm:pt modelId="{F58891F0-B56F-4433-AFDA-7787518233E9}" type="pres">
      <dgm:prSet presAssocID="{56CD2D42-C837-4238-9713-2269B4B7B880}" presName="hierRoot1" presStyleCnt="0"/>
      <dgm:spPr/>
    </dgm:pt>
    <dgm:pt modelId="{D7C02A8E-AA4B-4AF9-A4E5-33D32E529747}" type="pres">
      <dgm:prSet presAssocID="{56CD2D42-C837-4238-9713-2269B4B7B880}" presName="composite" presStyleCnt="0"/>
      <dgm:spPr/>
    </dgm:pt>
    <dgm:pt modelId="{74939E00-7E7F-4854-ACF2-C19E7643E581}" type="pres">
      <dgm:prSet presAssocID="{56CD2D42-C837-4238-9713-2269B4B7B880}" presName="background" presStyleLbl="node0" presStyleIdx="2" presStyleCnt="3"/>
      <dgm:spPr/>
    </dgm:pt>
    <dgm:pt modelId="{F9CD72A0-4476-4BF2-848D-4A3E255B87B5}" type="pres">
      <dgm:prSet presAssocID="{56CD2D42-C837-4238-9713-2269B4B7B880}" presName="text" presStyleLbl="fgAcc0" presStyleIdx="2" presStyleCnt="3">
        <dgm:presLayoutVars>
          <dgm:chPref val="3"/>
        </dgm:presLayoutVars>
      </dgm:prSet>
      <dgm:spPr/>
    </dgm:pt>
    <dgm:pt modelId="{A45B1899-E639-4FA7-ABA9-E42D81B3FEBB}" type="pres">
      <dgm:prSet presAssocID="{56CD2D42-C837-4238-9713-2269B4B7B880}" presName="hierChild2" presStyleCnt="0"/>
      <dgm:spPr/>
    </dgm:pt>
  </dgm:ptLst>
  <dgm:cxnLst>
    <dgm:cxn modelId="{90BE3F0C-D240-4EBA-832A-59D1EB9FBC4D}" type="presOf" srcId="{0CC1B380-0AEA-491E-B07B-34E7284A7182}" destId="{778A9F3F-D5BF-43F1-966A-F77B94B70826}" srcOrd="0" destOrd="0" presId="urn:microsoft.com/office/officeart/2005/8/layout/hierarchy1"/>
    <dgm:cxn modelId="{695E700C-DC7B-4307-89C8-3FA21B62F6C5}" srcId="{FF7042FC-0D7F-44F5-AAAB-E96E828B8AB0}" destId="{0CC1B380-0AEA-491E-B07B-34E7284A7182}" srcOrd="1" destOrd="0" parTransId="{22444B19-3EC7-4C65-BC70-8C4FBF31D1E3}" sibTransId="{7D44856B-62EE-4B40-8C9C-13C463AD1087}"/>
    <dgm:cxn modelId="{E8D34A24-406B-4946-A96B-D864AE5A1E81}" srcId="{FF7042FC-0D7F-44F5-AAAB-E96E828B8AB0}" destId="{56CD2D42-C837-4238-9713-2269B4B7B880}" srcOrd="2" destOrd="0" parTransId="{C2AEE864-137B-4977-8447-AF045A72C6AA}" sibTransId="{2B919F1D-547A-47DD-99E2-8732EAD66D36}"/>
    <dgm:cxn modelId="{910F6E69-F7A1-46A9-B348-2FBE649A37D4}" type="presOf" srcId="{497CADF7-D56F-4853-9C29-E4944304DBAE}" destId="{109D4C9F-AE7F-4F5E-BF23-7FA7B73C4AC2}" srcOrd="0" destOrd="0" presId="urn:microsoft.com/office/officeart/2005/8/layout/hierarchy1"/>
    <dgm:cxn modelId="{6316E577-727F-4A1B-B8B7-9F1BE8A97616}" srcId="{FF7042FC-0D7F-44F5-AAAB-E96E828B8AB0}" destId="{497CADF7-D56F-4853-9C29-E4944304DBAE}" srcOrd="0" destOrd="0" parTransId="{6DC5F8E7-A3AC-4D1F-B2E4-27123FA054E7}" sibTransId="{73A6222F-C288-4879-A747-03FB0D7105B3}"/>
    <dgm:cxn modelId="{BCE12283-2767-4E0A-BC1E-9DEFF572F4F4}" type="presOf" srcId="{56CD2D42-C837-4238-9713-2269B4B7B880}" destId="{F9CD72A0-4476-4BF2-848D-4A3E255B87B5}" srcOrd="0" destOrd="0" presId="urn:microsoft.com/office/officeart/2005/8/layout/hierarchy1"/>
    <dgm:cxn modelId="{83A33F86-2877-4C94-B0D2-F3C283A3A9BB}" type="presOf" srcId="{FF7042FC-0D7F-44F5-AAAB-E96E828B8AB0}" destId="{41B87749-E548-4B3A-A870-14AE5D9B8971}" srcOrd="0" destOrd="0" presId="urn:microsoft.com/office/officeart/2005/8/layout/hierarchy1"/>
    <dgm:cxn modelId="{FB4FD1E7-9633-4F6F-A9A2-42E9998B6E5C}" type="presParOf" srcId="{41B87749-E548-4B3A-A870-14AE5D9B8971}" destId="{0FF0F442-AE28-475B-B0F0-B4AFB125E858}" srcOrd="0" destOrd="0" presId="urn:microsoft.com/office/officeart/2005/8/layout/hierarchy1"/>
    <dgm:cxn modelId="{939AC906-0E26-4072-B258-84D83D4DB1CD}" type="presParOf" srcId="{0FF0F442-AE28-475B-B0F0-B4AFB125E858}" destId="{3990D295-D406-48B4-907F-41E8881B814F}" srcOrd="0" destOrd="0" presId="urn:microsoft.com/office/officeart/2005/8/layout/hierarchy1"/>
    <dgm:cxn modelId="{81769BC1-CDC4-48C6-8A7D-48E58BA33B4D}" type="presParOf" srcId="{3990D295-D406-48B4-907F-41E8881B814F}" destId="{C1E39941-7C4F-4ADC-811F-020043090D1D}" srcOrd="0" destOrd="0" presId="urn:microsoft.com/office/officeart/2005/8/layout/hierarchy1"/>
    <dgm:cxn modelId="{77277EBD-38A0-4210-AB0C-3C773D423EAC}" type="presParOf" srcId="{3990D295-D406-48B4-907F-41E8881B814F}" destId="{109D4C9F-AE7F-4F5E-BF23-7FA7B73C4AC2}" srcOrd="1" destOrd="0" presId="urn:microsoft.com/office/officeart/2005/8/layout/hierarchy1"/>
    <dgm:cxn modelId="{CF91DD9A-CD32-49B8-8415-394F56AD1B17}" type="presParOf" srcId="{0FF0F442-AE28-475B-B0F0-B4AFB125E858}" destId="{55BA38B6-2A27-48C7-8DDE-7C75BA92E25D}" srcOrd="1" destOrd="0" presId="urn:microsoft.com/office/officeart/2005/8/layout/hierarchy1"/>
    <dgm:cxn modelId="{21FC6C8E-7924-40C3-A593-5614415DA0AC}" type="presParOf" srcId="{41B87749-E548-4B3A-A870-14AE5D9B8971}" destId="{94242C12-844B-4AF6-B88B-91181F04B05B}" srcOrd="1" destOrd="0" presId="urn:microsoft.com/office/officeart/2005/8/layout/hierarchy1"/>
    <dgm:cxn modelId="{5FD0BB73-AE20-44EA-9FC2-F0CFD1D57A38}" type="presParOf" srcId="{94242C12-844B-4AF6-B88B-91181F04B05B}" destId="{EA9A93FF-A8F3-40FD-A2E3-C458D0D2C353}" srcOrd="0" destOrd="0" presId="urn:microsoft.com/office/officeart/2005/8/layout/hierarchy1"/>
    <dgm:cxn modelId="{37CBAA48-143C-44F6-B369-58980B2DC902}" type="presParOf" srcId="{EA9A93FF-A8F3-40FD-A2E3-C458D0D2C353}" destId="{BCC34419-2FC7-42C8-8425-A033E9A84D6E}" srcOrd="0" destOrd="0" presId="urn:microsoft.com/office/officeart/2005/8/layout/hierarchy1"/>
    <dgm:cxn modelId="{556DB1AE-D55F-4661-B7EB-B1DF078464E2}" type="presParOf" srcId="{EA9A93FF-A8F3-40FD-A2E3-C458D0D2C353}" destId="{778A9F3F-D5BF-43F1-966A-F77B94B70826}" srcOrd="1" destOrd="0" presId="urn:microsoft.com/office/officeart/2005/8/layout/hierarchy1"/>
    <dgm:cxn modelId="{8C8DDDF7-5507-4ED5-90D0-E806DA67D0A6}" type="presParOf" srcId="{94242C12-844B-4AF6-B88B-91181F04B05B}" destId="{8C725106-1E74-4CD0-A2CE-3496FDC9961A}" srcOrd="1" destOrd="0" presId="urn:microsoft.com/office/officeart/2005/8/layout/hierarchy1"/>
    <dgm:cxn modelId="{9FF466A0-6741-49F7-954C-C71D9CDDA8C2}" type="presParOf" srcId="{41B87749-E548-4B3A-A870-14AE5D9B8971}" destId="{F58891F0-B56F-4433-AFDA-7787518233E9}" srcOrd="2" destOrd="0" presId="urn:microsoft.com/office/officeart/2005/8/layout/hierarchy1"/>
    <dgm:cxn modelId="{7470D734-661C-43B3-BDFB-23BC2896B9A8}" type="presParOf" srcId="{F58891F0-B56F-4433-AFDA-7787518233E9}" destId="{D7C02A8E-AA4B-4AF9-A4E5-33D32E529747}" srcOrd="0" destOrd="0" presId="urn:microsoft.com/office/officeart/2005/8/layout/hierarchy1"/>
    <dgm:cxn modelId="{20B7E241-1FA7-4CFC-9E6D-7A4259324966}" type="presParOf" srcId="{D7C02A8E-AA4B-4AF9-A4E5-33D32E529747}" destId="{74939E00-7E7F-4854-ACF2-C19E7643E581}" srcOrd="0" destOrd="0" presId="urn:microsoft.com/office/officeart/2005/8/layout/hierarchy1"/>
    <dgm:cxn modelId="{84A5F5F6-E92D-4677-AD18-FEF3EE0DF739}" type="presParOf" srcId="{D7C02A8E-AA4B-4AF9-A4E5-33D32E529747}" destId="{F9CD72A0-4476-4BF2-848D-4A3E255B87B5}" srcOrd="1" destOrd="0" presId="urn:microsoft.com/office/officeart/2005/8/layout/hierarchy1"/>
    <dgm:cxn modelId="{90DC37D8-E483-4E54-A0E2-AB424D04B3BF}" type="presParOf" srcId="{F58891F0-B56F-4433-AFDA-7787518233E9}" destId="{A45B1899-E639-4FA7-ABA9-E42D81B3FE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33A77D-FB6D-48DD-94FA-0F7F02C0B981}" type="doc">
      <dgm:prSet loTypeId="urn:microsoft.com/office/officeart/2005/8/layout/vList5" loCatId="list" qsTypeId="urn:microsoft.com/office/officeart/2005/8/quickstyle/simple2" qsCatId="simple" csTypeId="urn:microsoft.com/office/officeart/2005/8/colors/colorful1" csCatId="colorful" phldr="1"/>
      <dgm:spPr/>
      <dgm:t>
        <a:bodyPr/>
        <a:lstStyle/>
        <a:p>
          <a:endParaRPr lang="en-US"/>
        </a:p>
      </dgm:t>
    </dgm:pt>
    <dgm:pt modelId="{C30D72BE-EAB7-42E2-8F1A-16E667F1D3E2}">
      <dgm:prSet/>
      <dgm:spPr/>
      <dgm:t>
        <a:bodyPr/>
        <a:lstStyle/>
        <a:p>
          <a:pPr rtl="0"/>
          <a:r>
            <a:rPr lang="en-US"/>
            <a:t>1.</a:t>
          </a:r>
          <a:r>
            <a:rPr lang="en-US">
              <a:latin typeface="Tw Cen MT Condensed" panose="020B0606020104020203"/>
            </a:rPr>
            <a:t> </a:t>
          </a:r>
          <a:r>
            <a:rPr lang="en-US"/>
            <a:t> Salary Information</a:t>
          </a:r>
          <a:r>
            <a:rPr lang="en-US">
              <a:latin typeface="Tw Cen MT Condensed" panose="020B0606020104020203"/>
            </a:rPr>
            <a:t> </a:t>
          </a:r>
          <a:endParaRPr lang="en-US"/>
        </a:p>
      </dgm:t>
    </dgm:pt>
    <dgm:pt modelId="{5EFE0A46-8E4A-46C6-9466-28094A10CC28}" type="parTrans" cxnId="{2A864B25-76DB-4802-99E8-2E9322C0DB6F}">
      <dgm:prSet/>
      <dgm:spPr/>
      <dgm:t>
        <a:bodyPr/>
        <a:lstStyle/>
        <a:p>
          <a:endParaRPr lang="en-US"/>
        </a:p>
      </dgm:t>
    </dgm:pt>
    <dgm:pt modelId="{124AEA1C-B4C5-4897-83F5-BE0099619E2A}" type="sibTrans" cxnId="{2A864B25-76DB-4802-99E8-2E9322C0DB6F}">
      <dgm:prSet/>
      <dgm:spPr/>
      <dgm:t>
        <a:bodyPr/>
        <a:lstStyle/>
        <a:p>
          <a:endParaRPr lang="en-US"/>
        </a:p>
      </dgm:t>
    </dgm:pt>
    <dgm:pt modelId="{9DDC6CC5-9FE0-4089-A644-DB1B9207658B}">
      <dgm:prSet/>
      <dgm:spPr/>
      <dgm:t>
        <a:bodyPr/>
        <a:lstStyle/>
        <a:p>
          <a:pPr rtl="0"/>
          <a:r>
            <a:rPr lang="en-US"/>
            <a:t>2.</a:t>
          </a:r>
          <a:r>
            <a:rPr lang="en-US">
              <a:latin typeface="Tw Cen MT Condensed" panose="020B0606020104020203"/>
            </a:rPr>
            <a:t> </a:t>
          </a:r>
          <a:r>
            <a:rPr lang="en-US"/>
            <a:t> Site Information Form</a:t>
          </a:r>
          <a:endParaRPr lang="en-US">
            <a:latin typeface="Tw Cen MT Condensed" panose="020B0606020104020203"/>
          </a:endParaRPr>
        </a:p>
      </dgm:t>
    </dgm:pt>
    <dgm:pt modelId="{378AB9BE-451D-4A67-8449-812941DECD47}" type="parTrans" cxnId="{7460303D-A5AF-41F6-857D-8CA39A7853AE}">
      <dgm:prSet/>
      <dgm:spPr/>
      <dgm:t>
        <a:bodyPr/>
        <a:lstStyle/>
        <a:p>
          <a:endParaRPr lang="en-US"/>
        </a:p>
      </dgm:t>
    </dgm:pt>
    <dgm:pt modelId="{58F4B6A6-FF26-4632-8028-DC513BA87D8C}" type="sibTrans" cxnId="{7460303D-A5AF-41F6-857D-8CA39A7853AE}">
      <dgm:prSet/>
      <dgm:spPr/>
      <dgm:t>
        <a:bodyPr/>
        <a:lstStyle/>
        <a:p>
          <a:endParaRPr lang="en-US"/>
        </a:p>
      </dgm:t>
    </dgm:pt>
    <dgm:pt modelId="{EE0EB76E-D835-458D-BE94-32AB97F1187B}">
      <dgm:prSet/>
      <dgm:spPr/>
      <dgm:t>
        <a:bodyPr/>
        <a:lstStyle/>
        <a:p>
          <a:pPr rtl="0"/>
          <a:r>
            <a:rPr lang="en-US"/>
            <a:t>3.</a:t>
          </a:r>
          <a:r>
            <a:rPr lang="en-US">
              <a:latin typeface="Tw Cen MT Condensed" panose="020B0606020104020203"/>
            </a:rPr>
            <a:t> </a:t>
          </a:r>
          <a:r>
            <a:rPr lang="en-US"/>
            <a:t> Emergency Plan (complete plan except for student information sheets)</a:t>
          </a:r>
          <a:endParaRPr lang="en-US">
            <a:latin typeface="Tw Cen MT Condensed" panose="020B0606020104020203"/>
          </a:endParaRPr>
        </a:p>
      </dgm:t>
    </dgm:pt>
    <dgm:pt modelId="{285F14EE-190F-4338-BA87-AB8482161CF3}" type="parTrans" cxnId="{3EABF173-8241-49F3-883E-4E014169A5E5}">
      <dgm:prSet/>
      <dgm:spPr/>
      <dgm:t>
        <a:bodyPr/>
        <a:lstStyle/>
        <a:p>
          <a:endParaRPr lang="en-US"/>
        </a:p>
      </dgm:t>
    </dgm:pt>
    <dgm:pt modelId="{E168A7BA-CA95-4B32-8843-72F73718D010}" type="sibTrans" cxnId="{3EABF173-8241-49F3-883E-4E014169A5E5}">
      <dgm:prSet/>
      <dgm:spPr/>
      <dgm:t>
        <a:bodyPr/>
        <a:lstStyle/>
        <a:p>
          <a:endParaRPr lang="en-US"/>
        </a:p>
      </dgm:t>
    </dgm:pt>
    <dgm:pt modelId="{D592EE3E-A61A-4E1B-A542-3D529DE3A24C}">
      <dgm:prSet/>
      <dgm:spPr/>
      <dgm:t>
        <a:bodyPr/>
        <a:lstStyle/>
        <a:p>
          <a:r>
            <a:rPr lang="en-US"/>
            <a:t>4.  Emergency Plan Acknowledgement</a:t>
          </a:r>
        </a:p>
      </dgm:t>
    </dgm:pt>
    <dgm:pt modelId="{67ABC812-2C85-4455-BDAD-CB81CDF4A085}" type="parTrans" cxnId="{4868253B-7D74-459E-B62C-06194333DC34}">
      <dgm:prSet/>
      <dgm:spPr/>
      <dgm:t>
        <a:bodyPr/>
        <a:lstStyle/>
        <a:p>
          <a:endParaRPr lang="en-US"/>
        </a:p>
      </dgm:t>
    </dgm:pt>
    <dgm:pt modelId="{E6C78F12-321C-4482-A896-293FF17FAAC1}" type="sibTrans" cxnId="{4868253B-7D74-459E-B62C-06194333DC34}">
      <dgm:prSet/>
      <dgm:spPr/>
      <dgm:t>
        <a:bodyPr/>
        <a:lstStyle/>
        <a:p>
          <a:endParaRPr lang="en-US"/>
        </a:p>
      </dgm:t>
    </dgm:pt>
    <dgm:pt modelId="{D2E8DD56-E264-4758-BF8B-17EF1D1BF5D1}">
      <dgm:prSet/>
      <dgm:spPr/>
      <dgm:t>
        <a:bodyPr/>
        <a:lstStyle/>
        <a:p>
          <a:r>
            <a:rPr lang="en-US"/>
            <a:t>5.  Staff in-service agenda/sign-in sheet (There is no link for this.  You create your own.)</a:t>
          </a:r>
        </a:p>
      </dgm:t>
    </dgm:pt>
    <dgm:pt modelId="{FCA35E29-9F3C-482D-BFF4-6893FCFABE7D}" type="parTrans" cxnId="{1BD0654F-68FC-4BF3-AD2A-B765501DAC85}">
      <dgm:prSet/>
      <dgm:spPr/>
      <dgm:t>
        <a:bodyPr/>
        <a:lstStyle/>
        <a:p>
          <a:endParaRPr lang="en-US"/>
        </a:p>
      </dgm:t>
    </dgm:pt>
    <dgm:pt modelId="{CB36ACD3-90DD-4D5E-BDB9-B21BF9131CEF}" type="sibTrans" cxnId="{1BD0654F-68FC-4BF3-AD2A-B765501DAC85}">
      <dgm:prSet/>
      <dgm:spPr/>
      <dgm:t>
        <a:bodyPr/>
        <a:lstStyle/>
        <a:p>
          <a:endParaRPr lang="en-US"/>
        </a:p>
      </dgm:t>
    </dgm:pt>
    <dgm:pt modelId="{5572C3F5-7ABF-4B7A-8A31-4556F2581150}">
      <dgm:prSet/>
      <dgm:spPr/>
      <dgm:t>
        <a:bodyPr/>
        <a:lstStyle/>
        <a:p>
          <a:r>
            <a:rPr lang="en-US"/>
            <a:t>6.  Policies and Procedures Manual Sign off sheet (for Site Director and Bookkeeper)</a:t>
          </a:r>
        </a:p>
      </dgm:t>
    </dgm:pt>
    <dgm:pt modelId="{8A697AB3-672A-4F06-8FC5-A968A636142D}" type="parTrans" cxnId="{28790DB7-0F94-4467-9529-0EA5A82E06D2}">
      <dgm:prSet/>
      <dgm:spPr/>
      <dgm:t>
        <a:bodyPr/>
        <a:lstStyle/>
        <a:p>
          <a:endParaRPr lang="en-US"/>
        </a:p>
      </dgm:t>
    </dgm:pt>
    <dgm:pt modelId="{B00F76F0-5787-451D-B8C6-A1FB2C453781}" type="sibTrans" cxnId="{28790DB7-0F94-4467-9529-0EA5A82E06D2}">
      <dgm:prSet/>
      <dgm:spPr/>
      <dgm:t>
        <a:bodyPr/>
        <a:lstStyle/>
        <a:p>
          <a:endParaRPr lang="en-US"/>
        </a:p>
      </dgm:t>
    </dgm:pt>
    <dgm:pt modelId="{0A12870B-7861-4760-B98B-6E0C3830E879}">
      <dgm:prSet phldr="0" custT="1"/>
      <dgm:spPr/>
      <dgm:t>
        <a:bodyPr/>
        <a:lstStyle/>
        <a:p>
          <a:r>
            <a:rPr lang="en-US" sz="1400" dirty="0">
              <a:hlinkClick xmlns:r="http://schemas.openxmlformats.org/officeDocument/2006/relationships" r:id="rId1"/>
            </a:rPr>
            <a:t>https://www.cpsb.org/site/handlers/filedownload.ashx?moduleinstanceid=6569&amp;dataid=4739&amp;FileName=C1_EDP_Salary_Info_Form.pdf</a:t>
          </a:r>
          <a:endParaRPr lang="en-US" sz="1400" dirty="0">
            <a:latin typeface="Tw Cen MT Condensed" panose="020B0606020104020203"/>
          </a:endParaRPr>
        </a:p>
      </dgm:t>
    </dgm:pt>
    <dgm:pt modelId="{C627DB11-E8F2-4284-BEC0-A34C7361C2CE}" type="parTrans" cxnId="{6BFDF7EC-CE20-4034-B66F-F3041E105F52}">
      <dgm:prSet/>
      <dgm:spPr/>
      <dgm:t>
        <a:bodyPr/>
        <a:lstStyle/>
        <a:p>
          <a:endParaRPr lang="en-US"/>
        </a:p>
      </dgm:t>
    </dgm:pt>
    <dgm:pt modelId="{075D29CC-5B8D-4952-93EF-FE9E91F8322A}" type="sibTrans" cxnId="{6BFDF7EC-CE20-4034-B66F-F3041E105F52}">
      <dgm:prSet/>
      <dgm:spPr/>
      <dgm:t>
        <a:bodyPr/>
        <a:lstStyle/>
        <a:p>
          <a:endParaRPr lang="en-US"/>
        </a:p>
      </dgm:t>
    </dgm:pt>
    <dgm:pt modelId="{6CF3FBE5-9E4E-460C-9D99-63D5798E8896}">
      <dgm:prSet phldr="0" custT="1"/>
      <dgm:spPr/>
      <dgm:t>
        <a:bodyPr/>
        <a:lstStyle/>
        <a:p>
          <a:r>
            <a:rPr lang="en-US" sz="1400" dirty="0">
              <a:hlinkClick xmlns:r="http://schemas.openxmlformats.org/officeDocument/2006/relationships" r:id="rId2"/>
            </a:rPr>
            <a:t>https://www.cpsb.org/site/handlers/filedownload.ashx?moduleinstanceid=6567&amp;dataid=4716&amp;FileName=A4_EDP_Site_Information_Form.pdf</a:t>
          </a:r>
          <a:endParaRPr lang="en-US" sz="1400" dirty="0"/>
        </a:p>
      </dgm:t>
    </dgm:pt>
    <dgm:pt modelId="{CC562F37-8E7E-4FD4-9AC7-0457572CB00A}" type="parTrans" cxnId="{CDD4A6EC-4763-4A5A-981D-CBA0D88B65E6}">
      <dgm:prSet/>
      <dgm:spPr/>
      <dgm:t>
        <a:bodyPr/>
        <a:lstStyle/>
        <a:p>
          <a:endParaRPr lang="en-US"/>
        </a:p>
      </dgm:t>
    </dgm:pt>
    <dgm:pt modelId="{757712D0-6DE1-4A11-92A8-3002B9161E57}" type="sibTrans" cxnId="{CDD4A6EC-4763-4A5A-981D-CBA0D88B65E6}">
      <dgm:prSet/>
      <dgm:spPr/>
      <dgm:t>
        <a:bodyPr/>
        <a:lstStyle/>
        <a:p>
          <a:endParaRPr lang="en-US"/>
        </a:p>
      </dgm:t>
    </dgm:pt>
    <dgm:pt modelId="{4A4A2974-5101-4339-B23E-642B79555333}">
      <dgm:prSet phldr="0" custT="1"/>
      <dgm:spPr/>
      <dgm:t>
        <a:bodyPr/>
        <a:lstStyle/>
        <a:p>
          <a:r>
            <a:rPr lang="en-US" sz="1400" dirty="0">
              <a:hlinkClick xmlns:r="http://schemas.openxmlformats.org/officeDocument/2006/relationships" r:id="rId3"/>
            </a:rPr>
            <a:t>https://www.cpsb.org/site/handlers/filedownload.ashx?moduleinstanceid=6567&amp;dataid=19092&amp;FileName=A26_EDP%20Emergency%20Plan.pdf</a:t>
          </a:r>
          <a:endParaRPr lang="en-US" sz="1400" dirty="0"/>
        </a:p>
      </dgm:t>
    </dgm:pt>
    <dgm:pt modelId="{453089C7-6BA8-4D56-A796-3A507A448D6C}" type="parTrans" cxnId="{1D8E9738-B623-4818-A73A-A7AA8D9B9748}">
      <dgm:prSet/>
      <dgm:spPr/>
      <dgm:t>
        <a:bodyPr/>
        <a:lstStyle/>
        <a:p>
          <a:endParaRPr lang="en-US"/>
        </a:p>
      </dgm:t>
    </dgm:pt>
    <dgm:pt modelId="{EB8E3C9A-C21A-4E8C-976A-A1D295C02BF3}" type="sibTrans" cxnId="{1D8E9738-B623-4818-A73A-A7AA8D9B9748}">
      <dgm:prSet/>
      <dgm:spPr/>
      <dgm:t>
        <a:bodyPr/>
        <a:lstStyle/>
        <a:p>
          <a:endParaRPr lang="en-US"/>
        </a:p>
      </dgm:t>
    </dgm:pt>
    <dgm:pt modelId="{809FEEA4-96B0-4580-B869-C0E290E7BABB}">
      <dgm:prSet phldr="0" custT="1"/>
      <dgm:spPr/>
      <dgm:t>
        <a:bodyPr/>
        <a:lstStyle/>
        <a:p>
          <a:r>
            <a:rPr lang="en-US" sz="1400" dirty="0">
              <a:hlinkClick xmlns:r="http://schemas.openxmlformats.org/officeDocument/2006/relationships" r:id="rId4"/>
            </a:rPr>
            <a:t>https://www.cpsb.org/site/handlers/filedownload.ashx?moduleinstanceid=6567&amp;dataid=19090&amp;FileName=A24_EDP%20Emergency%20Plan%20Acknowledgment%20Form.pdf</a:t>
          </a:r>
          <a:endParaRPr lang="en-US" sz="1400" dirty="0">
            <a:latin typeface="Tw Cen MT Condensed" panose="020B0606020104020203"/>
          </a:endParaRPr>
        </a:p>
      </dgm:t>
    </dgm:pt>
    <dgm:pt modelId="{0FAEAA5C-3D10-4843-8397-D67979CB94EB}" type="parTrans" cxnId="{917311F1-6B01-4D52-BD54-D4EABAAB65DB}">
      <dgm:prSet/>
      <dgm:spPr/>
      <dgm:t>
        <a:bodyPr/>
        <a:lstStyle/>
        <a:p>
          <a:endParaRPr lang="en-US"/>
        </a:p>
      </dgm:t>
    </dgm:pt>
    <dgm:pt modelId="{BF3632D5-919C-40B0-AD16-D057D6C49492}" type="sibTrans" cxnId="{917311F1-6B01-4D52-BD54-D4EABAAB65DB}">
      <dgm:prSet/>
      <dgm:spPr/>
      <dgm:t>
        <a:bodyPr/>
        <a:lstStyle/>
        <a:p>
          <a:endParaRPr lang="en-US"/>
        </a:p>
      </dgm:t>
    </dgm:pt>
    <dgm:pt modelId="{38D68BE0-2E0F-4A25-B2A3-FA2043F6E331}">
      <dgm:prSet phldr="0" custT="1"/>
      <dgm:spPr/>
      <dgm:t>
        <a:bodyPr/>
        <a:lstStyle/>
        <a:p>
          <a:r>
            <a:rPr lang="en-US" sz="1400" dirty="0">
              <a:hlinkClick xmlns:r="http://schemas.openxmlformats.org/officeDocument/2006/relationships" r:id="rId5"/>
            </a:rPr>
            <a:t>https://www.cpsb.org/site/handlers/filedownload.ashx?moduleinstanceid=6567&amp;dataid=4719&amp;FileName=A1_Policies_and_Procedures_Sign_Off_Sheet.pdf</a:t>
          </a:r>
          <a:endParaRPr lang="en-US" sz="1400" dirty="0">
            <a:latin typeface="Tw Cen MT Condensed" panose="020B0606020104020203"/>
          </a:endParaRPr>
        </a:p>
      </dgm:t>
    </dgm:pt>
    <dgm:pt modelId="{43422D9A-E4F1-4D69-B85F-09BDD520AAC4}" type="parTrans" cxnId="{EB8A88A6-88B8-4EAF-B841-826DDB6158C8}">
      <dgm:prSet/>
      <dgm:spPr/>
      <dgm:t>
        <a:bodyPr/>
        <a:lstStyle/>
        <a:p>
          <a:endParaRPr lang="en-US"/>
        </a:p>
      </dgm:t>
    </dgm:pt>
    <dgm:pt modelId="{7A582270-3C2A-4BF8-AB41-E7A8C52A3B0F}" type="sibTrans" cxnId="{EB8A88A6-88B8-4EAF-B841-826DDB6158C8}">
      <dgm:prSet/>
      <dgm:spPr/>
      <dgm:t>
        <a:bodyPr/>
        <a:lstStyle/>
        <a:p>
          <a:endParaRPr lang="en-US"/>
        </a:p>
      </dgm:t>
    </dgm:pt>
    <dgm:pt modelId="{F4227AED-4F2F-4F56-BB1F-38935C8D9B7D}" type="pres">
      <dgm:prSet presAssocID="{DD33A77D-FB6D-48DD-94FA-0F7F02C0B981}" presName="Name0" presStyleCnt="0">
        <dgm:presLayoutVars>
          <dgm:dir/>
          <dgm:animLvl val="lvl"/>
          <dgm:resizeHandles val="exact"/>
        </dgm:presLayoutVars>
      </dgm:prSet>
      <dgm:spPr/>
    </dgm:pt>
    <dgm:pt modelId="{B259FBE7-0350-4733-B52F-8C729986551F}" type="pres">
      <dgm:prSet presAssocID="{C30D72BE-EAB7-42E2-8F1A-16E667F1D3E2}" presName="linNode" presStyleCnt="0"/>
      <dgm:spPr/>
    </dgm:pt>
    <dgm:pt modelId="{CA167F73-E1E6-4875-BCA9-91488A03CF48}" type="pres">
      <dgm:prSet presAssocID="{C30D72BE-EAB7-42E2-8F1A-16E667F1D3E2}" presName="parentText" presStyleLbl="node1" presStyleIdx="0" presStyleCnt="6">
        <dgm:presLayoutVars>
          <dgm:chMax val="1"/>
          <dgm:bulletEnabled val="1"/>
        </dgm:presLayoutVars>
      </dgm:prSet>
      <dgm:spPr/>
    </dgm:pt>
    <dgm:pt modelId="{8C04FA59-78B8-4C62-BF6C-2AF04ED0E7EA}" type="pres">
      <dgm:prSet presAssocID="{C30D72BE-EAB7-42E2-8F1A-16E667F1D3E2}" presName="descendantText" presStyleLbl="alignAccFollowNode1" presStyleIdx="0" presStyleCnt="5">
        <dgm:presLayoutVars>
          <dgm:bulletEnabled val="1"/>
        </dgm:presLayoutVars>
      </dgm:prSet>
      <dgm:spPr/>
    </dgm:pt>
    <dgm:pt modelId="{34B43414-8A30-4BBE-AB1F-932BECBFFCFE}" type="pres">
      <dgm:prSet presAssocID="{124AEA1C-B4C5-4897-83F5-BE0099619E2A}" presName="sp" presStyleCnt="0"/>
      <dgm:spPr/>
    </dgm:pt>
    <dgm:pt modelId="{A28CD1F3-96D0-415F-9CEA-975F2F6AD9FF}" type="pres">
      <dgm:prSet presAssocID="{9DDC6CC5-9FE0-4089-A644-DB1B9207658B}" presName="linNode" presStyleCnt="0"/>
      <dgm:spPr/>
    </dgm:pt>
    <dgm:pt modelId="{CD3D6558-810D-4937-9B99-3888A37DFD60}" type="pres">
      <dgm:prSet presAssocID="{9DDC6CC5-9FE0-4089-A644-DB1B9207658B}" presName="parentText" presStyleLbl="node1" presStyleIdx="1" presStyleCnt="6">
        <dgm:presLayoutVars>
          <dgm:chMax val="1"/>
          <dgm:bulletEnabled val="1"/>
        </dgm:presLayoutVars>
      </dgm:prSet>
      <dgm:spPr/>
    </dgm:pt>
    <dgm:pt modelId="{56733523-A5C8-4C59-87DF-41F2CA1109E7}" type="pres">
      <dgm:prSet presAssocID="{9DDC6CC5-9FE0-4089-A644-DB1B9207658B}" presName="descendantText" presStyleLbl="alignAccFollowNode1" presStyleIdx="1" presStyleCnt="5">
        <dgm:presLayoutVars>
          <dgm:bulletEnabled val="1"/>
        </dgm:presLayoutVars>
      </dgm:prSet>
      <dgm:spPr/>
    </dgm:pt>
    <dgm:pt modelId="{C4AE648B-4512-43C3-B2B7-A53F93A6BCEE}" type="pres">
      <dgm:prSet presAssocID="{58F4B6A6-FF26-4632-8028-DC513BA87D8C}" presName="sp" presStyleCnt="0"/>
      <dgm:spPr/>
    </dgm:pt>
    <dgm:pt modelId="{43A0596F-240A-4C2C-B32D-662160606209}" type="pres">
      <dgm:prSet presAssocID="{EE0EB76E-D835-458D-BE94-32AB97F1187B}" presName="linNode" presStyleCnt="0"/>
      <dgm:spPr/>
    </dgm:pt>
    <dgm:pt modelId="{820FDEEB-E3C2-40A8-B691-F3BFDB7D83BC}" type="pres">
      <dgm:prSet presAssocID="{EE0EB76E-D835-458D-BE94-32AB97F1187B}" presName="parentText" presStyleLbl="node1" presStyleIdx="2" presStyleCnt="6">
        <dgm:presLayoutVars>
          <dgm:chMax val="1"/>
          <dgm:bulletEnabled val="1"/>
        </dgm:presLayoutVars>
      </dgm:prSet>
      <dgm:spPr/>
    </dgm:pt>
    <dgm:pt modelId="{8F281E36-738E-4CEA-B019-04A25674125E}" type="pres">
      <dgm:prSet presAssocID="{EE0EB76E-D835-458D-BE94-32AB97F1187B}" presName="descendantText" presStyleLbl="alignAccFollowNode1" presStyleIdx="2" presStyleCnt="5">
        <dgm:presLayoutVars>
          <dgm:bulletEnabled val="1"/>
        </dgm:presLayoutVars>
      </dgm:prSet>
      <dgm:spPr/>
    </dgm:pt>
    <dgm:pt modelId="{B8CD2D75-DB85-4668-ACC0-0ED896033B7E}" type="pres">
      <dgm:prSet presAssocID="{E168A7BA-CA95-4B32-8843-72F73718D010}" presName="sp" presStyleCnt="0"/>
      <dgm:spPr/>
    </dgm:pt>
    <dgm:pt modelId="{C6E7ACAA-D6B0-4755-9845-D0114FB64E34}" type="pres">
      <dgm:prSet presAssocID="{D592EE3E-A61A-4E1B-A542-3D529DE3A24C}" presName="linNode" presStyleCnt="0"/>
      <dgm:spPr/>
    </dgm:pt>
    <dgm:pt modelId="{DEB5E5D7-B9A4-42F9-9094-123DE66A8C59}" type="pres">
      <dgm:prSet presAssocID="{D592EE3E-A61A-4E1B-A542-3D529DE3A24C}" presName="parentText" presStyleLbl="node1" presStyleIdx="3" presStyleCnt="6">
        <dgm:presLayoutVars>
          <dgm:chMax val="1"/>
          <dgm:bulletEnabled val="1"/>
        </dgm:presLayoutVars>
      </dgm:prSet>
      <dgm:spPr/>
    </dgm:pt>
    <dgm:pt modelId="{480221E8-93C1-4ADF-8C4F-7FDB59D392AE}" type="pres">
      <dgm:prSet presAssocID="{D592EE3E-A61A-4E1B-A542-3D529DE3A24C}" presName="descendantText" presStyleLbl="alignAccFollowNode1" presStyleIdx="3" presStyleCnt="5">
        <dgm:presLayoutVars>
          <dgm:bulletEnabled val="1"/>
        </dgm:presLayoutVars>
      </dgm:prSet>
      <dgm:spPr/>
    </dgm:pt>
    <dgm:pt modelId="{F7FB9243-F059-4C23-9830-3E09336D8CF6}" type="pres">
      <dgm:prSet presAssocID="{E6C78F12-321C-4482-A896-293FF17FAAC1}" presName="sp" presStyleCnt="0"/>
      <dgm:spPr/>
    </dgm:pt>
    <dgm:pt modelId="{F3D14E70-40B4-4AA6-9501-026D0E5EBAF7}" type="pres">
      <dgm:prSet presAssocID="{D2E8DD56-E264-4758-BF8B-17EF1D1BF5D1}" presName="linNode" presStyleCnt="0"/>
      <dgm:spPr/>
    </dgm:pt>
    <dgm:pt modelId="{D1C09502-8FA4-4F77-84BF-60AAAC811246}" type="pres">
      <dgm:prSet presAssocID="{D2E8DD56-E264-4758-BF8B-17EF1D1BF5D1}" presName="parentText" presStyleLbl="node1" presStyleIdx="4" presStyleCnt="6">
        <dgm:presLayoutVars>
          <dgm:chMax val="1"/>
          <dgm:bulletEnabled val="1"/>
        </dgm:presLayoutVars>
      </dgm:prSet>
      <dgm:spPr/>
    </dgm:pt>
    <dgm:pt modelId="{85103BC0-D566-4742-B281-0EC496085F2E}" type="pres">
      <dgm:prSet presAssocID="{CB36ACD3-90DD-4D5E-BDB9-B21BF9131CEF}" presName="sp" presStyleCnt="0"/>
      <dgm:spPr/>
    </dgm:pt>
    <dgm:pt modelId="{A45A0F2A-EA6F-4B07-BD51-6C91631B75C6}" type="pres">
      <dgm:prSet presAssocID="{5572C3F5-7ABF-4B7A-8A31-4556F2581150}" presName="linNode" presStyleCnt="0"/>
      <dgm:spPr/>
    </dgm:pt>
    <dgm:pt modelId="{106A993C-2648-45AD-BE85-4F27A098417D}" type="pres">
      <dgm:prSet presAssocID="{5572C3F5-7ABF-4B7A-8A31-4556F2581150}" presName="parentText" presStyleLbl="node1" presStyleIdx="5" presStyleCnt="6">
        <dgm:presLayoutVars>
          <dgm:chMax val="1"/>
          <dgm:bulletEnabled val="1"/>
        </dgm:presLayoutVars>
      </dgm:prSet>
      <dgm:spPr/>
    </dgm:pt>
    <dgm:pt modelId="{FC491008-6357-431E-A7E3-4410D61189E8}" type="pres">
      <dgm:prSet presAssocID="{5572C3F5-7ABF-4B7A-8A31-4556F2581150}" presName="descendantText" presStyleLbl="alignAccFollowNode1" presStyleIdx="4" presStyleCnt="5">
        <dgm:presLayoutVars>
          <dgm:bulletEnabled val="1"/>
        </dgm:presLayoutVars>
      </dgm:prSet>
      <dgm:spPr/>
    </dgm:pt>
  </dgm:ptLst>
  <dgm:cxnLst>
    <dgm:cxn modelId="{0B63360A-E4C0-48A8-B497-D76FD84AD14B}" type="presOf" srcId="{809FEEA4-96B0-4580-B869-C0E290E7BABB}" destId="{480221E8-93C1-4ADF-8C4F-7FDB59D392AE}" srcOrd="0" destOrd="0" presId="urn:microsoft.com/office/officeart/2005/8/layout/vList5"/>
    <dgm:cxn modelId="{ABE4DA0F-952D-4DAC-98BB-1873D1D4DBCD}" type="presOf" srcId="{C30D72BE-EAB7-42E2-8F1A-16E667F1D3E2}" destId="{CA167F73-E1E6-4875-BCA9-91488A03CF48}" srcOrd="0" destOrd="0" presId="urn:microsoft.com/office/officeart/2005/8/layout/vList5"/>
    <dgm:cxn modelId="{2A864B25-76DB-4802-99E8-2E9322C0DB6F}" srcId="{DD33A77D-FB6D-48DD-94FA-0F7F02C0B981}" destId="{C30D72BE-EAB7-42E2-8F1A-16E667F1D3E2}" srcOrd="0" destOrd="0" parTransId="{5EFE0A46-8E4A-46C6-9466-28094A10CC28}" sibTransId="{124AEA1C-B4C5-4897-83F5-BE0099619E2A}"/>
    <dgm:cxn modelId="{92B99225-5BB2-41B5-9E87-A84792CF7CFB}" type="presOf" srcId="{4A4A2974-5101-4339-B23E-642B79555333}" destId="{8F281E36-738E-4CEA-B019-04A25674125E}" srcOrd="0" destOrd="0" presId="urn:microsoft.com/office/officeart/2005/8/layout/vList5"/>
    <dgm:cxn modelId="{1D8E9738-B623-4818-A73A-A7AA8D9B9748}" srcId="{EE0EB76E-D835-458D-BE94-32AB97F1187B}" destId="{4A4A2974-5101-4339-B23E-642B79555333}" srcOrd="0" destOrd="0" parTransId="{453089C7-6BA8-4D56-A796-3A507A448D6C}" sibTransId="{EB8E3C9A-C21A-4E8C-976A-A1D295C02BF3}"/>
    <dgm:cxn modelId="{4868253B-7D74-459E-B62C-06194333DC34}" srcId="{DD33A77D-FB6D-48DD-94FA-0F7F02C0B981}" destId="{D592EE3E-A61A-4E1B-A542-3D529DE3A24C}" srcOrd="3" destOrd="0" parTransId="{67ABC812-2C85-4455-BDAD-CB81CDF4A085}" sibTransId="{E6C78F12-321C-4482-A896-293FF17FAAC1}"/>
    <dgm:cxn modelId="{7460303D-A5AF-41F6-857D-8CA39A7853AE}" srcId="{DD33A77D-FB6D-48DD-94FA-0F7F02C0B981}" destId="{9DDC6CC5-9FE0-4089-A644-DB1B9207658B}" srcOrd="1" destOrd="0" parTransId="{378AB9BE-451D-4A67-8449-812941DECD47}" sibTransId="{58F4B6A6-FF26-4632-8028-DC513BA87D8C}"/>
    <dgm:cxn modelId="{1BD0654F-68FC-4BF3-AD2A-B765501DAC85}" srcId="{DD33A77D-FB6D-48DD-94FA-0F7F02C0B981}" destId="{D2E8DD56-E264-4758-BF8B-17EF1D1BF5D1}" srcOrd="4" destOrd="0" parTransId="{FCA35E29-9F3C-482D-BFF4-6893FCFABE7D}" sibTransId="{CB36ACD3-90DD-4D5E-BDB9-B21BF9131CEF}"/>
    <dgm:cxn modelId="{3EABF173-8241-49F3-883E-4E014169A5E5}" srcId="{DD33A77D-FB6D-48DD-94FA-0F7F02C0B981}" destId="{EE0EB76E-D835-458D-BE94-32AB97F1187B}" srcOrd="2" destOrd="0" parTransId="{285F14EE-190F-4338-BA87-AB8482161CF3}" sibTransId="{E168A7BA-CA95-4B32-8843-72F73718D010}"/>
    <dgm:cxn modelId="{26400C82-CD07-4B08-BD82-E1402A67AB65}" type="presOf" srcId="{6CF3FBE5-9E4E-460C-9D99-63D5798E8896}" destId="{56733523-A5C8-4C59-87DF-41F2CA1109E7}" srcOrd="0" destOrd="0" presId="urn:microsoft.com/office/officeart/2005/8/layout/vList5"/>
    <dgm:cxn modelId="{48F52B8C-F0E9-4941-9A0B-F796F081040E}" type="presOf" srcId="{D2E8DD56-E264-4758-BF8B-17EF1D1BF5D1}" destId="{D1C09502-8FA4-4F77-84BF-60AAAC811246}" srcOrd="0" destOrd="0" presId="urn:microsoft.com/office/officeart/2005/8/layout/vList5"/>
    <dgm:cxn modelId="{5BB59FA2-01A7-4452-8EEC-C14C64D7170A}" type="presOf" srcId="{D592EE3E-A61A-4E1B-A542-3D529DE3A24C}" destId="{DEB5E5D7-B9A4-42F9-9094-123DE66A8C59}" srcOrd="0" destOrd="0" presId="urn:microsoft.com/office/officeart/2005/8/layout/vList5"/>
    <dgm:cxn modelId="{FB2F1BA6-3E8F-4197-AF0A-52141CE87BBA}" type="presOf" srcId="{9DDC6CC5-9FE0-4089-A644-DB1B9207658B}" destId="{CD3D6558-810D-4937-9B99-3888A37DFD60}" srcOrd="0" destOrd="0" presId="urn:microsoft.com/office/officeart/2005/8/layout/vList5"/>
    <dgm:cxn modelId="{EB8A88A6-88B8-4EAF-B841-826DDB6158C8}" srcId="{5572C3F5-7ABF-4B7A-8A31-4556F2581150}" destId="{38D68BE0-2E0F-4A25-B2A3-FA2043F6E331}" srcOrd="0" destOrd="0" parTransId="{43422D9A-E4F1-4D69-B85F-09BDD520AAC4}" sibTransId="{7A582270-3C2A-4BF8-AB41-E7A8C52A3B0F}"/>
    <dgm:cxn modelId="{34696DB1-15DD-43CF-A666-698C02286DD1}" type="presOf" srcId="{0A12870B-7861-4760-B98B-6E0C3830E879}" destId="{8C04FA59-78B8-4C62-BF6C-2AF04ED0E7EA}" srcOrd="0" destOrd="0" presId="urn:microsoft.com/office/officeart/2005/8/layout/vList5"/>
    <dgm:cxn modelId="{0B79AFB5-FB70-4572-884B-8AA38FF29C89}" type="presOf" srcId="{DD33A77D-FB6D-48DD-94FA-0F7F02C0B981}" destId="{F4227AED-4F2F-4F56-BB1F-38935C8D9B7D}" srcOrd="0" destOrd="0" presId="urn:microsoft.com/office/officeart/2005/8/layout/vList5"/>
    <dgm:cxn modelId="{28790DB7-0F94-4467-9529-0EA5A82E06D2}" srcId="{DD33A77D-FB6D-48DD-94FA-0F7F02C0B981}" destId="{5572C3F5-7ABF-4B7A-8A31-4556F2581150}" srcOrd="5" destOrd="0" parTransId="{8A697AB3-672A-4F06-8FC5-A968A636142D}" sibTransId="{B00F76F0-5787-451D-B8C6-A1FB2C453781}"/>
    <dgm:cxn modelId="{3D236BDE-226F-4BF4-A277-1EE3341E43A4}" type="presOf" srcId="{38D68BE0-2E0F-4A25-B2A3-FA2043F6E331}" destId="{FC491008-6357-431E-A7E3-4410D61189E8}" srcOrd="0" destOrd="0" presId="urn:microsoft.com/office/officeart/2005/8/layout/vList5"/>
    <dgm:cxn modelId="{74150FDF-67D1-48BD-ABE6-92117740E9C3}" type="presOf" srcId="{5572C3F5-7ABF-4B7A-8A31-4556F2581150}" destId="{106A993C-2648-45AD-BE85-4F27A098417D}" srcOrd="0" destOrd="0" presId="urn:microsoft.com/office/officeart/2005/8/layout/vList5"/>
    <dgm:cxn modelId="{CDD4A6EC-4763-4A5A-981D-CBA0D88B65E6}" srcId="{9DDC6CC5-9FE0-4089-A644-DB1B9207658B}" destId="{6CF3FBE5-9E4E-460C-9D99-63D5798E8896}" srcOrd="0" destOrd="0" parTransId="{CC562F37-8E7E-4FD4-9AC7-0457572CB00A}" sibTransId="{757712D0-6DE1-4A11-92A8-3002B9161E57}"/>
    <dgm:cxn modelId="{6BFDF7EC-CE20-4034-B66F-F3041E105F52}" srcId="{C30D72BE-EAB7-42E2-8F1A-16E667F1D3E2}" destId="{0A12870B-7861-4760-B98B-6E0C3830E879}" srcOrd="0" destOrd="0" parTransId="{C627DB11-E8F2-4284-BEC0-A34C7361C2CE}" sibTransId="{075D29CC-5B8D-4952-93EF-FE9E91F8322A}"/>
    <dgm:cxn modelId="{917311F1-6B01-4D52-BD54-D4EABAAB65DB}" srcId="{D592EE3E-A61A-4E1B-A542-3D529DE3A24C}" destId="{809FEEA4-96B0-4580-B869-C0E290E7BABB}" srcOrd="0" destOrd="0" parTransId="{0FAEAA5C-3D10-4843-8397-D67979CB94EB}" sibTransId="{BF3632D5-919C-40B0-AD16-D057D6C49492}"/>
    <dgm:cxn modelId="{6241EDFF-0474-4B75-83FD-02C106F9392C}" type="presOf" srcId="{EE0EB76E-D835-458D-BE94-32AB97F1187B}" destId="{820FDEEB-E3C2-40A8-B691-F3BFDB7D83BC}" srcOrd="0" destOrd="0" presId="urn:microsoft.com/office/officeart/2005/8/layout/vList5"/>
    <dgm:cxn modelId="{CA05AB74-CD3F-4D05-97A3-7BE7B65A1D6D}" type="presParOf" srcId="{F4227AED-4F2F-4F56-BB1F-38935C8D9B7D}" destId="{B259FBE7-0350-4733-B52F-8C729986551F}" srcOrd="0" destOrd="0" presId="urn:microsoft.com/office/officeart/2005/8/layout/vList5"/>
    <dgm:cxn modelId="{5902DF90-CFD5-4024-8A42-E6B277DC2D7A}" type="presParOf" srcId="{B259FBE7-0350-4733-B52F-8C729986551F}" destId="{CA167F73-E1E6-4875-BCA9-91488A03CF48}" srcOrd="0" destOrd="0" presId="urn:microsoft.com/office/officeart/2005/8/layout/vList5"/>
    <dgm:cxn modelId="{3532409F-C7A7-42CF-BA24-1259A478D2EF}" type="presParOf" srcId="{B259FBE7-0350-4733-B52F-8C729986551F}" destId="{8C04FA59-78B8-4C62-BF6C-2AF04ED0E7EA}" srcOrd="1" destOrd="0" presId="urn:microsoft.com/office/officeart/2005/8/layout/vList5"/>
    <dgm:cxn modelId="{1C6BC1C6-EF24-4D1F-A67D-40FF30C23FED}" type="presParOf" srcId="{F4227AED-4F2F-4F56-BB1F-38935C8D9B7D}" destId="{34B43414-8A30-4BBE-AB1F-932BECBFFCFE}" srcOrd="1" destOrd="0" presId="urn:microsoft.com/office/officeart/2005/8/layout/vList5"/>
    <dgm:cxn modelId="{279EAECA-D42C-474A-AA23-0EE82001DA70}" type="presParOf" srcId="{F4227AED-4F2F-4F56-BB1F-38935C8D9B7D}" destId="{A28CD1F3-96D0-415F-9CEA-975F2F6AD9FF}" srcOrd="2" destOrd="0" presId="urn:microsoft.com/office/officeart/2005/8/layout/vList5"/>
    <dgm:cxn modelId="{264B59FB-4CEB-4722-B9D5-BF9F177F148B}" type="presParOf" srcId="{A28CD1F3-96D0-415F-9CEA-975F2F6AD9FF}" destId="{CD3D6558-810D-4937-9B99-3888A37DFD60}" srcOrd="0" destOrd="0" presId="urn:microsoft.com/office/officeart/2005/8/layout/vList5"/>
    <dgm:cxn modelId="{3545882D-CF00-4B3F-8E56-5B59A8856D5D}" type="presParOf" srcId="{A28CD1F3-96D0-415F-9CEA-975F2F6AD9FF}" destId="{56733523-A5C8-4C59-87DF-41F2CA1109E7}" srcOrd="1" destOrd="0" presId="urn:microsoft.com/office/officeart/2005/8/layout/vList5"/>
    <dgm:cxn modelId="{5F161FB3-29A5-4212-9CA5-0D39D1EC63D2}" type="presParOf" srcId="{F4227AED-4F2F-4F56-BB1F-38935C8D9B7D}" destId="{C4AE648B-4512-43C3-B2B7-A53F93A6BCEE}" srcOrd="3" destOrd="0" presId="urn:microsoft.com/office/officeart/2005/8/layout/vList5"/>
    <dgm:cxn modelId="{4325E65F-42AE-45D7-80D2-5D93C76BF38A}" type="presParOf" srcId="{F4227AED-4F2F-4F56-BB1F-38935C8D9B7D}" destId="{43A0596F-240A-4C2C-B32D-662160606209}" srcOrd="4" destOrd="0" presId="urn:microsoft.com/office/officeart/2005/8/layout/vList5"/>
    <dgm:cxn modelId="{DDF27351-4FFD-496C-9CCE-67165B90B934}" type="presParOf" srcId="{43A0596F-240A-4C2C-B32D-662160606209}" destId="{820FDEEB-E3C2-40A8-B691-F3BFDB7D83BC}" srcOrd="0" destOrd="0" presId="urn:microsoft.com/office/officeart/2005/8/layout/vList5"/>
    <dgm:cxn modelId="{CCC45F52-72AF-44E9-881A-5ED10BD5FD18}" type="presParOf" srcId="{43A0596F-240A-4C2C-B32D-662160606209}" destId="{8F281E36-738E-4CEA-B019-04A25674125E}" srcOrd="1" destOrd="0" presId="urn:microsoft.com/office/officeart/2005/8/layout/vList5"/>
    <dgm:cxn modelId="{80590941-D282-4CAD-829D-122A2B23BB4F}" type="presParOf" srcId="{F4227AED-4F2F-4F56-BB1F-38935C8D9B7D}" destId="{B8CD2D75-DB85-4668-ACC0-0ED896033B7E}" srcOrd="5" destOrd="0" presId="urn:microsoft.com/office/officeart/2005/8/layout/vList5"/>
    <dgm:cxn modelId="{F1B0205E-B445-4E45-B78A-58890BF113C3}" type="presParOf" srcId="{F4227AED-4F2F-4F56-BB1F-38935C8D9B7D}" destId="{C6E7ACAA-D6B0-4755-9845-D0114FB64E34}" srcOrd="6" destOrd="0" presId="urn:microsoft.com/office/officeart/2005/8/layout/vList5"/>
    <dgm:cxn modelId="{E2AEDFEE-7F64-4708-A7F0-BD4E876CAE83}" type="presParOf" srcId="{C6E7ACAA-D6B0-4755-9845-D0114FB64E34}" destId="{DEB5E5D7-B9A4-42F9-9094-123DE66A8C59}" srcOrd="0" destOrd="0" presId="urn:microsoft.com/office/officeart/2005/8/layout/vList5"/>
    <dgm:cxn modelId="{319712AC-3DA6-4862-ADE7-B200C7AB83DC}" type="presParOf" srcId="{C6E7ACAA-D6B0-4755-9845-D0114FB64E34}" destId="{480221E8-93C1-4ADF-8C4F-7FDB59D392AE}" srcOrd="1" destOrd="0" presId="urn:microsoft.com/office/officeart/2005/8/layout/vList5"/>
    <dgm:cxn modelId="{515C938F-8242-4223-A4AA-3FEF1656491A}" type="presParOf" srcId="{F4227AED-4F2F-4F56-BB1F-38935C8D9B7D}" destId="{F7FB9243-F059-4C23-9830-3E09336D8CF6}" srcOrd="7" destOrd="0" presId="urn:microsoft.com/office/officeart/2005/8/layout/vList5"/>
    <dgm:cxn modelId="{8F3CD8C8-727C-4F87-84AA-2BA5E7521F27}" type="presParOf" srcId="{F4227AED-4F2F-4F56-BB1F-38935C8D9B7D}" destId="{F3D14E70-40B4-4AA6-9501-026D0E5EBAF7}" srcOrd="8" destOrd="0" presId="urn:microsoft.com/office/officeart/2005/8/layout/vList5"/>
    <dgm:cxn modelId="{4E48B370-43BA-4CDD-A84E-73CF017FE581}" type="presParOf" srcId="{F3D14E70-40B4-4AA6-9501-026D0E5EBAF7}" destId="{D1C09502-8FA4-4F77-84BF-60AAAC811246}" srcOrd="0" destOrd="0" presId="urn:microsoft.com/office/officeart/2005/8/layout/vList5"/>
    <dgm:cxn modelId="{C545BCCC-FF86-4726-A8D1-CC61ABFC48D1}" type="presParOf" srcId="{F4227AED-4F2F-4F56-BB1F-38935C8D9B7D}" destId="{85103BC0-D566-4742-B281-0EC496085F2E}" srcOrd="9" destOrd="0" presId="urn:microsoft.com/office/officeart/2005/8/layout/vList5"/>
    <dgm:cxn modelId="{E6FC4E46-F57D-41DD-8CA5-522BCBD65245}" type="presParOf" srcId="{F4227AED-4F2F-4F56-BB1F-38935C8D9B7D}" destId="{A45A0F2A-EA6F-4B07-BD51-6C91631B75C6}" srcOrd="10" destOrd="0" presId="urn:microsoft.com/office/officeart/2005/8/layout/vList5"/>
    <dgm:cxn modelId="{B7CD6121-A819-4DE4-AB0F-9F14BF35BCE1}" type="presParOf" srcId="{A45A0F2A-EA6F-4B07-BD51-6C91631B75C6}" destId="{106A993C-2648-45AD-BE85-4F27A098417D}" srcOrd="0" destOrd="0" presId="urn:microsoft.com/office/officeart/2005/8/layout/vList5"/>
    <dgm:cxn modelId="{C3CB153E-C34C-43A2-A676-6C7D4EE4B2CE}" type="presParOf" srcId="{A45A0F2A-EA6F-4B07-BD51-6C91631B75C6}" destId="{FC491008-6357-431E-A7E3-4410D61189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39941-7C4F-4ADC-811F-020043090D1D}">
      <dsp:nvSpPr>
        <dsp:cNvPr id="0" name=""/>
        <dsp:cNvSpPr/>
      </dsp:nvSpPr>
      <dsp:spPr>
        <a:xfrm>
          <a:off x="0" y="887763"/>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D4C9F-AE7F-4F5E-BF23-7FA7B73C4AC2}">
      <dsp:nvSpPr>
        <dsp:cNvPr id="0" name=""/>
        <dsp:cNvSpPr/>
      </dsp:nvSpPr>
      <dsp:spPr>
        <a:xfrm>
          <a:off x="328612" y="1199945"/>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PARENT APP</a:t>
          </a:r>
        </a:p>
        <a:p>
          <a:pPr marL="0" lvl="0" indent="0" algn="ctr" defTabSz="889000">
            <a:lnSpc>
              <a:spcPct val="90000"/>
            </a:lnSpc>
            <a:spcBef>
              <a:spcPct val="0"/>
            </a:spcBef>
            <a:spcAft>
              <a:spcPct val="35000"/>
            </a:spcAft>
            <a:buNone/>
          </a:pPr>
          <a:endParaRPr lang="en-US" sz="2000" kern="1200" dirty="0"/>
        </a:p>
      </dsp:txBody>
      <dsp:txXfrm>
        <a:off x="383617" y="1254950"/>
        <a:ext cx="2847502" cy="1768010"/>
      </dsp:txXfrm>
    </dsp:sp>
    <dsp:sp modelId="{BCC34419-2FC7-42C8-8425-A033E9A84D6E}">
      <dsp:nvSpPr>
        <dsp:cNvPr id="0" name=""/>
        <dsp:cNvSpPr/>
      </dsp:nvSpPr>
      <dsp:spPr>
        <a:xfrm>
          <a:off x="3614737" y="887763"/>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8A9F3F-D5BF-43F1-966A-F77B94B70826}">
      <dsp:nvSpPr>
        <dsp:cNvPr id="0" name=""/>
        <dsp:cNvSpPr/>
      </dsp:nvSpPr>
      <dsp:spPr>
        <a:xfrm>
          <a:off x="3943350" y="1199945"/>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ONLINE PAYMENTS THROUGH MYPROCARE</a:t>
          </a:r>
        </a:p>
      </dsp:txBody>
      <dsp:txXfrm>
        <a:off x="3998355" y="1254950"/>
        <a:ext cx="2847502" cy="1768010"/>
      </dsp:txXfrm>
    </dsp:sp>
    <dsp:sp modelId="{74939E00-7E7F-4854-ACF2-C19E7643E581}">
      <dsp:nvSpPr>
        <dsp:cNvPr id="0" name=""/>
        <dsp:cNvSpPr/>
      </dsp:nvSpPr>
      <dsp:spPr>
        <a:xfrm>
          <a:off x="7229475" y="887763"/>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D72A0-4476-4BF2-848D-4A3E255B87B5}">
      <dsp:nvSpPr>
        <dsp:cNvPr id="0" name=""/>
        <dsp:cNvSpPr/>
      </dsp:nvSpPr>
      <dsp:spPr>
        <a:xfrm>
          <a:off x="7558087" y="1199945"/>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ONLINE REGISTRATION/WAITLIST </a:t>
          </a:r>
        </a:p>
      </dsp:txBody>
      <dsp:txXfrm>
        <a:off x="7613092" y="1254950"/>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4FA59-78B8-4C62-BF6C-2AF04ED0E7EA}">
      <dsp:nvSpPr>
        <dsp:cNvPr id="0" name=""/>
        <dsp:cNvSpPr/>
      </dsp:nvSpPr>
      <dsp:spPr>
        <a:xfrm rot="5400000">
          <a:off x="5954119" y="-2555464"/>
          <a:ext cx="628996" cy="5899875"/>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hlinkClick xmlns:r="http://schemas.openxmlformats.org/officeDocument/2006/relationships" r:id="rId1"/>
            </a:rPr>
            <a:t>https://www.cpsb.org/site/handlers/filedownload.ashx?moduleinstanceid=6569&amp;dataid=4739&amp;FileName=C1_EDP_Salary_Info_Form.pdf</a:t>
          </a:r>
          <a:endParaRPr lang="en-US" sz="1400" kern="1200" dirty="0">
            <a:latin typeface="Tw Cen MT Condensed" panose="020B0606020104020203"/>
          </a:endParaRPr>
        </a:p>
      </dsp:txBody>
      <dsp:txXfrm rot="-5400000">
        <a:off x="3318680" y="110680"/>
        <a:ext cx="5869170" cy="567586"/>
      </dsp:txXfrm>
    </dsp:sp>
    <dsp:sp modelId="{CA167F73-E1E6-4875-BCA9-91488A03CF48}">
      <dsp:nvSpPr>
        <dsp:cNvPr id="0" name=""/>
        <dsp:cNvSpPr/>
      </dsp:nvSpPr>
      <dsp:spPr>
        <a:xfrm>
          <a:off x="0" y="1350"/>
          <a:ext cx="3318680" cy="78624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rtl="0">
            <a:lnSpc>
              <a:spcPct val="90000"/>
            </a:lnSpc>
            <a:spcBef>
              <a:spcPct val="0"/>
            </a:spcBef>
            <a:spcAft>
              <a:spcPct val="35000"/>
            </a:spcAft>
            <a:buNone/>
          </a:pPr>
          <a:r>
            <a:rPr lang="en-US" sz="1500" kern="1200"/>
            <a:t>1.</a:t>
          </a:r>
          <a:r>
            <a:rPr lang="en-US" sz="1500" kern="1200">
              <a:latin typeface="Tw Cen MT Condensed" panose="020B0606020104020203"/>
            </a:rPr>
            <a:t> </a:t>
          </a:r>
          <a:r>
            <a:rPr lang="en-US" sz="1500" kern="1200"/>
            <a:t> Salary Information</a:t>
          </a:r>
          <a:r>
            <a:rPr lang="en-US" sz="1500" kern="1200">
              <a:latin typeface="Tw Cen MT Condensed" panose="020B0606020104020203"/>
            </a:rPr>
            <a:t> </a:t>
          </a:r>
          <a:endParaRPr lang="en-US" sz="1500" kern="1200"/>
        </a:p>
      </dsp:txBody>
      <dsp:txXfrm>
        <a:off x="38381" y="39731"/>
        <a:ext cx="3241918" cy="709484"/>
      </dsp:txXfrm>
    </dsp:sp>
    <dsp:sp modelId="{56733523-A5C8-4C59-87DF-41F2CA1109E7}">
      <dsp:nvSpPr>
        <dsp:cNvPr id="0" name=""/>
        <dsp:cNvSpPr/>
      </dsp:nvSpPr>
      <dsp:spPr>
        <a:xfrm rot="5400000">
          <a:off x="5954119" y="-1729906"/>
          <a:ext cx="628996" cy="5899875"/>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hlinkClick xmlns:r="http://schemas.openxmlformats.org/officeDocument/2006/relationships" r:id="rId2"/>
            </a:rPr>
            <a:t>https://www.cpsb.org/site/handlers/filedownload.ashx?moduleinstanceid=6567&amp;dataid=4716&amp;FileName=A4_EDP_Site_Information_Form.pdf</a:t>
          </a:r>
          <a:endParaRPr lang="en-US" sz="1400" kern="1200" dirty="0"/>
        </a:p>
      </dsp:txBody>
      <dsp:txXfrm rot="-5400000">
        <a:off x="3318680" y="936238"/>
        <a:ext cx="5869170" cy="567586"/>
      </dsp:txXfrm>
    </dsp:sp>
    <dsp:sp modelId="{CD3D6558-810D-4937-9B99-3888A37DFD60}">
      <dsp:nvSpPr>
        <dsp:cNvPr id="0" name=""/>
        <dsp:cNvSpPr/>
      </dsp:nvSpPr>
      <dsp:spPr>
        <a:xfrm>
          <a:off x="0" y="826908"/>
          <a:ext cx="3318680" cy="786246"/>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rtl="0">
            <a:lnSpc>
              <a:spcPct val="90000"/>
            </a:lnSpc>
            <a:spcBef>
              <a:spcPct val="0"/>
            </a:spcBef>
            <a:spcAft>
              <a:spcPct val="35000"/>
            </a:spcAft>
            <a:buNone/>
          </a:pPr>
          <a:r>
            <a:rPr lang="en-US" sz="1500" kern="1200"/>
            <a:t>2.</a:t>
          </a:r>
          <a:r>
            <a:rPr lang="en-US" sz="1500" kern="1200">
              <a:latin typeface="Tw Cen MT Condensed" panose="020B0606020104020203"/>
            </a:rPr>
            <a:t> </a:t>
          </a:r>
          <a:r>
            <a:rPr lang="en-US" sz="1500" kern="1200"/>
            <a:t> Site Information Form</a:t>
          </a:r>
          <a:endParaRPr lang="en-US" sz="1500" kern="1200">
            <a:latin typeface="Tw Cen MT Condensed" panose="020B0606020104020203"/>
          </a:endParaRPr>
        </a:p>
      </dsp:txBody>
      <dsp:txXfrm>
        <a:off x="38381" y="865289"/>
        <a:ext cx="3241918" cy="709484"/>
      </dsp:txXfrm>
    </dsp:sp>
    <dsp:sp modelId="{8F281E36-738E-4CEA-B019-04A25674125E}">
      <dsp:nvSpPr>
        <dsp:cNvPr id="0" name=""/>
        <dsp:cNvSpPr/>
      </dsp:nvSpPr>
      <dsp:spPr>
        <a:xfrm rot="5400000">
          <a:off x="5954119" y="-904347"/>
          <a:ext cx="628996" cy="5899875"/>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hlinkClick xmlns:r="http://schemas.openxmlformats.org/officeDocument/2006/relationships" r:id="rId3"/>
            </a:rPr>
            <a:t>https://www.cpsb.org/site/handlers/filedownload.ashx?moduleinstanceid=6567&amp;dataid=19092&amp;FileName=A26_EDP%20Emergency%20Plan.pdf</a:t>
          </a:r>
          <a:endParaRPr lang="en-US" sz="1400" kern="1200" dirty="0"/>
        </a:p>
      </dsp:txBody>
      <dsp:txXfrm rot="-5400000">
        <a:off x="3318680" y="1761797"/>
        <a:ext cx="5869170" cy="567586"/>
      </dsp:txXfrm>
    </dsp:sp>
    <dsp:sp modelId="{820FDEEB-E3C2-40A8-B691-F3BFDB7D83BC}">
      <dsp:nvSpPr>
        <dsp:cNvPr id="0" name=""/>
        <dsp:cNvSpPr/>
      </dsp:nvSpPr>
      <dsp:spPr>
        <a:xfrm>
          <a:off x="0" y="1652467"/>
          <a:ext cx="3318680" cy="786246"/>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rtl="0">
            <a:lnSpc>
              <a:spcPct val="90000"/>
            </a:lnSpc>
            <a:spcBef>
              <a:spcPct val="0"/>
            </a:spcBef>
            <a:spcAft>
              <a:spcPct val="35000"/>
            </a:spcAft>
            <a:buNone/>
          </a:pPr>
          <a:r>
            <a:rPr lang="en-US" sz="1500" kern="1200"/>
            <a:t>3.</a:t>
          </a:r>
          <a:r>
            <a:rPr lang="en-US" sz="1500" kern="1200">
              <a:latin typeface="Tw Cen MT Condensed" panose="020B0606020104020203"/>
            </a:rPr>
            <a:t> </a:t>
          </a:r>
          <a:r>
            <a:rPr lang="en-US" sz="1500" kern="1200"/>
            <a:t> Emergency Plan (complete plan except for student information sheets)</a:t>
          </a:r>
          <a:endParaRPr lang="en-US" sz="1500" kern="1200">
            <a:latin typeface="Tw Cen MT Condensed" panose="020B0606020104020203"/>
          </a:endParaRPr>
        </a:p>
      </dsp:txBody>
      <dsp:txXfrm>
        <a:off x="38381" y="1690848"/>
        <a:ext cx="3241918" cy="709484"/>
      </dsp:txXfrm>
    </dsp:sp>
    <dsp:sp modelId="{480221E8-93C1-4ADF-8C4F-7FDB59D392AE}">
      <dsp:nvSpPr>
        <dsp:cNvPr id="0" name=""/>
        <dsp:cNvSpPr/>
      </dsp:nvSpPr>
      <dsp:spPr>
        <a:xfrm rot="5400000">
          <a:off x="5954119" y="-78789"/>
          <a:ext cx="628996" cy="5899875"/>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hlinkClick xmlns:r="http://schemas.openxmlformats.org/officeDocument/2006/relationships" r:id="rId4"/>
            </a:rPr>
            <a:t>https://www.cpsb.org/site/handlers/filedownload.ashx?moduleinstanceid=6567&amp;dataid=19090&amp;FileName=A24_EDP%20Emergency%20Plan%20Acknowledgment%20Form.pdf</a:t>
          </a:r>
          <a:endParaRPr lang="en-US" sz="1400" kern="1200" dirty="0">
            <a:latin typeface="Tw Cen MT Condensed" panose="020B0606020104020203"/>
          </a:endParaRPr>
        </a:p>
      </dsp:txBody>
      <dsp:txXfrm rot="-5400000">
        <a:off x="3318680" y="2587355"/>
        <a:ext cx="5869170" cy="567586"/>
      </dsp:txXfrm>
    </dsp:sp>
    <dsp:sp modelId="{DEB5E5D7-B9A4-42F9-9094-123DE66A8C59}">
      <dsp:nvSpPr>
        <dsp:cNvPr id="0" name=""/>
        <dsp:cNvSpPr/>
      </dsp:nvSpPr>
      <dsp:spPr>
        <a:xfrm>
          <a:off x="0" y="2478025"/>
          <a:ext cx="3318680" cy="786246"/>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a:t>4.  Emergency Plan Acknowledgement</a:t>
          </a:r>
        </a:p>
      </dsp:txBody>
      <dsp:txXfrm>
        <a:off x="38381" y="2516406"/>
        <a:ext cx="3241918" cy="709484"/>
      </dsp:txXfrm>
    </dsp:sp>
    <dsp:sp modelId="{D1C09502-8FA4-4F77-84BF-60AAAC811246}">
      <dsp:nvSpPr>
        <dsp:cNvPr id="0" name=""/>
        <dsp:cNvSpPr/>
      </dsp:nvSpPr>
      <dsp:spPr>
        <a:xfrm>
          <a:off x="0" y="3303584"/>
          <a:ext cx="3318680" cy="786246"/>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a:t>5.  Staff in-service agenda/sign-in sheet (There is no link for this.  You create your own.)</a:t>
          </a:r>
        </a:p>
      </dsp:txBody>
      <dsp:txXfrm>
        <a:off x="38381" y="3341965"/>
        <a:ext cx="3241918" cy="709484"/>
      </dsp:txXfrm>
    </dsp:sp>
    <dsp:sp modelId="{FC491008-6357-431E-A7E3-4410D61189E8}">
      <dsp:nvSpPr>
        <dsp:cNvPr id="0" name=""/>
        <dsp:cNvSpPr/>
      </dsp:nvSpPr>
      <dsp:spPr>
        <a:xfrm rot="5400000">
          <a:off x="5954119" y="1572327"/>
          <a:ext cx="628996" cy="5899875"/>
        </a:xfrm>
        <a:prstGeom prst="round2Same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hlinkClick xmlns:r="http://schemas.openxmlformats.org/officeDocument/2006/relationships" r:id="rId5"/>
            </a:rPr>
            <a:t>https://www.cpsb.org/site/handlers/filedownload.ashx?moduleinstanceid=6567&amp;dataid=4719&amp;FileName=A1_Policies_and_Procedures_Sign_Off_Sheet.pdf</a:t>
          </a:r>
          <a:endParaRPr lang="en-US" sz="1400" kern="1200" dirty="0">
            <a:latin typeface="Tw Cen MT Condensed" panose="020B0606020104020203"/>
          </a:endParaRPr>
        </a:p>
      </dsp:txBody>
      <dsp:txXfrm rot="-5400000">
        <a:off x="3318680" y="4238472"/>
        <a:ext cx="5869170" cy="567586"/>
      </dsp:txXfrm>
    </dsp:sp>
    <dsp:sp modelId="{106A993C-2648-45AD-BE85-4F27A098417D}">
      <dsp:nvSpPr>
        <dsp:cNvPr id="0" name=""/>
        <dsp:cNvSpPr/>
      </dsp:nvSpPr>
      <dsp:spPr>
        <a:xfrm>
          <a:off x="0" y="4129142"/>
          <a:ext cx="3318680" cy="78624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a:t>6.  Policies and Procedures Manual Sign off sheet (for Site Director and Bookkeeper)</a:t>
          </a:r>
        </a:p>
      </dsp:txBody>
      <dsp:txXfrm>
        <a:off x="38381" y="4167523"/>
        <a:ext cx="3241918" cy="7094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72D2AD4-6A71-4F9D-8141-02FB25F75E23}" type="slidenum">
              <a:rPr lang="en-US" smtClean="0"/>
              <a:t>‹#›</a:t>
            </a:fld>
            <a:endParaRPr lang="en-US"/>
          </a:p>
        </p:txBody>
      </p:sp>
    </p:spTree>
    <p:extLst>
      <p:ext uri="{BB962C8B-B14F-4D97-AF65-F5344CB8AC3E}">
        <p14:creationId xmlns:p14="http://schemas.microsoft.com/office/powerpoint/2010/main" val="1803218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C80988B-863B-4E8F-8AD5-82C4DC002D0F}" type="datetimeFigureOut">
              <a:rPr lang="en-US" smtClean="0"/>
              <a:t>7/18/2024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931876A-E0F6-4163-8B6D-563F99588ED1}" type="slidenum">
              <a:rPr lang="en-US" smtClean="0"/>
              <a:t>‹#›</a:t>
            </a:fld>
            <a:endParaRPr lang="en-US"/>
          </a:p>
        </p:txBody>
      </p:sp>
    </p:spTree>
    <p:extLst>
      <p:ext uri="{BB962C8B-B14F-4D97-AF65-F5344CB8AC3E}">
        <p14:creationId xmlns:p14="http://schemas.microsoft.com/office/powerpoint/2010/main" val="683346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1</a:t>
            </a:fld>
            <a:endParaRPr lang="en-US"/>
          </a:p>
        </p:txBody>
      </p:sp>
    </p:spTree>
    <p:extLst>
      <p:ext uri="{BB962C8B-B14F-4D97-AF65-F5344CB8AC3E}">
        <p14:creationId xmlns:p14="http://schemas.microsoft.com/office/powerpoint/2010/main" val="2137743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25</a:t>
            </a:fld>
            <a:endParaRPr lang="en-US"/>
          </a:p>
        </p:txBody>
      </p:sp>
    </p:spTree>
    <p:extLst>
      <p:ext uri="{BB962C8B-B14F-4D97-AF65-F5344CB8AC3E}">
        <p14:creationId xmlns:p14="http://schemas.microsoft.com/office/powerpoint/2010/main" val="2204520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26</a:t>
            </a:fld>
            <a:endParaRPr lang="en-US"/>
          </a:p>
        </p:txBody>
      </p:sp>
    </p:spTree>
    <p:extLst>
      <p:ext uri="{BB962C8B-B14F-4D97-AF65-F5344CB8AC3E}">
        <p14:creationId xmlns:p14="http://schemas.microsoft.com/office/powerpoint/2010/main" val="1447009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27</a:t>
            </a:fld>
            <a:endParaRPr lang="en-US"/>
          </a:p>
        </p:txBody>
      </p:sp>
    </p:spTree>
    <p:extLst>
      <p:ext uri="{BB962C8B-B14F-4D97-AF65-F5344CB8AC3E}">
        <p14:creationId xmlns:p14="http://schemas.microsoft.com/office/powerpoint/2010/main" val="362070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28</a:t>
            </a:fld>
            <a:endParaRPr lang="en-US"/>
          </a:p>
        </p:txBody>
      </p:sp>
    </p:spTree>
    <p:extLst>
      <p:ext uri="{BB962C8B-B14F-4D97-AF65-F5344CB8AC3E}">
        <p14:creationId xmlns:p14="http://schemas.microsoft.com/office/powerpoint/2010/main" val="1365329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29</a:t>
            </a:fld>
            <a:endParaRPr lang="en-US"/>
          </a:p>
        </p:txBody>
      </p:sp>
    </p:spTree>
    <p:extLst>
      <p:ext uri="{BB962C8B-B14F-4D97-AF65-F5344CB8AC3E}">
        <p14:creationId xmlns:p14="http://schemas.microsoft.com/office/powerpoint/2010/main" val="4167824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40</a:t>
            </a:fld>
            <a:endParaRPr lang="en-US"/>
          </a:p>
        </p:txBody>
      </p:sp>
    </p:spTree>
    <p:extLst>
      <p:ext uri="{BB962C8B-B14F-4D97-AF65-F5344CB8AC3E}">
        <p14:creationId xmlns:p14="http://schemas.microsoft.com/office/powerpoint/2010/main" val="2447647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41</a:t>
            </a:fld>
            <a:endParaRPr lang="en-US"/>
          </a:p>
        </p:txBody>
      </p:sp>
    </p:spTree>
    <p:extLst>
      <p:ext uri="{BB962C8B-B14F-4D97-AF65-F5344CB8AC3E}">
        <p14:creationId xmlns:p14="http://schemas.microsoft.com/office/powerpoint/2010/main" val="695356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42</a:t>
            </a:fld>
            <a:endParaRPr lang="en-US"/>
          </a:p>
        </p:txBody>
      </p:sp>
    </p:spTree>
    <p:extLst>
      <p:ext uri="{BB962C8B-B14F-4D97-AF65-F5344CB8AC3E}">
        <p14:creationId xmlns:p14="http://schemas.microsoft.com/office/powerpoint/2010/main" val="3190604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43</a:t>
            </a:fld>
            <a:endParaRPr lang="en-US"/>
          </a:p>
        </p:txBody>
      </p:sp>
    </p:spTree>
    <p:extLst>
      <p:ext uri="{BB962C8B-B14F-4D97-AF65-F5344CB8AC3E}">
        <p14:creationId xmlns:p14="http://schemas.microsoft.com/office/powerpoint/2010/main" val="2776446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44</a:t>
            </a:fld>
            <a:endParaRPr lang="en-US"/>
          </a:p>
        </p:txBody>
      </p:sp>
    </p:spTree>
    <p:extLst>
      <p:ext uri="{BB962C8B-B14F-4D97-AF65-F5344CB8AC3E}">
        <p14:creationId xmlns:p14="http://schemas.microsoft.com/office/powerpoint/2010/main" val="257834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a:t>
            </a:fld>
            <a:endParaRPr lang="en-US"/>
          </a:p>
        </p:txBody>
      </p:sp>
    </p:spTree>
    <p:extLst>
      <p:ext uri="{BB962C8B-B14F-4D97-AF65-F5344CB8AC3E}">
        <p14:creationId xmlns:p14="http://schemas.microsoft.com/office/powerpoint/2010/main" val="165196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5</a:t>
            </a:fld>
            <a:endParaRPr lang="en-US"/>
          </a:p>
        </p:txBody>
      </p:sp>
    </p:spTree>
    <p:extLst>
      <p:ext uri="{BB962C8B-B14F-4D97-AF65-F5344CB8AC3E}">
        <p14:creationId xmlns:p14="http://schemas.microsoft.com/office/powerpoint/2010/main" val="110159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1876A-E0F6-4163-8B6D-563F99588ED1}" type="slidenum">
              <a:rPr lang="en-US" smtClean="0"/>
              <a:t>10</a:t>
            </a:fld>
            <a:endParaRPr lang="en-US"/>
          </a:p>
        </p:txBody>
      </p:sp>
    </p:spTree>
    <p:extLst>
      <p:ext uri="{BB962C8B-B14F-4D97-AF65-F5344CB8AC3E}">
        <p14:creationId xmlns:p14="http://schemas.microsoft.com/office/powerpoint/2010/main" val="2533982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1876A-E0F6-4163-8B6D-563F99588ED1}" type="slidenum">
              <a:rPr lang="en-US" smtClean="0"/>
              <a:t>11</a:t>
            </a:fld>
            <a:endParaRPr lang="en-US"/>
          </a:p>
        </p:txBody>
      </p:sp>
    </p:spTree>
    <p:extLst>
      <p:ext uri="{BB962C8B-B14F-4D97-AF65-F5344CB8AC3E}">
        <p14:creationId xmlns:p14="http://schemas.microsoft.com/office/powerpoint/2010/main" val="2393610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31876A-E0F6-4163-8B6D-563F99588ED1}" type="slidenum">
              <a:rPr lang="en-US" smtClean="0"/>
              <a:t>12</a:t>
            </a:fld>
            <a:endParaRPr lang="en-US"/>
          </a:p>
        </p:txBody>
      </p:sp>
    </p:spTree>
    <p:extLst>
      <p:ext uri="{BB962C8B-B14F-4D97-AF65-F5344CB8AC3E}">
        <p14:creationId xmlns:p14="http://schemas.microsoft.com/office/powerpoint/2010/main" val="2128929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22</a:t>
            </a:fld>
            <a:endParaRPr lang="en-US"/>
          </a:p>
        </p:txBody>
      </p:sp>
    </p:spTree>
    <p:extLst>
      <p:ext uri="{BB962C8B-B14F-4D97-AF65-F5344CB8AC3E}">
        <p14:creationId xmlns:p14="http://schemas.microsoft.com/office/powerpoint/2010/main" val="2732102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23</a:t>
            </a:fld>
            <a:endParaRPr lang="en-US"/>
          </a:p>
        </p:txBody>
      </p:sp>
    </p:spTree>
    <p:extLst>
      <p:ext uri="{BB962C8B-B14F-4D97-AF65-F5344CB8AC3E}">
        <p14:creationId xmlns:p14="http://schemas.microsoft.com/office/powerpoint/2010/main" val="1312776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1876A-E0F6-4163-8B6D-563F99588ED1}" type="slidenum">
              <a:rPr lang="en-US" smtClean="0"/>
              <a:t>24</a:t>
            </a:fld>
            <a:endParaRPr lang="en-US"/>
          </a:p>
        </p:txBody>
      </p:sp>
    </p:spTree>
    <p:extLst>
      <p:ext uri="{BB962C8B-B14F-4D97-AF65-F5344CB8AC3E}">
        <p14:creationId xmlns:p14="http://schemas.microsoft.com/office/powerpoint/2010/main" val="162247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47239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5821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8420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7094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6997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6925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1322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1549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2105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3083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7/18/2024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3004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7/18/2024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427655524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wishesmsg.com/welcome-back-message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cpsb.org/site/handlers/filedownload.ashx?moduleinstanceid=6567&amp;dataid=4713&amp;FileName=A7__EDP_Family_Registration_Form_School_Year_rev%207.24.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psb.org/site/handlers/filedownload.ashx?moduleinstanceid=6570&amp;dataid=4696&amp;FileName=D4%20EDP%20Financial%20Stmt%20Coversheet%20revised%20July%202024.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hyperlink" Target="https://flowersbloomhope.com/look-for-flower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cpsborg-my.sharepoint.com/personal/brittany_elmer_cpsb_org/Documents/2024-2025/24%2025%20Parent%20Handbook%20Rev%20July%2024%20%20%202.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cpsb.org/site/handlers/filedownload.ashx?moduleinstanceid=6567&amp;dataid=4711&amp;FileName=A9_2024-2025%20Tuition%20and%20Fee%20Policies.pdf" TargetMode="External"/><Relationship Id="rId4" Type="http://schemas.openxmlformats.org/officeDocument/2006/relationships/hyperlink" Target="https://www.cpsb.org/site/handlers/filedownload.ashx?moduleinstanceid=6567&amp;dataid=4710&amp;FileName=24_25%20%20EDP%20Fee%20Schedule.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cpsb.org/site/handlers/filedownload.ashx?moduleinstanceid=6569&amp;dataid=19102&amp;FileName=C11_13_EDP%20Salary%20Schedules_Site%20Director_%202024%202025.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cpsb.org/site/handlers/filedownload.ashx?moduleinstanceid=6569&amp;dataid=19104&amp;FileName=C11-13_EDP%20Salary%20Schedules_Support_%202024%202025.pdf" TargetMode="External"/><Relationship Id="rId4" Type="http://schemas.openxmlformats.org/officeDocument/2006/relationships/hyperlink" Target="https://www.cpsb.org/site/handlers/filedownload.ashx?moduleinstanceid=6569&amp;dataid=19103&amp;FileName=C12_EDP%20Salary%20Schedules_Asst%20Site%20Director%20Bookkeeper_2024_2025.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cpsb.org/site/handlers/filedownload.ashx?moduleinstanceid=6565&amp;dataid=4682&amp;FileName=EDP%20Policy%20Manual_Rev%20Aug%202023.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way.office.com/d9BiU0PKeF3r7CNG?ref=Link&amp;loc=play" TargetMode="External"/><Relationship Id="rId5" Type="http://schemas.openxmlformats.org/officeDocument/2006/relationships/hyperlink" Target="https://www.cpsb.org/site/handlers/filedownload.ashx?moduleinstanceid=6565&amp;dataid=5854&amp;FileName=ProCare%20V10%20Policy%20Manual%20rev.%207_2016.pdf" TargetMode="External"/><Relationship Id="rId4" Type="http://schemas.openxmlformats.org/officeDocument/2006/relationships/hyperlink" Target="https://www.cpsb.org/site/handlers/filedownload.ashx?moduleinstanceid=6565&amp;dataid=75232&amp;FileName=EDP%20Policy%20Manual%20Forms_Rev%20Aug%202023.pdf" TargetMode="Externa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a:bodyPr>
          <a:lstStyle/>
          <a:p>
            <a:pPr algn="l"/>
            <a:r>
              <a:rPr lang="en-US" sz="3800"/>
              <a:t>                              </a:t>
            </a:r>
            <a:br>
              <a:rPr lang="en-US" sz="3800"/>
            </a:br>
            <a:r>
              <a:rPr lang="en-US" sz="3800"/>
              <a:t> 2024-2025</a:t>
            </a:r>
          </a:p>
        </p:txBody>
      </p:sp>
      <p:sp>
        <p:nvSpPr>
          <p:cNvPr id="3" name="Subtitle 2"/>
          <p:cNvSpPr>
            <a:spLocks noGrp="1"/>
          </p:cNvSpPr>
          <p:nvPr>
            <p:ph type="subTitle" idx="1"/>
          </p:nvPr>
        </p:nvSpPr>
        <p:spPr>
          <a:xfrm>
            <a:off x="890339" y="4636008"/>
            <a:ext cx="3734014" cy="1572768"/>
          </a:xfrm>
        </p:spPr>
        <p:txBody>
          <a:bodyPr>
            <a:normAutofit/>
          </a:bodyPr>
          <a:lstStyle/>
          <a:p>
            <a:pPr algn="l"/>
            <a:r>
              <a:rPr lang="en-US" b="1" dirty="0"/>
              <a:t>Extended Day Program     Inservice</a:t>
            </a:r>
          </a:p>
        </p:txBody>
      </p:sp>
      <p:sp>
        <p:nvSpPr>
          <p:cNvPr id="34"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vase of flowers with text&#10;&#10;Description automatically generated">
            <a:extLst>
              <a:ext uri="{FF2B5EF4-FFF2-40B4-BE49-F238E27FC236}">
                <a16:creationId xmlns:a16="http://schemas.microsoft.com/office/drawing/2014/main" id="{938211F6-D116-8B38-9232-E013F042C2FC}"/>
              </a:ext>
            </a:extLst>
          </p:cNvPr>
          <p:cNvPicPr>
            <a:picLocks noChangeAspect="1"/>
          </p:cNvPicPr>
          <p:nvPr/>
        </p:nvPicPr>
        <p:blipFill>
          <a:blip r:embed="rId3">
            <a:extLst>
              <a:ext uri="{837473B0-CC2E-450A-ABE3-18F120FF3D39}">
                <a1611:picAttrSrcUrl xmlns:a1611="http://schemas.microsoft.com/office/drawing/2016/11/main" r:id="rId4"/>
              </a:ext>
            </a:extLst>
          </a:blip>
          <a:srcRect r="922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97000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4390B-1812-47CE-AB06-A0C2B3FD3D9E}"/>
              </a:ext>
            </a:extLst>
          </p:cNvPr>
          <p:cNvSpPr>
            <a:spLocks noGrp="1"/>
          </p:cNvSpPr>
          <p:nvPr>
            <p:ph type="title"/>
          </p:nvPr>
        </p:nvSpPr>
        <p:spPr>
          <a:xfrm>
            <a:off x="841248" y="548640"/>
            <a:ext cx="3600860" cy="5431536"/>
          </a:xfrm>
        </p:spPr>
        <p:txBody>
          <a:bodyPr>
            <a:normAutofit/>
          </a:bodyPr>
          <a:lstStyle/>
          <a:p>
            <a:r>
              <a:rPr lang="en-US" sz="5400" dirty="0"/>
              <a:t>Change to the Family  Registration Form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E41DF2F6-A7E2-5AAF-F8B3-C60483FEA09D}"/>
              </a:ext>
            </a:extLst>
          </p:cNvPr>
          <p:cNvSpPr>
            <a:spLocks noGrp="1"/>
          </p:cNvSpPr>
          <p:nvPr>
            <p:ph idx="1"/>
          </p:nvPr>
        </p:nvSpPr>
        <p:spPr>
          <a:xfrm>
            <a:off x="5126418" y="552090"/>
            <a:ext cx="6928733" cy="5783395"/>
          </a:xfrm>
        </p:spPr>
        <p:txBody>
          <a:bodyPr anchor="ctr">
            <a:normAutofit/>
          </a:bodyPr>
          <a:lstStyle/>
          <a:p>
            <a:r>
              <a:rPr lang="en-US" sz="2200" dirty="0"/>
              <a:t>The Family Registration Form has been modified to include the name of the Child/Children at the top.  If you have already printed packets, you can use the old version of the form, but the new one is available now on the website.</a:t>
            </a:r>
          </a:p>
          <a:p>
            <a:endParaRPr lang="en-US" sz="2200" dirty="0"/>
          </a:p>
          <a:p>
            <a:r>
              <a:rPr lang="en-US" sz="1600" dirty="0">
                <a:hlinkClick r:id="rId3"/>
              </a:rPr>
              <a:t>filedownload.ashx (cpsb.org)</a:t>
            </a:r>
            <a:endParaRPr lang="en-US" sz="2200" dirty="0"/>
          </a:p>
        </p:txBody>
      </p:sp>
    </p:spTree>
    <p:extLst>
      <p:ext uri="{BB962C8B-B14F-4D97-AF65-F5344CB8AC3E}">
        <p14:creationId xmlns:p14="http://schemas.microsoft.com/office/powerpoint/2010/main" val="41781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4390B-1812-47CE-AB06-A0C2B3FD3D9E}"/>
              </a:ext>
            </a:extLst>
          </p:cNvPr>
          <p:cNvSpPr>
            <a:spLocks noGrp="1"/>
          </p:cNvSpPr>
          <p:nvPr>
            <p:ph type="title"/>
          </p:nvPr>
        </p:nvSpPr>
        <p:spPr>
          <a:xfrm>
            <a:off x="841248" y="548640"/>
            <a:ext cx="3600860" cy="5431536"/>
          </a:xfrm>
        </p:spPr>
        <p:txBody>
          <a:bodyPr>
            <a:normAutofit/>
          </a:bodyPr>
          <a:lstStyle/>
          <a:p>
            <a:r>
              <a:rPr lang="en-US" sz="5400" dirty="0"/>
              <a:t>Change to Financial Statement Coversheet and  Checklist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E41DF2F6-A7E2-5AAF-F8B3-C60483FEA09D}"/>
              </a:ext>
            </a:extLst>
          </p:cNvPr>
          <p:cNvSpPr>
            <a:spLocks noGrp="1"/>
          </p:cNvSpPr>
          <p:nvPr>
            <p:ph idx="1"/>
          </p:nvPr>
        </p:nvSpPr>
        <p:spPr>
          <a:xfrm>
            <a:off x="5126418" y="552090"/>
            <a:ext cx="6928733" cy="5783395"/>
          </a:xfrm>
        </p:spPr>
        <p:txBody>
          <a:bodyPr anchor="ctr">
            <a:normAutofit/>
          </a:bodyPr>
          <a:lstStyle/>
          <a:p>
            <a:r>
              <a:rPr lang="en-US" sz="2200" dirty="0"/>
              <a:t>The Financial Statement Coversheet has been modified in order to account for Special Needs Staff.</a:t>
            </a:r>
          </a:p>
          <a:p>
            <a:r>
              <a:rPr lang="en-US" sz="2200" dirty="0"/>
              <a:t>The Bank Account Activity report has been removed from the Financial Statement Checklist.  It does remain on the Bank Reconciliation Checklist.</a:t>
            </a:r>
          </a:p>
          <a:p>
            <a:endParaRPr lang="en-US" sz="2200" dirty="0"/>
          </a:p>
          <a:p>
            <a:r>
              <a:rPr lang="en-US" sz="1800" dirty="0">
                <a:hlinkClick r:id="rId3"/>
              </a:rPr>
              <a:t>https://www.cpsb.org/site/handlers/filedownload.ashx?moduleinstanceid=6570&amp;dataid=4696&amp;FileName=D4%20EDP%20Financial%20Stmt%20Coversheet%20revised%20July%202024.xlsx</a:t>
            </a:r>
            <a:endParaRPr lang="en-US" sz="1800" dirty="0"/>
          </a:p>
          <a:p>
            <a:endParaRPr lang="en-US" sz="1800" dirty="0"/>
          </a:p>
          <a:p>
            <a:endParaRPr lang="en-US" sz="2200" dirty="0"/>
          </a:p>
        </p:txBody>
      </p:sp>
    </p:spTree>
    <p:extLst>
      <p:ext uri="{BB962C8B-B14F-4D97-AF65-F5344CB8AC3E}">
        <p14:creationId xmlns:p14="http://schemas.microsoft.com/office/powerpoint/2010/main" val="398599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4390B-1812-47CE-AB06-A0C2B3FD3D9E}"/>
              </a:ext>
            </a:extLst>
          </p:cNvPr>
          <p:cNvSpPr>
            <a:spLocks noGrp="1"/>
          </p:cNvSpPr>
          <p:nvPr>
            <p:ph type="title"/>
          </p:nvPr>
        </p:nvSpPr>
        <p:spPr>
          <a:xfrm>
            <a:off x="692458" y="548640"/>
            <a:ext cx="3930572" cy="5431536"/>
          </a:xfrm>
        </p:spPr>
        <p:txBody>
          <a:bodyPr>
            <a:normAutofit/>
          </a:bodyPr>
          <a:lstStyle/>
          <a:p>
            <a:r>
              <a:rPr lang="en-US" sz="5400" dirty="0"/>
              <a:t>Group by Age and Location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E41DF2F6-A7E2-5AAF-F8B3-C60483FEA09D}"/>
              </a:ext>
            </a:extLst>
          </p:cNvPr>
          <p:cNvSpPr>
            <a:spLocks noGrp="1"/>
          </p:cNvSpPr>
          <p:nvPr>
            <p:ph idx="1"/>
          </p:nvPr>
        </p:nvSpPr>
        <p:spPr>
          <a:xfrm>
            <a:off x="5061338" y="903949"/>
            <a:ext cx="6993813" cy="5431536"/>
          </a:xfrm>
        </p:spPr>
        <p:txBody>
          <a:bodyPr anchor="ctr">
            <a:normAutofit lnSpcReduction="10000"/>
          </a:bodyPr>
          <a:lstStyle/>
          <a:p>
            <a:r>
              <a:rPr lang="en-US" sz="2400" dirty="0">
                <a:solidFill>
                  <a:schemeClr val="tx1">
                    <a:lumMod val="85000"/>
                    <a:lumOff val="15000"/>
                  </a:schemeClr>
                </a:solidFill>
              </a:rPr>
              <a:t>Students should be grouped by age so that younger and older children are in separate groups</a:t>
            </a:r>
          </a:p>
          <a:p>
            <a:pPr marL="0" indent="0">
              <a:buNone/>
            </a:pPr>
            <a:endParaRPr lang="en-US" sz="2400" dirty="0">
              <a:solidFill>
                <a:schemeClr val="tx1">
                  <a:lumMod val="85000"/>
                  <a:lumOff val="15000"/>
                </a:schemeClr>
              </a:solidFill>
            </a:endParaRPr>
          </a:p>
          <a:p>
            <a:r>
              <a:rPr lang="en-US" sz="2400" dirty="0">
                <a:solidFill>
                  <a:schemeClr val="tx1">
                    <a:lumMod val="85000"/>
                    <a:lumOff val="15000"/>
                  </a:schemeClr>
                </a:solidFill>
              </a:rPr>
              <a:t>The Maximum Group size for any one room (</a:t>
            </a:r>
            <a:r>
              <a:rPr lang="en-US" sz="2400" dirty="0" err="1">
                <a:solidFill>
                  <a:schemeClr val="tx1">
                    <a:lumMod val="85000"/>
                    <a:lumOff val="15000"/>
                  </a:schemeClr>
                </a:solidFill>
              </a:rPr>
              <a:t>ie</a:t>
            </a:r>
            <a:r>
              <a:rPr lang="en-US" sz="2400" dirty="0">
                <a:solidFill>
                  <a:schemeClr val="tx1">
                    <a:lumMod val="85000"/>
                    <a:lumOff val="15000"/>
                  </a:schemeClr>
                </a:solidFill>
              </a:rPr>
              <a:t>. gym, cafeteria, multi-purpose room) should be no more than 30-46 students (two groups).  Staff to student ratios are 1:15-23.  Special situations may warrant all students being in one but generally, students should be in different areas by age group.</a:t>
            </a:r>
          </a:p>
          <a:p>
            <a:endParaRPr lang="en-US" sz="2400" dirty="0">
              <a:solidFill>
                <a:schemeClr val="tx1">
                  <a:lumMod val="85000"/>
                  <a:lumOff val="15000"/>
                </a:schemeClr>
              </a:solidFill>
            </a:endParaRPr>
          </a:p>
          <a:p>
            <a:r>
              <a:rPr lang="en-US" sz="2400" dirty="0">
                <a:solidFill>
                  <a:schemeClr val="tx1">
                    <a:lumMod val="85000"/>
                    <a:lumOff val="15000"/>
                  </a:schemeClr>
                </a:solidFill>
              </a:rPr>
              <a:t>Group leaders should always maintain their group roster and they are responsible for the children in their group.  Counts must be done at least hourly and before and after transitions from one location to another.</a:t>
            </a:r>
          </a:p>
          <a:p>
            <a:pPr marL="0" indent="0">
              <a:buNone/>
            </a:pPr>
            <a:endParaRPr lang="en-US" sz="2400" dirty="0">
              <a:solidFill>
                <a:schemeClr val="tx1">
                  <a:lumMod val="85000"/>
                  <a:lumOff val="15000"/>
                </a:schemeClr>
              </a:solidFill>
            </a:endParaRPr>
          </a:p>
          <a:p>
            <a:endParaRPr lang="en-US" sz="2200" dirty="0"/>
          </a:p>
        </p:txBody>
      </p:sp>
    </p:spTree>
    <p:extLst>
      <p:ext uri="{BB962C8B-B14F-4D97-AF65-F5344CB8AC3E}">
        <p14:creationId xmlns:p14="http://schemas.microsoft.com/office/powerpoint/2010/main" val="247400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40F4B9-1ECC-E420-5958-2A51E7492E9F}"/>
              </a:ext>
            </a:extLst>
          </p:cNvPr>
          <p:cNvSpPr>
            <a:spLocks noGrp="1"/>
          </p:cNvSpPr>
          <p:nvPr>
            <p:ph type="title"/>
          </p:nvPr>
        </p:nvSpPr>
        <p:spPr>
          <a:xfrm>
            <a:off x="838201" y="300580"/>
            <a:ext cx="9829800" cy="1089529"/>
          </a:xfrm>
        </p:spPr>
        <p:txBody>
          <a:bodyPr>
            <a:normAutofit/>
          </a:bodyPr>
          <a:lstStyle/>
          <a:p>
            <a:r>
              <a:rPr lang="en-US" sz="3600">
                <a:solidFill>
                  <a:srgbClr val="FFFFFF"/>
                </a:solidFill>
              </a:rPr>
              <a:t>UPCOMING PROCARE CAPABILITIES</a:t>
            </a:r>
          </a:p>
        </p:txBody>
      </p:sp>
      <p:sp>
        <p:nvSpPr>
          <p:cNvPr id="11"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542D4426-5E3F-231A-55C3-39B303F718F8}"/>
              </a:ext>
            </a:extLst>
          </p:cNvPr>
          <p:cNvGraphicFramePr>
            <a:graphicFrameLocks noGrp="1"/>
          </p:cNvGraphicFramePr>
          <p:nvPr>
            <p:ph idx="1"/>
            <p:extLst>
              <p:ext uri="{D42A27DB-BD31-4B8C-83A1-F6EECF244321}">
                <p14:modId xmlns:p14="http://schemas.microsoft.com/office/powerpoint/2010/main" val="1166456804"/>
              </p:ext>
            </p:extLst>
          </p:nvPr>
        </p:nvGraphicFramePr>
        <p:xfrm>
          <a:off x="838200" y="2211233"/>
          <a:ext cx="10515600" cy="3965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043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Content Placeholder 19" descr="A group of purple and white flowers&#10;&#10;Description automatically generated">
            <a:extLst>
              <a:ext uri="{FF2B5EF4-FFF2-40B4-BE49-F238E27FC236}">
                <a16:creationId xmlns:a16="http://schemas.microsoft.com/office/drawing/2014/main" id="{CA51B580-1239-2CB9-895A-55D73A2B4F08}"/>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3124200" y="457200"/>
            <a:ext cx="5943600" cy="5943600"/>
          </a:xfrm>
          <a:prstGeom prst="rect">
            <a:avLst/>
          </a:prstGeom>
        </p:spPr>
      </p:pic>
    </p:spTree>
    <p:extLst>
      <p:ext uri="{BB962C8B-B14F-4D97-AF65-F5344CB8AC3E}">
        <p14:creationId xmlns:p14="http://schemas.microsoft.com/office/powerpoint/2010/main" val="228848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A9E881A4-A468-403A-9941-F8FFD5C68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ffee">
            <a:extLst>
              <a:ext uri="{FF2B5EF4-FFF2-40B4-BE49-F238E27FC236}">
                <a16:creationId xmlns:a16="http://schemas.microsoft.com/office/drawing/2014/main" id="{AB8E055F-55F1-CDB4-B540-52802F97A2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443" y="1919377"/>
            <a:ext cx="3019248" cy="3019248"/>
          </a:xfrm>
          <a:prstGeom prst="rect">
            <a:avLst/>
          </a:prstGeom>
        </p:spPr>
      </p:pic>
      <p:sp>
        <p:nvSpPr>
          <p:cNvPr id="71" name="Rectangle 70">
            <a:extLst>
              <a:ext uri="{FF2B5EF4-FFF2-40B4-BE49-F238E27FC236}">
                <a16:creationId xmlns:a16="http://schemas.microsoft.com/office/drawing/2014/main" id="{6F168544-607B-491A-8601-3087D0FCE1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8703" y="1"/>
            <a:ext cx="7423298"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Content Placeholder 2">
            <a:extLst>
              <a:ext uri="{FF2B5EF4-FFF2-40B4-BE49-F238E27FC236}">
                <a16:creationId xmlns:a16="http://schemas.microsoft.com/office/drawing/2014/main" id="{C52160DC-9979-CE9E-EA68-EAD2D1B6C23C}"/>
              </a:ext>
            </a:extLst>
          </p:cNvPr>
          <p:cNvSpPr>
            <a:spLocks noGrp="1"/>
          </p:cNvSpPr>
          <p:nvPr>
            <p:ph idx="1"/>
          </p:nvPr>
        </p:nvSpPr>
        <p:spPr>
          <a:xfrm>
            <a:off x="5653287" y="2447337"/>
            <a:ext cx="5667269" cy="3539220"/>
          </a:xfrm>
        </p:spPr>
        <p:txBody>
          <a:bodyPr anchor="t">
            <a:normAutofit/>
          </a:bodyPr>
          <a:lstStyle/>
          <a:p>
            <a:pPr marL="0" indent="0">
              <a:buNone/>
            </a:pPr>
            <a:r>
              <a:rPr lang="en-US" sz="2000">
                <a:solidFill>
                  <a:srgbClr val="595959"/>
                </a:solidFill>
              </a:rPr>
              <a:t>10 minute break</a:t>
            </a:r>
          </a:p>
          <a:p>
            <a:endParaRPr lang="en-US" sz="2000">
              <a:solidFill>
                <a:srgbClr val="595959"/>
              </a:solidFill>
            </a:endParaRPr>
          </a:p>
        </p:txBody>
      </p:sp>
    </p:spTree>
    <p:extLst>
      <p:ext uri="{BB962C8B-B14F-4D97-AF65-F5344CB8AC3E}">
        <p14:creationId xmlns:p14="http://schemas.microsoft.com/office/powerpoint/2010/main" val="1588400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E809A8-818F-8E67-FF63-2D69569B4AFB}"/>
              </a:ext>
            </a:extLst>
          </p:cNvPr>
          <p:cNvSpPr>
            <a:spLocks noGrp="1"/>
          </p:cNvSpPr>
          <p:nvPr>
            <p:ph type="title"/>
          </p:nvPr>
        </p:nvSpPr>
        <p:spPr>
          <a:xfrm>
            <a:off x="838200" y="365125"/>
            <a:ext cx="10515600" cy="1325563"/>
          </a:xfrm>
        </p:spPr>
        <p:txBody>
          <a:bodyPr>
            <a:normAutofit/>
          </a:bodyPr>
          <a:lstStyle/>
          <a:p>
            <a:r>
              <a:rPr lang="en-US" sz="5400"/>
              <a:t>Policy manual reminders: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6AA11E-163F-A82B-F1F7-81E59AB7C77A}"/>
              </a:ext>
            </a:extLst>
          </p:cNvPr>
          <p:cNvSpPr>
            <a:spLocks noGrp="1"/>
          </p:cNvSpPr>
          <p:nvPr>
            <p:ph idx="1"/>
          </p:nvPr>
        </p:nvSpPr>
        <p:spPr>
          <a:xfrm>
            <a:off x="838200" y="1929384"/>
            <a:ext cx="10515600" cy="4251960"/>
          </a:xfrm>
        </p:spPr>
        <p:txBody>
          <a:bodyPr vert="horz" lIns="45720" tIns="45720" rIns="45720" bIns="45720" rtlCol="0">
            <a:normAutofit/>
          </a:bodyPr>
          <a:lstStyle/>
          <a:p>
            <a:r>
              <a:rPr lang="en-US" sz="2000" b="1">
                <a:latin typeface="Calibri"/>
                <a:cs typeface="Calibri"/>
              </a:rPr>
              <a:t>Family Registration Form</a:t>
            </a:r>
          </a:p>
          <a:p>
            <a:r>
              <a:rPr lang="en-US" sz="2000">
                <a:latin typeface="Calibri"/>
                <a:cs typeface="Calibri"/>
              </a:rPr>
              <a:t>Student information forms including emergency information and medical information must be collected for each child and kept on file.  Each child must have a completed and signed “Extended Day Program Family Registration Form” (see appendix A7) on file before participating in the program.  This information should be current and readily accessible in case of an emergency.  This form must be completed for each child participating in the program each school year and summer.</a:t>
            </a:r>
            <a:endParaRPr lang="en-US" sz="2000"/>
          </a:p>
          <a:p>
            <a:r>
              <a:rPr lang="en-US" sz="2000">
                <a:latin typeface="Calibri"/>
                <a:cs typeface="Calibri"/>
              </a:rPr>
              <a:t>Parents are asked to provide emergency contact information for the well- being of each child.  Safety is of utmost importance. Students will only be released to individuals listed on the Family Registration Form.  The program will not accept notes or phone calls to allow someone else to pick up a student. The parent must add the person to their Family Registration Form.  </a:t>
            </a:r>
            <a:endParaRPr lang="en-US" sz="2000">
              <a:latin typeface="Tw Cen MT" panose="020B0602020104020603"/>
              <a:cs typeface="Calibri"/>
            </a:endParaRPr>
          </a:p>
          <a:p>
            <a:r>
              <a:rPr lang="en-US" sz="2000">
                <a:highlight>
                  <a:srgbClr val="FFFF00"/>
                </a:highlight>
                <a:latin typeface="Calibri"/>
                <a:cs typeface="Calibri"/>
              </a:rPr>
              <a:t>In emergency situations, a parent may send an email from the email address on file to add an authorized pick-up to the list.  The email must be printed and attached to the Family Registration Form.  </a:t>
            </a:r>
            <a:endParaRPr lang="en-US" sz="2000">
              <a:highlight>
                <a:srgbClr val="FFFF00"/>
              </a:highlight>
            </a:endParaRPr>
          </a:p>
          <a:p>
            <a:endParaRPr lang="en-US" sz="2000"/>
          </a:p>
          <a:p>
            <a:endParaRPr lang="en-US" sz="2000">
              <a:latin typeface="Calibri"/>
              <a:cs typeface="Calibri"/>
            </a:endParaRPr>
          </a:p>
          <a:p>
            <a:endParaRPr lang="en-US" sz="2000"/>
          </a:p>
        </p:txBody>
      </p:sp>
    </p:spTree>
    <p:extLst>
      <p:ext uri="{BB962C8B-B14F-4D97-AF65-F5344CB8AC3E}">
        <p14:creationId xmlns:p14="http://schemas.microsoft.com/office/powerpoint/2010/main" val="1506180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D458CA-C835-5E46-921C-86C88DD44CBF}"/>
              </a:ext>
            </a:extLst>
          </p:cNvPr>
          <p:cNvSpPr>
            <a:spLocks noGrp="1"/>
          </p:cNvSpPr>
          <p:nvPr>
            <p:ph type="title"/>
          </p:nvPr>
        </p:nvSpPr>
        <p:spPr>
          <a:xfrm>
            <a:off x="838200" y="365125"/>
            <a:ext cx="10515600" cy="1325563"/>
          </a:xfrm>
        </p:spPr>
        <p:txBody>
          <a:bodyPr>
            <a:normAutofit/>
          </a:bodyPr>
          <a:lstStyle/>
          <a:p>
            <a:r>
              <a:rPr lang="en-US" sz="5400"/>
              <a:t>Policy manual reminders.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42E0F7-2B5F-307C-4495-7EC4C60D086D}"/>
              </a:ext>
            </a:extLst>
          </p:cNvPr>
          <p:cNvSpPr>
            <a:spLocks noGrp="1"/>
          </p:cNvSpPr>
          <p:nvPr>
            <p:ph idx="1"/>
          </p:nvPr>
        </p:nvSpPr>
        <p:spPr>
          <a:xfrm>
            <a:off x="838200" y="1929384"/>
            <a:ext cx="10515600" cy="4251960"/>
          </a:xfrm>
        </p:spPr>
        <p:txBody>
          <a:bodyPr vert="horz" lIns="45720" tIns="45720" rIns="45720" bIns="45720" rtlCol="0">
            <a:normAutofit/>
          </a:bodyPr>
          <a:lstStyle/>
          <a:p>
            <a:r>
              <a:rPr lang="en-US" sz="2000" b="1" u="sng" dirty="0">
                <a:latin typeface="Calibri"/>
                <a:cs typeface="Calibri"/>
              </a:rPr>
              <a:t>Bad Debt Write-Offs</a:t>
            </a:r>
            <a:endParaRPr lang="en-US" sz="2000" dirty="0"/>
          </a:p>
          <a:p>
            <a:r>
              <a:rPr lang="en-US" sz="2000" dirty="0">
                <a:highlight>
                  <a:srgbClr val="FFFF00"/>
                </a:highlight>
                <a:latin typeface="Calibri"/>
                <a:cs typeface="Calibri"/>
              </a:rPr>
              <a:t>Accounts should be reviewed at least annually for uncollectable accounts</a:t>
            </a:r>
            <a:r>
              <a:rPr lang="en-US" sz="2000" dirty="0">
                <a:latin typeface="Calibri"/>
                <a:cs typeface="Calibri"/>
              </a:rPr>
              <a:t>.  Uncollectable balances may be written off as bad debt if the following criteria are met: there must be written approval of the Principal to write off the balance, the account must have been submitted to the CPSB attorney for collections (if over $50.00), and the family must no longer attend your school.  If these criteria are met, the procedure for writing off a balance as bad debt is as follows:   </a:t>
            </a:r>
            <a:endParaRPr lang="en-US" sz="2000" dirty="0"/>
          </a:p>
          <a:p>
            <a:r>
              <a:rPr lang="en-US" sz="2000" dirty="0">
                <a:latin typeface="Calibri"/>
                <a:cs typeface="Calibri"/>
              </a:rPr>
              <a:t>1. Print a Customer Statement in ProCare reflecting all activity on the account and have Principal sign indicating approval to write off as bad debt.  Include a copy of this approval with your financial statement that month and keep the original in the student’s file. </a:t>
            </a:r>
            <a:endParaRPr lang="en-US" sz="2000" dirty="0"/>
          </a:p>
          <a:p>
            <a:r>
              <a:rPr lang="en-US" sz="2000" dirty="0">
                <a:latin typeface="Calibri"/>
                <a:cs typeface="Calibri"/>
              </a:rPr>
              <a:t>  2.  Under the description box on the ledger card in ProCare, select “Bad Debt Write Off.” Enter the amount that will zero out the balance.  In the event the family would ever return to your school and attempt to register in your program, you would void the bad debt write off and they would need to pay the balance on the account in order to register.</a:t>
            </a:r>
            <a:endParaRPr lang="en-US" sz="2000" dirty="0"/>
          </a:p>
          <a:p>
            <a:endParaRPr lang="en-US" sz="2000" dirty="0">
              <a:highlight>
                <a:srgbClr val="FFFF00"/>
              </a:highlight>
            </a:endParaRPr>
          </a:p>
        </p:txBody>
      </p:sp>
    </p:spTree>
    <p:extLst>
      <p:ext uri="{BB962C8B-B14F-4D97-AF65-F5344CB8AC3E}">
        <p14:creationId xmlns:p14="http://schemas.microsoft.com/office/powerpoint/2010/main" val="4035980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9C327C-0181-58CF-4D32-FC1E42116606}"/>
              </a:ext>
            </a:extLst>
          </p:cNvPr>
          <p:cNvSpPr>
            <a:spLocks noGrp="1"/>
          </p:cNvSpPr>
          <p:nvPr>
            <p:ph type="title"/>
          </p:nvPr>
        </p:nvSpPr>
        <p:spPr>
          <a:xfrm>
            <a:off x="838200" y="365125"/>
            <a:ext cx="10515600" cy="1325563"/>
          </a:xfrm>
        </p:spPr>
        <p:txBody>
          <a:bodyPr>
            <a:normAutofit/>
          </a:bodyPr>
          <a:lstStyle/>
          <a:p>
            <a:r>
              <a:rPr lang="en-US" sz="5400"/>
              <a:t>Policy manual reminders: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AA1F63-6A3F-9C18-D8AA-59C284643241}"/>
              </a:ext>
            </a:extLst>
          </p:cNvPr>
          <p:cNvSpPr>
            <a:spLocks noGrp="1"/>
          </p:cNvSpPr>
          <p:nvPr>
            <p:ph idx="1"/>
          </p:nvPr>
        </p:nvSpPr>
        <p:spPr>
          <a:xfrm>
            <a:off x="838200" y="1929384"/>
            <a:ext cx="10515600" cy="4251960"/>
          </a:xfrm>
        </p:spPr>
        <p:txBody>
          <a:bodyPr vert="horz" lIns="45720" tIns="45720" rIns="45720" bIns="45720" rtlCol="0">
            <a:normAutofit lnSpcReduction="10000"/>
          </a:bodyPr>
          <a:lstStyle/>
          <a:p>
            <a:r>
              <a:rPr lang="en-US" sz="1700" b="1" u="sng" dirty="0">
                <a:latin typeface="Calibri"/>
                <a:cs typeface="Calibri"/>
              </a:rPr>
              <a:t>Credit Balances</a:t>
            </a:r>
            <a:endParaRPr lang="en-US" sz="1700" dirty="0"/>
          </a:p>
          <a:p>
            <a:r>
              <a:rPr lang="en-US" sz="2000" dirty="0">
                <a:highlight>
                  <a:srgbClr val="FFFF00"/>
                </a:highlight>
                <a:latin typeface="Calibri"/>
                <a:cs typeface="Calibri"/>
              </a:rPr>
              <a:t>Credit balances should be reviewed and accounted for at the end of every school year and summer</a:t>
            </a:r>
            <a:r>
              <a:rPr lang="en-US" sz="1700" dirty="0">
                <a:latin typeface="Calibri"/>
                <a:cs typeface="Calibri"/>
              </a:rPr>
              <a:t>. </a:t>
            </a:r>
            <a:endParaRPr lang="en-US" sz="1700" dirty="0"/>
          </a:p>
          <a:p>
            <a:pPr marL="0" indent="0">
              <a:buNone/>
            </a:pPr>
            <a:r>
              <a:rPr lang="en-US" sz="1700" b="1" dirty="0">
                <a:latin typeface="Calibri"/>
                <a:cs typeface="Calibri"/>
              </a:rPr>
              <a:t>Non-Refundable Credit Balances</a:t>
            </a:r>
            <a:endParaRPr lang="en-US" sz="1700" b="1" dirty="0"/>
          </a:p>
          <a:p>
            <a:r>
              <a:rPr lang="en-US" sz="1700" dirty="0">
                <a:latin typeface="Calibri"/>
                <a:cs typeface="Calibri"/>
              </a:rPr>
              <a:t>According to the tuition and fees policy, unused registration, insurance, and/or tuition is non-refundable.   For students withdrawn from the program and have a non-refundable credit balance, the Bookkeeper should post a “Deposit -General” entry on the ledger card to clear out the credit.  (In the event that the family re-registers in the program, the “Deposit-General” entry would need to be voided so that the credit may be applied to current charges.)  </a:t>
            </a:r>
            <a:endParaRPr lang="en-US" sz="1700" dirty="0">
              <a:latin typeface="Tw Cen MT" panose="020B0602020104020603"/>
              <a:cs typeface="Calibri"/>
            </a:endParaRPr>
          </a:p>
          <a:p>
            <a:r>
              <a:rPr lang="en-US" sz="1700" b="1" dirty="0">
                <a:latin typeface="Calibri"/>
                <a:cs typeface="Calibri"/>
              </a:rPr>
              <a:t>Refundable Credit Balances</a:t>
            </a:r>
            <a:endParaRPr lang="en-US" sz="1700" b="1" dirty="0"/>
          </a:p>
          <a:p>
            <a:r>
              <a:rPr lang="en-US" sz="1700" dirty="0">
                <a:latin typeface="Calibri"/>
                <a:cs typeface="Calibri"/>
              </a:rPr>
              <a:t>Summer absence credits, quarantine absence credits, and/or school closure credits are refundable. The family can leave the credit on the account to be used in the future, or they may opt to have it refunded.  If the child is withdrawn from the program and will not be returning, the credit will need to be refunded by submitting a billhead to the Internal Auditing Department.  Be sure to verify the correct address with the parent before submitting the Billhead. A customer statement reflecting all ledger card activity should be printed from ProCare and included with the billhead. </a:t>
            </a:r>
            <a:endParaRPr lang="en-US" sz="1700" dirty="0"/>
          </a:p>
          <a:p>
            <a:endParaRPr lang="en-US" sz="1700" dirty="0"/>
          </a:p>
        </p:txBody>
      </p:sp>
    </p:spTree>
    <p:extLst>
      <p:ext uri="{BB962C8B-B14F-4D97-AF65-F5344CB8AC3E}">
        <p14:creationId xmlns:p14="http://schemas.microsoft.com/office/powerpoint/2010/main" val="810527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47E626-E288-92F2-BBC3-DCE141A5A3B7}"/>
              </a:ext>
            </a:extLst>
          </p:cNvPr>
          <p:cNvSpPr>
            <a:spLocks noGrp="1"/>
          </p:cNvSpPr>
          <p:nvPr>
            <p:ph type="title"/>
          </p:nvPr>
        </p:nvSpPr>
        <p:spPr>
          <a:xfrm>
            <a:off x="838200" y="365125"/>
            <a:ext cx="10515600" cy="1325563"/>
          </a:xfrm>
        </p:spPr>
        <p:txBody>
          <a:bodyPr>
            <a:normAutofit/>
          </a:bodyPr>
          <a:lstStyle/>
          <a:p>
            <a:r>
              <a:rPr lang="en-US" sz="5400"/>
              <a:t>Policy manual reminders: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E81008D-787B-B377-B94E-B0086EFBAE3E}"/>
              </a:ext>
            </a:extLst>
          </p:cNvPr>
          <p:cNvSpPr>
            <a:spLocks noGrp="1"/>
          </p:cNvSpPr>
          <p:nvPr>
            <p:ph idx="1"/>
          </p:nvPr>
        </p:nvSpPr>
        <p:spPr>
          <a:xfrm>
            <a:off x="838200" y="1929384"/>
            <a:ext cx="10515600" cy="4251960"/>
          </a:xfrm>
        </p:spPr>
        <p:txBody>
          <a:bodyPr vert="horz" lIns="45720" tIns="45720" rIns="45720" bIns="45720" rtlCol="0">
            <a:normAutofit/>
          </a:bodyPr>
          <a:lstStyle/>
          <a:p>
            <a:r>
              <a:rPr lang="en-US" sz="1900" b="1" u="sng" dirty="0">
                <a:latin typeface="Calibri"/>
                <a:cs typeface="Calibri"/>
              </a:rPr>
              <a:t>Groups</a:t>
            </a:r>
            <a:endParaRPr lang="en-US" sz="1900" dirty="0"/>
          </a:p>
          <a:p>
            <a:r>
              <a:rPr lang="en-US" sz="1900" dirty="0">
                <a:highlight>
                  <a:srgbClr val="FFFF00"/>
                </a:highlight>
                <a:latin typeface="Calibri"/>
                <a:cs typeface="Calibri"/>
              </a:rPr>
              <a:t>Students should be assigned to groups by grade </a:t>
            </a:r>
            <a:r>
              <a:rPr lang="en-US" sz="1900" dirty="0">
                <a:latin typeface="Calibri"/>
                <a:cs typeface="Calibri"/>
              </a:rPr>
              <a:t>(</a:t>
            </a:r>
            <a:r>
              <a:rPr lang="en-US" sz="1900" dirty="0" err="1">
                <a:latin typeface="Calibri"/>
                <a:cs typeface="Calibri"/>
              </a:rPr>
              <a:t>ie</a:t>
            </a:r>
            <a:r>
              <a:rPr lang="en-US" sz="1900" dirty="0">
                <a:latin typeface="Calibri"/>
                <a:cs typeface="Calibri"/>
              </a:rPr>
              <a:t>.  Pre-k and Kindergarten – green group; first and second grade – yellow group; third, fourth, and fifth grade – blue group).  The number of groups may vary depending on the size of the program.  For smaller programs, there may be only two groups while larger programs may have four groups.  Group rosters listing all children that are registered in that age group should be pre-printed before students arrive.  To print a group rosters in ProCare:</a:t>
            </a:r>
            <a:endParaRPr lang="en-US" sz="1900" dirty="0"/>
          </a:p>
          <a:p>
            <a:pPr marL="264795" lvl="1">
              <a:buFont typeface="Wingdings 3" panose="020B0602020104020603" pitchFamily="34" charset="0"/>
              <a:buChar char=""/>
            </a:pPr>
            <a:r>
              <a:rPr lang="en-US" sz="1900" dirty="0">
                <a:ea typeface="+mn-lt"/>
                <a:cs typeface="+mn-lt"/>
              </a:rPr>
              <a:t>Reports &gt; Standard Reports &gt; Filtered Reports &gt; Child Roster</a:t>
            </a:r>
            <a:endParaRPr lang="en-US" sz="1900" dirty="0"/>
          </a:p>
          <a:p>
            <a:pPr marL="264795" lvl="1">
              <a:buFont typeface="Wingdings 3" panose="020B0602020104020603" pitchFamily="34" charset="0"/>
              <a:buChar char=""/>
            </a:pPr>
            <a:r>
              <a:rPr lang="en-US" sz="1900" dirty="0">
                <a:ea typeface="+mn-lt"/>
                <a:cs typeface="+mn-lt"/>
              </a:rPr>
              <a:t>Filter:  Enrollment Status – Enrolled as of Today</a:t>
            </a:r>
            <a:endParaRPr lang="en-US" sz="1900" dirty="0"/>
          </a:p>
          <a:p>
            <a:pPr marL="264795" lvl="1">
              <a:buFont typeface="Wingdings 3" panose="020B0602020104020603" pitchFamily="34" charset="0"/>
              <a:buChar char=""/>
            </a:pPr>
            <a:r>
              <a:rPr lang="en-US" sz="1900" dirty="0">
                <a:ea typeface="+mn-lt"/>
                <a:cs typeface="+mn-lt"/>
              </a:rPr>
              <a:t>Filter:  Primary Classroom – select options that apply</a:t>
            </a:r>
            <a:endParaRPr lang="en-US" sz="1900" dirty="0"/>
          </a:p>
          <a:p>
            <a:pPr marL="264795" lvl="1">
              <a:buFont typeface="Wingdings 3" panose="020B0602020104020603" pitchFamily="34" charset="0"/>
              <a:buChar char=""/>
            </a:pPr>
            <a:r>
              <a:rPr lang="en-US" sz="1900" dirty="0">
                <a:ea typeface="+mn-lt"/>
                <a:cs typeface="+mn-lt"/>
              </a:rPr>
              <a:t>Filter:  Grade Level – select grade levels that apply to the group</a:t>
            </a:r>
            <a:endParaRPr lang="en-US" sz="1900" dirty="0"/>
          </a:p>
          <a:p>
            <a:pPr marL="264795" lvl="1">
              <a:buFont typeface="Wingdings 3" panose="020B0602020104020603" pitchFamily="34" charset="0"/>
              <a:buChar char=""/>
            </a:pPr>
            <a:r>
              <a:rPr lang="en-US" sz="1900" dirty="0">
                <a:ea typeface="+mn-lt"/>
                <a:cs typeface="+mn-lt"/>
              </a:rPr>
              <a:t>Check the box to include child’s date of birth</a:t>
            </a:r>
            <a:endParaRPr lang="en-US" sz="1900" dirty="0"/>
          </a:p>
          <a:p>
            <a:pPr marL="264795" lvl="1">
              <a:buFont typeface="Wingdings 3" panose="020B0602020104020603" pitchFamily="34" charset="0"/>
              <a:buChar char=""/>
            </a:pPr>
            <a:r>
              <a:rPr lang="en-US" sz="1900" dirty="0">
                <a:ea typeface="+mn-lt"/>
                <a:cs typeface="+mn-lt"/>
              </a:rPr>
              <a:t>Group by:  Primary Classroom </a:t>
            </a:r>
          </a:p>
          <a:p>
            <a:pPr marL="264795" lvl="1">
              <a:buFont typeface="Wingdings 3" panose="020B0602020104020603" pitchFamily="34" charset="0"/>
              <a:buChar char=""/>
            </a:pPr>
            <a:r>
              <a:rPr lang="en-US" sz="1900" dirty="0">
                <a:ea typeface="+mn-lt"/>
                <a:cs typeface="+mn-lt"/>
              </a:rPr>
              <a:t>Sort by:  Child’s Name</a:t>
            </a:r>
            <a:endParaRPr lang="en-US" sz="1900" dirty="0"/>
          </a:p>
          <a:p>
            <a:endParaRPr lang="en-US" sz="1900" dirty="0"/>
          </a:p>
        </p:txBody>
      </p:sp>
    </p:spTree>
    <p:extLst>
      <p:ext uri="{BB962C8B-B14F-4D97-AF65-F5344CB8AC3E}">
        <p14:creationId xmlns:p14="http://schemas.microsoft.com/office/powerpoint/2010/main" val="75866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8" name="Group 27">
            <a:extLst>
              <a:ext uri="{FF2B5EF4-FFF2-40B4-BE49-F238E27FC236}">
                <a16:creationId xmlns:a16="http://schemas.microsoft.com/office/drawing/2014/main" id="{A23D792D-D9F2-4EB4-ADE2-65A518DA64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67600" y="0"/>
            <a:ext cx="4724400" cy="6858000"/>
            <a:chOff x="7467600" y="0"/>
            <a:chExt cx="4724400" cy="6858000"/>
          </a:xfrm>
        </p:grpSpPr>
        <p:sp>
          <p:nvSpPr>
            <p:cNvPr id="29" name="Rectangle 28">
              <a:extLst>
                <a:ext uri="{FF2B5EF4-FFF2-40B4-BE49-F238E27FC236}">
                  <a16:creationId xmlns:a16="http://schemas.microsoft.com/office/drawing/2014/main" id="{25592A9C-8D2C-465B-A803-5CC96FD80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6B6D3DC2-5D3E-4BC5-AE58-271493379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4" name="Freeform: Shape 23">
            <a:extLst>
              <a:ext uri="{FF2B5EF4-FFF2-40B4-BE49-F238E27FC236}">
                <a16:creationId xmlns:a16="http://schemas.microsoft.com/office/drawing/2014/main" id="{D06891CE-5B9C-4B9E-AA78-3A5E25434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600" y="1"/>
            <a:ext cx="4724400" cy="6857999"/>
          </a:xfrm>
          <a:custGeom>
            <a:avLst/>
            <a:gdLst>
              <a:gd name="connsiteX0" fmla="*/ 0 w 4724400"/>
              <a:gd name="connsiteY0" fmla="*/ 6805948 h 6857999"/>
              <a:gd name="connsiteX1" fmla="*/ 15600 w 4724400"/>
              <a:gd name="connsiteY1" fmla="*/ 6813099 h 6857999"/>
              <a:gd name="connsiteX2" fmla="*/ 117632 w 4724400"/>
              <a:gd name="connsiteY2" fmla="*/ 6850060 h 6857999"/>
              <a:gd name="connsiteX3" fmla="*/ 146175 w 4724400"/>
              <a:gd name="connsiteY3" fmla="*/ 6857998 h 6857999"/>
              <a:gd name="connsiteX4" fmla="*/ 54597 w 4724400"/>
              <a:gd name="connsiteY4" fmla="*/ 6857998 h 6857999"/>
              <a:gd name="connsiteX5" fmla="*/ 0 w 4724400"/>
              <a:gd name="connsiteY5" fmla="*/ 6831490 h 6857999"/>
              <a:gd name="connsiteX6" fmla="*/ 0 w 4724400"/>
              <a:gd name="connsiteY6" fmla="*/ 6736157 h 6857999"/>
              <a:gd name="connsiteX7" fmla="*/ 114811 w 4724400"/>
              <a:gd name="connsiteY7" fmla="*/ 6784122 h 6857999"/>
              <a:gd name="connsiteX8" fmla="*/ 138159 w 4724400"/>
              <a:gd name="connsiteY8" fmla="*/ 6793465 h 6857999"/>
              <a:gd name="connsiteX9" fmla="*/ 270310 w 4724400"/>
              <a:gd name="connsiteY9" fmla="*/ 6840638 h 6857999"/>
              <a:gd name="connsiteX10" fmla="*/ 358932 w 4724400"/>
              <a:gd name="connsiteY10" fmla="*/ 6857999 h 6857999"/>
              <a:gd name="connsiteX11" fmla="*/ 228496 w 4724400"/>
              <a:gd name="connsiteY11" fmla="*/ 6857999 h 6857999"/>
              <a:gd name="connsiteX12" fmla="*/ 126481 w 4724400"/>
              <a:gd name="connsiteY12" fmla="*/ 6821149 h 6857999"/>
              <a:gd name="connsiteX13" fmla="*/ 103134 w 4724400"/>
              <a:gd name="connsiteY13" fmla="*/ 6811799 h 6857999"/>
              <a:gd name="connsiteX14" fmla="*/ 0 w 4724400"/>
              <a:gd name="connsiteY14" fmla="*/ 6767913 h 6857999"/>
              <a:gd name="connsiteX15" fmla="*/ 2460543 w 4724400"/>
              <a:gd name="connsiteY15" fmla="*/ 6515312 h 6857999"/>
              <a:gd name="connsiteX16" fmla="*/ 2286201 w 4724400"/>
              <a:gd name="connsiteY16" fmla="*/ 6525103 h 6857999"/>
              <a:gd name="connsiteX17" fmla="*/ 2110427 w 4724400"/>
              <a:gd name="connsiteY17" fmla="*/ 6532104 h 6857999"/>
              <a:gd name="connsiteX18" fmla="*/ 1956742 w 4724400"/>
              <a:gd name="connsiteY18" fmla="*/ 6528403 h 6857999"/>
              <a:gd name="connsiteX19" fmla="*/ 1534307 w 4724400"/>
              <a:gd name="connsiteY19" fmla="*/ 6560369 h 6857999"/>
              <a:gd name="connsiteX20" fmla="*/ 1454538 w 4724400"/>
              <a:gd name="connsiteY20" fmla="*/ 6591702 h 6857999"/>
              <a:gd name="connsiteX21" fmla="*/ 1619950 w 4724400"/>
              <a:gd name="connsiteY21" fmla="*/ 6599765 h 6857999"/>
              <a:gd name="connsiteX22" fmla="*/ 2044875 w 4724400"/>
              <a:gd name="connsiteY22" fmla="*/ 6563693 h 6857999"/>
              <a:gd name="connsiteX23" fmla="*/ 2460543 w 4724400"/>
              <a:gd name="connsiteY23" fmla="*/ 6515312 h 6857999"/>
              <a:gd name="connsiteX24" fmla="*/ 1883620 w 4724400"/>
              <a:gd name="connsiteY24" fmla="*/ 6459370 h 6857999"/>
              <a:gd name="connsiteX25" fmla="*/ 1532156 w 4724400"/>
              <a:gd name="connsiteY25" fmla="*/ 6529929 h 6857999"/>
              <a:gd name="connsiteX26" fmla="*/ 1958230 w 4724400"/>
              <a:gd name="connsiteY26" fmla="*/ 6498517 h 6857999"/>
              <a:gd name="connsiteX27" fmla="*/ 2110707 w 4724400"/>
              <a:gd name="connsiteY27" fmla="*/ 6502035 h 6857999"/>
              <a:gd name="connsiteX28" fmla="*/ 2285171 w 4724400"/>
              <a:gd name="connsiteY28" fmla="*/ 6495471 h 6857999"/>
              <a:gd name="connsiteX29" fmla="*/ 2385179 w 4724400"/>
              <a:gd name="connsiteY29" fmla="*/ 6489665 h 6857999"/>
              <a:gd name="connsiteX30" fmla="*/ 2227262 w 4724400"/>
              <a:gd name="connsiteY30" fmla="*/ 6473140 h 6857999"/>
              <a:gd name="connsiteX31" fmla="*/ 1883620 w 4724400"/>
              <a:gd name="connsiteY31" fmla="*/ 6459370 h 6857999"/>
              <a:gd name="connsiteX32" fmla="*/ 1611255 w 4724400"/>
              <a:gd name="connsiteY32" fmla="*/ 5884754 h 6857999"/>
              <a:gd name="connsiteX33" fmla="*/ 1357588 w 4724400"/>
              <a:gd name="connsiteY33" fmla="*/ 6496752 h 6857999"/>
              <a:gd name="connsiteX34" fmla="*/ 1611255 w 4724400"/>
              <a:gd name="connsiteY34" fmla="*/ 5884754 h 6857999"/>
              <a:gd name="connsiteX35" fmla="*/ 1646205 w 4724400"/>
              <a:gd name="connsiteY35" fmla="*/ 5883072 h 6857999"/>
              <a:gd name="connsiteX36" fmla="*/ 1387600 w 4724400"/>
              <a:gd name="connsiteY36" fmla="*/ 6494950 h 6857999"/>
              <a:gd name="connsiteX37" fmla="*/ 1646205 w 4724400"/>
              <a:gd name="connsiteY37" fmla="*/ 5883072 h 6857999"/>
              <a:gd name="connsiteX38" fmla="*/ 0 w 4724400"/>
              <a:gd name="connsiteY38" fmla="*/ 5845526 h 6857999"/>
              <a:gd name="connsiteX39" fmla="*/ 23370 w 4724400"/>
              <a:gd name="connsiteY39" fmla="*/ 5869422 h 6857999"/>
              <a:gd name="connsiteX40" fmla="*/ 321428 w 4724400"/>
              <a:gd name="connsiteY40" fmla="*/ 6212316 h 6857999"/>
              <a:gd name="connsiteX41" fmla="*/ 626000 w 4724400"/>
              <a:gd name="connsiteY41" fmla="*/ 6710671 h 6857999"/>
              <a:gd name="connsiteX42" fmla="*/ 661825 w 4724400"/>
              <a:gd name="connsiteY42" fmla="*/ 6854298 h 6857999"/>
              <a:gd name="connsiteX43" fmla="*/ 663298 w 4724400"/>
              <a:gd name="connsiteY43" fmla="*/ 6857998 h 6857999"/>
              <a:gd name="connsiteX44" fmla="*/ 431765 w 4724400"/>
              <a:gd name="connsiteY44" fmla="*/ 6857998 h 6857999"/>
              <a:gd name="connsiteX45" fmla="*/ 293576 w 4724400"/>
              <a:gd name="connsiteY45" fmla="*/ 6816656 h 6857999"/>
              <a:gd name="connsiteX46" fmla="*/ 134480 w 4724400"/>
              <a:gd name="connsiteY46" fmla="*/ 6760867 h 6857999"/>
              <a:gd name="connsiteX47" fmla="*/ 0 w 4724400"/>
              <a:gd name="connsiteY47" fmla="*/ 6714215 h 6857999"/>
              <a:gd name="connsiteX48" fmla="*/ 0 w 4724400"/>
              <a:gd name="connsiteY48" fmla="*/ 6683873 h 6857999"/>
              <a:gd name="connsiteX49" fmla="*/ 143737 w 4724400"/>
              <a:gd name="connsiteY49" fmla="*/ 6732821 h 6857999"/>
              <a:gd name="connsiteX50" fmla="*/ 488162 w 4724400"/>
              <a:gd name="connsiteY50" fmla="*/ 6842006 h 6857999"/>
              <a:gd name="connsiteX51" fmla="*/ 44855 w 4724400"/>
              <a:gd name="connsiteY51" fmla="*/ 6674734 h 6857999"/>
              <a:gd name="connsiteX52" fmla="*/ 0 w 4724400"/>
              <a:gd name="connsiteY52" fmla="*/ 6668575 h 6857999"/>
              <a:gd name="connsiteX53" fmla="*/ 0 w 4724400"/>
              <a:gd name="connsiteY53" fmla="*/ 6628217 h 6857999"/>
              <a:gd name="connsiteX54" fmla="*/ 144942 w 4724400"/>
              <a:gd name="connsiteY54" fmla="*/ 6657611 h 6857999"/>
              <a:gd name="connsiteX55" fmla="*/ 312446 w 4724400"/>
              <a:gd name="connsiteY55" fmla="*/ 6711283 h 6857999"/>
              <a:gd name="connsiteX56" fmla="*/ 477357 w 4724400"/>
              <a:gd name="connsiteY56" fmla="*/ 6799347 h 6857999"/>
              <a:gd name="connsiteX57" fmla="*/ 134228 w 4724400"/>
              <a:gd name="connsiteY57" fmla="*/ 6503934 h 6857999"/>
              <a:gd name="connsiteX58" fmla="*/ 0 w 4724400"/>
              <a:gd name="connsiteY58" fmla="*/ 6334256 h 6857999"/>
              <a:gd name="connsiteX59" fmla="*/ 0 w 4724400"/>
              <a:gd name="connsiteY59" fmla="*/ 6221686 h 6857999"/>
              <a:gd name="connsiteX60" fmla="*/ 113296 w 4724400"/>
              <a:gd name="connsiteY60" fmla="*/ 6402069 h 6857999"/>
              <a:gd name="connsiteX61" fmla="*/ 523262 w 4724400"/>
              <a:gd name="connsiteY61" fmla="*/ 6807025 h 6857999"/>
              <a:gd name="connsiteX62" fmla="*/ 404364 w 4724400"/>
              <a:gd name="connsiteY62" fmla="*/ 6649139 h 6857999"/>
              <a:gd name="connsiteX63" fmla="*/ 392074 w 4724400"/>
              <a:gd name="connsiteY63" fmla="*/ 6636358 h 6857999"/>
              <a:gd name="connsiteX64" fmla="*/ 77450 w 4724400"/>
              <a:gd name="connsiteY64" fmla="*/ 6260110 h 6857999"/>
              <a:gd name="connsiteX65" fmla="*/ 0 w 4724400"/>
              <a:gd name="connsiteY65" fmla="*/ 6163634 h 6857999"/>
              <a:gd name="connsiteX66" fmla="*/ 0 w 4724400"/>
              <a:gd name="connsiteY66" fmla="*/ 6117703 h 6857999"/>
              <a:gd name="connsiteX67" fmla="*/ 99669 w 4724400"/>
              <a:gd name="connsiteY67" fmla="*/ 6240461 h 6857999"/>
              <a:gd name="connsiteX68" fmla="*/ 412670 w 4724400"/>
              <a:gd name="connsiteY68" fmla="*/ 6615176 h 6857999"/>
              <a:gd name="connsiteX69" fmla="*/ 424960 w 4724400"/>
              <a:gd name="connsiteY69" fmla="*/ 6627949 h 6857999"/>
              <a:gd name="connsiteX70" fmla="*/ 504043 w 4724400"/>
              <a:gd name="connsiteY70" fmla="*/ 6718236 h 6857999"/>
              <a:gd name="connsiteX71" fmla="*/ 251759 w 4724400"/>
              <a:gd name="connsiteY71" fmla="*/ 6299011 h 6857999"/>
              <a:gd name="connsiteX72" fmla="*/ 21191 w 4724400"/>
              <a:gd name="connsiteY72" fmla="*/ 6033111 h 6857999"/>
              <a:gd name="connsiteX73" fmla="*/ 0 w 4724400"/>
              <a:gd name="connsiteY73" fmla="*/ 6012219 h 6857999"/>
              <a:gd name="connsiteX74" fmla="*/ 0 w 4724400"/>
              <a:gd name="connsiteY74" fmla="*/ 5971257 h 6857999"/>
              <a:gd name="connsiteX75" fmla="*/ 41571 w 4724400"/>
              <a:gd name="connsiteY75" fmla="*/ 6012292 h 6857999"/>
              <a:gd name="connsiteX76" fmla="*/ 273883 w 4724400"/>
              <a:gd name="connsiteY76" fmla="*/ 6279980 h 6857999"/>
              <a:gd name="connsiteX77" fmla="*/ 541341 w 4724400"/>
              <a:gd name="connsiteY77" fmla="*/ 6733560 h 6857999"/>
              <a:gd name="connsiteX78" fmla="*/ 531634 w 4724400"/>
              <a:gd name="connsiteY78" fmla="*/ 6610993 h 6857999"/>
              <a:gd name="connsiteX79" fmla="*/ 247554 w 4724400"/>
              <a:gd name="connsiteY79" fmla="*/ 6197148 h 6857999"/>
              <a:gd name="connsiteX80" fmla="*/ 33651 w 4724400"/>
              <a:gd name="connsiteY80" fmla="*/ 5957901 h 6857999"/>
              <a:gd name="connsiteX81" fmla="*/ 0 w 4724400"/>
              <a:gd name="connsiteY81" fmla="*/ 5925131 h 6857999"/>
              <a:gd name="connsiteX82" fmla="*/ 1656340 w 4724400"/>
              <a:gd name="connsiteY82" fmla="*/ 5825040 h 6857999"/>
              <a:gd name="connsiteX83" fmla="*/ 1653246 w 4724400"/>
              <a:gd name="connsiteY83" fmla="*/ 5829053 h 6857999"/>
              <a:gd name="connsiteX84" fmla="*/ 1655667 w 4724400"/>
              <a:gd name="connsiteY84" fmla="*/ 5829425 h 6857999"/>
              <a:gd name="connsiteX85" fmla="*/ 2630124 w 4724400"/>
              <a:gd name="connsiteY85" fmla="*/ 5591852 h 6857999"/>
              <a:gd name="connsiteX86" fmla="*/ 2177648 w 4724400"/>
              <a:gd name="connsiteY86" fmla="*/ 5630119 h 6857999"/>
              <a:gd name="connsiteX87" fmla="*/ 2076258 w 4724400"/>
              <a:gd name="connsiteY87" fmla="*/ 5650510 h 6857999"/>
              <a:gd name="connsiteX88" fmla="*/ 2214048 w 4724400"/>
              <a:gd name="connsiteY88" fmla="*/ 5629828 h 6857999"/>
              <a:gd name="connsiteX89" fmla="*/ 3090246 w 4724400"/>
              <a:gd name="connsiteY89" fmla="*/ 5601337 h 6857999"/>
              <a:gd name="connsiteX90" fmla="*/ 2834104 w 4724400"/>
              <a:gd name="connsiteY90" fmla="*/ 5598847 h 6857999"/>
              <a:gd name="connsiteX91" fmla="*/ 2782953 w 4724400"/>
              <a:gd name="connsiteY91" fmla="*/ 5595539 h 6857999"/>
              <a:gd name="connsiteX92" fmla="*/ 2630124 w 4724400"/>
              <a:gd name="connsiteY92" fmla="*/ 5591852 h 6857999"/>
              <a:gd name="connsiteX93" fmla="*/ 2751064 w 4724400"/>
              <a:gd name="connsiteY93" fmla="*/ 5525300 h 6857999"/>
              <a:gd name="connsiteX94" fmla="*/ 2618554 w 4724400"/>
              <a:gd name="connsiteY94" fmla="*/ 5525937 h 6857999"/>
              <a:gd name="connsiteX95" fmla="*/ 2311014 w 4724400"/>
              <a:gd name="connsiteY95" fmla="*/ 5550189 h 6857999"/>
              <a:gd name="connsiteX96" fmla="*/ 2134103 w 4724400"/>
              <a:gd name="connsiteY96" fmla="*/ 5605852 h 6857999"/>
              <a:gd name="connsiteX97" fmla="*/ 2174084 w 4724400"/>
              <a:gd name="connsiteY97" fmla="*/ 5600203 h 6857999"/>
              <a:gd name="connsiteX98" fmla="*/ 2785199 w 4724400"/>
              <a:gd name="connsiteY98" fmla="*/ 5564971 h 6857999"/>
              <a:gd name="connsiteX99" fmla="*/ 2836697 w 4724400"/>
              <a:gd name="connsiteY99" fmla="*/ 5568822 h 6857999"/>
              <a:gd name="connsiteX100" fmla="*/ 3066345 w 4724400"/>
              <a:gd name="connsiteY100" fmla="*/ 5573703 h 6857999"/>
              <a:gd name="connsiteX101" fmla="*/ 2978461 w 4724400"/>
              <a:gd name="connsiteY101" fmla="*/ 5555562 h 6857999"/>
              <a:gd name="connsiteX102" fmla="*/ 2893277 w 4724400"/>
              <a:gd name="connsiteY102" fmla="*/ 5538004 h 6857999"/>
              <a:gd name="connsiteX103" fmla="*/ 2751064 w 4724400"/>
              <a:gd name="connsiteY103" fmla="*/ 5525300 h 6857999"/>
              <a:gd name="connsiteX104" fmla="*/ 2636807 w 4724400"/>
              <a:gd name="connsiteY104" fmla="*/ 5458317 h 6857999"/>
              <a:gd name="connsiteX105" fmla="*/ 2236775 w 4724400"/>
              <a:gd name="connsiteY105" fmla="*/ 5536349 h 6857999"/>
              <a:gd name="connsiteX106" fmla="*/ 2306204 w 4724400"/>
              <a:gd name="connsiteY106" fmla="*/ 5519543 h 6857999"/>
              <a:gd name="connsiteX107" fmla="*/ 2619005 w 4724400"/>
              <a:gd name="connsiteY107" fmla="*/ 5494992 h 6857999"/>
              <a:gd name="connsiteX108" fmla="*/ 2899676 w 4724400"/>
              <a:gd name="connsiteY108" fmla="*/ 5507848 h 6857999"/>
              <a:gd name="connsiteX109" fmla="*/ 2986662 w 4724400"/>
              <a:gd name="connsiteY109" fmla="*/ 5525798 h 6857999"/>
              <a:gd name="connsiteX110" fmla="*/ 3101623 w 4724400"/>
              <a:gd name="connsiteY110" fmla="*/ 5547311 h 6857999"/>
              <a:gd name="connsiteX111" fmla="*/ 2636807 w 4724400"/>
              <a:gd name="connsiteY111" fmla="*/ 5458317 h 6857999"/>
              <a:gd name="connsiteX112" fmla="*/ 0 w 4724400"/>
              <a:gd name="connsiteY112" fmla="*/ 5142496 h 6857999"/>
              <a:gd name="connsiteX113" fmla="*/ 127996 w 4724400"/>
              <a:gd name="connsiteY113" fmla="*/ 5201004 h 6857999"/>
              <a:gd name="connsiteX114" fmla="*/ 661087 w 4724400"/>
              <a:gd name="connsiteY114" fmla="*/ 5790959 h 6857999"/>
              <a:gd name="connsiteX115" fmla="*/ 1029402 w 4724400"/>
              <a:gd name="connsiteY115" fmla="*/ 6204913 h 6857999"/>
              <a:gd name="connsiteX116" fmla="*/ 1046692 w 4724400"/>
              <a:gd name="connsiteY116" fmla="*/ 6015372 h 6857999"/>
              <a:gd name="connsiteX117" fmla="*/ 1024238 w 4724400"/>
              <a:gd name="connsiteY117" fmla="*/ 5336275 h 6857999"/>
              <a:gd name="connsiteX118" fmla="*/ 1138131 w 4724400"/>
              <a:gd name="connsiteY118" fmla="*/ 5600804 h 6857999"/>
              <a:gd name="connsiteX119" fmla="*/ 1127280 w 4724400"/>
              <a:gd name="connsiteY119" fmla="*/ 6039262 h 6857999"/>
              <a:gd name="connsiteX120" fmla="*/ 1026642 w 4724400"/>
              <a:gd name="connsiteY120" fmla="*/ 6792600 h 6857999"/>
              <a:gd name="connsiteX121" fmla="*/ 1327075 w 4724400"/>
              <a:gd name="connsiteY121" fmla="*/ 6590735 h 6857999"/>
              <a:gd name="connsiteX122" fmla="*/ 1332848 w 4724400"/>
              <a:gd name="connsiteY122" fmla="*/ 6581371 h 6857999"/>
              <a:gd name="connsiteX123" fmla="*/ 1320586 w 4724400"/>
              <a:gd name="connsiteY123" fmla="*/ 6572441 h 6857999"/>
              <a:gd name="connsiteX124" fmla="*/ 1669632 w 4724400"/>
              <a:gd name="connsiteY124" fmla="*/ 5665639 h 6857999"/>
              <a:gd name="connsiteX125" fmla="*/ 1749165 w 4724400"/>
              <a:gd name="connsiteY125" fmla="*/ 5696416 h 6857999"/>
              <a:gd name="connsiteX126" fmla="*/ 1502249 w 4724400"/>
              <a:gd name="connsiteY126" fmla="*/ 6466405 h 6857999"/>
              <a:gd name="connsiteX127" fmla="*/ 2238637 w 4724400"/>
              <a:gd name="connsiteY127" fmla="*/ 6419148 h 6857999"/>
              <a:gd name="connsiteX128" fmla="*/ 2642775 w 4724400"/>
              <a:gd name="connsiteY128" fmla="*/ 6563116 h 6857999"/>
              <a:gd name="connsiteX129" fmla="*/ 2628681 w 4724400"/>
              <a:gd name="connsiteY129" fmla="*/ 6578254 h 6857999"/>
              <a:gd name="connsiteX130" fmla="*/ 1600072 w 4724400"/>
              <a:gd name="connsiteY130" fmla="*/ 6648608 h 6857999"/>
              <a:gd name="connsiteX131" fmla="*/ 1391841 w 4724400"/>
              <a:gd name="connsiteY131" fmla="*/ 6641028 h 6857999"/>
              <a:gd name="connsiteX132" fmla="*/ 1389928 w 4724400"/>
              <a:gd name="connsiteY132" fmla="*/ 6641375 h 6857999"/>
              <a:gd name="connsiteX133" fmla="*/ 1380979 w 4724400"/>
              <a:gd name="connsiteY133" fmla="*/ 6643204 h 6857999"/>
              <a:gd name="connsiteX134" fmla="*/ 1108685 w 4724400"/>
              <a:gd name="connsiteY134" fmla="*/ 6824788 h 6857999"/>
              <a:gd name="connsiteX135" fmla="*/ 1051559 w 4724400"/>
              <a:gd name="connsiteY135" fmla="*/ 6857998 h 6857999"/>
              <a:gd name="connsiteX136" fmla="*/ 925940 w 4724400"/>
              <a:gd name="connsiteY136" fmla="*/ 6857998 h 6857999"/>
              <a:gd name="connsiteX137" fmla="*/ 949746 w 4724400"/>
              <a:gd name="connsiteY137" fmla="*/ 6745652 h 6857999"/>
              <a:gd name="connsiteX138" fmla="*/ 1017902 w 4724400"/>
              <a:gd name="connsiteY138" fmla="*/ 6308216 h 6857999"/>
              <a:gd name="connsiteX139" fmla="*/ 1012614 w 4724400"/>
              <a:gd name="connsiteY139" fmla="*/ 6302278 h 6857999"/>
              <a:gd name="connsiteX140" fmla="*/ 644615 w 4724400"/>
              <a:gd name="connsiteY140" fmla="*/ 5837768 h 6857999"/>
              <a:gd name="connsiteX141" fmla="*/ 627546 w 4724400"/>
              <a:gd name="connsiteY141" fmla="*/ 5831943 h 6857999"/>
              <a:gd name="connsiteX142" fmla="*/ 128963 w 4724400"/>
              <a:gd name="connsiteY142" fmla="*/ 5481226 h 6857999"/>
              <a:gd name="connsiteX143" fmla="*/ 0 w 4724400"/>
              <a:gd name="connsiteY143" fmla="*/ 5361850 h 6857999"/>
              <a:gd name="connsiteX144" fmla="*/ 0 w 4724400"/>
              <a:gd name="connsiteY144" fmla="*/ 5297634 h 6857999"/>
              <a:gd name="connsiteX145" fmla="*/ 40861 w 4724400"/>
              <a:gd name="connsiteY145" fmla="*/ 5333413 h 6857999"/>
              <a:gd name="connsiteX146" fmla="*/ 514278 w 4724400"/>
              <a:gd name="connsiteY146" fmla="*/ 5738345 h 6857999"/>
              <a:gd name="connsiteX147" fmla="*/ 337180 w 4724400"/>
              <a:gd name="connsiteY147" fmla="*/ 5572174 h 6857999"/>
              <a:gd name="connsiteX148" fmla="*/ 303564 w 4724400"/>
              <a:gd name="connsiteY148" fmla="*/ 5536908 h 6857999"/>
              <a:gd name="connsiteX149" fmla="*/ 88496 w 4724400"/>
              <a:gd name="connsiteY149" fmla="*/ 5343132 h 6857999"/>
              <a:gd name="connsiteX150" fmla="*/ 0 w 4724400"/>
              <a:gd name="connsiteY150" fmla="*/ 5277736 h 6857999"/>
              <a:gd name="connsiteX151" fmla="*/ 0 w 4724400"/>
              <a:gd name="connsiteY151" fmla="*/ 5241225 h 6857999"/>
              <a:gd name="connsiteX152" fmla="*/ 106479 w 4724400"/>
              <a:gd name="connsiteY152" fmla="*/ 5319780 h 6857999"/>
              <a:gd name="connsiteX153" fmla="*/ 324159 w 4724400"/>
              <a:gd name="connsiteY153" fmla="*/ 5515717 h 6857999"/>
              <a:gd name="connsiteX154" fmla="*/ 357680 w 4724400"/>
              <a:gd name="connsiteY154" fmla="*/ 5551608 h 6857999"/>
              <a:gd name="connsiteX155" fmla="*/ 514810 w 4724400"/>
              <a:gd name="connsiteY155" fmla="*/ 5702551 h 6857999"/>
              <a:gd name="connsiteX156" fmla="*/ 464808 w 4724400"/>
              <a:gd name="connsiteY156" fmla="*/ 5632736 h 6857999"/>
              <a:gd name="connsiteX157" fmla="*/ 416327 w 4724400"/>
              <a:gd name="connsiteY157" fmla="*/ 5565087 h 6857999"/>
              <a:gd name="connsiteX158" fmla="*/ 232232 w 4724400"/>
              <a:gd name="connsiteY158" fmla="*/ 5379904 h 6857999"/>
              <a:gd name="connsiteX159" fmla="*/ 2640 w 4724400"/>
              <a:gd name="connsiteY159" fmla="*/ 5200559 h 6857999"/>
              <a:gd name="connsiteX160" fmla="*/ 0 w 4724400"/>
              <a:gd name="connsiteY160" fmla="*/ 5199146 h 6857999"/>
              <a:gd name="connsiteX161" fmla="*/ 0 w 4724400"/>
              <a:gd name="connsiteY161" fmla="*/ 5164774 h 6857999"/>
              <a:gd name="connsiteX162" fmla="*/ 18363 w 4724400"/>
              <a:gd name="connsiteY162" fmla="*/ 5174783 h 6857999"/>
              <a:gd name="connsiteX163" fmla="*/ 251810 w 4724400"/>
              <a:gd name="connsiteY163" fmla="*/ 5357281 h 6857999"/>
              <a:gd name="connsiteX164" fmla="*/ 439563 w 4724400"/>
              <a:gd name="connsiteY164" fmla="*/ 5546863 h 6857999"/>
              <a:gd name="connsiteX165" fmla="*/ 489056 w 4724400"/>
              <a:gd name="connsiteY165" fmla="*/ 5615961 h 6857999"/>
              <a:gd name="connsiteX166" fmla="*/ 555845 w 4724400"/>
              <a:gd name="connsiteY166" fmla="*/ 5705642 h 6857999"/>
              <a:gd name="connsiteX167" fmla="*/ 287056 w 4724400"/>
              <a:gd name="connsiteY167" fmla="*/ 5341546 h 6857999"/>
              <a:gd name="connsiteX168" fmla="*/ 49874 w 4724400"/>
              <a:gd name="connsiteY168" fmla="*/ 5178238 h 6857999"/>
              <a:gd name="connsiteX169" fmla="*/ 0 w 4724400"/>
              <a:gd name="connsiteY169" fmla="*/ 5158623 h 6857999"/>
              <a:gd name="connsiteX170" fmla="*/ 4076694 w 4724400"/>
              <a:gd name="connsiteY170" fmla="*/ 4944364 h 6857999"/>
              <a:gd name="connsiteX171" fmla="*/ 4287610 w 4724400"/>
              <a:gd name="connsiteY171" fmla="*/ 5588157 h 6857999"/>
              <a:gd name="connsiteX172" fmla="*/ 4076694 w 4724400"/>
              <a:gd name="connsiteY172" fmla="*/ 4944364 h 6857999"/>
              <a:gd name="connsiteX173" fmla="*/ 4103808 w 4724400"/>
              <a:gd name="connsiteY173" fmla="*/ 4918599 h 6857999"/>
              <a:gd name="connsiteX174" fmla="*/ 4310650 w 4724400"/>
              <a:gd name="connsiteY174" fmla="*/ 5565760 h 6857999"/>
              <a:gd name="connsiteX175" fmla="*/ 4103808 w 4724400"/>
              <a:gd name="connsiteY175" fmla="*/ 4918599 h 6857999"/>
              <a:gd name="connsiteX176" fmla="*/ 4072554 w 4724400"/>
              <a:gd name="connsiteY176" fmla="*/ 4867303 h 6857999"/>
              <a:gd name="connsiteX177" fmla="*/ 4072780 w 4724400"/>
              <a:gd name="connsiteY177" fmla="*/ 4872526 h 6857999"/>
              <a:gd name="connsiteX178" fmla="*/ 4074990 w 4724400"/>
              <a:gd name="connsiteY178" fmla="*/ 4871112 h 6857999"/>
              <a:gd name="connsiteX179" fmla="*/ 3100062 w 4724400"/>
              <a:gd name="connsiteY179" fmla="*/ 4866948 h 6857999"/>
              <a:gd name="connsiteX180" fmla="*/ 2963625 w 4724400"/>
              <a:gd name="connsiteY180" fmla="*/ 4877568 h 6857999"/>
              <a:gd name="connsiteX181" fmla="*/ 2809956 w 4724400"/>
              <a:gd name="connsiteY181" fmla="*/ 4889247 h 6857999"/>
              <a:gd name="connsiteX182" fmla="*/ 2688275 w 4724400"/>
              <a:gd name="connsiteY182" fmla="*/ 4882769 h 6857999"/>
              <a:gd name="connsiteX183" fmla="*/ 2605133 w 4724400"/>
              <a:gd name="connsiteY183" fmla="*/ 4876924 h 6857999"/>
              <a:gd name="connsiteX184" fmla="*/ 2414900 w 4724400"/>
              <a:gd name="connsiteY184" fmla="*/ 4881330 h 6857999"/>
              <a:gd name="connsiteX185" fmla="*/ 2217605 w 4724400"/>
              <a:gd name="connsiteY185" fmla="*/ 4885650 h 6857999"/>
              <a:gd name="connsiteX186" fmla="*/ 2199332 w 4724400"/>
              <a:gd name="connsiteY186" fmla="*/ 4885075 h 6857999"/>
              <a:gd name="connsiteX187" fmla="*/ 2141062 w 4724400"/>
              <a:gd name="connsiteY187" fmla="*/ 4884027 h 6857999"/>
              <a:gd name="connsiteX188" fmla="*/ 2558630 w 4724400"/>
              <a:gd name="connsiteY188" fmla="*/ 4938088 h 6857999"/>
              <a:gd name="connsiteX189" fmla="*/ 3100062 w 4724400"/>
              <a:gd name="connsiteY189" fmla="*/ 4866948 h 6857999"/>
              <a:gd name="connsiteX190" fmla="*/ 2753415 w 4724400"/>
              <a:gd name="connsiteY190" fmla="*/ 4783657 h 6857999"/>
              <a:gd name="connsiteX191" fmla="*/ 2639521 w 4724400"/>
              <a:gd name="connsiteY191" fmla="*/ 4785091 h 6857999"/>
              <a:gd name="connsiteX192" fmla="*/ 2193068 w 4724400"/>
              <a:gd name="connsiteY192" fmla="*/ 4854595 h 6857999"/>
              <a:gd name="connsiteX193" fmla="*/ 2201931 w 4724400"/>
              <a:gd name="connsiteY193" fmla="*/ 4855057 h 6857999"/>
              <a:gd name="connsiteX194" fmla="*/ 2219654 w 4724400"/>
              <a:gd name="connsiteY194" fmla="*/ 4855986 h 6857999"/>
              <a:gd name="connsiteX195" fmla="*/ 2413690 w 4724400"/>
              <a:gd name="connsiteY195" fmla="*/ 4851445 h 6857999"/>
              <a:gd name="connsiteX196" fmla="*/ 2606832 w 4724400"/>
              <a:gd name="connsiteY196" fmla="*/ 4846715 h 6857999"/>
              <a:gd name="connsiteX197" fmla="*/ 2691769 w 4724400"/>
              <a:gd name="connsiteY197" fmla="*/ 4852935 h 6857999"/>
              <a:gd name="connsiteX198" fmla="*/ 2811106 w 4724400"/>
              <a:gd name="connsiteY198" fmla="*/ 4859393 h 6857999"/>
              <a:gd name="connsiteX199" fmla="*/ 2961520 w 4724400"/>
              <a:gd name="connsiteY199" fmla="*/ 4847493 h 6857999"/>
              <a:gd name="connsiteX200" fmla="*/ 3070965 w 4724400"/>
              <a:gd name="connsiteY200" fmla="*/ 4837270 h 6857999"/>
              <a:gd name="connsiteX201" fmla="*/ 2753415 w 4724400"/>
              <a:gd name="connsiteY201" fmla="*/ 4783657 h 6857999"/>
              <a:gd name="connsiteX202" fmla="*/ 2389654 w 4724400"/>
              <a:gd name="connsiteY202" fmla="*/ 4275904 h 6857999"/>
              <a:gd name="connsiteX203" fmla="*/ 1522266 w 4724400"/>
              <a:gd name="connsiteY203" fmla="*/ 4472742 h 6857999"/>
              <a:gd name="connsiteX204" fmla="*/ 1464014 w 4724400"/>
              <a:gd name="connsiteY204" fmla="*/ 4498508 h 6857999"/>
              <a:gd name="connsiteX205" fmla="*/ 1376111 w 4724400"/>
              <a:gd name="connsiteY205" fmla="*/ 4536334 h 6857999"/>
              <a:gd name="connsiteX206" fmla="*/ 1498493 w 4724400"/>
              <a:gd name="connsiteY206" fmla="*/ 4502509 h 6857999"/>
              <a:gd name="connsiteX207" fmla="*/ 1831627 w 4724400"/>
              <a:gd name="connsiteY207" fmla="*/ 4454994 h 6857999"/>
              <a:gd name="connsiteX208" fmla="*/ 2389654 w 4724400"/>
              <a:gd name="connsiteY208" fmla="*/ 4275904 h 6857999"/>
              <a:gd name="connsiteX209" fmla="*/ 2147582 w 4724400"/>
              <a:gd name="connsiteY209" fmla="*/ 4220499 h 6857999"/>
              <a:gd name="connsiteX210" fmla="*/ 1556088 w 4724400"/>
              <a:gd name="connsiteY210" fmla="*/ 4425819 h 6857999"/>
              <a:gd name="connsiteX211" fmla="*/ 2346927 w 4724400"/>
              <a:gd name="connsiteY211" fmla="*/ 4248048 h 6857999"/>
              <a:gd name="connsiteX212" fmla="*/ 2147582 w 4724400"/>
              <a:gd name="connsiteY212" fmla="*/ 4220499 h 6857999"/>
              <a:gd name="connsiteX213" fmla="*/ 1790494 w 4724400"/>
              <a:gd name="connsiteY213" fmla="*/ 3958602 h 6857999"/>
              <a:gd name="connsiteX214" fmla="*/ 1059112 w 4724400"/>
              <a:gd name="connsiteY214" fmla="*/ 4119804 h 6857999"/>
              <a:gd name="connsiteX215" fmla="*/ 1790494 w 4724400"/>
              <a:gd name="connsiteY215" fmla="*/ 3958602 h 6857999"/>
              <a:gd name="connsiteX216" fmla="*/ 3757613 w 4724400"/>
              <a:gd name="connsiteY216" fmla="*/ 3936722 h 6857999"/>
              <a:gd name="connsiteX217" fmla="*/ 3715314 w 4724400"/>
              <a:gd name="connsiteY217" fmla="*/ 4196771 h 6857999"/>
              <a:gd name="connsiteX218" fmla="*/ 3631611 w 4724400"/>
              <a:gd name="connsiteY218" fmla="*/ 4613594 h 6857999"/>
              <a:gd name="connsiteX219" fmla="*/ 3596909 w 4724400"/>
              <a:gd name="connsiteY219" fmla="*/ 4707830 h 6857999"/>
              <a:gd name="connsiteX220" fmla="*/ 3581749 w 4724400"/>
              <a:gd name="connsiteY220" fmla="*/ 4747418 h 6857999"/>
              <a:gd name="connsiteX221" fmla="*/ 3510660 w 4724400"/>
              <a:gd name="connsiteY221" fmla="*/ 4966094 h 6857999"/>
              <a:gd name="connsiteX222" fmla="*/ 3757613 w 4724400"/>
              <a:gd name="connsiteY222" fmla="*/ 3936722 h 6857999"/>
              <a:gd name="connsiteX223" fmla="*/ 1701387 w 4724400"/>
              <a:gd name="connsiteY223" fmla="*/ 3919232 h 6857999"/>
              <a:gd name="connsiteX224" fmla="*/ 1136310 w 4724400"/>
              <a:gd name="connsiteY224" fmla="*/ 4068895 h 6857999"/>
              <a:gd name="connsiteX225" fmla="*/ 1784782 w 4724400"/>
              <a:gd name="connsiteY225" fmla="*/ 3927759 h 6857999"/>
              <a:gd name="connsiteX226" fmla="*/ 1701387 w 4724400"/>
              <a:gd name="connsiteY226" fmla="*/ 3919232 h 6857999"/>
              <a:gd name="connsiteX227" fmla="*/ 3733405 w 4724400"/>
              <a:gd name="connsiteY227" fmla="*/ 3900089 h 6857999"/>
              <a:gd name="connsiteX228" fmla="*/ 3500832 w 4724400"/>
              <a:gd name="connsiteY228" fmla="*/ 4885010 h 6857999"/>
              <a:gd name="connsiteX229" fmla="*/ 3552367 w 4724400"/>
              <a:gd name="connsiteY229" fmla="*/ 4735553 h 6857999"/>
              <a:gd name="connsiteX230" fmla="*/ 3567525 w 4724400"/>
              <a:gd name="connsiteY230" fmla="*/ 4695966 h 6857999"/>
              <a:gd name="connsiteX231" fmla="*/ 3602372 w 4724400"/>
              <a:gd name="connsiteY231" fmla="*/ 4603168 h 6857999"/>
              <a:gd name="connsiteX232" fmla="*/ 3684639 w 4724400"/>
              <a:gd name="connsiteY232" fmla="*/ 4192628 h 6857999"/>
              <a:gd name="connsiteX233" fmla="*/ 3733405 w 4724400"/>
              <a:gd name="connsiteY233" fmla="*/ 3900089 h 6857999"/>
              <a:gd name="connsiteX234" fmla="*/ 2800959 w 4724400"/>
              <a:gd name="connsiteY234" fmla="*/ 3871054 h 6857999"/>
              <a:gd name="connsiteX235" fmla="*/ 3026569 w 4724400"/>
              <a:gd name="connsiteY235" fmla="*/ 4520780 h 6857999"/>
              <a:gd name="connsiteX236" fmla="*/ 2889061 w 4724400"/>
              <a:gd name="connsiteY236" fmla="*/ 4157302 h 6857999"/>
              <a:gd name="connsiteX237" fmla="*/ 2800959 w 4724400"/>
              <a:gd name="connsiteY237" fmla="*/ 3871054 h 6857999"/>
              <a:gd name="connsiteX238" fmla="*/ 2809929 w 4724400"/>
              <a:gd name="connsiteY238" fmla="*/ 3701307 h 6857999"/>
              <a:gd name="connsiteX239" fmla="*/ 2809197 w 4724400"/>
              <a:gd name="connsiteY239" fmla="*/ 3708672 h 6857999"/>
              <a:gd name="connsiteX240" fmla="*/ 2918306 w 4724400"/>
              <a:gd name="connsiteY240" fmla="*/ 4147031 h 6857999"/>
              <a:gd name="connsiteX241" fmla="*/ 3068858 w 4724400"/>
              <a:gd name="connsiteY241" fmla="*/ 4544310 h 6857999"/>
              <a:gd name="connsiteX242" fmla="*/ 2968879 w 4724400"/>
              <a:gd name="connsiteY242" fmla="*/ 4144570 h 6857999"/>
              <a:gd name="connsiteX243" fmla="*/ 2809929 w 4724400"/>
              <a:gd name="connsiteY243" fmla="*/ 3701307 h 6857999"/>
              <a:gd name="connsiteX244" fmla="*/ 1867196 w 4724400"/>
              <a:gd name="connsiteY244" fmla="*/ 3456584 h 6857999"/>
              <a:gd name="connsiteX245" fmla="*/ 2183970 w 4724400"/>
              <a:gd name="connsiteY245" fmla="*/ 3826505 h 6857999"/>
              <a:gd name="connsiteX246" fmla="*/ 1867196 w 4724400"/>
              <a:gd name="connsiteY246" fmla="*/ 3456584 h 6857999"/>
              <a:gd name="connsiteX247" fmla="*/ 2322880 w 4724400"/>
              <a:gd name="connsiteY247" fmla="*/ 3078533 h 6857999"/>
              <a:gd name="connsiteX248" fmla="*/ 2295695 w 4724400"/>
              <a:gd name="connsiteY248" fmla="*/ 3245370 h 6857999"/>
              <a:gd name="connsiteX249" fmla="*/ 2268858 w 4724400"/>
              <a:gd name="connsiteY249" fmla="*/ 3758413 h 6857999"/>
              <a:gd name="connsiteX250" fmla="*/ 2295899 w 4724400"/>
              <a:gd name="connsiteY250" fmla="*/ 3528057 h 6857999"/>
              <a:gd name="connsiteX251" fmla="*/ 2326306 w 4724400"/>
              <a:gd name="connsiteY251" fmla="*/ 3231157 h 6857999"/>
              <a:gd name="connsiteX252" fmla="*/ 2324274 w 4724400"/>
              <a:gd name="connsiteY252" fmla="*/ 3142788 h 6857999"/>
              <a:gd name="connsiteX253" fmla="*/ 2322880 w 4724400"/>
              <a:gd name="connsiteY253" fmla="*/ 3078533 h 6857999"/>
              <a:gd name="connsiteX254" fmla="*/ 912797 w 4724400"/>
              <a:gd name="connsiteY254" fmla="*/ 2896659 h 6857999"/>
              <a:gd name="connsiteX255" fmla="*/ 1167201 w 4724400"/>
              <a:gd name="connsiteY255" fmla="*/ 3304169 h 6857999"/>
              <a:gd name="connsiteX256" fmla="*/ 1503848 w 4724400"/>
              <a:gd name="connsiteY256" fmla="*/ 3675946 h 6857999"/>
              <a:gd name="connsiteX257" fmla="*/ 1353091 w 4724400"/>
              <a:gd name="connsiteY257" fmla="*/ 3486482 h 6857999"/>
              <a:gd name="connsiteX258" fmla="*/ 1340012 w 4724400"/>
              <a:gd name="connsiteY258" fmla="*/ 3467256 h 6857999"/>
              <a:gd name="connsiteX259" fmla="*/ 1089196 w 4724400"/>
              <a:gd name="connsiteY259" fmla="*/ 3116474 h 6857999"/>
              <a:gd name="connsiteX260" fmla="*/ 959418 w 4724400"/>
              <a:gd name="connsiteY260" fmla="*/ 2948853 h 6857999"/>
              <a:gd name="connsiteX261" fmla="*/ 912797 w 4724400"/>
              <a:gd name="connsiteY261" fmla="*/ 2896659 h 6857999"/>
              <a:gd name="connsiteX262" fmla="*/ 2363420 w 4724400"/>
              <a:gd name="connsiteY262" fmla="*/ 2871730 h 6857999"/>
              <a:gd name="connsiteX263" fmla="*/ 2360107 w 4724400"/>
              <a:gd name="connsiteY263" fmla="*/ 2915231 h 6857999"/>
              <a:gd name="connsiteX264" fmla="*/ 2353099 w 4724400"/>
              <a:gd name="connsiteY264" fmla="*/ 3051540 h 6857999"/>
              <a:gd name="connsiteX265" fmla="*/ 2354925 w 4724400"/>
              <a:gd name="connsiteY265" fmla="*/ 3140814 h 6857999"/>
              <a:gd name="connsiteX266" fmla="*/ 2357104 w 4724400"/>
              <a:gd name="connsiteY266" fmla="*/ 3230628 h 6857999"/>
              <a:gd name="connsiteX267" fmla="*/ 2326221 w 4724400"/>
              <a:gd name="connsiteY267" fmla="*/ 3531652 h 6857999"/>
              <a:gd name="connsiteX268" fmla="*/ 2299836 w 4724400"/>
              <a:gd name="connsiteY268" fmla="*/ 3750864 h 6857999"/>
              <a:gd name="connsiteX269" fmla="*/ 2346877 w 4724400"/>
              <a:gd name="connsiteY269" fmla="*/ 3662531 h 6857999"/>
              <a:gd name="connsiteX270" fmla="*/ 2363420 w 4724400"/>
              <a:gd name="connsiteY270" fmla="*/ 2871730 h 6857999"/>
              <a:gd name="connsiteX271" fmla="*/ 912921 w 4724400"/>
              <a:gd name="connsiteY271" fmla="*/ 2850596 h 6857999"/>
              <a:gd name="connsiteX272" fmla="*/ 983846 w 4724400"/>
              <a:gd name="connsiteY272" fmla="*/ 2928627 h 6857999"/>
              <a:gd name="connsiteX273" fmla="*/ 1114669 w 4724400"/>
              <a:gd name="connsiteY273" fmla="*/ 3097880 h 6857999"/>
              <a:gd name="connsiteX274" fmla="*/ 1366183 w 4724400"/>
              <a:gd name="connsiteY274" fmla="*/ 3449753 h 6857999"/>
              <a:gd name="connsiteX275" fmla="*/ 1379263 w 4724400"/>
              <a:gd name="connsiteY275" fmla="*/ 3468981 h 6857999"/>
              <a:gd name="connsiteX276" fmla="*/ 1492446 w 4724400"/>
              <a:gd name="connsiteY276" fmla="*/ 3620389 h 6857999"/>
              <a:gd name="connsiteX277" fmla="*/ 912921 w 4724400"/>
              <a:gd name="connsiteY277" fmla="*/ 2850596 h 6857999"/>
              <a:gd name="connsiteX278" fmla="*/ 2386551 w 4724400"/>
              <a:gd name="connsiteY278" fmla="*/ 2642862 h 6857999"/>
              <a:gd name="connsiteX279" fmla="*/ 2403741 w 4724400"/>
              <a:gd name="connsiteY279" fmla="*/ 2659697 h 6857999"/>
              <a:gd name="connsiteX280" fmla="*/ 2499078 w 4724400"/>
              <a:gd name="connsiteY280" fmla="*/ 3423399 h 6857999"/>
              <a:gd name="connsiteX281" fmla="*/ 2413232 w 4724400"/>
              <a:gd name="connsiteY281" fmla="*/ 3700562 h 6857999"/>
              <a:gd name="connsiteX282" fmla="*/ 2428424 w 4724400"/>
              <a:gd name="connsiteY282" fmla="*/ 4178295 h 6857999"/>
              <a:gd name="connsiteX283" fmla="*/ 2927779 w 4724400"/>
              <a:gd name="connsiteY283" fmla="*/ 4531843 h 6857999"/>
              <a:gd name="connsiteX284" fmla="*/ 2758380 w 4724400"/>
              <a:gd name="connsiteY284" fmla="*/ 3561061 h 6857999"/>
              <a:gd name="connsiteX285" fmla="*/ 2846610 w 4724400"/>
              <a:gd name="connsiteY285" fmla="*/ 3538353 h 6857999"/>
              <a:gd name="connsiteX286" fmla="*/ 3106063 w 4724400"/>
              <a:gd name="connsiteY286" fmla="*/ 4271430 h 6857999"/>
              <a:gd name="connsiteX287" fmla="*/ 3116136 w 4724400"/>
              <a:gd name="connsiteY287" fmla="*/ 4688819 h 6857999"/>
              <a:gd name="connsiteX288" fmla="*/ 3412872 w 4724400"/>
              <a:gd name="connsiteY288" fmla="*/ 4966558 h 6857999"/>
              <a:gd name="connsiteX289" fmla="*/ 3763612 w 4724400"/>
              <a:gd name="connsiteY289" fmla="*/ 3645474 h 6857999"/>
              <a:gd name="connsiteX290" fmla="*/ 3850165 w 4724400"/>
              <a:gd name="connsiteY290" fmla="*/ 3638405 h 6857999"/>
              <a:gd name="connsiteX291" fmla="*/ 3515311 w 4724400"/>
              <a:gd name="connsiteY291" fmla="*/ 5051260 h 6857999"/>
              <a:gd name="connsiteX292" fmla="*/ 3501147 w 4724400"/>
              <a:gd name="connsiteY292" fmla="*/ 5059552 h 6857999"/>
              <a:gd name="connsiteX293" fmla="*/ 3790420 w 4724400"/>
              <a:gd name="connsiteY293" fmla="*/ 5401078 h 6857999"/>
              <a:gd name="connsiteX294" fmla="*/ 4221141 w 4724400"/>
              <a:gd name="connsiteY294" fmla="*/ 6045312 h 6857999"/>
              <a:gd name="connsiteX295" fmla="*/ 4326825 w 4724400"/>
              <a:gd name="connsiteY295" fmla="*/ 5681109 h 6857999"/>
              <a:gd name="connsiteX296" fmla="*/ 4325127 w 4724400"/>
              <a:gd name="connsiteY296" fmla="*/ 5669934 h 6857999"/>
              <a:gd name="connsiteX297" fmla="*/ 4309144 w 4724400"/>
              <a:gd name="connsiteY297" fmla="*/ 5671723 h 6857999"/>
              <a:gd name="connsiteX298" fmla="*/ 3974946 w 4724400"/>
              <a:gd name="connsiteY298" fmla="*/ 4736592 h 6857999"/>
              <a:gd name="connsiteX299" fmla="*/ 4060171 w 4724400"/>
              <a:gd name="connsiteY299" fmla="*/ 4704317 h 6857999"/>
              <a:gd name="connsiteX300" fmla="*/ 4383942 w 4724400"/>
              <a:gd name="connsiteY300" fmla="*/ 5463703 h 6857999"/>
              <a:gd name="connsiteX301" fmla="*/ 4654905 w 4724400"/>
              <a:gd name="connsiteY301" fmla="*/ 5156948 h 6857999"/>
              <a:gd name="connsiteX302" fmla="*/ 4724400 w 4724400"/>
              <a:gd name="connsiteY302" fmla="*/ 5098975 h 6857999"/>
              <a:gd name="connsiteX303" fmla="*/ 4724400 w 4724400"/>
              <a:gd name="connsiteY303" fmla="*/ 5160063 h 6857999"/>
              <a:gd name="connsiteX304" fmla="*/ 4687505 w 4724400"/>
              <a:gd name="connsiteY304" fmla="*/ 5191181 h 6857999"/>
              <a:gd name="connsiteX305" fmla="*/ 4451303 w 4724400"/>
              <a:gd name="connsiteY305" fmla="*/ 5491132 h 6857999"/>
              <a:gd name="connsiteX306" fmla="*/ 4599954 w 4724400"/>
              <a:gd name="connsiteY306" fmla="*/ 5317498 h 6857999"/>
              <a:gd name="connsiteX307" fmla="*/ 4724400 w 4724400"/>
              <a:gd name="connsiteY307" fmla="*/ 5211392 h 6857999"/>
              <a:gd name="connsiteX308" fmla="*/ 4724400 w 4724400"/>
              <a:gd name="connsiteY308" fmla="*/ 5251559 h 6857999"/>
              <a:gd name="connsiteX309" fmla="*/ 4619898 w 4724400"/>
              <a:gd name="connsiteY309" fmla="*/ 5340764 h 6857999"/>
              <a:gd name="connsiteX310" fmla="*/ 4473735 w 4724400"/>
              <a:gd name="connsiteY310" fmla="*/ 5512809 h 6857999"/>
              <a:gd name="connsiteX311" fmla="*/ 4430539 w 4724400"/>
              <a:gd name="connsiteY311" fmla="*/ 5592553 h 6857999"/>
              <a:gd name="connsiteX312" fmla="*/ 4569759 w 4724400"/>
              <a:gd name="connsiteY312" fmla="*/ 5482816 h 6857999"/>
              <a:gd name="connsiteX313" fmla="*/ 4724400 w 4724400"/>
              <a:gd name="connsiteY313" fmla="*/ 5330891 h 6857999"/>
              <a:gd name="connsiteX314" fmla="*/ 4724400 w 4724400"/>
              <a:gd name="connsiteY314" fmla="*/ 5402912 h 6857999"/>
              <a:gd name="connsiteX315" fmla="*/ 4586888 w 4724400"/>
              <a:gd name="connsiteY315" fmla="*/ 5533939 h 6857999"/>
              <a:gd name="connsiteX316" fmla="*/ 4413377 w 4724400"/>
              <a:gd name="connsiteY316" fmla="*/ 5674040 h 6857999"/>
              <a:gd name="connsiteX317" fmla="*/ 4412066 w 4724400"/>
              <a:gd name="connsiteY317" fmla="*/ 5675644 h 6857999"/>
              <a:gd name="connsiteX318" fmla="*/ 4406074 w 4724400"/>
              <a:gd name="connsiteY318" fmla="*/ 5683306 h 6857999"/>
              <a:gd name="connsiteX319" fmla="*/ 4271008 w 4724400"/>
              <a:gd name="connsiteY319" fmla="*/ 6118417 h 6857999"/>
              <a:gd name="connsiteX320" fmla="*/ 4265220 w 4724400"/>
              <a:gd name="connsiteY320" fmla="*/ 6125184 h 6857999"/>
              <a:gd name="connsiteX321" fmla="*/ 4590463 w 4724400"/>
              <a:gd name="connsiteY321" fmla="*/ 6805045 h 6857999"/>
              <a:gd name="connsiteX322" fmla="*/ 4610122 w 4724400"/>
              <a:gd name="connsiteY322" fmla="*/ 6857999 h 6857999"/>
              <a:gd name="connsiteX323" fmla="*/ 4513231 w 4724400"/>
              <a:gd name="connsiteY323" fmla="*/ 6857999 h 6857999"/>
              <a:gd name="connsiteX324" fmla="*/ 4374770 w 4724400"/>
              <a:gd name="connsiteY324" fmla="*/ 6532596 h 6857999"/>
              <a:gd name="connsiteX325" fmla="*/ 4339518 w 4724400"/>
              <a:gd name="connsiteY325" fmla="*/ 6461642 h 6857999"/>
              <a:gd name="connsiteX326" fmla="*/ 3884810 w 4724400"/>
              <a:gd name="connsiteY326" fmla="*/ 5682534 h 6857999"/>
              <a:gd name="connsiteX327" fmla="*/ 3876498 w 4724400"/>
              <a:gd name="connsiteY327" fmla="*/ 5681717 h 6857999"/>
              <a:gd name="connsiteX328" fmla="*/ 3263209 w 4724400"/>
              <a:gd name="connsiteY328" fmla="*/ 5585749 h 6857999"/>
              <a:gd name="connsiteX329" fmla="*/ 3245450 w 4724400"/>
              <a:gd name="connsiteY329" fmla="*/ 5593271 h 6857999"/>
              <a:gd name="connsiteX330" fmla="*/ 1952592 w 4724400"/>
              <a:gd name="connsiteY330" fmla="*/ 5692050 h 6857999"/>
              <a:gd name="connsiteX331" fmla="*/ 1936466 w 4724400"/>
              <a:gd name="connsiteY331" fmla="*/ 5671708 h 6857999"/>
              <a:gd name="connsiteX332" fmla="*/ 3244709 w 4724400"/>
              <a:gd name="connsiteY332" fmla="*/ 5538562 h 6857999"/>
              <a:gd name="connsiteX333" fmla="*/ 3823886 w 4724400"/>
              <a:gd name="connsiteY333" fmla="*/ 5595804 h 6857999"/>
              <a:gd name="connsiteX334" fmla="*/ 3709024 w 4724400"/>
              <a:gd name="connsiteY334" fmla="*/ 5439340 h 6857999"/>
              <a:gd name="connsiteX335" fmla="*/ 3198362 w 4724400"/>
              <a:gd name="connsiteY335" fmla="*/ 4874588 h 6857999"/>
              <a:gd name="connsiteX336" fmla="*/ 3179417 w 4724400"/>
              <a:gd name="connsiteY336" fmla="*/ 4879047 h 6857999"/>
              <a:gd name="connsiteX337" fmla="*/ 2639496 w 4724400"/>
              <a:gd name="connsiteY337" fmla="*/ 4989072 h 6857999"/>
              <a:gd name="connsiteX338" fmla="*/ 1972353 w 4724400"/>
              <a:gd name="connsiteY338" fmla="*/ 4909921 h 6857999"/>
              <a:gd name="connsiteX339" fmla="*/ 2002679 w 4724400"/>
              <a:gd name="connsiteY339" fmla="*/ 4872131 h 6857999"/>
              <a:gd name="connsiteX340" fmla="*/ 3097424 w 4724400"/>
              <a:gd name="connsiteY340" fmla="*/ 4781269 h 6857999"/>
              <a:gd name="connsiteX341" fmla="*/ 2454890 w 4724400"/>
              <a:gd name="connsiteY341" fmla="*/ 4287833 h 6857999"/>
              <a:gd name="connsiteX342" fmla="*/ 2452881 w 4724400"/>
              <a:gd name="connsiteY342" fmla="*/ 4288346 h 6857999"/>
              <a:gd name="connsiteX343" fmla="*/ 2448527 w 4724400"/>
              <a:gd name="connsiteY343" fmla="*/ 4288836 h 6857999"/>
              <a:gd name="connsiteX344" fmla="*/ 2323525 w 4724400"/>
              <a:gd name="connsiteY344" fmla="*/ 4367248 h 6857999"/>
              <a:gd name="connsiteX345" fmla="*/ 2060764 w 4724400"/>
              <a:gd name="connsiteY345" fmla="*/ 4451767 h 6857999"/>
              <a:gd name="connsiteX346" fmla="*/ 1162250 w 4724400"/>
              <a:gd name="connsiteY346" fmla="*/ 4613329 h 6857999"/>
              <a:gd name="connsiteX347" fmla="*/ 1132639 w 4724400"/>
              <a:gd name="connsiteY347" fmla="*/ 4596243 h 6857999"/>
              <a:gd name="connsiteX348" fmla="*/ 2293970 w 4724400"/>
              <a:gd name="connsiteY348" fmla="*/ 4182283 h 6857999"/>
              <a:gd name="connsiteX349" fmla="*/ 1900637 w 4724400"/>
              <a:gd name="connsiteY349" fmla="*/ 3949470 h 6857999"/>
              <a:gd name="connsiteX350" fmla="*/ 1887014 w 4724400"/>
              <a:gd name="connsiteY350" fmla="*/ 3951288 h 6857999"/>
              <a:gd name="connsiteX351" fmla="*/ 896751 w 4724400"/>
              <a:gd name="connsiteY351" fmla="*/ 4159267 h 6857999"/>
              <a:gd name="connsiteX352" fmla="*/ 918967 w 4724400"/>
              <a:gd name="connsiteY352" fmla="*/ 4119760 h 6857999"/>
              <a:gd name="connsiteX353" fmla="*/ 1764113 w 4724400"/>
              <a:gd name="connsiteY353" fmla="*/ 3873539 h 6857999"/>
              <a:gd name="connsiteX354" fmla="*/ 1555701 w 4724400"/>
              <a:gd name="connsiteY354" fmla="*/ 3763109 h 6857999"/>
              <a:gd name="connsiteX355" fmla="*/ 1542956 w 4724400"/>
              <a:gd name="connsiteY355" fmla="*/ 3758998 h 6857999"/>
              <a:gd name="connsiteX356" fmla="*/ 1136724 w 4724400"/>
              <a:gd name="connsiteY356" fmla="*/ 3417171 h 6857999"/>
              <a:gd name="connsiteX357" fmla="*/ 750977 w 4724400"/>
              <a:gd name="connsiteY357" fmla="*/ 2770227 h 6857999"/>
              <a:gd name="connsiteX358" fmla="*/ 755174 w 4724400"/>
              <a:gd name="connsiteY358" fmla="*/ 2749954 h 6857999"/>
              <a:gd name="connsiteX359" fmla="*/ 830023 w 4724400"/>
              <a:gd name="connsiteY359" fmla="*/ 2731935 h 6857999"/>
              <a:gd name="connsiteX360" fmla="*/ 1623018 w 4724400"/>
              <a:gd name="connsiteY360" fmla="*/ 3716225 h 6857999"/>
              <a:gd name="connsiteX361" fmla="*/ 2294841 w 4724400"/>
              <a:gd name="connsiteY361" fmla="*/ 4093587 h 6857999"/>
              <a:gd name="connsiteX362" fmla="*/ 2250226 w 4724400"/>
              <a:gd name="connsiteY362" fmla="*/ 3916719 h 6857999"/>
              <a:gd name="connsiteX363" fmla="*/ 2245523 w 4724400"/>
              <a:gd name="connsiteY363" fmla="*/ 3916663 h 6857999"/>
              <a:gd name="connsiteX364" fmla="*/ 1707994 w 4724400"/>
              <a:gd name="connsiteY364" fmla="*/ 3326950 h 6857999"/>
              <a:gd name="connsiteX365" fmla="*/ 1786341 w 4724400"/>
              <a:gd name="connsiteY365" fmla="*/ 3287566 h 6857999"/>
              <a:gd name="connsiteX366" fmla="*/ 2158071 w 4724400"/>
              <a:gd name="connsiteY366" fmla="*/ 3639960 h 6857999"/>
              <a:gd name="connsiteX367" fmla="*/ 2189281 w 4724400"/>
              <a:gd name="connsiteY367" fmla="*/ 3333361 h 6857999"/>
              <a:gd name="connsiteX368" fmla="*/ 2314466 w 4724400"/>
              <a:gd name="connsiteY368" fmla="*/ 2680771 h 6857999"/>
              <a:gd name="connsiteX369" fmla="*/ 2386551 w 4724400"/>
              <a:gd name="connsiteY369" fmla="*/ 2642862 h 6857999"/>
              <a:gd name="connsiteX370" fmla="*/ 3646699 w 4724400"/>
              <a:gd name="connsiteY370" fmla="*/ 2390555 h 6857999"/>
              <a:gd name="connsiteX371" fmla="*/ 3645773 w 4724400"/>
              <a:gd name="connsiteY371" fmla="*/ 2392739 h 6857999"/>
              <a:gd name="connsiteX372" fmla="*/ 3649597 w 4724400"/>
              <a:gd name="connsiteY372" fmla="*/ 2394358 h 6857999"/>
              <a:gd name="connsiteX373" fmla="*/ 3646699 w 4724400"/>
              <a:gd name="connsiteY373" fmla="*/ 2390555 h 6857999"/>
              <a:gd name="connsiteX374" fmla="*/ 3038676 w 4724400"/>
              <a:gd name="connsiteY374" fmla="*/ 2118977 h 6857999"/>
              <a:gd name="connsiteX375" fmla="*/ 2963942 w 4724400"/>
              <a:gd name="connsiteY375" fmla="*/ 2525128 h 6857999"/>
              <a:gd name="connsiteX376" fmla="*/ 2923775 w 4724400"/>
              <a:gd name="connsiteY376" fmla="*/ 2667145 h 6857999"/>
              <a:gd name="connsiteX377" fmla="*/ 2887447 w 4724400"/>
              <a:gd name="connsiteY377" fmla="*/ 2832031 h 6857999"/>
              <a:gd name="connsiteX378" fmla="*/ 2868480 w 4724400"/>
              <a:gd name="connsiteY378" fmla="*/ 2927011 h 6857999"/>
              <a:gd name="connsiteX379" fmla="*/ 2921794 w 4724400"/>
              <a:gd name="connsiteY379" fmla="*/ 2782834 h 6857999"/>
              <a:gd name="connsiteX380" fmla="*/ 3038676 w 4724400"/>
              <a:gd name="connsiteY380" fmla="*/ 2118977 h 6857999"/>
              <a:gd name="connsiteX381" fmla="*/ 4070579 w 4724400"/>
              <a:gd name="connsiteY381" fmla="*/ 2090376 h 6857999"/>
              <a:gd name="connsiteX382" fmla="*/ 4109879 w 4724400"/>
              <a:gd name="connsiteY382" fmla="*/ 2228695 h 6857999"/>
              <a:gd name="connsiteX383" fmla="*/ 4119154 w 4724400"/>
              <a:gd name="connsiteY383" fmla="*/ 2266098 h 6857999"/>
              <a:gd name="connsiteX384" fmla="*/ 4141411 w 4724400"/>
              <a:gd name="connsiteY384" fmla="*/ 2353427 h 6857999"/>
              <a:gd name="connsiteX385" fmla="*/ 4293979 w 4724400"/>
              <a:gd name="connsiteY385" fmla="*/ 2703223 h 6857999"/>
              <a:gd name="connsiteX386" fmla="*/ 4410111 w 4724400"/>
              <a:gd name="connsiteY386" fmla="*/ 2947465 h 6857999"/>
              <a:gd name="connsiteX387" fmla="*/ 4070579 w 4724400"/>
              <a:gd name="connsiteY387" fmla="*/ 2090376 h 6857999"/>
              <a:gd name="connsiteX388" fmla="*/ 4020821 w 4724400"/>
              <a:gd name="connsiteY388" fmla="*/ 2034549 h 6857999"/>
              <a:gd name="connsiteX389" fmla="*/ 4372756 w 4724400"/>
              <a:gd name="connsiteY389" fmla="*/ 2932293 h 6857999"/>
              <a:gd name="connsiteX390" fmla="*/ 4268731 w 4724400"/>
              <a:gd name="connsiteY390" fmla="*/ 2715710 h 6857999"/>
              <a:gd name="connsiteX391" fmla="*/ 4113960 w 4724400"/>
              <a:gd name="connsiteY391" fmla="*/ 2360474 h 6857999"/>
              <a:gd name="connsiteX392" fmla="*/ 4090842 w 4724400"/>
              <a:gd name="connsiteY392" fmla="*/ 2272139 h 6857999"/>
              <a:gd name="connsiteX393" fmla="*/ 4081569 w 4724400"/>
              <a:gd name="connsiteY393" fmla="*/ 2234734 h 6857999"/>
              <a:gd name="connsiteX394" fmla="*/ 4020821 w 4724400"/>
              <a:gd name="connsiteY394" fmla="*/ 2034549 h 6857999"/>
              <a:gd name="connsiteX395" fmla="*/ 3001316 w 4724400"/>
              <a:gd name="connsiteY395" fmla="*/ 2032338 h 6857999"/>
              <a:gd name="connsiteX396" fmla="*/ 2953880 w 4724400"/>
              <a:gd name="connsiteY396" fmla="*/ 2185446 h 6857999"/>
              <a:gd name="connsiteX397" fmla="*/ 2883664 w 4724400"/>
              <a:gd name="connsiteY397" fmla="*/ 2591574 h 6857999"/>
              <a:gd name="connsiteX398" fmla="*/ 2826885 w 4724400"/>
              <a:gd name="connsiteY398" fmla="*/ 2991809 h 6857999"/>
              <a:gd name="connsiteX399" fmla="*/ 2860250 w 4724400"/>
              <a:gd name="connsiteY399" fmla="*/ 2826310 h 6857999"/>
              <a:gd name="connsiteX400" fmla="*/ 2896499 w 4724400"/>
              <a:gd name="connsiteY400" fmla="*/ 2660098 h 6857999"/>
              <a:gd name="connsiteX401" fmla="*/ 2937125 w 4724400"/>
              <a:gd name="connsiteY401" fmla="*/ 2516991 h 6857999"/>
              <a:gd name="connsiteX402" fmla="*/ 3010471 w 4724400"/>
              <a:gd name="connsiteY402" fmla="*/ 2114122 h 6857999"/>
              <a:gd name="connsiteX403" fmla="*/ 3001316 w 4724400"/>
              <a:gd name="connsiteY403" fmla="*/ 2032338 h 6857999"/>
              <a:gd name="connsiteX404" fmla="*/ 3105532 w 4724400"/>
              <a:gd name="connsiteY404" fmla="*/ 1991479 h 6857999"/>
              <a:gd name="connsiteX405" fmla="*/ 3599280 w 4724400"/>
              <a:gd name="connsiteY405" fmla="*/ 2371770 h 6857999"/>
              <a:gd name="connsiteX406" fmla="*/ 3105532 w 4724400"/>
              <a:gd name="connsiteY406" fmla="*/ 1991479 h 6857999"/>
              <a:gd name="connsiteX407" fmla="*/ 3111169 w 4724400"/>
              <a:gd name="connsiteY407" fmla="*/ 1962963 h 6857999"/>
              <a:gd name="connsiteX408" fmla="*/ 3606223 w 4724400"/>
              <a:gd name="connsiteY408" fmla="*/ 2338658 h 6857999"/>
              <a:gd name="connsiteX409" fmla="*/ 3111169 w 4724400"/>
              <a:gd name="connsiteY409" fmla="*/ 1962963 h 6857999"/>
              <a:gd name="connsiteX410" fmla="*/ 2050698 w 4724400"/>
              <a:gd name="connsiteY410" fmla="*/ 1338235 h 6857999"/>
              <a:gd name="connsiteX411" fmla="*/ 2370409 w 4724400"/>
              <a:gd name="connsiteY411" fmla="*/ 2272553 h 6857999"/>
              <a:gd name="connsiteX412" fmla="*/ 2338306 w 4724400"/>
              <a:gd name="connsiteY412" fmla="*/ 2159819 h 6857999"/>
              <a:gd name="connsiteX413" fmla="*/ 2334023 w 4724400"/>
              <a:gd name="connsiteY413" fmla="*/ 2142555 h 6857999"/>
              <a:gd name="connsiteX414" fmla="*/ 2161071 w 4724400"/>
              <a:gd name="connsiteY414" fmla="*/ 1617375 h 6857999"/>
              <a:gd name="connsiteX415" fmla="*/ 2130699 w 4724400"/>
              <a:gd name="connsiteY415" fmla="*/ 1544643 h 6857999"/>
              <a:gd name="connsiteX416" fmla="*/ 2050698 w 4724400"/>
              <a:gd name="connsiteY416" fmla="*/ 1338235 h 6857999"/>
              <a:gd name="connsiteX417" fmla="*/ 2060478 w 4724400"/>
              <a:gd name="connsiteY417" fmla="*/ 1278636 h 6857999"/>
              <a:gd name="connsiteX418" fmla="*/ 2156346 w 4724400"/>
              <a:gd name="connsiteY418" fmla="*/ 1534260 h 6857999"/>
              <a:gd name="connsiteX419" fmla="*/ 2187258 w 4724400"/>
              <a:gd name="connsiteY419" fmla="*/ 1607218 h 6857999"/>
              <a:gd name="connsiteX420" fmla="*/ 2358704 w 4724400"/>
              <a:gd name="connsiteY420" fmla="*/ 2125320 h 6857999"/>
              <a:gd name="connsiteX421" fmla="*/ 2233598 w 4724400"/>
              <a:gd name="connsiteY421" fmla="*/ 1646797 h 6857999"/>
              <a:gd name="connsiteX422" fmla="*/ 2060478 w 4724400"/>
              <a:gd name="connsiteY422" fmla="*/ 1278636 h 6857999"/>
              <a:gd name="connsiteX423" fmla="*/ 1974152 w 4724400"/>
              <a:gd name="connsiteY423" fmla="*/ 1245311 h 6857999"/>
              <a:gd name="connsiteX424" fmla="*/ 1811379 w 4724400"/>
              <a:gd name="connsiteY424" fmla="*/ 1406236 h 6857999"/>
              <a:gd name="connsiteX425" fmla="*/ 1767940 w 4724400"/>
              <a:gd name="connsiteY425" fmla="*/ 1546869 h 6857999"/>
              <a:gd name="connsiteX426" fmla="*/ 1796474 w 4724400"/>
              <a:gd name="connsiteY426" fmla="*/ 1557016 h 6857999"/>
              <a:gd name="connsiteX427" fmla="*/ 1974152 w 4724400"/>
              <a:gd name="connsiteY427" fmla="*/ 1245311 h 6857999"/>
              <a:gd name="connsiteX428" fmla="*/ 4681531 w 4724400"/>
              <a:gd name="connsiteY428" fmla="*/ 959050 h 6857999"/>
              <a:gd name="connsiteX429" fmla="*/ 4638064 w 4724400"/>
              <a:gd name="connsiteY429" fmla="*/ 1006960 h 6857999"/>
              <a:gd name="connsiteX430" fmla="*/ 4415502 w 4724400"/>
              <a:gd name="connsiteY430" fmla="*/ 1184424 h 6857999"/>
              <a:gd name="connsiteX431" fmla="*/ 4197574 w 4724400"/>
              <a:gd name="connsiteY431" fmla="*/ 1317493 h 6857999"/>
              <a:gd name="connsiteX432" fmla="*/ 4122737 w 4724400"/>
              <a:gd name="connsiteY432" fmla="*/ 1348256 h 6857999"/>
              <a:gd name="connsiteX433" fmla="*/ 4024988 w 4724400"/>
              <a:gd name="connsiteY433" fmla="*/ 1390573 h 6857999"/>
              <a:gd name="connsiteX434" fmla="*/ 4421265 w 4724400"/>
              <a:gd name="connsiteY434" fmla="*/ 1220988 h 6857999"/>
              <a:gd name="connsiteX435" fmla="*/ 4681531 w 4724400"/>
              <a:gd name="connsiteY435" fmla="*/ 959050 h 6857999"/>
              <a:gd name="connsiteX436" fmla="*/ 4722484 w 4724400"/>
              <a:gd name="connsiteY436" fmla="*/ 854709 h 6857999"/>
              <a:gd name="connsiteX437" fmla="*/ 4695347 w 4724400"/>
              <a:gd name="connsiteY437" fmla="*/ 879275 h 6857999"/>
              <a:gd name="connsiteX438" fmla="*/ 4253878 w 4724400"/>
              <a:gd name="connsiteY438" fmla="*/ 1216434 h 6857999"/>
              <a:gd name="connsiteX439" fmla="*/ 4213112 w 4724400"/>
              <a:gd name="connsiteY439" fmla="*/ 1239730 h 6857999"/>
              <a:gd name="connsiteX440" fmla="*/ 4037747 w 4724400"/>
              <a:gd name="connsiteY440" fmla="*/ 1352837 h 6857999"/>
              <a:gd name="connsiteX441" fmla="*/ 4113362 w 4724400"/>
              <a:gd name="connsiteY441" fmla="*/ 1321759 h 6857999"/>
              <a:gd name="connsiteX442" fmla="*/ 4186634 w 4724400"/>
              <a:gd name="connsiteY442" fmla="*/ 1291618 h 6857999"/>
              <a:gd name="connsiteX443" fmla="*/ 4399674 w 4724400"/>
              <a:gd name="connsiteY443" fmla="*/ 1160983 h 6857999"/>
              <a:gd name="connsiteX444" fmla="*/ 4618435 w 4724400"/>
              <a:gd name="connsiteY444" fmla="*/ 986418 h 6857999"/>
              <a:gd name="connsiteX445" fmla="*/ 4722484 w 4724400"/>
              <a:gd name="connsiteY445" fmla="*/ 854709 h 6857999"/>
              <a:gd name="connsiteX446" fmla="*/ 1456504 w 4724400"/>
              <a:gd name="connsiteY446" fmla="*/ 777000 h 6857999"/>
              <a:gd name="connsiteX447" fmla="*/ 1454399 w 4724400"/>
              <a:gd name="connsiteY447" fmla="*/ 794136 h 6857999"/>
              <a:gd name="connsiteX448" fmla="*/ 1448466 w 4724400"/>
              <a:gd name="connsiteY448" fmla="*/ 843129 h 6857999"/>
              <a:gd name="connsiteX449" fmla="*/ 1442252 w 4724400"/>
              <a:gd name="connsiteY449" fmla="*/ 1005313 h 6857999"/>
              <a:gd name="connsiteX450" fmla="*/ 1469382 w 4724400"/>
              <a:gd name="connsiteY450" fmla="*/ 1614896 h 6857999"/>
              <a:gd name="connsiteX451" fmla="*/ 1472106 w 4724400"/>
              <a:gd name="connsiteY451" fmla="*/ 1632791 h 6857999"/>
              <a:gd name="connsiteX452" fmla="*/ 1479091 w 4724400"/>
              <a:gd name="connsiteY452" fmla="*/ 1680170 h 6857999"/>
              <a:gd name="connsiteX453" fmla="*/ 1480043 w 4724400"/>
              <a:gd name="connsiteY453" fmla="*/ 1649028 h 6857999"/>
              <a:gd name="connsiteX454" fmla="*/ 1464087 w 4724400"/>
              <a:gd name="connsiteY454" fmla="*/ 871628 h 6857999"/>
              <a:gd name="connsiteX455" fmla="*/ 1462204 w 4724400"/>
              <a:gd name="connsiteY455" fmla="*/ 850229 h 6857999"/>
              <a:gd name="connsiteX456" fmla="*/ 1456504 w 4724400"/>
              <a:gd name="connsiteY456" fmla="*/ 777000 h 6857999"/>
              <a:gd name="connsiteX457" fmla="*/ 1483619 w 4724400"/>
              <a:gd name="connsiteY457" fmla="*/ 764662 h 6857999"/>
              <a:gd name="connsiteX458" fmla="*/ 1489670 w 4724400"/>
              <a:gd name="connsiteY458" fmla="*/ 847698 h 6857999"/>
              <a:gd name="connsiteX459" fmla="*/ 1491553 w 4724400"/>
              <a:gd name="connsiteY459" fmla="*/ 869097 h 6857999"/>
              <a:gd name="connsiteX460" fmla="*/ 1508481 w 4724400"/>
              <a:gd name="connsiteY460" fmla="*/ 1619865 h 6857999"/>
              <a:gd name="connsiteX461" fmla="*/ 1483619 w 4724400"/>
              <a:gd name="connsiteY461" fmla="*/ 764662 h 6857999"/>
              <a:gd name="connsiteX462" fmla="*/ 1430481 w 4724400"/>
              <a:gd name="connsiteY462" fmla="*/ 630137 h 6857999"/>
              <a:gd name="connsiteX463" fmla="*/ 1442495 w 4724400"/>
              <a:gd name="connsiteY463" fmla="*/ 1626691 h 6857999"/>
              <a:gd name="connsiteX464" fmla="*/ 1441222 w 4724400"/>
              <a:gd name="connsiteY464" fmla="*/ 1619067 h 6857999"/>
              <a:gd name="connsiteX465" fmla="*/ 1414069 w 4724400"/>
              <a:gd name="connsiteY465" fmla="*/ 1004967 h 6857999"/>
              <a:gd name="connsiteX466" fmla="*/ 1420665 w 4724400"/>
              <a:gd name="connsiteY466" fmla="*/ 840369 h 6857999"/>
              <a:gd name="connsiteX467" fmla="*/ 1426829 w 4724400"/>
              <a:gd name="connsiteY467" fmla="*/ 790831 h 6857999"/>
              <a:gd name="connsiteX468" fmla="*/ 1430481 w 4724400"/>
              <a:gd name="connsiteY468" fmla="*/ 630137 h 6857999"/>
              <a:gd name="connsiteX469" fmla="*/ 4023796 w 4724400"/>
              <a:gd name="connsiteY469" fmla="*/ 623931 h 6857999"/>
              <a:gd name="connsiteX470" fmla="*/ 3945729 w 4724400"/>
              <a:gd name="connsiteY470" fmla="*/ 662344 h 6857999"/>
              <a:gd name="connsiteX471" fmla="*/ 3498947 w 4724400"/>
              <a:gd name="connsiteY471" fmla="*/ 818916 h 6857999"/>
              <a:gd name="connsiteX472" fmla="*/ 3031283 w 4724400"/>
              <a:gd name="connsiteY472" fmla="*/ 1111507 h 6857999"/>
              <a:gd name="connsiteX473" fmla="*/ 3203692 w 4724400"/>
              <a:gd name="connsiteY473" fmla="*/ 1035777 h 6857999"/>
              <a:gd name="connsiteX474" fmla="*/ 3218294 w 4724400"/>
              <a:gd name="connsiteY474" fmla="*/ 1027151 h 6857999"/>
              <a:gd name="connsiteX475" fmla="*/ 3636737 w 4724400"/>
              <a:gd name="connsiteY475" fmla="*/ 817377 h 6857999"/>
              <a:gd name="connsiteX476" fmla="*/ 4023796 w 4724400"/>
              <a:gd name="connsiteY476" fmla="*/ 623931 h 6857999"/>
              <a:gd name="connsiteX477" fmla="*/ 3311704 w 4724400"/>
              <a:gd name="connsiteY477" fmla="*/ 584486 h 6857999"/>
              <a:gd name="connsiteX478" fmla="*/ 3190778 w 4724400"/>
              <a:gd name="connsiteY478" fmla="*/ 772788 h 6857999"/>
              <a:gd name="connsiteX479" fmla="*/ 3007981 w 4724400"/>
              <a:gd name="connsiteY479" fmla="*/ 1070739 h 6857999"/>
              <a:gd name="connsiteX480" fmla="*/ 3267578 w 4724400"/>
              <a:gd name="connsiteY480" fmla="*/ 693281 h 6857999"/>
              <a:gd name="connsiteX481" fmla="*/ 2664888 w 4724400"/>
              <a:gd name="connsiteY481" fmla="*/ 518596 h 6857999"/>
              <a:gd name="connsiteX482" fmla="*/ 2411865 w 4724400"/>
              <a:gd name="connsiteY482" fmla="*/ 567273 h 6857999"/>
              <a:gd name="connsiteX483" fmla="*/ 1896643 w 4724400"/>
              <a:gd name="connsiteY483" fmla="*/ 809468 h 6857999"/>
              <a:gd name="connsiteX484" fmla="*/ 1899055 w 4724400"/>
              <a:gd name="connsiteY484" fmla="*/ 809848 h 6857999"/>
              <a:gd name="connsiteX485" fmla="*/ 2446633 w 4724400"/>
              <a:gd name="connsiteY485" fmla="*/ 596159 h 6857999"/>
              <a:gd name="connsiteX486" fmla="*/ 2796924 w 4724400"/>
              <a:gd name="connsiteY486" fmla="*/ 501747 h 6857999"/>
              <a:gd name="connsiteX487" fmla="*/ 2455237 w 4724400"/>
              <a:gd name="connsiteY487" fmla="*/ 622979 h 6857999"/>
              <a:gd name="connsiteX488" fmla="*/ 1949308 w 4724400"/>
              <a:gd name="connsiteY488" fmla="*/ 818889 h 6857999"/>
              <a:gd name="connsiteX489" fmla="*/ 1950634 w 4724400"/>
              <a:gd name="connsiteY489" fmla="*/ 818810 h 6857999"/>
              <a:gd name="connsiteX490" fmla="*/ 2796924 w 4724400"/>
              <a:gd name="connsiteY490" fmla="*/ 501747 h 6857999"/>
              <a:gd name="connsiteX491" fmla="*/ 3335099 w 4724400"/>
              <a:gd name="connsiteY491" fmla="*/ 488163 h 6857999"/>
              <a:gd name="connsiteX492" fmla="*/ 3151139 w 4724400"/>
              <a:gd name="connsiteY492" fmla="*/ 734118 h 6857999"/>
              <a:gd name="connsiteX493" fmla="*/ 3136980 w 4724400"/>
              <a:gd name="connsiteY493" fmla="*/ 753877 h 6857999"/>
              <a:gd name="connsiteX494" fmla="*/ 3062043 w 4724400"/>
              <a:gd name="connsiteY494" fmla="*/ 867004 h 6857999"/>
              <a:gd name="connsiteX495" fmla="*/ 2994594 w 4724400"/>
              <a:gd name="connsiteY495" fmla="*/ 1035452 h 6857999"/>
              <a:gd name="connsiteX496" fmla="*/ 3167517 w 4724400"/>
              <a:gd name="connsiteY496" fmla="*/ 757788 h 6857999"/>
              <a:gd name="connsiteX497" fmla="*/ 3335099 w 4724400"/>
              <a:gd name="connsiteY497" fmla="*/ 488163 h 6857999"/>
              <a:gd name="connsiteX498" fmla="*/ 2891507 w 4724400"/>
              <a:gd name="connsiteY498" fmla="*/ 485136 h 6857999"/>
              <a:gd name="connsiteX499" fmla="*/ 2047508 w 4724400"/>
              <a:gd name="connsiteY499" fmla="*/ 825701 h 6857999"/>
              <a:gd name="connsiteX500" fmla="*/ 2891507 w 4724400"/>
              <a:gd name="connsiteY500" fmla="*/ 485136 h 6857999"/>
              <a:gd name="connsiteX501" fmla="*/ 4418489 w 4724400"/>
              <a:gd name="connsiteY501" fmla="*/ 483936 h 6857999"/>
              <a:gd name="connsiteX502" fmla="*/ 4155290 w 4724400"/>
              <a:gd name="connsiteY502" fmla="*/ 661575 h 6857999"/>
              <a:gd name="connsiteX503" fmla="*/ 3571040 w 4724400"/>
              <a:gd name="connsiteY503" fmla="*/ 996875 h 6857999"/>
              <a:gd name="connsiteX504" fmla="*/ 3093710 w 4724400"/>
              <a:gd name="connsiteY504" fmla="*/ 1145020 h 6857999"/>
              <a:gd name="connsiteX505" fmla="*/ 3207527 w 4724400"/>
              <a:gd name="connsiteY505" fmla="*/ 1163586 h 6857999"/>
              <a:gd name="connsiteX506" fmla="*/ 3652751 w 4724400"/>
              <a:gd name="connsiteY506" fmla="*/ 990907 h 6857999"/>
              <a:gd name="connsiteX507" fmla="*/ 4180906 w 4724400"/>
              <a:gd name="connsiteY507" fmla="*/ 680145 h 6857999"/>
              <a:gd name="connsiteX508" fmla="*/ 4418489 w 4724400"/>
              <a:gd name="connsiteY508" fmla="*/ 483936 h 6857999"/>
              <a:gd name="connsiteX509" fmla="*/ 3316944 w 4724400"/>
              <a:gd name="connsiteY509" fmla="*/ 465669 h 6857999"/>
              <a:gd name="connsiteX510" fmla="*/ 2958819 w 4724400"/>
              <a:gd name="connsiteY510" fmla="*/ 1062158 h 6857999"/>
              <a:gd name="connsiteX511" fmla="*/ 3004132 w 4724400"/>
              <a:gd name="connsiteY511" fmla="*/ 921679 h 6857999"/>
              <a:gd name="connsiteX512" fmla="*/ 3037224 w 4724400"/>
              <a:gd name="connsiteY512" fmla="*/ 852631 h 6857999"/>
              <a:gd name="connsiteX513" fmla="*/ 3114637 w 4724400"/>
              <a:gd name="connsiteY513" fmla="*/ 736692 h 6857999"/>
              <a:gd name="connsiteX514" fmla="*/ 3128801 w 4724400"/>
              <a:gd name="connsiteY514" fmla="*/ 716935 h 6857999"/>
              <a:gd name="connsiteX515" fmla="*/ 3316944 w 4724400"/>
              <a:gd name="connsiteY515" fmla="*/ 465669 h 6857999"/>
              <a:gd name="connsiteX516" fmla="*/ 4448894 w 4724400"/>
              <a:gd name="connsiteY516" fmla="*/ 422768 h 6857999"/>
              <a:gd name="connsiteX517" fmla="*/ 4235585 w 4724400"/>
              <a:gd name="connsiteY517" fmla="*/ 528178 h 6857999"/>
              <a:gd name="connsiteX518" fmla="*/ 4213155 w 4724400"/>
              <a:gd name="connsiteY518" fmla="*/ 543149 h 6857999"/>
              <a:gd name="connsiteX519" fmla="*/ 3649218 w 4724400"/>
              <a:gd name="connsiteY519" fmla="*/ 842623 h 6857999"/>
              <a:gd name="connsiteX520" fmla="*/ 3232564 w 4724400"/>
              <a:gd name="connsiteY520" fmla="*/ 1051220 h 6857999"/>
              <a:gd name="connsiteX521" fmla="*/ 3217970 w 4724400"/>
              <a:gd name="connsiteY521" fmla="*/ 1059849 h 6857999"/>
              <a:gd name="connsiteX522" fmla="*/ 3116688 w 4724400"/>
              <a:gd name="connsiteY522" fmla="*/ 1113543 h 6857999"/>
              <a:gd name="connsiteX523" fmla="*/ 3559098 w 4724400"/>
              <a:gd name="connsiteY523" fmla="*/ 971858 h 6857999"/>
              <a:gd name="connsiteX524" fmla="*/ 4140004 w 4724400"/>
              <a:gd name="connsiteY524" fmla="*/ 638368 h 6857999"/>
              <a:gd name="connsiteX525" fmla="*/ 4451852 w 4724400"/>
              <a:gd name="connsiteY525" fmla="*/ 423380 h 6857999"/>
              <a:gd name="connsiteX526" fmla="*/ 4448894 w 4724400"/>
              <a:gd name="connsiteY526" fmla="*/ 422768 h 6857999"/>
              <a:gd name="connsiteX527" fmla="*/ 680568 w 4724400"/>
              <a:gd name="connsiteY527" fmla="*/ 416949 h 6857999"/>
              <a:gd name="connsiteX528" fmla="*/ 394452 w 4724400"/>
              <a:gd name="connsiteY528" fmla="*/ 694330 h 6857999"/>
              <a:gd name="connsiteX529" fmla="*/ 340402 w 4724400"/>
              <a:gd name="connsiteY529" fmla="*/ 759654 h 6857999"/>
              <a:gd name="connsiteX530" fmla="*/ 827699 w 4724400"/>
              <a:gd name="connsiteY530" fmla="*/ 416143 h 6857999"/>
              <a:gd name="connsiteX531" fmla="*/ 841524 w 4724400"/>
              <a:gd name="connsiteY531" fmla="*/ 534021 h 6857999"/>
              <a:gd name="connsiteX532" fmla="*/ 825554 w 4724400"/>
              <a:gd name="connsiteY532" fmla="*/ 672115 h 6857999"/>
              <a:gd name="connsiteX533" fmla="*/ 811499 w 4724400"/>
              <a:gd name="connsiteY533" fmla="*/ 769176 h 6857999"/>
              <a:gd name="connsiteX534" fmla="*/ 841586 w 4724400"/>
              <a:gd name="connsiteY534" fmla="*/ 1060039 h 6857999"/>
              <a:gd name="connsiteX535" fmla="*/ 942912 w 4724400"/>
              <a:gd name="connsiteY535" fmla="*/ 1511108 h 6857999"/>
              <a:gd name="connsiteX536" fmla="*/ 884057 w 4724400"/>
              <a:gd name="connsiteY536" fmla="*/ 521768 h 6857999"/>
              <a:gd name="connsiteX537" fmla="*/ 827699 w 4724400"/>
              <a:gd name="connsiteY537" fmla="*/ 416143 h 6857999"/>
              <a:gd name="connsiteX538" fmla="*/ 798883 w 4724400"/>
              <a:gd name="connsiteY538" fmla="*/ 414244 h 6857999"/>
              <a:gd name="connsiteX539" fmla="*/ 875825 w 4724400"/>
              <a:gd name="connsiteY539" fmla="*/ 1357811 h 6857999"/>
              <a:gd name="connsiteX540" fmla="*/ 814514 w 4724400"/>
              <a:gd name="connsiteY540" fmla="*/ 1064671 h 6857999"/>
              <a:gd name="connsiteX541" fmla="*/ 783698 w 4724400"/>
              <a:gd name="connsiteY541" fmla="*/ 766414 h 6857999"/>
              <a:gd name="connsiteX542" fmla="*/ 798129 w 4724400"/>
              <a:gd name="connsiteY542" fmla="*/ 666939 h 6857999"/>
              <a:gd name="connsiteX543" fmla="*/ 813894 w 4724400"/>
              <a:gd name="connsiteY543" fmla="*/ 533909 h 6857999"/>
              <a:gd name="connsiteX544" fmla="*/ 798883 w 4724400"/>
              <a:gd name="connsiteY544" fmla="*/ 414244 h 6857999"/>
              <a:gd name="connsiteX545" fmla="*/ 673202 w 4724400"/>
              <a:gd name="connsiteY545" fmla="*/ 388720 h 6857999"/>
              <a:gd name="connsiteX546" fmla="*/ 392779 w 4724400"/>
              <a:gd name="connsiteY546" fmla="*/ 596411 h 6857999"/>
              <a:gd name="connsiteX547" fmla="*/ 270088 w 4724400"/>
              <a:gd name="connsiteY547" fmla="*/ 790400 h 6857999"/>
              <a:gd name="connsiteX548" fmla="*/ 259285 w 4724400"/>
              <a:gd name="connsiteY548" fmla="*/ 812869 h 6857999"/>
              <a:gd name="connsiteX549" fmla="*/ 372890 w 4724400"/>
              <a:gd name="connsiteY549" fmla="*/ 676832 h 6857999"/>
              <a:gd name="connsiteX550" fmla="*/ 673202 w 4724400"/>
              <a:gd name="connsiteY550" fmla="*/ 388720 h 6857999"/>
              <a:gd name="connsiteX551" fmla="*/ 1628210 w 4724400"/>
              <a:gd name="connsiteY551" fmla="*/ 0 h 6857999"/>
              <a:gd name="connsiteX552" fmla="*/ 1748399 w 4724400"/>
              <a:gd name="connsiteY552" fmla="*/ 0 h 6857999"/>
              <a:gd name="connsiteX553" fmla="*/ 1783391 w 4724400"/>
              <a:gd name="connsiteY553" fmla="*/ 17650 h 6857999"/>
              <a:gd name="connsiteX554" fmla="*/ 2084193 w 4724400"/>
              <a:gd name="connsiteY554" fmla="*/ 69947 h 6857999"/>
              <a:gd name="connsiteX555" fmla="*/ 2744101 w 4724400"/>
              <a:gd name="connsiteY555" fmla="*/ 15192 h 6857999"/>
              <a:gd name="connsiteX556" fmla="*/ 2197414 w 4724400"/>
              <a:gd name="connsiteY556" fmla="*/ 41266 h 6857999"/>
              <a:gd name="connsiteX557" fmla="*/ 1914967 w 4724400"/>
              <a:gd name="connsiteY557" fmla="*/ 18583 h 6857999"/>
              <a:gd name="connsiteX558" fmla="*/ 1815559 w 4724400"/>
              <a:gd name="connsiteY558" fmla="*/ 0 h 6857999"/>
              <a:gd name="connsiteX559" fmla="*/ 2001666 w 4724400"/>
              <a:gd name="connsiteY559" fmla="*/ 0 h 6857999"/>
              <a:gd name="connsiteX560" fmla="*/ 2036517 w 4724400"/>
              <a:gd name="connsiteY560" fmla="*/ 4274 h 6857999"/>
              <a:gd name="connsiteX561" fmla="*/ 2199623 w 4724400"/>
              <a:gd name="connsiteY561" fmla="*/ 13232 h 6857999"/>
              <a:gd name="connsiteX562" fmla="*/ 2420103 w 4724400"/>
              <a:gd name="connsiteY562" fmla="*/ 12601 h 6857999"/>
              <a:gd name="connsiteX563" fmla="*/ 2621330 w 4724400"/>
              <a:gd name="connsiteY563" fmla="*/ 0 h 6857999"/>
              <a:gd name="connsiteX564" fmla="*/ 3076571 w 4724400"/>
              <a:gd name="connsiteY564" fmla="*/ 0 h 6857999"/>
              <a:gd name="connsiteX565" fmla="*/ 2924796 w 4724400"/>
              <a:gd name="connsiteY565" fmla="*/ 36772 h 6857999"/>
              <a:gd name="connsiteX566" fmla="*/ 1946203 w 4724400"/>
              <a:gd name="connsiteY566" fmla="*/ 131277 h 6857999"/>
              <a:gd name="connsiteX567" fmla="*/ 1707026 w 4724400"/>
              <a:gd name="connsiteY567" fmla="*/ 44983 h 6857999"/>
              <a:gd name="connsiteX568" fmla="*/ 1007398 w 4724400"/>
              <a:gd name="connsiteY568" fmla="*/ 0 h 6857999"/>
              <a:gd name="connsiteX569" fmla="*/ 1105902 w 4724400"/>
              <a:gd name="connsiteY569" fmla="*/ 0 h 6857999"/>
              <a:gd name="connsiteX570" fmla="*/ 1191939 w 4724400"/>
              <a:gd name="connsiteY570" fmla="*/ 117664 h 6857999"/>
              <a:gd name="connsiteX571" fmla="*/ 1780907 w 4724400"/>
              <a:gd name="connsiteY571" fmla="*/ 743734 h 6857999"/>
              <a:gd name="connsiteX572" fmla="*/ 1841857 w 4724400"/>
              <a:gd name="connsiteY572" fmla="*/ 795932 h 6857999"/>
              <a:gd name="connsiteX573" fmla="*/ 2317896 w 4724400"/>
              <a:gd name="connsiteY573" fmla="*/ 530713 h 6857999"/>
              <a:gd name="connsiteX574" fmla="*/ 3015228 w 4724400"/>
              <a:gd name="connsiteY574" fmla="*/ 399738 h 6857999"/>
              <a:gd name="connsiteX575" fmla="*/ 3000782 w 4724400"/>
              <a:gd name="connsiteY575" fmla="*/ 461219 h 6857999"/>
              <a:gd name="connsiteX576" fmla="*/ 1963190 w 4724400"/>
              <a:gd name="connsiteY576" fmla="*/ 895589 h 6857999"/>
              <a:gd name="connsiteX577" fmla="*/ 2552180 w 4724400"/>
              <a:gd name="connsiteY577" fmla="*/ 1298815 h 6857999"/>
              <a:gd name="connsiteX578" fmla="*/ 2904618 w 4724400"/>
              <a:gd name="connsiteY578" fmla="*/ 1146081 h 6857999"/>
              <a:gd name="connsiteX579" fmla="*/ 3428829 w 4724400"/>
              <a:gd name="connsiteY579" fmla="*/ 310883 h 6857999"/>
              <a:gd name="connsiteX580" fmla="*/ 3452135 w 4724400"/>
              <a:gd name="connsiteY580" fmla="*/ 318176 h 6857999"/>
              <a:gd name="connsiteX581" fmla="*/ 3169464 w 4724400"/>
              <a:gd name="connsiteY581" fmla="*/ 935661 h 6857999"/>
              <a:gd name="connsiteX582" fmla="*/ 3049395 w 4724400"/>
              <a:gd name="connsiteY582" fmla="*/ 1070245 h 6857999"/>
              <a:gd name="connsiteX583" fmla="*/ 3401235 w 4724400"/>
              <a:gd name="connsiteY583" fmla="*/ 815534 h 6857999"/>
              <a:gd name="connsiteX584" fmla="*/ 4236947 w 4724400"/>
              <a:gd name="connsiteY584" fmla="*/ 465665 h 6857999"/>
              <a:gd name="connsiteX585" fmla="*/ 4565962 w 4724400"/>
              <a:gd name="connsiteY585" fmla="*/ 350012 h 6857999"/>
              <a:gd name="connsiteX586" fmla="*/ 4557937 w 4724400"/>
              <a:gd name="connsiteY586" fmla="*/ 382666 h 6857999"/>
              <a:gd name="connsiteX587" fmla="*/ 3621049 w 4724400"/>
              <a:gd name="connsiteY587" fmla="*/ 1056676 h 6857999"/>
              <a:gd name="connsiteX588" fmla="*/ 3094000 w 4724400"/>
              <a:gd name="connsiteY588" fmla="*/ 1229477 h 6857999"/>
              <a:gd name="connsiteX589" fmla="*/ 2813197 w 4724400"/>
              <a:gd name="connsiteY589" fmla="*/ 1263181 h 6857999"/>
              <a:gd name="connsiteX590" fmla="*/ 2615776 w 4724400"/>
              <a:gd name="connsiteY590" fmla="*/ 1334114 h 6857999"/>
              <a:gd name="connsiteX591" fmla="*/ 3364982 w 4724400"/>
              <a:gd name="connsiteY591" fmla="*/ 1687356 h 6857999"/>
              <a:gd name="connsiteX592" fmla="*/ 3371663 w 4724400"/>
              <a:gd name="connsiteY592" fmla="*/ 1683743 h 6857999"/>
              <a:gd name="connsiteX593" fmla="*/ 3883310 w 4724400"/>
              <a:gd name="connsiteY593" fmla="*/ 1443899 h 6857999"/>
              <a:gd name="connsiteX594" fmla="*/ 3892746 w 4724400"/>
              <a:gd name="connsiteY594" fmla="*/ 1429225 h 6857999"/>
              <a:gd name="connsiteX595" fmla="*/ 4699980 w 4724400"/>
              <a:gd name="connsiteY595" fmla="*/ 789523 h 6857999"/>
              <a:gd name="connsiteX596" fmla="*/ 4724400 w 4724400"/>
              <a:gd name="connsiteY596" fmla="*/ 769876 h 6857999"/>
              <a:gd name="connsiteX597" fmla="*/ 4724400 w 4724400"/>
              <a:gd name="connsiteY597" fmla="*/ 802845 h 6857999"/>
              <a:gd name="connsiteX598" fmla="*/ 4705958 w 4724400"/>
              <a:gd name="connsiteY598" fmla="*/ 821317 h 6857999"/>
              <a:gd name="connsiteX599" fmla="*/ 4649798 w 4724400"/>
              <a:gd name="connsiteY599" fmla="*/ 877374 h 6857999"/>
              <a:gd name="connsiteX600" fmla="*/ 4005326 w 4724400"/>
              <a:gd name="connsiteY600" fmla="*/ 1344259 h 6857999"/>
              <a:gd name="connsiteX601" fmla="*/ 4199378 w 4724400"/>
              <a:gd name="connsiteY601" fmla="*/ 1215889 h 6857999"/>
              <a:gd name="connsiteX602" fmla="*/ 4239600 w 4724400"/>
              <a:gd name="connsiteY602" fmla="*/ 1192361 h 6857999"/>
              <a:gd name="connsiteX603" fmla="*/ 4677037 w 4724400"/>
              <a:gd name="connsiteY603" fmla="*/ 858646 h 6857999"/>
              <a:gd name="connsiteX604" fmla="*/ 4724400 w 4724400"/>
              <a:gd name="connsiteY604" fmla="*/ 810414 h 6857999"/>
              <a:gd name="connsiteX605" fmla="*/ 4724400 w 4724400"/>
              <a:gd name="connsiteY605" fmla="*/ 916439 h 6857999"/>
              <a:gd name="connsiteX606" fmla="*/ 4683030 w 4724400"/>
              <a:gd name="connsiteY606" fmla="*/ 982925 h 6857999"/>
              <a:gd name="connsiteX607" fmla="*/ 3921884 w 4724400"/>
              <a:gd name="connsiteY607" fmla="*/ 1469889 h 6857999"/>
              <a:gd name="connsiteX608" fmla="*/ 3456136 w 4724400"/>
              <a:gd name="connsiteY608" fmla="*/ 1721439 h 6857999"/>
              <a:gd name="connsiteX609" fmla="*/ 3624313 w 4724400"/>
              <a:gd name="connsiteY609" fmla="*/ 1780406 h 6857999"/>
              <a:gd name="connsiteX610" fmla="*/ 4303638 w 4724400"/>
              <a:gd name="connsiteY610" fmla="*/ 1944400 h 6857999"/>
              <a:gd name="connsiteX611" fmla="*/ 4315566 w 4724400"/>
              <a:gd name="connsiteY611" fmla="*/ 1931422 h 6857999"/>
              <a:gd name="connsiteX612" fmla="*/ 4664388 w 4724400"/>
              <a:gd name="connsiteY612" fmla="*/ 1574357 h 6857999"/>
              <a:gd name="connsiteX613" fmla="*/ 4724400 w 4724400"/>
              <a:gd name="connsiteY613" fmla="*/ 1537429 h 6857999"/>
              <a:gd name="connsiteX614" fmla="*/ 4724400 w 4724400"/>
              <a:gd name="connsiteY614" fmla="*/ 1589108 h 6857999"/>
              <a:gd name="connsiteX615" fmla="*/ 4644505 w 4724400"/>
              <a:gd name="connsiteY615" fmla="*/ 1640352 h 6857999"/>
              <a:gd name="connsiteX616" fmla="*/ 4381603 w 4724400"/>
              <a:gd name="connsiteY616" fmla="*/ 1900149 h 6857999"/>
              <a:gd name="connsiteX617" fmla="*/ 4478726 w 4724400"/>
              <a:gd name="connsiteY617" fmla="*/ 1822808 h 6857999"/>
              <a:gd name="connsiteX618" fmla="*/ 4588263 w 4724400"/>
              <a:gd name="connsiteY618" fmla="*/ 1735914 h 6857999"/>
              <a:gd name="connsiteX619" fmla="*/ 4683216 w 4724400"/>
              <a:gd name="connsiteY619" fmla="*/ 1678902 h 6857999"/>
              <a:gd name="connsiteX620" fmla="*/ 4724400 w 4724400"/>
              <a:gd name="connsiteY620" fmla="*/ 1655121 h 6857999"/>
              <a:gd name="connsiteX621" fmla="*/ 4724400 w 4724400"/>
              <a:gd name="connsiteY621" fmla="*/ 1686869 h 6857999"/>
              <a:gd name="connsiteX622" fmla="*/ 4696172 w 4724400"/>
              <a:gd name="connsiteY622" fmla="*/ 1703058 h 6857999"/>
              <a:gd name="connsiteX623" fmla="*/ 4602997 w 4724400"/>
              <a:gd name="connsiteY623" fmla="*/ 1758893 h 6857999"/>
              <a:gd name="connsiteX624" fmla="*/ 4496021 w 4724400"/>
              <a:gd name="connsiteY624" fmla="*/ 1844299 h 6857999"/>
              <a:gd name="connsiteX625" fmla="*/ 4419004 w 4724400"/>
              <a:gd name="connsiteY625" fmla="*/ 1907617 h 6857999"/>
              <a:gd name="connsiteX626" fmla="*/ 4685975 w 4724400"/>
              <a:gd name="connsiteY626" fmla="*/ 1786372 h 6857999"/>
              <a:gd name="connsiteX627" fmla="*/ 4724400 w 4724400"/>
              <a:gd name="connsiteY627" fmla="*/ 1759693 h 6857999"/>
              <a:gd name="connsiteX628" fmla="*/ 4724400 w 4724400"/>
              <a:gd name="connsiteY628" fmla="*/ 1809459 h 6857999"/>
              <a:gd name="connsiteX629" fmla="*/ 4653762 w 4724400"/>
              <a:gd name="connsiteY629" fmla="*/ 1857561 h 6857999"/>
              <a:gd name="connsiteX630" fmla="*/ 4428349 w 4724400"/>
              <a:gd name="connsiteY630" fmla="*/ 1963079 h 6857999"/>
              <a:gd name="connsiteX631" fmla="*/ 4724400 w 4724400"/>
              <a:gd name="connsiteY631" fmla="*/ 1990579 h 6857999"/>
              <a:gd name="connsiteX632" fmla="*/ 4724400 w 4724400"/>
              <a:gd name="connsiteY632" fmla="*/ 2065582 h 6857999"/>
              <a:gd name="connsiteX633" fmla="*/ 4686318 w 4724400"/>
              <a:gd name="connsiteY633" fmla="*/ 2063926 h 6857999"/>
              <a:gd name="connsiteX634" fmla="*/ 4724400 w 4724400"/>
              <a:gd name="connsiteY634" fmla="*/ 2085104 h 6857999"/>
              <a:gd name="connsiteX635" fmla="*/ 4724400 w 4724400"/>
              <a:gd name="connsiteY635" fmla="*/ 2178471 h 6857999"/>
              <a:gd name="connsiteX636" fmla="*/ 4617755 w 4724400"/>
              <a:gd name="connsiteY636" fmla="*/ 2122457 h 6857999"/>
              <a:gd name="connsiteX637" fmla="*/ 4724400 w 4724400"/>
              <a:gd name="connsiteY637" fmla="*/ 2196158 h 6857999"/>
              <a:gd name="connsiteX638" fmla="*/ 4724400 w 4724400"/>
              <a:gd name="connsiteY638" fmla="*/ 2230374 h 6857999"/>
              <a:gd name="connsiteX639" fmla="*/ 4573637 w 4724400"/>
              <a:gd name="connsiteY639" fmla="*/ 2126309 h 6857999"/>
              <a:gd name="connsiteX640" fmla="*/ 4706850 w 4724400"/>
              <a:gd name="connsiteY640" fmla="*/ 2262541 h 6857999"/>
              <a:gd name="connsiteX641" fmla="*/ 4724400 w 4724400"/>
              <a:gd name="connsiteY641" fmla="*/ 2275857 h 6857999"/>
              <a:gd name="connsiteX642" fmla="*/ 4724400 w 4724400"/>
              <a:gd name="connsiteY642" fmla="*/ 2377131 h 6857999"/>
              <a:gd name="connsiteX643" fmla="*/ 4688201 w 4724400"/>
              <a:gd name="connsiteY643" fmla="*/ 2349925 h 6857999"/>
              <a:gd name="connsiteX644" fmla="*/ 4462564 w 4724400"/>
              <a:gd name="connsiteY644" fmla="*/ 2041945 h 6857999"/>
              <a:gd name="connsiteX645" fmla="*/ 4094167 w 4724400"/>
              <a:gd name="connsiteY645" fmla="*/ 1984479 h 6857999"/>
              <a:gd name="connsiteX646" fmla="*/ 4520397 w 4724400"/>
              <a:gd name="connsiteY646" fmla="*/ 3153822 h 6857999"/>
              <a:gd name="connsiteX647" fmla="*/ 4458958 w 4724400"/>
              <a:gd name="connsiteY647" fmla="*/ 3203134 h 6857999"/>
              <a:gd name="connsiteX648" fmla="*/ 3972830 w 4724400"/>
              <a:gd name="connsiteY648" fmla="*/ 1973028 h 6857999"/>
              <a:gd name="connsiteX649" fmla="*/ 3979154 w 4724400"/>
              <a:gd name="connsiteY649" fmla="*/ 1959605 h 6857999"/>
              <a:gd name="connsiteX650" fmla="*/ 3583051 w 4724400"/>
              <a:gd name="connsiteY650" fmla="*/ 1850495 h 6857999"/>
              <a:gd name="connsiteX651" fmla="*/ 2922360 w 4724400"/>
              <a:gd name="connsiteY651" fmla="*/ 1586232 h 6857999"/>
              <a:gd name="connsiteX652" fmla="*/ 3033099 w 4724400"/>
              <a:gd name="connsiteY652" fmla="*/ 1913175 h 6857999"/>
              <a:gd name="connsiteX653" fmla="*/ 3040214 w 4724400"/>
              <a:gd name="connsiteY653" fmla="*/ 1920694 h 6857999"/>
              <a:gd name="connsiteX654" fmla="*/ 3051308 w 4724400"/>
              <a:gd name="connsiteY654" fmla="*/ 1911226 h 6857999"/>
              <a:gd name="connsiteX655" fmla="*/ 3791335 w 4724400"/>
              <a:gd name="connsiteY655" fmla="*/ 2442781 h 6857999"/>
              <a:gd name="connsiteX656" fmla="*/ 3744063 w 4724400"/>
              <a:gd name="connsiteY656" fmla="*/ 2510325 h 6857999"/>
              <a:gd name="connsiteX657" fmla="*/ 3103695 w 4724400"/>
              <a:gd name="connsiteY657" fmla="*/ 2105302 h 6857999"/>
              <a:gd name="connsiteX658" fmla="*/ 2968137 w 4724400"/>
              <a:gd name="connsiteY658" fmla="*/ 2805672 h 6857999"/>
              <a:gd name="connsiteX659" fmla="*/ 2739231 w 4724400"/>
              <a:gd name="connsiteY659" fmla="*/ 3151701 h 6857999"/>
              <a:gd name="connsiteX660" fmla="*/ 2728882 w 4724400"/>
              <a:gd name="connsiteY660" fmla="*/ 3135084 h 6857999"/>
              <a:gd name="connsiteX661" fmla="*/ 2914282 w 4724400"/>
              <a:gd name="connsiteY661" fmla="*/ 2155807 h 6857999"/>
              <a:gd name="connsiteX662" fmla="*/ 2971660 w 4724400"/>
              <a:gd name="connsiteY662" fmla="*/ 1962486 h 6857999"/>
              <a:gd name="connsiteX663" fmla="*/ 2971809 w 4724400"/>
              <a:gd name="connsiteY663" fmla="*/ 1960615 h 6857999"/>
              <a:gd name="connsiteX664" fmla="*/ 2972315 w 4724400"/>
              <a:gd name="connsiteY664" fmla="*/ 1951821 h 6857999"/>
              <a:gd name="connsiteX665" fmla="*/ 2846641 w 4724400"/>
              <a:gd name="connsiteY665" fmla="*/ 1556749 h 6857999"/>
              <a:gd name="connsiteX666" fmla="*/ 2847461 w 4724400"/>
              <a:gd name="connsiteY666" fmla="*/ 1548729 h 6857999"/>
              <a:gd name="connsiteX667" fmla="*/ 2058558 w 4724400"/>
              <a:gd name="connsiteY667" fmla="*/ 1071804 h 6857999"/>
              <a:gd name="connsiteX668" fmla="*/ 2291089 w 4724400"/>
              <a:gd name="connsiteY668" fmla="*/ 1585512 h 6857999"/>
              <a:gd name="connsiteX669" fmla="*/ 2473792 w 4724400"/>
              <a:gd name="connsiteY669" fmla="*/ 2432858 h 6857999"/>
              <a:gd name="connsiteX670" fmla="*/ 2420124 w 4724400"/>
              <a:gd name="connsiteY670" fmla="*/ 2495762 h 6857999"/>
              <a:gd name="connsiteX671" fmla="*/ 2119846 w 4724400"/>
              <a:gd name="connsiteY671" fmla="*/ 1872898 h 6857999"/>
              <a:gd name="connsiteX672" fmla="*/ 1995210 w 4724400"/>
              <a:gd name="connsiteY672" fmla="*/ 1288346 h 6857999"/>
              <a:gd name="connsiteX673" fmla="*/ 1850975 w 4724400"/>
              <a:gd name="connsiteY673" fmla="*/ 1540820 h 6857999"/>
              <a:gd name="connsiteX674" fmla="*/ 1723490 w 4724400"/>
              <a:gd name="connsiteY674" fmla="*/ 1688355 h 6857999"/>
              <a:gd name="connsiteX675" fmla="*/ 1710157 w 4724400"/>
              <a:gd name="connsiteY675" fmla="*/ 1683354 h 6857999"/>
              <a:gd name="connsiteX676" fmla="*/ 1807265 w 4724400"/>
              <a:gd name="connsiteY676" fmla="*/ 1336896 h 6857999"/>
              <a:gd name="connsiteX677" fmla="*/ 2011049 w 4724400"/>
              <a:gd name="connsiteY677" fmla="*/ 1173376 h 6857999"/>
              <a:gd name="connsiteX678" fmla="*/ 2014681 w 4724400"/>
              <a:gd name="connsiteY678" fmla="*/ 1167830 h 6857999"/>
              <a:gd name="connsiteX679" fmla="*/ 1971037 w 4724400"/>
              <a:gd name="connsiteY679" fmla="*/ 1015438 h 6857999"/>
              <a:gd name="connsiteX680" fmla="*/ 1971858 w 4724400"/>
              <a:gd name="connsiteY680" fmla="*/ 1007420 h 6857999"/>
              <a:gd name="connsiteX681" fmla="*/ 1729505 w 4724400"/>
              <a:gd name="connsiteY681" fmla="*/ 808882 h 6857999"/>
              <a:gd name="connsiteX682" fmla="*/ 1506007 w 4724400"/>
              <a:gd name="connsiteY682" fmla="*/ 597733 h 6857999"/>
              <a:gd name="connsiteX683" fmla="*/ 1499912 w 4724400"/>
              <a:gd name="connsiteY683" fmla="*/ 1795211 h 6857999"/>
              <a:gd name="connsiteX684" fmla="*/ 1444926 w 4724400"/>
              <a:gd name="connsiteY684" fmla="*/ 1841464 h 6857999"/>
              <a:gd name="connsiteX685" fmla="*/ 1425791 w 4724400"/>
              <a:gd name="connsiteY685" fmla="*/ 572788 h 6857999"/>
              <a:gd name="connsiteX686" fmla="*/ 1435390 w 4724400"/>
              <a:gd name="connsiteY686" fmla="*/ 560750 h 6857999"/>
              <a:gd name="connsiteX687" fmla="*/ 1451502 w 4724400"/>
              <a:gd name="connsiteY687" fmla="*/ 542471 h 6857999"/>
              <a:gd name="connsiteX688" fmla="*/ 1194128 w 4724400"/>
              <a:gd name="connsiteY688" fmla="*/ 250903 h 6857999"/>
              <a:gd name="connsiteX689" fmla="*/ 890158 w 4724400"/>
              <a:gd name="connsiteY689" fmla="*/ 0 h 6857999"/>
              <a:gd name="connsiteX690" fmla="*/ 937892 w 4724400"/>
              <a:gd name="connsiteY690" fmla="*/ 0 h 6857999"/>
              <a:gd name="connsiteX691" fmla="*/ 924483 w 4724400"/>
              <a:gd name="connsiteY691" fmla="*/ 30495 h 6857999"/>
              <a:gd name="connsiteX692" fmla="*/ 872288 w 4724400"/>
              <a:gd name="connsiteY692" fmla="*/ 306259 h 6857999"/>
              <a:gd name="connsiteX693" fmla="*/ 1006247 w 4724400"/>
              <a:gd name="connsiteY693" fmla="*/ 727373 h 6857999"/>
              <a:gd name="connsiteX694" fmla="*/ 986481 w 4724400"/>
              <a:gd name="connsiteY694" fmla="*/ 1611960 h 6857999"/>
              <a:gd name="connsiteX695" fmla="*/ 928400 w 4724400"/>
              <a:gd name="connsiteY695" fmla="*/ 1663986 h 6857999"/>
              <a:gd name="connsiteX696" fmla="*/ 771281 w 4724400"/>
              <a:gd name="connsiteY696" fmla="*/ 368438 h 6857999"/>
              <a:gd name="connsiteX697" fmla="*/ 200540 w 4724400"/>
              <a:gd name="connsiteY697" fmla="*/ 942511 h 6857999"/>
              <a:gd name="connsiteX698" fmla="*/ 170253 w 4724400"/>
              <a:gd name="connsiteY698" fmla="*/ 942567 h 6857999"/>
              <a:gd name="connsiteX699" fmla="*/ 442049 w 4724400"/>
              <a:gd name="connsiteY699" fmla="*/ 489150 h 6857999"/>
              <a:gd name="connsiteX700" fmla="*/ 788582 w 4724400"/>
              <a:gd name="connsiteY700" fmla="*/ 301724 h 6857999"/>
              <a:gd name="connsiteX701" fmla="*/ 788312 w 4724400"/>
              <a:gd name="connsiteY701" fmla="*/ 276498 h 6857999"/>
              <a:gd name="connsiteX702" fmla="*/ 847625 w 4724400"/>
              <a:gd name="connsiteY702" fmla="*/ 89075 h 6857999"/>
              <a:gd name="connsiteX703" fmla="*/ 29788 w 4724400"/>
              <a:gd name="connsiteY703" fmla="*/ 0 h 6857999"/>
              <a:gd name="connsiteX704" fmla="*/ 93321 w 4724400"/>
              <a:gd name="connsiteY704" fmla="*/ 0 h 6857999"/>
              <a:gd name="connsiteX705" fmla="*/ 79142 w 4724400"/>
              <a:gd name="connsiteY705" fmla="*/ 68966 h 6857999"/>
              <a:gd name="connsiteX706" fmla="*/ 21253 w 4724400"/>
              <a:gd name="connsiteY706" fmla="*/ 535687 h 6857999"/>
              <a:gd name="connsiteX707" fmla="*/ 61909 w 4724400"/>
              <a:gd name="connsiteY707" fmla="*/ 380358 h 6857999"/>
              <a:gd name="connsiteX708" fmla="*/ 118339 w 4724400"/>
              <a:gd name="connsiteY708" fmla="*/ 184712 h 6857999"/>
              <a:gd name="connsiteX709" fmla="*/ 154192 w 4724400"/>
              <a:gd name="connsiteY709" fmla="*/ 87864 h 6857999"/>
              <a:gd name="connsiteX710" fmla="*/ 186604 w 4724400"/>
              <a:gd name="connsiteY710" fmla="*/ 0 h 6857999"/>
              <a:gd name="connsiteX711" fmla="*/ 216386 w 4724400"/>
              <a:gd name="connsiteY711" fmla="*/ 0 h 6857999"/>
              <a:gd name="connsiteX712" fmla="*/ 180314 w 4724400"/>
              <a:gd name="connsiteY712" fmla="*/ 97640 h 6857999"/>
              <a:gd name="connsiteX713" fmla="*/ 144924 w 4724400"/>
              <a:gd name="connsiteY713" fmla="*/ 193392 h 6857999"/>
              <a:gd name="connsiteX714" fmla="*/ 89413 w 4724400"/>
              <a:gd name="connsiteY714" fmla="*/ 386853 h 6857999"/>
              <a:gd name="connsiteX715" fmla="*/ 49686 w 4724400"/>
              <a:gd name="connsiteY715" fmla="*/ 539999 h 6857999"/>
              <a:gd name="connsiteX716" fmla="*/ 236604 w 4724400"/>
              <a:gd name="connsiteY716" fmla="*/ 152292 h 6857999"/>
              <a:gd name="connsiteX717" fmla="*/ 289375 w 4724400"/>
              <a:gd name="connsiteY717" fmla="*/ 0 h 6857999"/>
              <a:gd name="connsiteX718" fmla="*/ 369729 w 4724400"/>
              <a:gd name="connsiteY718" fmla="*/ 0 h 6857999"/>
              <a:gd name="connsiteX719" fmla="*/ 354160 w 4724400"/>
              <a:gd name="connsiteY719" fmla="*/ 65656 h 6857999"/>
              <a:gd name="connsiteX720" fmla="*/ 21325 w 4724400"/>
              <a:gd name="connsiteY720" fmla="*/ 763628 h 6857999"/>
              <a:gd name="connsiteX721" fmla="*/ 6426 w 4724400"/>
              <a:gd name="connsiteY721" fmla="*/ 785104 h 6857999"/>
              <a:gd name="connsiteX722" fmla="*/ 0 w 4724400"/>
              <a:gd name="connsiteY722" fmla="*/ 789215 h 6857999"/>
              <a:gd name="connsiteX723" fmla="*/ 0 w 4724400"/>
              <a:gd name="connsiteY723" fmla="*/ 163142 h 6857999"/>
              <a:gd name="connsiteX724" fmla="*/ 20220 w 4724400"/>
              <a:gd name="connsiteY724" fmla="*/ 3741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Lst>
            <a:rect l="l" t="t" r="r" b="b"/>
            <a:pathLst>
              <a:path w="4724400" h="6857999">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34" name="Rectangle 33">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990600"/>
            <a:ext cx="11277600" cy="4876800"/>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p:cNvSpPr>
            <a:spLocks noGrp="1"/>
          </p:cNvSpPr>
          <p:nvPr>
            <p:ph type="title"/>
          </p:nvPr>
        </p:nvSpPr>
        <p:spPr>
          <a:xfrm>
            <a:off x="1143001" y="1676400"/>
            <a:ext cx="4038600" cy="3505200"/>
          </a:xfrm>
        </p:spPr>
        <p:txBody>
          <a:bodyPr anchor="t">
            <a:normAutofit/>
          </a:bodyPr>
          <a:lstStyle/>
          <a:p>
            <a:r>
              <a:rPr lang="en-US" sz="4000"/>
              <a:t>AGENDA</a:t>
            </a:r>
          </a:p>
        </p:txBody>
      </p:sp>
      <p:sp>
        <p:nvSpPr>
          <p:cNvPr id="21" name="Content Placeholder 2"/>
          <p:cNvSpPr>
            <a:spLocks noGrp="1"/>
          </p:cNvSpPr>
          <p:nvPr>
            <p:ph idx="1"/>
          </p:nvPr>
        </p:nvSpPr>
        <p:spPr>
          <a:xfrm>
            <a:off x="5181601" y="1676400"/>
            <a:ext cx="5181599" cy="3505200"/>
          </a:xfrm>
        </p:spPr>
        <p:txBody>
          <a:bodyPr vert="horz" lIns="45720" tIns="45720" rIns="45720" bIns="45720" rtlCol="0">
            <a:normAutofit/>
          </a:bodyPr>
          <a:lstStyle/>
          <a:p>
            <a:pPr>
              <a:buFont typeface="Wingdings" panose="020B0602020104020603" pitchFamily="34" charset="0"/>
              <a:buChar char="Ø"/>
            </a:pPr>
            <a:r>
              <a:rPr lang="en-US" sz="2200">
                <a:solidFill>
                  <a:schemeClr val="tx1">
                    <a:alpha val="55000"/>
                  </a:schemeClr>
                </a:solidFill>
              </a:rPr>
              <a:t>Guest Speakers</a:t>
            </a:r>
          </a:p>
          <a:p>
            <a:pPr>
              <a:buFont typeface="Wingdings" panose="05000000000000000000" pitchFamily="2" charset="2"/>
              <a:buChar char="Ø"/>
            </a:pPr>
            <a:r>
              <a:rPr lang="en-US" sz="2200">
                <a:solidFill>
                  <a:schemeClr val="tx1">
                    <a:alpha val="55000"/>
                  </a:schemeClr>
                </a:solidFill>
              </a:rPr>
              <a:t>Important Dates</a:t>
            </a:r>
          </a:p>
          <a:p>
            <a:pPr>
              <a:buFont typeface="Wingdings" panose="05000000000000000000" pitchFamily="2" charset="2"/>
              <a:buChar char="Ø"/>
            </a:pPr>
            <a:r>
              <a:rPr lang="en-US" sz="2200">
                <a:solidFill>
                  <a:schemeClr val="tx1">
                    <a:alpha val="55000"/>
                  </a:schemeClr>
                </a:solidFill>
              </a:rPr>
              <a:t>New Site Director/Bookkeeper Training</a:t>
            </a:r>
          </a:p>
          <a:p>
            <a:pPr>
              <a:buFont typeface="Wingdings" panose="05000000000000000000" pitchFamily="2" charset="2"/>
              <a:buChar char="Ø"/>
            </a:pPr>
            <a:r>
              <a:rPr lang="en-US" sz="2200">
                <a:solidFill>
                  <a:schemeClr val="tx1">
                    <a:alpha val="55000"/>
                  </a:schemeClr>
                </a:solidFill>
              </a:rPr>
              <a:t>Changes</a:t>
            </a:r>
          </a:p>
          <a:p>
            <a:pPr>
              <a:buFont typeface="Wingdings" panose="05000000000000000000" pitchFamily="2" charset="2"/>
              <a:buChar char="Ø"/>
            </a:pPr>
            <a:r>
              <a:rPr lang="en-US" sz="2200">
                <a:solidFill>
                  <a:schemeClr val="tx1">
                    <a:alpha val="55000"/>
                  </a:schemeClr>
                </a:solidFill>
              </a:rPr>
              <a:t>ProCare Updates</a:t>
            </a:r>
          </a:p>
          <a:p>
            <a:pPr>
              <a:buFont typeface="Wingdings" panose="05000000000000000000" pitchFamily="2" charset="2"/>
              <a:buChar char="Ø"/>
            </a:pPr>
            <a:r>
              <a:rPr lang="en-US" sz="2200">
                <a:solidFill>
                  <a:schemeClr val="tx1">
                    <a:alpha val="55000"/>
                  </a:schemeClr>
                </a:solidFill>
              </a:rPr>
              <a:t>Policy Reminders</a:t>
            </a:r>
          </a:p>
          <a:p>
            <a:pPr marL="91440" lvl="1" indent="-91440">
              <a:spcBef>
                <a:spcPts val="1200"/>
              </a:spcBef>
              <a:spcAft>
                <a:spcPts val="200"/>
              </a:spcAft>
              <a:buSzPct val="100000"/>
              <a:buFont typeface="Wingdings" panose="05000000000000000000" pitchFamily="2" charset="2"/>
              <a:buChar char="Ø"/>
            </a:pPr>
            <a:r>
              <a:rPr lang="en-US" sz="2200">
                <a:solidFill>
                  <a:schemeClr val="tx1">
                    <a:alpha val="55000"/>
                  </a:schemeClr>
                </a:solidFill>
              </a:rPr>
              <a:t>Links</a:t>
            </a:r>
          </a:p>
          <a:p>
            <a:pPr marL="91440" lvl="1" indent="-91440">
              <a:spcBef>
                <a:spcPts val="1200"/>
              </a:spcBef>
              <a:spcAft>
                <a:spcPts val="200"/>
              </a:spcAft>
              <a:buSzPct val="100000"/>
              <a:buFont typeface="Wingdings" panose="05000000000000000000" pitchFamily="2" charset="2"/>
              <a:buChar char="Ø"/>
            </a:pPr>
            <a:r>
              <a:rPr lang="en-US" sz="2200">
                <a:solidFill>
                  <a:schemeClr val="tx1">
                    <a:alpha val="55000"/>
                  </a:schemeClr>
                </a:solidFill>
              </a:rPr>
              <a:t>Q&amp;A</a:t>
            </a:r>
          </a:p>
          <a:p>
            <a:pPr>
              <a:buFont typeface="Wingdings" panose="05000000000000000000" pitchFamily="2" charset="2"/>
              <a:buChar char="Ø"/>
            </a:pPr>
            <a:endParaRPr lang="en-US" sz="2200">
              <a:solidFill>
                <a:schemeClr val="tx1">
                  <a:alpha val="55000"/>
                </a:schemeClr>
              </a:solidFill>
            </a:endParaRPr>
          </a:p>
          <a:p>
            <a:pPr>
              <a:buFont typeface="Wingdings" panose="05000000000000000000" pitchFamily="2" charset="2"/>
              <a:buChar char="Ø"/>
            </a:pPr>
            <a:endParaRPr lang="en-US" sz="2200">
              <a:solidFill>
                <a:schemeClr val="tx1">
                  <a:alpha val="55000"/>
                </a:schemeClr>
              </a:solidFill>
            </a:endParaRPr>
          </a:p>
          <a:p>
            <a:pPr>
              <a:buFont typeface="Wingdings" panose="05000000000000000000" pitchFamily="2" charset="2"/>
              <a:buChar char="Ø"/>
            </a:pPr>
            <a:endParaRPr lang="en-US" sz="2200">
              <a:solidFill>
                <a:schemeClr val="tx1">
                  <a:alpha val="55000"/>
                </a:schemeClr>
              </a:solidFill>
            </a:endParaRPr>
          </a:p>
          <a:p>
            <a:pPr>
              <a:buFont typeface="Wingdings" panose="05000000000000000000" pitchFamily="2" charset="2"/>
              <a:buChar char="Ø"/>
            </a:pPr>
            <a:endParaRPr lang="en-US" sz="2200">
              <a:solidFill>
                <a:schemeClr val="tx1">
                  <a:alpha val="55000"/>
                </a:schemeClr>
              </a:solidFill>
            </a:endParaRPr>
          </a:p>
        </p:txBody>
      </p:sp>
    </p:spTree>
    <p:extLst>
      <p:ext uri="{BB962C8B-B14F-4D97-AF65-F5344CB8AC3E}">
        <p14:creationId xmlns:p14="http://schemas.microsoft.com/office/powerpoint/2010/main" val="448684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A61B47-5693-EDB7-B22F-4D62A31D1141}"/>
              </a:ext>
            </a:extLst>
          </p:cNvPr>
          <p:cNvSpPr>
            <a:spLocks noGrp="1"/>
          </p:cNvSpPr>
          <p:nvPr>
            <p:ph type="title"/>
          </p:nvPr>
        </p:nvSpPr>
        <p:spPr>
          <a:xfrm>
            <a:off x="838200" y="365125"/>
            <a:ext cx="10515600" cy="1325563"/>
          </a:xfrm>
        </p:spPr>
        <p:txBody>
          <a:bodyPr>
            <a:normAutofit/>
          </a:bodyPr>
          <a:lstStyle/>
          <a:p>
            <a:r>
              <a:rPr lang="en-US" sz="5400"/>
              <a:t>Policy manual reminders: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473EA0-7B6A-1424-870B-EE592AA55550}"/>
              </a:ext>
            </a:extLst>
          </p:cNvPr>
          <p:cNvSpPr>
            <a:spLocks noGrp="1"/>
          </p:cNvSpPr>
          <p:nvPr>
            <p:ph idx="1"/>
          </p:nvPr>
        </p:nvSpPr>
        <p:spPr>
          <a:xfrm>
            <a:off x="838200" y="1929384"/>
            <a:ext cx="10515600" cy="4251960"/>
          </a:xfrm>
        </p:spPr>
        <p:txBody>
          <a:bodyPr vert="horz" lIns="45720" tIns="45720" rIns="45720" bIns="45720" rtlCol="0">
            <a:normAutofit/>
          </a:bodyPr>
          <a:lstStyle/>
          <a:p>
            <a:r>
              <a:rPr lang="en-US" sz="2200" dirty="0"/>
              <a:t>Groups (Continued):</a:t>
            </a:r>
          </a:p>
          <a:p>
            <a:pPr marL="264795" lvl="1">
              <a:buFont typeface="'Wingdings 3',Sans-Serif" panose="020B0602020104020603" pitchFamily="34" charset="0"/>
              <a:buChar char=""/>
            </a:pPr>
            <a:r>
              <a:rPr lang="en-US" sz="2200" dirty="0">
                <a:latin typeface="Calibri"/>
                <a:cs typeface="Calibri"/>
              </a:rPr>
              <a:t>The Site Director or designated staff member should highlight the students’ names on the group rosters as students arrive and check in for Extended Day.  After students have been checked in, the group rosters should be given to the group leaders.  Group leaders should verify that all children highlighted on their roster are accounted for.  </a:t>
            </a:r>
            <a:r>
              <a:rPr lang="en-US" sz="2200" dirty="0">
                <a:highlight>
                  <a:srgbClr val="FFFF00"/>
                </a:highlight>
                <a:latin typeface="Calibri"/>
                <a:cs typeface="Calibri"/>
              </a:rPr>
              <a:t>Group leaders are responsible for the children in their group.  Headcounts should be done hourly and before/after transitions to ensure that all children are accounted for.</a:t>
            </a:r>
            <a:r>
              <a:rPr lang="en-US" sz="2200" dirty="0">
                <a:latin typeface="Calibri"/>
                <a:cs typeface="Calibri"/>
              </a:rPr>
              <a:t>  Group seating charts are recommended.  The group leader should mark the students off their roster as they are checked out so that they always know what children are still present in their group.  </a:t>
            </a:r>
          </a:p>
          <a:p>
            <a:endParaRPr lang="en-US" sz="2200" dirty="0"/>
          </a:p>
        </p:txBody>
      </p:sp>
    </p:spTree>
    <p:extLst>
      <p:ext uri="{BB962C8B-B14F-4D97-AF65-F5344CB8AC3E}">
        <p14:creationId xmlns:p14="http://schemas.microsoft.com/office/powerpoint/2010/main" val="1111645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75DCB2-1670-BCA2-750C-4759F1BB689E}"/>
              </a:ext>
            </a:extLst>
          </p:cNvPr>
          <p:cNvSpPr>
            <a:spLocks noGrp="1"/>
          </p:cNvSpPr>
          <p:nvPr>
            <p:ph type="title"/>
          </p:nvPr>
        </p:nvSpPr>
        <p:spPr>
          <a:xfrm>
            <a:off x="838200" y="365125"/>
            <a:ext cx="10515600" cy="1325563"/>
          </a:xfrm>
        </p:spPr>
        <p:txBody>
          <a:bodyPr>
            <a:normAutofit/>
          </a:bodyPr>
          <a:lstStyle/>
          <a:p>
            <a:r>
              <a:rPr lang="en-US" sz="5400" dirty="0"/>
              <a:t>Policy manual reminders: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4988CD7-FE7D-ABA4-2D4B-F8924BAE4E96}"/>
              </a:ext>
            </a:extLst>
          </p:cNvPr>
          <p:cNvSpPr>
            <a:spLocks noGrp="1"/>
          </p:cNvSpPr>
          <p:nvPr>
            <p:ph idx="1"/>
          </p:nvPr>
        </p:nvSpPr>
        <p:spPr>
          <a:xfrm>
            <a:off x="838200" y="1929384"/>
            <a:ext cx="10515600" cy="4251960"/>
          </a:xfrm>
        </p:spPr>
        <p:txBody>
          <a:bodyPr vert="horz" lIns="45720" tIns="45720" rIns="45720" bIns="45720" rtlCol="0">
            <a:normAutofit/>
          </a:bodyPr>
          <a:lstStyle/>
          <a:p>
            <a:r>
              <a:rPr lang="en-US" sz="2000" b="1" u="sng" dirty="0">
                <a:latin typeface="Calibri"/>
                <a:cs typeface="Calibri"/>
              </a:rPr>
              <a:t>Children Currently Checked In Report</a:t>
            </a:r>
            <a:endParaRPr lang="en-US" sz="2000" dirty="0"/>
          </a:p>
          <a:p>
            <a:r>
              <a:rPr lang="en-US" sz="2000" dirty="0">
                <a:highlight>
                  <a:srgbClr val="FFFF00"/>
                </a:highlight>
                <a:latin typeface="Calibri"/>
                <a:cs typeface="Calibri"/>
              </a:rPr>
              <a:t>As soon as all students have checked in at the check-in computer, the Children Currently Checked-in report should be printed by the Site Director or their designee and roll should be called.  </a:t>
            </a:r>
            <a:r>
              <a:rPr lang="en-US" sz="2000" dirty="0">
                <a:latin typeface="Calibri"/>
                <a:cs typeface="Calibri"/>
              </a:rPr>
              <a:t>Roll should be taken from the report by having the all students line up on one side of the room and walk to the other side of the room and sit down as their name is called.  Names should be called slowly so that every child is seen as they are called.  It is imperative to verify that all students on the report are visibly seen in the roll call.  If a child is present and their name is not on the Currently Checked in report, their name should be added to the report and the child should be checked in at the check-in computer. </a:t>
            </a:r>
            <a:endParaRPr lang="en-US" sz="2000" dirty="0"/>
          </a:p>
          <a:p>
            <a:r>
              <a:rPr lang="en-US" sz="2000" dirty="0">
                <a:highlight>
                  <a:srgbClr val="FFFF00"/>
                </a:highlight>
                <a:latin typeface="Calibri"/>
                <a:cs typeface="Calibri"/>
              </a:rPr>
              <a:t>As students are checked out, their names should be highlighted on the Children Currently Checked in report indicating that they have left. The Children Currently Checked in report should remain attached to the cover of the program’s Emergency Binder readily available to take with staff in the event of an emergency.  </a:t>
            </a:r>
            <a:endParaRPr lang="en-US" sz="2000" dirty="0">
              <a:highlight>
                <a:srgbClr val="FFFF00"/>
              </a:highlight>
            </a:endParaRPr>
          </a:p>
          <a:p>
            <a:endParaRPr lang="en-US" sz="2000" dirty="0"/>
          </a:p>
        </p:txBody>
      </p:sp>
    </p:spTree>
    <p:extLst>
      <p:ext uri="{BB962C8B-B14F-4D97-AF65-F5344CB8AC3E}">
        <p14:creationId xmlns:p14="http://schemas.microsoft.com/office/powerpoint/2010/main" val="809443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2493" y="238539"/>
            <a:ext cx="11018520" cy="1434415"/>
          </a:xfrm>
        </p:spPr>
        <p:txBody>
          <a:bodyPr anchor="b">
            <a:normAutofit/>
          </a:bodyPr>
          <a:lstStyle/>
          <a:p>
            <a:r>
              <a:rPr lang="en-US" sz="5400"/>
              <a:t>Email requirements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2492" y="2071316"/>
            <a:ext cx="11101643" cy="4119172"/>
          </a:xfrm>
        </p:spPr>
        <p:txBody>
          <a:bodyPr anchor="t">
            <a:normAutofit/>
          </a:bodyPr>
          <a:lstStyle/>
          <a:p>
            <a:r>
              <a:rPr lang="en-US" sz="2200" dirty="0"/>
              <a:t>Site Directors and Bookkeepers must have a C.P.S.B. e-mail account that is checked regularly.</a:t>
            </a:r>
          </a:p>
          <a:p>
            <a:endParaRPr lang="en-US" sz="2200" dirty="0"/>
          </a:p>
        </p:txBody>
      </p:sp>
    </p:spTree>
    <p:extLst>
      <p:ext uri="{BB962C8B-B14F-4D97-AF65-F5344CB8AC3E}">
        <p14:creationId xmlns:p14="http://schemas.microsoft.com/office/powerpoint/2010/main" val="114732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2493" y="238539"/>
            <a:ext cx="11018520" cy="1434415"/>
          </a:xfrm>
        </p:spPr>
        <p:txBody>
          <a:bodyPr anchor="b">
            <a:normAutofit/>
          </a:bodyPr>
          <a:lstStyle/>
          <a:p>
            <a:r>
              <a:rPr lang="en-US" sz="5400"/>
              <a:t>Phone requirements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2492" y="2071316"/>
            <a:ext cx="10817557" cy="4119172"/>
          </a:xfrm>
        </p:spPr>
        <p:txBody>
          <a:bodyPr anchor="t">
            <a:normAutofit/>
          </a:bodyPr>
          <a:lstStyle/>
          <a:p>
            <a:r>
              <a:rPr lang="en-US" sz="2000" dirty="0">
                <a:highlight>
                  <a:srgbClr val="FFFF00"/>
                </a:highlight>
              </a:rPr>
              <a:t>Programs must have a working landline to allow immediate access to employees.  In addition to the landline phone, the program must have a pre-paid cell phone.  </a:t>
            </a:r>
            <a:r>
              <a:rPr lang="en-US" sz="2000" dirty="0"/>
              <a:t>Both phone numbers should be provided to parents and the Internal Auditing Department.  The cell phone must be carried when staff is away from the landline phone (</a:t>
            </a:r>
            <a:r>
              <a:rPr lang="en-US" sz="2000" dirty="0" err="1"/>
              <a:t>ie</a:t>
            </a:r>
            <a:r>
              <a:rPr lang="en-US" sz="2000" dirty="0"/>
              <a:t>. outside on the playground.)    The pre-paid cell phone will be considered property of the Extended Day Program (not the Site Director) and must be kept at the school.  The phone should be used for Extended Day purposes only.  Parents should be given the cell phone number as an additional contact number in case they are not able to reach EDP staff on the landline.  Pre-paid cell phone expenses will be reimbursable to the school and/or employee as per the Extended Day purchasing policy.</a:t>
            </a:r>
          </a:p>
          <a:p>
            <a:endParaRPr lang="en-US" sz="2000" dirty="0"/>
          </a:p>
        </p:txBody>
      </p:sp>
    </p:spTree>
    <p:extLst>
      <p:ext uri="{BB962C8B-B14F-4D97-AF65-F5344CB8AC3E}">
        <p14:creationId xmlns:p14="http://schemas.microsoft.com/office/powerpoint/2010/main" val="4170239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000"/>
              <a:t>DELINQUENT EXTENDED DAY BALANCES</a:t>
            </a:r>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r>
              <a:rPr lang="en-US" sz="2200" dirty="0">
                <a:highlight>
                  <a:srgbClr val="FFFF00"/>
                </a:highlight>
              </a:rPr>
              <a:t>Students with delinquent balances that transfer to another school must be flagged in V10.  S</a:t>
            </a:r>
            <a:r>
              <a:rPr lang="en-US" sz="2200" dirty="0"/>
              <a:t>tudents with a flagged status in V10 must not be permitted to register in the program until the balance is paid. (See V10 manual for instructions to flag accounts.)</a:t>
            </a:r>
          </a:p>
          <a:p>
            <a:r>
              <a:rPr lang="en-US" sz="2200" dirty="0"/>
              <a:t>All prior year/summer balances must be paid in full in order for a child to register in the program.</a:t>
            </a:r>
          </a:p>
          <a:p>
            <a:endParaRPr lang="en-US" sz="2200" dirty="0"/>
          </a:p>
        </p:txBody>
      </p:sp>
    </p:spTree>
    <p:extLst>
      <p:ext uri="{BB962C8B-B14F-4D97-AF65-F5344CB8AC3E}">
        <p14:creationId xmlns:p14="http://schemas.microsoft.com/office/powerpoint/2010/main" val="1161372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400"/>
              <a:t>DRILLS</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r>
              <a:rPr lang="en-US" sz="2200" dirty="0">
                <a:highlight>
                  <a:srgbClr val="FFFF00"/>
                </a:highlight>
              </a:rPr>
              <a:t>The Site Director will hold one fire drill per month and a minimum of two shelter-in-place and two lock-down drills each school year (one in August and another in January).  </a:t>
            </a:r>
            <a:r>
              <a:rPr lang="en-US" sz="2200" dirty="0"/>
              <a:t>Documentation of drills shall consist of a Drill Report (</a:t>
            </a:r>
            <a:r>
              <a:rPr lang="en-US" sz="2200" i="1" dirty="0"/>
              <a:t>appendix A25</a:t>
            </a:r>
            <a:r>
              <a:rPr lang="en-US" sz="2200" dirty="0"/>
              <a:t>) signed by all staff present during the drill.  Immediately following the drill, Drill Reports shall be submitted to the Principal for review and signature.  Copies of signed Drill Reports must be maintained on file.</a:t>
            </a:r>
          </a:p>
          <a:p>
            <a:endParaRPr lang="en-US" sz="2200" dirty="0"/>
          </a:p>
          <a:p>
            <a:endParaRPr lang="en-US" sz="2200" dirty="0"/>
          </a:p>
        </p:txBody>
      </p:sp>
    </p:spTree>
    <p:extLst>
      <p:ext uri="{BB962C8B-B14F-4D97-AF65-F5344CB8AC3E}">
        <p14:creationId xmlns:p14="http://schemas.microsoft.com/office/powerpoint/2010/main" val="3975101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400"/>
              <a:t>SAFETY/SECURITY</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r>
              <a:rPr lang="en-US" sz="1700"/>
              <a:t>Site Directors should notify the Principal of all security concerns.  It is the responsibility of the Principal to ensure the safety and security of the facility.  The Site Director should notify the Internal Auditing Department of any unresolved security concerns. </a:t>
            </a:r>
          </a:p>
          <a:p>
            <a:r>
              <a:rPr lang="en-US" sz="1700"/>
              <a:t> All programs must meet the following minimum safety/security requirements:</a:t>
            </a:r>
          </a:p>
          <a:p>
            <a:pPr lvl="0"/>
            <a:r>
              <a:rPr lang="en-US" sz="1700"/>
              <a:t>1.  There must always be a locked door or gate that would prohibit an intruder from accessing children and staff.  If necessary, a doorbell or buzzer should be installed.</a:t>
            </a:r>
          </a:p>
          <a:p>
            <a:pPr lvl="0"/>
            <a:r>
              <a:rPr lang="en-US" sz="1700"/>
              <a:t>2.  The school must be locked and secure during Extended Day hours.</a:t>
            </a:r>
          </a:p>
          <a:p>
            <a:pPr lvl="0"/>
            <a:r>
              <a:rPr lang="en-US" sz="1700"/>
              <a:t>3.  The program must have access to safe lock-down and shelter-in-place locations within the school.</a:t>
            </a:r>
          </a:p>
          <a:p>
            <a:pPr lvl="0"/>
            <a:r>
              <a:rPr lang="en-US" sz="1700"/>
              <a:t>4.  The program must have access to the school’s Automated External Defibrillator (AED) during Extended Day hours.</a:t>
            </a:r>
          </a:p>
          <a:p>
            <a:pPr lvl="0"/>
            <a:r>
              <a:rPr lang="en-US" sz="1700"/>
              <a:t>5.  There must be sufficient lighting in the areas of the school utilized by the program (drop-off/pick-up locations, restroom areas, etc.)  </a:t>
            </a:r>
          </a:p>
          <a:p>
            <a:pPr lvl="0"/>
            <a:r>
              <a:rPr lang="en-US" sz="1700"/>
              <a:t>6.  The program must have a landline and pre-paid cell phone to allow for immediate access to employees.</a:t>
            </a:r>
          </a:p>
          <a:p>
            <a:endParaRPr lang="en-US" sz="1700"/>
          </a:p>
          <a:p>
            <a:endParaRPr lang="en-US" sz="1700"/>
          </a:p>
        </p:txBody>
      </p:sp>
    </p:spTree>
    <p:extLst>
      <p:ext uri="{BB962C8B-B14F-4D97-AF65-F5344CB8AC3E}">
        <p14:creationId xmlns:p14="http://schemas.microsoft.com/office/powerpoint/2010/main" val="2006296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400"/>
              <a:t>STUDENT/TEACHER RATIO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endParaRPr lang="en-US" sz="2200" dirty="0"/>
          </a:p>
          <a:p>
            <a:r>
              <a:rPr lang="en-US" sz="2200" dirty="0">
                <a:highlight>
                  <a:srgbClr val="FFFF00"/>
                </a:highlight>
              </a:rPr>
              <a:t>The staff to student ratio should fall within the range of 1:15 to 1:23</a:t>
            </a:r>
            <a:r>
              <a:rPr lang="en-US" sz="2200" dirty="0"/>
              <a:t>.  The average number of students who attend regularly will determine the minimum number of employees (Site Director and staff) needed. </a:t>
            </a:r>
          </a:p>
          <a:p>
            <a:r>
              <a:rPr lang="en-US" sz="2200" dirty="0"/>
              <a:t>There should always be a minimum of two child care staff present during hours of operation when children are present.</a:t>
            </a:r>
          </a:p>
          <a:p>
            <a:r>
              <a:rPr lang="en-US" sz="2200" dirty="0"/>
              <a:t> </a:t>
            </a:r>
          </a:p>
          <a:p>
            <a:r>
              <a:rPr lang="en-US" sz="2200" dirty="0"/>
              <a:t>*Upon approval of the principal, special situations may warrant employment beyond the numbers cited.  Special Education mandates may require specific student/teacher ratios.</a:t>
            </a:r>
          </a:p>
          <a:p>
            <a:endParaRPr lang="en-US" sz="2200" dirty="0"/>
          </a:p>
          <a:p>
            <a:endParaRPr lang="en-US" sz="2200" dirty="0"/>
          </a:p>
        </p:txBody>
      </p:sp>
    </p:spTree>
    <p:extLst>
      <p:ext uri="{BB962C8B-B14F-4D97-AF65-F5344CB8AC3E}">
        <p14:creationId xmlns:p14="http://schemas.microsoft.com/office/powerpoint/2010/main" val="902355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4200"/>
              <a:t>1:1 procedures for </a:t>
            </a:r>
            <a:br>
              <a:rPr lang="en-US" sz="4200"/>
            </a:br>
            <a:r>
              <a:rPr lang="en-US" sz="4200"/>
              <a:t>special needs students</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929384"/>
            <a:ext cx="10515600" cy="4251960"/>
          </a:xfrm>
        </p:spPr>
        <p:txBody>
          <a:bodyPr>
            <a:normAutofit/>
          </a:bodyPr>
          <a:lstStyle/>
          <a:p>
            <a:pPr lvl="4">
              <a:buFontTx/>
              <a:buChar char="-"/>
            </a:pPr>
            <a:endParaRPr lang="en-US" sz="2000" dirty="0"/>
          </a:p>
          <a:p>
            <a:pPr marL="640080" lvl="4" indent="0">
              <a:buNone/>
            </a:pPr>
            <a:r>
              <a:rPr lang="en-US" sz="2000" dirty="0"/>
              <a:t>The Program operates under the Americans with Disabilities Act and does not discriminate against individuals with disabilities. </a:t>
            </a:r>
          </a:p>
          <a:p>
            <a:pPr marL="640080" lvl="4" indent="0">
              <a:buNone/>
            </a:pPr>
            <a:endParaRPr lang="en-US" sz="2000" dirty="0"/>
          </a:p>
          <a:p>
            <a:pPr lvl="4">
              <a:buFontTx/>
              <a:buChar char="-"/>
            </a:pPr>
            <a:r>
              <a:rPr lang="en-US" sz="2000" dirty="0"/>
              <a:t>If you have family that wants to register a special needs child that you are not sure if you are adequately equipped to accommodate, contact the Special Education Department for guidance.  </a:t>
            </a:r>
          </a:p>
          <a:p>
            <a:pPr lvl="4">
              <a:buFontTx/>
              <a:buChar char="-"/>
            </a:pPr>
            <a:r>
              <a:rPr lang="en-US" sz="2000" dirty="0"/>
              <a:t>Recommendations for 1:1 staffing must be approved by the Special Education Department.  </a:t>
            </a:r>
          </a:p>
          <a:p>
            <a:pPr lvl="5">
              <a:buFontTx/>
              <a:buChar char="-"/>
            </a:pPr>
            <a:r>
              <a:rPr lang="en-US" sz="2000" dirty="0"/>
              <a:t>Recommendations must be forwarded to Internal Audit (via email) documenting the approval.  </a:t>
            </a:r>
          </a:p>
          <a:p>
            <a:pPr lvl="5">
              <a:buFontTx/>
              <a:buChar char="-"/>
            </a:pPr>
            <a:r>
              <a:rPr lang="en-US" sz="2000" dirty="0"/>
              <a:t>Internal Audit must be notified of the name(s) of the employee(s) that will be working in 1:1 capacities for accounting purposes.</a:t>
            </a:r>
          </a:p>
          <a:p>
            <a:pPr marL="640080" lvl="4" indent="0">
              <a:buNone/>
            </a:pPr>
            <a:endParaRPr lang="en-US" sz="2000" dirty="0"/>
          </a:p>
          <a:p>
            <a:pPr marL="640080" lvl="4" indent="0">
              <a:buNone/>
            </a:pPr>
            <a:endParaRPr lang="en-US" sz="2000" dirty="0"/>
          </a:p>
          <a:p>
            <a:pPr lvl="4">
              <a:buFontTx/>
              <a:buChar char="-"/>
            </a:pPr>
            <a:endParaRPr lang="en-US" sz="2000" dirty="0"/>
          </a:p>
          <a:p>
            <a:pPr lvl="4">
              <a:buFontTx/>
              <a:buChar char="-"/>
            </a:pPr>
            <a:endParaRPr lang="en-US" sz="2000" dirty="0"/>
          </a:p>
          <a:p>
            <a:pPr marL="457200" lvl="3" indent="0">
              <a:buNone/>
            </a:pPr>
            <a:endParaRPr lang="en-US" sz="2000" dirty="0"/>
          </a:p>
          <a:p>
            <a:pPr lvl="2">
              <a:buFontTx/>
              <a:buChar char="-"/>
            </a:pPr>
            <a:endParaRPr lang="en-US" dirty="0"/>
          </a:p>
        </p:txBody>
      </p:sp>
    </p:spTree>
    <p:extLst>
      <p:ext uri="{BB962C8B-B14F-4D97-AF65-F5344CB8AC3E}">
        <p14:creationId xmlns:p14="http://schemas.microsoft.com/office/powerpoint/2010/main" val="2389020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p:cNvSpPr>
            <a:spLocks noGrp="1"/>
          </p:cNvSpPr>
          <p:nvPr>
            <p:ph type="title"/>
          </p:nvPr>
        </p:nvSpPr>
        <p:spPr>
          <a:xfrm>
            <a:off x="838200" y="401221"/>
            <a:ext cx="10515600" cy="1348065"/>
          </a:xfrm>
        </p:spPr>
        <p:txBody>
          <a:bodyPr>
            <a:normAutofit/>
          </a:bodyPr>
          <a:lstStyle/>
          <a:p>
            <a:r>
              <a:rPr lang="en-US" sz="5400">
                <a:solidFill>
                  <a:srgbClr val="FFFFFF"/>
                </a:solidFill>
              </a:rPr>
              <a:t>Bookkeeping reminders</a:t>
            </a:r>
          </a:p>
        </p:txBody>
      </p:sp>
      <p:sp>
        <p:nvSpPr>
          <p:cNvPr id="3" name="Content Placeholder 2"/>
          <p:cNvSpPr>
            <a:spLocks noGrp="1"/>
          </p:cNvSpPr>
          <p:nvPr>
            <p:ph idx="1"/>
          </p:nvPr>
        </p:nvSpPr>
        <p:spPr>
          <a:xfrm>
            <a:off x="838200" y="2586789"/>
            <a:ext cx="10515600" cy="3590174"/>
          </a:xfrm>
        </p:spPr>
        <p:txBody>
          <a:bodyPr vert="horz" lIns="45720" tIns="45720" rIns="45720" bIns="45720" rtlCol="0">
            <a:normAutofit/>
          </a:bodyPr>
          <a:lstStyle/>
          <a:p>
            <a:pPr marL="342900" lvl="4" indent="-342900">
              <a:spcBef>
                <a:spcPts val="1200"/>
              </a:spcBef>
              <a:spcAft>
                <a:spcPts val="200"/>
              </a:spcAft>
              <a:buSzPct val="100000"/>
              <a:buFont typeface="Wingdings" panose="05000000000000000000" pitchFamily="2" charset="2"/>
              <a:buChar char="v"/>
            </a:pPr>
            <a:r>
              <a:rPr lang="en-US" sz="2000"/>
              <a:t>Post and make deposits daily.</a:t>
            </a:r>
          </a:p>
          <a:p>
            <a:pPr marL="342900" lvl="5" indent="-342900">
              <a:spcBef>
                <a:spcPts val="1200"/>
              </a:spcBef>
              <a:spcAft>
                <a:spcPts val="200"/>
              </a:spcAft>
              <a:buSzPct val="100000"/>
              <a:buFont typeface="Wingdings" panose="05000000000000000000" pitchFamily="2" charset="2"/>
              <a:buChar char="v"/>
            </a:pPr>
            <a:r>
              <a:rPr lang="en-US" sz="2000"/>
              <a:t>Enforce late payment fee policy by billing late payment fees and prohibiting attendance if balance is not paid by the 20</a:t>
            </a:r>
            <a:r>
              <a:rPr lang="en-US" sz="2000" baseline="30000"/>
              <a:t>th</a:t>
            </a:r>
            <a:r>
              <a:rPr lang="en-US" sz="2000"/>
              <a:t>.</a:t>
            </a:r>
          </a:p>
          <a:p>
            <a:pPr marL="342900" lvl="5" indent="-342900">
              <a:spcBef>
                <a:spcPts val="1200"/>
              </a:spcBef>
              <a:spcAft>
                <a:spcPts val="200"/>
              </a:spcAft>
              <a:buSzPct val="100000"/>
              <a:buFont typeface="Wingdings" panose="05000000000000000000" pitchFamily="2" charset="2"/>
              <a:buChar char="v"/>
            </a:pPr>
            <a:r>
              <a:rPr lang="en-US" sz="2000"/>
              <a:t>Review financial statement checklist to ensure that all items on checklist are complete.</a:t>
            </a:r>
          </a:p>
          <a:p>
            <a:pPr marL="342900" lvl="5" indent="-342900">
              <a:spcBef>
                <a:spcPts val="1200"/>
              </a:spcBef>
              <a:spcAft>
                <a:spcPts val="200"/>
              </a:spcAft>
              <a:buSzPct val="100000"/>
              <a:buFont typeface="Wingdings" panose="05000000000000000000" pitchFamily="2" charset="2"/>
              <a:buChar char="v"/>
            </a:pPr>
            <a:r>
              <a:rPr lang="en-US" sz="2000"/>
              <a:t>Make sure that financial statements and payroll are delivered by the due date on the Important Dates Calendar.  Payroll should be in an interoffice envelope addressed to the Payroll Department, and the financial statement should be in an interoffice envelope addressed to the Internal Auditing Department.</a:t>
            </a:r>
          </a:p>
          <a:p>
            <a:pPr marL="342900" lvl="5" indent="-342900">
              <a:spcBef>
                <a:spcPts val="1200"/>
              </a:spcBef>
              <a:spcAft>
                <a:spcPts val="200"/>
              </a:spcAft>
              <a:buSzPct val="100000"/>
              <a:buFont typeface="Wingdings" panose="05000000000000000000" pitchFamily="2" charset="2"/>
              <a:buChar char="v"/>
            </a:pPr>
            <a:r>
              <a:rPr lang="en-US" sz="2000"/>
              <a:t>Contract billing must be used to bill monthly students, and formula billing must be used to bill drop in students.  (Not optional)</a:t>
            </a:r>
          </a:p>
          <a:p>
            <a:pPr marL="0" lvl="5" indent="0">
              <a:spcBef>
                <a:spcPts val="1200"/>
              </a:spcBef>
              <a:spcAft>
                <a:spcPts val="200"/>
              </a:spcAft>
              <a:buSzPct val="100000"/>
              <a:buNone/>
            </a:pPr>
            <a:endParaRPr lang="en-US" sz="2000"/>
          </a:p>
          <a:p>
            <a:pPr marL="91440" lvl="5" indent="-91440">
              <a:spcBef>
                <a:spcPts val="1200"/>
              </a:spcBef>
              <a:spcAft>
                <a:spcPts val="200"/>
              </a:spcAft>
              <a:buSzPct val="100000"/>
              <a:buFont typeface="Tw Cen MT" panose="020B0602020104020603" pitchFamily="34" charset="0"/>
              <a:buChar char=" "/>
            </a:pPr>
            <a:endParaRPr lang="en-US" sz="2000"/>
          </a:p>
          <a:p>
            <a:pPr lvl="5">
              <a:buFontTx/>
              <a:buChar char="-"/>
            </a:pPr>
            <a:endParaRPr lang="en-US" sz="2000"/>
          </a:p>
          <a:p>
            <a:pPr marL="777240" lvl="5" indent="0">
              <a:buNone/>
            </a:pPr>
            <a:endParaRPr lang="en-US" sz="2000"/>
          </a:p>
          <a:p>
            <a:pPr lvl="5">
              <a:buFontTx/>
              <a:buChar char="-"/>
            </a:pPr>
            <a:endParaRPr lang="en-US" sz="2000"/>
          </a:p>
          <a:p>
            <a:pPr marL="640080" lvl="4" indent="0">
              <a:buNone/>
            </a:pPr>
            <a:endParaRPr lang="en-US" sz="2000"/>
          </a:p>
          <a:p>
            <a:pPr marL="640080" lvl="4" indent="0">
              <a:buNone/>
            </a:pPr>
            <a:endParaRPr lang="en-US" sz="2000"/>
          </a:p>
          <a:p>
            <a:pPr lvl="4">
              <a:buFontTx/>
              <a:buChar char="-"/>
            </a:pPr>
            <a:endParaRPr lang="en-US" sz="2000"/>
          </a:p>
          <a:p>
            <a:pPr lvl="4">
              <a:buFontTx/>
              <a:buChar char="-"/>
            </a:pPr>
            <a:endParaRPr lang="en-US" sz="2000"/>
          </a:p>
          <a:p>
            <a:pPr marL="457200" lvl="3" indent="0">
              <a:buNone/>
            </a:pPr>
            <a:endParaRPr lang="en-US" sz="2000"/>
          </a:p>
          <a:p>
            <a:pPr marL="447675" lvl="2">
              <a:buFontTx/>
              <a:buChar char="-"/>
            </a:pPr>
            <a:endParaRPr lang="en-US"/>
          </a:p>
        </p:txBody>
      </p:sp>
    </p:spTree>
    <p:extLst>
      <p:ext uri="{BB962C8B-B14F-4D97-AF65-F5344CB8AC3E}">
        <p14:creationId xmlns:p14="http://schemas.microsoft.com/office/powerpoint/2010/main" val="142029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D6483EE-E6C8-9D4E-8F15-4F923712AB78}"/>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2900" b="1" kern="1200" dirty="0" err="1">
                <a:solidFill>
                  <a:schemeClr val="tx1"/>
                </a:solidFill>
                <a:latin typeface="+mj-lt"/>
                <a:ea typeface="+mj-ea"/>
                <a:cs typeface="+mj-cs"/>
              </a:rPr>
              <a:t>Johnethia</a:t>
            </a:r>
            <a:r>
              <a:rPr lang="en-US" sz="2900" b="1" kern="1200" dirty="0">
                <a:solidFill>
                  <a:schemeClr val="tx1"/>
                </a:solidFill>
                <a:latin typeface="+mj-lt"/>
                <a:ea typeface="+mj-ea"/>
                <a:cs typeface="+mj-cs"/>
              </a:rPr>
              <a:t> </a:t>
            </a:r>
            <a:r>
              <a:rPr lang="en-US" sz="2900" b="1" kern="1200" dirty="0" err="1">
                <a:solidFill>
                  <a:schemeClr val="tx1"/>
                </a:solidFill>
                <a:latin typeface="+mj-lt"/>
                <a:ea typeface="+mj-ea"/>
                <a:cs typeface="+mj-cs"/>
              </a:rPr>
              <a:t>Bellard</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Federal Programs Coordinator</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phone:  217-4170 x 2408 </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email:  Johnethia.Bellard@cpsb.org</a:t>
            </a: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endParaRPr lang="en-US" sz="2900" kern="1200" dirty="0">
              <a:solidFill>
                <a:schemeClr val="tx1"/>
              </a:solidFill>
              <a:latin typeface="+mj-lt"/>
              <a:ea typeface="+mj-ea"/>
              <a:cs typeface="+mj-cs"/>
            </a:endParaRPr>
          </a:p>
        </p:txBody>
      </p:sp>
      <p:cxnSp>
        <p:nvCxnSpPr>
          <p:cNvPr id="15" name="Straight Connector 14">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975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648CF3F-1234-5B7B-EA99-05232B604512}"/>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Bookkeeping reminders</a:t>
            </a:r>
          </a:p>
        </p:txBody>
      </p:sp>
      <p:sp>
        <p:nvSpPr>
          <p:cNvPr id="3" name="Content Placeholder 2">
            <a:extLst>
              <a:ext uri="{FF2B5EF4-FFF2-40B4-BE49-F238E27FC236}">
                <a16:creationId xmlns:a16="http://schemas.microsoft.com/office/drawing/2014/main" id="{7EB8BE77-0304-1A54-CE7F-B9BE62D3DFDF}"/>
              </a:ext>
            </a:extLst>
          </p:cNvPr>
          <p:cNvSpPr>
            <a:spLocks noGrp="1"/>
          </p:cNvSpPr>
          <p:nvPr>
            <p:ph idx="1"/>
          </p:nvPr>
        </p:nvSpPr>
        <p:spPr>
          <a:xfrm>
            <a:off x="838200" y="2586789"/>
            <a:ext cx="10515600" cy="3590174"/>
          </a:xfrm>
        </p:spPr>
        <p:txBody>
          <a:bodyPr vert="horz" lIns="45720" tIns="45720" rIns="45720" bIns="45720" rtlCol="0">
            <a:normAutofit lnSpcReduction="10000"/>
          </a:bodyPr>
          <a:lstStyle/>
          <a:p>
            <a:pPr>
              <a:buFont typeface="Wingdings" panose="020B0602020104020603" pitchFamily="34" charset="0"/>
              <a:buChar char="v"/>
            </a:pPr>
            <a:r>
              <a:rPr lang="en-US" sz="2000" dirty="0"/>
              <a:t>Be sure that financial statements are ordered in the order listed on the checklist.</a:t>
            </a:r>
          </a:p>
          <a:p>
            <a:pPr>
              <a:buFont typeface="Wingdings" panose="020B0602020104020603" pitchFamily="34" charset="0"/>
              <a:buChar char="v"/>
            </a:pPr>
            <a:r>
              <a:rPr lang="en-US" sz="2000" dirty="0"/>
              <a:t>Be sure that the payroll included financial statement is the payroll that was turned in for the month's financial statement you are completing.  (</a:t>
            </a:r>
            <a:r>
              <a:rPr lang="en-US" sz="2000" dirty="0" err="1"/>
              <a:t>Ie</a:t>
            </a:r>
            <a:r>
              <a:rPr lang="en-US" sz="2000" dirty="0"/>
              <a:t>.  For your August financial statement, you would include the payroll you turned in on 8/11.  For your September financial statement, you would include the payroll turned in on 9/1.)</a:t>
            </a:r>
          </a:p>
          <a:p>
            <a:pPr>
              <a:buFont typeface="Wingdings" panose="020B0602020104020603" pitchFamily="34" charset="0"/>
              <a:buChar char="v"/>
            </a:pPr>
            <a:r>
              <a:rPr lang="en-US" sz="2000" dirty="0"/>
              <a:t>Be sure that all of the supplemental pay sheets are included with your financial statement.</a:t>
            </a:r>
          </a:p>
          <a:p>
            <a:pPr>
              <a:buFont typeface="Wingdings" panose="020B0602020104020603" pitchFamily="34" charset="0"/>
              <a:buChar char="v"/>
            </a:pPr>
            <a:r>
              <a:rPr lang="en-US" sz="2000" dirty="0"/>
              <a:t>Be sure that monthly statements are given out when the financial statement is done each month.  </a:t>
            </a:r>
          </a:p>
          <a:p>
            <a:pPr>
              <a:buFont typeface="Wingdings" panose="020B0602020104020603" pitchFamily="34" charset="0"/>
              <a:buChar char="v"/>
            </a:pPr>
            <a:r>
              <a:rPr lang="en-US" sz="2000" dirty="0"/>
              <a:t>Be sure that monthly statements are sent to Title X for applicable students.  Make a note on the statement with the total due for that month.</a:t>
            </a:r>
          </a:p>
          <a:p>
            <a:pPr>
              <a:buFont typeface="Wingdings" panose="020B0602020104020603" pitchFamily="34" charset="0"/>
              <a:buChar char="v"/>
            </a:pPr>
            <a:r>
              <a:rPr lang="en-US" sz="2000" dirty="0"/>
              <a:t>Be sure that EDP records are filed in accordance with filing requirements on page 38 of the EDP policy manual.</a:t>
            </a:r>
          </a:p>
        </p:txBody>
      </p:sp>
    </p:spTree>
    <p:extLst>
      <p:ext uri="{BB962C8B-B14F-4D97-AF65-F5344CB8AC3E}">
        <p14:creationId xmlns:p14="http://schemas.microsoft.com/office/powerpoint/2010/main" val="1005238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E7ED2809-F578-A8AC-FD17-28B39F8CA138}"/>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Payroll reminders</a:t>
            </a:r>
          </a:p>
        </p:txBody>
      </p:sp>
      <p:sp>
        <p:nvSpPr>
          <p:cNvPr id="3" name="Content Placeholder 2">
            <a:extLst>
              <a:ext uri="{FF2B5EF4-FFF2-40B4-BE49-F238E27FC236}">
                <a16:creationId xmlns:a16="http://schemas.microsoft.com/office/drawing/2014/main" id="{F230C51A-F583-EF7F-6A8C-80DAC015C75A}"/>
              </a:ext>
            </a:extLst>
          </p:cNvPr>
          <p:cNvSpPr>
            <a:spLocks noGrp="1"/>
          </p:cNvSpPr>
          <p:nvPr>
            <p:ph idx="1"/>
          </p:nvPr>
        </p:nvSpPr>
        <p:spPr>
          <a:xfrm>
            <a:off x="838200" y="2586789"/>
            <a:ext cx="10515600" cy="3590174"/>
          </a:xfrm>
        </p:spPr>
        <p:txBody>
          <a:bodyPr vert="horz" lIns="45720" tIns="45720" rIns="45720" bIns="45720" rtlCol="0">
            <a:normAutofit/>
          </a:bodyPr>
          <a:lstStyle/>
          <a:p>
            <a:pPr>
              <a:buFont typeface="Wingdings" panose="020B0602020104020603" pitchFamily="34" charset="0"/>
              <a:buChar char="v"/>
            </a:pPr>
            <a:r>
              <a:rPr lang="en-US" sz="2200" dirty="0"/>
              <a:t>Be sure to review Overtime Calculation Forms for accuracy prior to completing supplementals.  </a:t>
            </a:r>
          </a:p>
          <a:p>
            <a:pPr>
              <a:buFont typeface="Wingdings" panose="020B0602020104020603" pitchFamily="34" charset="0"/>
              <a:buChar char="v"/>
            </a:pPr>
            <a:r>
              <a:rPr lang="en-US" sz="2200" dirty="0"/>
              <a:t>Review supplementals to check to make sure that the correct pay rates were used, the correct hours were paid, and that overtime was paid correctly.</a:t>
            </a:r>
          </a:p>
          <a:p>
            <a:pPr>
              <a:buFont typeface="Wingdings" panose="020B0602020104020603" pitchFamily="34" charset="0"/>
              <a:buChar char="v"/>
            </a:pPr>
            <a:r>
              <a:rPr lang="en-US" sz="2200" dirty="0"/>
              <a:t>Remember that employees may not work over 40 hours in Extended Day.</a:t>
            </a:r>
          </a:p>
        </p:txBody>
      </p:sp>
    </p:spTree>
    <p:extLst>
      <p:ext uri="{BB962C8B-B14F-4D97-AF65-F5344CB8AC3E}">
        <p14:creationId xmlns:p14="http://schemas.microsoft.com/office/powerpoint/2010/main" val="792599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AAB4AA5-E859-5727-2287-945B03620164}"/>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New hire reminders</a:t>
            </a:r>
          </a:p>
        </p:txBody>
      </p:sp>
      <p:sp>
        <p:nvSpPr>
          <p:cNvPr id="3" name="Content Placeholder 2">
            <a:extLst>
              <a:ext uri="{FF2B5EF4-FFF2-40B4-BE49-F238E27FC236}">
                <a16:creationId xmlns:a16="http://schemas.microsoft.com/office/drawing/2014/main" id="{0B01FE3E-5733-240B-F2E0-E1C5F3D23A93}"/>
              </a:ext>
            </a:extLst>
          </p:cNvPr>
          <p:cNvSpPr>
            <a:spLocks noGrp="1"/>
          </p:cNvSpPr>
          <p:nvPr>
            <p:ph idx="1"/>
          </p:nvPr>
        </p:nvSpPr>
        <p:spPr>
          <a:xfrm>
            <a:off x="838200" y="2586789"/>
            <a:ext cx="10515600" cy="3590174"/>
          </a:xfrm>
        </p:spPr>
        <p:txBody>
          <a:bodyPr vert="horz" lIns="45720" tIns="45720" rIns="45720" bIns="45720" rtlCol="0">
            <a:normAutofit/>
          </a:bodyPr>
          <a:lstStyle/>
          <a:p>
            <a:r>
              <a:rPr lang="en-US" sz="2000" b="1">
                <a:latin typeface="Calibri"/>
                <a:cs typeface="Calibri"/>
              </a:rPr>
              <a:t>Routing of New Hire Documentation</a:t>
            </a:r>
            <a:endParaRPr lang="en-US" sz="2000"/>
          </a:p>
          <a:p>
            <a:r>
              <a:rPr lang="en-US" sz="2000" b="1" u="sng">
                <a:latin typeface="Calibri"/>
                <a:cs typeface="Calibri"/>
              </a:rPr>
              <a:t>The employment application should be routed to payroll</a:t>
            </a:r>
            <a:r>
              <a:rPr lang="en-US" sz="2000">
                <a:latin typeface="Calibri"/>
                <a:cs typeface="Calibri"/>
              </a:rPr>
              <a:t>. The Payroll Department will forward a copy to the Personnel Department. When the new hire is cleared to work, Personnel will e-mail the Employment Application to the Principal reflecting Personnel’s clearance. The Principal should forward the cleared application to the Site Director. No one is permitted to begin working or training in your program until you have received their cleared application from Personnel. </a:t>
            </a:r>
            <a:endParaRPr lang="en-US" sz="2000"/>
          </a:p>
          <a:p>
            <a:r>
              <a:rPr lang="en-US" sz="2000" b="1" u="sng">
                <a:latin typeface="Calibri"/>
                <a:cs typeface="Calibri"/>
              </a:rPr>
              <a:t>The Salary Information Form should be routed to the Internal Auditing Department</a:t>
            </a:r>
            <a:r>
              <a:rPr lang="en-US" sz="2000">
                <a:latin typeface="Calibri"/>
                <a:cs typeface="Calibri"/>
              </a:rPr>
              <a:t>. If the employee is eligible for overtime, Internal Audit will email the overtime rate to the Principal and Site Director. </a:t>
            </a:r>
            <a:endParaRPr lang="en-US" sz="2000"/>
          </a:p>
          <a:p>
            <a:r>
              <a:rPr lang="en-US" sz="2000">
                <a:latin typeface="Calibri"/>
                <a:cs typeface="Calibri"/>
              </a:rPr>
              <a:t>Copies of all employment applications and salary information forms should be maintained on file at the school. The job description and employee contract must also be maintained at the school.</a:t>
            </a:r>
            <a:endParaRPr lang="en-US" sz="2000"/>
          </a:p>
          <a:p>
            <a:endParaRPr lang="en-US" sz="2000"/>
          </a:p>
        </p:txBody>
      </p:sp>
    </p:spTree>
    <p:extLst>
      <p:ext uri="{BB962C8B-B14F-4D97-AF65-F5344CB8AC3E}">
        <p14:creationId xmlns:p14="http://schemas.microsoft.com/office/powerpoint/2010/main" val="3831716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33790BC-B5F1-5C15-B108-357A0DB2289D}"/>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Policy reminders</a:t>
            </a:r>
          </a:p>
        </p:txBody>
      </p:sp>
      <p:sp>
        <p:nvSpPr>
          <p:cNvPr id="3" name="Content Placeholder 2">
            <a:extLst>
              <a:ext uri="{FF2B5EF4-FFF2-40B4-BE49-F238E27FC236}">
                <a16:creationId xmlns:a16="http://schemas.microsoft.com/office/drawing/2014/main" id="{A29FEE18-39B6-76BB-EFC7-6713AB606C76}"/>
              </a:ext>
            </a:extLst>
          </p:cNvPr>
          <p:cNvSpPr>
            <a:spLocks noGrp="1"/>
          </p:cNvSpPr>
          <p:nvPr>
            <p:ph idx="1"/>
          </p:nvPr>
        </p:nvSpPr>
        <p:spPr>
          <a:xfrm>
            <a:off x="6095999" y="882315"/>
            <a:ext cx="5254754" cy="5294647"/>
          </a:xfrm>
        </p:spPr>
        <p:txBody>
          <a:bodyPr vert="horz" lIns="45720" tIns="45720" rIns="45720" bIns="45720" rtlCol="0">
            <a:normAutofit/>
          </a:bodyPr>
          <a:lstStyle/>
          <a:p>
            <a:pPr>
              <a:buNone/>
            </a:pPr>
            <a:r>
              <a:rPr lang="en-US" sz="2200" u="sng" dirty="0">
                <a:cs typeface="Times New Roman"/>
              </a:rPr>
              <a:t>Student Attendance</a:t>
            </a:r>
            <a:endParaRPr lang="en-US" sz="2200" dirty="0"/>
          </a:p>
          <a:p>
            <a:pPr>
              <a:buNone/>
            </a:pPr>
            <a:r>
              <a:rPr lang="en-US" sz="2200" dirty="0">
                <a:cs typeface="Times New Roman"/>
              </a:rPr>
              <a:t>If the authorized pick-up person is not able to check the child out at the check-in computer, staff must manually check out the child on his/her V10 timecard, and the authorized pick-up must sign the child out on a sign-out sheet (including his/her legible signature and time that the child was</a:t>
            </a:r>
            <a:r>
              <a:rPr lang="en-US" sz="2200" dirty="0">
                <a:ea typeface="+mn-lt"/>
                <a:cs typeface="+mn-lt"/>
              </a:rPr>
              <a:t> </a:t>
            </a:r>
            <a:r>
              <a:rPr lang="en-US" sz="2200" dirty="0">
                <a:cs typeface="Times New Roman"/>
              </a:rPr>
              <a:t>checked out.)</a:t>
            </a:r>
            <a:endParaRPr lang="en-US" sz="2200" dirty="0"/>
          </a:p>
          <a:p>
            <a:pPr>
              <a:buNone/>
            </a:pPr>
            <a:endParaRPr lang="en-US" sz="2200" dirty="0"/>
          </a:p>
        </p:txBody>
      </p:sp>
    </p:spTree>
    <p:extLst>
      <p:ext uri="{BB962C8B-B14F-4D97-AF65-F5344CB8AC3E}">
        <p14:creationId xmlns:p14="http://schemas.microsoft.com/office/powerpoint/2010/main" val="1471584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8CD5C833-D4BA-EB43-FDC4-59F04CF5D4DE}"/>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Policy reminders</a:t>
            </a:r>
          </a:p>
        </p:txBody>
      </p:sp>
      <p:sp>
        <p:nvSpPr>
          <p:cNvPr id="3" name="Content Placeholder 2">
            <a:extLst>
              <a:ext uri="{FF2B5EF4-FFF2-40B4-BE49-F238E27FC236}">
                <a16:creationId xmlns:a16="http://schemas.microsoft.com/office/drawing/2014/main" id="{1F6D444E-557E-7D35-57BA-2F000BEBF69A}"/>
              </a:ext>
            </a:extLst>
          </p:cNvPr>
          <p:cNvSpPr>
            <a:spLocks noGrp="1"/>
          </p:cNvSpPr>
          <p:nvPr>
            <p:ph idx="1"/>
          </p:nvPr>
        </p:nvSpPr>
        <p:spPr>
          <a:xfrm>
            <a:off x="6095999" y="882315"/>
            <a:ext cx="5254754" cy="5294647"/>
          </a:xfrm>
        </p:spPr>
        <p:txBody>
          <a:bodyPr vert="horz" lIns="45720" tIns="45720" rIns="45720" bIns="45720" rtlCol="0">
            <a:normAutofit/>
          </a:bodyPr>
          <a:lstStyle/>
          <a:p>
            <a:pPr>
              <a:buNone/>
            </a:pPr>
            <a:r>
              <a:rPr lang="en-US" sz="2000" u="sng" dirty="0">
                <a:cs typeface="Times New Roman"/>
              </a:rPr>
              <a:t>Receipt Procedures</a:t>
            </a:r>
            <a:endParaRPr lang="en-US" sz="2000" dirty="0"/>
          </a:p>
          <a:p>
            <a:pPr>
              <a:buNone/>
            </a:pPr>
            <a:r>
              <a:rPr lang="en-US" sz="2000" dirty="0">
                <a:cs typeface="Times New Roman"/>
              </a:rPr>
              <a:t>An Extended Day employee will be responsible for collecting and receipting payments in a receipt book, and the Extended Day bookkeeper will be responsible for accounting for the payments in ProCare.  The establishment of a separation of duties will help to improve the system of controls in the Extended Day Program.   </a:t>
            </a:r>
            <a:endParaRPr lang="en-US" sz="2000" dirty="0"/>
          </a:p>
          <a:p>
            <a:pPr>
              <a:buNone/>
            </a:pPr>
            <a:r>
              <a:rPr lang="en-US" sz="2000" dirty="0">
                <a:cs typeface="Times New Roman"/>
              </a:rPr>
              <a:t>An Extended Day employee (other than the Extended Day bookkeeper) must write receipts in a C.P.S.B. issued receipt book for all Extended Day funds received. </a:t>
            </a:r>
            <a:endParaRPr lang="en-US" sz="2000" dirty="0"/>
          </a:p>
          <a:p>
            <a:pPr>
              <a:buNone/>
            </a:pPr>
            <a:r>
              <a:rPr lang="en-US" sz="2000" dirty="0">
                <a:cs typeface="Times New Roman"/>
              </a:rPr>
              <a:t>The Extended Day employee that collects money and issues receipts must complete an Extended </a:t>
            </a:r>
            <a:r>
              <a:rPr lang="en-US" sz="2000" dirty="0">
                <a:ea typeface="+mn-lt"/>
                <a:cs typeface="+mn-lt"/>
              </a:rPr>
              <a:t>  </a:t>
            </a:r>
            <a:r>
              <a:rPr lang="en-US" sz="2000" dirty="0">
                <a:cs typeface="Times New Roman"/>
              </a:rPr>
              <a:t>Day Daily Receipt Record (see appendix D1) which lists all payments received for the day.  </a:t>
            </a:r>
            <a:endParaRPr lang="en-US" sz="2000" dirty="0"/>
          </a:p>
          <a:p>
            <a:pPr>
              <a:buNone/>
            </a:pPr>
            <a:endParaRPr lang="en-US" sz="2000" dirty="0"/>
          </a:p>
        </p:txBody>
      </p:sp>
    </p:spTree>
    <p:extLst>
      <p:ext uri="{BB962C8B-B14F-4D97-AF65-F5344CB8AC3E}">
        <p14:creationId xmlns:p14="http://schemas.microsoft.com/office/powerpoint/2010/main" val="1071871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8F7E0633-34CD-5140-BD7B-A5CD6BF25D0C}"/>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Policy reminders</a:t>
            </a:r>
          </a:p>
        </p:txBody>
      </p:sp>
      <p:sp>
        <p:nvSpPr>
          <p:cNvPr id="3" name="Content Placeholder 2">
            <a:extLst>
              <a:ext uri="{FF2B5EF4-FFF2-40B4-BE49-F238E27FC236}">
                <a16:creationId xmlns:a16="http://schemas.microsoft.com/office/drawing/2014/main" id="{2C64F85A-FE46-AD4E-81AE-61295DBBEB3F}"/>
              </a:ext>
            </a:extLst>
          </p:cNvPr>
          <p:cNvSpPr>
            <a:spLocks noGrp="1"/>
          </p:cNvSpPr>
          <p:nvPr>
            <p:ph idx="1"/>
          </p:nvPr>
        </p:nvSpPr>
        <p:spPr>
          <a:xfrm>
            <a:off x="6095999" y="882315"/>
            <a:ext cx="5254754" cy="5294647"/>
          </a:xfrm>
        </p:spPr>
        <p:txBody>
          <a:bodyPr vert="horz" lIns="45720" tIns="45720" rIns="45720" bIns="45720" rtlCol="0">
            <a:normAutofit/>
          </a:bodyPr>
          <a:lstStyle/>
          <a:p>
            <a:pPr>
              <a:buNone/>
            </a:pPr>
            <a:r>
              <a:rPr lang="en-US" sz="2200" u="sng" dirty="0">
                <a:cs typeface="Times New Roman"/>
              </a:rPr>
              <a:t>Emergency Plan: General Information</a:t>
            </a:r>
            <a:endParaRPr lang="en-US" sz="2200" dirty="0"/>
          </a:p>
          <a:p>
            <a:pPr>
              <a:buNone/>
            </a:pPr>
            <a:r>
              <a:rPr lang="en-US" sz="2200" dirty="0">
                <a:cs typeface="Times New Roman"/>
              </a:rPr>
              <a:t>The Children Currently Checked-in Report shall be attached to the cover of the Emergency Binder each day. Students’ names must be highlighted on the Children Currently Checked-in report as they are checked out so that the program always has an accurate list of students</a:t>
            </a:r>
            <a:r>
              <a:rPr lang="en-US" sz="2200" dirty="0">
                <a:ea typeface="+mn-lt"/>
                <a:cs typeface="Times New Roman"/>
              </a:rPr>
              <a:t> </a:t>
            </a:r>
            <a:r>
              <a:rPr lang="en-US" sz="2200" dirty="0">
                <a:cs typeface="Times New Roman"/>
              </a:rPr>
              <a:t>present at any given time. This procedure is critical in order to account for all children in the event of an emergency.</a:t>
            </a:r>
            <a:endParaRPr lang="en-US" sz="2200" dirty="0"/>
          </a:p>
          <a:p>
            <a:pPr>
              <a:buNone/>
            </a:pPr>
            <a:endParaRPr lang="en-US" sz="2200" dirty="0"/>
          </a:p>
        </p:txBody>
      </p:sp>
    </p:spTree>
    <p:extLst>
      <p:ext uri="{BB962C8B-B14F-4D97-AF65-F5344CB8AC3E}">
        <p14:creationId xmlns:p14="http://schemas.microsoft.com/office/powerpoint/2010/main" val="3104305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A7B6532E-7E05-7900-F54B-68D220166349}"/>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Policy reminders</a:t>
            </a:r>
          </a:p>
        </p:txBody>
      </p:sp>
      <p:sp>
        <p:nvSpPr>
          <p:cNvPr id="3" name="Content Placeholder 2">
            <a:extLst>
              <a:ext uri="{FF2B5EF4-FFF2-40B4-BE49-F238E27FC236}">
                <a16:creationId xmlns:a16="http://schemas.microsoft.com/office/drawing/2014/main" id="{5F0B79E4-C62C-2267-F5B0-D4D65531A4B6}"/>
              </a:ext>
            </a:extLst>
          </p:cNvPr>
          <p:cNvSpPr>
            <a:spLocks noGrp="1"/>
          </p:cNvSpPr>
          <p:nvPr>
            <p:ph idx="1"/>
          </p:nvPr>
        </p:nvSpPr>
        <p:spPr>
          <a:xfrm>
            <a:off x="6095999" y="882315"/>
            <a:ext cx="5254754" cy="5294647"/>
          </a:xfrm>
        </p:spPr>
        <p:txBody>
          <a:bodyPr vert="horz" lIns="45720" tIns="45720" rIns="45720" bIns="45720" rtlCol="0">
            <a:normAutofit/>
          </a:bodyPr>
          <a:lstStyle/>
          <a:p>
            <a:pPr>
              <a:buNone/>
            </a:pPr>
            <a:r>
              <a:rPr lang="en-US" sz="2200" u="sng" dirty="0">
                <a:cs typeface="Times New Roman"/>
              </a:rPr>
              <a:t>Emergency Plan: Assignment of Responsibilities</a:t>
            </a:r>
            <a:endParaRPr lang="en-US" sz="2200" dirty="0"/>
          </a:p>
          <a:p>
            <a:pPr>
              <a:buNone/>
            </a:pPr>
            <a:r>
              <a:rPr lang="en-US" sz="2200" dirty="0">
                <a:cs typeface="Times New Roman"/>
              </a:rPr>
              <a:t>The Site Director is responsible for ensuring that children are always under the supervision of staff. Children are not permitted to leave the Extended Day location to go to the restroom or anywhere else in the school without the supervision of staff.</a:t>
            </a:r>
            <a:endParaRPr lang="en-US" sz="2200" dirty="0"/>
          </a:p>
          <a:p>
            <a:pPr>
              <a:buNone/>
            </a:pPr>
            <a:endParaRPr lang="en-US" sz="2200" dirty="0"/>
          </a:p>
        </p:txBody>
      </p:sp>
    </p:spTree>
    <p:extLst>
      <p:ext uri="{BB962C8B-B14F-4D97-AF65-F5344CB8AC3E}">
        <p14:creationId xmlns:p14="http://schemas.microsoft.com/office/powerpoint/2010/main" val="4055072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8B532BDF-3FFB-CA4C-F018-E27C0BF23EAB}"/>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POLICY REMINDERS</a:t>
            </a:r>
          </a:p>
        </p:txBody>
      </p:sp>
      <p:sp>
        <p:nvSpPr>
          <p:cNvPr id="3" name="Content Placeholder 2">
            <a:extLst>
              <a:ext uri="{FF2B5EF4-FFF2-40B4-BE49-F238E27FC236}">
                <a16:creationId xmlns:a16="http://schemas.microsoft.com/office/drawing/2014/main" id="{118D2EF6-70AF-6591-CA6C-394C7FC653DE}"/>
              </a:ext>
            </a:extLst>
          </p:cNvPr>
          <p:cNvSpPr>
            <a:spLocks noGrp="1"/>
          </p:cNvSpPr>
          <p:nvPr>
            <p:ph idx="1"/>
          </p:nvPr>
        </p:nvSpPr>
        <p:spPr>
          <a:xfrm>
            <a:off x="6095999" y="882315"/>
            <a:ext cx="5254754" cy="5294647"/>
          </a:xfrm>
        </p:spPr>
        <p:txBody>
          <a:bodyPr vert="horz" lIns="45720" tIns="45720" rIns="45720" bIns="45720" rtlCol="0">
            <a:normAutofit/>
          </a:bodyPr>
          <a:lstStyle/>
          <a:p>
            <a:pPr>
              <a:buNone/>
            </a:pPr>
            <a:r>
              <a:rPr lang="en-US" sz="2200" u="sng" dirty="0">
                <a:cs typeface="Times New Roman"/>
              </a:rPr>
              <a:t>Family Registration Form</a:t>
            </a:r>
            <a:endParaRPr lang="en-US" sz="2200" dirty="0"/>
          </a:p>
          <a:p>
            <a:pPr>
              <a:buNone/>
            </a:pPr>
            <a:r>
              <a:rPr lang="en-US" sz="2200" dirty="0">
                <a:cs typeface="Times New Roman"/>
              </a:rPr>
              <a:t>Authorized pick-ups listed in ProCare must match the most current Family Registration Form.</a:t>
            </a:r>
          </a:p>
          <a:p>
            <a:pPr>
              <a:buNone/>
            </a:pPr>
            <a:endParaRPr lang="en-US" sz="2200" dirty="0"/>
          </a:p>
          <a:p>
            <a:pPr>
              <a:buNone/>
            </a:pPr>
            <a:endParaRPr lang="en-US" sz="2200" dirty="0"/>
          </a:p>
        </p:txBody>
      </p:sp>
    </p:spTree>
    <p:extLst>
      <p:ext uri="{BB962C8B-B14F-4D97-AF65-F5344CB8AC3E}">
        <p14:creationId xmlns:p14="http://schemas.microsoft.com/office/powerpoint/2010/main" val="1048976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434C7AF-7752-7C72-462B-132873A761C7}"/>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POLICY REMINDERS</a:t>
            </a:r>
          </a:p>
        </p:txBody>
      </p:sp>
      <p:sp>
        <p:nvSpPr>
          <p:cNvPr id="3" name="Content Placeholder 2">
            <a:extLst>
              <a:ext uri="{FF2B5EF4-FFF2-40B4-BE49-F238E27FC236}">
                <a16:creationId xmlns:a16="http://schemas.microsoft.com/office/drawing/2014/main" id="{DEEEC25B-AE18-D557-D242-FD5A5A017D1E}"/>
              </a:ext>
            </a:extLst>
          </p:cNvPr>
          <p:cNvSpPr>
            <a:spLocks noGrp="1"/>
          </p:cNvSpPr>
          <p:nvPr>
            <p:ph idx="1"/>
          </p:nvPr>
        </p:nvSpPr>
        <p:spPr>
          <a:xfrm>
            <a:off x="6095999" y="882315"/>
            <a:ext cx="5254754" cy="5294647"/>
          </a:xfrm>
        </p:spPr>
        <p:txBody>
          <a:bodyPr vert="horz" lIns="45720" tIns="45720" rIns="45720" bIns="45720" rtlCol="0">
            <a:normAutofit/>
          </a:bodyPr>
          <a:lstStyle/>
          <a:p>
            <a:pPr>
              <a:buNone/>
            </a:pPr>
            <a:r>
              <a:rPr lang="en-US" sz="2200" u="sng" dirty="0">
                <a:cs typeface="Times New Roman"/>
              </a:rPr>
              <a:t>Receipt Procedures</a:t>
            </a:r>
            <a:endParaRPr lang="en-US" sz="2200" dirty="0"/>
          </a:p>
          <a:p>
            <a:pPr>
              <a:buNone/>
            </a:pPr>
            <a:r>
              <a:rPr lang="en-US" sz="2200" dirty="0">
                <a:cs typeface="Times New Roman"/>
              </a:rPr>
              <a:t>Receipts should be written at the time payment is made, and the white copy of the receipt should be given to the parent.</a:t>
            </a:r>
            <a:endParaRPr lang="en-US" sz="2200" dirty="0"/>
          </a:p>
          <a:p>
            <a:pPr>
              <a:buNone/>
            </a:pPr>
            <a:endParaRPr lang="en-US" sz="2200" dirty="0"/>
          </a:p>
        </p:txBody>
      </p:sp>
    </p:spTree>
    <p:extLst>
      <p:ext uri="{BB962C8B-B14F-4D97-AF65-F5344CB8AC3E}">
        <p14:creationId xmlns:p14="http://schemas.microsoft.com/office/powerpoint/2010/main" val="1282951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F87E082-1657-3470-60C2-E38343AD9BF3}"/>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Starting a new year in procare</a:t>
            </a:r>
          </a:p>
        </p:txBody>
      </p:sp>
      <p:sp>
        <p:nvSpPr>
          <p:cNvPr id="3" name="Content Placeholder 2">
            <a:extLst>
              <a:ext uri="{FF2B5EF4-FFF2-40B4-BE49-F238E27FC236}">
                <a16:creationId xmlns:a16="http://schemas.microsoft.com/office/drawing/2014/main" id="{6C55B540-2D7F-B350-C750-FD3D5082701A}"/>
              </a:ext>
            </a:extLst>
          </p:cNvPr>
          <p:cNvSpPr>
            <a:spLocks noGrp="1"/>
          </p:cNvSpPr>
          <p:nvPr>
            <p:ph idx="1"/>
          </p:nvPr>
        </p:nvSpPr>
        <p:spPr>
          <a:xfrm>
            <a:off x="838200" y="2586789"/>
            <a:ext cx="10515600" cy="3590174"/>
          </a:xfrm>
        </p:spPr>
        <p:txBody>
          <a:bodyPr vert="horz" lIns="45720" tIns="45720" rIns="45720" bIns="45720" rtlCol="0">
            <a:normAutofit/>
          </a:bodyPr>
          <a:lstStyle/>
          <a:p>
            <a:pPr>
              <a:buFont typeface="Wingdings" panose="020B0602020104020603" pitchFamily="34" charset="0"/>
              <a:buChar char="v"/>
            </a:pPr>
            <a:r>
              <a:rPr lang="en-US" sz="2000"/>
              <a:t>Refer to pages 61-63 in the ProCare manual for instructions to close out the summer program and start a new school year in ProCare.</a:t>
            </a:r>
          </a:p>
          <a:p>
            <a:pPr>
              <a:buFont typeface="Wingdings" panose="020B0602020104020603" pitchFamily="34" charset="0"/>
              <a:buChar char="v"/>
            </a:pPr>
            <a:r>
              <a:rPr lang="en-US" sz="2000"/>
              <a:t>Important reminders:</a:t>
            </a:r>
          </a:p>
          <a:p>
            <a:pPr marL="264795" lvl="1">
              <a:buFont typeface="Wingdings" panose="020B0602020104020603" pitchFamily="34" charset="0"/>
              <a:buChar char="v"/>
            </a:pPr>
            <a:r>
              <a:rPr lang="en-US" sz="2000"/>
              <a:t>For the month of August, the tuition is discounted – so August charges will need to be manually posted to the ledger.</a:t>
            </a:r>
          </a:p>
          <a:p>
            <a:pPr marL="264795" lvl="1">
              <a:buFont typeface="Wingdings" panose="020B0602020104020603" pitchFamily="34" charset="0"/>
              <a:buChar char="v"/>
            </a:pPr>
            <a:r>
              <a:rPr lang="en-US" sz="2000"/>
              <a:t>Billing boxes need to be set up for all monthly and drop in students.</a:t>
            </a:r>
          </a:p>
          <a:p>
            <a:pPr marL="264795" lvl="1">
              <a:buFont typeface="Wingdings" panose="020B0602020104020603" pitchFamily="34" charset="0"/>
              <a:buChar char="v"/>
            </a:pPr>
            <a:r>
              <a:rPr lang="en-US" sz="2000"/>
              <a:t>Authorized pick-ups in ProCare must match the current registration form.</a:t>
            </a:r>
          </a:p>
          <a:p>
            <a:pPr marL="264795" lvl="1">
              <a:buFont typeface="Wingdings" panose="020B0602020104020603" pitchFamily="34" charset="0"/>
              <a:buChar char="v"/>
            </a:pPr>
            <a:r>
              <a:rPr lang="en-US" sz="2000"/>
              <a:t>Be very careful not to set up duplicate accounts.  Review the "possible duplicates" screen before adding a new person.</a:t>
            </a:r>
          </a:p>
          <a:p>
            <a:pPr marL="264795" lvl="1">
              <a:buFont typeface="Wingdings" panose="020B0602020104020603" pitchFamily="34" charset="0"/>
              <a:buChar char="v"/>
            </a:pPr>
            <a:r>
              <a:rPr lang="en-US" sz="2000"/>
              <a:t>Make sure that you post registration/insurance fees on the ledgers of all registered students.</a:t>
            </a:r>
          </a:p>
        </p:txBody>
      </p:sp>
    </p:spTree>
    <p:extLst>
      <p:ext uri="{BB962C8B-B14F-4D97-AF65-F5344CB8AC3E}">
        <p14:creationId xmlns:p14="http://schemas.microsoft.com/office/powerpoint/2010/main" val="110737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D6483EE-E6C8-9D4E-8F15-4F923712AB78}"/>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2900" b="1" kern="1200" dirty="0">
                <a:solidFill>
                  <a:schemeClr val="tx1"/>
                </a:solidFill>
                <a:latin typeface="+mj-lt"/>
                <a:ea typeface="+mj-ea"/>
                <a:cs typeface="+mj-cs"/>
              </a:rPr>
              <a:t>Jay Bergeron</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Risk Manager</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phone:  217-4240x3001</a:t>
            </a:r>
            <a:br>
              <a:rPr lang="en-US" sz="2900" kern="1200" dirty="0">
                <a:solidFill>
                  <a:schemeClr val="tx1"/>
                </a:solidFill>
                <a:latin typeface="+mj-lt"/>
                <a:ea typeface="+mj-ea"/>
                <a:cs typeface="+mj-cs"/>
              </a:rPr>
            </a:br>
            <a:r>
              <a:rPr lang="en-US" sz="2900" kern="1200" dirty="0">
                <a:solidFill>
                  <a:schemeClr val="tx1"/>
                </a:solidFill>
                <a:latin typeface="+mj-lt"/>
                <a:ea typeface="+mj-ea"/>
                <a:cs typeface="+mj-cs"/>
              </a:rPr>
              <a:t>email:  </a:t>
            </a:r>
            <a:r>
              <a:rPr lang="en-US" sz="2900" dirty="0"/>
              <a:t>Jay.Bergeron@cpsb.org</a:t>
            </a: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endParaRPr lang="en-US" sz="2900" kern="1200" dirty="0">
              <a:solidFill>
                <a:schemeClr val="tx1"/>
              </a:solidFill>
              <a:latin typeface="+mj-lt"/>
              <a:ea typeface="+mj-ea"/>
              <a:cs typeface="+mj-cs"/>
            </a:endParaRPr>
          </a:p>
        </p:txBody>
      </p:sp>
      <p:cxnSp>
        <p:nvCxnSpPr>
          <p:cNvPr id="15" name="Straight Connector 14">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2252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EB5CAB4-2346-4ADB-89F0-4FEE65CC550A}"/>
              </a:ext>
            </a:extLst>
          </p:cNvPr>
          <p:cNvSpPr>
            <a:spLocks noGrp="1"/>
          </p:cNvSpPr>
          <p:nvPr>
            <p:ph type="title"/>
          </p:nvPr>
        </p:nvSpPr>
        <p:spPr>
          <a:xfrm>
            <a:off x="1524000" y="929452"/>
            <a:ext cx="9144000" cy="2526738"/>
          </a:xfrm>
        </p:spPr>
        <p:txBody>
          <a:bodyPr vert="horz" lIns="91440" tIns="45720" rIns="91440" bIns="45720" rtlCol="0" anchor="b">
            <a:normAutofit/>
          </a:bodyPr>
          <a:lstStyle/>
          <a:p>
            <a:pPr algn="ctr"/>
            <a:r>
              <a:rPr lang="en-US" sz="6600" kern="1200">
                <a:solidFill>
                  <a:srgbClr val="FFFFFF"/>
                </a:solidFill>
                <a:latin typeface="+mj-lt"/>
                <a:ea typeface="+mj-ea"/>
                <a:cs typeface="+mj-cs"/>
              </a:rPr>
              <a:t>links</a:t>
            </a:r>
          </a:p>
        </p:txBody>
      </p:sp>
      <p:sp>
        <p:nvSpPr>
          <p:cNvPr id="6"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8069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AE969E0-5922-4592-B603-7E46E3182D6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2024-2025 parent handbook and fee schedule/fee policies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AD82DDA9-FB81-4FD6-8DAA-9D747E3E74A4}"/>
              </a:ext>
            </a:extLst>
          </p:cNvPr>
          <p:cNvSpPr>
            <a:spLocks noGrp="1"/>
          </p:cNvSpPr>
          <p:nvPr>
            <p:ph idx="1"/>
          </p:nvPr>
        </p:nvSpPr>
        <p:spPr>
          <a:xfrm>
            <a:off x="4447308" y="591344"/>
            <a:ext cx="6906491" cy="5585619"/>
          </a:xfrm>
        </p:spPr>
        <p:txBody>
          <a:bodyPr vert="horz" lIns="45720" tIns="45720" rIns="45720" bIns="45720" rtlCol="0" anchor="ctr">
            <a:normAutofit/>
          </a:bodyPr>
          <a:lstStyle/>
          <a:p>
            <a:r>
              <a:rPr lang="en-US" sz="2200" b="1" dirty="0"/>
              <a:t>2024-2025 Parent Handbook</a:t>
            </a:r>
          </a:p>
          <a:p>
            <a:r>
              <a:rPr lang="en-US" sz="1100" dirty="0">
                <a:hlinkClick r:id="rId3"/>
              </a:rPr>
              <a:t>https://cpsborg-my.sharepoint.com/personal/brittany_elmer_cpsb_org/Documents/2024-2025/24%2025%20Parent%20Handbook%20Rev%20July%2024%20%20%202.pdf</a:t>
            </a:r>
            <a:endParaRPr lang="en-US" sz="1100" dirty="0"/>
          </a:p>
          <a:p>
            <a:r>
              <a:rPr lang="en-US" sz="2200" b="1" dirty="0"/>
              <a:t>2024-2025 EDP Fee Schedule</a:t>
            </a:r>
          </a:p>
          <a:p>
            <a:r>
              <a:rPr lang="en-US" sz="1100" dirty="0">
                <a:hlinkClick r:id="rId4"/>
              </a:rPr>
              <a:t>https://www.cpsb.org/site/handlers/filedownload.ashx?moduleinstanceid=6567&amp;dataid=4710&amp;FileName=24_25%20%20EDP%20Fee%20Schedule.pdf</a:t>
            </a:r>
            <a:endParaRPr lang="en-US" sz="1100" dirty="0"/>
          </a:p>
          <a:p>
            <a:r>
              <a:rPr lang="en-US" sz="2200" b="1" dirty="0"/>
              <a:t>2024-2025 EDP Fee Policies</a:t>
            </a:r>
          </a:p>
          <a:p>
            <a:r>
              <a:rPr lang="en-US" sz="1100" dirty="0">
                <a:hlinkClick r:id="rId5"/>
              </a:rPr>
              <a:t>https://www.cpsb.org/site/handlers/filedownload.ashx?moduleinstanceid=6567&amp;dataid=4711&amp;FileName=A9_2024-2025%20Tuition%20and%20Fee%20Policies.pdf</a:t>
            </a:r>
            <a:endParaRPr lang="en-US" sz="1100" dirty="0"/>
          </a:p>
          <a:p>
            <a:pPr marL="0" indent="0">
              <a:buNone/>
            </a:pPr>
            <a:endParaRPr lang="en-US" sz="1100" b="1" dirty="0"/>
          </a:p>
          <a:p>
            <a:endParaRPr lang="en-US" sz="2200" dirty="0"/>
          </a:p>
          <a:p>
            <a:endParaRPr lang="en-US" sz="2200" dirty="0"/>
          </a:p>
          <a:p>
            <a:endParaRPr lang="en-US" sz="2200" dirty="0"/>
          </a:p>
        </p:txBody>
      </p:sp>
    </p:spTree>
    <p:extLst>
      <p:ext uri="{BB962C8B-B14F-4D97-AF65-F5344CB8AC3E}">
        <p14:creationId xmlns:p14="http://schemas.microsoft.com/office/powerpoint/2010/main" val="3204107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423B65-3240-404C-8331-F34BBAE2D6F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2024-2025 salary schedules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8B24E3F-7C61-4FAA-8EB9-FADB9F9E1F1B}"/>
              </a:ext>
            </a:extLst>
          </p:cNvPr>
          <p:cNvSpPr>
            <a:spLocks noGrp="1"/>
          </p:cNvSpPr>
          <p:nvPr>
            <p:ph idx="1"/>
          </p:nvPr>
        </p:nvSpPr>
        <p:spPr>
          <a:xfrm>
            <a:off x="4447308" y="591344"/>
            <a:ext cx="6906491" cy="5585619"/>
          </a:xfrm>
        </p:spPr>
        <p:txBody>
          <a:bodyPr vert="horz" lIns="45720" tIns="45720" rIns="45720" bIns="45720" rtlCol="0" anchor="ctr">
            <a:normAutofit/>
          </a:bodyPr>
          <a:lstStyle/>
          <a:p>
            <a:r>
              <a:rPr lang="en-US" sz="2000" b="1" dirty="0"/>
              <a:t>2024-2025 Site Director Salary Schedule</a:t>
            </a:r>
          </a:p>
          <a:p>
            <a:r>
              <a:rPr lang="en-US" sz="1400" dirty="0">
                <a:hlinkClick r:id="rId3"/>
              </a:rPr>
              <a:t>filedownload.ashx (cpsb.org)</a:t>
            </a:r>
            <a:endParaRPr lang="en-US" sz="1400" dirty="0"/>
          </a:p>
          <a:p>
            <a:pPr marL="0" indent="0">
              <a:buNone/>
            </a:pPr>
            <a:endParaRPr lang="en-US" sz="2000" dirty="0"/>
          </a:p>
          <a:p>
            <a:r>
              <a:rPr lang="en-US" sz="2000" b="1" dirty="0"/>
              <a:t>2024-2025 Assistant Site Director/Bookkeeper Salary Schedule</a:t>
            </a:r>
          </a:p>
          <a:p>
            <a:r>
              <a:rPr lang="en-US" sz="1400" dirty="0">
                <a:hlinkClick r:id="rId4"/>
              </a:rPr>
              <a:t>filedownload.ashx (cpsb.org)</a:t>
            </a:r>
            <a:endParaRPr lang="en-US" sz="1400" dirty="0"/>
          </a:p>
          <a:p>
            <a:pPr marL="0" indent="0">
              <a:buNone/>
            </a:pPr>
            <a:endParaRPr lang="en-US" sz="2000" dirty="0"/>
          </a:p>
          <a:p>
            <a:r>
              <a:rPr lang="en-US" sz="2000" b="1" dirty="0"/>
              <a:t>2024-2025 Support Staff Salary Schedule</a:t>
            </a:r>
          </a:p>
          <a:p>
            <a:r>
              <a:rPr lang="en-US" sz="1400" dirty="0">
                <a:hlinkClick r:id="rId5"/>
              </a:rPr>
              <a:t>filedownload.ashx (cpsb.org)</a:t>
            </a:r>
            <a:endParaRPr lang="en-US" sz="2000" dirty="0"/>
          </a:p>
          <a:p>
            <a:endParaRPr lang="en-US" sz="2000" dirty="0"/>
          </a:p>
          <a:p>
            <a:endParaRPr lang="en-US" sz="2000" dirty="0"/>
          </a:p>
        </p:txBody>
      </p:sp>
    </p:spTree>
    <p:extLst>
      <p:ext uri="{BB962C8B-B14F-4D97-AF65-F5344CB8AC3E}">
        <p14:creationId xmlns:p14="http://schemas.microsoft.com/office/powerpoint/2010/main" val="15644572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CDDCBA-5B02-4BFB-953D-F51E6EA9E04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EDP manuals and Training videos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69082A7-DFD0-443D-9ED5-F20AE2131033}"/>
              </a:ext>
            </a:extLst>
          </p:cNvPr>
          <p:cNvSpPr>
            <a:spLocks noGrp="1"/>
          </p:cNvSpPr>
          <p:nvPr>
            <p:ph idx="1"/>
          </p:nvPr>
        </p:nvSpPr>
        <p:spPr>
          <a:xfrm>
            <a:off x="4447308" y="591344"/>
            <a:ext cx="6906491" cy="5585619"/>
          </a:xfrm>
        </p:spPr>
        <p:txBody>
          <a:bodyPr vert="horz" lIns="45720" tIns="45720" rIns="45720" bIns="45720" rtlCol="0" anchor="ctr">
            <a:normAutofit/>
          </a:bodyPr>
          <a:lstStyle/>
          <a:p>
            <a:endParaRPr lang="en-US" sz="2000" b="1" u="sng" dirty="0"/>
          </a:p>
          <a:p>
            <a:r>
              <a:rPr lang="en-US" sz="2000" b="1" dirty="0"/>
              <a:t>EDP Policy Manual:</a:t>
            </a:r>
          </a:p>
          <a:p>
            <a:r>
              <a:rPr lang="en-US" sz="2000" dirty="0">
                <a:ea typeface="+mn-lt"/>
                <a:cs typeface="+mn-lt"/>
                <a:hlinkClick r:id="rId3"/>
              </a:rPr>
              <a:t>https://www.cpsb.org/site/handlers/filedownload.ashx?moduleinstanceid=6565&amp;dataid=4682&amp;FileName=EDP%20Policy%20Manual_Rev%20Aug%202023.pdf</a:t>
            </a:r>
            <a:endParaRPr lang="en-US" sz="2000" dirty="0"/>
          </a:p>
          <a:p>
            <a:r>
              <a:rPr lang="en-US" sz="2000" b="1" dirty="0"/>
              <a:t>Policy Manual Forms:</a:t>
            </a:r>
          </a:p>
          <a:p>
            <a:r>
              <a:rPr lang="en-US" sz="2000" dirty="0">
                <a:ea typeface="+mn-lt"/>
                <a:cs typeface="+mn-lt"/>
                <a:hlinkClick r:id="rId4"/>
              </a:rPr>
              <a:t>https://www.cpsb.org/site/handlers/filedownload.ashx?moduleinstanceid=6565&amp;dataid=75232&amp;FileName=EDP%20Policy%20Manual%20Forms_Rev%20Aug%202023.pdf</a:t>
            </a:r>
            <a:endParaRPr lang="en-US" sz="2000" dirty="0"/>
          </a:p>
          <a:p>
            <a:r>
              <a:rPr lang="en-US" sz="2000" b="1" dirty="0"/>
              <a:t>V10 ProCare Bookkeeping Manual:</a:t>
            </a:r>
          </a:p>
          <a:p>
            <a:r>
              <a:rPr lang="en-US" sz="2000" dirty="0">
                <a:hlinkClick r:id="rId5"/>
              </a:rPr>
              <a:t>https://www.cpsb.org/site/handlers/filedownload.ashx?moduleinstanceid=6565&amp;dataid=5854&amp;FileName=ProCare%20V10%20Policy%20Manual%20rev.%207_2016.pdf</a:t>
            </a:r>
            <a:endParaRPr lang="en-US" sz="2000" dirty="0"/>
          </a:p>
          <a:p>
            <a:r>
              <a:rPr lang="en-US" sz="2000" b="1" dirty="0"/>
              <a:t>V10 ProCare Video Lessons:</a:t>
            </a:r>
          </a:p>
          <a:p>
            <a:r>
              <a:rPr lang="en-US" sz="2000" u="sng" dirty="0">
                <a:effectLst/>
                <a:latin typeface="Calibri"/>
                <a:ea typeface="Times New Roman" panose="02020603050405020304" pitchFamily="18" charset="0"/>
                <a:cs typeface="Calibri"/>
                <a:hlinkClick r:id="rId6"/>
              </a:rPr>
              <a:t>https://sway.office.com/d9BiU0PKeF3r7CNG?ref=Link&amp;loc=play</a:t>
            </a:r>
            <a:endParaRPr lang="en-US" sz="2000" dirty="0">
              <a:effectLst/>
              <a:latin typeface="Calibri"/>
              <a:ea typeface="Calibri" panose="020F0502020204030204" pitchFamily="34" charset="0"/>
              <a:cs typeface="Calibri"/>
            </a:endParaRPr>
          </a:p>
        </p:txBody>
      </p:sp>
    </p:spTree>
    <p:extLst>
      <p:ext uri="{BB962C8B-B14F-4D97-AF65-F5344CB8AC3E}">
        <p14:creationId xmlns:p14="http://schemas.microsoft.com/office/powerpoint/2010/main" val="967835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2FAE4-CB1B-48C9-A8EE-9B94406F6E1A}"/>
              </a:ext>
            </a:extLst>
          </p:cNvPr>
          <p:cNvSpPr>
            <a:spLocks noGrp="1"/>
          </p:cNvSpPr>
          <p:nvPr>
            <p:ph type="title"/>
          </p:nvPr>
        </p:nvSpPr>
        <p:spPr>
          <a:xfrm>
            <a:off x="838199" y="365125"/>
            <a:ext cx="10797073" cy="1325563"/>
          </a:xfrm>
        </p:spPr>
        <p:txBody>
          <a:bodyPr>
            <a:normAutofit/>
          </a:bodyPr>
          <a:lstStyle/>
          <a:p>
            <a:r>
              <a:rPr lang="en-US"/>
              <a:t>Links to forms due on Wednesday, 8/21:</a:t>
            </a:r>
            <a:endParaRPr lang="en-US" dirty="0"/>
          </a:p>
        </p:txBody>
      </p:sp>
      <p:graphicFrame>
        <p:nvGraphicFramePr>
          <p:cNvPr id="5" name="Content Placeholder 2">
            <a:extLst>
              <a:ext uri="{FF2B5EF4-FFF2-40B4-BE49-F238E27FC236}">
                <a16:creationId xmlns:a16="http://schemas.microsoft.com/office/drawing/2014/main" id="{050758C6-8519-1413-EA9E-2D0DE3E7A7BC}"/>
              </a:ext>
            </a:extLst>
          </p:cNvPr>
          <p:cNvGraphicFramePr>
            <a:graphicFrameLocks noGrp="1"/>
          </p:cNvGraphicFramePr>
          <p:nvPr>
            <p:ph idx="1"/>
            <p:extLst>
              <p:ext uri="{D42A27DB-BD31-4B8C-83A1-F6EECF244321}">
                <p14:modId xmlns:p14="http://schemas.microsoft.com/office/powerpoint/2010/main" val="1224142338"/>
              </p:ext>
            </p:extLst>
          </p:nvPr>
        </p:nvGraphicFramePr>
        <p:xfrm>
          <a:off x="1101103" y="1576136"/>
          <a:ext cx="9218556" cy="49167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9328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5318D0-3B97-62DA-4FB8-951D2B07EDDF}"/>
              </a:ext>
            </a:extLst>
          </p:cNvPr>
          <p:cNvSpPr>
            <a:spLocks noGrp="1"/>
          </p:cNvSpPr>
          <p:nvPr>
            <p:ph type="title"/>
          </p:nvPr>
        </p:nvSpPr>
        <p:spPr>
          <a:xfrm>
            <a:off x="970908" y="1220919"/>
            <a:ext cx="5425781" cy="2387600"/>
          </a:xfrm>
        </p:spPr>
        <p:txBody>
          <a:bodyPr vert="horz" lIns="91440" tIns="45720" rIns="91440" bIns="45720" rtlCol="0" anchor="b">
            <a:normAutofit/>
          </a:bodyPr>
          <a:lstStyle/>
          <a:p>
            <a:r>
              <a:rPr lang="en-US" sz="9600" kern="1200" dirty="0">
                <a:solidFill>
                  <a:schemeClr val="tx1"/>
                </a:solidFill>
                <a:latin typeface="+mj-lt"/>
                <a:ea typeface="+mj-ea"/>
                <a:cs typeface="+mj-cs"/>
              </a:rPr>
              <a:t>Q&amp;A</a:t>
            </a:r>
          </a:p>
        </p:txBody>
      </p:sp>
      <p:sp>
        <p:nvSpPr>
          <p:cNvPr id="9" name="Freeform: Shape 8">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Oval 1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Block Arc 12">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7" name="Straight Connector 16">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Arc 2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92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6">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Graphic 1" descr="Daily Calendar">
            <a:extLst>
              <a:ext uri="{FF2B5EF4-FFF2-40B4-BE49-F238E27FC236}">
                <a16:creationId xmlns:a16="http://schemas.microsoft.com/office/drawing/2014/main" id="{D8BA84C7-3FA0-B346-34EF-5B3852199C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28" name="Arc 27">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6EB245F-F3BF-41DD-890D-D61D7C968C34}"/>
              </a:ext>
            </a:extLst>
          </p:cNvPr>
          <p:cNvSpPr>
            <a:spLocks noGrp="1"/>
          </p:cNvSpPr>
          <p:nvPr>
            <p:ph type="title"/>
          </p:nvPr>
        </p:nvSpPr>
        <p:spPr>
          <a:xfrm>
            <a:off x="838201" y="479493"/>
            <a:ext cx="5257800" cy="1325563"/>
          </a:xfrm>
        </p:spPr>
        <p:txBody>
          <a:bodyPr>
            <a:normAutofit/>
          </a:bodyPr>
          <a:lstStyle/>
          <a:p>
            <a:r>
              <a:rPr lang="en-US"/>
              <a:t>Important due dates</a:t>
            </a:r>
          </a:p>
        </p:txBody>
      </p:sp>
      <p:sp>
        <p:nvSpPr>
          <p:cNvPr id="5" name="Content Placeholder 4">
            <a:extLst>
              <a:ext uri="{FF2B5EF4-FFF2-40B4-BE49-F238E27FC236}">
                <a16:creationId xmlns:a16="http://schemas.microsoft.com/office/drawing/2014/main" id="{D9E33B5F-4936-46D9-AB11-E5C57DC16C28}"/>
              </a:ext>
            </a:extLst>
          </p:cNvPr>
          <p:cNvSpPr>
            <a:spLocks noGrp="1"/>
          </p:cNvSpPr>
          <p:nvPr>
            <p:ph idx="1"/>
          </p:nvPr>
        </p:nvSpPr>
        <p:spPr>
          <a:xfrm>
            <a:off x="838201" y="1984443"/>
            <a:ext cx="5257800" cy="4192520"/>
          </a:xfrm>
        </p:spPr>
        <p:txBody>
          <a:bodyPr vert="horz" lIns="45720" tIns="45720" rIns="45720" bIns="45720" rtlCol="0">
            <a:normAutofit/>
          </a:bodyPr>
          <a:lstStyle/>
          <a:p>
            <a:r>
              <a:rPr lang="en-US" sz="2200" b="1" u="sng" dirty="0"/>
              <a:t>The following is due to Internal Auditing no later than Wednesday, August 21st:</a:t>
            </a:r>
          </a:p>
          <a:p>
            <a:r>
              <a:rPr lang="en-US" sz="2200" dirty="0"/>
              <a:t>1.  Salary Information </a:t>
            </a:r>
          </a:p>
          <a:p>
            <a:r>
              <a:rPr lang="en-US" sz="2200" dirty="0"/>
              <a:t>2.  Site Information Form</a:t>
            </a:r>
          </a:p>
          <a:p>
            <a:r>
              <a:rPr lang="en-US" sz="2200" dirty="0"/>
              <a:t>3.  Emergency Plan (complete plan except for student information sheets)</a:t>
            </a:r>
          </a:p>
          <a:p>
            <a:r>
              <a:rPr lang="en-US" sz="2200" dirty="0"/>
              <a:t>4.  Emergency Plan Acknowledgement</a:t>
            </a:r>
          </a:p>
          <a:p>
            <a:r>
              <a:rPr lang="en-US" sz="2200" dirty="0"/>
              <a:t>5.  Staff in-service agenda/sign-in sheet (you create your own)</a:t>
            </a:r>
          </a:p>
          <a:p>
            <a:r>
              <a:rPr lang="en-US" sz="2200" dirty="0"/>
              <a:t>6.  Policies and Procedures Manual Sign off sheet (for Site Director and Bookkeeper)</a:t>
            </a:r>
          </a:p>
        </p:txBody>
      </p:sp>
    </p:spTree>
    <p:extLst>
      <p:ext uri="{BB962C8B-B14F-4D97-AF65-F5344CB8AC3E}">
        <p14:creationId xmlns:p14="http://schemas.microsoft.com/office/powerpoint/2010/main" val="257147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7DBB49-5E2A-0F0C-8B7D-AA01FDAC6FF0}"/>
              </a:ext>
            </a:extLst>
          </p:cNvPr>
          <p:cNvSpPr>
            <a:spLocks noGrp="1"/>
          </p:cNvSpPr>
          <p:nvPr>
            <p:ph type="title"/>
          </p:nvPr>
        </p:nvSpPr>
        <p:spPr>
          <a:xfrm>
            <a:off x="686834" y="1153572"/>
            <a:ext cx="3200400" cy="4461163"/>
          </a:xfrm>
        </p:spPr>
        <p:txBody>
          <a:bodyPr>
            <a:normAutofit/>
          </a:bodyPr>
          <a:lstStyle/>
          <a:p>
            <a:r>
              <a:rPr lang="en-US">
                <a:solidFill>
                  <a:srgbClr val="FFFFFF"/>
                </a:solidFill>
              </a:rPr>
              <a:t>Enrollment lists</a:t>
            </a:r>
          </a:p>
        </p:txBody>
      </p:sp>
      <p:sp>
        <p:nvSpPr>
          <p:cNvPr id="22" name="Arc 2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Content Placeholder 2">
            <a:extLst>
              <a:ext uri="{FF2B5EF4-FFF2-40B4-BE49-F238E27FC236}">
                <a16:creationId xmlns:a16="http://schemas.microsoft.com/office/drawing/2014/main" id="{C8BAEB5D-5DA2-2F8D-851E-005197D9881E}"/>
              </a:ext>
            </a:extLst>
          </p:cNvPr>
          <p:cNvSpPr>
            <a:spLocks noGrp="1"/>
          </p:cNvSpPr>
          <p:nvPr>
            <p:ph idx="1"/>
          </p:nvPr>
        </p:nvSpPr>
        <p:spPr>
          <a:xfrm>
            <a:off x="4447308" y="591344"/>
            <a:ext cx="6906491" cy="5585619"/>
          </a:xfrm>
        </p:spPr>
        <p:txBody>
          <a:bodyPr vert="horz" lIns="45720" tIns="45720" rIns="45720" bIns="45720" rtlCol="0" anchor="ctr">
            <a:normAutofit/>
          </a:bodyPr>
          <a:lstStyle/>
          <a:p>
            <a:r>
              <a:rPr lang="en-US" dirty="0"/>
              <a:t>Enrollment lists are due to Risk Management no later than Friday, August 23rd. </a:t>
            </a:r>
          </a:p>
        </p:txBody>
      </p:sp>
    </p:spTree>
    <p:extLst>
      <p:ext uri="{BB962C8B-B14F-4D97-AF65-F5344CB8AC3E}">
        <p14:creationId xmlns:p14="http://schemas.microsoft.com/office/powerpoint/2010/main" val="190085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ight Triangle 2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7DBB49-5E2A-0F0C-8B7D-AA01FDAC6FF0}"/>
              </a:ext>
            </a:extLst>
          </p:cNvPr>
          <p:cNvSpPr>
            <a:spLocks noGrp="1"/>
          </p:cNvSpPr>
          <p:nvPr>
            <p:ph type="title"/>
          </p:nvPr>
        </p:nvSpPr>
        <p:spPr>
          <a:xfrm>
            <a:off x="1006900" y="1188637"/>
            <a:ext cx="3141430" cy="4480726"/>
          </a:xfrm>
        </p:spPr>
        <p:txBody>
          <a:bodyPr>
            <a:normAutofit/>
          </a:bodyPr>
          <a:lstStyle/>
          <a:p>
            <a:pPr algn="r"/>
            <a:r>
              <a:rPr lang="en-US" sz="4600"/>
              <a:t>New Site Director and Bookkeeper training</a:t>
            </a:r>
          </a:p>
        </p:txBody>
      </p:sp>
      <p:cxnSp>
        <p:nvCxnSpPr>
          <p:cNvPr id="26" name="Straight Connector 2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C8BAEB5D-5DA2-2F8D-851E-005197D9881E}"/>
              </a:ext>
            </a:extLst>
          </p:cNvPr>
          <p:cNvSpPr>
            <a:spLocks noGrp="1"/>
          </p:cNvSpPr>
          <p:nvPr>
            <p:ph idx="1"/>
          </p:nvPr>
        </p:nvSpPr>
        <p:spPr>
          <a:xfrm>
            <a:off x="5138928" y="1338729"/>
            <a:ext cx="4795584" cy="4180542"/>
          </a:xfrm>
        </p:spPr>
        <p:txBody>
          <a:bodyPr vert="horz" lIns="45720" tIns="45720" rIns="45720" bIns="45720" rtlCol="0" anchor="ctr">
            <a:normAutofit/>
          </a:bodyPr>
          <a:lstStyle/>
          <a:p>
            <a:r>
              <a:rPr lang="en-US" sz="2400" dirty="0"/>
              <a:t>All new Site Directors and/or Bookkeepers will need to attend the EDP Policies and Procedures manual on Monday, August 5</a:t>
            </a:r>
            <a:r>
              <a:rPr lang="en-US" sz="2400" baseline="30000" dirty="0"/>
              <a:t>th</a:t>
            </a:r>
            <a:r>
              <a:rPr lang="en-US" sz="2400" dirty="0"/>
              <a:t> from 9:00-12:00 in the Internal Auditing Department's conference room.</a:t>
            </a:r>
          </a:p>
        </p:txBody>
      </p:sp>
    </p:spTree>
    <p:extLst>
      <p:ext uri="{BB962C8B-B14F-4D97-AF65-F5344CB8AC3E}">
        <p14:creationId xmlns:p14="http://schemas.microsoft.com/office/powerpoint/2010/main" val="1483751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2759DF-B6DC-C64F-7B70-F432DF0B945F}"/>
              </a:ext>
            </a:extLst>
          </p:cNvPr>
          <p:cNvSpPr>
            <a:spLocks noGrp="1"/>
          </p:cNvSpPr>
          <p:nvPr>
            <p:ph type="title"/>
          </p:nvPr>
        </p:nvSpPr>
        <p:spPr>
          <a:xfrm>
            <a:off x="686834" y="1153572"/>
            <a:ext cx="3200400" cy="4461163"/>
          </a:xfrm>
        </p:spPr>
        <p:txBody>
          <a:bodyPr>
            <a:normAutofit/>
          </a:bodyPr>
          <a:lstStyle/>
          <a:p>
            <a:r>
              <a:rPr lang="en-US">
                <a:solidFill>
                  <a:srgbClr val="FFFFFF"/>
                </a:solidFill>
              </a:rPr>
              <a:t>MEDICATION AND CPR TRAINING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C231D04-17C6-CB85-2CF0-B1E096DF5E1F}"/>
              </a:ext>
            </a:extLst>
          </p:cNvPr>
          <p:cNvSpPr>
            <a:spLocks noGrp="1"/>
          </p:cNvSpPr>
          <p:nvPr>
            <p:ph idx="1"/>
          </p:nvPr>
        </p:nvSpPr>
        <p:spPr>
          <a:xfrm>
            <a:off x="4447308" y="591344"/>
            <a:ext cx="6906491" cy="5585619"/>
          </a:xfrm>
        </p:spPr>
        <p:txBody>
          <a:bodyPr vert="horz" lIns="45720" tIns="45720" rIns="45720" bIns="45720" rtlCol="0" anchor="ctr">
            <a:normAutofit/>
          </a:bodyPr>
          <a:lstStyle/>
          <a:p>
            <a:r>
              <a:rPr lang="en-US" sz="2200" dirty="0">
                <a:latin typeface="Calibri"/>
                <a:cs typeface="Calibri"/>
              </a:rPr>
              <a:t>Each Extended Day site must have at least two employees who are medication certified in addition to the Site Director. </a:t>
            </a:r>
            <a:r>
              <a:rPr lang="en-US" sz="2200" b="1" dirty="0">
                <a:latin typeface="Calibri"/>
                <a:cs typeface="Calibri"/>
              </a:rPr>
              <a:t>The site MUST have at least one medication certified and one CPR certified employee present at all times.</a:t>
            </a:r>
            <a:endParaRPr lang="en-US" sz="2200" dirty="0"/>
          </a:p>
          <a:p>
            <a:endParaRPr lang="en-US" sz="2200" b="1" dirty="0">
              <a:latin typeface="Calibri"/>
              <a:cs typeface="Calibri"/>
            </a:endParaRPr>
          </a:p>
          <a:p>
            <a:pPr>
              <a:buFont typeface="Wingdings" panose="020B0602020104020603" pitchFamily="34" charset="0"/>
              <a:buChar char="v"/>
            </a:pPr>
            <a:r>
              <a:rPr lang="en-US" sz="2200" dirty="0">
                <a:latin typeface="Tw Cen MT"/>
                <a:cs typeface="Calibri"/>
              </a:rPr>
              <a:t>Site Directors will need to contact your school nurse to schedule Medication Training for your EDP employees.</a:t>
            </a:r>
          </a:p>
          <a:p>
            <a:pPr>
              <a:buFont typeface="Wingdings" panose="020B0602020104020603" pitchFamily="34" charset="0"/>
              <a:buChar char="v"/>
            </a:pPr>
            <a:r>
              <a:rPr lang="en-US" sz="2200" dirty="0">
                <a:cs typeface="Calibri"/>
              </a:rPr>
              <a:t>Site Directors will need to contact Mr. Pete in the High School Department to inquire about CPR training.  </a:t>
            </a:r>
          </a:p>
          <a:p>
            <a:pPr lvl="1">
              <a:buFont typeface="Wingdings" panose="020B0602020104020603" pitchFamily="34" charset="0"/>
              <a:buChar char="v"/>
            </a:pPr>
            <a:r>
              <a:rPr lang="en-US" sz="1800" dirty="0">
                <a:cs typeface="Calibri"/>
              </a:rPr>
              <a:t>If CPR classes are needed but are not being offered through CPSB at the time needed, employees will need to be certified on their own and may submit for reimbursement.  </a:t>
            </a:r>
          </a:p>
          <a:p>
            <a:pPr lvl="1">
              <a:buFont typeface="Wingdings" panose="020B0602020104020603" pitchFamily="34" charset="0"/>
              <a:buChar char="v"/>
            </a:pPr>
            <a:endParaRPr lang="en-US" sz="1800" dirty="0">
              <a:cs typeface="Calibri"/>
            </a:endParaRPr>
          </a:p>
          <a:p>
            <a:pPr lvl="1">
              <a:buFont typeface="Wingdings" panose="020B0602020104020603" pitchFamily="34" charset="0"/>
              <a:buChar char="v"/>
            </a:pPr>
            <a:r>
              <a:rPr lang="en-US" sz="1800" dirty="0">
                <a:cs typeface="Calibri"/>
              </a:rPr>
              <a:t>Maintain copies of all EDP employees’ CPR cards and Medication Training Certificates as they will be requested during audits to ensure compliance.</a:t>
            </a:r>
          </a:p>
          <a:p>
            <a:pPr>
              <a:buFont typeface="Wingdings" panose="020B0602020104020603" pitchFamily="34" charset="0"/>
              <a:buChar char="v"/>
            </a:pPr>
            <a:endParaRPr lang="en-US" sz="2200" dirty="0">
              <a:latin typeface="Calibri"/>
              <a:cs typeface="Calibri"/>
            </a:endParaRPr>
          </a:p>
          <a:p>
            <a:endParaRPr lang="en-US" sz="2200" dirty="0"/>
          </a:p>
        </p:txBody>
      </p:sp>
    </p:spTree>
    <p:extLst>
      <p:ext uri="{BB962C8B-B14F-4D97-AF65-F5344CB8AC3E}">
        <p14:creationId xmlns:p14="http://schemas.microsoft.com/office/powerpoint/2010/main" val="998021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8E8FA7-C17F-07F4-5D1C-E793774871BA}"/>
              </a:ext>
            </a:extLst>
          </p:cNvPr>
          <p:cNvSpPr>
            <a:spLocks noGrp="1"/>
          </p:cNvSpPr>
          <p:nvPr>
            <p:ph type="title"/>
          </p:nvPr>
        </p:nvSpPr>
        <p:spPr>
          <a:xfrm>
            <a:off x="1245072" y="1289765"/>
            <a:ext cx="3651101" cy="4270963"/>
          </a:xfrm>
        </p:spPr>
        <p:txBody>
          <a:bodyPr anchor="ctr">
            <a:normAutofit/>
          </a:bodyPr>
          <a:lstStyle/>
          <a:p>
            <a:pPr algn="ctr"/>
            <a:r>
              <a:rPr lang="en-US" sz="5600" dirty="0">
                <a:solidFill>
                  <a:srgbClr val="FFFFFF"/>
                </a:solidFill>
              </a:rPr>
              <a:t>CHANGES IN </a:t>
            </a:r>
            <a:br>
              <a:rPr lang="en-US" sz="5600" dirty="0">
                <a:solidFill>
                  <a:srgbClr val="FFFFFF"/>
                </a:solidFill>
              </a:rPr>
            </a:br>
            <a:r>
              <a:rPr lang="en-US" sz="5600" dirty="0">
                <a:solidFill>
                  <a:srgbClr val="FFFFFF"/>
                </a:solidFill>
              </a:rPr>
              <a:t>2024-2025</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2AF1FC8-47BE-8CDD-6831-ABD4B2ECBAB1}"/>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There has been a $5 increase in monthly tuition and a $1 increase in drop in tuition. </a:t>
            </a:r>
          </a:p>
          <a:p>
            <a:endParaRPr lang="en-US" sz="2000" dirty="0">
              <a:solidFill>
                <a:schemeClr val="tx1">
                  <a:alpha val="80000"/>
                </a:schemeClr>
              </a:solidFill>
            </a:endParaRPr>
          </a:p>
          <a:p>
            <a:pPr lvl="1"/>
            <a:r>
              <a:rPr lang="en-US" sz="2000" dirty="0">
                <a:solidFill>
                  <a:schemeClr val="tx1">
                    <a:alpha val="80000"/>
                  </a:schemeClr>
                </a:solidFill>
              </a:rPr>
              <a:t>As of 7/1, ProCare is no longer offering the capability for online payments through tuitionexpress.com.  We are planning a ProCare upgrade to the cloud version  that will bring back the online payment capability.  We also have increased the support staff pay rate from $10.00 to $10.25.  Tuition was increased to offset the software cost and support staff pay increase.</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128084"/>
      </p:ext>
    </p:extLst>
  </p:cSld>
  <p:clrMapOvr>
    <a:masterClrMapping/>
  </p:clrMapOvr>
</p:sld>
</file>

<file path=ppt/theme/theme1.xml><?xml version="1.0" encoding="utf-8"?>
<a:theme xmlns:a="http://schemas.openxmlformats.org/drawingml/2006/main" name="Office 2013 - 2022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16203</TotalTime>
  <Words>4172</Words>
  <Application>Microsoft Office PowerPoint</Application>
  <PresentationFormat>Widescreen</PresentationFormat>
  <Paragraphs>250</Paragraphs>
  <Slides>45</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Arial</vt:lpstr>
      <vt:lpstr>Calibri</vt:lpstr>
      <vt:lpstr>Calibri Light</vt:lpstr>
      <vt:lpstr>Times New Roman</vt:lpstr>
      <vt:lpstr>Tw Cen MT</vt:lpstr>
      <vt:lpstr>Tw Cen MT Condensed</vt:lpstr>
      <vt:lpstr>Wingdings</vt:lpstr>
      <vt:lpstr>Wingdings 3</vt:lpstr>
      <vt:lpstr>'Wingdings 3',Sans-Serif</vt:lpstr>
      <vt:lpstr>Office 2013 - 2022 Theme</vt:lpstr>
      <vt:lpstr>                                2024-2025</vt:lpstr>
      <vt:lpstr>AGENDA</vt:lpstr>
      <vt:lpstr>Johnethia Bellard Federal Programs Coordinator phone:  217-4170 x 2408  email:  Johnethia.Bellard@cpsb.org  </vt:lpstr>
      <vt:lpstr>Jay Bergeron Risk Manager phone:  217-4240x3001 email:  Jay.Bergeron@cpsb.org  </vt:lpstr>
      <vt:lpstr>Important due dates</vt:lpstr>
      <vt:lpstr>Enrollment lists</vt:lpstr>
      <vt:lpstr>New Site Director and Bookkeeper training</vt:lpstr>
      <vt:lpstr>MEDICATION AND CPR TRAINING</vt:lpstr>
      <vt:lpstr>CHANGES IN  2024-2025</vt:lpstr>
      <vt:lpstr>Change to the Family  Registration Form  </vt:lpstr>
      <vt:lpstr>Change to Financial Statement Coversheet and  Checklist </vt:lpstr>
      <vt:lpstr>Group by Age and Location </vt:lpstr>
      <vt:lpstr>UPCOMING PROCARE CAPABILITIES</vt:lpstr>
      <vt:lpstr>PowerPoint Presentation</vt:lpstr>
      <vt:lpstr>PowerPoint Presentation</vt:lpstr>
      <vt:lpstr>Policy manual reminders:</vt:lpstr>
      <vt:lpstr>Policy manual reminders.</vt:lpstr>
      <vt:lpstr>Policy manual reminders:</vt:lpstr>
      <vt:lpstr>Policy manual reminders:</vt:lpstr>
      <vt:lpstr>Policy manual reminders:</vt:lpstr>
      <vt:lpstr>Policy manual reminders:</vt:lpstr>
      <vt:lpstr>Email requirements</vt:lpstr>
      <vt:lpstr>Phone requirements</vt:lpstr>
      <vt:lpstr>DELINQUENT EXTENDED DAY BALANCES</vt:lpstr>
      <vt:lpstr>DRILLS</vt:lpstr>
      <vt:lpstr>SAFETY/SECURITY</vt:lpstr>
      <vt:lpstr>STUDENT/TEACHER RATIO</vt:lpstr>
      <vt:lpstr>1:1 procedures for  special needs students</vt:lpstr>
      <vt:lpstr>Bookkeeping reminders</vt:lpstr>
      <vt:lpstr>Bookkeeping reminders</vt:lpstr>
      <vt:lpstr>Payroll reminders</vt:lpstr>
      <vt:lpstr>New hire reminders</vt:lpstr>
      <vt:lpstr>Policy reminders</vt:lpstr>
      <vt:lpstr>Policy reminders</vt:lpstr>
      <vt:lpstr>Policy reminders</vt:lpstr>
      <vt:lpstr>Policy reminders</vt:lpstr>
      <vt:lpstr>POLICY REMINDERS</vt:lpstr>
      <vt:lpstr>POLICY REMINDERS</vt:lpstr>
      <vt:lpstr>Starting a new year in procare</vt:lpstr>
      <vt:lpstr>links</vt:lpstr>
      <vt:lpstr>2024-2025 parent handbook and fee schedule/fee policies</vt:lpstr>
      <vt:lpstr>2024-2025 salary schedules</vt:lpstr>
      <vt:lpstr>EDP manuals and Training videos</vt:lpstr>
      <vt:lpstr>Links to forms due on Wednesday, 8/21:</vt:lpstr>
      <vt:lpstr>Q&amp;A</vt:lpstr>
    </vt:vector>
  </TitlesOfParts>
  <Company>Calcasieu Parish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Elmer, Brittany</dc:creator>
  <cp:lastModifiedBy>Elmer, Brittany</cp:lastModifiedBy>
  <cp:revision>2</cp:revision>
  <cp:lastPrinted>2024-07-29T15:59:11Z</cp:lastPrinted>
  <dcterms:created xsi:type="dcterms:W3CDTF">2017-07-20T15:44:18Z</dcterms:created>
  <dcterms:modified xsi:type="dcterms:W3CDTF">2024-07-29T20:54:56Z</dcterms:modified>
</cp:coreProperties>
</file>