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AACEB-D699-4D20-9648-29CC209BD29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997C2-8F99-4D6B-A40E-8C8952158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97C2-8F99-4D6B-A40E-8C89521580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97C2-8F99-4D6B-A40E-8C8952158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DE5C7C-8A50-446D-9602-BE5B677FC11E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E1977BE-0A86-43C0-B83C-4473A47B7EF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Do Now: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conjecture.</a:t>
            </a:r>
          </a:p>
          <a:p>
            <a:endParaRPr lang="en-US" dirty="0" smtClean="0"/>
          </a:p>
          <a:p>
            <a:pPr lvl="1"/>
            <a:r>
              <a:rPr lang="en-US" dirty="0"/>
              <a:t>The sum of any three odd numbers is </a:t>
            </a:r>
            <a:r>
              <a:rPr lang="en-US" u="sng" dirty="0"/>
              <a:t>		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difference between an integer </a:t>
            </a:r>
            <a:r>
              <a:rPr lang="en-US" i="1" dirty="0"/>
              <a:t>n</a:t>
            </a:r>
            <a:r>
              <a:rPr lang="en-US" dirty="0"/>
              <a:t> and it’s opposite is </a:t>
            </a:r>
            <a:r>
              <a:rPr lang="en-US" u="sng" dirty="0"/>
              <a:t>	</a:t>
            </a:r>
            <a:r>
              <a:rPr lang="en-US" u="sng" dirty="0" smtClean="0"/>
              <a:t>	</a:t>
            </a:r>
            <a:r>
              <a:rPr lang="en-US" dirty="0" smtClean="0"/>
              <a:t>.</a:t>
            </a:r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Show the conjecture is false by finding a counterexample.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i="1" dirty="0" smtClean="0"/>
              <a:t>Conjecture:</a:t>
            </a:r>
            <a:r>
              <a:rPr lang="en-US" dirty="0" smtClean="0"/>
              <a:t>  If a positive fraction is multiplied by a positive integer, then the product is greater than the fraction.</a:t>
            </a:r>
          </a:p>
          <a:p>
            <a:pPr lvl="1"/>
            <a:endParaRPr lang="en-US" b="1" i="1" dirty="0"/>
          </a:p>
          <a:p>
            <a:pPr lvl="1"/>
            <a:r>
              <a:rPr lang="en-US" b="1" i="1" dirty="0" smtClean="0"/>
              <a:t>Conjecture:</a:t>
            </a:r>
            <a:r>
              <a:rPr lang="en-US" dirty="0" smtClean="0"/>
              <a:t>  If all the sides of a figure are the same length, then the figure must be a square.</a:t>
            </a:r>
            <a:endParaRPr lang="en-US" b="1" i="1" dirty="0"/>
          </a:p>
          <a:p>
            <a:pPr marL="274320" lvl="1" indent="0">
              <a:buNone/>
            </a:pPr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78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Example 3:</a:t>
            </a:r>
            <a:r>
              <a:rPr lang="en-US" dirty="0" smtClean="0"/>
              <a:t>  Draw Lines, Segments, and Rays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8001728" cy="2819400"/>
          </a:xfrm>
        </p:spPr>
      </p:pic>
      <p:sp>
        <p:nvSpPr>
          <p:cNvPr id="5" name="Rectangle 4"/>
          <p:cNvSpPr/>
          <p:nvPr/>
        </p:nvSpPr>
        <p:spPr>
          <a:xfrm>
            <a:off x="609600" y="2743200"/>
            <a:ext cx="22860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743200"/>
            <a:ext cx="19812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2743200"/>
            <a:ext cx="19812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743200"/>
            <a:ext cx="1752600" cy="2438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Checkpoint:</a:t>
            </a:r>
            <a:r>
              <a:rPr lang="en-US" dirty="0" smtClean="0"/>
              <a:t>  Draw Lines, Segments, and Rays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31324" cy="25146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638800" y="2895600"/>
            <a:ext cx="1676400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0" y="2895600"/>
            <a:ext cx="1295400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8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Checkpoint:</a:t>
            </a:r>
            <a:r>
              <a:rPr lang="en-US" dirty="0" smtClean="0"/>
              <a:t>  Draw Lines, Segments, and Rays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31324" cy="2514600"/>
          </a:xfrm>
        </p:spPr>
      </p:pic>
      <p:cxnSp>
        <p:nvCxnSpPr>
          <p:cNvPr id="5" name="Straight Connector 4"/>
          <p:cNvCxnSpPr/>
          <p:nvPr/>
        </p:nvCxnSpPr>
        <p:spPr>
          <a:xfrm>
            <a:off x="5867400" y="2895600"/>
            <a:ext cx="2057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896100" y="2895600"/>
            <a:ext cx="190500" cy="68580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8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Checkpoint:</a:t>
            </a:r>
            <a:r>
              <a:rPr lang="en-US" dirty="0" smtClean="0"/>
              <a:t>  Draw Lines, Segments, and Rays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031324" cy="2514600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562600" y="2895600"/>
            <a:ext cx="2362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43700" y="2895600"/>
            <a:ext cx="1181100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2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Classwork/Homework: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17 – 19 #’s 15 -18 all, 20 -68 even.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Goal:  </a:t>
            </a:r>
            <a:r>
              <a:rPr lang="en-US" b="0" dirty="0" smtClean="0"/>
              <a:t>Use Postulates and undefined terms.</a:t>
            </a:r>
            <a:endParaRPr lang="en-US" b="0" u="sn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Section 1.3:</a:t>
            </a:r>
            <a:r>
              <a:rPr lang="en-US" dirty="0" smtClean="0"/>
              <a:t>  Points, Lines, and Planes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6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 words: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Undefined terms: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5" t="27455" r="4414" b="38967"/>
          <a:stretch/>
        </p:blipFill>
        <p:spPr bwMode="auto">
          <a:xfrm>
            <a:off x="533400" y="2133600"/>
            <a:ext cx="8117633" cy="32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51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Key words </a:t>
            </a:r>
            <a:r>
              <a:rPr lang="en-US" b="1" u="sng" dirty="0" err="1" smtClean="0"/>
              <a:t>con’t</a:t>
            </a:r>
            <a:r>
              <a:rPr lang="en-US" b="1" u="sng" dirty="0" smtClean="0"/>
              <a:t>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Point:</a:t>
            </a:r>
            <a:r>
              <a:rPr lang="en-US" dirty="0" smtClean="0"/>
              <a:t>  </a:t>
            </a:r>
            <a:r>
              <a:rPr lang="en-US" sz="1800" dirty="0" smtClean="0"/>
              <a:t>has no dimension, represented by a small dot.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Line:</a:t>
            </a:r>
            <a:r>
              <a:rPr lang="en-US" dirty="0" smtClean="0"/>
              <a:t>  </a:t>
            </a:r>
            <a:r>
              <a:rPr lang="en-US" sz="1800" dirty="0" smtClean="0"/>
              <a:t>has one dimension, extends without end in two directions, represented by a line with two arrow heads.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u="sng" dirty="0" smtClean="0"/>
              <a:t>Plane:</a:t>
            </a:r>
            <a:r>
              <a:rPr lang="en-US" dirty="0" smtClean="0"/>
              <a:t>  </a:t>
            </a:r>
            <a:r>
              <a:rPr lang="en-US" sz="1800" dirty="0" smtClean="0"/>
              <a:t>has two dimensions, represented by a shape that resembles a floor or wall, it also extends without end.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0" t="33187" r="30510" b="62883"/>
          <a:stretch/>
        </p:blipFill>
        <p:spPr bwMode="auto">
          <a:xfrm>
            <a:off x="2895600" y="2015474"/>
            <a:ext cx="3260116" cy="3833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1" t="44962" r="23316" b="49203"/>
          <a:stretch/>
        </p:blipFill>
        <p:spPr bwMode="auto">
          <a:xfrm>
            <a:off x="2299249" y="3477643"/>
            <a:ext cx="4404049" cy="5691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7" t="58179" r="20689" b="33403"/>
          <a:stretch/>
        </p:blipFill>
        <p:spPr bwMode="auto">
          <a:xfrm>
            <a:off x="1912028" y="5105400"/>
            <a:ext cx="5178489" cy="82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Postulates 1 &amp; 2: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58670" cy="3810000"/>
          </a:xfrm>
        </p:spPr>
      </p:pic>
      <p:sp>
        <p:nvSpPr>
          <p:cNvPr id="5" name="Rectangle 4"/>
          <p:cNvSpPr/>
          <p:nvPr/>
        </p:nvSpPr>
        <p:spPr>
          <a:xfrm>
            <a:off x="457200" y="1981200"/>
            <a:ext cx="8305800" cy="1752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733800"/>
            <a:ext cx="8305800" cy="20574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Example 1:</a:t>
            </a:r>
            <a:r>
              <a:rPr lang="en-US" dirty="0" smtClean="0"/>
              <a:t>  Name Points, Lines, and Planes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830399" cy="3733800"/>
          </a:xfrm>
        </p:spPr>
      </p:pic>
      <p:sp>
        <p:nvSpPr>
          <p:cNvPr id="5" name="Rectangle 4"/>
          <p:cNvSpPr/>
          <p:nvPr/>
        </p:nvSpPr>
        <p:spPr>
          <a:xfrm>
            <a:off x="685800" y="4343400"/>
            <a:ext cx="7848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724400"/>
            <a:ext cx="7848600" cy="43129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155692"/>
            <a:ext cx="7848600" cy="48310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8100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Example 2:</a:t>
            </a:r>
            <a:r>
              <a:rPr lang="en-US" dirty="0" smtClean="0"/>
              <a:t>  </a:t>
            </a:r>
            <a:r>
              <a:rPr lang="en-US" sz="3100" dirty="0" smtClean="0"/>
              <a:t>Name Collinear and Coplanar Points</a:t>
            </a:r>
            <a:endParaRPr lang="en-US" sz="31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772399" cy="3352800"/>
          </a:xfrm>
        </p:spPr>
      </p:pic>
      <p:sp>
        <p:nvSpPr>
          <p:cNvPr id="5" name="Rectangle 4"/>
          <p:cNvSpPr/>
          <p:nvPr/>
        </p:nvSpPr>
        <p:spPr>
          <a:xfrm>
            <a:off x="685800" y="4191000"/>
            <a:ext cx="77724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8100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77724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4953000"/>
            <a:ext cx="7772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Checkpoint:</a:t>
            </a:r>
            <a:r>
              <a:rPr lang="en-US" dirty="0" smtClean="0"/>
              <a:t>  Name Points, Lines and Planes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810499" cy="3124200"/>
          </a:xfrm>
        </p:spPr>
      </p:pic>
    </p:spTree>
    <p:extLst>
      <p:ext uri="{BB962C8B-B14F-4D97-AF65-F5344CB8AC3E}">
        <p14:creationId xmlns:p14="http://schemas.microsoft.com/office/powerpoint/2010/main" val="8612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More Key words: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9499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 smtClean="0"/>
                  <a:t>Segment:</a:t>
                </a:r>
                <a:r>
                  <a:rPr lang="en-US" dirty="0" smtClean="0"/>
                  <a:t>  </a:t>
                </a:r>
                <a:r>
                  <a:rPr lang="en-US" sz="2400" dirty="0" smtClean="0"/>
                  <a:t>part of a line that consists of two </a:t>
                </a:r>
                <a:r>
                  <a:rPr lang="en-US" sz="2400" i="1" dirty="0" smtClean="0"/>
                  <a:t>endpoints</a:t>
                </a:r>
                <a:r>
                  <a:rPr lang="en-US" sz="2400" dirty="0" smtClean="0"/>
                  <a:t>, and all the points on the line that are between the endpoints.</a:t>
                </a:r>
              </a:p>
              <a:p>
                <a:endParaRPr lang="en-US" sz="2400" dirty="0" smtClean="0"/>
              </a:p>
              <a:p>
                <a:r>
                  <a:rPr lang="en-US" b="1" u="sng" dirty="0" smtClean="0"/>
                  <a:t>Endpoints:</a:t>
                </a:r>
                <a:r>
                  <a:rPr lang="en-US" dirty="0" smtClean="0"/>
                  <a:t>  </a:t>
                </a:r>
                <a:r>
                  <a:rPr lang="en-US" sz="2400" dirty="0" smtClean="0"/>
                  <a:t>point at which a segment or ray begin/ends.</a:t>
                </a:r>
              </a:p>
              <a:p>
                <a:endParaRPr lang="en-US" b="1" u="sng" dirty="0" smtClean="0"/>
              </a:p>
              <a:p>
                <a:r>
                  <a:rPr lang="en-US" b="1" u="sng" dirty="0" smtClean="0"/>
                  <a:t>Ray:</a:t>
                </a:r>
                <a:r>
                  <a:rPr lang="en-US" b="1" dirty="0" smtClean="0"/>
                  <a:t>  </a:t>
                </a:r>
                <a:r>
                  <a:rPr lang="en-US" sz="2400" dirty="0" smtClean="0"/>
                  <a:t>The ray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consists of the </a:t>
                </a:r>
                <a:r>
                  <a:rPr lang="en-US" sz="2400" i="1" dirty="0" smtClean="0"/>
                  <a:t>endpoint A</a:t>
                </a:r>
                <a:r>
                  <a:rPr lang="en-US" sz="2400" dirty="0" smtClean="0"/>
                  <a:t> and all the points on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that lie on the same side of </a:t>
                </a:r>
                <a:r>
                  <a:rPr lang="en-US" sz="2400" i="1" dirty="0" smtClean="0"/>
                  <a:t>A</a:t>
                </a:r>
                <a:r>
                  <a:rPr lang="en-US" sz="2400" dirty="0" smtClean="0"/>
                  <a:t> as </a:t>
                </a:r>
                <a:r>
                  <a:rPr lang="en-US" sz="2400" i="1" dirty="0" smtClean="0"/>
                  <a:t>B</a:t>
                </a:r>
                <a:r>
                  <a:rPr lang="en-US" sz="2400" i="1" dirty="0" smtClean="0"/>
                  <a:t>.</a:t>
                </a:r>
              </a:p>
              <a:p>
                <a:endParaRPr lang="en-US" sz="2400" b="1" i="1" dirty="0" smtClean="0"/>
              </a:p>
              <a:p>
                <a:endParaRPr lang="en-US" sz="2400" b="1" i="1" dirty="0"/>
              </a:p>
              <a:p>
                <a:r>
                  <a:rPr lang="en-US" sz="2400" b="1" dirty="0" smtClean="0"/>
                  <a:t>Opposite Rays:  </a:t>
                </a:r>
                <a:r>
                  <a:rPr lang="en-US" sz="2400" dirty="0" smtClean="0"/>
                  <a:t>Rays that have the same endpoint and go opposite directions forming a line.</a:t>
                </a: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949952"/>
              </a:xfrm>
              <a:blipFill rotWithShape="1">
                <a:blip r:embed="rId2"/>
                <a:stretch>
                  <a:fillRect l="-789" t="-1847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8" t="44530" r="31106" b="50684"/>
          <a:stretch/>
        </p:blipFill>
        <p:spPr bwMode="auto">
          <a:xfrm>
            <a:off x="2438399" y="2344615"/>
            <a:ext cx="5046785" cy="49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6" t="50170" r="30529" b="42821"/>
          <a:stretch/>
        </p:blipFill>
        <p:spPr bwMode="auto">
          <a:xfrm>
            <a:off x="2384847" y="4821115"/>
            <a:ext cx="4958862" cy="72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565</TotalTime>
  <Words>275</Words>
  <Application>Microsoft Office PowerPoint</Application>
  <PresentationFormat>On-screen Show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Do Now:</vt:lpstr>
      <vt:lpstr>Section 1.3:  Points, Lines, and Planes</vt:lpstr>
      <vt:lpstr>Key words:</vt:lpstr>
      <vt:lpstr>Key words con’t:</vt:lpstr>
      <vt:lpstr>Postulates 1 &amp; 2:</vt:lpstr>
      <vt:lpstr>Example 1:  Name Points, Lines, and Planes</vt:lpstr>
      <vt:lpstr>Example 2:  Name Collinear and Coplanar Points</vt:lpstr>
      <vt:lpstr>Checkpoint:  Name Points, Lines and Planes</vt:lpstr>
      <vt:lpstr>More Key words:</vt:lpstr>
      <vt:lpstr>Example 3:  Draw Lines, Segments, and Rays</vt:lpstr>
      <vt:lpstr>Checkpoint:  Draw Lines, Segments, and Rays</vt:lpstr>
      <vt:lpstr>Checkpoint:  Draw Lines, Segments, and Rays</vt:lpstr>
      <vt:lpstr>Checkpoint:  Draw Lines, Segments, and Rays</vt:lpstr>
      <vt:lpstr>Classwork/Homework: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1.3:  Points, Lines, and Planes</dc:title>
  <dc:creator>Matthew Dolegiewitz</dc:creator>
  <cp:lastModifiedBy>Dolegiewitz, Matthew</cp:lastModifiedBy>
  <cp:revision>16</cp:revision>
  <dcterms:created xsi:type="dcterms:W3CDTF">2011-09-19T14:55:36Z</dcterms:created>
  <dcterms:modified xsi:type="dcterms:W3CDTF">2016-09-15T11:49:15Z</dcterms:modified>
</cp:coreProperties>
</file>