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264" r:id="rId3"/>
    <p:sldId id="265" r:id="rId4"/>
    <p:sldId id="266" r:id="rId5"/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91" d="100"/>
          <a:sy n="91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2808" y="5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8267A2-3668-4D5D-8A6C-EDB5D059C209}" type="datetimeFigureOut">
              <a:rPr lang="en-US"/>
              <a:t>6/8/2018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11ED25-177E-4436-B624-41BFE2A2FDA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286574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EC76B7E-1CA5-4888-95BA-835D9D829C78}" type="datetimeFigureOut">
              <a:rPr lang="en-US"/>
              <a:t>6/8/2018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8DE00C7-EBF3-4482-A53D-61C96E817E7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8503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anu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background" descr="Brick house with snow on roof, in snowy landscape, with smoke coming from chimney"/>
          <p:cNvGrpSpPr>
            <a:grpSpLocks noChangeAspect="1"/>
          </p:cNvGrpSpPr>
          <p:nvPr/>
        </p:nvGrpSpPr>
        <p:grpSpPr bwMode="auto">
          <a:xfrm>
            <a:off x="1588" y="0"/>
            <a:ext cx="9140825" cy="6858000"/>
            <a:chOff x="1" y="0"/>
            <a:chExt cx="5758" cy="4320"/>
          </a:xfrm>
        </p:grpSpPr>
        <p:sp>
          <p:nvSpPr>
            <p:cNvPr id="189" name="AutoShape 80"/>
            <p:cNvSpPr>
              <a:spLocks noChangeAspect="1" noChangeArrowheads="1" noTextEdit="1"/>
            </p:cNvSpPr>
            <p:nvPr/>
          </p:nvSpPr>
          <p:spPr bwMode="auto">
            <a:xfrm>
              <a:off x="1" y="0"/>
              <a:ext cx="575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159" y="380"/>
              <a:ext cx="84" cy="82"/>
            </a:xfrm>
            <a:custGeom>
              <a:avLst/>
              <a:gdLst>
                <a:gd name="T0" fmla="*/ 17 w 42"/>
                <a:gd name="T1" fmla="*/ 2 h 41"/>
                <a:gd name="T2" fmla="*/ 2 w 42"/>
                <a:gd name="T3" fmla="*/ 24 h 41"/>
                <a:gd name="T4" fmla="*/ 24 w 42"/>
                <a:gd name="T5" fmla="*/ 40 h 41"/>
                <a:gd name="T6" fmla="*/ 40 w 42"/>
                <a:gd name="T7" fmla="*/ 18 h 41"/>
                <a:gd name="T8" fmla="*/ 17 w 42"/>
                <a:gd name="T9" fmla="*/ 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1">
                  <a:moveTo>
                    <a:pt x="17" y="2"/>
                  </a:moveTo>
                  <a:cubicBezTo>
                    <a:pt x="8" y="4"/>
                    <a:pt x="0" y="14"/>
                    <a:pt x="2" y="24"/>
                  </a:cubicBezTo>
                  <a:cubicBezTo>
                    <a:pt x="4" y="34"/>
                    <a:pt x="14" y="41"/>
                    <a:pt x="24" y="40"/>
                  </a:cubicBezTo>
                  <a:cubicBezTo>
                    <a:pt x="35" y="37"/>
                    <a:pt x="42" y="27"/>
                    <a:pt x="40" y="18"/>
                  </a:cubicBezTo>
                  <a:cubicBezTo>
                    <a:pt x="38" y="7"/>
                    <a:pt x="28" y="0"/>
                    <a:pt x="17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121" y="300"/>
              <a:ext cx="422" cy="540"/>
            </a:xfrm>
            <a:custGeom>
              <a:avLst/>
              <a:gdLst>
                <a:gd name="T0" fmla="*/ 211 w 211"/>
                <a:gd name="T1" fmla="*/ 220 h 270"/>
                <a:gd name="T2" fmla="*/ 137 w 211"/>
                <a:gd name="T3" fmla="*/ 189 h 270"/>
                <a:gd name="T4" fmla="*/ 202 w 211"/>
                <a:gd name="T5" fmla="*/ 176 h 270"/>
                <a:gd name="T6" fmla="*/ 129 w 211"/>
                <a:gd name="T7" fmla="*/ 135 h 270"/>
                <a:gd name="T8" fmla="*/ 184 w 211"/>
                <a:gd name="T9" fmla="*/ 125 h 270"/>
                <a:gd name="T10" fmla="*/ 102 w 211"/>
                <a:gd name="T11" fmla="*/ 0 h 270"/>
                <a:gd name="T12" fmla="*/ 21 w 211"/>
                <a:gd name="T13" fmla="*/ 118 h 270"/>
                <a:gd name="T14" fmla="*/ 71 w 211"/>
                <a:gd name="T15" fmla="*/ 137 h 270"/>
                <a:gd name="T16" fmla="*/ 8 w 211"/>
                <a:gd name="T17" fmla="*/ 173 h 270"/>
                <a:gd name="T18" fmla="*/ 70 w 211"/>
                <a:gd name="T19" fmla="*/ 192 h 270"/>
                <a:gd name="T20" fmla="*/ 0 w 211"/>
                <a:gd name="T21" fmla="*/ 219 h 270"/>
                <a:gd name="T22" fmla="*/ 53 w 211"/>
                <a:gd name="T23" fmla="*/ 230 h 270"/>
                <a:gd name="T24" fmla="*/ 0 w 211"/>
                <a:gd name="T25" fmla="*/ 268 h 270"/>
                <a:gd name="T26" fmla="*/ 210 w 211"/>
                <a:gd name="T27" fmla="*/ 270 h 270"/>
                <a:gd name="T28" fmla="*/ 155 w 211"/>
                <a:gd name="T29" fmla="*/ 232 h 270"/>
                <a:gd name="T30" fmla="*/ 211 w 211"/>
                <a:gd name="T31" fmla="*/ 220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11" h="270">
                  <a:moveTo>
                    <a:pt x="211" y="220"/>
                  </a:moveTo>
                  <a:cubicBezTo>
                    <a:pt x="171" y="218"/>
                    <a:pt x="137" y="189"/>
                    <a:pt x="137" y="189"/>
                  </a:cubicBezTo>
                  <a:cubicBezTo>
                    <a:pt x="137" y="189"/>
                    <a:pt x="179" y="198"/>
                    <a:pt x="202" y="176"/>
                  </a:cubicBezTo>
                  <a:cubicBezTo>
                    <a:pt x="170" y="170"/>
                    <a:pt x="140" y="152"/>
                    <a:pt x="129" y="135"/>
                  </a:cubicBezTo>
                  <a:cubicBezTo>
                    <a:pt x="152" y="144"/>
                    <a:pt x="186" y="138"/>
                    <a:pt x="184" y="125"/>
                  </a:cubicBezTo>
                  <a:cubicBezTo>
                    <a:pt x="100" y="105"/>
                    <a:pt x="111" y="15"/>
                    <a:pt x="102" y="0"/>
                  </a:cubicBezTo>
                  <a:cubicBezTo>
                    <a:pt x="87" y="8"/>
                    <a:pt x="102" y="106"/>
                    <a:pt x="21" y="118"/>
                  </a:cubicBezTo>
                  <a:cubicBezTo>
                    <a:pt x="40" y="140"/>
                    <a:pt x="71" y="137"/>
                    <a:pt x="71" y="137"/>
                  </a:cubicBezTo>
                  <a:cubicBezTo>
                    <a:pt x="71" y="137"/>
                    <a:pt x="48" y="173"/>
                    <a:pt x="8" y="173"/>
                  </a:cubicBezTo>
                  <a:cubicBezTo>
                    <a:pt x="33" y="197"/>
                    <a:pt x="70" y="192"/>
                    <a:pt x="70" y="192"/>
                  </a:cubicBezTo>
                  <a:cubicBezTo>
                    <a:pt x="70" y="192"/>
                    <a:pt x="32" y="215"/>
                    <a:pt x="0" y="219"/>
                  </a:cubicBezTo>
                  <a:cubicBezTo>
                    <a:pt x="19" y="236"/>
                    <a:pt x="38" y="238"/>
                    <a:pt x="53" y="230"/>
                  </a:cubicBezTo>
                  <a:cubicBezTo>
                    <a:pt x="60" y="245"/>
                    <a:pt x="0" y="268"/>
                    <a:pt x="0" y="268"/>
                  </a:cubicBezTo>
                  <a:cubicBezTo>
                    <a:pt x="210" y="270"/>
                    <a:pt x="210" y="270"/>
                    <a:pt x="210" y="270"/>
                  </a:cubicBezTo>
                  <a:cubicBezTo>
                    <a:pt x="210" y="270"/>
                    <a:pt x="150" y="248"/>
                    <a:pt x="155" y="232"/>
                  </a:cubicBezTo>
                  <a:cubicBezTo>
                    <a:pt x="176" y="238"/>
                    <a:pt x="198" y="233"/>
                    <a:pt x="211" y="22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163" y="306"/>
              <a:ext cx="162" cy="276"/>
            </a:xfrm>
            <a:custGeom>
              <a:avLst/>
              <a:gdLst>
                <a:gd name="T0" fmla="*/ 71 w 81"/>
                <a:gd name="T1" fmla="*/ 26 h 138"/>
                <a:gd name="T2" fmla="*/ 46 w 81"/>
                <a:gd name="T3" fmla="*/ 87 h 138"/>
                <a:gd name="T4" fmla="*/ 0 w 81"/>
                <a:gd name="T5" fmla="*/ 115 h 138"/>
                <a:gd name="T6" fmla="*/ 34 w 81"/>
                <a:gd name="T7" fmla="*/ 138 h 138"/>
                <a:gd name="T8" fmla="*/ 68 w 81"/>
                <a:gd name="T9" fmla="*/ 127 h 138"/>
                <a:gd name="T10" fmla="*/ 33 w 81"/>
                <a:gd name="T11" fmla="*/ 133 h 138"/>
                <a:gd name="T12" fmla="*/ 10 w 81"/>
                <a:gd name="T13" fmla="*/ 118 h 138"/>
                <a:gd name="T14" fmla="*/ 46 w 81"/>
                <a:gd name="T15" fmla="*/ 100 h 138"/>
                <a:gd name="T16" fmla="*/ 72 w 81"/>
                <a:gd name="T17" fmla="*/ 47 h 138"/>
                <a:gd name="T18" fmla="*/ 78 w 81"/>
                <a:gd name="T19" fmla="*/ 0 h 138"/>
                <a:gd name="T20" fmla="*/ 71 w 81"/>
                <a:gd name="T21" fmla="*/ 26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138">
                  <a:moveTo>
                    <a:pt x="71" y="26"/>
                  </a:moveTo>
                  <a:cubicBezTo>
                    <a:pt x="69" y="35"/>
                    <a:pt x="60" y="73"/>
                    <a:pt x="46" y="87"/>
                  </a:cubicBezTo>
                  <a:cubicBezTo>
                    <a:pt x="34" y="101"/>
                    <a:pt x="0" y="115"/>
                    <a:pt x="0" y="115"/>
                  </a:cubicBezTo>
                  <a:cubicBezTo>
                    <a:pt x="0" y="115"/>
                    <a:pt x="15" y="138"/>
                    <a:pt x="34" y="138"/>
                  </a:cubicBezTo>
                  <a:cubicBezTo>
                    <a:pt x="53" y="138"/>
                    <a:pt x="68" y="127"/>
                    <a:pt x="68" y="127"/>
                  </a:cubicBezTo>
                  <a:cubicBezTo>
                    <a:pt x="68" y="127"/>
                    <a:pt x="45" y="133"/>
                    <a:pt x="33" y="133"/>
                  </a:cubicBezTo>
                  <a:cubicBezTo>
                    <a:pt x="21" y="133"/>
                    <a:pt x="10" y="118"/>
                    <a:pt x="10" y="118"/>
                  </a:cubicBezTo>
                  <a:cubicBezTo>
                    <a:pt x="10" y="118"/>
                    <a:pt x="35" y="107"/>
                    <a:pt x="46" y="100"/>
                  </a:cubicBezTo>
                  <a:cubicBezTo>
                    <a:pt x="56" y="93"/>
                    <a:pt x="66" y="67"/>
                    <a:pt x="72" y="47"/>
                  </a:cubicBezTo>
                  <a:cubicBezTo>
                    <a:pt x="81" y="16"/>
                    <a:pt x="78" y="0"/>
                    <a:pt x="78" y="0"/>
                  </a:cubicBezTo>
                  <a:cubicBezTo>
                    <a:pt x="78" y="0"/>
                    <a:pt x="73" y="16"/>
                    <a:pt x="71" y="26"/>
                  </a:cubicBezTo>
                  <a:close/>
                </a:path>
              </a:pathLst>
            </a:custGeom>
            <a:solidFill>
              <a:srgbClr val="6BA8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55" y="654"/>
              <a:ext cx="164" cy="38"/>
            </a:xfrm>
            <a:custGeom>
              <a:avLst/>
              <a:gdLst>
                <a:gd name="T0" fmla="*/ 0 w 82"/>
                <a:gd name="T1" fmla="*/ 1 h 19"/>
                <a:gd name="T2" fmla="*/ 46 w 82"/>
                <a:gd name="T3" fmla="*/ 17 h 19"/>
                <a:gd name="T4" fmla="*/ 82 w 82"/>
                <a:gd name="T5" fmla="*/ 0 h 19"/>
                <a:gd name="T6" fmla="*/ 45 w 82"/>
                <a:gd name="T7" fmla="*/ 9 h 19"/>
                <a:gd name="T8" fmla="*/ 0 w 82"/>
                <a:gd name="T9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9">
                  <a:moveTo>
                    <a:pt x="0" y="1"/>
                  </a:moveTo>
                  <a:cubicBezTo>
                    <a:pt x="0" y="1"/>
                    <a:pt x="22" y="19"/>
                    <a:pt x="46" y="17"/>
                  </a:cubicBezTo>
                  <a:cubicBezTo>
                    <a:pt x="70" y="15"/>
                    <a:pt x="82" y="0"/>
                    <a:pt x="82" y="0"/>
                  </a:cubicBezTo>
                  <a:cubicBezTo>
                    <a:pt x="82" y="0"/>
                    <a:pt x="62" y="9"/>
                    <a:pt x="45" y="9"/>
                  </a:cubicBezTo>
                  <a:cubicBezTo>
                    <a:pt x="28" y="9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277" y="614"/>
              <a:ext cx="106" cy="32"/>
            </a:xfrm>
            <a:custGeom>
              <a:avLst/>
              <a:gdLst>
                <a:gd name="T0" fmla="*/ 22 w 53"/>
                <a:gd name="T1" fmla="*/ 11 h 16"/>
                <a:gd name="T2" fmla="*/ 0 w 53"/>
                <a:gd name="T3" fmla="*/ 3 h 16"/>
                <a:gd name="T4" fmla="*/ 20 w 53"/>
                <a:gd name="T5" fmla="*/ 15 h 16"/>
                <a:gd name="T6" fmla="*/ 52 w 53"/>
                <a:gd name="T7" fmla="*/ 0 h 16"/>
                <a:gd name="T8" fmla="*/ 22 w 53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16">
                  <a:moveTo>
                    <a:pt x="22" y="11"/>
                  </a:moveTo>
                  <a:cubicBezTo>
                    <a:pt x="16" y="11"/>
                    <a:pt x="5" y="7"/>
                    <a:pt x="0" y="3"/>
                  </a:cubicBezTo>
                  <a:cubicBezTo>
                    <a:pt x="0" y="8"/>
                    <a:pt x="7" y="13"/>
                    <a:pt x="20" y="15"/>
                  </a:cubicBezTo>
                  <a:cubicBezTo>
                    <a:pt x="41" y="16"/>
                    <a:pt x="53" y="5"/>
                    <a:pt x="52" y="0"/>
                  </a:cubicBezTo>
                  <a:cubicBezTo>
                    <a:pt x="44" y="7"/>
                    <a:pt x="36" y="10"/>
                    <a:pt x="22" y="11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137" y="652"/>
              <a:ext cx="166" cy="48"/>
            </a:xfrm>
            <a:custGeom>
              <a:avLst/>
              <a:gdLst>
                <a:gd name="T0" fmla="*/ 0 w 83"/>
                <a:gd name="T1" fmla="*/ 0 h 24"/>
                <a:gd name="T2" fmla="*/ 29 w 83"/>
                <a:gd name="T3" fmla="*/ 17 h 24"/>
                <a:gd name="T4" fmla="*/ 83 w 83"/>
                <a:gd name="T5" fmla="*/ 11 h 24"/>
                <a:gd name="T6" fmla="*/ 0 w 83"/>
                <a:gd name="T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24">
                  <a:moveTo>
                    <a:pt x="0" y="0"/>
                  </a:moveTo>
                  <a:cubicBezTo>
                    <a:pt x="0" y="0"/>
                    <a:pt x="13" y="13"/>
                    <a:pt x="29" y="17"/>
                  </a:cubicBezTo>
                  <a:cubicBezTo>
                    <a:pt x="45" y="20"/>
                    <a:pt x="59" y="24"/>
                    <a:pt x="83" y="11"/>
                  </a:cubicBezTo>
                  <a:cubicBezTo>
                    <a:pt x="38" y="2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47" y="420"/>
              <a:ext cx="142" cy="164"/>
            </a:xfrm>
            <a:custGeom>
              <a:avLst/>
              <a:gdLst>
                <a:gd name="T0" fmla="*/ 0 w 71"/>
                <a:gd name="T1" fmla="*/ 0 h 82"/>
                <a:gd name="T2" fmla="*/ 22 w 71"/>
                <a:gd name="T3" fmla="*/ 43 h 82"/>
                <a:gd name="T4" fmla="*/ 67 w 71"/>
                <a:gd name="T5" fmla="*/ 68 h 82"/>
                <a:gd name="T6" fmla="*/ 47 w 71"/>
                <a:gd name="T7" fmla="*/ 76 h 82"/>
                <a:gd name="T8" fmla="*/ 5 w 71"/>
                <a:gd name="T9" fmla="*/ 70 h 82"/>
                <a:gd name="T10" fmla="*/ 32 w 71"/>
                <a:gd name="T11" fmla="*/ 82 h 82"/>
                <a:gd name="T12" fmla="*/ 71 w 71"/>
                <a:gd name="T13" fmla="*/ 65 h 82"/>
                <a:gd name="T14" fmla="*/ 71 w 71"/>
                <a:gd name="T15" fmla="*/ 65 h 82"/>
                <a:gd name="T16" fmla="*/ 71 w 71"/>
                <a:gd name="T17" fmla="*/ 65 h 82"/>
                <a:gd name="T18" fmla="*/ 0 w 71"/>
                <a:gd name="T1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" h="82">
                  <a:moveTo>
                    <a:pt x="0" y="0"/>
                  </a:moveTo>
                  <a:cubicBezTo>
                    <a:pt x="0" y="9"/>
                    <a:pt x="7" y="27"/>
                    <a:pt x="22" y="43"/>
                  </a:cubicBezTo>
                  <a:cubicBezTo>
                    <a:pt x="41" y="62"/>
                    <a:pt x="61" y="67"/>
                    <a:pt x="67" y="68"/>
                  </a:cubicBezTo>
                  <a:cubicBezTo>
                    <a:pt x="61" y="70"/>
                    <a:pt x="52" y="75"/>
                    <a:pt x="47" y="76"/>
                  </a:cubicBezTo>
                  <a:cubicBezTo>
                    <a:pt x="30" y="78"/>
                    <a:pt x="5" y="70"/>
                    <a:pt x="5" y="70"/>
                  </a:cubicBezTo>
                  <a:cubicBezTo>
                    <a:pt x="5" y="70"/>
                    <a:pt x="19" y="82"/>
                    <a:pt x="32" y="82"/>
                  </a:cubicBezTo>
                  <a:cubicBezTo>
                    <a:pt x="44" y="82"/>
                    <a:pt x="68" y="80"/>
                    <a:pt x="71" y="65"/>
                  </a:cubicBezTo>
                  <a:cubicBezTo>
                    <a:pt x="71" y="65"/>
                    <a:pt x="71" y="65"/>
                    <a:pt x="71" y="65"/>
                  </a:cubicBezTo>
                  <a:cubicBezTo>
                    <a:pt x="71" y="65"/>
                    <a:pt x="71" y="65"/>
                    <a:pt x="71" y="65"/>
                  </a:cubicBezTo>
                  <a:cubicBezTo>
                    <a:pt x="71" y="65"/>
                    <a:pt x="23" y="50"/>
                    <a:pt x="0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1225" y="520"/>
              <a:ext cx="6" cy="4"/>
            </a:xfrm>
            <a:custGeom>
              <a:avLst/>
              <a:gdLst>
                <a:gd name="T0" fmla="*/ 0 w 3"/>
                <a:gd name="T1" fmla="*/ 0 h 2"/>
                <a:gd name="T2" fmla="*/ 0 w 3"/>
                <a:gd name="T3" fmla="*/ 2 h 2"/>
                <a:gd name="T4" fmla="*/ 3 w 3"/>
                <a:gd name="T5" fmla="*/ 1 h 2"/>
                <a:gd name="T6" fmla="*/ 0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3" y="1"/>
                    <a:pt x="3" y="1"/>
                    <a:pt x="3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411" y="524"/>
              <a:ext cx="820" cy="418"/>
            </a:xfrm>
            <a:custGeom>
              <a:avLst/>
              <a:gdLst>
                <a:gd name="T0" fmla="*/ 185 w 410"/>
                <a:gd name="T1" fmla="*/ 44 h 209"/>
                <a:gd name="T2" fmla="*/ 0 w 410"/>
                <a:gd name="T3" fmla="*/ 38 h 209"/>
                <a:gd name="T4" fmla="*/ 4 w 410"/>
                <a:gd name="T5" fmla="*/ 157 h 209"/>
                <a:gd name="T6" fmla="*/ 312 w 410"/>
                <a:gd name="T7" fmla="*/ 209 h 209"/>
                <a:gd name="T8" fmla="*/ 410 w 410"/>
                <a:gd name="T9" fmla="*/ 156 h 209"/>
                <a:gd name="T10" fmla="*/ 409 w 410"/>
                <a:gd name="T11" fmla="*/ 128 h 209"/>
                <a:gd name="T12" fmla="*/ 407 w 410"/>
                <a:gd name="T13" fmla="*/ 0 h 209"/>
                <a:gd name="T14" fmla="*/ 185 w 410"/>
                <a:gd name="T15" fmla="*/ 44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0" h="209">
                  <a:moveTo>
                    <a:pt x="185" y="44"/>
                  </a:moveTo>
                  <a:cubicBezTo>
                    <a:pt x="185" y="44"/>
                    <a:pt x="185" y="44"/>
                    <a:pt x="0" y="38"/>
                  </a:cubicBezTo>
                  <a:cubicBezTo>
                    <a:pt x="0" y="38"/>
                    <a:pt x="0" y="38"/>
                    <a:pt x="4" y="157"/>
                  </a:cubicBezTo>
                  <a:cubicBezTo>
                    <a:pt x="4" y="157"/>
                    <a:pt x="304" y="209"/>
                    <a:pt x="312" y="209"/>
                  </a:cubicBezTo>
                  <a:cubicBezTo>
                    <a:pt x="320" y="209"/>
                    <a:pt x="410" y="156"/>
                    <a:pt x="410" y="156"/>
                  </a:cubicBezTo>
                  <a:cubicBezTo>
                    <a:pt x="410" y="156"/>
                    <a:pt x="410" y="156"/>
                    <a:pt x="409" y="128"/>
                  </a:cubicBezTo>
                  <a:cubicBezTo>
                    <a:pt x="409" y="128"/>
                    <a:pt x="409" y="128"/>
                    <a:pt x="407" y="0"/>
                  </a:cubicBezTo>
                  <a:cubicBezTo>
                    <a:pt x="399" y="1"/>
                    <a:pt x="361" y="9"/>
                    <a:pt x="185" y="44"/>
                  </a:cubicBezTo>
                  <a:close/>
                </a:path>
              </a:pathLst>
            </a:cu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65" y="54"/>
              <a:ext cx="654" cy="272"/>
            </a:xfrm>
            <a:custGeom>
              <a:avLst/>
              <a:gdLst>
                <a:gd name="T0" fmla="*/ 291 w 327"/>
                <a:gd name="T1" fmla="*/ 61 h 136"/>
                <a:gd name="T2" fmla="*/ 88 w 327"/>
                <a:gd name="T3" fmla="*/ 7 h 136"/>
                <a:gd name="T4" fmla="*/ 11 w 327"/>
                <a:gd name="T5" fmla="*/ 22 h 136"/>
                <a:gd name="T6" fmla="*/ 51 w 327"/>
                <a:gd name="T7" fmla="*/ 85 h 136"/>
                <a:gd name="T8" fmla="*/ 142 w 327"/>
                <a:gd name="T9" fmla="*/ 73 h 136"/>
                <a:gd name="T10" fmla="*/ 267 w 327"/>
                <a:gd name="T11" fmla="*/ 121 h 136"/>
                <a:gd name="T12" fmla="*/ 300 w 327"/>
                <a:gd name="T13" fmla="*/ 118 h 136"/>
                <a:gd name="T14" fmla="*/ 291 w 327"/>
                <a:gd name="T15" fmla="*/ 61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7" h="136">
                  <a:moveTo>
                    <a:pt x="291" y="61"/>
                  </a:moveTo>
                  <a:cubicBezTo>
                    <a:pt x="204" y="1"/>
                    <a:pt x="180" y="29"/>
                    <a:pt x="88" y="7"/>
                  </a:cubicBezTo>
                  <a:cubicBezTo>
                    <a:pt x="88" y="7"/>
                    <a:pt x="22" y="0"/>
                    <a:pt x="11" y="22"/>
                  </a:cubicBezTo>
                  <a:cubicBezTo>
                    <a:pt x="0" y="43"/>
                    <a:pt x="16" y="82"/>
                    <a:pt x="51" y="85"/>
                  </a:cubicBezTo>
                  <a:cubicBezTo>
                    <a:pt x="91" y="88"/>
                    <a:pt x="116" y="65"/>
                    <a:pt x="142" y="73"/>
                  </a:cubicBezTo>
                  <a:cubicBezTo>
                    <a:pt x="174" y="83"/>
                    <a:pt x="202" y="136"/>
                    <a:pt x="267" y="121"/>
                  </a:cubicBezTo>
                  <a:cubicBezTo>
                    <a:pt x="281" y="117"/>
                    <a:pt x="300" y="118"/>
                    <a:pt x="300" y="118"/>
                  </a:cubicBezTo>
                  <a:cubicBezTo>
                    <a:pt x="300" y="118"/>
                    <a:pt x="327" y="86"/>
                    <a:pt x="291" y="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427" y="388"/>
              <a:ext cx="782" cy="566"/>
            </a:xfrm>
            <a:custGeom>
              <a:avLst/>
              <a:gdLst>
                <a:gd name="T0" fmla="*/ 0 w 782"/>
                <a:gd name="T1" fmla="*/ 102 h 566"/>
                <a:gd name="T2" fmla="*/ 10 w 782"/>
                <a:gd name="T3" fmla="*/ 556 h 566"/>
                <a:gd name="T4" fmla="*/ 428 w 782"/>
                <a:gd name="T5" fmla="*/ 566 h 566"/>
                <a:gd name="T6" fmla="*/ 782 w 782"/>
                <a:gd name="T7" fmla="*/ 556 h 566"/>
                <a:gd name="T8" fmla="*/ 782 w 782"/>
                <a:gd name="T9" fmla="*/ 96 h 566"/>
                <a:gd name="T10" fmla="*/ 676 w 782"/>
                <a:gd name="T11" fmla="*/ 0 h 566"/>
                <a:gd name="T12" fmla="*/ 0 w 782"/>
                <a:gd name="T13" fmla="*/ 102 h 5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2" h="566">
                  <a:moveTo>
                    <a:pt x="0" y="102"/>
                  </a:moveTo>
                  <a:lnTo>
                    <a:pt x="10" y="556"/>
                  </a:lnTo>
                  <a:lnTo>
                    <a:pt x="428" y="566"/>
                  </a:lnTo>
                  <a:lnTo>
                    <a:pt x="782" y="556"/>
                  </a:lnTo>
                  <a:lnTo>
                    <a:pt x="782" y="96"/>
                  </a:lnTo>
                  <a:lnTo>
                    <a:pt x="676" y="0"/>
                  </a:lnTo>
                  <a:lnTo>
                    <a:pt x="0" y="102"/>
                  </a:lnTo>
                  <a:close/>
                </a:path>
              </a:pathLst>
            </a:custGeom>
            <a:solidFill>
              <a:srgbClr val="A563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01" name="Freeform 93"/>
            <p:cNvSpPr>
              <a:spLocks/>
            </p:cNvSpPr>
            <p:nvPr/>
          </p:nvSpPr>
          <p:spPr bwMode="auto">
            <a:xfrm>
              <a:off x="433" y="492"/>
              <a:ext cx="782" cy="38"/>
            </a:xfrm>
            <a:custGeom>
              <a:avLst/>
              <a:gdLst>
                <a:gd name="T0" fmla="*/ 502 w 782"/>
                <a:gd name="T1" fmla="*/ 30 h 38"/>
                <a:gd name="T2" fmla="*/ 0 w 782"/>
                <a:gd name="T3" fmla="*/ 12 h 38"/>
                <a:gd name="T4" fmla="*/ 2 w 782"/>
                <a:gd name="T5" fmla="*/ 24 h 38"/>
                <a:gd name="T6" fmla="*/ 502 w 782"/>
                <a:gd name="T7" fmla="*/ 38 h 38"/>
                <a:gd name="T8" fmla="*/ 782 w 782"/>
                <a:gd name="T9" fmla="*/ 6 h 38"/>
                <a:gd name="T10" fmla="*/ 780 w 782"/>
                <a:gd name="T11" fmla="*/ 0 h 38"/>
                <a:gd name="T12" fmla="*/ 502 w 782"/>
                <a:gd name="T13" fmla="*/ 3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2" h="38">
                  <a:moveTo>
                    <a:pt x="502" y="30"/>
                  </a:moveTo>
                  <a:lnTo>
                    <a:pt x="0" y="12"/>
                  </a:lnTo>
                  <a:lnTo>
                    <a:pt x="2" y="24"/>
                  </a:lnTo>
                  <a:lnTo>
                    <a:pt x="502" y="38"/>
                  </a:lnTo>
                  <a:lnTo>
                    <a:pt x="782" y="6"/>
                  </a:lnTo>
                  <a:lnTo>
                    <a:pt x="780" y="0"/>
                  </a:lnTo>
                  <a:lnTo>
                    <a:pt x="502" y="30"/>
                  </a:lnTo>
                  <a:close/>
                </a:path>
              </a:pathLst>
            </a:cu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02" name="Freeform 94"/>
            <p:cNvSpPr>
              <a:spLocks/>
            </p:cNvSpPr>
            <p:nvPr/>
          </p:nvSpPr>
          <p:spPr bwMode="auto">
            <a:xfrm>
              <a:off x="431" y="432"/>
              <a:ext cx="782" cy="36"/>
            </a:xfrm>
            <a:custGeom>
              <a:avLst/>
              <a:gdLst>
                <a:gd name="T0" fmla="*/ 502 w 782"/>
                <a:gd name="T1" fmla="*/ 28 h 36"/>
                <a:gd name="T2" fmla="*/ 0 w 782"/>
                <a:gd name="T3" fmla="*/ 10 h 36"/>
                <a:gd name="T4" fmla="*/ 2 w 782"/>
                <a:gd name="T5" fmla="*/ 22 h 36"/>
                <a:gd name="T6" fmla="*/ 502 w 782"/>
                <a:gd name="T7" fmla="*/ 36 h 36"/>
                <a:gd name="T8" fmla="*/ 782 w 782"/>
                <a:gd name="T9" fmla="*/ 4 h 36"/>
                <a:gd name="T10" fmla="*/ 782 w 782"/>
                <a:gd name="T11" fmla="*/ 0 h 36"/>
                <a:gd name="T12" fmla="*/ 502 w 782"/>
                <a:gd name="T13" fmla="*/ 2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2" h="36">
                  <a:moveTo>
                    <a:pt x="502" y="28"/>
                  </a:moveTo>
                  <a:lnTo>
                    <a:pt x="0" y="10"/>
                  </a:lnTo>
                  <a:lnTo>
                    <a:pt x="2" y="22"/>
                  </a:lnTo>
                  <a:lnTo>
                    <a:pt x="502" y="36"/>
                  </a:lnTo>
                  <a:lnTo>
                    <a:pt x="782" y="4"/>
                  </a:lnTo>
                  <a:lnTo>
                    <a:pt x="782" y="0"/>
                  </a:lnTo>
                  <a:lnTo>
                    <a:pt x="502" y="28"/>
                  </a:lnTo>
                  <a:close/>
                </a:path>
              </a:pathLst>
            </a:cu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03" name="Freeform 95"/>
            <p:cNvSpPr>
              <a:spLocks noEditPoints="1"/>
            </p:cNvSpPr>
            <p:nvPr/>
          </p:nvSpPr>
          <p:spPr bwMode="auto">
            <a:xfrm>
              <a:off x="427" y="506"/>
              <a:ext cx="788" cy="414"/>
            </a:xfrm>
            <a:custGeom>
              <a:avLst/>
              <a:gdLst>
                <a:gd name="T0" fmla="*/ 786 w 788"/>
                <a:gd name="T1" fmla="*/ 62 h 414"/>
                <a:gd name="T2" fmla="*/ 724 w 788"/>
                <a:gd name="T3" fmla="*/ 62 h 414"/>
                <a:gd name="T4" fmla="*/ 718 w 788"/>
                <a:gd name="T5" fmla="*/ 0 h 414"/>
                <a:gd name="T6" fmla="*/ 506 w 788"/>
                <a:gd name="T7" fmla="*/ 86 h 414"/>
                <a:gd name="T8" fmla="*/ 6 w 788"/>
                <a:gd name="T9" fmla="*/ 80 h 414"/>
                <a:gd name="T10" fmla="*/ 580 w 788"/>
                <a:gd name="T11" fmla="*/ 86 h 414"/>
                <a:gd name="T12" fmla="*/ 504 w 788"/>
                <a:gd name="T13" fmla="*/ 146 h 414"/>
                <a:gd name="T14" fmla="*/ 4 w 788"/>
                <a:gd name="T15" fmla="*/ 140 h 414"/>
                <a:gd name="T16" fmla="*/ 292 w 788"/>
                <a:gd name="T17" fmla="*/ 206 h 414"/>
                <a:gd name="T18" fmla="*/ 70 w 788"/>
                <a:gd name="T19" fmla="*/ 144 h 414"/>
                <a:gd name="T20" fmla="*/ 62 w 788"/>
                <a:gd name="T21" fmla="*/ 200 h 414"/>
                <a:gd name="T22" fmla="*/ 4 w 788"/>
                <a:gd name="T23" fmla="*/ 206 h 414"/>
                <a:gd name="T24" fmla="*/ 140 w 788"/>
                <a:gd name="T25" fmla="*/ 262 h 414"/>
                <a:gd name="T26" fmla="*/ 4 w 788"/>
                <a:gd name="T27" fmla="*/ 270 h 414"/>
                <a:gd name="T28" fmla="*/ 178 w 788"/>
                <a:gd name="T29" fmla="*/ 328 h 414"/>
                <a:gd name="T30" fmla="*/ 4 w 788"/>
                <a:gd name="T31" fmla="*/ 332 h 414"/>
                <a:gd name="T32" fmla="*/ 362 w 788"/>
                <a:gd name="T33" fmla="*/ 402 h 414"/>
                <a:gd name="T34" fmla="*/ 4 w 788"/>
                <a:gd name="T35" fmla="*/ 402 h 414"/>
                <a:gd name="T36" fmla="*/ 782 w 788"/>
                <a:gd name="T37" fmla="*/ 384 h 414"/>
                <a:gd name="T38" fmla="*/ 502 w 788"/>
                <a:gd name="T39" fmla="*/ 406 h 414"/>
                <a:gd name="T40" fmla="*/ 368 w 788"/>
                <a:gd name="T41" fmla="*/ 344 h 414"/>
                <a:gd name="T42" fmla="*/ 784 w 788"/>
                <a:gd name="T43" fmla="*/ 316 h 414"/>
                <a:gd name="T44" fmla="*/ 504 w 788"/>
                <a:gd name="T45" fmla="*/ 340 h 414"/>
                <a:gd name="T46" fmla="*/ 474 w 788"/>
                <a:gd name="T47" fmla="*/ 284 h 414"/>
                <a:gd name="T48" fmla="*/ 784 w 788"/>
                <a:gd name="T49" fmla="*/ 252 h 414"/>
                <a:gd name="T50" fmla="*/ 756 w 788"/>
                <a:gd name="T51" fmla="*/ 248 h 414"/>
                <a:gd name="T52" fmla="*/ 784 w 788"/>
                <a:gd name="T53" fmla="*/ 188 h 414"/>
                <a:gd name="T54" fmla="*/ 504 w 788"/>
                <a:gd name="T55" fmla="*/ 212 h 414"/>
                <a:gd name="T56" fmla="*/ 492 w 788"/>
                <a:gd name="T57" fmla="*/ 154 h 414"/>
                <a:gd name="T58" fmla="*/ 784 w 788"/>
                <a:gd name="T59" fmla="*/ 122 h 414"/>
                <a:gd name="T60" fmla="*/ 582 w 788"/>
                <a:gd name="T61" fmla="*/ 136 h 414"/>
                <a:gd name="T62" fmla="*/ 300 w 788"/>
                <a:gd name="T63" fmla="*/ 148 h 414"/>
                <a:gd name="T64" fmla="*/ 484 w 788"/>
                <a:gd name="T65" fmla="*/ 212 h 414"/>
                <a:gd name="T66" fmla="*/ 300 w 788"/>
                <a:gd name="T67" fmla="*/ 148 h 414"/>
                <a:gd name="T68" fmla="*/ 146 w 788"/>
                <a:gd name="T69" fmla="*/ 210 h 414"/>
                <a:gd name="T70" fmla="*/ 404 w 788"/>
                <a:gd name="T71" fmla="*/ 218 h 414"/>
                <a:gd name="T72" fmla="*/ 146 w 788"/>
                <a:gd name="T73" fmla="*/ 262 h 414"/>
                <a:gd name="T74" fmla="*/ 184 w 788"/>
                <a:gd name="T75" fmla="*/ 328 h 414"/>
                <a:gd name="T76" fmla="*/ 402 w 788"/>
                <a:gd name="T77" fmla="*/ 282 h 414"/>
                <a:gd name="T78" fmla="*/ 402 w 788"/>
                <a:gd name="T79" fmla="*/ 282 h 414"/>
                <a:gd name="T80" fmla="*/ 466 w 788"/>
                <a:gd name="T81" fmla="*/ 338 h 414"/>
                <a:gd name="T82" fmla="*/ 754 w 788"/>
                <a:gd name="T83" fmla="*/ 192 h 414"/>
                <a:gd name="T84" fmla="*/ 504 w 788"/>
                <a:gd name="T85" fmla="*/ 276 h 414"/>
                <a:gd name="T86" fmla="*/ 410 w 788"/>
                <a:gd name="T87" fmla="*/ 21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88" h="414">
                  <a:moveTo>
                    <a:pt x="584" y="86"/>
                  </a:moveTo>
                  <a:lnTo>
                    <a:pt x="786" y="62"/>
                  </a:lnTo>
                  <a:lnTo>
                    <a:pt x="786" y="56"/>
                  </a:lnTo>
                  <a:lnTo>
                    <a:pt x="724" y="62"/>
                  </a:lnTo>
                  <a:lnTo>
                    <a:pt x="724" y="0"/>
                  </a:lnTo>
                  <a:lnTo>
                    <a:pt x="718" y="0"/>
                  </a:lnTo>
                  <a:lnTo>
                    <a:pt x="718" y="62"/>
                  </a:lnTo>
                  <a:lnTo>
                    <a:pt x="506" y="86"/>
                  </a:lnTo>
                  <a:lnTo>
                    <a:pt x="4" y="68"/>
                  </a:lnTo>
                  <a:lnTo>
                    <a:pt x="6" y="80"/>
                  </a:lnTo>
                  <a:lnTo>
                    <a:pt x="506" y="94"/>
                  </a:lnTo>
                  <a:lnTo>
                    <a:pt x="580" y="86"/>
                  </a:lnTo>
                  <a:lnTo>
                    <a:pt x="578" y="138"/>
                  </a:lnTo>
                  <a:lnTo>
                    <a:pt x="504" y="146"/>
                  </a:lnTo>
                  <a:lnTo>
                    <a:pt x="2" y="132"/>
                  </a:lnTo>
                  <a:lnTo>
                    <a:pt x="4" y="140"/>
                  </a:lnTo>
                  <a:lnTo>
                    <a:pt x="294" y="148"/>
                  </a:lnTo>
                  <a:lnTo>
                    <a:pt x="292" y="206"/>
                  </a:lnTo>
                  <a:lnTo>
                    <a:pt x="68" y="200"/>
                  </a:lnTo>
                  <a:lnTo>
                    <a:pt x="70" y="144"/>
                  </a:lnTo>
                  <a:lnTo>
                    <a:pt x="64" y="144"/>
                  </a:lnTo>
                  <a:lnTo>
                    <a:pt x="62" y="200"/>
                  </a:lnTo>
                  <a:lnTo>
                    <a:pt x="2" y="198"/>
                  </a:lnTo>
                  <a:lnTo>
                    <a:pt x="4" y="206"/>
                  </a:lnTo>
                  <a:lnTo>
                    <a:pt x="142" y="210"/>
                  </a:lnTo>
                  <a:lnTo>
                    <a:pt x="140" y="262"/>
                  </a:lnTo>
                  <a:lnTo>
                    <a:pt x="2" y="258"/>
                  </a:lnTo>
                  <a:lnTo>
                    <a:pt x="4" y="270"/>
                  </a:lnTo>
                  <a:lnTo>
                    <a:pt x="180" y="274"/>
                  </a:lnTo>
                  <a:lnTo>
                    <a:pt x="178" y="328"/>
                  </a:lnTo>
                  <a:lnTo>
                    <a:pt x="2" y="322"/>
                  </a:lnTo>
                  <a:lnTo>
                    <a:pt x="4" y="332"/>
                  </a:lnTo>
                  <a:lnTo>
                    <a:pt x="362" y="344"/>
                  </a:lnTo>
                  <a:lnTo>
                    <a:pt x="362" y="402"/>
                  </a:lnTo>
                  <a:lnTo>
                    <a:pt x="0" y="388"/>
                  </a:lnTo>
                  <a:lnTo>
                    <a:pt x="4" y="402"/>
                  </a:lnTo>
                  <a:lnTo>
                    <a:pt x="502" y="414"/>
                  </a:lnTo>
                  <a:lnTo>
                    <a:pt x="782" y="384"/>
                  </a:lnTo>
                  <a:lnTo>
                    <a:pt x="782" y="370"/>
                  </a:lnTo>
                  <a:lnTo>
                    <a:pt x="502" y="406"/>
                  </a:lnTo>
                  <a:lnTo>
                    <a:pt x="366" y="402"/>
                  </a:lnTo>
                  <a:lnTo>
                    <a:pt x="368" y="344"/>
                  </a:lnTo>
                  <a:lnTo>
                    <a:pt x="504" y="348"/>
                  </a:lnTo>
                  <a:lnTo>
                    <a:pt x="784" y="316"/>
                  </a:lnTo>
                  <a:lnTo>
                    <a:pt x="784" y="308"/>
                  </a:lnTo>
                  <a:lnTo>
                    <a:pt x="504" y="340"/>
                  </a:lnTo>
                  <a:lnTo>
                    <a:pt x="470" y="338"/>
                  </a:lnTo>
                  <a:lnTo>
                    <a:pt x="474" y="284"/>
                  </a:lnTo>
                  <a:lnTo>
                    <a:pt x="504" y="284"/>
                  </a:lnTo>
                  <a:lnTo>
                    <a:pt x="784" y="252"/>
                  </a:lnTo>
                  <a:lnTo>
                    <a:pt x="782" y="246"/>
                  </a:lnTo>
                  <a:lnTo>
                    <a:pt x="756" y="248"/>
                  </a:lnTo>
                  <a:lnTo>
                    <a:pt x="758" y="190"/>
                  </a:lnTo>
                  <a:lnTo>
                    <a:pt x="784" y="188"/>
                  </a:lnTo>
                  <a:lnTo>
                    <a:pt x="782" y="180"/>
                  </a:lnTo>
                  <a:lnTo>
                    <a:pt x="504" y="212"/>
                  </a:lnTo>
                  <a:lnTo>
                    <a:pt x="490" y="212"/>
                  </a:lnTo>
                  <a:lnTo>
                    <a:pt x="492" y="154"/>
                  </a:lnTo>
                  <a:lnTo>
                    <a:pt x="504" y="154"/>
                  </a:lnTo>
                  <a:lnTo>
                    <a:pt x="784" y="122"/>
                  </a:lnTo>
                  <a:lnTo>
                    <a:pt x="788" y="114"/>
                  </a:lnTo>
                  <a:lnTo>
                    <a:pt x="582" y="136"/>
                  </a:lnTo>
                  <a:lnTo>
                    <a:pt x="584" y="86"/>
                  </a:lnTo>
                  <a:close/>
                  <a:moveTo>
                    <a:pt x="300" y="148"/>
                  </a:moveTo>
                  <a:lnTo>
                    <a:pt x="486" y="154"/>
                  </a:lnTo>
                  <a:lnTo>
                    <a:pt x="484" y="212"/>
                  </a:lnTo>
                  <a:lnTo>
                    <a:pt x="298" y="206"/>
                  </a:lnTo>
                  <a:lnTo>
                    <a:pt x="300" y="148"/>
                  </a:lnTo>
                  <a:close/>
                  <a:moveTo>
                    <a:pt x="146" y="262"/>
                  </a:moveTo>
                  <a:lnTo>
                    <a:pt x="146" y="210"/>
                  </a:lnTo>
                  <a:lnTo>
                    <a:pt x="406" y="218"/>
                  </a:lnTo>
                  <a:lnTo>
                    <a:pt x="404" y="218"/>
                  </a:lnTo>
                  <a:lnTo>
                    <a:pt x="402" y="272"/>
                  </a:lnTo>
                  <a:lnTo>
                    <a:pt x="146" y="262"/>
                  </a:lnTo>
                  <a:close/>
                  <a:moveTo>
                    <a:pt x="466" y="338"/>
                  </a:moveTo>
                  <a:lnTo>
                    <a:pt x="184" y="328"/>
                  </a:lnTo>
                  <a:lnTo>
                    <a:pt x="186" y="276"/>
                  </a:lnTo>
                  <a:lnTo>
                    <a:pt x="402" y="282"/>
                  </a:lnTo>
                  <a:lnTo>
                    <a:pt x="402" y="282"/>
                  </a:lnTo>
                  <a:lnTo>
                    <a:pt x="402" y="282"/>
                  </a:lnTo>
                  <a:lnTo>
                    <a:pt x="468" y="282"/>
                  </a:lnTo>
                  <a:lnTo>
                    <a:pt x="466" y="338"/>
                  </a:lnTo>
                  <a:close/>
                  <a:moveTo>
                    <a:pt x="504" y="220"/>
                  </a:moveTo>
                  <a:lnTo>
                    <a:pt x="754" y="192"/>
                  </a:lnTo>
                  <a:lnTo>
                    <a:pt x="750" y="250"/>
                  </a:lnTo>
                  <a:lnTo>
                    <a:pt x="504" y="276"/>
                  </a:lnTo>
                  <a:lnTo>
                    <a:pt x="408" y="272"/>
                  </a:lnTo>
                  <a:lnTo>
                    <a:pt x="410" y="218"/>
                  </a:lnTo>
                  <a:lnTo>
                    <a:pt x="504" y="220"/>
                  </a:lnTo>
                  <a:close/>
                </a:path>
              </a:pathLst>
            </a:cu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04" name="Freeform 96"/>
            <p:cNvSpPr>
              <a:spLocks/>
            </p:cNvSpPr>
            <p:nvPr/>
          </p:nvSpPr>
          <p:spPr bwMode="auto">
            <a:xfrm>
              <a:off x="371" y="538"/>
              <a:ext cx="38" cy="36"/>
            </a:xfrm>
            <a:custGeom>
              <a:avLst/>
              <a:gdLst>
                <a:gd name="T0" fmla="*/ 8 w 19"/>
                <a:gd name="T1" fmla="*/ 0 h 18"/>
                <a:gd name="T2" fmla="*/ 2 w 19"/>
                <a:gd name="T3" fmla="*/ 10 h 18"/>
                <a:gd name="T4" fmla="*/ 11 w 19"/>
                <a:gd name="T5" fmla="*/ 17 h 18"/>
                <a:gd name="T6" fmla="*/ 18 w 19"/>
                <a:gd name="T7" fmla="*/ 7 h 18"/>
                <a:gd name="T8" fmla="*/ 8 w 19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8">
                  <a:moveTo>
                    <a:pt x="8" y="0"/>
                  </a:moveTo>
                  <a:cubicBezTo>
                    <a:pt x="4" y="1"/>
                    <a:pt x="0" y="5"/>
                    <a:pt x="2" y="10"/>
                  </a:cubicBezTo>
                  <a:cubicBezTo>
                    <a:pt x="2" y="15"/>
                    <a:pt x="7" y="18"/>
                    <a:pt x="11" y="17"/>
                  </a:cubicBezTo>
                  <a:cubicBezTo>
                    <a:pt x="16" y="16"/>
                    <a:pt x="19" y="12"/>
                    <a:pt x="18" y="7"/>
                  </a:cubicBezTo>
                  <a:cubicBezTo>
                    <a:pt x="18" y="2"/>
                    <a:pt x="13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05" name="Freeform 97"/>
            <p:cNvSpPr>
              <a:spLocks/>
            </p:cNvSpPr>
            <p:nvPr/>
          </p:nvSpPr>
          <p:spPr bwMode="auto">
            <a:xfrm>
              <a:off x="1041" y="648"/>
              <a:ext cx="114" cy="284"/>
            </a:xfrm>
            <a:custGeom>
              <a:avLst/>
              <a:gdLst>
                <a:gd name="T0" fmla="*/ 0 w 57"/>
                <a:gd name="T1" fmla="*/ 6 h 142"/>
                <a:gd name="T2" fmla="*/ 1 w 57"/>
                <a:gd name="T3" fmla="*/ 136 h 142"/>
                <a:gd name="T4" fmla="*/ 17 w 57"/>
                <a:gd name="T5" fmla="*/ 142 h 142"/>
                <a:gd name="T6" fmla="*/ 46 w 57"/>
                <a:gd name="T7" fmla="*/ 142 h 142"/>
                <a:gd name="T8" fmla="*/ 57 w 57"/>
                <a:gd name="T9" fmla="*/ 130 h 142"/>
                <a:gd name="T10" fmla="*/ 57 w 57"/>
                <a:gd name="T11" fmla="*/ 118 h 142"/>
                <a:gd name="T12" fmla="*/ 53 w 57"/>
                <a:gd name="T13" fmla="*/ 0 h 142"/>
                <a:gd name="T14" fmla="*/ 0 w 57"/>
                <a:gd name="T15" fmla="*/ 6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42">
                  <a:moveTo>
                    <a:pt x="0" y="6"/>
                  </a:moveTo>
                  <a:cubicBezTo>
                    <a:pt x="1" y="136"/>
                    <a:pt x="1" y="136"/>
                    <a:pt x="1" y="136"/>
                  </a:cubicBezTo>
                  <a:cubicBezTo>
                    <a:pt x="17" y="142"/>
                    <a:pt x="17" y="142"/>
                    <a:pt x="17" y="142"/>
                  </a:cubicBezTo>
                  <a:cubicBezTo>
                    <a:pt x="17" y="142"/>
                    <a:pt x="44" y="142"/>
                    <a:pt x="46" y="142"/>
                  </a:cubicBezTo>
                  <a:cubicBezTo>
                    <a:pt x="49" y="140"/>
                    <a:pt x="57" y="130"/>
                    <a:pt x="57" y="130"/>
                  </a:cubicBezTo>
                  <a:cubicBezTo>
                    <a:pt x="57" y="118"/>
                    <a:pt x="57" y="118"/>
                    <a:pt x="57" y="118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0" y="6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06" name="Freeform 98"/>
            <p:cNvSpPr>
              <a:spLocks/>
            </p:cNvSpPr>
            <p:nvPr/>
          </p:nvSpPr>
          <p:spPr bwMode="auto">
            <a:xfrm>
              <a:off x="1033" y="646"/>
              <a:ext cx="128" cy="298"/>
            </a:xfrm>
            <a:custGeom>
              <a:avLst/>
              <a:gdLst>
                <a:gd name="T0" fmla="*/ 0 w 64"/>
                <a:gd name="T1" fmla="*/ 5 h 149"/>
                <a:gd name="T2" fmla="*/ 3 w 64"/>
                <a:gd name="T3" fmla="*/ 147 h 149"/>
                <a:gd name="T4" fmla="*/ 11 w 64"/>
                <a:gd name="T5" fmla="*/ 149 h 149"/>
                <a:gd name="T6" fmla="*/ 9 w 64"/>
                <a:gd name="T7" fmla="*/ 14 h 149"/>
                <a:gd name="T8" fmla="*/ 53 w 64"/>
                <a:gd name="T9" fmla="*/ 9 h 149"/>
                <a:gd name="T10" fmla="*/ 57 w 64"/>
                <a:gd name="T11" fmla="*/ 148 h 149"/>
                <a:gd name="T12" fmla="*/ 64 w 64"/>
                <a:gd name="T13" fmla="*/ 144 h 149"/>
                <a:gd name="T14" fmla="*/ 61 w 64"/>
                <a:gd name="T15" fmla="*/ 0 h 149"/>
                <a:gd name="T16" fmla="*/ 0 w 64"/>
                <a:gd name="T17" fmla="*/ 5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4" h="149">
                  <a:moveTo>
                    <a:pt x="0" y="5"/>
                  </a:moveTo>
                  <a:cubicBezTo>
                    <a:pt x="3" y="147"/>
                    <a:pt x="3" y="147"/>
                    <a:pt x="3" y="147"/>
                  </a:cubicBezTo>
                  <a:cubicBezTo>
                    <a:pt x="11" y="149"/>
                    <a:pt x="11" y="149"/>
                    <a:pt x="11" y="149"/>
                  </a:cubicBezTo>
                  <a:cubicBezTo>
                    <a:pt x="9" y="14"/>
                    <a:pt x="9" y="14"/>
                    <a:pt x="9" y="14"/>
                  </a:cubicBezTo>
                  <a:cubicBezTo>
                    <a:pt x="53" y="9"/>
                    <a:pt x="53" y="9"/>
                    <a:pt x="53" y="9"/>
                  </a:cubicBezTo>
                  <a:cubicBezTo>
                    <a:pt x="57" y="148"/>
                    <a:pt x="57" y="148"/>
                    <a:pt x="57" y="148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39"/>
                    <a:pt x="61" y="0"/>
                    <a:pt x="61" y="0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07" name="Freeform 99"/>
            <p:cNvSpPr>
              <a:spLocks/>
            </p:cNvSpPr>
            <p:nvPr/>
          </p:nvSpPr>
          <p:spPr bwMode="auto">
            <a:xfrm>
              <a:off x="341" y="358"/>
              <a:ext cx="964" cy="248"/>
            </a:xfrm>
            <a:custGeom>
              <a:avLst/>
              <a:gdLst>
                <a:gd name="T0" fmla="*/ 381 w 482"/>
                <a:gd name="T1" fmla="*/ 1 h 124"/>
                <a:gd name="T2" fmla="*/ 96 w 482"/>
                <a:gd name="T3" fmla="*/ 0 h 124"/>
                <a:gd name="T4" fmla="*/ 0 w 482"/>
                <a:gd name="T5" fmla="*/ 121 h 124"/>
                <a:gd name="T6" fmla="*/ 294 w 482"/>
                <a:gd name="T7" fmla="*/ 124 h 124"/>
                <a:gd name="T8" fmla="*/ 379 w 482"/>
                <a:gd name="T9" fmla="*/ 29 h 124"/>
                <a:gd name="T10" fmla="*/ 459 w 482"/>
                <a:gd name="T11" fmla="*/ 111 h 124"/>
                <a:gd name="T12" fmla="*/ 480 w 482"/>
                <a:gd name="T13" fmla="*/ 99 h 124"/>
                <a:gd name="T14" fmla="*/ 381 w 482"/>
                <a:gd name="T15" fmla="*/ 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2" h="124">
                  <a:moveTo>
                    <a:pt x="381" y="1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0" y="121"/>
                    <a:pt x="0" y="121"/>
                    <a:pt x="0" y="121"/>
                  </a:cubicBezTo>
                  <a:cubicBezTo>
                    <a:pt x="294" y="124"/>
                    <a:pt x="294" y="124"/>
                    <a:pt x="294" y="124"/>
                  </a:cubicBezTo>
                  <a:cubicBezTo>
                    <a:pt x="379" y="29"/>
                    <a:pt x="379" y="29"/>
                    <a:pt x="379" y="29"/>
                  </a:cubicBezTo>
                  <a:cubicBezTo>
                    <a:pt x="459" y="111"/>
                    <a:pt x="459" y="111"/>
                    <a:pt x="459" y="111"/>
                  </a:cubicBezTo>
                  <a:cubicBezTo>
                    <a:pt x="459" y="111"/>
                    <a:pt x="467" y="106"/>
                    <a:pt x="480" y="99"/>
                  </a:cubicBezTo>
                  <a:cubicBezTo>
                    <a:pt x="482" y="89"/>
                    <a:pt x="381" y="1"/>
                    <a:pt x="381" y="1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08" name="Freeform 100"/>
            <p:cNvSpPr>
              <a:spLocks/>
            </p:cNvSpPr>
            <p:nvPr/>
          </p:nvSpPr>
          <p:spPr bwMode="auto">
            <a:xfrm>
              <a:off x="329" y="314"/>
              <a:ext cx="988" cy="268"/>
            </a:xfrm>
            <a:custGeom>
              <a:avLst/>
              <a:gdLst>
                <a:gd name="T0" fmla="*/ 452 w 494"/>
                <a:gd name="T1" fmla="*/ 62 h 134"/>
                <a:gd name="T2" fmla="*/ 398 w 494"/>
                <a:gd name="T3" fmla="*/ 5 h 134"/>
                <a:gd name="T4" fmla="*/ 335 w 494"/>
                <a:gd name="T5" fmla="*/ 2 h 134"/>
                <a:gd name="T6" fmla="*/ 170 w 494"/>
                <a:gd name="T7" fmla="*/ 0 h 134"/>
                <a:gd name="T8" fmla="*/ 100 w 494"/>
                <a:gd name="T9" fmla="*/ 4 h 134"/>
                <a:gd name="T10" fmla="*/ 72 w 494"/>
                <a:gd name="T11" fmla="*/ 21 h 134"/>
                <a:gd name="T12" fmla="*/ 5 w 494"/>
                <a:gd name="T13" fmla="*/ 109 h 134"/>
                <a:gd name="T14" fmla="*/ 56 w 494"/>
                <a:gd name="T15" fmla="*/ 125 h 134"/>
                <a:gd name="T16" fmla="*/ 278 w 494"/>
                <a:gd name="T17" fmla="*/ 127 h 134"/>
                <a:gd name="T18" fmla="*/ 310 w 494"/>
                <a:gd name="T19" fmla="*/ 106 h 134"/>
                <a:gd name="T20" fmla="*/ 388 w 494"/>
                <a:gd name="T21" fmla="*/ 33 h 134"/>
                <a:gd name="T22" fmla="*/ 451 w 494"/>
                <a:gd name="T23" fmla="*/ 93 h 134"/>
                <a:gd name="T24" fmla="*/ 481 w 494"/>
                <a:gd name="T25" fmla="*/ 116 h 134"/>
                <a:gd name="T26" fmla="*/ 490 w 494"/>
                <a:gd name="T27" fmla="*/ 98 h 134"/>
                <a:gd name="T28" fmla="*/ 452 w 494"/>
                <a:gd name="T29" fmla="*/ 62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94" h="134">
                  <a:moveTo>
                    <a:pt x="452" y="62"/>
                  </a:moveTo>
                  <a:cubicBezTo>
                    <a:pt x="442" y="55"/>
                    <a:pt x="398" y="5"/>
                    <a:pt x="398" y="5"/>
                  </a:cubicBezTo>
                  <a:cubicBezTo>
                    <a:pt x="398" y="5"/>
                    <a:pt x="345" y="2"/>
                    <a:pt x="335" y="2"/>
                  </a:cubicBezTo>
                  <a:cubicBezTo>
                    <a:pt x="326" y="2"/>
                    <a:pt x="170" y="0"/>
                    <a:pt x="170" y="0"/>
                  </a:cubicBezTo>
                  <a:cubicBezTo>
                    <a:pt x="100" y="4"/>
                    <a:pt x="100" y="4"/>
                    <a:pt x="100" y="4"/>
                  </a:cubicBezTo>
                  <a:cubicBezTo>
                    <a:pt x="100" y="4"/>
                    <a:pt x="77" y="16"/>
                    <a:pt x="72" y="21"/>
                  </a:cubicBezTo>
                  <a:cubicBezTo>
                    <a:pt x="66" y="27"/>
                    <a:pt x="7" y="98"/>
                    <a:pt x="5" y="109"/>
                  </a:cubicBezTo>
                  <a:cubicBezTo>
                    <a:pt x="0" y="134"/>
                    <a:pt x="39" y="125"/>
                    <a:pt x="56" y="125"/>
                  </a:cubicBezTo>
                  <a:cubicBezTo>
                    <a:pt x="73" y="125"/>
                    <a:pt x="257" y="127"/>
                    <a:pt x="278" y="127"/>
                  </a:cubicBezTo>
                  <a:cubicBezTo>
                    <a:pt x="299" y="127"/>
                    <a:pt x="305" y="116"/>
                    <a:pt x="310" y="106"/>
                  </a:cubicBezTo>
                  <a:cubicBezTo>
                    <a:pt x="316" y="97"/>
                    <a:pt x="388" y="33"/>
                    <a:pt x="388" y="33"/>
                  </a:cubicBezTo>
                  <a:cubicBezTo>
                    <a:pt x="388" y="33"/>
                    <a:pt x="443" y="84"/>
                    <a:pt x="451" y="93"/>
                  </a:cubicBezTo>
                  <a:cubicBezTo>
                    <a:pt x="458" y="103"/>
                    <a:pt x="470" y="118"/>
                    <a:pt x="481" y="116"/>
                  </a:cubicBezTo>
                  <a:cubicBezTo>
                    <a:pt x="492" y="114"/>
                    <a:pt x="494" y="107"/>
                    <a:pt x="490" y="98"/>
                  </a:cubicBezTo>
                  <a:cubicBezTo>
                    <a:pt x="486" y="89"/>
                    <a:pt x="461" y="70"/>
                    <a:pt x="452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09" name="Freeform 101"/>
            <p:cNvSpPr>
              <a:spLocks/>
            </p:cNvSpPr>
            <p:nvPr/>
          </p:nvSpPr>
          <p:spPr bwMode="auto">
            <a:xfrm>
              <a:off x="579" y="270"/>
              <a:ext cx="108" cy="208"/>
            </a:xfrm>
            <a:custGeom>
              <a:avLst/>
              <a:gdLst>
                <a:gd name="T0" fmla="*/ 0 w 108"/>
                <a:gd name="T1" fmla="*/ 208 h 208"/>
                <a:gd name="T2" fmla="*/ 64 w 108"/>
                <a:gd name="T3" fmla="*/ 206 h 208"/>
                <a:gd name="T4" fmla="*/ 108 w 108"/>
                <a:gd name="T5" fmla="*/ 120 h 208"/>
                <a:gd name="T6" fmla="*/ 108 w 108"/>
                <a:gd name="T7" fmla="*/ 0 h 208"/>
                <a:gd name="T8" fmla="*/ 6 w 108"/>
                <a:gd name="T9" fmla="*/ 0 h 208"/>
                <a:gd name="T10" fmla="*/ 0 w 108"/>
                <a:gd name="T11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208">
                  <a:moveTo>
                    <a:pt x="0" y="208"/>
                  </a:moveTo>
                  <a:lnTo>
                    <a:pt x="64" y="206"/>
                  </a:lnTo>
                  <a:lnTo>
                    <a:pt x="108" y="120"/>
                  </a:lnTo>
                  <a:lnTo>
                    <a:pt x="108" y="0"/>
                  </a:lnTo>
                  <a:lnTo>
                    <a:pt x="6" y="0"/>
                  </a:lnTo>
                  <a:lnTo>
                    <a:pt x="0" y="208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10" name="Freeform 102"/>
            <p:cNvSpPr>
              <a:spLocks/>
            </p:cNvSpPr>
            <p:nvPr/>
          </p:nvSpPr>
          <p:spPr bwMode="auto">
            <a:xfrm>
              <a:off x="341" y="396"/>
              <a:ext cx="932" cy="228"/>
            </a:xfrm>
            <a:custGeom>
              <a:avLst/>
              <a:gdLst>
                <a:gd name="T0" fmla="*/ 594 w 932"/>
                <a:gd name="T1" fmla="*/ 188 h 228"/>
                <a:gd name="T2" fmla="*/ 582 w 932"/>
                <a:gd name="T3" fmla="*/ 204 h 228"/>
                <a:gd name="T4" fmla="*/ 30 w 932"/>
                <a:gd name="T5" fmla="*/ 198 h 228"/>
                <a:gd name="T6" fmla="*/ 0 w 932"/>
                <a:gd name="T7" fmla="*/ 204 h 228"/>
                <a:gd name="T8" fmla="*/ 2 w 932"/>
                <a:gd name="T9" fmla="*/ 220 h 228"/>
                <a:gd name="T10" fmla="*/ 586 w 932"/>
                <a:gd name="T11" fmla="*/ 228 h 228"/>
                <a:gd name="T12" fmla="*/ 586 w 932"/>
                <a:gd name="T13" fmla="*/ 228 h 228"/>
                <a:gd name="T14" fmla="*/ 586 w 932"/>
                <a:gd name="T15" fmla="*/ 228 h 228"/>
                <a:gd name="T16" fmla="*/ 586 w 932"/>
                <a:gd name="T17" fmla="*/ 228 h 228"/>
                <a:gd name="T18" fmla="*/ 764 w 932"/>
                <a:gd name="T19" fmla="*/ 24 h 228"/>
                <a:gd name="T20" fmla="*/ 920 w 932"/>
                <a:gd name="T21" fmla="*/ 186 h 228"/>
                <a:gd name="T22" fmla="*/ 932 w 932"/>
                <a:gd name="T23" fmla="*/ 178 h 228"/>
                <a:gd name="T24" fmla="*/ 764 w 932"/>
                <a:gd name="T25" fmla="*/ 0 h 228"/>
                <a:gd name="T26" fmla="*/ 594 w 932"/>
                <a:gd name="T27" fmla="*/ 18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2" h="228">
                  <a:moveTo>
                    <a:pt x="594" y="188"/>
                  </a:moveTo>
                  <a:lnTo>
                    <a:pt x="582" y="204"/>
                  </a:lnTo>
                  <a:lnTo>
                    <a:pt x="30" y="198"/>
                  </a:lnTo>
                  <a:lnTo>
                    <a:pt x="0" y="204"/>
                  </a:lnTo>
                  <a:lnTo>
                    <a:pt x="2" y="220"/>
                  </a:lnTo>
                  <a:lnTo>
                    <a:pt x="586" y="228"/>
                  </a:lnTo>
                  <a:lnTo>
                    <a:pt x="586" y="228"/>
                  </a:lnTo>
                  <a:lnTo>
                    <a:pt x="586" y="228"/>
                  </a:lnTo>
                  <a:lnTo>
                    <a:pt x="586" y="228"/>
                  </a:lnTo>
                  <a:lnTo>
                    <a:pt x="764" y="24"/>
                  </a:lnTo>
                  <a:lnTo>
                    <a:pt x="920" y="186"/>
                  </a:lnTo>
                  <a:lnTo>
                    <a:pt x="932" y="178"/>
                  </a:lnTo>
                  <a:lnTo>
                    <a:pt x="764" y="0"/>
                  </a:lnTo>
                  <a:lnTo>
                    <a:pt x="594" y="188"/>
                  </a:ln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11" name="Freeform 103"/>
            <p:cNvSpPr>
              <a:spLocks/>
            </p:cNvSpPr>
            <p:nvPr/>
          </p:nvSpPr>
          <p:spPr bwMode="auto">
            <a:xfrm>
              <a:off x="327" y="324"/>
              <a:ext cx="996" cy="256"/>
            </a:xfrm>
            <a:custGeom>
              <a:avLst/>
              <a:gdLst>
                <a:gd name="T0" fmla="*/ 476 w 498"/>
                <a:gd name="T1" fmla="*/ 72 h 128"/>
                <a:gd name="T2" fmla="*/ 449 w 498"/>
                <a:gd name="T3" fmla="*/ 52 h 128"/>
                <a:gd name="T4" fmla="*/ 399 w 498"/>
                <a:gd name="T5" fmla="*/ 0 h 128"/>
                <a:gd name="T6" fmla="*/ 388 w 498"/>
                <a:gd name="T7" fmla="*/ 2 h 128"/>
                <a:gd name="T8" fmla="*/ 372 w 498"/>
                <a:gd name="T9" fmla="*/ 17 h 128"/>
                <a:gd name="T10" fmla="*/ 356 w 498"/>
                <a:gd name="T11" fmla="*/ 36 h 128"/>
                <a:gd name="T12" fmla="*/ 333 w 498"/>
                <a:gd name="T13" fmla="*/ 56 h 128"/>
                <a:gd name="T14" fmla="*/ 299 w 498"/>
                <a:gd name="T15" fmla="*/ 90 h 128"/>
                <a:gd name="T16" fmla="*/ 282 w 498"/>
                <a:gd name="T17" fmla="*/ 102 h 128"/>
                <a:gd name="T18" fmla="*/ 241 w 498"/>
                <a:gd name="T19" fmla="*/ 107 h 128"/>
                <a:gd name="T20" fmla="*/ 199 w 498"/>
                <a:gd name="T21" fmla="*/ 107 h 128"/>
                <a:gd name="T22" fmla="*/ 135 w 498"/>
                <a:gd name="T23" fmla="*/ 107 h 128"/>
                <a:gd name="T24" fmla="*/ 96 w 498"/>
                <a:gd name="T25" fmla="*/ 105 h 128"/>
                <a:gd name="T26" fmla="*/ 66 w 498"/>
                <a:gd name="T27" fmla="*/ 105 h 128"/>
                <a:gd name="T28" fmla="*/ 31 w 498"/>
                <a:gd name="T29" fmla="*/ 107 h 128"/>
                <a:gd name="T30" fmla="*/ 14 w 498"/>
                <a:gd name="T31" fmla="*/ 104 h 128"/>
                <a:gd name="T32" fmla="*/ 15 w 498"/>
                <a:gd name="T33" fmla="*/ 89 h 128"/>
                <a:gd name="T34" fmla="*/ 0 w 498"/>
                <a:gd name="T35" fmla="*/ 113 h 128"/>
                <a:gd name="T36" fmla="*/ 21 w 498"/>
                <a:gd name="T37" fmla="*/ 123 h 128"/>
                <a:gd name="T38" fmla="*/ 126 w 498"/>
                <a:gd name="T39" fmla="*/ 125 h 128"/>
                <a:gd name="T40" fmla="*/ 293 w 498"/>
                <a:gd name="T41" fmla="*/ 127 h 128"/>
                <a:gd name="T42" fmla="*/ 319 w 498"/>
                <a:gd name="T43" fmla="*/ 107 h 128"/>
                <a:gd name="T44" fmla="*/ 391 w 498"/>
                <a:gd name="T45" fmla="*/ 34 h 128"/>
                <a:gd name="T46" fmla="*/ 412 w 498"/>
                <a:gd name="T47" fmla="*/ 50 h 128"/>
                <a:gd name="T48" fmla="*/ 441 w 498"/>
                <a:gd name="T49" fmla="*/ 82 h 128"/>
                <a:gd name="T50" fmla="*/ 468 w 498"/>
                <a:gd name="T51" fmla="*/ 109 h 128"/>
                <a:gd name="T52" fmla="*/ 481 w 498"/>
                <a:gd name="T53" fmla="*/ 117 h 128"/>
                <a:gd name="T54" fmla="*/ 493 w 498"/>
                <a:gd name="T55" fmla="*/ 110 h 128"/>
                <a:gd name="T56" fmla="*/ 493 w 498"/>
                <a:gd name="T57" fmla="*/ 95 h 128"/>
                <a:gd name="T58" fmla="*/ 476 w 498"/>
                <a:gd name="T59" fmla="*/ 7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98" h="128">
                  <a:moveTo>
                    <a:pt x="476" y="72"/>
                  </a:moveTo>
                  <a:cubicBezTo>
                    <a:pt x="473" y="70"/>
                    <a:pt x="452" y="55"/>
                    <a:pt x="449" y="52"/>
                  </a:cubicBezTo>
                  <a:cubicBezTo>
                    <a:pt x="446" y="50"/>
                    <a:pt x="399" y="0"/>
                    <a:pt x="399" y="0"/>
                  </a:cubicBezTo>
                  <a:cubicBezTo>
                    <a:pt x="399" y="0"/>
                    <a:pt x="390" y="1"/>
                    <a:pt x="388" y="2"/>
                  </a:cubicBezTo>
                  <a:cubicBezTo>
                    <a:pt x="385" y="2"/>
                    <a:pt x="374" y="15"/>
                    <a:pt x="372" y="17"/>
                  </a:cubicBezTo>
                  <a:cubicBezTo>
                    <a:pt x="369" y="19"/>
                    <a:pt x="359" y="33"/>
                    <a:pt x="356" y="36"/>
                  </a:cubicBezTo>
                  <a:cubicBezTo>
                    <a:pt x="354" y="39"/>
                    <a:pt x="335" y="52"/>
                    <a:pt x="333" y="56"/>
                  </a:cubicBezTo>
                  <a:cubicBezTo>
                    <a:pt x="331" y="60"/>
                    <a:pt x="303" y="83"/>
                    <a:pt x="299" y="90"/>
                  </a:cubicBezTo>
                  <a:cubicBezTo>
                    <a:pt x="294" y="97"/>
                    <a:pt x="287" y="99"/>
                    <a:pt x="282" y="102"/>
                  </a:cubicBezTo>
                  <a:cubicBezTo>
                    <a:pt x="277" y="105"/>
                    <a:pt x="252" y="106"/>
                    <a:pt x="241" y="107"/>
                  </a:cubicBezTo>
                  <a:cubicBezTo>
                    <a:pt x="230" y="107"/>
                    <a:pt x="218" y="107"/>
                    <a:pt x="199" y="107"/>
                  </a:cubicBezTo>
                  <a:cubicBezTo>
                    <a:pt x="179" y="107"/>
                    <a:pt x="151" y="107"/>
                    <a:pt x="135" y="107"/>
                  </a:cubicBezTo>
                  <a:cubicBezTo>
                    <a:pt x="119" y="107"/>
                    <a:pt x="112" y="107"/>
                    <a:pt x="96" y="105"/>
                  </a:cubicBezTo>
                  <a:cubicBezTo>
                    <a:pt x="80" y="104"/>
                    <a:pt x="76" y="105"/>
                    <a:pt x="66" y="105"/>
                  </a:cubicBezTo>
                  <a:cubicBezTo>
                    <a:pt x="54" y="105"/>
                    <a:pt x="46" y="107"/>
                    <a:pt x="31" y="107"/>
                  </a:cubicBezTo>
                  <a:cubicBezTo>
                    <a:pt x="16" y="107"/>
                    <a:pt x="20" y="107"/>
                    <a:pt x="14" y="104"/>
                  </a:cubicBezTo>
                  <a:cubicBezTo>
                    <a:pt x="8" y="100"/>
                    <a:pt x="15" y="89"/>
                    <a:pt x="15" y="89"/>
                  </a:cubicBezTo>
                  <a:cubicBezTo>
                    <a:pt x="15" y="89"/>
                    <a:pt x="0" y="110"/>
                    <a:pt x="0" y="113"/>
                  </a:cubicBezTo>
                  <a:cubicBezTo>
                    <a:pt x="0" y="116"/>
                    <a:pt x="10" y="123"/>
                    <a:pt x="21" y="123"/>
                  </a:cubicBezTo>
                  <a:cubicBezTo>
                    <a:pt x="32" y="124"/>
                    <a:pt x="104" y="124"/>
                    <a:pt x="126" y="125"/>
                  </a:cubicBezTo>
                  <a:cubicBezTo>
                    <a:pt x="148" y="126"/>
                    <a:pt x="284" y="128"/>
                    <a:pt x="293" y="127"/>
                  </a:cubicBezTo>
                  <a:cubicBezTo>
                    <a:pt x="301" y="126"/>
                    <a:pt x="313" y="117"/>
                    <a:pt x="319" y="107"/>
                  </a:cubicBezTo>
                  <a:cubicBezTo>
                    <a:pt x="325" y="98"/>
                    <a:pt x="382" y="35"/>
                    <a:pt x="391" y="34"/>
                  </a:cubicBezTo>
                  <a:cubicBezTo>
                    <a:pt x="398" y="34"/>
                    <a:pt x="404" y="43"/>
                    <a:pt x="412" y="50"/>
                  </a:cubicBezTo>
                  <a:cubicBezTo>
                    <a:pt x="414" y="53"/>
                    <a:pt x="427" y="68"/>
                    <a:pt x="441" y="82"/>
                  </a:cubicBezTo>
                  <a:cubicBezTo>
                    <a:pt x="454" y="94"/>
                    <a:pt x="456" y="102"/>
                    <a:pt x="468" y="109"/>
                  </a:cubicBezTo>
                  <a:cubicBezTo>
                    <a:pt x="474" y="114"/>
                    <a:pt x="476" y="117"/>
                    <a:pt x="481" y="117"/>
                  </a:cubicBezTo>
                  <a:cubicBezTo>
                    <a:pt x="485" y="117"/>
                    <a:pt x="489" y="111"/>
                    <a:pt x="493" y="110"/>
                  </a:cubicBezTo>
                  <a:cubicBezTo>
                    <a:pt x="498" y="109"/>
                    <a:pt x="495" y="100"/>
                    <a:pt x="493" y="95"/>
                  </a:cubicBezTo>
                  <a:cubicBezTo>
                    <a:pt x="492" y="90"/>
                    <a:pt x="478" y="74"/>
                    <a:pt x="476" y="72"/>
                  </a:cubicBezTo>
                  <a:close/>
                </a:path>
              </a:pathLst>
            </a:custGeom>
            <a:solidFill>
              <a:srgbClr val="D6EA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12" name="Freeform 104"/>
            <p:cNvSpPr>
              <a:spLocks/>
            </p:cNvSpPr>
            <p:nvPr/>
          </p:nvSpPr>
          <p:spPr bwMode="auto">
            <a:xfrm>
              <a:off x="637" y="270"/>
              <a:ext cx="54" cy="206"/>
            </a:xfrm>
            <a:custGeom>
              <a:avLst/>
              <a:gdLst>
                <a:gd name="T0" fmla="*/ 0 w 54"/>
                <a:gd name="T1" fmla="*/ 0 h 206"/>
                <a:gd name="T2" fmla="*/ 6 w 54"/>
                <a:gd name="T3" fmla="*/ 206 h 206"/>
                <a:gd name="T4" fmla="*/ 54 w 54"/>
                <a:gd name="T5" fmla="*/ 140 h 206"/>
                <a:gd name="T6" fmla="*/ 50 w 54"/>
                <a:gd name="T7" fmla="*/ 0 h 206"/>
                <a:gd name="T8" fmla="*/ 0 w 54"/>
                <a:gd name="T9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206">
                  <a:moveTo>
                    <a:pt x="0" y="0"/>
                  </a:moveTo>
                  <a:lnTo>
                    <a:pt x="6" y="206"/>
                  </a:lnTo>
                  <a:lnTo>
                    <a:pt x="54" y="140"/>
                  </a:ln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13" name="Freeform 105"/>
            <p:cNvSpPr>
              <a:spLocks/>
            </p:cNvSpPr>
            <p:nvPr/>
          </p:nvSpPr>
          <p:spPr bwMode="auto">
            <a:xfrm>
              <a:off x="1" y="736"/>
              <a:ext cx="1785" cy="566"/>
            </a:xfrm>
            <a:custGeom>
              <a:avLst/>
              <a:gdLst>
                <a:gd name="T0" fmla="*/ 724 w 893"/>
                <a:gd name="T1" fmla="*/ 189 h 283"/>
                <a:gd name="T2" fmla="*/ 893 w 893"/>
                <a:gd name="T3" fmla="*/ 87 h 283"/>
                <a:gd name="T4" fmla="*/ 606 w 893"/>
                <a:gd name="T5" fmla="*/ 0 h 283"/>
                <a:gd name="T6" fmla="*/ 501 w 893"/>
                <a:gd name="T7" fmla="*/ 89 h 283"/>
                <a:gd name="T8" fmla="*/ 383 w 893"/>
                <a:gd name="T9" fmla="*/ 80 h 283"/>
                <a:gd name="T10" fmla="*/ 226 w 893"/>
                <a:gd name="T11" fmla="*/ 40 h 283"/>
                <a:gd name="T12" fmla="*/ 0 w 893"/>
                <a:gd name="T13" fmla="*/ 32 h 283"/>
                <a:gd name="T14" fmla="*/ 0 w 893"/>
                <a:gd name="T15" fmla="*/ 115 h 283"/>
                <a:gd name="T16" fmla="*/ 115 w 893"/>
                <a:gd name="T17" fmla="*/ 283 h 283"/>
                <a:gd name="T18" fmla="*/ 724 w 893"/>
                <a:gd name="T19" fmla="*/ 189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3" h="283">
                  <a:moveTo>
                    <a:pt x="724" y="189"/>
                  </a:moveTo>
                  <a:cubicBezTo>
                    <a:pt x="724" y="189"/>
                    <a:pt x="888" y="91"/>
                    <a:pt x="893" y="87"/>
                  </a:cubicBezTo>
                  <a:cubicBezTo>
                    <a:pt x="698" y="119"/>
                    <a:pt x="606" y="0"/>
                    <a:pt x="606" y="0"/>
                  </a:cubicBezTo>
                  <a:cubicBezTo>
                    <a:pt x="606" y="0"/>
                    <a:pt x="601" y="115"/>
                    <a:pt x="501" y="89"/>
                  </a:cubicBezTo>
                  <a:cubicBezTo>
                    <a:pt x="450" y="76"/>
                    <a:pt x="420" y="75"/>
                    <a:pt x="383" y="80"/>
                  </a:cubicBezTo>
                  <a:cubicBezTo>
                    <a:pt x="289" y="93"/>
                    <a:pt x="271" y="70"/>
                    <a:pt x="226" y="40"/>
                  </a:cubicBezTo>
                  <a:cubicBezTo>
                    <a:pt x="172" y="5"/>
                    <a:pt x="63" y="19"/>
                    <a:pt x="0" y="32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115" y="283"/>
                    <a:pt x="115" y="283"/>
                    <a:pt x="115" y="283"/>
                  </a:cubicBezTo>
                  <a:lnTo>
                    <a:pt x="724" y="18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14" name="Freeform 106"/>
            <p:cNvSpPr>
              <a:spLocks/>
            </p:cNvSpPr>
            <p:nvPr/>
          </p:nvSpPr>
          <p:spPr bwMode="auto">
            <a:xfrm>
              <a:off x="1047" y="170"/>
              <a:ext cx="182" cy="190"/>
            </a:xfrm>
            <a:custGeom>
              <a:avLst/>
              <a:gdLst>
                <a:gd name="T0" fmla="*/ 52 w 91"/>
                <a:gd name="T1" fmla="*/ 48 h 95"/>
                <a:gd name="T2" fmla="*/ 80 w 91"/>
                <a:gd name="T3" fmla="*/ 17 h 95"/>
                <a:gd name="T4" fmla="*/ 77 w 91"/>
                <a:gd name="T5" fmla="*/ 14 h 95"/>
                <a:gd name="T6" fmla="*/ 47 w 91"/>
                <a:gd name="T7" fmla="*/ 40 h 95"/>
                <a:gd name="T8" fmla="*/ 47 w 91"/>
                <a:gd name="T9" fmla="*/ 2 h 95"/>
                <a:gd name="T10" fmla="*/ 45 w 91"/>
                <a:gd name="T11" fmla="*/ 3 h 95"/>
                <a:gd name="T12" fmla="*/ 42 w 91"/>
                <a:gd name="T13" fmla="*/ 41 h 95"/>
                <a:gd name="T14" fmla="*/ 9 w 91"/>
                <a:gd name="T15" fmla="*/ 8 h 95"/>
                <a:gd name="T16" fmla="*/ 6 w 91"/>
                <a:gd name="T17" fmla="*/ 14 h 95"/>
                <a:gd name="T18" fmla="*/ 36 w 91"/>
                <a:gd name="T19" fmla="*/ 47 h 95"/>
                <a:gd name="T20" fmla="*/ 1 w 91"/>
                <a:gd name="T21" fmla="*/ 47 h 95"/>
                <a:gd name="T22" fmla="*/ 2 w 91"/>
                <a:gd name="T23" fmla="*/ 50 h 95"/>
                <a:gd name="T24" fmla="*/ 35 w 91"/>
                <a:gd name="T25" fmla="*/ 52 h 95"/>
                <a:gd name="T26" fmla="*/ 8 w 91"/>
                <a:gd name="T27" fmla="*/ 80 h 95"/>
                <a:gd name="T28" fmla="*/ 10 w 91"/>
                <a:gd name="T29" fmla="*/ 88 h 95"/>
                <a:gd name="T30" fmla="*/ 42 w 91"/>
                <a:gd name="T31" fmla="*/ 58 h 95"/>
                <a:gd name="T32" fmla="*/ 42 w 91"/>
                <a:gd name="T33" fmla="*/ 88 h 95"/>
                <a:gd name="T34" fmla="*/ 45 w 91"/>
                <a:gd name="T35" fmla="*/ 94 h 95"/>
                <a:gd name="T36" fmla="*/ 47 w 91"/>
                <a:gd name="T37" fmla="*/ 59 h 95"/>
                <a:gd name="T38" fmla="*/ 73 w 91"/>
                <a:gd name="T39" fmla="*/ 86 h 95"/>
                <a:gd name="T40" fmla="*/ 82 w 91"/>
                <a:gd name="T41" fmla="*/ 86 h 95"/>
                <a:gd name="T42" fmla="*/ 53 w 91"/>
                <a:gd name="T43" fmla="*/ 53 h 95"/>
                <a:gd name="T44" fmla="*/ 86 w 91"/>
                <a:gd name="T45" fmla="*/ 53 h 95"/>
                <a:gd name="T46" fmla="*/ 89 w 91"/>
                <a:gd name="T47" fmla="*/ 51 h 95"/>
                <a:gd name="T48" fmla="*/ 52 w 91"/>
                <a:gd name="T49" fmla="*/ 4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1" h="95">
                  <a:moveTo>
                    <a:pt x="52" y="48"/>
                  </a:moveTo>
                  <a:cubicBezTo>
                    <a:pt x="67" y="32"/>
                    <a:pt x="80" y="17"/>
                    <a:pt x="80" y="17"/>
                  </a:cubicBezTo>
                  <a:cubicBezTo>
                    <a:pt x="80" y="17"/>
                    <a:pt x="80" y="14"/>
                    <a:pt x="77" y="14"/>
                  </a:cubicBezTo>
                  <a:cubicBezTo>
                    <a:pt x="74" y="14"/>
                    <a:pt x="61" y="26"/>
                    <a:pt x="47" y="40"/>
                  </a:cubicBezTo>
                  <a:cubicBezTo>
                    <a:pt x="47" y="20"/>
                    <a:pt x="47" y="2"/>
                    <a:pt x="47" y="2"/>
                  </a:cubicBezTo>
                  <a:cubicBezTo>
                    <a:pt x="47" y="2"/>
                    <a:pt x="50" y="0"/>
                    <a:pt x="45" y="3"/>
                  </a:cubicBezTo>
                  <a:cubicBezTo>
                    <a:pt x="42" y="3"/>
                    <a:pt x="42" y="22"/>
                    <a:pt x="42" y="41"/>
                  </a:cubicBezTo>
                  <a:cubicBezTo>
                    <a:pt x="25" y="24"/>
                    <a:pt x="9" y="8"/>
                    <a:pt x="9" y="8"/>
                  </a:cubicBezTo>
                  <a:cubicBezTo>
                    <a:pt x="9" y="8"/>
                    <a:pt x="5" y="10"/>
                    <a:pt x="6" y="14"/>
                  </a:cubicBezTo>
                  <a:cubicBezTo>
                    <a:pt x="6" y="16"/>
                    <a:pt x="21" y="31"/>
                    <a:pt x="36" y="47"/>
                  </a:cubicBezTo>
                  <a:cubicBezTo>
                    <a:pt x="17" y="47"/>
                    <a:pt x="1" y="47"/>
                    <a:pt x="1" y="47"/>
                  </a:cubicBezTo>
                  <a:cubicBezTo>
                    <a:pt x="1" y="47"/>
                    <a:pt x="0" y="44"/>
                    <a:pt x="2" y="50"/>
                  </a:cubicBezTo>
                  <a:cubicBezTo>
                    <a:pt x="2" y="51"/>
                    <a:pt x="17" y="52"/>
                    <a:pt x="35" y="52"/>
                  </a:cubicBezTo>
                  <a:cubicBezTo>
                    <a:pt x="22" y="66"/>
                    <a:pt x="10" y="78"/>
                    <a:pt x="8" y="80"/>
                  </a:cubicBezTo>
                  <a:cubicBezTo>
                    <a:pt x="3" y="84"/>
                    <a:pt x="6" y="88"/>
                    <a:pt x="10" y="88"/>
                  </a:cubicBezTo>
                  <a:cubicBezTo>
                    <a:pt x="12" y="88"/>
                    <a:pt x="27" y="74"/>
                    <a:pt x="42" y="58"/>
                  </a:cubicBezTo>
                  <a:cubicBezTo>
                    <a:pt x="42" y="73"/>
                    <a:pt x="42" y="86"/>
                    <a:pt x="42" y="88"/>
                  </a:cubicBezTo>
                  <a:cubicBezTo>
                    <a:pt x="40" y="92"/>
                    <a:pt x="41" y="95"/>
                    <a:pt x="45" y="94"/>
                  </a:cubicBezTo>
                  <a:cubicBezTo>
                    <a:pt x="46" y="93"/>
                    <a:pt x="46" y="77"/>
                    <a:pt x="47" y="59"/>
                  </a:cubicBezTo>
                  <a:cubicBezTo>
                    <a:pt x="60" y="72"/>
                    <a:pt x="72" y="84"/>
                    <a:pt x="73" y="86"/>
                  </a:cubicBezTo>
                  <a:cubicBezTo>
                    <a:pt x="76" y="91"/>
                    <a:pt x="82" y="91"/>
                    <a:pt x="82" y="86"/>
                  </a:cubicBezTo>
                  <a:cubicBezTo>
                    <a:pt x="83" y="84"/>
                    <a:pt x="69" y="69"/>
                    <a:pt x="53" y="53"/>
                  </a:cubicBezTo>
                  <a:cubicBezTo>
                    <a:pt x="69" y="53"/>
                    <a:pt x="84" y="53"/>
                    <a:pt x="86" y="53"/>
                  </a:cubicBezTo>
                  <a:cubicBezTo>
                    <a:pt x="91" y="54"/>
                    <a:pt x="91" y="54"/>
                    <a:pt x="89" y="51"/>
                  </a:cubicBezTo>
                  <a:cubicBezTo>
                    <a:pt x="88" y="49"/>
                    <a:pt x="71" y="48"/>
                    <a:pt x="52" y="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15" name="Oval 107"/>
            <p:cNvSpPr>
              <a:spLocks noChangeArrowheads="1"/>
            </p:cNvSpPr>
            <p:nvPr/>
          </p:nvSpPr>
          <p:spPr bwMode="auto">
            <a:xfrm>
              <a:off x="739" y="480"/>
              <a:ext cx="48" cy="48"/>
            </a:xfrm>
            <a:prstGeom prst="ellipse">
              <a:avLst/>
            </a:pr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16" name="Freeform 108"/>
            <p:cNvSpPr>
              <a:spLocks/>
            </p:cNvSpPr>
            <p:nvPr/>
          </p:nvSpPr>
          <p:spPr bwMode="auto">
            <a:xfrm>
              <a:off x="1" y="770"/>
              <a:ext cx="5758" cy="3550"/>
            </a:xfrm>
            <a:custGeom>
              <a:avLst/>
              <a:gdLst>
                <a:gd name="T0" fmla="*/ 2880 w 2880"/>
                <a:gd name="T1" fmla="*/ 1775 h 1775"/>
                <a:gd name="T2" fmla="*/ 2880 w 2880"/>
                <a:gd name="T3" fmla="*/ 891 h 1775"/>
                <a:gd name="T4" fmla="*/ 1923 w 2880"/>
                <a:gd name="T5" fmla="*/ 172 h 1775"/>
                <a:gd name="T6" fmla="*/ 788 w 2880"/>
                <a:gd name="T7" fmla="*/ 78 h 1775"/>
                <a:gd name="T8" fmla="*/ 0 w 2880"/>
                <a:gd name="T9" fmla="*/ 3 h 1775"/>
                <a:gd name="T10" fmla="*/ 0 w 2880"/>
                <a:gd name="T11" fmla="*/ 1775 h 1775"/>
                <a:gd name="T12" fmla="*/ 2880 w 2880"/>
                <a:gd name="T13" fmla="*/ 1775 h 17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0" h="1775">
                  <a:moveTo>
                    <a:pt x="2880" y="1775"/>
                  </a:moveTo>
                  <a:cubicBezTo>
                    <a:pt x="2880" y="891"/>
                    <a:pt x="2880" y="891"/>
                    <a:pt x="2880" y="891"/>
                  </a:cubicBezTo>
                  <a:cubicBezTo>
                    <a:pt x="2740" y="781"/>
                    <a:pt x="2446" y="391"/>
                    <a:pt x="1923" y="172"/>
                  </a:cubicBezTo>
                  <a:cubicBezTo>
                    <a:pt x="1583" y="30"/>
                    <a:pt x="1078" y="29"/>
                    <a:pt x="788" y="78"/>
                  </a:cubicBezTo>
                  <a:cubicBezTo>
                    <a:pt x="525" y="123"/>
                    <a:pt x="328" y="0"/>
                    <a:pt x="0" y="3"/>
                  </a:cubicBezTo>
                  <a:cubicBezTo>
                    <a:pt x="0" y="1775"/>
                    <a:pt x="0" y="1775"/>
                    <a:pt x="0" y="1775"/>
                  </a:cubicBezTo>
                  <a:lnTo>
                    <a:pt x="2880" y="17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17" name="Freeform 109"/>
            <p:cNvSpPr>
              <a:spLocks noEditPoints="1"/>
            </p:cNvSpPr>
            <p:nvPr/>
          </p:nvSpPr>
          <p:spPr bwMode="auto">
            <a:xfrm>
              <a:off x="1311" y="392"/>
              <a:ext cx="311" cy="344"/>
            </a:xfrm>
            <a:custGeom>
              <a:avLst/>
              <a:gdLst>
                <a:gd name="T0" fmla="*/ 255 w 311"/>
                <a:gd name="T1" fmla="*/ 202 h 344"/>
                <a:gd name="T2" fmla="*/ 245 w 311"/>
                <a:gd name="T3" fmla="*/ 198 h 344"/>
                <a:gd name="T4" fmla="*/ 229 w 311"/>
                <a:gd name="T5" fmla="*/ 120 h 344"/>
                <a:gd name="T6" fmla="*/ 237 w 311"/>
                <a:gd name="T7" fmla="*/ 112 h 344"/>
                <a:gd name="T8" fmla="*/ 299 w 311"/>
                <a:gd name="T9" fmla="*/ 104 h 344"/>
                <a:gd name="T10" fmla="*/ 283 w 311"/>
                <a:gd name="T11" fmla="*/ 44 h 344"/>
                <a:gd name="T12" fmla="*/ 221 w 311"/>
                <a:gd name="T13" fmla="*/ 44 h 344"/>
                <a:gd name="T14" fmla="*/ 211 w 311"/>
                <a:gd name="T15" fmla="*/ 56 h 344"/>
                <a:gd name="T16" fmla="*/ 145 w 311"/>
                <a:gd name="T17" fmla="*/ 78 h 344"/>
                <a:gd name="T18" fmla="*/ 143 w 311"/>
                <a:gd name="T19" fmla="*/ 66 h 344"/>
                <a:gd name="T20" fmla="*/ 175 w 311"/>
                <a:gd name="T21" fmla="*/ 10 h 344"/>
                <a:gd name="T22" fmla="*/ 118 w 311"/>
                <a:gd name="T23" fmla="*/ 6 h 344"/>
                <a:gd name="T24" fmla="*/ 80 w 311"/>
                <a:gd name="T25" fmla="*/ 36 h 344"/>
                <a:gd name="T26" fmla="*/ 84 w 311"/>
                <a:gd name="T27" fmla="*/ 52 h 344"/>
                <a:gd name="T28" fmla="*/ 130 w 311"/>
                <a:gd name="T29" fmla="*/ 78 h 344"/>
                <a:gd name="T30" fmla="*/ 64 w 311"/>
                <a:gd name="T31" fmla="*/ 68 h 344"/>
                <a:gd name="T32" fmla="*/ 48 w 311"/>
                <a:gd name="T33" fmla="*/ 74 h 344"/>
                <a:gd name="T34" fmla="*/ 2 w 311"/>
                <a:gd name="T35" fmla="*/ 98 h 344"/>
                <a:gd name="T36" fmla="*/ 6 w 311"/>
                <a:gd name="T37" fmla="*/ 160 h 344"/>
                <a:gd name="T38" fmla="*/ 64 w 311"/>
                <a:gd name="T39" fmla="*/ 140 h 344"/>
                <a:gd name="T40" fmla="*/ 72 w 311"/>
                <a:gd name="T41" fmla="*/ 146 h 344"/>
                <a:gd name="T42" fmla="*/ 18 w 311"/>
                <a:gd name="T43" fmla="*/ 202 h 344"/>
                <a:gd name="T44" fmla="*/ 16 w 311"/>
                <a:gd name="T45" fmla="*/ 220 h 344"/>
                <a:gd name="T46" fmla="*/ 16 w 311"/>
                <a:gd name="T47" fmla="*/ 272 h 344"/>
                <a:gd name="T48" fmla="*/ 74 w 311"/>
                <a:gd name="T49" fmla="*/ 294 h 344"/>
                <a:gd name="T50" fmla="*/ 82 w 311"/>
                <a:gd name="T51" fmla="*/ 234 h 344"/>
                <a:gd name="T52" fmla="*/ 90 w 311"/>
                <a:gd name="T53" fmla="*/ 228 h 344"/>
                <a:gd name="T54" fmla="*/ 116 w 311"/>
                <a:gd name="T55" fmla="*/ 300 h 344"/>
                <a:gd name="T56" fmla="*/ 130 w 311"/>
                <a:gd name="T57" fmla="*/ 310 h 344"/>
                <a:gd name="T58" fmla="*/ 175 w 311"/>
                <a:gd name="T59" fmla="*/ 344 h 344"/>
                <a:gd name="T60" fmla="*/ 223 w 311"/>
                <a:gd name="T61" fmla="*/ 300 h 344"/>
                <a:gd name="T62" fmla="*/ 177 w 311"/>
                <a:gd name="T63" fmla="*/ 264 h 344"/>
                <a:gd name="T64" fmla="*/ 177 w 311"/>
                <a:gd name="T65" fmla="*/ 254 h 344"/>
                <a:gd name="T66" fmla="*/ 237 w 311"/>
                <a:gd name="T67" fmla="*/ 270 h 344"/>
                <a:gd name="T68" fmla="*/ 261 w 311"/>
                <a:gd name="T69" fmla="*/ 222 h 344"/>
                <a:gd name="T70" fmla="*/ 271 w 311"/>
                <a:gd name="T71" fmla="*/ 226 h 344"/>
                <a:gd name="T72" fmla="*/ 275 w 311"/>
                <a:gd name="T73" fmla="*/ 212 h 344"/>
                <a:gd name="T74" fmla="*/ 207 w 311"/>
                <a:gd name="T75" fmla="*/ 122 h 344"/>
                <a:gd name="T76" fmla="*/ 147 w 311"/>
                <a:gd name="T77" fmla="*/ 96 h 344"/>
                <a:gd name="T78" fmla="*/ 143 w 311"/>
                <a:gd name="T79" fmla="*/ 134 h 344"/>
                <a:gd name="T80" fmla="*/ 133 w 311"/>
                <a:gd name="T81" fmla="*/ 100 h 344"/>
                <a:gd name="T82" fmla="*/ 124 w 311"/>
                <a:gd name="T83" fmla="*/ 182 h 344"/>
                <a:gd name="T84" fmla="*/ 88 w 311"/>
                <a:gd name="T85" fmla="*/ 150 h 344"/>
                <a:gd name="T86" fmla="*/ 153 w 311"/>
                <a:gd name="T87" fmla="*/ 206 h 344"/>
                <a:gd name="T88" fmla="*/ 159 w 311"/>
                <a:gd name="T89" fmla="*/ 196 h 344"/>
                <a:gd name="T90" fmla="*/ 151 w 311"/>
                <a:gd name="T91" fmla="*/ 142 h 344"/>
                <a:gd name="T92" fmla="*/ 159 w 311"/>
                <a:gd name="T93" fmla="*/ 196 h 344"/>
                <a:gd name="T94" fmla="*/ 191 w 311"/>
                <a:gd name="T95" fmla="*/ 188 h 344"/>
                <a:gd name="T96" fmla="*/ 197 w 311"/>
                <a:gd name="T97" fmla="*/ 174 h 344"/>
                <a:gd name="T98" fmla="*/ 221 w 311"/>
                <a:gd name="T99" fmla="*/ 186 h 3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11" h="344">
                  <a:moveTo>
                    <a:pt x="305" y="180"/>
                  </a:moveTo>
                  <a:lnTo>
                    <a:pt x="267" y="208"/>
                  </a:lnTo>
                  <a:lnTo>
                    <a:pt x="255" y="202"/>
                  </a:lnTo>
                  <a:lnTo>
                    <a:pt x="291" y="174"/>
                  </a:lnTo>
                  <a:lnTo>
                    <a:pt x="283" y="168"/>
                  </a:lnTo>
                  <a:lnTo>
                    <a:pt x="245" y="198"/>
                  </a:lnTo>
                  <a:lnTo>
                    <a:pt x="239" y="194"/>
                  </a:lnTo>
                  <a:lnTo>
                    <a:pt x="229" y="120"/>
                  </a:lnTo>
                  <a:lnTo>
                    <a:pt x="229" y="120"/>
                  </a:lnTo>
                  <a:lnTo>
                    <a:pt x="283" y="136"/>
                  </a:lnTo>
                  <a:lnTo>
                    <a:pt x="289" y="128"/>
                  </a:lnTo>
                  <a:lnTo>
                    <a:pt x="237" y="112"/>
                  </a:lnTo>
                  <a:lnTo>
                    <a:pt x="249" y="98"/>
                  </a:lnTo>
                  <a:lnTo>
                    <a:pt x="291" y="110"/>
                  </a:lnTo>
                  <a:lnTo>
                    <a:pt x="299" y="104"/>
                  </a:lnTo>
                  <a:lnTo>
                    <a:pt x="257" y="92"/>
                  </a:lnTo>
                  <a:lnTo>
                    <a:pt x="295" y="52"/>
                  </a:lnTo>
                  <a:lnTo>
                    <a:pt x="283" y="44"/>
                  </a:lnTo>
                  <a:lnTo>
                    <a:pt x="243" y="86"/>
                  </a:lnTo>
                  <a:lnTo>
                    <a:pt x="227" y="40"/>
                  </a:lnTo>
                  <a:lnTo>
                    <a:pt x="221" y="44"/>
                  </a:lnTo>
                  <a:lnTo>
                    <a:pt x="235" y="94"/>
                  </a:lnTo>
                  <a:lnTo>
                    <a:pt x="225" y="102"/>
                  </a:lnTo>
                  <a:lnTo>
                    <a:pt x="211" y="56"/>
                  </a:lnTo>
                  <a:lnTo>
                    <a:pt x="201" y="58"/>
                  </a:lnTo>
                  <a:lnTo>
                    <a:pt x="217" y="108"/>
                  </a:lnTo>
                  <a:lnTo>
                    <a:pt x="145" y="78"/>
                  </a:lnTo>
                  <a:lnTo>
                    <a:pt x="191" y="42"/>
                  </a:lnTo>
                  <a:lnTo>
                    <a:pt x="189" y="30"/>
                  </a:lnTo>
                  <a:lnTo>
                    <a:pt x="143" y="66"/>
                  </a:lnTo>
                  <a:lnTo>
                    <a:pt x="139" y="48"/>
                  </a:lnTo>
                  <a:lnTo>
                    <a:pt x="175" y="20"/>
                  </a:lnTo>
                  <a:lnTo>
                    <a:pt x="175" y="10"/>
                  </a:lnTo>
                  <a:lnTo>
                    <a:pt x="137" y="38"/>
                  </a:lnTo>
                  <a:lnTo>
                    <a:pt x="130" y="0"/>
                  </a:lnTo>
                  <a:lnTo>
                    <a:pt x="118" y="6"/>
                  </a:lnTo>
                  <a:lnTo>
                    <a:pt x="126" y="44"/>
                  </a:lnTo>
                  <a:lnTo>
                    <a:pt x="82" y="28"/>
                  </a:lnTo>
                  <a:lnTo>
                    <a:pt x="80" y="36"/>
                  </a:lnTo>
                  <a:lnTo>
                    <a:pt x="126" y="54"/>
                  </a:lnTo>
                  <a:lnTo>
                    <a:pt x="130" y="66"/>
                  </a:lnTo>
                  <a:lnTo>
                    <a:pt x="84" y="52"/>
                  </a:lnTo>
                  <a:lnTo>
                    <a:pt x="82" y="60"/>
                  </a:lnTo>
                  <a:lnTo>
                    <a:pt x="130" y="78"/>
                  </a:lnTo>
                  <a:lnTo>
                    <a:pt x="130" y="78"/>
                  </a:lnTo>
                  <a:lnTo>
                    <a:pt x="80" y="126"/>
                  </a:lnTo>
                  <a:lnTo>
                    <a:pt x="76" y="74"/>
                  </a:lnTo>
                  <a:lnTo>
                    <a:pt x="64" y="68"/>
                  </a:lnTo>
                  <a:lnTo>
                    <a:pt x="70" y="124"/>
                  </a:lnTo>
                  <a:lnTo>
                    <a:pt x="54" y="118"/>
                  </a:lnTo>
                  <a:lnTo>
                    <a:pt x="48" y="74"/>
                  </a:lnTo>
                  <a:lnTo>
                    <a:pt x="40" y="70"/>
                  </a:lnTo>
                  <a:lnTo>
                    <a:pt x="44" y="116"/>
                  </a:lnTo>
                  <a:lnTo>
                    <a:pt x="2" y="98"/>
                  </a:lnTo>
                  <a:lnTo>
                    <a:pt x="0" y="112"/>
                  </a:lnTo>
                  <a:lnTo>
                    <a:pt x="42" y="130"/>
                  </a:lnTo>
                  <a:lnTo>
                    <a:pt x="6" y="160"/>
                  </a:lnTo>
                  <a:lnTo>
                    <a:pt x="12" y="166"/>
                  </a:lnTo>
                  <a:lnTo>
                    <a:pt x="52" y="134"/>
                  </a:lnTo>
                  <a:lnTo>
                    <a:pt x="64" y="140"/>
                  </a:lnTo>
                  <a:lnTo>
                    <a:pt x="28" y="170"/>
                  </a:lnTo>
                  <a:lnTo>
                    <a:pt x="34" y="176"/>
                  </a:lnTo>
                  <a:lnTo>
                    <a:pt x="72" y="146"/>
                  </a:lnTo>
                  <a:lnTo>
                    <a:pt x="80" y="214"/>
                  </a:lnTo>
                  <a:lnTo>
                    <a:pt x="26" y="194"/>
                  </a:lnTo>
                  <a:lnTo>
                    <a:pt x="18" y="202"/>
                  </a:lnTo>
                  <a:lnTo>
                    <a:pt x="72" y="222"/>
                  </a:lnTo>
                  <a:lnTo>
                    <a:pt x="58" y="234"/>
                  </a:lnTo>
                  <a:lnTo>
                    <a:pt x="16" y="220"/>
                  </a:lnTo>
                  <a:lnTo>
                    <a:pt x="8" y="226"/>
                  </a:lnTo>
                  <a:lnTo>
                    <a:pt x="50" y="240"/>
                  </a:lnTo>
                  <a:lnTo>
                    <a:pt x="16" y="272"/>
                  </a:lnTo>
                  <a:lnTo>
                    <a:pt x="26" y="280"/>
                  </a:lnTo>
                  <a:lnTo>
                    <a:pt x="64" y="248"/>
                  </a:lnTo>
                  <a:lnTo>
                    <a:pt x="74" y="294"/>
                  </a:lnTo>
                  <a:lnTo>
                    <a:pt x="82" y="290"/>
                  </a:lnTo>
                  <a:lnTo>
                    <a:pt x="70" y="242"/>
                  </a:lnTo>
                  <a:lnTo>
                    <a:pt x="82" y="234"/>
                  </a:lnTo>
                  <a:lnTo>
                    <a:pt x="92" y="280"/>
                  </a:lnTo>
                  <a:lnTo>
                    <a:pt x="102" y="276"/>
                  </a:lnTo>
                  <a:lnTo>
                    <a:pt x="90" y="228"/>
                  </a:lnTo>
                  <a:lnTo>
                    <a:pt x="155" y="256"/>
                  </a:lnTo>
                  <a:lnTo>
                    <a:pt x="114" y="288"/>
                  </a:lnTo>
                  <a:lnTo>
                    <a:pt x="116" y="300"/>
                  </a:lnTo>
                  <a:lnTo>
                    <a:pt x="163" y="262"/>
                  </a:lnTo>
                  <a:lnTo>
                    <a:pt x="165" y="280"/>
                  </a:lnTo>
                  <a:lnTo>
                    <a:pt x="130" y="310"/>
                  </a:lnTo>
                  <a:lnTo>
                    <a:pt x="130" y="320"/>
                  </a:lnTo>
                  <a:lnTo>
                    <a:pt x="167" y="290"/>
                  </a:lnTo>
                  <a:lnTo>
                    <a:pt x="175" y="344"/>
                  </a:lnTo>
                  <a:lnTo>
                    <a:pt x="189" y="340"/>
                  </a:lnTo>
                  <a:lnTo>
                    <a:pt x="181" y="286"/>
                  </a:lnTo>
                  <a:lnTo>
                    <a:pt x="223" y="300"/>
                  </a:lnTo>
                  <a:lnTo>
                    <a:pt x="225" y="292"/>
                  </a:lnTo>
                  <a:lnTo>
                    <a:pt x="179" y="278"/>
                  </a:lnTo>
                  <a:lnTo>
                    <a:pt x="177" y="264"/>
                  </a:lnTo>
                  <a:lnTo>
                    <a:pt x="221" y="278"/>
                  </a:lnTo>
                  <a:lnTo>
                    <a:pt x="223" y="268"/>
                  </a:lnTo>
                  <a:lnTo>
                    <a:pt x="177" y="254"/>
                  </a:lnTo>
                  <a:lnTo>
                    <a:pt x="231" y="206"/>
                  </a:lnTo>
                  <a:lnTo>
                    <a:pt x="235" y="208"/>
                  </a:lnTo>
                  <a:lnTo>
                    <a:pt x="237" y="270"/>
                  </a:lnTo>
                  <a:lnTo>
                    <a:pt x="249" y="274"/>
                  </a:lnTo>
                  <a:lnTo>
                    <a:pt x="245" y="212"/>
                  </a:lnTo>
                  <a:lnTo>
                    <a:pt x="261" y="222"/>
                  </a:lnTo>
                  <a:lnTo>
                    <a:pt x="265" y="270"/>
                  </a:lnTo>
                  <a:lnTo>
                    <a:pt x="273" y="274"/>
                  </a:lnTo>
                  <a:lnTo>
                    <a:pt x="271" y="226"/>
                  </a:lnTo>
                  <a:lnTo>
                    <a:pt x="305" y="240"/>
                  </a:lnTo>
                  <a:lnTo>
                    <a:pt x="307" y="228"/>
                  </a:lnTo>
                  <a:lnTo>
                    <a:pt x="275" y="212"/>
                  </a:lnTo>
                  <a:lnTo>
                    <a:pt x="311" y="186"/>
                  </a:lnTo>
                  <a:lnTo>
                    <a:pt x="305" y="180"/>
                  </a:lnTo>
                  <a:close/>
                  <a:moveTo>
                    <a:pt x="207" y="122"/>
                  </a:moveTo>
                  <a:lnTo>
                    <a:pt x="183" y="144"/>
                  </a:lnTo>
                  <a:lnTo>
                    <a:pt x="153" y="130"/>
                  </a:lnTo>
                  <a:lnTo>
                    <a:pt x="147" y="96"/>
                  </a:lnTo>
                  <a:lnTo>
                    <a:pt x="207" y="122"/>
                  </a:lnTo>
                  <a:close/>
                  <a:moveTo>
                    <a:pt x="133" y="100"/>
                  </a:moveTo>
                  <a:lnTo>
                    <a:pt x="143" y="134"/>
                  </a:lnTo>
                  <a:lnTo>
                    <a:pt x="128" y="150"/>
                  </a:lnTo>
                  <a:lnTo>
                    <a:pt x="94" y="136"/>
                  </a:lnTo>
                  <a:lnTo>
                    <a:pt x="133" y="100"/>
                  </a:lnTo>
                  <a:close/>
                  <a:moveTo>
                    <a:pt x="88" y="150"/>
                  </a:moveTo>
                  <a:lnTo>
                    <a:pt x="124" y="164"/>
                  </a:lnTo>
                  <a:lnTo>
                    <a:pt x="124" y="182"/>
                  </a:lnTo>
                  <a:lnTo>
                    <a:pt x="124" y="182"/>
                  </a:lnTo>
                  <a:lnTo>
                    <a:pt x="94" y="202"/>
                  </a:lnTo>
                  <a:lnTo>
                    <a:pt x="88" y="150"/>
                  </a:lnTo>
                  <a:close/>
                  <a:moveTo>
                    <a:pt x="106" y="212"/>
                  </a:moveTo>
                  <a:lnTo>
                    <a:pt x="131" y="192"/>
                  </a:lnTo>
                  <a:lnTo>
                    <a:pt x="153" y="206"/>
                  </a:lnTo>
                  <a:lnTo>
                    <a:pt x="159" y="236"/>
                  </a:lnTo>
                  <a:lnTo>
                    <a:pt x="106" y="212"/>
                  </a:lnTo>
                  <a:close/>
                  <a:moveTo>
                    <a:pt x="159" y="196"/>
                  </a:moveTo>
                  <a:lnTo>
                    <a:pt x="137" y="186"/>
                  </a:lnTo>
                  <a:lnTo>
                    <a:pt x="135" y="160"/>
                  </a:lnTo>
                  <a:lnTo>
                    <a:pt x="151" y="142"/>
                  </a:lnTo>
                  <a:lnTo>
                    <a:pt x="181" y="158"/>
                  </a:lnTo>
                  <a:lnTo>
                    <a:pt x="183" y="180"/>
                  </a:lnTo>
                  <a:lnTo>
                    <a:pt x="159" y="196"/>
                  </a:lnTo>
                  <a:close/>
                  <a:moveTo>
                    <a:pt x="173" y="234"/>
                  </a:moveTo>
                  <a:lnTo>
                    <a:pt x="169" y="204"/>
                  </a:lnTo>
                  <a:lnTo>
                    <a:pt x="191" y="188"/>
                  </a:lnTo>
                  <a:lnTo>
                    <a:pt x="213" y="198"/>
                  </a:lnTo>
                  <a:lnTo>
                    <a:pt x="173" y="234"/>
                  </a:lnTo>
                  <a:close/>
                  <a:moveTo>
                    <a:pt x="197" y="174"/>
                  </a:moveTo>
                  <a:lnTo>
                    <a:pt x="193" y="154"/>
                  </a:lnTo>
                  <a:lnTo>
                    <a:pt x="215" y="134"/>
                  </a:lnTo>
                  <a:lnTo>
                    <a:pt x="221" y="186"/>
                  </a:lnTo>
                  <a:lnTo>
                    <a:pt x="197" y="174"/>
                  </a:lnTo>
                  <a:close/>
                </a:path>
              </a:pathLst>
            </a:custGeom>
            <a:solidFill>
              <a:srgbClr val="9FE0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18" name="Oval 110"/>
            <p:cNvSpPr>
              <a:spLocks noChangeArrowheads="1"/>
            </p:cNvSpPr>
            <p:nvPr/>
          </p:nvSpPr>
          <p:spPr bwMode="auto">
            <a:xfrm>
              <a:off x="1516" y="42"/>
              <a:ext cx="76" cy="78"/>
            </a:xfrm>
            <a:prstGeom prst="ellipse">
              <a:avLst/>
            </a:prstGeom>
            <a:solidFill>
              <a:srgbClr val="F5FA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19" name="Oval 111"/>
            <p:cNvSpPr>
              <a:spLocks noChangeArrowheads="1"/>
            </p:cNvSpPr>
            <p:nvPr/>
          </p:nvSpPr>
          <p:spPr bwMode="auto">
            <a:xfrm>
              <a:off x="1563" y="767"/>
              <a:ext cx="66" cy="6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20" name="Oval 113"/>
            <p:cNvSpPr>
              <a:spLocks noChangeArrowheads="1"/>
            </p:cNvSpPr>
            <p:nvPr/>
          </p:nvSpPr>
          <p:spPr bwMode="auto">
            <a:xfrm>
              <a:off x="3132" y="908"/>
              <a:ext cx="46" cy="4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5575" y="260"/>
              <a:ext cx="87" cy="86"/>
            </a:xfrm>
            <a:custGeom>
              <a:avLst/>
              <a:gdLst>
                <a:gd name="T0" fmla="*/ 19 w 44"/>
                <a:gd name="T1" fmla="*/ 2 h 43"/>
                <a:gd name="T2" fmla="*/ 2 w 44"/>
                <a:gd name="T3" fmla="*/ 25 h 43"/>
                <a:gd name="T4" fmla="*/ 25 w 44"/>
                <a:gd name="T5" fmla="*/ 41 h 43"/>
                <a:gd name="T6" fmla="*/ 41 w 44"/>
                <a:gd name="T7" fmla="*/ 18 h 43"/>
                <a:gd name="T8" fmla="*/ 19 w 44"/>
                <a:gd name="T9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3">
                  <a:moveTo>
                    <a:pt x="19" y="2"/>
                  </a:moveTo>
                  <a:cubicBezTo>
                    <a:pt x="8" y="5"/>
                    <a:pt x="0" y="14"/>
                    <a:pt x="2" y="25"/>
                  </a:cubicBezTo>
                  <a:cubicBezTo>
                    <a:pt x="4" y="35"/>
                    <a:pt x="15" y="43"/>
                    <a:pt x="25" y="41"/>
                  </a:cubicBezTo>
                  <a:cubicBezTo>
                    <a:pt x="36" y="39"/>
                    <a:pt x="44" y="29"/>
                    <a:pt x="41" y="18"/>
                  </a:cubicBezTo>
                  <a:cubicBezTo>
                    <a:pt x="39" y="8"/>
                    <a:pt x="29" y="0"/>
                    <a:pt x="19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36" name="Freeform 115"/>
            <p:cNvSpPr>
              <a:spLocks/>
            </p:cNvSpPr>
            <p:nvPr/>
          </p:nvSpPr>
          <p:spPr bwMode="auto">
            <a:xfrm>
              <a:off x="825" y="1198"/>
              <a:ext cx="717" cy="976"/>
            </a:xfrm>
            <a:custGeom>
              <a:avLst/>
              <a:gdLst>
                <a:gd name="T0" fmla="*/ 262 w 359"/>
                <a:gd name="T1" fmla="*/ 209 h 488"/>
                <a:gd name="T2" fmla="*/ 309 w 359"/>
                <a:gd name="T3" fmla="*/ 197 h 488"/>
                <a:gd name="T4" fmla="*/ 246 w 359"/>
                <a:gd name="T5" fmla="*/ 170 h 488"/>
                <a:gd name="T6" fmla="*/ 305 w 359"/>
                <a:gd name="T7" fmla="*/ 159 h 488"/>
                <a:gd name="T8" fmla="*/ 239 w 359"/>
                <a:gd name="T9" fmla="*/ 122 h 488"/>
                <a:gd name="T10" fmla="*/ 288 w 359"/>
                <a:gd name="T11" fmla="*/ 113 h 488"/>
                <a:gd name="T12" fmla="*/ 214 w 359"/>
                <a:gd name="T13" fmla="*/ 0 h 488"/>
                <a:gd name="T14" fmla="*/ 141 w 359"/>
                <a:gd name="T15" fmla="*/ 106 h 488"/>
                <a:gd name="T16" fmla="*/ 187 w 359"/>
                <a:gd name="T17" fmla="*/ 123 h 488"/>
                <a:gd name="T18" fmla="*/ 130 w 359"/>
                <a:gd name="T19" fmla="*/ 156 h 488"/>
                <a:gd name="T20" fmla="*/ 186 w 359"/>
                <a:gd name="T21" fmla="*/ 173 h 488"/>
                <a:gd name="T22" fmla="*/ 123 w 359"/>
                <a:gd name="T23" fmla="*/ 197 h 488"/>
                <a:gd name="T24" fmla="*/ 171 w 359"/>
                <a:gd name="T25" fmla="*/ 207 h 488"/>
                <a:gd name="T26" fmla="*/ 123 w 359"/>
                <a:gd name="T27" fmla="*/ 241 h 488"/>
                <a:gd name="T28" fmla="*/ 0 w 359"/>
                <a:gd name="T29" fmla="*/ 376 h 488"/>
                <a:gd name="T30" fmla="*/ 359 w 359"/>
                <a:gd name="T31" fmla="*/ 488 h 488"/>
                <a:gd name="T32" fmla="*/ 311 w 359"/>
                <a:gd name="T33" fmla="*/ 243 h 488"/>
                <a:gd name="T34" fmla="*/ 262 w 359"/>
                <a:gd name="T35" fmla="*/ 209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59" h="488">
                  <a:moveTo>
                    <a:pt x="262" y="209"/>
                  </a:moveTo>
                  <a:cubicBezTo>
                    <a:pt x="282" y="215"/>
                    <a:pt x="297" y="209"/>
                    <a:pt x="309" y="197"/>
                  </a:cubicBezTo>
                  <a:cubicBezTo>
                    <a:pt x="273" y="196"/>
                    <a:pt x="246" y="170"/>
                    <a:pt x="246" y="170"/>
                  </a:cubicBezTo>
                  <a:cubicBezTo>
                    <a:pt x="246" y="170"/>
                    <a:pt x="284" y="178"/>
                    <a:pt x="305" y="159"/>
                  </a:cubicBezTo>
                  <a:cubicBezTo>
                    <a:pt x="276" y="153"/>
                    <a:pt x="249" y="137"/>
                    <a:pt x="239" y="122"/>
                  </a:cubicBezTo>
                  <a:cubicBezTo>
                    <a:pt x="260" y="129"/>
                    <a:pt x="291" y="124"/>
                    <a:pt x="288" y="113"/>
                  </a:cubicBezTo>
                  <a:cubicBezTo>
                    <a:pt x="213" y="95"/>
                    <a:pt x="223" y="14"/>
                    <a:pt x="214" y="0"/>
                  </a:cubicBezTo>
                  <a:cubicBezTo>
                    <a:pt x="201" y="8"/>
                    <a:pt x="214" y="96"/>
                    <a:pt x="141" y="106"/>
                  </a:cubicBezTo>
                  <a:cubicBezTo>
                    <a:pt x="159" y="126"/>
                    <a:pt x="187" y="123"/>
                    <a:pt x="187" y="123"/>
                  </a:cubicBezTo>
                  <a:cubicBezTo>
                    <a:pt x="187" y="123"/>
                    <a:pt x="166" y="156"/>
                    <a:pt x="130" y="156"/>
                  </a:cubicBezTo>
                  <a:cubicBezTo>
                    <a:pt x="153" y="177"/>
                    <a:pt x="186" y="173"/>
                    <a:pt x="186" y="173"/>
                  </a:cubicBezTo>
                  <a:cubicBezTo>
                    <a:pt x="186" y="173"/>
                    <a:pt x="152" y="193"/>
                    <a:pt x="123" y="197"/>
                  </a:cubicBezTo>
                  <a:cubicBezTo>
                    <a:pt x="141" y="213"/>
                    <a:pt x="157" y="215"/>
                    <a:pt x="171" y="207"/>
                  </a:cubicBezTo>
                  <a:cubicBezTo>
                    <a:pt x="177" y="220"/>
                    <a:pt x="123" y="241"/>
                    <a:pt x="123" y="241"/>
                  </a:cubicBezTo>
                  <a:cubicBezTo>
                    <a:pt x="0" y="376"/>
                    <a:pt x="0" y="376"/>
                    <a:pt x="0" y="376"/>
                  </a:cubicBezTo>
                  <a:cubicBezTo>
                    <a:pt x="359" y="488"/>
                    <a:pt x="359" y="488"/>
                    <a:pt x="359" y="488"/>
                  </a:cubicBezTo>
                  <a:cubicBezTo>
                    <a:pt x="311" y="243"/>
                    <a:pt x="311" y="243"/>
                    <a:pt x="311" y="243"/>
                  </a:cubicBezTo>
                  <a:cubicBezTo>
                    <a:pt x="311" y="243"/>
                    <a:pt x="258" y="223"/>
                    <a:pt x="262" y="209"/>
                  </a:cubicBezTo>
                  <a:close/>
                </a:path>
              </a:pathLst>
            </a:custGeom>
            <a:solidFill>
              <a:srgbClr val="BAD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44" name="Freeform 116"/>
            <p:cNvSpPr>
              <a:spLocks/>
            </p:cNvSpPr>
            <p:nvPr/>
          </p:nvSpPr>
          <p:spPr bwMode="auto">
            <a:xfrm>
              <a:off x="313" y="818"/>
              <a:ext cx="1084" cy="1348"/>
            </a:xfrm>
            <a:custGeom>
              <a:avLst/>
              <a:gdLst>
                <a:gd name="T0" fmla="*/ 394 w 542"/>
                <a:gd name="T1" fmla="*/ 597 h 674"/>
                <a:gd name="T2" fmla="*/ 503 w 542"/>
                <a:gd name="T3" fmla="*/ 535 h 674"/>
                <a:gd name="T4" fmla="*/ 399 w 542"/>
                <a:gd name="T5" fmla="*/ 490 h 674"/>
                <a:gd name="T6" fmla="*/ 501 w 542"/>
                <a:gd name="T7" fmla="*/ 426 h 674"/>
                <a:gd name="T8" fmla="*/ 346 w 542"/>
                <a:gd name="T9" fmla="*/ 366 h 674"/>
                <a:gd name="T10" fmla="*/ 454 w 542"/>
                <a:gd name="T11" fmla="*/ 316 h 674"/>
                <a:gd name="T12" fmla="*/ 302 w 542"/>
                <a:gd name="T13" fmla="*/ 188 h 674"/>
                <a:gd name="T14" fmla="*/ 255 w 542"/>
                <a:gd name="T15" fmla="*/ 12 h 674"/>
                <a:gd name="T16" fmla="*/ 226 w 542"/>
                <a:gd name="T17" fmla="*/ 22 h 674"/>
                <a:gd name="T18" fmla="*/ 151 w 542"/>
                <a:gd name="T19" fmla="*/ 225 h 674"/>
                <a:gd name="T20" fmla="*/ 37 w 542"/>
                <a:gd name="T21" fmla="*/ 291 h 674"/>
                <a:gd name="T22" fmla="*/ 141 w 542"/>
                <a:gd name="T23" fmla="*/ 371 h 674"/>
                <a:gd name="T24" fmla="*/ 0 w 542"/>
                <a:gd name="T25" fmla="*/ 422 h 674"/>
                <a:gd name="T26" fmla="*/ 116 w 542"/>
                <a:gd name="T27" fmla="*/ 495 h 674"/>
                <a:gd name="T28" fmla="*/ 2 w 542"/>
                <a:gd name="T29" fmla="*/ 532 h 674"/>
                <a:gd name="T30" fmla="*/ 3 w 542"/>
                <a:gd name="T31" fmla="*/ 671 h 674"/>
                <a:gd name="T32" fmla="*/ 542 w 542"/>
                <a:gd name="T33" fmla="*/ 674 h 674"/>
                <a:gd name="T34" fmla="*/ 394 w 542"/>
                <a:gd name="T35" fmla="*/ 597 h 6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2" h="674">
                  <a:moveTo>
                    <a:pt x="394" y="597"/>
                  </a:moveTo>
                  <a:cubicBezTo>
                    <a:pt x="483" y="610"/>
                    <a:pt x="503" y="535"/>
                    <a:pt x="503" y="535"/>
                  </a:cubicBezTo>
                  <a:cubicBezTo>
                    <a:pt x="451" y="535"/>
                    <a:pt x="399" y="490"/>
                    <a:pt x="399" y="490"/>
                  </a:cubicBezTo>
                  <a:cubicBezTo>
                    <a:pt x="441" y="499"/>
                    <a:pt x="521" y="425"/>
                    <a:pt x="501" y="426"/>
                  </a:cubicBezTo>
                  <a:cubicBezTo>
                    <a:pt x="432" y="429"/>
                    <a:pt x="346" y="366"/>
                    <a:pt x="346" y="366"/>
                  </a:cubicBezTo>
                  <a:cubicBezTo>
                    <a:pt x="398" y="386"/>
                    <a:pt x="454" y="316"/>
                    <a:pt x="454" y="316"/>
                  </a:cubicBezTo>
                  <a:cubicBezTo>
                    <a:pt x="454" y="316"/>
                    <a:pt x="349" y="284"/>
                    <a:pt x="302" y="188"/>
                  </a:cubicBezTo>
                  <a:cubicBezTo>
                    <a:pt x="268" y="118"/>
                    <a:pt x="266" y="24"/>
                    <a:pt x="255" y="12"/>
                  </a:cubicBezTo>
                  <a:cubicBezTo>
                    <a:pt x="243" y="0"/>
                    <a:pt x="226" y="22"/>
                    <a:pt x="226" y="22"/>
                  </a:cubicBezTo>
                  <a:cubicBezTo>
                    <a:pt x="226" y="22"/>
                    <a:pt x="193" y="180"/>
                    <a:pt x="151" y="225"/>
                  </a:cubicBezTo>
                  <a:cubicBezTo>
                    <a:pt x="108" y="271"/>
                    <a:pt x="37" y="291"/>
                    <a:pt x="37" y="291"/>
                  </a:cubicBezTo>
                  <a:cubicBezTo>
                    <a:pt x="78" y="371"/>
                    <a:pt x="141" y="371"/>
                    <a:pt x="141" y="371"/>
                  </a:cubicBezTo>
                  <a:cubicBezTo>
                    <a:pt x="98" y="413"/>
                    <a:pt x="0" y="422"/>
                    <a:pt x="0" y="422"/>
                  </a:cubicBezTo>
                  <a:cubicBezTo>
                    <a:pt x="40" y="492"/>
                    <a:pt x="116" y="495"/>
                    <a:pt x="116" y="495"/>
                  </a:cubicBezTo>
                  <a:cubicBezTo>
                    <a:pt x="77" y="513"/>
                    <a:pt x="2" y="532"/>
                    <a:pt x="2" y="532"/>
                  </a:cubicBezTo>
                  <a:cubicBezTo>
                    <a:pt x="3" y="671"/>
                    <a:pt x="3" y="671"/>
                    <a:pt x="3" y="671"/>
                  </a:cubicBezTo>
                  <a:cubicBezTo>
                    <a:pt x="542" y="674"/>
                    <a:pt x="542" y="674"/>
                    <a:pt x="542" y="674"/>
                  </a:cubicBezTo>
                  <a:cubicBezTo>
                    <a:pt x="475" y="656"/>
                    <a:pt x="392" y="597"/>
                    <a:pt x="394" y="5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52" name="Freeform 117"/>
            <p:cNvSpPr>
              <a:spLocks/>
            </p:cNvSpPr>
            <p:nvPr/>
          </p:nvSpPr>
          <p:spPr bwMode="auto">
            <a:xfrm>
              <a:off x="803" y="860"/>
              <a:ext cx="2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53" name="Freeform 118"/>
            <p:cNvSpPr>
              <a:spLocks/>
            </p:cNvSpPr>
            <p:nvPr/>
          </p:nvSpPr>
          <p:spPr bwMode="auto">
            <a:xfrm>
              <a:off x="805" y="860"/>
              <a:ext cx="4" cy="2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2" y="1"/>
                    <a:pt x="2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54" name="Freeform 119"/>
            <p:cNvSpPr>
              <a:spLocks/>
            </p:cNvSpPr>
            <p:nvPr/>
          </p:nvSpPr>
          <p:spPr bwMode="auto">
            <a:xfrm>
              <a:off x="351" y="850"/>
              <a:ext cx="936" cy="1294"/>
            </a:xfrm>
            <a:custGeom>
              <a:avLst/>
              <a:gdLst>
                <a:gd name="T0" fmla="*/ 468 w 468"/>
                <a:gd name="T1" fmla="*/ 529 h 647"/>
                <a:gd name="T2" fmla="*/ 331 w 468"/>
                <a:gd name="T3" fmla="*/ 454 h 647"/>
                <a:gd name="T4" fmla="*/ 449 w 468"/>
                <a:gd name="T5" fmla="*/ 424 h 647"/>
                <a:gd name="T6" fmla="*/ 286 w 468"/>
                <a:gd name="T7" fmla="*/ 326 h 647"/>
                <a:gd name="T8" fmla="*/ 410 w 468"/>
                <a:gd name="T9" fmla="*/ 304 h 647"/>
                <a:gd name="T10" fmla="*/ 262 w 468"/>
                <a:gd name="T11" fmla="*/ 168 h 647"/>
                <a:gd name="T12" fmla="*/ 226 w 468"/>
                <a:gd name="T13" fmla="*/ 5 h 647"/>
                <a:gd name="T14" fmla="*/ 45 w 468"/>
                <a:gd name="T15" fmla="*/ 285 h 647"/>
                <a:gd name="T16" fmla="*/ 159 w 468"/>
                <a:gd name="T17" fmla="*/ 330 h 647"/>
                <a:gd name="T18" fmla="*/ 17 w 468"/>
                <a:gd name="T19" fmla="*/ 417 h 647"/>
                <a:gd name="T20" fmla="*/ 155 w 468"/>
                <a:gd name="T21" fmla="*/ 462 h 647"/>
                <a:gd name="T22" fmla="*/ 0 w 468"/>
                <a:gd name="T23" fmla="*/ 527 h 647"/>
                <a:gd name="T24" fmla="*/ 117 w 468"/>
                <a:gd name="T25" fmla="*/ 552 h 647"/>
                <a:gd name="T26" fmla="*/ 0 w 468"/>
                <a:gd name="T27" fmla="*/ 643 h 647"/>
                <a:gd name="T28" fmla="*/ 467 w 468"/>
                <a:gd name="T29" fmla="*/ 647 h 647"/>
                <a:gd name="T30" fmla="*/ 343 w 468"/>
                <a:gd name="T31" fmla="*/ 557 h 647"/>
                <a:gd name="T32" fmla="*/ 468 w 468"/>
                <a:gd name="T33" fmla="*/ 529 h 6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8" h="647">
                  <a:moveTo>
                    <a:pt x="468" y="529"/>
                  </a:moveTo>
                  <a:cubicBezTo>
                    <a:pt x="441" y="529"/>
                    <a:pt x="386" y="506"/>
                    <a:pt x="331" y="454"/>
                  </a:cubicBezTo>
                  <a:cubicBezTo>
                    <a:pt x="331" y="454"/>
                    <a:pt x="399" y="477"/>
                    <a:pt x="449" y="424"/>
                  </a:cubicBezTo>
                  <a:cubicBezTo>
                    <a:pt x="378" y="409"/>
                    <a:pt x="328" y="350"/>
                    <a:pt x="286" y="326"/>
                  </a:cubicBezTo>
                  <a:cubicBezTo>
                    <a:pt x="342" y="358"/>
                    <a:pt x="410" y="304"/>
                    <a:pt x="410" y="304"/>
                  </a:cubicBezTo>
                  <a:cubicBezTo>
                    <a:pt x="381" y="298"/>
                    <a:pt x="309" y="273"/>
                    <a:pt x="262" y="168"/>
                  </a:cubicBezTo>
                  <a:cubicBezTo>
                    <a:pt x="227" y="90"/>
                    <a:pt x="237" y="23"/>
                    <a:pt x="226" y="5"/>
                  </a:cubicBezTo>
                  <a:cubicBezTo>
                    <a:pt x="210" y="0"/>
                    <a:pt x="225" y="258"/>
                    <a:pt x="45" y="285"/>
                  </a:cubicBezTo>
                  <a:cubicBezTo>
                    <a:pt x="87" y="338"/>
                    <a:pt x="159" y="330"/>
                    <a:pt x="159" y="330"/>
                  </a:cubicBezTo>
                  <a:cubicBezTo>
                    <a:pt x="159" y="330"/>
                    <a:pt x="105" y="417"/>
                    <a:pt x="17" y="417"/>
                  </a:cubicBezTo>
                  <a:cubicBezTo>
                    <a:pt x="73" y="473"/>
                    <a:pt x="155" y="462"/>
                    <a:pt x="155" y="462"/>
                  </a:cubicBezTo>
                  <a:cubicBezTo>
                    <a:pt x="155" y="462"/>
                    <a:pt x="70" y="516"/>
                    <a:pt x="0" y="527"/>
                  </a:cubicBezTo>
                  <a:cubicBezTo>
                    <a:pt x="42" y="567"/>
                    <a:pt x="84" y="572"/>
                    <a:pt x="117" y="552"/>
                  </a:cubicBezTo>
                  <a:cubicBezTo>
                    <a:pt x="132" y="587"/>
                    <a:pt x="0" y="643"/>
                    <a:pt x="0" y="643"/>
                  </a:cubicBezTo>
                  <a:cubicBezTo>
                    <a:pt x="467" y="647"/>
                    <a:pt x="467" y="647"/>
                    <a:pt x="467" y="647"/>
                  </a:cubicBezTo>
                  <a:cubicBezTo>
                    <a:pt x="467" y="647"/>
                    <a:pt x="332" y="595"/>
                    <a:pt x="343" y="557"/>
                  </a:cubicBezTo>
                  <a:cubicBezTo>
                    <a:pt x="392" y="572"/>
                    <a:pt x="440" y="560"/>
                    <a:pt x="468" y="529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96" name="Freeform 120"/>
            <p:cNvSpPr>
              <a:spLocks/>
            </p:cNvSpPr>
            <p:nvPr/>
          </p:nvSpPr>
          <p:spPr bwMode="auto">
            <a:xfrm>
              <a:off x="809" y="862"/>
              <a:ext cx="8" cy="2"/>
            </a:xfrm>
            <a:custGeom>
              <a:avLst/>
              <a:gdLst>
                <a:gd name="T0" fmla="*/ 0 w 4"/>
                <a:gd name="T1" fmla="*/ 0 h 1"/>
                <a:gd name="T2" fmla="*/ 4 w 4"/>
                <a:gd name="T3" fmla="*/ 1 h 1"/>
                <a:gd name="T4" fmla="*/ 0 w 4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1">
                  <a:moveTo>
                    <a:pt x="0" y="0"/>
                  </a:moveTo>
                  <a:cubicBezTo>
                    <a:pt x="1" y="0"/>
                    <a:pt x="3" y="1"/>
                    <a:pt x="4" y="1"/>
                  </a:cubicBezTo>
                  <a:cubicBezTo>
                    <a:pt x="3" y="1"/>
                    <a:pt x="2" y="1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97" name="Rectangle 121"/>
            <p:cNvSpPr>
              <a:spLocks noChangeArrowheads="1"/>
            </p:cNvSpPr>
            <p:nvPr/>
          </p:nvSpPr>
          <p:spPr bwMode="auto">
            <a:xfrm>
              <a:off x="817" y="864"/>
              <a:ext cx="2" cy="1"/>
            </a:xfrm>
            <a:prstGeom prst="rect">
              <a:avLst/>
            </a:pr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98" name="Freeform 122"/>
            <p:cNvSpPr>
              <a:spLocks/>
            </p:cNvSpPr>
            <p:nvPr/>
          </p:nvSpPr>
          <p:spPr bwMode="auto">
            <a:xfrm>
              <a:off x="441" y="870"/>
              <a:ext cx="360" cy="660"/>
            </a:xfrm>
            <a:custGeom>
              <a:avLst/>
              <a:gdLst>
                <a:gd name="T0" fmla="*/ 160 w 180"/>
                <a:gd name="T1" fmla="*/ 62 h 330"/>
                <a:gd name="T2" fmla="*/ 105 w 180"/>
                <a:gd name="T3" fmla="*/ 208 h 330"/>
                <a:gd name="T4" fmla="*/ 0 w 180"/>
                <a:gd name="T5" fmla="*/ 275 h 330"/>
                <a:gd name="T6" fmla="*/ 77 w 180"/>
                <a:gd name="T7" fmla="*/ 330 h 330"/>
                <a:gd name="T8" fmla="*/ 152 w 180"/>
                <a:gd name="T9" fmla="*/ 305 h 330"/>
                <a:gd name="T10" fmla="*/ 74 w 180"/>
                <a:gd name="T11" fmla="*/ 317 h 330"/>
                <a:gd name="T12" fmla="*/ 24 w 180"/>
                <a:gd name="T13" fmla="*/ 282 h 330"/>
                <a:gd name="T14" fmla="*/ 102 w 180"/>
                <a:gd name="T15" fmla="*/ 240 h 330"/>
                <a:gd name="T16" fmla="*/ 161 w 180"/>
                <a:gd name="T17" fmla="*/ 113 h 330"/>
                <a:gd name="T18" fmla="*/ 175 w 180"/>
                <a:gd name="T19" fmla="*/ 0 h 330"/>
                <a:gd name="T20" fmla="*/ 160 w 180"/>
                <a:gd name="T21" fmla="*/ 6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0" h="330">
                  <a:moveTo>
                    <a:pt x="160" y="62"/>
                  </a:moveTo>
                  <a:cubicBezTo>
                    <a:pt x="154" y="86"/>
                    <a:pt x="133" y="176"/>
                    <a:pt x="105" y="208"/>
                  </a:cubicBezTo>
                  <a:cubicBezTo>
                    <a:pt x="77" y="242"/>
                    <a:pt x="0" y="275"/>
                    <a:pt x="0" y="275"/>
                  </a:cubicBezTo>
                  <a:cubicBezTo>
                    <a:pt x="0" y="275"/>
                    <a:pt x="33" y="330"/>
                    <a:pt x="77" y="330"/>
                  </a:cubicBezTo>
                  <a:cubicBezTo>
                    <a:pt x="119" y="330"/>
                    <a:pt x="152" y="305"/>
                    <a:pt x="152" y="305"/>
                  </a:cubicBezTo>
                  <a:cubicBezTo>
                    <a:pt x="152" y="305"/>
                    <a:pt x="100" y="317"/>
                    <a:pt x="74" y="317"/>
                  </a:cubicBezTo>
                  <a:cubicBezTo>
                    <a:pt x="47" y="317"/>
                    <a:pt x="24" y="282"/>
                    <a:pt x="24" y="282"/>
                  </a:cubicBezTo>
                  <a:cubicBezTo>
                    <a:pt x="24" y="282"/>
                    <a:pt x="79" y="257"/>
                    <a:pt x="102" y="240"/>
                  </a:cubicBezTo>
                  <a:cubicBezTo>
                    <a:pt x="126" y="222"/>
                    <a:pt x="149" y="161"/>
                    <a:pt x="161" y="113"/>
                  </a:cubicBezTo>
                  <a:cubicBezTo>
                    <a:pt x="180" y="39"/>
                    <a:pt x="175" y="0"/>
                    <a:pt x="175" y="0"/>
                  </a:cubicBezTo>
                  <a:cubicBezTo>
                    <a:pt x="175" y="0"/>
                    <a:pt x="163" y="39"/>
                    <a:pt x="160" y="62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299" name="Freeform 123"/>
            <p:cNvSpPr>
              <a:spLocks/>
            </p:cNvSpPr>
            <p:nvPr/>
          </p:nvSpPr>
          <p:spPr bwMode="auto">
            <a:xfrm>
              <a:off x="873" y="1700"/>
              <a:ext cx="374" cy="84"/>
            </a:xfrm>
            <a:custGeom>
              <a:avLst/>
              <a:gdLst>
                <a:gd name="T0" fmla="*/ 0 w 187"/>
                <a:gd name="T1" fmla="*/ 3 h 42"/>
                <a:gd name="T2" fmla="*/ 108 w 187"/>
                <a:gd name="T3" fmla="*/ 37 h 42"/>
                <a:gd name="T4" fmla="*/ 187 w 187"/>
                <a:gd name="T5" fmla="*/ 0 h 42"/>
                <a:gd name="T6" fmla="*/ 99 w 187"/>
                <a:gd name="T7" fmla="*/ 23 h 42"/>
                <a:gd name="T8" fmla="*/ 0 w 187"/>
                <a:gd name="T9" fmla="*/ 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42">
                  <a:moveTo>
                    <a:pt x="0" y="3"/>
                  </a:moveTo>
                  <a:cubicBezTo>
                    <a:pt x="0" y="3"/>
                    <a:pt x="53" y="42"/>
                    <a:pt x="108" y="37"/>
                  </a:cubicBezTo>
                  <a:cubicBezTo>
                    <a:pt x="161" y="31"/>
                    <a:pt x="187" y="0"/>
                    <a:pt x="187" y="0"/>
                  </a:cubicBezTo>
                  <a:cubicBezTo>
                    <a:pt x="187" y="0"/>
                    <a:pt x="137" y="23"/>
                    <a:pt x="99" y="23"/>
                  </a:cubicBezTo>
                  <a:cubicBezTo>
                    <a:pt x="61" y="23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00" name="Freeform 124"/>
            <p:cNvSpPr>
              <a:spLocks/>
            </p:cNvSpPr>
            <p:nvPr/>
          </p:nvSpPr>
          <p:spPr bwMode="auto">
            <a:xfrm>
              <a:off x="655" y="1890"/>
              <a:ext cx="368" cy="114"/>
            </a:xfrm>
            <a:custGeom>
              <a:avLst/>
              <a:gdLst>
                <a:gd name="T0" fmla="*/ 0 w 184"/>
                <a:gd name="T1" fmla="*/ 12 h 57"/>
                <a:gd name="T2" fmla="*/ 80 w 184"/>
                <a:gd name="T3" fmla="*/ 54 h 57"/>
                <a:gd name="T4" fmla="*/ 184 w 184"/>
                <a:gd name="T5" fmla="*/ 0 h 57"/>
                <a:gd name="T6" fmla="*/ 78 w 184"/>
                <a:gd name="T7" fmla="*/ 40 h 57"/>
                <a:gd name="T8" fmla="*/ 0 w 184"/>
                <a:gd name="T9" fmla="*/ 12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57">
                  <a:moveTo>
                    <a:pt x="0" y="12"/>
                  </a:moveTo>
                  <a:cubicBezTo>
                    <a:pt x="4" y="26"/>
                    <a:pt x="33" y="51"/>
                    <a:pt x="80" y="54"/>
                  </a:cubicBezTo>
                  <a:cubicBezTo>
                    <a:pt x="148" y="57"/>
                    <a:pt x="184" y="0"/>
                    <a:pt x="184" y="0"/>
                  </a:cubicBezTo>
                  <a:cubicBezTo>
                    <a:pt x="184" y="0"/>
                    <a:pt x="146" y="38"/>
                    <a:pt x="78" y="40"/>
                  </a:cubicBezTo>
                  <a:cubicBezTo>
                    <a:pt x="59" y="41"/>
                    <a:pt x="19" y="24"/>
                    <a:pt x="0" y="12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01" name="Freeform 125"/>
            <p:cNvSpPr>
              <a:spLocks/>
            </p:cNvSpPr>
            <p:nvPr/>
          </p:nvSpPr>
          <p:spPr bwMode="auto">
            <a:xfrm>
              <a:off x="697" y="1606"/>
              <a:ext cx="240" cy="76"/>
            </a:xfrm>
            <a:custGeom>
              <a:avLst/>
              <a:gdLst>
                <a:gd name="T0" fmla="*/ 48 w 120"/>
                <a:gd name="T1" fmla="*/ 26 h 38"/>
                <a:gd name="T2" fmla="*/ 0 w 120"/>
                <a:gd name="T3" fmla="*/ 8 h 38"/>
                <a:gd name="T4" fmla="*/ 46 w 120"/>
                <a:gd name="T5" fmla="*/ 35 h 38"/>
                <a:gd name="T6" fmla="*/ 115 w 120"/>
                <a:gd name="T7" fmla="*/ 0 h 38"/>
                <a:gd name="T8" fmla="*/ 48 w 120"/>
                <a:gd name="T9" fmla="*/ 2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38">
                  <a:moveTo>
                    <a:pt x="48" y="26"/>
                  </a:moveTo>
                  <a:cubicBezTo>
                    <a:pt x="37" y="26"/>
                    <a:pt x="11" y="16"/>
                    <a:pt x="0" y="8"/>
                  </a:cubicBezTo>
                  <a:cubicBezTo>
                    <a:pt x="1" y="22"/>
                    <a:pt x="16" y="33"/>
                    <a:pt x="46" y="35"/>
                  </a:cubicBezTo>
                  <a:cubicBezTo>
                    <a:pt x="92" y="38"/>
                    <a:pt x="120" y="13"/>
                    <a:pt x="115" y="0"/>
                  </a:cubicBezTo>
                  <a:cubicBezTo>
                    <a:pt x="97" y="16"/>
                    <a:pt x="81" y="24"/>
                    <a:pt x="48" y="26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02" name="Freeform 126"/>
            <p:cNvSpPr>
              <a:spLocks/>
            </p:cNvSpPr>
            <p:nvPr/>
          </p:nvSpPr>
          <p:spPr bwMode="auto">
            <a:xfrm>
              <a:off x="391" y="1686"/>
              <a:ext cx="374" cy="138"/>
            </a:xfrm>
            <a:custGeom>
              <a:avLst/>
              <a:gdLst>
                <a:gd name="T0" fmla="*/ 0 w 187"/>
                <a:gd name="T1" fmla="*/ 0 h 69"/>
                <a:gd name="T2" fmla="*/ 66 w 187"/>
                <a:gd name="T3" fmla="*/ 40 h 69"/>
                <a:gd name="T4" fmla="*/ 187 w 187"/>
                <a:gd name="T5" fmla="*/ 25 h 69"/>
                <a:gd name="T6" fmla="*/ 0 w 187"/>
                <a:gd name="T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" h="69">
                  <a:moveTo>
                    <a:pt x="0" y="0"/>
                  </a:moveTo>
                  <a:cubicBezTo>
                    <a:pt x="0" y="0"/>
                    <a:pt x="17" y="27"/>
                    <a:pt x="66" y="40"/>
                  </a:cubicBezTo>
                  <a:cubicBezTo>
                    <a:pt x="141" y="59"/>
                    <a:pt x="146" y="45"/>
                    <a:pt x="187" y="25"/>
                  </a:cubicBezTo>
                  <a:cubicBezTo>
                    <a:pt x="95" y="69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03" name="Freeform 127"/>
            <p:cNvSpPr>
              <a:spLocks/>
            </p:cNvSpPr>
            <p:nvPr/>
          </p:nvSpPr>
          <p:spPr bwMode="auto">
            <a:xfrm>
              <a:off x="1015" y="1908"/>
              <a:ext cx="272" cy="218"/>
            </a:xfrm>
            <a:custGeom>
              <a:avLst/>
              <a:gdLst>
                <a:gd name="T0" fmla="*/ 0 w 136"/>
                <a:gd name="T1" fmla="*/ 23 h 109"/>
                <a:gd name="T2" fmla="*/ 80 w 136"/>
                <a:gd name="T3" fmla="*/ 109 h 109"/>
                <a:gd name="T4" fmla="*/ 84 w 136"/>
                <a:gd name="T5" fmla="*/ 97 h 109"/>
                <a:gd name="T6" fmla="*/ 17 w 136"/>
                <a:gd name="T7" fmla="*/ 38 h 109"/>
                <a:gd name="T8" fmla="*/ 51 w 136"/>
                <a:gd name="T9" fmla="*/ 44 h 109"/>
                <a:gd name="T10" fmla="*/ 136 w 136"/>
                <a:gd name="T11" fmla="*/ 0 h 109"/>
                <a:gd name="T12" fmla="*/ 0 w 136"/>
                <a:gd name="T13" fmla="*/ 23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" h="109">
                  <a:moveTo>
                    <a:pt x="0" y="23"/>
                  </a:moveTo>
                  <a:cubicBezTo>
                    <a:pt x="1" y="77"/>
                    <a:pt x="80" y="109"/>
                    <a:pt x="80" y="109"/>
                  </a:cubicBezTo>
                  <a:cubicBezTo>
                    <a:pt x="80" y="109"/>
                    <a:pt x="111" y="109"/>
                    <a:pt x="84" y="97"/>
                  </a:cubicBezTo>
                  <a:cubicBezTo>
                    <a:pt x="58" y="85"/>
                    <a:pt x="17" y="38"/>
                    <a:pt x="17" y="38"/>
                  </a:cubicBezTo>
                  <a:cubicBezTo>
                    <a:pt x="17" y="38"/>
                    <a:pt x="37" y="42"/>
                    <a:pt x="51" y="44"/>
                  </a:cubicBezTo>
                  <a:cubicBezTo>
                    <a:pt x="114" y="46"/>
                    <a:pt x="136" y="0"/>
                    <a:pt x="136" y="0"/>
                  </a:cubicBezTo>
                  <a:cubicBezTo>
                    <a:pt x="136" y="0"/>
                    <a:pt x="86" y="41"/>
                    <a:pt x="0" y="23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04" name="Freeform 128"/>
            <p:cNvSpPr>
              <a:spLocks/>
            </p:cNvSpPr>
            <p:nvPr/>
          </p:nvSpPr>
          <p:spPr bwMode="auto">
            <a:xfrm>
              <a:off x="351" y="1906"/>
              <a:ext cx="274" cy="112"/>
            </a:xfrm>
            <a:custGeom>
              <a:avLst/>
              <a:gdLst>
                <a:gd name="T0" fmla="*/ 59 w 137"/>
                <a:gd name="T1" fmla="*/ 33 h 56"/>
                <a:gd name="T2" fmla="*/ 0 w 137"/>
                <a:gd name="T3" fmla="*/ 0 h 56"/>
                <a:gd name="T4" fmla="*/ 53 w 137"/>
                <a:gd name="T5" fmla="*/ 42 h 56"/>
                <a:gd name="T6" fmla="*/ 137 w 137"/>
                <a:gd name="T7" fmla="*/ 14 h 56"/>
                <a:gd name="T8" fmla="*/ 59 w 137"/>
                <a:gd name="T9" fmla="*/ 3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56">
                  <a:moveTo>
                    <a:pt x="59" y="33"/>
                  </a:moveTo>
                  <a:cubicBezTo>
                    <a:pt x="35" y="31"/>
                    <a:pt x="0" y="0"/>
                    <a:pt x="0" y="0"/>
                  </a:cubicBezTo>
                  <a:cubicBezTo>
                    <a:pt x="0" y="0"/>
                    <a:pt x="23" y="36"/>
                    <a:pt x="53" y="42"/>
                  </a:cubicBezTo>
                  <a:cubicBezTo>
                    <a:pt x="125" y="56"/>
                    <a:pt x="137" y="14"/>
                    <a:pt x="137" y="14"/>
                  </a:cubicBezTo>
                  <a:cubicBezTo>
                    <a:pt x="137" y="14"/>
                    <a:pt x="104" y="35"/>
                    <a:pt x="59" y="33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05" name="Freeform 129"/>
            <p:cNvSpPr>
              <a:spLocks/>
            </p:cNvSpPr>
            <p:nvPr/>
          </p:nvSpPr>
          <p:spPr bwMode="auto">
            <a:xfrm>
              <a:off x="835" y="1060"/>
              <a:ext cx="336" cy="466"/>
            </a:xfrm>
            <a:custGeom>
              <a:avLst/>
              <a:gdLst>
                <a:gd name="T0" fmla="*/ 167 w 168"/>
                <a:gd name="T1" fmla="*/ 199 h 233"/>
                <a:gd name="T2" fmla="*/ 0 w 168"/>
                <a:gd name="T3" fmla="*/ 0 h 233"/>
                <a:gd name="T4" fmla="*/ 60 w 168"/>
                <a:gd name="T5" fmla="*/ 145 h 233"/>
                <a:gd name="T6" fmla="*/ 158 w 168"/>
                <a:gd name="T7" fmla="*/ 204 h 233"/>
                <a:gd name="T8" fmla="*/ 113 w 168"/>
                <a:gd name="T9" fmla="*/ 222 h 233"/>
                <a:gd name="T10" fmla="*/ 21 w 168"/>
                <a:gd name="T11" fmla="*/ 210 h 233"/>
                <a:gd name="T12" fmla="*/ 82 w 168"/>
                <a:gd name="T13" fmla="*/ 233 h 233"/>
                <a:gd name="T14" fmla="*/ 168 w 168"/>
                <a:gd name="T15" fmla="*/ 200 h 233"/>
                <a:gd name="T16" fmla="*/ 168 w 168"/>
                <a:gd name="T17" fmla="*/ 200 h 233"/>
                <a:gd name="T18" fmla="*/ 168 w 168"/>
                <a:gd name="T19" fmla="*/ 200 h 233"/>
                <a:gd name="T20" fmla="*/ 168 w 168"/>
                <a:gd name="T21" fmla="*/ 199 h 233"/>
                <a:gd name="T22" fmla="*/ 167 w 168"/>
                <a:gd name="T23" fmla="*/ 19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233">
                  <a:moveTo>
                    <a:pt x="167" y="199"/>
                  </a:moveTo>
                  <a:cubicBezTo>
                    <a:pt x="76" y="162"/>
                    <a:pt x="48" y="112"/>
                    <a:pt x="0" y="0"/>
                  </a:cubicBezTo>
                  <a:cubicBezTo>
                    <a:pt x="0" y="19"/>
                    <a:pt x="24" y="107"/>
                    <a:pt x="60" y="145"/>
                  </a:cubicBezTo>
                  <a:cubicBezTo>
                    <a:pt x="101" y="190"/>
                    <a:pt x="144" y="201"/>
                    <a:pt x="158" y="204"/>
                  </a:cubicBezTo>
                  <a:cubicBezTo>
                    <a:pt x="150" y="208"/>
                    <a:pt x="135" y="219"/>
                    <a:pt x="113" y="222"/>
                  </a:cubicBezTo>
                  <a:cubicBezTo>
                    <a:pt x="76" y="228"/>
                    <a:pt x="21" y="210"/>
                    <a:pt x="21" y="210"/>
                  </a:cubicBezTo>
                  <a:cubicBezTo>
                    <a:pt x="21" y="210"/>
                    <a:pt x="47" y="233"/>
                    <a:pt x="82" y="233"/>
                  </a:cubicBezTo>
                  <a:cubicBezTo>
                    <a:pt x="149" y="233"/>
                    <a:pt x="166" y="207"/>
                    <a:pt x="168" y="200"/>
                  </a:cubicBezTo>
                  <a:cubicBezTo>
                    <a:pt x="168" y="200"/>
                    <a:pt x="168" y="200"/>
                    <a:pt x="168" y="200"/>
                  </a:cubicBezTo>
                  <a:cubicBezTo>
                    <a:pt x="168" y="200"/>
                    <a:pt x="168" y="200"/>
                    <a:pt x="168" y="200"/>
                  </a:cubicBezTo>
                  <a:cubicBezTo>
                    <a:pt x="168" y="199"/>
                    <a:pt x="168" y="199"/>
                    <a:pt x="168" y="199"/>
                  </a:cubicBezTo>
                  <a:cubicBezTo>
                    <a:pt x="168" y="199"/>
                    <a:pt x="168" y="199"/>
                    <a:pt x="167" y="199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06" name="Freeform 130"/>
            <p:cNvSpPr>
              <a:spLocks/>
            </p:cNvSpPr>
            <p:nvPr/>
          </p:nvSpPr>
          <p:spPr bwMode="auto">
            <a:xfrm>
              <a:off x="883" y="1054"/>
              <a:ext cx="1595" cy="1854"/>
            </a:xfrm>
            <a:custGeom>
              <a:avLst/>
              <a:gdLst>
                <a:gd name="T0" fmla="*/ 689 w 798"/>
                <a:gd name="T1" fmla="*/ 693 h 927"/>
                <a:gd name="T2" fmla="*/ 587 w 798"/>
                <a:gd name="T3" fmla="*/ 638 h 927"/>
                <a:gd name="T4" fmla="*/ 645 w 798"/>
                <a:gd name="T5" fmla="*/ 638 h 927"/>
                <a:gd name="T6" fmla="*/ 715 w 798"/>
                <a:gd name="T7" fmla="*/ 595 h 927"/>
                <a:gd name="T8" fmla="*/ 722 w 798"/>
                <a:gd name="T9" fmla="*/ 529 h 927"/>
                <a:gd name="T10" fmla="*/ 504 w 798"/>
                <a:gd name="T11" fmla="*/ 365 h 927"/>
                <a:gd name="T12" fmla="*/ 399 w 798"/>
                <a:gd name="T13" fmla="*/ 29 h 927"/>
                <a:gd name="T14" fmla="*/ 340 w 798"/>
                <a:gd name="T15" fmla="*/ 19 h 927"/>
                <a:gd name="T16" fmla="*/ 263 w 798"/>
                <a:gd name="T17" fmla="*/ 285 h 927"/>
                <a:gd name="T18" fmla="*/ 127 w 798"/>
                <a:gd name="T19" fmla="*/ 452 h 927"/>
                <a:gd name="T20" fmla="*/ 0 w 798"/>
                <a:gd name="T21" fmla="*/ 511 h 927"/>
                <a:gd name="T22" fmla="*/ 165 w 798"/>
                <a:gd name="T23" fmla="*/ 660 h 927"/>
                <a:gd name="T24" fmla="*/ 113 w 798"/>
                <a:gd name="T25" fmla="*/ 887 h 927"/>
                <a:gd name="T26" fmla="*/ 277 w 798"/>
                <a:gd name="T27" fmla="*/ 920 h 927"/>
                <a:gd name="T28" fmla="*/ 656 w 798"/>
                <a:gd name="T29" fmla="*/ 923 h 927"/>
                <a:gd name="T30" fmla="*/ 689 w 798"/>
                <a:gd name="T31" fmla="*/ 905 h 927"/>
                <a:gd name="T32" fmla="*/ 642 w 798"/>
                <a:gd name="T33" fmla="*/ 843 h 927"/>
                <a:gd name="T34" fmla="*/ 722 w 798"/>
                <a:gd name="T35" fmla="*/ 840 h 927"/>
                <a:gd name="T36" fmla="*/ 795 w 798"/>
                <a:gd name="T37" fmla="*/ 777 h 927"/>
                <a:gd name="T38" fmla="*/ 792 w 798"/>
                <a:gd name="T39" fmla="*/ 734 h 927"/>
                <a:gd name="T40" fmla="*/ 689 w 798"/>
                <a:gd name="T41" fmla="*/ 693 h 9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98" h="927">
                  <a:moveTo>
                    <a:pt x="689" y="693"/>
                  </a:moveTo>
                  <a:cubicBezTo>
                    <a:pt x="652" y="679"/>
                    <a:pt x="587" y="638"/>
                    <a:pt x="587" y="638"/>
                  </a:cubicBezTo>
                  <a:cubicBezTo>
                    <a:pt x="587" y="638"/>
                    <a:pt x="587" y="638"/>
                    <a:pt x="645" y="638"/>
                  </a:cubicBezTo>
                  <a:cubicBezTo>
                    <a:pt x="645" y="638"/>
                    <a:pt x="708" y="613"/>
                    <a:pt x="715" y="595"/>
                  </a:cubicBezTo>
                  <a:cubicBezTo>
                    <a:pt x="722" y="577"/>
                    <a:pt x="722" y="529"/>
                    <a:pt x="722" y="529"/>
                  </a:cubicBezTo>
                  <a:cubicBezTo>
                    <a:pt x="722" y="529"/>
                    <a:pt x="562" y="444"/>
                    <a:pt x="504" y="365"/>
                  </a:cubicBezTo>
                  <a:cubicBezTo>
                    <a:pt x="400" y="228"/>
                    <a:pt x="445" y="103"/>
                    <a:pt x="399" y="29"/>
                  </a:cubicBezTo>
                  <a:cubicBezTo>
                    <a:pt x="391" y="15"/>
                    <a:pt x="357" y="0"/>
                    <a:pt x="340" y="19"/>
                  </a:cubicBezTo>
                  <a:cubicBezTo>
                    <a:pt x="321" y="36"/>
                    <a:pt x="296" y="179"/>
                    <a:pt x="263" y="285"/>
                  </a:cubicBezTo>
                  <a:cubicBezTo>
                    <a:pt x="230" y="391"/>
                    <a:pt x="127" y="452"/>
                    <a:pt x="127" y="452"/>
                  </a:cubicBezTo>
                  <a:cubicBezTo>
                    <a:pt x="127" y="452"/>
                    <a:pt x="22" y="496"/>
                    <a:pt x="0" y="511"/>
                  </a:cubicBezTo>
                  <a:cubicBezTo>
                    <a:pt x="8" y="591"/>
                    <a:pt x="121" y="660"/>
                    <a:pt x="165" y="660"/>
                  </a:cubicBezTo>
                  <a:cubicBezTo>
                    <a:pt x="154" y="723"/>
                    <a:pt x="113" y="887"/>
                    <a:pt x="113" y="887"/>
                  </a:cubicBezTo>
                  <a:cubicBezTo>
                    <a:pt x="113" y="887"/>
                    <a:pt x="226" y="912"/>
                    <a:pt x="277" y="920"/>
                  </a:cubicBezTo>
                  <a:cubicBezTo>
                    <a:pt x="329" y="927"/>
                    <a:pt x="628" y="927"/>
                    <a:pt x="656" y="923"/>
                  </a:cubicBezTo>
                  <a:cubicBezTo>
                    <a:pt x="686" y="920"/>
                    <a:pt x="689" y="905"/>
                    <a:pt x="689" y="905"/>
                  </a:cubicBezTo>
                  <a:cubicBezTo>
                    <a:pt x="689" y="905"/>
                    <a:pt x="689" y="905"/>
                    <a:pt x="642" y="843"/>
                  </a:cubicBezTo>
                  <a:cubicBezTo>
                    <a:pt x="642" y="843"/>
                    <a:pt x="642" y="843"/>
                    <a:pt x="722" y="840"/>
                  </a:cubicBezTo>
                  <a:cubicBezTo>
                    <a:pt x="722" y="840"/>
                    <a:pt x="792" y="796"/>
                    <a:pt x="795" y="777"/>
                  </a:cubicBezTo>
                  <a:cubicBezTo>
                    <a:pt x="798" y="759"/>
                    <a:pt x="792" y="734"/>
                    <a:pt x="792" y="734"/>
                  </a:cubicBezTo>
                  <a:cubicBezTo>
                    <a:pt x="792" y="734"/>
                    <a:pt x="737" y="712"/>
                    <a:pt x="689" y="6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07" name="Freeform 131"/>
            <p:cNvSpPr>
              <a:spLocks/>
            </p:cNvSpPr>
            <p:nvPr/>
          </p:nvSpPr>
          <p:spPr bwMode="auto">
            <a:xfrm>
              <a:off x="1672" y="4102"/>
              <a:ext cx="664" cy="218"/>
            </a:xfrm>
            <a:custGeom>
              <a:avLst/>
              <a:gdLst>
                <a:gd name="T0" fmla="*/ 13 w 332"/>
                <a:gd name="T1" fmla="*/ 0 h 109"/>
                <a:gd name="T2" fmla="*/ 143 w 332"/>
                <a:gd name="T3" fmla="*/ 109 h 109"/>
                <a:gd name="T4" fmla="*/ 332 w 332"/>
                <a:gd name="T5" fmla="*/ 109 h 109"/>
                <a:gd name="T6" fmla="*/ 137 w 332"/>
                <a:gd name="T7" fmla="*/ 3 h 109"/>
                <a:gd name="T8" fmla="*/ 13 w 332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" h="109">
                  <a:moveTo>
                    <a:pt x="13" y="0"/>
                  </a:moveTo>
                  <a:cubicBezTo>
                    <a:pt x="0" y="36"/>
                    <a:pt x="59" y="74"/>
                    <a:pt x="143" y="109"/>
                  </a:cubicBezTo>
                  <a:cubicBezTo>
                    <a:pt x="332" y="109"/>
                    <a:pt x="332" y="109"/>
                    <a:pt x="332" y="109"/>
                  </a:cubicBezTo>
                  <a:cubicBezTo>
                    <a:pt x="280" y="81"/>
                    <a:pt x="216" y="46"/>
                    <a:pt x="137" y="3"/>
                  </a:cubicBezTo>
                  <a:cubicBezTo>
                    <a:pt x="88" y="12"/>
                    <a:pt x="43" y="13"/>
                    <a:pt x="13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08" name="Freeform 132"/>
            <p:cNvSpPr>
              <a:spLocks/>
            </p:cNvSpPr>
            <p:nvPr/>
          </p:nvSpPr>
          <p:spPr bwMode="auto">
            <a:xfrm>
              <a:off x="791" y="1136"/>
              <a:ext cx="1835" cy="2972"/>
            </a:xfrm>
            <a:custGeom>
              <a:avLst/>
              <a:gdLst>
                <a:gd name="T0" fmla="*/ 652 w 918"/>
                <a:gd name="T1" fmla="*/ 1184 h 1486"/>
                <a:gd name="T2" fmla="*/ 854 w 918"/>
                <a:gd name="T3" fmla="*/ 1100 h 1486"/>
                <a:gd name="T4" fmla="*/ 630 w 918"/>
                <a:gd name="T5" fmla="*/ 945 h 1486"/>
                <a:gd name="T6" fmla="*/ 858 w 918"/>
                <a:gd name="T7" fmla="*/ 898 h 1486"/>
                <a:gd name="T8" fmla="*/ 557 w 918"/>
                <a:gd name="T9" fmla="*/ 770 h 1486"/>
                <a:gd name="T10" fmla="*/ 821 w 918"/>
                <a:gd name="T11" fmla="*/ 719 h 1486"/>
                <a:gd name="T12" fmla="*/ 524 w 918"/>
                <a:gd name="T13" fmla="*/ 550 h 1486"/>
                <a:gd name="T14" fmla="*/ 751 w 918"/>
                <a:gd name="T15" fmla="*/ 512 h 1486"/>
                <a:gd name="T16" fmla="*/ 414 w 918"/>
                <a:gd name="T17" fmla="*/ 0 h 1486"/>
                <a:gd name="T18" fmla="*/ 84 w 918"/>
                <a:gd name="T19" fmla="*/ 479 h 1486"/>
                <a:gd name="T20" fmla="*/ 292 w 918"/>
                <a:gd name="T21" fmla="*/ 557 h 1486"/>
                <a:gd name="T22" fmla="*/ 18 w 918"/>
                <a:gd name="T23" fmla="*/ 704 h 1486"/>
                <a:gd name="T24" fmla="*/ 286 w 918"/>
                <a:gd name="T25" fmla="*/ 783 h 1486"/>
                <a:gd name="T26" fmla="*/ 0 w 918"/>
                <a:gd name="T27" fmla="*/ 893 h 1486"/>
                <a:gd name="T28" fmla="*/ 215 w 918"/>
                <a:gd name="T29" fmla="*/ 936 h 1486"/>
                <a:gd name="T30" fmla="*/ 48 w 918"/>
                <a:gd name="T31" fmla="*/ 1199 h 1486"/>
                <a:gd name="T32" fmla="*/ 578 w 918"/>
                <a:gd name="T33" fmla="*/ 1486 h 1486"/>
                <a:gd name="T34" fmla="*/ 918 w 918"/>
                <a:gd name="T35" fmla="*/ 1368 h 1486"/>
                <a:gd name="T36" fmla="*/ 652 w 918"/>
                <a:gd name="T37" fmla="*/ 1184 h 1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18" h="1486">
                  <a:moveTo>
                    <a:pt x="652" y="1184"/>
                  </a:moveTo>
                  <a:cubicBezTo>
                    <a:pt x="673" y="1232"/>
                    <a:pt x="854" y="1100"/>
                    <a:pt x="854" y="1100"/>
                  </a:cubicBezTo>
                  <a:cubicBezTo>
                    <a:pt x="854" y="1100"/>
                    <a:pt x="609" y="1010"/>
                    <a:pt x="630" y="945"/>
                  </a:cubicBezTo>
                  <a:cubicBezTo>
                    <a:pt x="718" y="971"/>
                    <a:pt x="806" y="950"/>
                    <a:pt x="858" y="898"/>
                  </a:cubicBezTo>
                  <a:cubicBezTo>
                    <a:pt x="696" y="891"/>
                    <a:pt x="557" y="770"/>
                    <a:pt x="557" y="770"/>
                  </a:cubicBezTo>
                  <a:cubicBezTo>
                    <a:pt x="557" y="770"/>
                    <a:pt x="731" y="809"/>
                    <a:pt x="821" y="719"/>
                  </a:cubicBezTo>
                  <a:cubicBezTo>
                    <a:pt x="693" y="692"/>
                    <a:pt x="571" y="620"/>
                    <a:pt x="524" y="550"/>
                  </a:cubicBezTo>
                  <a:cubicBezTo>
                    <a:pt x="619" y="584"/>
                    <a:pt x="759" y="562"/>
                    <a:pt x="751" y="512"/>
                  </a:cubicBezTo>
                  <a:cubicBezTo>
                    <a:pt x="407" y="427"/>
                    <a:pt x="462" y="26"/>
                    <a:pt x="414" y="0"/>
                  </a:cubicBezTo>
                  <a:cubicBezTo>
                    <a:pt x="356" y="32"/>
                    <a:pt x="413" y="434"/>
                    <a:pt x="84" y="479"/>
                  </a:cubicBezTo>
                  <a:cubicBezTo>
                    <a:pt x="161" y="570"/>
                    <a:pt x="292" y="557"/>
                    <a:pt x="292" y="557"/>
                  </a:cubicBezTo>
                  <a:cubicBezTo>
                    <a:pt x="292" y="557"/>
                    <a:pt x="179" y="704"/>
                    <a:pt x="18" y="704"/>
                  </a:cubicBezTo>
                  <a:cubicBezTo>
                    <a:pt x="122" y="799"/>
                    <a:pt x="286" y="783"/>
                    <a:pt x="286" y="783"/>
                  </a:cubicBezTo>
                  <a:cubicBezTo>
                    <a:pt x="286" y="783"/>
                    <a:pt x="129" y="876"/>
                    <a:pt x="0" y="893"/>
                  </a:cubicBezTo>
                  <a:cubicBezTo>
                    <a:pt x="78" y="963"/>
                    <a:pt x="155" y="971"/>
                    <a:pt x="215" y="936"/>
                  </a:cubicBezTo>
                  <a:cubicBezTo>
                    <a:pt x="242" y="998"/>
                    <a:pt x="48" y="1199"/>
                    <a:pt x="48" y="1199"/>
                  </a:cubicBezTo>
                  <a:cubicBezTo>
                    <a:pt x="274" y="1322"/>
                    <a:pt x="447" y="1415"/>
                    <a:pt x="578" y="1486"/>
                  </a:cubicBezTo>
                  <a:cubicBezTo>
                    <a:pt x="725" y="1461"/>
                    <a:pt x="918" y="1368"/>
                    <a:pt x="918" y="1368"/>
                  </a:cubicBezTo>
                  <a:cubicBezTo>
                    <a:pt x="918" y="1368"/>
                    <a:pt x="706" y="1305"/>
                    <a:pt x="652" y="1184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09" name="Freeform 133"/>
            <p:cNvSpPr>
              <a:spLocks/>
            </p:cNvSpPr>
            <p:nvPr/>
          </p:nvSpPr>
          <p:spPr bwMode="auto">
            <a:xfrm>
              <a:off x="959" y="1156"/>
              <a:ext cx="647" cy="1128"/>
            </a:xfrm>
            <a:custGeom>
              <a:avLst/>
              <a:gdLst>
                <a:gd name="T0" fmla="*/ 291 w 324"/>
                <a:gd name="T1" fmla="*/ 107 h 564"/>
                <a:gd name="T2" fmla="*/ 192 w 324"/>
                <a:gd name="T3" fmla="*/ 356 h 564"/>
                <a:gd name="T4" fmla="*/ 0 w 324"/>
                <a:gd name="T5" fmla="*/ 468 h 564"/>
                <a:gd name="T6" fmla="*/ 140 w 324"/>
                <a:gd name="T7" fmla="*/ 564 h 564"/>
                <a:gd name="T8" fmla="*/ 278 w 324"/>
                <a:gd name="T9" fmla="*/ 520 h 564"/>
                <a:gd name="T10" fmla="*/ 135 w 324"/>
                <a:gd name="T11" fmla="*/ 542 h 564"/>
                <a:gd name="T12" fmla="*/ 44 w 324"/>
                <a:gd name="T13" fmla="*/ 481 h 564"/>
                <a:gd name="T14" fmla="*/ 182 w 324"/>
                <a:gd name="T15" fmla="*/ 403 h 564"/>
                <a:gd name="T16" fmla="*/ 290 w 324"/>
                <a:gd name="T17" fmla="*/ 190 h 564"/>
                <a:gd name="T18" fmla="*/ 319 w 324"/>
                <a:gd name="T19" fmla="*/ 0 h 564"/>
                <a:gd name="T20" fmla="*/ 291 w 324"/>
                <a:gd name="T21" fmla="*/ 107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4" h="564">
                  <a:moveTo>
                    <a:pt x="291" y="107"/>
                  </a:moveTo>
                  <a:cubicBezTo>
                    <a:pt x="282" y="145"/>
                    <a:pt x="243" y="300"/>
                    <a:pt x="192" y="356"/>
                  </a:cubicBezTo>
                  <a:cubicBezTo>
                    <a:pt x="140" y="412"/>
                    <a:pt x="0" y="468"/>
                    <a:pt x="0" y="468"/>
                  </a:cubicBezTo>
                  <a:cubicBezTo>
                    <a:pt x="0" y="468"/>
                    <a:pt x="62" y="564"/>
                    <a:pt x="140" y="564"/>
                  </a:cubicBezTo>
                  <a:cubicBezTo>
                    <a:pt x="217" y="564"/>
                    <a:pt x="278" y="520"/>
                    <a:pt x="278" y="520"/>
                  </a:cubicBezTo>
                  <a:cubicBezTo>
                    <a:pt x="278" y="520"/>
                    <a:pt x="183" y="542"/>
                    <a:pt x="135" y="542"/>
                  </a:cubicBezTo>
                  <a:cubicBezTo>
                    <a:pt x="88" y="542"/>
                    <a:pt x="44" y="481"/>
                    <a:pt x="44" y="481"/>
                  </a:cubicBezTo>
                  <a:cubicBezTo>
                    <a:pt x="44" y="481"/>
                    <a:pt x="139" y="433"/>
                    <a:pt x="182" y="403"/>
                  </a:cubicBezTo>
                  <a:cubicBezTo>
                    <a:pt x="226" y="373"/>
                    <a:pt x="268" y="271"/>
                    <a:pt x="290" y="190"/>
                  </a:cubicBezTo>
                  <a:cubicBezTo>
                    <a:pt x="324" y="65"/>
                    <a:pt x="319" y="0"/>
                    <a:pt x="319" y="0"/>
                  </a:cubicBezTo>
                  <a:cubicBezTo>
                    <a:pt x="319" y="0"/>
                    <a:pt x="300" y="67"/>
                    <a:pt x="291" y="107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10" name="Freeform 134"/>
            <p:cNvSpPr>
              <a:spLocks/>
            </p:cNvSpPr>
            <p:nvPr/>
          </p:nvSpPr>
          <p:spPr bwMode="auto">
            <a:xfrm>
              <a:off x="1746" y="2578"/>
              <a:ext cx="664" cy="152"/>
            </a:xfrm>
            <a:custGeom>
              <a:avLst/>
              <a:gdLst>
                <a:gd name="T0" fmla="*/ 0 w 332"/>
                <a:gd name="T1" fmla="*/ 4 h 76"/>
                <a:gd name="T2" fmla="*/ 186 w 332"/>
                <a:gd name="T3" fmla="*/ 69 h 76"/>
                <a:gd name="T4" fmla="*/ 332 w 332"/>
                <a:gd name="T5" fmla="*/ 0 h 76"/>
                <a:gd name="T6" fmla="*/ 182 w 332"/>
                <a:gd name="T7" fmla="*/ 38 h 76"/>
                <a:gd name="T8" fmla="*/ 0 w 332"/>
                <a:gd name="T9" fmla="*/ 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2" h="76">
                  <a:moveTo>
                    <a:pt x="0" y="4"/>
                  </a:moveTo>
                  <a:cubicBezTo>
                    <a:pt x="0" y="4"/>
                    <a:pt x="86" y="76"/>
                    <a:pt x="186" y="69"/>
                  </a:cubicBezTo>
                  <a:cubicBezTo>
                    <a:pt x="285" y="60"/>
                    <a:pt x="332" y="0"/>
                    <a:pt x="332" y="0"/>
                  </a:cubicBezTo>
                  <a:cubicBezTo>
                    <a:pt x="332" y="0"/>
                    <a:pt x="251" y="38"/>
                    <a:pt x="182" y="38"/>
                  </a:cubicBezTo>
                  <a:cubicBezTo>
                    <a:pt x="112" y="38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11" name="Freeform 135"/>
            <p:cNvSpPr>
              <a:spLocks/>
            </p:cNvSpPr>
            <p:nvPr/>
          </p:nvSpPr>
          <p:spPr bwMode="auto">
            <a:xfrm>
              <a:off x="1209" y="2936"/>
              <a:ext cx="827" cy="246"/>
            </a:xfrm>
            <a:custGeom>
              <a:avLst/>
              <a:gdLst>
                <a:gd name="T0" fmla="*/ 169 w 414"/>
                <a:gd name="T1" fmla="*/ 83 h 123"/>
                <a:gd name="T2" fmla="*/ 0 w 414"/>
                <a:gd name="T3" fmla="*/ 25 h 123"/>
                <a:gd name="T4" fmla="*/ 158 w 414"/>
                <a:gd name="T5" fmla="*/ 112 h 123"/>
                <a:gd name="T6" fmla="*/ 399 w 414"/>
                <a:gd name="T7" fmla="*/ 0 h 123"/>
                <a:gd name="T8" fmla="*/ 169 w 414"/>
                <a:gd name="T9" fmla="*/ 8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123">
                  <a:moveTo>
                    <a:pt x="169" y="83"/>
                  </a:moveTo>
                  <a:cubicBezTo>
                    <a:pt x="127" y="84"/>
                    <a:pt x="42" y="52"/>
                    <a:pt x="0" y="25"/>
                  </a:cubicBezTo>
                  <a:cubicBezTo>
                    <a:pt x="5" y="67"/>
                    <a:pt x="57" y="106"/>
                    <a:pt x="158" y="112"/>
                  </a:cubicBezTo>
                  <a:cubicBezTo>
                    <a:pt x="317" y="123"/>
                    <a:pt x="414" y="41"/>
                    <a:pt x="399" y="0"/>
                  </a:cubicBezTo>
                  <a:cubicBezTo>
                    <a:pt x="337" y="52"/>
                    <a:pt x="281" y="77"/>
                    <a:pt x="169" y="83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12" name="Freeform 136"/>
            <p:cNvSpPr>
              <a:spLocks/>
            </p:cNvSpPr>
            <p:nvPr/>
          </p:nvSpPr>
          <p:spPr bwMode="auto">
            <a:xfrm>
              <a:off x="1756" y="2160"/>
              <a:ext cx="536" cy="132"/>
            </a:xfrm>
            <a:custGeom>
              <a:avLst/>
              <a:gdLst>
                <a:gd name="T0" fmla="*/ 0 w 268"/>
                <a:gd name="T1" fmla="*/ 19 h 66"/>
                <a:gd name="T2" fmla="*/ 108 w 268"/>
                <a:gd name="T3" fmla="*/ 66 h 66"/>
                <a:gd name="T4" fmla="*/ 268 w 268"/>
                <a:gd name="T5" fmla="*/ 0 h 66"/>
                <a:gd name="T6" fmla="*/ 168 w 268"/>
                <a:gd name="T7" fmla="*/ 41 h 66"/>
                <a:gd name="T8" fmla="*/ 0 w 268"/>
                <a:gd name="T9" fmla="*/ 1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8" h="66">
                  <a:moveTo>
                    <a:pt x="0" y="19"/>
                  </a:moveTo>
                  <a:cubicBezTo>
                    <a:pt x="0" y="19"/>
                    <a:pt x="56" y="66"/>
                    <a:pt x="108" y="66"/>
                  </a:cubicBezTo>
                  <a:cubicBezTo>
                    <a:pt x="159" y="66"/>
                    <a:pt x="256" y="58"/>
                    <a:pt x="268" y="0"/>
                  </a:cubicBezTo>
                  <a:cubicBezTo>
                    <a:pt x="268" y="0"/>
                    <a:pt x="202" y="36"/>
                    <a:pt x="168" y="41"/>
                  </a:cubicBezTo>
                  <a:cubicBezTo>
                    <a:pt x="99" y="49"/>
                    <a:pt x="0" y="19"/>
                    <a:pt x="0" y="19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13" name="Freeform 137"/>
            <p:cNvSpPr>
              <a:spLocks/>
            </p:cNvSpPr>
            <p:nvPr/>
          </p:nvSpPr>
          <p:spPr bwMode="auto">
            <a:xfrm>
              <a:off x="851" y="2568"/>
              <a:ext cx="679" cy="198"/>
            </a:xfrm>
            <a:custGeom>
              <a:avLst/>
              <a:gdLst>
                <a:gd name="T0" fmla="*/ 0 w 340"/>
                <a:gd name="T1" fmla="*/ 0 h 99"/>
                <a:gd name="T2" fmla="*/ 121 w 340"/>
                <a:gd name="T3" fmla="*/ 70 h 99"/>
                <a:gd name="T4" fmla="*/ 340 w 340"/>
                <a:gd name="T5" fmla="*/ 43 h 99"/>
                <a:gd name="T6" fmla="*/ 0 w 340"/>
                <a:gd name="T7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0" h="99">
                  <a:moveTo>
                    <a:pt x="0" y="0"/>
                  </a:moveTo>
                  <a:cubicBezTo>
                    <a:pt x="0" y="0"/>
                    <a:pt x="56" y="56"/>
                    <a:pt x="121" y="70"/>
                  </a:cubicBezTo>
                  <a:cubicBezTo>
                    <a:pt x="186" y="82"/>
                    <a:pt x="242" y="99"/>
                    <a:pt x="340" y="43"/>
                  </a:cubicBezTo>
                  <a:cubicBezTo>
                    <a:pt x="159" y="8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14" name="Freeform 138"/>
            <p:cNvSpPr>
              <a:spLocks/>
            </p:cNvSpPr>
            <p:nvPr/>
          </p:nvSpPr>
          <p:spPr bwMode="auto">
            <a:xfrm>
              <a:off x="1726" y="1614"/>
              <a:ext cx="566" cy="564"/>
            </a:xfrm>
            <a:custGeom>
              <a:avLst/>
              <a:gdLst>
                <a:gd name="T0" fmla="*/ 0 w 283"/>
                <a:gd name="T1" fmla="*/ 0 h 282"/>
                <a:gd name="T2" fmla="*/ 84 w 283"/>
                <a:gd name="T3" fmla="*/ 179 h 282"/>
                <a:gd name="T4" fmla="*/ 273 w 283"/>
                <a:gd name="T5" fmla="*/ 282 h 282"/>
                <a:gd name="T6" fmla="*/ 283 w 283"/>
                <a:gd name="T7" fmla="*/ 272 h 282"/>
                <a:gd name="T8" fmla="*/ 0 w 283"/>
                <a:gd name="T9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3" h="282">
                  <a:moveTo>
                    <a:pt x="0" y="0"/>
                  </a:moveTo>
                  <a:cubicBezTo>
                    <a:pt x="0" y="34"/>
                    <a:pt x="20" y="116"/>
                    <a:pt x="84" y="179"/>
                  </a:cubicBezTo>
                  <a:cubicBezTo>
                    <a:pt x="179" y="274"/>
                    <a:pt x="273" y="282"/>
                    <a:pt x="273" y="282"/>
                  </a:cubicBezTo>
                  <a:cubicBezTo>
                    <a:pt x="283" y="272"/>
                    <a:pt x="283" y="272"/>
                    <a:pt x="283" y="272"/>
                  </a:cubicBezTo>
                  <a:cubicBezTo>
                    <a:pt x="283" y="272"/>
                    <a:pt x="95" y="202"/>
                    <a:pt x="0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15" name="Freeform 139"/>
            <p:cNvSpPr>
              <a:spLocks/>
            </p:cNvSpPr>
            <p:nvPr/>
          </p:nvSpPr>
          <p:spPr bwMode="auto">
            <a:xfrm>
              <a:off x="1858" y="2932"/>
              <a:ext cx="648" cy="694"/>
            </a:xfrm>
            <a:custGeom>
              <a:avLst/>
              <a:gdLst>
                <a:gd name="T0" fmla="*/ 324 w 324"/>
                <a:gd name="T1" fmla="*/ 0 h 347"/>
                <a:gd name="T2" fmla="*/ 74 w 324"/>
                <a:gd name="T3" fmla="*/ 38 h 347"/>
                <a:gd name="T4" fmla="*/ 288 w 324"/>
                <a:gd name="T5" fmla="*/ 208 h 347"/>
                <a:gd name="T6" fmla="*/ 166 w 324"/>
                <a:gd name="T7" fmla="*/ 291 h 347"/>
                <a:gd name="T8" fmla="*/ 0 w 324"/>
                <a:gd name="T9" fmla="*/ 257 h 347"/>
                <a:gd name="T10" fmla="*/ 3 w 324"/>
                <a:gd name="T11" fmla="*/ 299 h 347"/>
                <a:gd name="T12" fmla="*/ 184 w 324"/>
                <a:gd name="T13" fmla="*/ 321 h 347"/>
                <a:gd name="T14" fmla="*/ 313 w 324"/>
                <a:gd name="T15" fmla="*/ 213 h 347"/>
                <a:gd name="T16" fmla="*/ 312 w 324"/>
                <a:gd name="T17" fmla="*/ 213 h 347"/>
                <a:gd name="T18" fmla="*/ 319 w 324"/>
                <a:gd name="T19" fmla="*/ 201 h 347"/>
                <a:gd name="T20" fmla="*/ 108 w 324"/>
                <a:gd name="T21" fmla="*/ 65 h 347"/>
                <a:gd name="T22" fmla="*/ 169 w 324"/>
                <a:gd name="T23" fmla="*/ 73 h 347"/>
                <a:gd name="T24" fmla="*/ 324 w 324"/>
                <a:gd name="T25" fmla="*/ 0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4" h="347">
                  <a:moveTo>
                    <a:pt x="324" y="0"/>
                  </a:moveTo>
                  <a:cubicBezTo>
                    <a:pt x="324" y="0"/>
                    <a:pt x="234" y="68"/>
                    <a:pt x="74" y="38"/>
                  </a:cubicBezTo>
                  <a:cubicBezTo>
                    <a:pt x="107" y="124"/>
                    <a:pt x="237" y="187"/>
                    <a:pt x="288" y="208"/>
                  </a:cubicBezTo>
                  <a:cubicBezTo>
                    <a:pt x="271" y="230"/>
                    <a:pt x="216" y="293"/>
                    <a:pt x="166" y="291"/>
                  </a:cubicBezTo>
                  <a:cubicBezTo>
                    <a:pt x="126" y="289"/>
                    <a:pt x="0" y="257"/>
                    <a:pt x="0" y="257"/>
                  </a:cubicBezTo>
                  <a:cubicBezTo>
                    <a:pt x="3" y="299"/>
                    <a:pt x="3" y="299"/>
                    <a:pt x="3" y="299"/>
                  </a:cubicBezTo>
                  <a:cubicBezTo>
                    <a:pt x="14" y="314"/>
                    <a:pt x="88" y="347"/>
                    <a:pt x="184" y="321"/>
                  </a:cubicBezTo>
                  <a:cubicBezTo>
                    <a:pt x="232" y="307"/>
                    <a:pt x="313" y="213"/>
                    <a:pt x="313" y="213"/>
                  </a:cubicBezTo>
                  <a:cubicBezTo>
                    <a:pt x="313" y="213"/>
                    <a:pt x="312" y="213"/>
                    <a:pt x="312" y="213"/>
                  </a:cubicBezTo>
                  <a:cubicBezTo>
                    <a:pt x="316" y="209"/>
                    <a:pt x="321" y="203"/>
                    <a:pt x="319" y="201"/>
                  </a:cubicBezTo>
                  <a:cubicBezTo>
                    <a:pt x="185" y="145"/>
                    <a:pt x="108" y="65"/>
                    <a:pt x="108" y="65"/>
                  </a:cubicBezTo>
                  <a:cubicBezTo>
                    <a:pt x="108" y="65"/>
                    <a:pt x="142" y="73"/>
                    <a:pt x="169" y="73"/>
                  </a:cubicBezTo>
                  <a:cubicBezTo>
                    <a:pt x="285" y="77"/>
                    <a:pt x="324" y="0"/>
                    <a:pt x="324" y="0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16" name="Freeform 140"/>
            <p:cNvSpPr>
              <a:spLocks/>
            </p:cNvSpPr>
            <p:nvPr/>
          </p:nvSpPr>
          <p:spPr bwMode="auto">
            <a:xfrm>
              <a:off x="2000" y="3360"/>
              <a:ext cx="680" cy="784"/>
            </a:xfrm>
            <a:custGeom>
              <a:avLst/>
              <a:gdLst>
                <a:gd name="T0" fmla="*/ 24 w 340"/>
                <a:gd name="T1" fmla="*/ 15 h 392"/>
                <a:gd name="T2" fmla="*/ 0 w 340"/>
                <a:gd name="T3" fmla="*/ 0 h 392"/>
                <a:gd name="T4" fmla="*/ 288 w 340"/>
                <a:gd name="T5" fmla="*/ 261 h 392"/>
                <a:gd name="T6" fmla="*/ 20 w 340"/>
                <a:gd name="T7" fmla="*/ 355 h 392"/>
                <a:gd name="T8" fmla="*/ 36 w 340"/>
                <a:gd name="T9" fmla="*/ 392 h 392"/>
                <a:gd name="T10" fmla="*/ 340 w 340"/>
                <a:gd name="T11" fmla="*/ 254 h 392"/>
                <a:gd name="T12" fmla="*/ 182 w 340"/>
                <a:gd name="T13" fmla="*/ 179 h 392"/>
                <a:gd name="T14" fmla="*/ 24 w 340"/>
                <a:gd name="T15" fmla="*/ 15 h 3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0" h="392">
                  <a:moveTo>
                    <a:pt x="24" y="15"/>
                  </a:moveTo>
                  <a:cubicBezTo>
                    <a:pt x="24" y="15"/>
                    <a:pt x="0" y="4"/>
                    <a:pt x="0" y="0"/>
                  </a:cubicBezTo>
                  <a:cubicBezTo>
                    <a:pt x="13" y="153"/>
                    <a:pt x="241" y="244"/>
                    <a:pt x="288" y="261"/>
                  </a:cubicBezTo>
                  <a:cubicBezTo>
                    <a:pt x="266" y="288"/>
                    <a:pt x="20" y="355"/>
                    <a:pt x="20" y="355"/>
                  </a:cubicBezTo>
                  <a:cubicBezTo>
                    <a:pt x="20" y="355"/>
                    <a:pt x="19" y="375"/>
                    <a:pt x="36" y="392"/>
                  </a:cubicBezTo>
                  <a:cubicBezTo>
                    <a:pt x="36" y="392"/>
                    <a:pt x="310" y="318"/>
                    <a:pt x="340" y="254"/>
                  </a:cubicBezTo>
                  <a:cubicBezTo>
                    <a:pt x="317" y="246"/>
                    <a:pt x="294" y="232"/>
                    <a:pt x="182" y="179"/>
                  </a:cubicBezTo>
                  <a:cubicBezTo>
                    <a:pt x="70" y="127"/>
                    <a:pt x="24" y="15"/>
                    <a:pt x="24" y="15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17" name="Freeform 141"/>
            <p:cNvSpPr>
              <a:spLocks/>
            </p:cNvSpPr>
            <p:nvPr/>
          </p:nvSpPr>
          <p:spPr bwMode="auto">
            <a:xfrm>
              <a:off x="1" y="670"/>
              <a:ext cx="2771" cy="3650"/>
            </a:xfrm>
            <a:custGeom>
              <a:avLst/>
              <a:gdLst>
                <a:gd name="T0" fmla="*/ 1235 w 1352"/>
                <a:gd name="T1" fmla="*/ 1825 h 1825"/>
                <a:gd name="T2" fmla="*/ 1352 w 1352"/>
                <a:gd name="T3" fmla="*/ 1741 h 1825"/>
                <a:gd name="T4" fmla="*/ 857 w 1352"/>
                <a:gd name="T5" fmla="*/ 1586 h 1825"/>
                <a:gd name="T6" fmla="*/ 1183 w 1352"/>
                <a:gd name="T7" fmla="*/ 1392 h 1825"/>
                <a:gd name="T8" fmla="*/ 628 w 1352"/>
                <a:gd name="T9" fmla="*/ 1168 h 1825"/>
                <a:gd name="T10" fmla="*/ 948 w 1352"/>
                <a:gd name="T11" fmla="*/ 1016 h 1825"/>
                <a:gd name="T12" fmla="*/ 423 w 1352"/>
                <a:gd name="T13" fmla="*/ 618 h 1825"/>
                <a:gd name="T14" fmla="*/ 252 w 1352"/>
                <a:gd name="T15" fmla="*/ 48 h 1825"/>
                <a:gd name="T16" fmla="*/ 188 w 1352"/>
                <a:gd name="T17" fmla="*/ 61 h 1825"/>
                <a:gd name="T18" fmla="*/ 0 w 1352"/>
                <a:gd name="T19" fmla="*/ 612 h 1825"/>
                <a:gd name="T20" fmla="*/ 0 w 1352"/>
                <a:gd name="T21" fmla="*/ 1825 h 1825"/>
                <a:gd name="T22" fmla="*/ 1235 w 1352"/>
                <a:gd name="T23" fmla="*/ 1825 h 18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52" h="1825">
                  <a:moveTo>
                    <a:pt x="1235" y="1825"/>
                  </a:moveTo>
                  <a:cubicBezTo>
                    <a:pt x="1309" y="1781"/>
                    <a:pt x="1352" y="1741"/>
                    <a:pt x="1352" y="1741"/>
                  </a:cubicBezTo>
                  <a:cubicBezTo>
                    <a:pt x="1161" y="1741"/>
                    <a:pt x="857" y="1586"/>
                    <a:pt x="857" y="1586"/>
                  </a:cubicBezTo>
                  <a:cubicBezTo>
                    <a:pt x="1008" y="1616"/>
                    <a:pt x="1223" y="1394"/>
                    <a:pt x="1183" y="1392"/>
                  </a:cubicBezTo>
                  <a:cubicBezTo>
                    <a:pt x="937" y="1378"/>
                    <a:pt x="628" y="1168"/>
                    <a:pt x="628" y="1168"/>
                  </a:cubicBezTo>
                  <a:cubicBezTo>
                    <a:pt x="849" y="1192"/>
                    <a:pt x="948" y="1016"/>
                    <a:pt x="948" y="1016"/>
                  </a:cubicBezTo>
                  <a:cubicBezTo>
                    <a:pt x="948" y="1016"/>
                    <a:pt x="660" y="984"/>
                    <a:pt x="423" y="618"/>
                  </a:cubicBezTo>
                  <a:cubicBezTo>
                    <a:pt x="265" y="375"/>
                    <a:pt x="292" y="104"/>
                    <a:pt x="252" y="48"/>
                  </a:cubicBezTo>
                  <a:cubicBezTo>
                    <a:pt x="218" y="0"/>
                    <a:pt x="188" y="61"/>
                    <a:pt x="188" y="61"/>
                  </a:cubicBezTo>
                  <a:cubicBezTo>
                    <a:pt x="188" y="61"/>
                    <a:pt x="111" y="405"/>
                    <a:pt x="0" y="612"/>
                  </a:cubicBezTo>
                  <a:cubicBezTo>
                    <a:pt x="0" y="1825"/>
                    <a:pt x="0" y="1825"/>
                    <a:pt x="0" y="1825"/>
                  </a:cubicBezTo>
                  <a:lnTo>
                    <a:pt x="1235" y="182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18" name="Freeform 142"/>
            <p:cNvSpPr>
              <a:spLocks/>
            </p:cNvSpPr>
            <p:nvPr/>
          </p:nvSpPr>
          <p:spPr bwMode="auto">
            <a:xfrm>
              <a:off x="485" y="790"/>
              <a:ext cx="4" cy="2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0"/>
                    <a:pt x="1" y="1"/>
                    <a:pt x="2" y="1"/>
                  </a:cubicBezTo>
                  <a:cubicBezTo>
                    <a:pt x="2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19" name="Freeform 143"/>
            <p:cNvSpPr>
              <a:spLocks/>
            </p:cNvSpPr>
            <p:nvPr/>
          </p:nvSpPr>
          <p:spPr bwMode="auto">
            <a:xfrm>
              <a:off x="467" y="784"/>
              <a:ext cx="18" cy="6"/>
            </a:xfrm>
            <a:custGeom>
              <a:avLst/>
              <a:gdLst>
                <a:gd name="T0" fmla="*/ 0 w 9"/>
                <a:gd name="T1" fmla="*/ 0 h 3"/>
                <a:gd name="T2" fmla="*/ 9 w 9"/>
                <a:gd name="T3" fmla="*/ 3 h 3"/>
                <a:gd name="T4" fmla="*/ 0 w 9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3">
                  <a:moveTo>
                    <a:pt x="0" y="0"/>
                  </a:moveTo>
                  <a:cubicBezTo>
                    <a:pt x="4" y="1"/>
                    <a:pt x="7" y="2"/>
                    <a:pt x="9" y="3"/>
                  </a:cubicBezTo>
                  <a:cubicBezTo>
                    <a:pt x="6" y="2"/>
                    <a:pt x="3" y="1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20" name="Freeform 144"/>
            <p:cNvSpPr>
              <a:spLocks/>
            </p:cNvSpPr>
            <p:nvPr/>
          </p:nvSpPr>
          <p:spPr bwMode="auto">
            <a:xfrm>
              <a:off x="465" y="782"/>
              <a:ext cx="2" cy="2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21" name="Freeform 145"/>
            <p:cNvSpPr>
              <a:spLocks/>
            </p:cNvSpPr>
            <p:nvPr/>
          </p:nvSpPr>
          <p:spPr bwMode="auto">
            <a:xfrm>
              <a:off x="453" y="77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22" name="Freeform 146"/>
            <p:cNvSpPr>
              <a:spLocks/>
            </p:cNvSpPr>
            <p:nvPr/>
          </p:nvSpPr>
          <p:spPr bwMode="auto">
            <a:xfrm>
              <a:off x="453" y="778"/>
              <a:ext cx="2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23" name="Freeform 147"/>
            <p:cNvSpPr>
              <a:spLocks/>
            </p:cNvSpPr>
            <p:nvPr/>
          </p:nvSpPr>
          <p:spPr bwMode="auto">
            <a:xfrm>
              <a:off x="455" y="778"/>
              <a:ext cx="10" cy="4"/>
            </a:xfrm>
            <a:custGeom>
              <a:avLst/>
              <a:gdLst>
                <a:gd name="T0" fmla="*/ 0 w 5"/>
                <a:gd name="T1" fmla="*/ 0 h 2"/>
                <a:gd name="T2" fmla="*/ 5 w 5"/>
                <a:gd name="T3" fmla="*/ 2 h 2"/>
                <a:gd name="T4" fmla="*/ 0 w 5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cubicBezTo>
                    <a:pt x="2" y="1"/>
                    <a:pt x="3" y="2"/>
                    <a:pt x="5" y="2"/>
                  </a:cubicBezTo>
                  <a:cubicBezTo>
                    <a:pt x="3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24" name="Rectangle 148"/>
            <p:cNvSpPr>
              <a:spLocks noChangeArrowheads="1"/>
            </p:cNvSpPr>
            <p:nvPr/>
          </p:nvSpPr>
          <p:spPr bwMode="auto">
            <a:xfrm>
              <a:off x="495" y="794"/>
              <a:ext cx="1" cy="1"/>
            </a:xfrm>
            <a:prstGeom prst="rect">
              <a:avLst/>
            </a:pr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25" name="Freeform 149"/>
            <p:cNvSpPr>
              <a:spLocks/>
            </p:cNvSpPr>
            <p:nvPr/>
          </p:nvSpPr>
          <p:spPr bwMode="auto">
            <a:xfrm>
              <a:off x="1" y="748"/>
              <a:ext cx="2525" cy="3572"/>
            </a:xfrm>
            <a:custGeom>
              <a:avLst/>
              <a:gdLst>
                <a:gd name="T0" fmla="*/ 1132 w 1232"/>
                <a:gd name="T1" fmla="*/ 1786 h 1786"/>
                <a:gd name="T2" fmla="*/ 1232 w 1232"/>
                <a:gd name="T3" fmla="*/ 1719 h 1786"/>
                <a:gd name="T4" fmla="*/ 774 w 1232"/>
                <a:gd name="T5" fmla="*/ 1527 h 1786"/>
                <a:gd name="T6" fmla="*/ 1109 w 1232"/>
                <a:gd name="T7" fmla="*/ 1385 h 1786"/>
                <a:gd name="T8" fmla="*/ 444 w 1232"/>
                <a:gd name="T9" fmla="*/ 1065 h 1786"/>
                <a:gd name="T10" fmla="*/ 895 w 1232"/>
                <a:gd name="T11" fmla="*/ 994 h 1786"/>
                <a:gd name="T12" fmla="*/ 361 w 1232"/>
                <a:gd name="T13" fmla="*/ 537 h 1786"/>
                <a:gd name="T14" fmla="*/ 226 w 1232"/>
                <a:gd name="T15" fmla="*/ 15 h 1786"/>
                <a:gd name="T16" fmla="*/ 0 w 1232"/>
                <a:gd name="T17" fmla="*/ 672 h 1786"/>
                <a:gd name="T18" fmla="*/ 0 w 1232"/>
                <a:gd name="T19" fmla="*/ 1786 h 1786"/>
                <a:gd name="T20" fmla="*/ 1132 w 1232"/>
                <a:gd name="T2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32" h="1786">
                  <a:moveTo>
                    <a:pt x="1132" y="1786"/>
                  </a:moveTo>
                  <a:cubicBezTo>
                    <a:pt x="1172" y="1768"/>
                    <a:pt x="1206" y="1745"/>
                    <a:pt x="1232" y="1719"/>
                  </a:cubicBezTo>
                  <a:cubicBezTo>
                    <a:pt x="1135" y="1719"/>
                    <a:pt x="974" y="1698"/>
                    <a:pt x="774" y="1527"/>
                  </a:cubicBezTo>
                  <a:cubicBezTo>
                    <a:pt x="774" y="1527"/>
                    <a:pt x="928" y="1559"/>
                    <a:pt x="1109" y="1385"/>
                  </a:cubicBezTo>
                  <a:cubicBezTo>
                    <a:pt x="849" y="1336"/>
                    <a:pt x="596" y="1143"/>
                    <a:pt x="444" y="1065"/>
                  </a:cubicBezTo>
                  <a:cubicBezTo>
                    <a:pt x="648" y="1170"/>
                    <a:pt x="895" y="994"/>
                    <a:pt x="895" y="994"/>
                  </a:cubicBezTo>
                  <a:cubicBezTo>
                    <a:pt x="792" y="972"/>
                    <a:pt x="532" y="878"/>
                    <a:pt x="361" y="537"/>
                  </a:cubicBezTo>
                  <a:cubicBezTo>
                    <a:pt x="234" y="282"/>
                    <a:pt x="264" y="73"/>
                    <a:pt x="226" y="15"/>
                  </a:cubicBezTo>
                  <a:cubicBezTo>
                    <a:pt x="186" y="0"/>
                    <a:pt x="199" y="394"/>
                    <a:pt x="0" y="672"/>
                  </a:cubicBezTo>
                  <a:cubicBezTo>
                    <a:pt x="0" y="1786"/>
                    <a:pt x="0" y="1786"/>
                    <a:pt x="0" y="1786"/>
                  </a:cubicBezTo>
                  <a:lnTo>
                    <a:pt x="1132" y="178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6AA7CC"/>
                </a:gs>
                <a:gs pos="73000">
                  <a:srgbClr val="BAD7EE"/>
                </a:gs>
              </a:gsLst>
              <a:lin ang="174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26" name="Freeform 150"/>
            <p:cNvSpPr>
              <a:spLocks/>
            </p:cNvSpPr>
            <p:nvPr/>
          </p:nvSpPr>
          <p:spPr bwMode="auto">
            <a:xfrm>
              <a:off x="489" y="792"/>
              <a:ext cx="4" cy="0"/>
            </a:xfrm>
            <a:custGeom>
              <a:avLst/>
              <a:gdLst>
                <a:gd name="T0" fmla="*/ 0 w 2"/>
                <a:gd name="T1" fmla="*/ 2 w 2"/>
                <a:gd name="T2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1" y="0"/>
                    <a:pt x="1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27" name="Freeform 151"/>
            <p:cNvSpPr>
              <a:spLocks/>
            </p:cNvSpPr>
            <p:nvPr/>
          </p:nvSpPr>
          <p:spPr bwMode="auto">
            <a:xfrm>
              <a:off x="495" y="79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28" name="Freeform 152"/>
            <p:cNvSpPr>
              <a:spLocks/>
            </p:cNvSpPr>
            <p:nvPr/>
          </p:nvSpPr>
          <p:spPr bwMode="auto">
            <a:xfrm>
              <a:off x="493" y="792"/>
              <a:ext cx="2" cy="2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29" name="Freeform 153"/>
            <p:cNvSpPr>
              <a:spLocks/>
            </p:cNvSpPr>
            <p:nvPr/>
          </p:nvSpPr>
          <p:spPr bwMode="auto">
            <a:xfrm>
              <a:off x="1" y="766"/>
              <a:ext cx="442" cy="1484"/>
            </a:xfrm>
            <a:custGeom>
              <a:avLst/>
              <a:gdLst>
                <a:gd name="T0" fmla="*/ 151 w 221"/>
                <a:gd name="T1" fmla="*/ 392 h 742"/>
                <a:gd name="T2" fmla="*/ 217 w 221"/>
                <a:gd name="T3" fmla="*/ 0 h 742"/>
                <a:gd name="T4" fmla="*/ 151 w 221"/>
                <a:gd name="T5" fmla="*/ 255 h 742"/>
                <a:gd name="T6" fmla="*/ 0 w 221"/>
                <a:gd name="T7" fmla="*/ 632 h 742"/>
                <a:gd name="T8" fmla="*/ 0 w 221"/>
                <a:gd name="T9" fmla="*/ 742 h 742"/>
                <a:gd name="T10" fmla="*/ 151 w 221"/>
                <a:gd name="T11" fmla="*/ 392 h 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1" h="742">
                  <a:moveTo>
                    <a:pt x="151" y="392"/>
                  </a:moveTo>
                  <a:cubicBezTo>
                    <a:pt x="221" y="151"/>
                    <a:pt x="217" y="0"/>
                    <a:pt x="217" y="0"/>
                  </a:cubicBezTo>
                  <a:cubicBezTo>
                    <a:pt x="217" y="0"/>
                    <a:pt x="165" y="180"/>
                    <a:pt x="151" y="255"/>
                  </a:cubicBezTo>
                  <a:cubicBezTo>
                    <a:pt x="135" y="317"/>
                    <a:pt x="77" y="507"/>
                    <a:pt x="0" y="632"/>
                  </a:cubicBezTo>
                  <a:cubicBezTo>
                    <a:pt x="0" y="742"/>
                    <a:pt x="0" y="742"/>
                    <a:pt x="0" y="742"/>
                  </a:cubicBezTo>
                  <a:cubicBezTo>
                    <a:pt x="64" y="654"/>
                    <a:pt x="120" y="510"/>
                    <a:pt x="151" y="392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30" name="Freeform 154"/>
            <p:cNvSpPr>
              <a:spLocks/>
            </p:cNvSpPr>
            <p:nvPr/>
          </p:nvSpPr>
          <p:spPr bwMode="auto">
            <a:xfrm>
              <a:off x="2152" y="4194"/>
              <a:ext cx="326" cy="126"/>
            </a:xfrm>
            <a:custGeom>
              <a:avLst/>
              <a:gdLst>
                <a:gd name="T0" fmla="*/ 0 w 163"/>
                <a:gd name="T1" fmla="*/ 63 h 63"/>
                <a:gd name="T2" fmla="*/ 62 w 163"/>
                <a:gd name="T3" fmla="*/ 63 h 63"/>
                <a:gd name="T4" fmla="*/ 163 w 163"/>
                <a:gd name="T5" fmla="*/ 0 h 63"/>
                <a:gd name="T6" fmla="*/ 0 w 163"/>
                <a:gd name="T7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3" h="63">
                  <a:moveTo>
                    <a:pt x="0" y="63"/>
                  </a:moveTo>
                  <a:cubicBezTo>
                    <a:pt x="62" y="63"/>
                    <a:pt x="62" y="63"/>
                    <a:pt x="62" y="63"/>
                  </a:cubicBezTo>
                  <a:cubicBezTo>
                    <a:pt x="126" y="30"/>
                    <a:pt x="163" y="0"/>
                    <a:pt x="163" y="0"/>
                  </a:cubicBezTo>
                  <a:cubicBezTo>
                    <a:pt x="108" y="27"/>
                    <a:pt x="53" y="48"/>
                    <a:pt x="0" y="63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  <p:sp>
          <p:nvSpPr>
            <p:cNvPr id="331" name="Freeform 155"/>
            <p:cNvSpPr>
              <a:spLocks/>
            </p:cNvSpPr>
            <p:nvPr/>
          </p:nvSpPr>
          <p:spPr bwMode="auto">
            <a:xfrm>
              <a:off x="567" y="1406"/>
              <a:ext cx="1225" cy="1522"/>
            </a:xfrm>
            <a:custGeom>
              <a:avLst/>
              <a:gdLst>
                <a:gd name="T0" fmla="*/ 609 w 613"/>
                <a:gd name="T1" fmla="*/ 651 h 761"/>
                <a:gd name="T2" fmla="*/ 0 w 613"/>
                <a:gd name="T3" fmla="*/ 0 h 761"/>
                <a:gd name="T4" fmla="*/ 214 w 613"/>
                <a:gd name="T5" fmla="*/ 450 h 761"/>
                <a:gd name="T6" fmla="*/ 576 w 613"/>
                <a:gd name="T7" fmla="*/ 667 h 761"/>
                <a:gd name="T8" fmla="*/ 413 w 613"/>
                <a:gd name="T9" fmla="*/ 726 h 761"/>
                <a:gd name="T10" fmla="*/ 77 w 613"/>
                <a:gd name="T11" fmla="*/ 685 h 761"/>
                <a:gd name="T12" fmla="*/ 298 w 613"/>
                <a:gd name="T13" fmla="*/ 761 h 761"/>
                <a:gd name="T14" fmla="*/ 612 w 613"/>
                <a:gd name="T15" fmla="*/ 653 h 761"/>
                <a:gd name="T16" fmla="*/ 613 w 613"/>
                <a:gd name="T17" fmla="*/ 652 h 761"/>
                <a:gd name="T18" fmla="*/ 612 w 613"/>
                <a:gd name="T19" fmla="*/ 652 h 761"/>
                <a:gd name="T20" fmla="*/ 613 w 613"/>
                <a:gd name="T21" fmla="*/ 649 h 761"/>
                <a:gd name="T22" fmla="*/ 609 w 613"/>
                <a:gd name="T23" fmla="*/ 651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3" h="761">
                  <a:moveTo>
                    <a:pt x="609" y="651"/>
                  </a:moveTo>
                  <a:cubicBezTo>
                    <a:pt x="278" y="530"/>
                    <a:pt x="180" y="410"/>
                    <a:pt x="0" y="0"/>
                  </a:cubicBezTo>
                  <a:cubicBezTo>
                    <a:pt x="36" y="148"/>
                    <a:pt x="114" y="352"/>
                    <a:pt x="214" y="450"/>
                  </a:cubicBezTo>
                  <a:cubicBezTo>
                    <a:pt x="374" y="604"/>
                    <a:pt x="525" y="658"/>
                    <a:pt x="576" y="667"/>
                  </a:cubicBezTo>
                  <a:cubicBezTo>
                    <a:pt x="549" y="680"/>
                    <a:pt x="492" y="716"/>
                    <a:pt x="413" y="726"/>
                  </a:cubicBezTo>
                  <a:cubicBezTo>
                    <a:pt x="277" y="745"/>
                    <a:pt x="77" y="685"/>
                    <a:pt x="77" y="685"/>
                  </a:cubicBezTo>
                  <a:cubicBezTo>
                    <a:pt x="77" y="685"/>
                    <a:pt x="171" y="761"/>
                    <a:pt x="298" y="761"/>
                  </a:cubicBezTo>
                  <a:cubicBezTo>
                    <a:pt x="542" y="761"/>
                    <a:pt x="606" y="677"/>
                    <a:pt x="612" y="653"/>
                  </a:cubicBezTo>
                  <a:cubicBezTo>
                    <a:pt x="613" y="652"/>
                    <a:pt x="613" y="652"/>
                    <a:pt x="613" y="652"/>
                  </a:cubicBezTo>
                  <a:cubicBezTo>
                    <a:pt x="613" y="652"/>
                    <a:pt x="613" y="652"/>
                    <a:pt x="612" y="652"/>
                  </a:cubicBezTo>
                  <a:cubicBezTo>
                    <a:pt x="613" y="651"/>
                    <a:pt x="613" y="650"/>
                    <a:pt x="613" y="649"/>
                  </a:cubicBezTo>
                  <a:cubicBezTo>
                    <a:pt x="613" y="649"/>
                    <a:pt x="612" y="650"/>
                    <a:pt x="609" y="651"/>
                  </a:cubicBezTo>
                  <a:close/>
                </a:path>
              </a:pathLst>
            </a:custGeom>
            <a:solidFill>
              <a:srgbClr val="539A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b="1"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28600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31</a:t>
            </a:r>
            <a:endParaRPr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01</a:t>
            </a:r>
            <a:endParaRPr dirty="0"/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02</a:t>
            </a:r>
            <a:endParaRPr dirty="0"/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03</a:t>
            </a:r>
            <a:endParaRPr dirty="0"/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04</a:t>
            </a:r>
            <a:endParaRPr dirty="0"/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  <a:endParaRPr dirty="0"/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8241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30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dirty="0" smtClean="0"/>
              <a:t>01</a:t>
            </a:r>
            <a:endParaRPr dirty="0"/>
          </a:p>
        </p:txBody>
      </p:sp>
      <p:sp>
        <p:nvSpPr>
          <p:cNvPr id="242" name="TextBox 241"/>
          <p:cNvSpPr txBox="1"/>
          <p:nvPr/>
        </p:nvSpPr>
        <p:spPr>
          <a:xfrm>
            <a:off x="8018731" y="470001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dirty="0" smtClean="0"/>
              <a:t>03</a:t>
            </a:r>
            <a:endParaRPr dirty="0"/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dirty="0" smtClean="0"/>
              <a:t>02</a:t>
            </a:r>
            <a:endParaRPr dirty="0"/>
          </a:p>
        </p:txBody>
      </p:sp>
      <p:sp>
        <p:nvSpPr>
          <p:cNvPr id="245" name="TextBox 244"/>
          <p:cNvSpPr txBox="1"/>
          <p:nvPr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dirty="0" smtClean="0"/>
              <a:t>04</a:t>
            </a:r>
            <a:endParaRPr dirty="0"/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FE0F8"/>
                </a:solidFill>
              </a:rPr>
              <a:t>05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FE0F8"/>
                </a:solidFill>
              </a:rPr>
              <a:t>06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FE0F8"/>
                </a:solidFill>
              </a:rPr>
              <a:t>07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FE0F8"/>
                </a:solidFill>
              </a:rPr>
              <a:t>08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smtClean="0">
                <a:solidFill>
                  <a:srgbClr val="9FE0F8"/>
                </a:solidFill>
              </a:rPr>
              <a:t>10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FE0F8"/>
                </a:solidFill>
              </a:rPr>
              <a:t>09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2C507C"/>
                </a:solidFill>
              </a:rPr>
              <a:t>January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dirty="0" smtClean="0">
                <a:solidFill>
                  <a:srgbClr val="FFFFFF"/>
                </a:solidFill>
              </a:rPr>
              <a:t>2018</a:t>
            </a:r>
            <a:endParaRPr sz="7200" cap="all" spc="-300" baseline="0" dirty="0">
              <a:solidFill>
                <a:srgbClr val="FFFFFF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14600" y="259265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7086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9281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cto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roup 4" descr="Pumpkins in a field with autumn leaves falling through the air"/>
          <p:cNvGrpSpPr>
            <a:grpSpLocks noChangeAspect="1"/>
          </p:cNvGrpSpPr>
          <p:nvPr/>
        </p:nvGrpSpPr>
        <p:grpSpPr bwMode="auto">
          <a:xfrm>
            <a:off x="1588" y="0"/>
            <a:ext cx="9140825" cy="6858000"/>
            <a:chOff x="1" y="0"/>
            <a:chExt cx="5758" cy="4320"/>
          </a:xfrm>
        </p:grpSpPr>
        <p:sp>
          <p:nvSpPr>
            <p:cNvPr id="24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" y="0"/>
              <a:ext cx="575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5"/>
            <p:cNvSpPr>
              <a:spLocks/>
            </p:cNvSpPr>
            <p:nvPr/>
          </p:nvSpPr>
          <p:spPr bwMode="auto">
            <a:xfrm>
              <a:off x="1" y="882"/>
              <a:ext cx="5758" cy="3324"/>
            </a:xfrm>
            <a:custGeom>
              <a:avLst/>
              <a:gdLst>
                <a:gd name="T0" fmla="*/ 0 w 2880"/>
                <a:gd name="T1" fmla="*/ 204 h 1662"/>
                <a:gd name="T2" fmla="*/ 0 w 2880"/>
                <a:gd name="T3" fmla="*/ 1662 h 1662"/>
                <a:gd name="T4" fmla="*/ 2880 w 2880"/>
                <a:gd name="T5" fmla="*/ 1195 h 1662"/>
                <a:gd name="T6" fmla="*/ 2880 w 2880"/>
                <a:gd name="T7" fmla="*/ 547 h 1662"/>
                <a:gd name="T8" fmla="*/ 0 w 2880"/>
                <a:gd name="T9" fmla="*/ 204 h 1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662">
                  <a:moveTo>
                    <a:pt x="0" y="204"/>
                  </a:moveTo>
                  <a:cubicBezTo>
                    <a:pt x="0" y="1662"/>
                    <a:pt x="0" y="1662"/>
                    <a:pt x="0" y="1662"/>
                  </a:cubicBezTo>
                  <a:cubicBezTo>
                    <a:pt x="2880" y="1195"/>
                    <a:pt x="2880" y="1195"/>
                    <a:pt x="2880" y="1195"/>
                  </a:cubicBezTo>
                  <a:cubicBezTo>
                    <a:pt x="2880" y="547"/>
                    <a:pt x="2880" y="547"/>
                    <a:pt x="2880" y="547"/>
                  </a:cubicBezTo>
                  <a:cubicBezTo>
                    <a:pt x="1943" y="1090"/>
                    <a:pt x="992" y="0"/>
                    <a:pt x="0" y="204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6"/>
            <p:cNvSpPr>
              <a:spLocks/>
            </p:cNvSpPr>
            <p:nvPr/>
          </p:nvSpPr>
          <p:spPr bwMode="auto">
            <a:xfrm>
              <a:off x="1" y="1208"/>
              <a:ext cx="5758" cy="3112"/>
            </a:xfrm>
            <a:custGeom>
              <a:avLst/>
              <a:gdLst>
                <a:gd name="T0" fmla="*/ 2880 w 2880"/>
                <a:gd name="T1" fmla="*/ 898 h 1556"/>
                <a:gd name="T2" fmla="*/ 0 w 2880"/>
                <a:gd name="T3" fmla="*/ 79 h 1556"/>
                <a:gd name="T4" fmla="*/ 0 w 2880"/>
                <a:gd name="T5" fmla="*/ 1218 h 1556"/>
                <a:gd name="T6" fmla="*/ 2049 w 2880"/>
                <a:gd name="T7" fmla="*/ 1556 h 1556"/>
                <a:gd name="T8" fmla="*/ 2880 w 2880"/>
                <a:gd name="T9" fmla="*/ 1556 h 1556"/>
                <a:gd name="T10" fmla="*/ 2880 w 2880"/>
                <a:gd name="T11" fmla="*/ 898 h 1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1556">
                  <a:moveTo>
                    <a:pt x="2880" y="898"/>
                  </a:moveTo>
                  <a:cubicBezTo>
                    <a:pt x="1535" y="1221"/>
                    <a:pt x="849" y="0"/>
                    <a:pt x="0" y="79"/>
                  </a:cubicBezTo>
                  <a:cubicBezTo>
                    <a:pt x="0" y="1218"/>
                    <a:pt x="0" y="1218"/>
                    <a:pt x="0" y="1218"/>
                  </a:cubicBezTo>
                  <a:cubicBezTo>
                    <a:pt x="606" y="1303"/>
                    <a:pt x="1404" y="1469"/>
                    <a:pt x="2049" y="1556"/>
                  </a:cubicBezTo>
                  <a:cubicBezTo>
                    <a:pt x="2880" y="1556"/>
                    <a:pt x="2880" y="1556"/>
                    <a:pt x="2880" y="1556"/>
                  </a:cubicBezTo>
                  <a:lnTo>
                    <a:pt x="2880" y="898"/>
                  </a:ln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7"/>
            <p:cNvSpPr>
              <a:spLocks/>
            </p:cNvSpPr>
            <p:nvPr/>
          </p:nvSpPr>
          <p:spPr bwMode="auto">
            <a:xfrm>
              <a:off x="1" y="1528"/>
              <a:ext cx="1372" cy="1082"/>
            </a:xfrm>
            <a:custGeom>
              <a:avLst/>
              <a:gdLst>
                <a:gd name="T0" fmla="*/ 267 w 686"/>
                <a:gd name="T1" fmla="*/ 405 h 541"/>
                <a:gd name="T2" fmla="*/ 617 w 686"/>
                <a:gd name="T3" fmla="*/ 351 h 541"/>
                <a:gd name="T4" fmla="*/ 438 w 686"/>
                <a:gd name="T5" fmla="*/ 113 h 541"/>
                <a:gd name="T6" fmla="*/ 369 w 686"/>
                <a:gd name="T7" fmla="*/ 79 h 541"/>
                <a:gd name="T8" fmla="*/ 349 w 686"/>
                <a:gd name="T9" fmla="*/ 4 h 541"/>
                <a:gd name="T10" fmla="*/ 276 w 686"/>
                <a:gd name="T11" fmla="*/ 12 h 541"/>
                <a:gd name="T12" fmla="*/ 283 w 686"/>
                <a:gd name="T13" fmla="*/ 80 h 541"/>
                <a:gd name="T14" fmla="*/ 230 w 686"/>
                <a:gd name="T15" fmla="*/ 79 h 541"/>
                <a:gd name="T16" fmla="*/ 185 w 686"/>
                <a:gd name="T17" fmla="*/ 111 h 541"/>
                <a:gd name="T18" fmla="*/ 0 w 686"/>
                <a:gd name="T19" fmla="*/ 217 h 541"/>
                <a:gd name="T20" fmla="*/ 0 w 686"/>
                <a:gd name="T21" fmla="*/ 292 h 541"/>
                <a:gd name="T22" fmla="*/ 267 w 686"/>
                <a:gd name="T23" fmla="*/ 405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86" h="541">
                  <a:moveTo>
                    <a:pt x="267" y="405"/>
                  </a:moveTo>
                  <a:cubicBezTo>
                    <a:pt x="341" y="450"/>
                    <a:pt x="548" y="541"/>
                    <a:pt x="617" y="351"/>
                  </a:cubicBezTo>
                  <a:cubicBezTo>
                    <a:pt x="686" y="161"/>
                    <a:pt x="441" y="120"/>
                    <a:pt x="438" y="113"/>
                  </a:cubicBezTo>
                  <a:cubicBezTo>
                    <a:pt x="429" y="86"/>
                    <a:pt x="369" y="79"/>
                    <a:pt x="369" y="79"/>
                  </a:cubicBezTo>
                  <a:cubicBezTo>
                    <a:pt x="369" y="79"/>
                    <a:pt x="364" y="8"/>
                    <a:pt x="349" y="4"/>
                  </a:cubicBezTo>
                  <a:cubicBezTo>
                    <a:pt x="331" y="0"/>
                    <a:pt x="289" y="6"/>
                    <a:pt x="276" y="12"/>
                  </a:cubicBezTo>
                  <a:cubicBezTo>
                    <a:pt x="271" y="14"/>
                    <a:pt x="283" y="80"/>
                    <a:pt x="283" y="80"/>
                  </a:cubicBezTo>
                  <a:cubicBezTo>
                    <a:pt x="283" y="80"/>
                    <a:pt x="261" y="70"/>
                    <a:pt x="230" y="79"/>
                  </a:cubicBezTo>
                  <a:cubicBezTo>
                    <a:pt x="207" y="85"/>
                    <a:pt x="206" y="114"/>
                    <a:pt x="185" y="111"/>
                  </a:cubicBezTo>
                  <a:cubicBezTo>
                    <a:pt x="123" y="100"/>
                    <a:pt x="27" y="138"/>
                    <a:pt x="0" y="217"/>
                  </a:cubicBezTo>
                  <a:cubicBezTo>
                    <a:pt x="0" y="292"/>
                    <a:pt x="0" y="292"/>
                    <a:pt x="0" y="292"/>
                  </a:cubicBezTo>
                  <a:cubicBezTo>
                    <a:pt x="37" y="371"/>
                    <a:pt x="205" y="368"/>
                    <a:pt x="267" y="40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8"/>
            <p:cNvSpPr>
              <a:spLocks/>
            </p:cNvSpPr>
            <p:nvPr/>
          </p:nvSpPr>
          <p:spPr bwMode="auto">
            <a:xfrm>
              <a:off x="3600" y="3618"/>
              <a:ext cx="1177" cy="702"/>
            </a:xfrm>
            <a:custGeom>
              <a:avLst/>
              <a:gdLst>
                <a:gd name="T0" fmla="*/ 564 w 589"/>
                <a:gd name="T1" fmla="*/ 164 h 351"/>
                <a:gd name="T2" fmla="*/ 440 w 589"/>
                <a:gd name="T3" fmla="*/ 120 h 351"/>
                <a:gd name="T4" fmla="*/ 368 w 589"/>
                <a:gd name="T5" fmla="*/ 89 h 351"/>
                <a:gd name="T6" fmla="*/ 357 w 589"/>
                <a:gd name="T7" fmla="*/ 13 h 351"/>
                <a:gd name="T8" fmla="*/ 337 w 589"/>
                <a:gd name="T9" fmla="*/ 2 h 351"/>
                <a:gd name="T10" fmla="*/ 321 w 589"/>
                <a:gd name="T11" fmla="*/ 1 h 351"/>
                <a:gd name="T12" fmla="*/ 280 w 589"/>
                <a:gd name="T13" fmla="*/ 6 h 351"/>
                <a:gd name="T14" fmla="*/ 276 w 589"/>
                <a:gd name="T15" fmla="*/ 65 h 351"/>
                <a:gd name="T16" fmla="*/ 188 w 589"/>
                <a:gd name="T17" fmla="*/ 96 h 351"/>
                <a:gd name="T18" fmla="*/ 97 w 589"/>
                <a:gd name="T19" fmla="*/ 82 h 351"/>
                <a:gd name="T20" fmla="*/ 8 w 589"/>
                <a:gd name="T21" fmla="*/ 224 h 351"/>
                <a:gd name="T22" fmla="*/ 7 w 589"/>
                <a:gd name="T23" fmla="*/ 351 h 351"/>
                <a:gd name="T24" fmla="*/ 583 w 589"/>
                <a:gd name="T25" fmla="*/ 351 h 351"/>
                <a:gd name="T26" fmla="*/ 586 w 589"/>
                <a:gd name="T27" fmla="*/ 324 h 351"/>
                <a:gd name="T28" fmla="*/ 564 w 589"/>
                <a:gd name="T29" fmla="*/ 164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9" h="351">
                  <a:moveTo>
                    <a:pt x="564" y="164"/>
                  </a:moveTo>
                  <a:cubicBezTo>
                    <a:pt x="545" y="124"/>
                    <a:pt x="475" y="115"/>
                    <a:pt x="440" y="120"/>
                  </a:cubicBezTo>
                  <a:cubicBezTo>
                    <a:pt x="419" y="88"/>
                    <a:pt x="368" y="89"/>
                    <a:pt x="368" y="89"/>
                  </a:cubicBezTo>
                  <a:cubicBezTo>
                    <a:pt x="368" y="89"/>
                    <a:pt x="363" y="27"/>
                    <a:pt x="357" y="13"/>
                  </a:cubicBezTo>
                  <a:cubicBezTo>
                    <a:pt x="355" y="9"/>
                    <a:pt x="344" y="2"/>
                    <a:pt x="337" y="2"/>
                  </a:cubicBezTo>
                  <a:cubicBezTo>
                    <a:pt x="321" y="1"/>
                    <a:pt x="321" y="1"/>
                    <a:pt x="321" y="1"/>
                  </a:cubicBezTo>
                  <a:cubicBezTo>
                    <a:pt x="300" y="0"/>
                    <a:pt x="280" y="6"/>
                    <a:pt x="280" y="6"/>
                  </a:cubicBezTo>
                  <a:cubicBezTo>
                    <a:pt x="280" y="65"/>
                    <a:pt x="276" y="65"/>
                    <a:pt x="276" y="65"/>
                  </a:cubicBezTo>
                  <a:cubicBezTo>
                    <a:pt x="204" y="90"/>
                    <a:pt x="188" y="96"/>
                    <a:pt x="188" y="96"/>
                  </a:cubicBezTo>
                  <a:cubicBezTo>
                    <a:pt x="188" y="96"/>
                    <a:pt x="134" y="72"/>
                    <a:pt x="97" y="82"/>
                  </a:cubicBezTo>
                  <a:cubicBezTo>
                    <a:pt x="36" y="98"/>
                    <a:pt x="14" y="186"/>
                    <a:pt x="8" y="224"/>
                  </a:cubicBezTo>
                  <a:cubicBezTo>
                    <a:pt x="0" y="276"/>
                    <a:pt x="2" y="318"/>
                    <a:pt x="7" y="351"/>
                  </a:cubicBezTo>
                  <a:cubicBezTo>
                    <a:pt x="583" y="351"/>
                    <a:pt x="583" y="351"/>
                    <a:pt x="583" y="351"/>
                  </a:cubicBezTo>
                  <a:cubicBezTo>
                    <a:pt x="585" y="341"/>
                    <a:pt x="586" y="331"/>
                    <a:pt x="586" y="324"/>
                  </a:cubicBezTo>
                  <a:cubicBezTo>
                    <a:pt x="589" y="247"/>
                    <a:pt x="581" y="203"/>
                    <a:pt x="564" y="16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9"/>
            <p:cNvSpPr>
              <a:spLocks/>
            </p:cNvSpPr>
            <p:nvPr/>
          </p:nvSpPr>
          <p:spPr bwMode="auto">
            <a:xfrm>
              <a:off x="3664" y="3734"/>
              <a:ext cx="1107" cy="586"/>
            </a:xfrm>
            <a:custGeom>
              <a:avLst/>
              <a:gdLst>
                <a:gd name="T0" fmla="*/ 402 w 554"/>
                <a:gd name="T1" fmla="*/ 92 h 293"/>
                <a:gd name="T2" fmla="*/ 269 w 554"/>
                <a:gd name="T3" fmla="*/ 40 h 293"/>
                <a:gd name="T4" fmla="*/ 151 w 554"/>
                <a:gd name="T5" fmla="*/ 76 h 293"/>
                <a:gd name="T6" fmla="*/ 2 w 554"/>
                <a:gd name="T7" fmla="*/ 210 h 293"/>
                <a:gd name="T8" fmla="*/ 9 w 554"/>
                <a:gd name="T9" fmla="*/ 293 h 293"/>
                <a:gd name="T10" fmla="*/ 526 w 554"/>
                <a:gd name="T11" fmla="*/ 293 h 293"/>
                <a:gd name="T12" fmla="*/ 402 w 554"/>
                <a:gd name="T13" fmla="*/ 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4" h="293">
                  <a:moveTo>
                    <a:pt x="402" y="92"/>
                  </a:moveTo>
                  <a:cubicBezTo>
                    <a:pt x="369" y="55"/>
                    <a:pt x="318" y="40"/>
                    <a:pt x="269" y="40"/>
                  </a:cubicBezTo>
                  <a:cubicBezTo>
                    <a:pt x="221" y="40"/>
                    <a:pt x="174" y="55"/>
                    <a:pt x="151" y="76"/>
                  </a:cubicBezTo>
                  <a:cubicBezTo>
                    <a:pt x="99" y="0"/>
                    <a:pt x="14" y="45"/>
                    <a:pt x="2" y="210"/>
                  </a:cubicBezTo>
                  <a:cubicBezTo>
                    <a:pt x="0" y="237"/>
                    <a:pt x="3" y="266"/>
                    <a:pt x="9" y="293"/>
                  </a:cubicBezTo>
                  <a:cubicBezTo>
                    <a:pt x="526" y="293"/>
                    <a:pt x="526" y="293"/>
                    <a:pt x="526" y="293"/>
                  </a:cubicBezTo>
                  <a:cubicBezTo>
                    <a:pt x="554" y="194"/>
                    <a:pt x="514" y="65"/>
                    <a:pt x="402" y="92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0"/>
            <p:cNvSpPr>
              <a:spLocks/>
            </p:cNvSpPr>
            <p:nvPr/>
          </p:nvSpPr>
          <p:spPr bwMode="auto">
            <a:xfrm>
              <a:off x="3892" y="3926"/>
              <a:ext cx="104" cy="394"/>
            </a:xfrm>
            <a:custGeom>
              <a:avLst/>
              <a:gdLst>
                <a:gd name="T0" fmla="*/ 23 w 52"/>
                <a:gd name="T1" fmla="*/ 141 h 197"/>
                <a:gd name="T2" fmla="*/ 52 w 52"/>
                <a:gd name="T3" fmla="*/ 0 h 197"/>
                <a:gd name="T4" fmla="*/ 4 w 52"/>
                <a:gd name="T5" fmla="*/ 132 h 197"/>
                <a:gd name="T6" fmla="*/ 2 w 52"/>
                <a:gd name="T7" fmla="*/ 197 h 197"/>
                <a:gd name="T8" fmla="*/ 22 w 52"/>
                <a:gd name="T9" fmla="*/ 197 h 197"/>
                <a:gd name="T10" fmla="*/ 23 w 52"/>
                <a:gd name="T11" fmla="*/ 141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197">
                  <a:moveTo>
                    <a:pt x="23" y="141"/>
                  </a:moveTo>
                  <a:cubicBezTo>
                    <a:pt x="32" y="57"/>
                    <a:pt x="52" y="0"/>
                    <a:pt x="52" y="0"/>
                  </a:cubicBezTo>
                  <a:cubicBezTo>
                    <a:pt x="52" y="0"/>
                    <a:pt x="27" y="14"/>
                    <a:pt x="4" y="132"/>
                  </a:cubicBezTo>
                  <a:cubicBezTo>
                    <a:pt x="0" y="154"/>
                    <a:pt x="0" y="176"/>
                    <a:pt x="2" y="197"/>
                  </a:cubicBezTo>
                  <a:cubicBezTo>
                    <a:pt x="22" y="197"/>
                    <a:pt x="22" y="197"/>
                    <a:pt x="22" y="197"/>
                  </a:cubicBezTo>
                  <a:cubicBezTo>
                    <a:pt x="21" y="181"/>
                    <a:pt x="21" y="162"/>
                    <a:pt x="23" y="141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1"/>
            <p:cNvSpPr>
              <a:spLocks/>
            </p:cNvSpPr>
            <p:nvPr/>
          </p:nvSpPr>
          <p:spPr bwMode="auto">
            <a:xfrm>
              <a:off x="4399" y="3970"/>
              <a:ext cx="80" cy="350"/>
            </a:xfrm>
            <a:custGeom>
              <a:avLst/>
              <a:gdLst>
                <a:gd name="T0" fmla="*/ 39 w 40"/>
                <a:gd name="T1" fmla="*/ 133 h 175"/>
                <a:gd name="T2" fmla="*/ 0 w 40"/>
                <a:gd name="T3" fmla="*/ 0 h 175"/>
                <a:gd name="T4" fmla="*/ 18 w 40"/>
                <a:gd name="T5" fmla="*/ 145 h 175"/>
                <a:gd name="T6" fmla="*/ 16 w 40"/>
                <a:gd name="T7" fmla="*/ 175 h 175"/>
                <a:gd name="T8" fmla="*/ 38 w 40"/>
                <a:gd name="T9" fmla="*/ 175 h 175"/>
                <a:gd name="T10" fmla="*/ 39 w 40"/>
                <a:gd name="T11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75">
                  <a:moveTo>
                    <a:pt x="39" y="133"/>
                  </a:moveTo>
                  <a:cubicBezTo>
                    <a:pt x="32" y="38"/>
                    <a:pt x="23" y="1"/>
                    <a:pt x="0" y="0"/>
                  </a:cubicBezTo>
                  <a:cubicBezTo>
                    <a:pt x="9" y="15"/>
                    <a:pt x="21" y="65"/>
                    <a:pt x="18" y="145"/>
                  </a:cubicBezTo>
                  <a:cubicBezTo>
                    <a:pt x="17" y="156"/>
                    <a:pt x="17" y="166"/>
                    <a:pt x="16" y="175"/>
                  </a:cubicBezTo>
                  <a:cubicBezTo>
                    <a:pt x="38" y="175"/>
                    <a:pt x="38" y="175"/>
                    <a:pt x="38" y="175"/>
                  </a:cubicBezTo>
                  <a:cubicBezTo>
                    <a:pt x="39" y="161"/>
                    <a:pt x="40" y="147"/>
                    <a:pt x="39" y="133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12"/>
            <p:cNvSpPr>
              <a:spLocks/>
            </p:cNvSpPr>
            <p:nvPr/>
          </p:nvSpPr>
          <p:spPr bwMode="auto">
            <a:xfrm>
              <a:off x="3648" y="3788"/>
              <a:ext cx="1093" cy="532"/>
            </a:xfrm>
            <a:custGeom>
              <a:avLst/>
              <a:gdLst>
                <a:gd name="T0" fmla="*/ 538 w 547"/>
                <a:gd name="T1" fmla="*/ 132 h 266"/>
                <a:gd name="T2" fmla="*/ 477 w 547"/>
                <a:gd name="T3" fmla="*/ 56 h 266"/>
                <a:gd name="T4" fmla="*/ 408 w 547"/>
                <a:gd name="T5" fmla="*/ 54 h 266"/>
                <a:gd name="T6" fmla="*/ 296 w 547"/>
                <a:gd name="T7" fmla="*/ 6 h 266"/>
                <a:gd name="T8" fmla="*/ 165 w 547"/>
                <a:gd name="T9" fmla="*/ 36 h 266"/>
                <a:gd name="T10" fmla="*/ 82 w 547"/>
                <a:gd name="T11" fmla="*/ 17 h 266"/>
                <a:gd name="T12" fmla="*/ 8 w 547"/>
                <a:gd name="T13" fmla="*/ 139 h 266"/>
                <a:gd name="T14" fmla="*/ 9 w 547"/>
                <a:gd name="T15" fmla="*/ 266 h 266"/>
                <a:gd name="T16" fmla="*/ 31 w 547"/>
                <a:gd name="T17" fmla="*/ 266 h 266"/>
                <a:gd name="T18" fmla="*/ 26 w 547"/>
                <a:gd name="T19" fmla="*/ 248 h 266"/>
                <a:gd name="T20" fmla="*/ 82 w 547"/>
                <a:gd name="T21" fmla="*/ 36 h 266"/>
                <a:gd name="T22" fmla="*/ 161 w 547"/>
                <a:gd name="T23" fmla="*/ 55 h 266"/>
                <a:gd name="T24" fmla="*/ 285 w 547"/>
                <a:gd name="T25" fmla="*/ 21 h 266"/>
                <a:gd name="T26" fmla="*/ 408 w 547"/>
                <a:gd name="T27" fmla="*/ 67 h 266"/>
                <a:gd name="T28" fmla="*/ 486 w 547"/>
                <a:gd name="T29" fmla="*/ 79 h 266"/>
                <a:gd name="T30" fmla="*/ 517 w 547"/>
                <a:gd name="T31" fmla="*/ 266 h 266"/>
                <a:gd name="T32" fmla="*/ 538 w 547"/>
                <a:gd name="T33" fmla="*/ 266 h 266"/>
                <a:gd name="T34" fmla="*/ 538 w 547"/>
                <a:gd name="T35" fmla="*/ 132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47" h="266">
                  <a:moveTo>
                    <a:pt x="538" y="132"/>
                  </a:moveTo>
                  <a:cubicBezTo>
                    <a:pt x="533" y="99"/>
                    <a:pt x="513" y="73"/>
                    <a:pt x="477" y="56"/>
                  </a:cubicBezTo>
                  <a:cubicBezTo>
                    <a:pt x="458" y="47"/>
                    <a:pt x="425" y="51"/>
                    <a:pt x="408" y="54"/>
                  </a:cubicBezTo>
                  <a:cubicBezTo>
                    <a:pt x="387" y="34"/>
                    <a:pt x="336" y="12"/>
                    <a:pt x="296" y="6"/>
                  </a:cubicBezTo>
                  <a:cubicBezTo>
                    <a:pt x="250" y="0"/>
                    <a:pt x="185" y="11"/>
                    <a:pt x="165" y="36"/>
                  </a:cubicBezTo>
                  <a:cubicBezTo>
                    <a:pt x="142" y="9"/>
                    <a:pt x="104" y="11"/>
                    <a:pt x="82" y="17"/>
                  </a:cubicBezTo>
                  <a:cubicBezTo>
                    <a:pt x="61" y="23"/>
                    <a:pt x="24" y="43"/>
                    <a:pt x="8" y="139"/>
                  </a:cubicBezTo>
                  <a:cubicBezTo>
                    <a:pt x="1" y="183"/>
                    <a:pt x="0" y="228"/>
                    <a:pt x="9" y="266"/>
                  </a:cubicBezTo>
                  <a:cubicBezTo>
                    <a:pt x="31" y="266"/>
                    <a:pt x="31" y="266"/>
                    <a:pt x="31" y="266"/>
                  </a:cubicBezTo>
                  <a:cubicBezTo>
                    <a:pt x="29" y="260"/>
                    <a:pt x="27" y="254"/>
                    <a:pt x="26" y="248"/>
                  </a:cubicBezTo>
                  <a:cubicBezTo>
                    <a:pt x="7" y="146"/>
                    <a:pt x="38" y="56"/>
                    <a:pt x="82" y="36"/>
                  </a:cubicBezTo>
                  <a:cubicBezTo>
                    <a:pt x="125" y="17"/>
                    <a:pt x="147" y="33"/>
                    <a:pt x="161" y="55"/>
                  </a:cubicBezTo>
                  <a:cubicBezTo>
                    <a:pt x="189" y="28"/>
                    <a:pt x="247" y="15"/>
                    <a:pt x="285" y="21"/>
                  </a:cubicBezTo>
                  <a:cubicBezTo>
                    <a:pt x="373" y="36"/>
                    <a:pt x="408" y="67"/>
                    <a:pt x="408" y="67"/>
                  </a:cubicBezTo>
                  <a:cubicBezTo>
                    <a:pt x="408" y="67"/>
                    <a:pt x="455" y="53"/>
                    <a:pt x="486" y="79"/>
                  </a:cubicBezTo>
                  <a:cubicBezTo>
                    <a:pt x="517" y="97"/>
                    <a:pt x="547" y="162"/>
                    <a:pt x="517" y="266"/>
                  </a:cubicBezTo>
                  <a:cubicBezTo>
                    <a:pt x="538" y="266"/>
                    <a:pt x="538" y="266"/>
                    <a:pt x="538" y="266"/>
                  </a:cubicBezTo>
                  <a:cubicBezTo>
                    <a:pt x="545" y="230"/>
                    <a:pt x="546" y="179"/>
                    <a:pt x="538" y="132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13"/>
            <p:cNvSpPr>
              <a:spLocks/>
            </p:cNvSpPr>
            <p:nvPr/>
          </p:nvSpPr>
          <p:spPr bwMode="auto">
            <a:xfrm>
              <a:off x="4070" y="3638"/>
              <a:ext cx="277" cy="318"/>
            </a:xfrm>
            <a:custGeom>
              <a:avLst/>
              <a:gdLst>
                <a:gd name="T0" fmla="*/ 97 w 139"/>
                <a:gd name="T1" fmla="*/ 12 h 159"/>
                <a:gd name="T2" fmla="*/ 56 w 139"/>
                <a:gd name="T3" fmla="*/ 12 h 159"/>
                <a:gd name="T4" fmla="*/ 64 w 139"/>
                <a:gd name="T5" fmla="*/ 65 h 159"/>
                <a:gd name="T6" fmla="*/ 0 w 139"/>
                <a:gd name="T7" fmla="*/ 118 h 159"/>
                <a:gd name="T8" fmla="*/ 75 w 139"/>
                <a:gd name="T9" fmla="*/ 154 h 159"/>
                <a:gd name="T10" fmla="*/ 139 w 139"/>
                <a:gd name="T11" fmla="*/ 124 h 159"/>
                <a:gd name="T12" fmla="*/ 104 w 139"/>
                <a:gd name="T13" fmla="*/ 97 h 159"/>
                <a:gd name="T14" fmla="*/ 97 w 139"/>
                <a:gd name="T15" fmla="*/ 12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9" h="159">
                  <a:moveTo>
                    <a:pt x="97" y="12"/>
                  </a:moveTo>
                  <a:cubicBezTo>
                    <a:pt x="71" y="0"/>
                    <a:pt x="56" y="12"/>
                    <a:pt x="56" y="12"/>
                  </a:cubicBezTo>
                  <a:cubicBezTo>
                    <a:pt x="64" y="65"/>
                    <a:pt x="64" y="65"/>
                    <a:pt x="64" y="65"/>
                  </a:cubicBezTo>
                  <a:cubicBezTo>
                    <a:pt x="64" y="65"/>
                    <a:pt x="2" y="92"/>
                    <a:pt x="0" y="118"/>
                  </a:cubicBezTo>
                  <a:cubicBezTo>
                    <a:pt x="0" y="118"/>
                    <a:pt x="32" y="150"/>
                    <a:pt x="75" y="154"/>
                  </a:cubicBezTo>
                  <a:cubicBezTo>
                    <a:pt x="131" y="159"/>
                    <a:pt x="139" y="124"/>
                    <a:pt x="139" y="124"/>
                  </a:cubicBezTo>
                  <a:cubicBezTo>
                    <a:pt x="104" y="97"/>
                    <a:pt x="104" y="97"/>
                    <a:pt x="104" y="97"/>
                  </a:cubicBezTo>
                  <a:cubicBezTo>
                    <a:pt x="104" y="97"/>
                    <a:pt x="125" y="56"/>
                    <a:pt x="97" y="12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14"/>
            <p:cNvSpPr>
              <a:spLocks/>
            </p:cNvSpPr>
            <p:nvPr/>
          </p:nvSpPr>
          <p:spPr bwMode="auto">
            <a:xfrm>
              <a:off x="4074" y="3658"/>
              <a:ext cx="297" cy="308"/>
            </a:xfrm>
            <a:custGeom>
              <a:avLst/>
              <a:gdLst>
                <a:gd name="T0" fmla="*/ 106 w 149"/>
                <a:gd name="T1" fmla="*/ 85 h 154"/>
                <a:gd name="T2" fmla="*/ 114 w 149"/>
                <a:gd name="T3" fmla="*/ 41 h 154"/>
                <a:gd name="T4" fmla="*/ 99 w 149"/>
                <a:gd name="T5" fmla="*/ 1 h 154"/>
                <a:gd name="T6" fmla="*/ 89 w 149"/>
                <a:gd name="T7" fmla="*/ 0 h 154"/>
                <a:gd name="T8" fmla="*/ 101 w 149"/>
                <a:gd name="T9" fmla="*/ 46 h 154"/>
                <a:gd name="T10" fmla="*/ 90 w 149"/>
                <a:gd name="T11" fmla="*/ 93 h 154"/>
                <a:gd name="T12" fmla="*/ 123 w 149"/>
                <a:gd name="T13" fmla="*/ 105 h 154"/>
                <a:gd name="T14" fmla="*/ 87 w 149"/>
                <a:gd name="T15" fmla="*/ 139 h 154"/>
                <a:gd name="T16" fmla="*/ 0 w 149"/>
                <a:gd name="T17" fmla="*/ 108 h 154"/>
                <a:gd name="T18" fmla="*/ 69 w 149"/>
                <a:gd name="T19" fmla="*/ 150 h 154"/>
                <a:gd name="T20" fmla="*/ 136 w 149"/>
                <a:gd name="T21" fmla="*/ 121 h 154"/>
                <a:gd name="T22" fmla="*/ 106 w 149"/>
                <a:gd name="T23" fmla="*/ 8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154">
                  <a:moveTo>
                    <a:pt x="106" y="85"/>
                  </a:moveTo>
                  <a:cubicBezTo>
                    <a:pt x="106" y="85"/>
                    <a:pt x="117" y="67"/>
                    <a:pt x="114" y="41"/>
                  </a:cubicBezTo>
                  <a:cubicBezTo>
                    <a:pt x="112" y="15"/>
                    <a:pt x="99" y="1"/>
                    <a:pt x="99" y="1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102" y="22"/>
                    <a:pt x="101" y="46"/>
                  </a:cubicBezTo>
                  <a:cubicBezTo>
                    <a:pt x="99" y="68"/>
                    <a:pt x="90" y="93"/>
                    <a:pt x="90" y="93"/>
                  </a:cubicBezTo>
                  <a:cubicBezTo>
                    <a:pt x="90" y="93"/>
                    <a:pt x="123" y="96"/>
                    <a:pt x="123" y="105"/>
                  </a:cubicBezTo>
                  <a:cubicBezTo>
                    <a:pt x="123" y="127"/>
                    <a:pt x="105" y="138"/>
                    <a:pt x="87" y="139"/>
                  </a:cubicBezTo>
                  <a:cubicBezTo>
                    <a:pt x="70" y="139"/>
                    <a:pt x="0" y="108"/>
                    <a:pt x="0" y="108"/>
                  </a:cubicBezTo>
                  <a:cubicBezTo>
                    <a:pt x="0" y="108"/>
                    <a:pt x="29" y="146"/>
                    <a:pt x="69" y="150"/>
                  </a:cubicBezTo>
                  <a:cubicBezTo>
                    <a:pt x="109" y="152"/>
                    <a:pt x="123" y="154"/>
                    <a:pt x="136" y="121"/>
                  </a:cubicBezTo>
                  <a:cubicBezTo>
                    <a:pt x="149" y="90"/>
                    <a:pt x="106" y="85"/>
                    <a:pt x="106" y="85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15"/>
            <p:cNvSpPr>
              <a:spLocks/>
            </p:cNvSpPr>
            <p:nvPr/>
          </p:nvSpPr>
          <p:spPr bwMode="auto">
            <a:xfrm>
              <a:off x="1" y="524"/>
              <a:ext cx="344" cy="520"/>
            </a:xfrm>
            <a:custGeom>
              <a:avLst/>
              <a:gdLst>
                <a:gd name="T0" fmla="*/ 84 w 172"/>
                <a:gd name="T1" fmla="*/ 214 h 260"/>
                <a:gd name="T2" fmla="*/ 118 w 172"/>
                <a:gd name="T3" fmla="*/ 68 h 260"/>
                <a:gd name="T4" fmla="*/ 103 w 172"/>
                <a:gd name="T5" fmla="*/ 102 h 260"/>
                <a:gd name="T6" fmla="*/ 54 w 172"/>
                <a:gd name="T7" fmla="*/ 0 h 260"/>
                <a:gd name="T8" fmla="*/ 32 w 172"/>
                <a:gd name="T9" fmla="*/ 101 h 260"/>
                <a:gd name="T10" fmla="*/ 0 w 172"/>
                <a:gd name="T11" fmla="*/ 75 h 260"/>
                <a:gd name="T12" fmla="*/ 0 w 172"/>
                <a:gd name="T13" fmla="*/ 227 h 260"/>
                <a:gd name="T14" fmla="*/ 8 w 172"/>
                <a:gd name="T15" fmla="*/ 227 h 260"/>
                <a:gd name="T16" fmla="*/ 0 w 172"/>
                <a:gd name="T17" fmla="*/ 232 h 260"/>
                <a:gd name="T18" fmla="*/ 0 w 172"/>
                <a:gd name="T19" fmla="*/ 258 h 260"/>
                <a:gd name="T20" fmla="*/ 84 w 172"/>
                <a:gd name="T21" fmla="*/ 214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2" h="260">
                  <a:moveTo>
                    <a:pt x="84" y="214"/>
                  </a:moveTo>
                  <a:cubicBezTo>
                    <a:pt x="172" y="149"/>
                    <a:pt x="118" y="68"/>
                    <a:pt x="118" y="68"/>
                  </a:cubicBezTo>
                  <a:cubicBezTo>
                    <a:pt x="118" y="68"/>
                    <a:pt x="116" y="93"/>
                    <a:pt x="103" y="102"/>
                  </a:cubicBezTo>
                  <a:cubicBezTo>
                    <a:pt x="108" y="62"/>
                    <a:pt x="54" y="0"/>
                    <a:pt x="54" y="0"/>
                  </a:cubicBezTo>
                  <a:cubicBezTo>
                    <a:pt x="54" y="0"/>
                    <a:pt x="54" y="0"/>
                    <a:pt x="32" y="101"/>
                  </a:cubicBezTo>
                  <a:cubicBezTo>
                    <a:pt x="32" y="101"/>
                    <a:pt x="18" y="90"/>
                    <a:pt x="0" y="75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5" y="227"/>
                    <a:pt x="8" y="227"/>
                    <a:pt x="8" y="227"/>
                  </a:cubicBezTo>
                  <a:cubicBezTo>
                    <a:pt x="8" y="227"/>
                    <a:pt x="5" y="229"/>
                    <a:pt x="0" y="232"/>
                  </a:cubicBezTo>
                  <a:cubicBezTo>
                    <a:pt x="0" y="258"/>
                    <a:pt x="0" y="258"/>
                    <a:pt x="0" y="258"/>
                  </a:cubicBezTo>
                  <a:cubicBezTo>
                    <a:pt x="50" y="260"/>
                    <a:pt x="84" y="214"/>
                    <a:pt x="84" y="21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16"/>
            <p:cNvSpPr>
              <a:spLocks/>
            </p:cNvSpPr>
            <p:nvPr/>
          </p:nvSpPr>
          <p:spPr bwMode="auto">
            <a:xfrm>
              <a:off x="1" y="582"/>
              <a:ext cx="290" cy="444"/>
            </a:xfrm>
            <a:custGeom>
              <a:avLst/>
              <a:gdLst>
                <a:gd name="T0" fmla="*/ 93 w 145"/>
                <a:gd name="T1" fmla="*/ 162 h 222"/>
                <a:gd name="T2" fmla="*/ 94 w 145"/>
                <a:gd name="T3" fmla="*/ 160 h 222"/>
                <a:gd name="T4" fmla="*/ 121 w 145"/>
                <a:gd name="T5" fmla="*/ 67 h 222"/>
                <a:gd name="T6" fmla="*/ 94 w 145"/>
                <a:gd name="T7" fmla="*/ 104 h 222"/>
                <a:gd name="T8" fmla="*/ 60 w 145"/>
                <a:gd name="T9" fmla="*/ 0 h 222"/>
                <a:gd name="T10" fmla="*/ 38 w 145"/>
                <a:gd name="T11" fmla="*/ 94 h 222"/>
                <a:gd name="T12" fmla="*/ 0 w 145"/>
                <a:gd name="T13" fmla="*/ 64 h 222"/>
                <a:gd name="T14" fmla="*/ 0 w 145"/>
                <a:gd name="T15" fmla="*/ 185 h 222"/>
                <a:gd name="T16" fmla="*/ 39 w 145"/>
                <a:gd name="T17" fmla="*/ 181 h 222"/>
                <a:gd name="T18" fmla="*/ 0 w 145"/>
                <a:gd name="T19" fmla="*/ 214 h 222"/>
                <a:gd name="T20" fmla="*/ 0 w 145"/>
                <a:gd name="T21" fmla="*/ 217 h 222"/>
                <a:gd name="T22" fmla="*/ 93 w 145"/>
                <a:gd name="T23" fmla="*/ 16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5" h="222">
                  <a:moveTo>
                    <a:pt x="93" y="162"/>
                  </a:moveTo>
                  <a:cubicBezTo>
                    <a:pt x="94" y="160"/>
                    <a:pt x="94" y="160"/>
                    <a:pt x="94" y="160"/>
                  </a:cubicBezTo>
                  <a:cubicBezTo>
                    <a:pt x="94" y="160"/>
                    <a:pt x="145" y="93"/>
                    <a:pt x="121" y="67"/>
                  </a:cubicBezTo>
                  <a:cubicBezTo>
                    <a:pt x="116" y="90"/>
                    <a:pt x="94" y="104"/>
                    <a:pt x="94" y="104"/>
                  </a:cubicBezTo>
                  <a:cubicBezTo>
                    <a:pt x="94" y="104"/>
                    <a:pt x="94" y="25"/>
                    <a:pt x="60" y="0"/>
                  </a:cubicBezTo>
                  <a:cubicBezTo>
                    <a:pt x="57" y="33"/>
                    <a:pt x="38" y="94"/>
                    <a:pt x="38" y="94"/>
                  </a:cubicBezTo>
                  <a:cubicBezTo>
                    <a:pt x="38" y="94"/>
                    <a:pt x="21" y="82"/>
                    <a:pt x="0" y="64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20" y="185"/>
                    <a:pt x="35" y="182"/>
                    <a:pt x="39" y="181"/>
                  </a:cubicBezTo>
                  <a:cubicBezTo>
                    <a:pt x="32" y="197"/>
                    <a:pt x="17" y="207"/>
                    <a:pt x="0" y="214"/>
                  </a:cubicBezTo>
                  <a:cubicBezTo>
                    <a:pt x="0" y="217"/>
                    <a:pt x="0" y="217"/>
                    <a:pt x="0" y="217"/>
                  </a:cubicBezTo>
                  <a:cubicBezTo>
                    <a:pt x="31" y="222"/>
                    <a:pt x="70" y="190"/>
                    <a:pt x="93" y="162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17"/>
            <p:cNvSpPr>
              <a:spLocks/>
            </p:cNvSpPr>
            <p:nvPr/>
          </p:nvSpPr>
          <p:spPr bwMode="auto">
            <a:xfrm>
              <a:off x="1" y="776"/>
              <a:ext cx="172" cy="122"/>
            </a:xfrm>
            <a:custGeom>
              <a:avLst/>
              <a:gdLst>
                <a:gd name="T0" fmla="*/ 86 w 86"/>
                <a:gd name="T1" fmla="*/ 61 h 61"/>
                <a:gd name="T2" fmla="*/ 0 w 86"/>
                <a:gd name="T3" fmla="*/ 0 h 61"/>
                <a:gd name="T4" fmla="*/ 0 w 86"/>
                <a:gd name="T5" fmla="*/ 7 h 61"/>
                <a:gd name="T6" fmla="*/ 86 w 86"/>
                <a:gd name="T7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61">
                  <a:moveTo>
                    <a:pt x="86" y="61"/>
                  </a:moveTo>
                  <a:cubicBezTo>
                    <a:pt x="86" y="61"/>
                    <a:pt x="49" y="51"/>
                    <a:pt x="0" y="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25" y="33"/>
                    <a:pt x="57" y="60"/>
                    <a:pt x="86" y="61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18"/>
            <p:cNvSpPr>
              <a:spLocks/>
            </p:cNvSpPr>
            <p:nvPr/>
          </p:nvSpPr>
          <p:spPr bwMode="auto">
            <a:xfrm>
              <a:off x="1" y="880"/>
              <a:ext cx="96" cy="30"/>
            </a:xfrm>
            <a:custGeom>
              <a:avLst/>
              <a:gdLst>
                <a:gd name="T0" fmla="*/ 0 w 48"/>
                <a:gd name="T1" fmla="*/ 12 h 15"/>
                <a:gd name="T2" fmla="*/ 0 w 48"/>
                <a:gd name="T3" fmla="*/ 15 h 15"/>
                <a:gd name="T4" fmla="*/ 48 w 48"/>
                <a:gd name="T5" fmla="*/ 0 h 15"/>
                <a:gd name="T6" fmla="*/ 0 w 48"/>
                <a:gd name="T7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5">
                  <a:moveTo>
                    <a:pt x="0" y="12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19" y="14"/>
                    <a:pt x="38" y="10"/>
                    <a:pt x="48" y="0"/>
                  </a:cubicBezTo>
                  <a:cubicBezTo>
                    <a:pt x="48" y="0"/>
                    <a:pt x="33" y="9"/>
                    <a:pt x="0" y="12"/>
                  </a:cubicBezTo>
                  <a:close/>
                </a:path>
              </a:pathLst>
            </a:custGeom>
            <a:solidFill>
              <a:srgbClr val="9652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19"/>
            <p:cNvSpPr>
              <a:spLocks/>
            </p:cNvSpPr>
            <p:nvPr/>
          </p:nvSpPr>
          <p:spPr bwMode="auto">
            <a:xfrm>
              <a:off x="51" y="910"/>
              <a:ext cx="96" cy="88"/>
            </a:xfrm>
            <a:custGeom>
              <a:avLst/>
              <a:gdLst>
                <a:gd name="T0" fmla="*/ 0 w 48"/>
                <a:gd name="T1" fmla="*/ 44 h 44"/>
                <a:gd name="T2" fmla="*/ 48 w 48"/>
                <a:gd name="T3" fmla="*/ 0 h 44"/>
                <a:gd name="T4" fmla="*/ 0 w 48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44">
                  <a:moveTo>
                    <a:pt x="0" y="44"/>
                  </a:moveTo>
                  <a:cubicBezTo>
                    <a:pt x="6" y="43"/>
                    <a:pt x="44" y="21"/>
                    <a:pt x="48" y="0"/>
                  </a:cubicBezTo>
                  <a:cubicBezTo>
                    <a:pt x="48" y="0"/>
                    <a:pt x="39" y="22"/>
                    <a:pt x="0" y="44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20"/>
            <p:cNvSpPr>
              <a:spLocks/>
            </p:cNvSpPr>
            <p:nvPr/>
          </p:nvSpPr>
          <p:spPr bwMode="auto">
            <a:xfrm>
              <a:off x="123" y="638"/>
              <a:ext cx="46" cy="214"/>
            </a:xfrm>
            <a:custGeom>
              <a:avLst/>
              <a:gdLst>
                <a:gd name="T0" fmla="*/ 0 w 23"/>
                <a:gd name="T1" fmla="*/ 107 h 107"/>
                <a:gd name="T2" fmla="*/ 8 w 23"/>
                <a:gd name="T3" fmla="*/ 0 h 107"/>
                <a:gd name="T4" fmla="*/ 0 w 23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07">
                  <a:moveTo>
                    <a:pt x="0" y="107"/>
                  </a:moveTo>
                  <a:cubicBezTo>
                    <a:pt x="23" y="82"/>
                    <a:pt x="14" y="10"/>
                    <a:pt x="8" y="0"/>
                  </a:cubicBezTo>
                  <a:cubicBezTo>
                    <a:pt x="20" y="73"/>
                    <a:pt x="0" y="107"/>
                    <a:pt x="0" y="10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21"/>
            <p:cNvSpPr>
              <a:spLocks/>
            </p:cNvSpPr>
            <p:nvPr/>
          </p:nvSpPr>
          <p:spPr bwMode="auto">
            <a:xfrm>
              <a:off x="161" y="736"/>
              <a:ext cx="84" cy="156"/>
            </a:xfrm>
            <a:custGeom>
              <a:avLst/>
              <a:gdLst>
                <a:gd name="T0" fmla="*/ 0 w 42"/>
                <a:gd name="T1" fmla="*/ 78 h 78"/>
                <a:gd name="T2" fmla="*/ 41 w 42"/>
                <a:gd name="T3" fmla="*/ 0 h 78"/>
                <a:gd name="T4" fmla="*/ 0 w 42"/>
                <a:gd name="T5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78">
                  <a:moveTo>
                    <a:pt x="0" y="78"/>
                  </a:moveTo>
                  <a:cubicBezTo>
                    <a:pt x="26" y="66"/>
                    <a:pt x="42" y="9"/>
                    <a:pt x="41" y="0"/>
                  </a:cubicBezTo>
                  <a:cubicBezTo>
                    <a:pt x="26" y="59"/>
                    <a:pt x="0" y="78"/>
                    <a:pt x="0" y="78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22"/>
            <p:cNvSpPr>
              <a:spLocks/>
            </p:cNvSpPr>
            <p:nvPr/>
          </p:nvSpPr>
          <p:spPr bwMode="auto">
            <a:xfrm>
              <a:off x="171" y="938"/>
              <a:ext cx="80" cy="110"/>
            </a:xfrm>
            <a:custGeom>
              <a:avLst/>
              <a:gdLst>
                <a:gd name="T0" fmla="*/ 5 w 40"/>
                <a:gd name="T1" fmla="*/ 0 h 55"/>
                <a:gd name="T2" fmla="*/ 0 w 40"/>
                <a:gd name="T3" fmla="*/ 2 h 55"/>
                <a:gd name="T4" fmla="*/ 25 w 40"/>
                <a:gd name="T5" fmla="*/ 23 h 55"/>
                <a:gd name="T6" fmla="*/ 23 w 40"/>
                <a:gd name="T7" fmla="*/ 55 h 55"/>
                <a:gd name="T8" fmla="*/ 31 w 40"/>
                <a:gd name="T9" fmla="*/ 54 h 55"/>
                <a:gd name="T10" fmla="*/ 5 w 40"/>
                <a:gd name="T11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55">
                  <a:moveTo>
                    <a:pt x="5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9" y="8"/>
                    <a:pt x="25" y="23"/>
                  </a:cubicBezTo>
                  <a:cubicBezTo>
                    <a:pt x="30" y="37"/>
                    <a:pt x="23" y="55"/>
                    <a:pt x="23" y="55"/>
                  </a:cubicBezTo>
                  <a:cubicBezTo>
                    <a:pt x="23" y="55"/>
                    <a:pt x="30" y="54"/>
                    <a:pt x="31" y="54"/>
                  </a:cubicBezTo>
                  <a:cubicBezTo>
                    <a:pt x="40" y="14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Rectangle 23"/>
            <p:cNvSpPr>
              <a:spLocks noChangeArrowheads="1"/>
            </p:cNvSpPr>
            <p:nvPr/>
          </p:nvSpPr>
          <p:spPr bwMode="auto">
            <a:xfrm>
              <a:off x="3652" y="2652"/>
              <a:ext cx="2" cy="1"/>
            </a:xfrm>
            <a:prstGeom prst="rect">
              <a:avLst/>
            </a:pr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24"/>
            <p:cNvSpPr>
              <a:spLocks/>
            </p:cNvSpPr>
            <p:nvPr/>
          </p:nvSpPr>
          <p:spPr bwMode="auto">
            <a:xfrm>
              <a:off x="693" y="236"/>
              <a:ext cx="150" cy="116"/>
            </a:xfrm>
            <a:custGeom>
              <a:avLst/>
              <a:gdLst>
                <a:gd name="T0" fmla="*/ 3 w 75"/>
                <a:gd name="T1" fmla="*/ 11 h 58"/>
                <a:gd name="T2" fmla="*/ 0 w 75"/>
                <a:gd name="T3" fmla="*/ 21 h 58"/>
                <a:gd name="T4" fmla="*/ 46 w 75"/>
                <a:gd name="T5" fmla="*/ 21 h 58"/>
                <a:gd name="T6" fmla="*/ 74 w 75"/>
                <a:gd name="T7" fmla="*/ 58 h 58"/>
                <a:gd name="T8" fmla="*/ 75 w 75"/>
                <a:gd name="T9" fmla="*/ 50 h 58"/>
                <a:gd name="T10" fmla="*/ 3 w 75"/>
                <a:gd name="T11" fmla="*/ 1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5" h="58">
                  <a:moveTo>
                    <a:pt x="3" y="11"/>
                  </a:moveTo>
                  <a:cubicBezTo>
                    <a:pt x="1" y="11"/>
                    <a:pt x="0" y="21"/>
                    <a:pt x="0" y="21"/>
                  </a:cubicBezTo>
                  <a:cubicBezTo>
                    <a:pt x="0" y="21"/>
                    <a:pt x="26" y="12"/>
                    <a:pt x="46" y="21"/>
                  </a:cubicBezTo>
                  <a:cubicBezTo>
                    <a:pt x="66" y="31"/>
                    <a:pt x="74" y="58"/>
                    <a:pt x="74" y="58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5" y="50"/>
                    <a:pt x="59" y="0"/>
                    <a:pt x="3" y="11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25"/>
            <p:cNvSpPr>
              <a:spLocks/>
            </p:cNvSpPr>
            <p:nvPr/>
          </p:nvSpPr>
          <p:spPr bwMode="auto">
            <a:xfrm>
              <a:off x="665" y="244"/>
              <a:ext cx="554" cy="594"/>
            </a:xfrm>
            <a:custGeom>
              <a:avLst/>
              <a:gdLst>
                <a:gd name="T0" fmla="*/ 161 w 277"/>
                <a:gd name="T1" fmla="*/ 43 h 297"/>
                <a:gd name="T2" fmla="*/ 228 w 277"/>
                <a:gd name="T3" fmla="*/ 41 h 297"/>
                <a:gd name="T4" fmla="*/ 175 w 277"/>
                <a:gd name="T5" fmla="*/ 8 h 297"/>
                <a:gd name="T6" fmla="*/ 50 w 277"/>
                <a:gd name="T7" fmla="*/ 46 h 297"/>
                <a:gd name="T8" fmla="*/ 46 w 277"/>
                <a:gd name="T9" fmla="*/ 49 h 297"/>
                <a:gd name="T10" fmla="*/ 11 w 277"/>
                <a:gd name="T11" fmla="*/ 91 h 297"/>
                <a:gd name="T12" fmla="*/ 8 w 277"/>
                <a:gd name="T13" fmla="*/ 144 h 297"/>
                <a:gd name="T14" fmla="*/ 35 w 277"/>
                <a:gd name="T15" fmla="*/ 120 h 297"/>
                <a:gd name="T16" fmla="*/ 45 w 277"/>
                <a:gd name="T17" fmla="*/ 231 h 297"/>
                <a:gd name="T18" fmla="*/ 107 w 277"/>
                <a:gd name="T19" fmla="*/ 150 h 297"/>
                <a:gd name="T20" fmla="*/ 175 w 277"/>
                <a:gd name="T21" fmla="*/ 297 h 297"/>
                <a:gd name="T22" fmla="*/ 194 w 277"/>
                <a:gd name="T23" fmla="*/ 238 h 297"/>
                <a:gd name="T24" fmla="*/ 187 w 277"/>
                <a:gd name="T25" fmla="*/ 128 h 297"/>
                <a:gd name="T26" fmla="*/ 273 w 277"/>
                <a:gd name="T27" fmla="*/ 151 h 297"/>
                <a:gd name="T28" fmla="*/ 268 w 277"/>
                <a:gd name="T29" fmla="*/ 118 h 297"/>
                <a:gd name="T30" fmla="*/ 161 w 277"/>
                <a:gd name="T31" fmla="*/ 43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7" h="297">
                  <a:moveTo>
                    <a:pt x="161" y="43"/>
                  </a:moveTo>
                  <a:cubicBezTo>
                    <a:pt x="161" y="43"/>
                    <a:pt x="161" y="43"/>
                    <a:pt x="228" y="41"/>
                  </a:cubicBezTo>
                  <a:cubicBezTo>
                    <a:pt x="228" y="41"/>
                    <a:pt x="228" y="16"/>
                    <a:pt x="175" y="8"/>
                  </a:cubicBezTo>
                  <a:cubicBezTo>
                    <a:pt x="122" y="0"/>
                    <a:pt x="50" y="46"/>
                    <a:pt x="50" y="46"/>
                  </a:cubicBezTo>
                  <a:cubicBezTo>
                    <a:pt x="46" y="49"/>
                    <a:pt x="46" y="49"/>
                    <a:pt x="46" y="49"/>
                  </a:cubicBezTo>
                  <a:cubicBezTo>
                    <a:pt x="46" y="49"/>
                    <a:pt x="22" y="67"/>
                    <a:pt x="11" y="91"/>
                  </a:cubicBezTo>
                  <a:cubicBezTo>
                    <a:pt x="0" y="115"/>
                    <a:pt x="8" y="144"/>
                    <a:pt x="8" y="144"/>
                  </a:cubicBezTo>
                  <a:cubicBezTo>
                    <a:pt x="8" y="144"/>
                    <a:pt x="23" y="127"/>
                    <a:pt x="35" y="120"/>
                  </a:cubicBezTo>
                  <a:cubicBezTo>
                    <a:pt x="2" y="184"/>
                    <a:pt x="45" y="231"/>
                    <a:pt x="45" y="231"/>
                  </a:cubicBezTo>
                  <a:cubicBezTo>
                    <a:pt x="45" y="231"/>
                    <a:pt x="45" y="231"/>
                    <a:pt x="107" y="150"/>
                  </a:cubicBezTo>
                  <a:cubicBezTo>
                    <a:pt x="107" y="150"/>
                    <a:pt x="107" y="150"/>
                    <a:pt x="175" y="297"/>
                  </a:cubicBezTo>
                  <a:cubicBezTo>
                    <a:pt x="175" y="297"/>
                    <a:pt x="185" y="277"/>
                    <a:pt x="194" y="238"/>
                  </a:cubicBezTo>
                  <a:cubicBezTo>
                    <a:pt x="203" y="198"/>
                    <a:pt x="194" y="140"/>
                    <a:pt x="187" y="128"/>
                  </a:cubicBezTo>
                  <a:cubicBezTo>
                    <a:pt x="216" y="131"/>
                    <a:pt x="273" y="151"/>
                    <a:pt x="273" y="151"/>
                  </a:cubicBezTo>
                  <a:cubicBezTo>
                    <a:pt x="273" y="151"/>
                    <a:pt x="277" y="143"/>
                    <a:pt x="268" y="118"/>
                  </a:cubicBezTo>
                  <a:cubicBezTo>
                    <a:pt x="251" y="69"/>
                    <a:pt x="161" y="43"/>
                    <a:pt x="161" y="4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26"/>
            <p:cNvSpPr>
              <a:spLocks/>
            </p:cNvSpPr>
            <p:nvPr/>
          </p:nvSpPr>
          <p:spPr bwMode="auto">
            <a:xfrm>
              <a:off x="671" y="260"/>
              <a:ext cx="516" cy="522"/>
            </a:xfrm>
            <a:custGeom>
              <a:avLst/>
              <a:gdLst>
                <a:gd name="T0" fmla="*/ 258 w 258"/>
                <a:gd name="T1" fmla="*/ 127 h 261"/>
                <a:gd name="T2" fmla="*/ 139 w 258"/>
                <a:gd name="T3" fmla="*/ 37 h 261"/>
                <a:gd name="T4" fmla="*/ 197 w 258"/>
                <a:gd name="T5" fmla="*/ 22 h 261"/>
                <a:gd name="T6" fmla="*/ 79 w 258"/>
                <a:gd name="T7" fmla="*/ 32 h 261"/>
                <a:gd name="T8" fmla="*/ 76 w 258"/>
                <a:gd name="T9" fmla="*/ 34 h 261"/>
                <a:gd name="T10" fmla="*/ 12 w 258"/>
                <a:gd name="T11" fmla="*/ 111 h 261"/>
                <a:gd name="T12" fmla="*/ 53 w 258"/>
                <a:gd name="T13" fmla="*/ 88 h 261"/>
                <a:gd name="T14" fmla="*/ 41 w 258"/>
                <a:gd name="T15" fmla="*/ 202 h 261"/>
                <a:gd name="T16" fmla="*/ 103 w 258"/>
                <a:gd name="T17" fmla="*/ 121 h 261"/>
                <a:gd name="T18" fmla="*/ 169 w 258"/>
                <a:gd name="T19" fmla="*/ 261 h 261"/>
                <a:gd name="T20" fmla="*/ 163 w 258"/>
                <a:gd name="T21" fmla="*/ 105 h 261"/>
                <a:gd name="T22" fmla="*/ 258 w 258"/>
                <a:gd name="T23" fmla="*/ 127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8" h="261">
                  <a:moveTo>
                    <a:pt x="258" y="127"/>
                  </a:moveTo>
                  <a:cubicBezTo>
                    <a:pt x="238" y="62"/>
                    <a:pt x="148" y="38"/>
                    <a:pt x="139" y="37"/>
                  </a:cubicBezTo>
                  <a:cubicBezTo>
                    <a:pt x="154" y="23"/>
                    <a:pt x="175" y="21"/>
                    <a:pt x="197" y="22"/>
                  </a:cubicBezTo>
                  <a:cubicBezTo>
                    <a:pt x="169" y="0"/>
                    <a:pt x="114" y="14"/>
                    <a:pt x="79" y="32"/>
                  </a:cubicBezTo>
                  <a:cubicBezTo>
                    <a:pt x="76" y="34"/>
                    <a:pt x="76" y="34"/>
                    <a:pt x="76" y="34"/>
                  </a:cubicBezTo>
                  <a:cubicBezTo>
                    <a:pt x="76" y="34"/>
                    <a:pt x="0" y="77"/>
                    <a:pt x="12" y="111"/>
                  </a:cubicBezTo>
                  <a:cubicBezTo>
                    <a:pt x="26" y="91"/>
                    <a:pt x="53" y="88"/>
                    <a:pt x="53" y="88"/>
                  </a:cubicBezTo>
                  <a:cubicBezTo>
                    <a:pt x="53" y="88"/>
                    <a:pt x="19" y="163"/>
                    <a:pt x="41" y="202"/>
                  </a:cubicBezTo>
                  <a:cubicBezTo>
                    <a:pt x="58" y="172"/>
                    <a:pt x="103" y="121"/>
                    <a:pt x="103" y="121"/>
                  </a:cubicBezTo>
                  <a:cubicBezTo>
                    <a:pt x="103" y="121"/>
                    <a:pt x="150" y="206"/>
                    <a:pt x="169" y="261"/>
                  </a:cubicBezTo>
                  <a:cubicBezTo>
                    <a:pt x="188" y="218"/>
                    <a:pt x="178" y="144"/>
                    <a:pt x="163" y="105"/>
                  </a:cubicBezTo>
                  <a:cubicBezTo>
                    <a:pt x="184" y="99"/>
                    <a:pt x="238" y="115"/>
                    <a:pt x="258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27"/>
            <p:cNvSpPr>
              <a:spLocks/>
            </p:cNvSpPr>
            <p:nvPr/>
          </p:nvSpPr>
          <p:spPr bwMode="auto">
            <a:xfrm>
              <a:off x="839" y="338"/>
              <a:ext cx="150" cy="308"/>
            </a:xfrm>
            <a:custGeom>
              <a:avLst/>
              <a:gdLst>
                <a:gd name="T0" fmla="*/ 0 w 75"/>
                <a:gd name="T1" fmla="*/ 0 h 154"/>
                <a:gd name="T2" fmla="*/ 74 w 75"/>
                <a:gd name="T3" fmla="*/ 154 h 154"/>
                <a:gd name="T4" fmla="*/ 0 w 75"/>
                <a:gd name="T5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154">
                  <a:moveTo>
                    <a:pt x="0" y="0"/>
                  </a:moveTo>
                  <a:cubicBezTo>
                    <a:pt x="0" y="0"/>
                    <a:pt x="48" y="39"/>
                    <a:pt x="74" y="154"/>
                  </a:cubicBezTo>
                  <a:cubicBezTo>
                    <a:pt x="75" y="136"/>
                    <a:pt x="49" y="25"/>
                    <a:pt x="0" y="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28"/>
            <p:cNvSpPr>
              <a:spLocks/>
            </p:cNvSpPr>
            <p:nvPr/>
          </p:nvSpPr>
          <p:spPr bwMode="auto">
            <a:xfrm>
              <a:off x="905" y="364"/>
              <a:ext cx="212" cy="94"/>
            </a:xfrm>
            <a:custGeom>
              <a:avLst/>
              <a:gdLst>
                <a:gd name="T0" fmla="*/ 0 w 106"/>
                <a:gd name="T1" fmla="*/ 12 h 47"/>
                <a:gd name="T2" fmla="*/ 106 w 106"/>
                <a:gd name="T3" fmla="*/ 47 h 47"/>
                <a:gd name="T4" fmla="*/ 0 w 106"/>
                <a:gd name="T5" fmla="*/ 12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" h="47">
                  <a:moveTo>
                    <a:pt x="0" y="12"/>
                  </a:moveTo>
                  <a:cubicBezTo>
                    <a:pt x="0" y="12"/>
                    <a:pt x="40" y="7"/>
                    <a:pt x="106" y="47"/>
                  </a:cubicBezTo>
                  <a:cubicBezTo>
                    <a:pt x="98" y="38"/>
                    <a:pt x="34" y="0"/>
                    <a:pt x="0" y="12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29"/>
            <p:cNvSpPr>
              <a:spLocks/>
            </p:cNvSpPr>
            <p:nvPr/>
          </p:nvSpPr>
          <p:spPr bwMode="auto">
            <a:xfrm>
              <a:off x="875" y="288"/>
              <a:ext cx="132" cy="46"/>
            </a:xfrm>
            <a:custGeom>
              <a:avLst/>
              <a:gdLst>
                <a:gd name="T0" fmla="*/ 0 w 66"/>
                <a:gd name="T1" fmla="*/ 23 h 23"/>
                <a:gd name="T2" fmla="*/ 66 w 66"/>
                <a:gd name="T3" fmla="*/ 2 h 23"/>
                <a:gd name="T4" fmla="*/ 0 w 66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6" h="23">
                  <a:moveTo>
                    <a:pt x="0" y="23"/>
                  </a:moveTo>
                  <a:cubicBezTo>
                    <a:pt x="0" y="23"/>
                    <a:pt x="19" y="5"/>
                    <a:pt x="66" y="2"/>
                  </a:cubicBezTo>
                  <a:cubicBezTo>
                    <a:pt x="59" y="0"/>
                    <a:pt x="13" y="4"/>
                    <a:pt x="0" y="2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30"/>
            <p:cNvSpPr>
              <a:spLocks/>
            </p:cNvSpPr>
            <p:nvPr/>
          </p:nvSpPr>
          <p:spPr bwMode="auto">
            <a:xfrm>
              <a:off x="725" y="356"/>
              <a:ext cx="118" cy="78"/>
            </a:xfrm>
            <a:custGeom>
              <a:avLst/>
              <a:gdLst>
                <a:gd name="T0" fmla="*/ 0 w 59"/>
                <a:gd name="T1" fmla="*/ 39 h 39"/>
                <a:gd name="T2" fmla="*/ 59 w 59"/>
                <a:gd name="T3" fmla="*/ 2 h 39"/>
                <a:gd name="T4" fmla="*/ 0 w 59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39">
                  <a:moveTo>
                    <a:pt x="0" y="39"/>
                  </a:moveTo>
                  <a:cubicBezTo>
                    <a:pt x="34" y="5"/>
                    <a:pt x="59" y="2"/>
                    <a:pt x="59" y="2"/>
                  </a:cubicBezTo>
                  <a:cubicBezTo>
                    <a:pt x="36" y="0"/>
                    <a:pt x="3" y="32"/>
                    <a:pt x="0" y="39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31"/>
            <p:cNvSpPr>
              <a:spLocks/>
            </p:cNvSpPr>
            <p:nvPr/>
          </p:nvSpPr>
          <p:spPr bwMode="auto">
            <a:xfrm>
              <a:off x="759" y="402"/>
              <a:ext cx="106" cy="200"/>
            </a:xfrm>
            <a:custGeom>
              <a:avLst/>
              <a:gdLst>
                <a:gd name="T0" fmla="*/ 0 w 53"/>
                <a:gd name="T1" fmla="*/ 100 h 100"/>
                <a:gd name="T2" fmla="*/ 53 w 53"/>
                <a:gd name="T3" fmla="*/ 0 h 100"/>
                <a:gd name="T4" fmla="*/ 0 w 53"/>
                <a:gd name="T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100">
                  <a:moveTo>
                    <a:pt x="0" y="100"/>
                  </a:moveTo>
                  <a:cubicBezTo>
                    <a:pt x="20" y="24"/>
                    <a:pt x="53" y="0"/>
                    <a:pt x="53" y="0"/>
                  </a:cubicBezTo>
                  <a:cubicBezTo>
                    <a:pt x="20" y="15"/>
                    <a:pt x="0" y="87"/>
                    <a:pt x="0" y="10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32"/>
            <p:cNvSpPr>
              <a:spLocks/>
            </p:cNvSpPr>
            <p:nvPr/>
          </p:nvSpPr>
          <p:spPr bwMode="auto">
            <a:xfrm>
              <a:off x="1133" y="1696"/>
              <a:ext cx="1025" cy="1076"/>
            </a:xfrm>
            <a:custGeom>
              <a:avLst/>
              <a:gdLst>
                <a:gd name="T0" fmla="*/ 336 w 513"/>
                <a:gd name="T1" fmla="*/ 77 h 538"/>
                <a:gd name="T2" fmla="*/ 258 w 513"/>
                <a:gd name="T3" fmla="*/ 33 h 538"/>
                <a:gd name="T4" fmla="*/ 260 w 513"/>
                <a:gd name="T5" fmla="*/ 0 h 538"/>
                <a:gd name="T6" fmla="*/ 209 w 513"/>
                <a:gd name="T7" fmla="*/ 2 h 538"/>
                <a:gd name="T8" fmla="*/ 144 w 513"/>
                <a:gd name="T9" fmla="*/ 78 h 538"/>
                <a:gd name="T10" fmla="*/ 50 w 513"/>
                <a:gd name="T11" fmla="*/ 140 h 538"/>
                <a:gd name="T12" fmla="*/ 34 w 513"/>
                <a:gd name="T13" fmla="*/ 388 h 538"/>
                <a:gd name="T14" fmla="*/ 99 w 513"/>
                <a:gd name="T15" fmla="*/ 513 h 538"/>
                <a:gd name="T16" fmla="*/ 159 w 513"/>
                <a:gd name="T17" fmla="*/ 509 h 538"/>
                <a:gd name="T18" fmla="*/ 272 w 513"/>
                <a:gd name="T19" fmla="*/ 531 h 538"/>
                <a:gd name="T20" fmla="*/ 376 w 513"/>
                <a:gd name="T21" fmla="*/ 493 h 538"/>
                <a:gd name="T22" fmla="*/ 471 w 513"/>
                <a:gd name="T23" fmla="*/ 449 h 538"/>
                <a:gd name="T24" fmla="*/ 513 w 513"/>
                <a:gd name="T25" fmla="*/ 312 h 538"/>
                <a:gd name="T26" fmla="*/ 468 w 513"/>
                <a:gd name="T27" fmla="*/ 151 h 538"/>
                <a:gd name="T28" fmla="*/ 336 w 513"/>
                <a:gd name="T29" fmla="*/ 77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13" h="538">
                  <a:moveTo>
                    <a:pt x="336" y="77"/>
                  </a:moveTo>
                  <a:cubicBezTo>
                    <a:pt x="315" y="33"/>
                    <a:pt x="258" y="33"/>
                    <a:pt x="258" y="33"/>
                  </a:cubicBezTo>
                  <a:cubicBezTo>
                    <a:pt x="258" y="33"/>
                    <a:pt x="258" y="33"/>
                    <a:pt x="260" y="0"/>
                  </a:cubicBezTo>
                  <a:cubicBezTo>
                    <a:pt x="260" y="0"/>
                    <a:pt x="260" y="0"/>
                    <a:pt x="209" y="2"/>
                  </a:cubicBezTo>
                  <a:cubicBezTo>
                    <a:pt x="209" y="2"/>
                    <a:pt x="147" y="35"/>
                    <a:pt x="144" y="78"/>
                  </a:cubicBezTo>
                  <a:cubicBezTo>
                    <a:pt x="116" y="80"/>
                    <a:pt x="99" y="91"/>
                    <a:pt x="50" y="140"/>
                  </a:cubicBezTo>
                  <a:cubicBezTo>
                    <a:pt x="0" y="187"/>
                    <a:pt x="34" y="388"/>
                    <a:pt x="34" y="388"/>
                  </a:cubicBezTo>
                  <a:cubicBezTo>
                    <a:pt x="34" y="388"/>
                    <a:pt x="69" y="507"/>
                    <a:pt x="99" y="513"/>
                  </a:cubicBezTo>
                  <a:cubicBezTo>
                    <a:pt x="129" y="520"/>
                    <a:pt x="159" y="509"/>
                    <a:pt x="159" y="509"/>
                  </a:cubicBezTo>
                  <a:cubicBezTo>
                    <a:pt x="159" y="509"/>
                    <a:pt x="209" y="538"/>
                    <a:pt x="272" y="531"/>
                  </a:cubicBezTo>
                  <a:cubicBezTo>
                    <a:pt x="335" y="524"/>
                    <a:pt x="350" y="515"/>
                    <a:pt x="376" y="493"/>
                  </a:cubicBezTo>
                  <a:cubicBezTo>
                    <a:pt x="401" y="489"/>
                    <a:pt x="449" y="477"/>
                    <a:pt x="471" y="449"/>
                  </a:cubicBezTo>
                  <a:cubicBezTo>
                    <a:pt x="493" y="421"/>
                    <a:pt x="513" y="365"/>
                    <a:pt x="513" y="312"/>
                  </a:cubicBezTo>
                  <a:cubicBezTo>
                    <a:pt x="513" y="261"/>
                    <a:pt x="468" y="151"/>
                    <a:pt x="468" y="151"/>
                  </a:cubicBezTo>
                  <a:cubicBezTo>
                    <a:pt x="468" y="151"/>
                    <a:pt x="441" y="83"/>
                    <a:pt x="336" y="7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33"/>
            <p:cNvSpPr>
              <a:spLocks/>
            </p:cNvSpPr>
            <p:nvPr/>
          </p:nvSpPr>
          <p:spPr bwMode="auto">
            <a:xfrm>
              <a:off x="1059" y="1824"/>
              <a:ext cx="1057" cy="954"/>
            </a:xfrm>
            <a:custGeom>
              <a:avLst/>
              <a:gdLst>
                <a:gd name="T0" fmla="*/ 366 w 529"/>
                <a:gd name="T1" fmla="*/ 37 h 477"/>
                <a:gd name="T2" fmla="*/ 215 w 529"/>
                <a:gd name="T3" fmla="*/ 40 h 477"/>
                <a:gd name="T4" fmla="*/ 199 w 529"/>
                <a:gd name="T5" fmla="*/ 418 h 477"/>
                <a:gd name="T6" fmla="*/ 406 w 529"/>
                <a:gd name="T7" fmla="*/ 410 h 477"/>
                <a:gd name="T8" fmla="*/ 520 w 529"/>
                <a:gd name="T9" fmla="*/ 235 h 477"/>
                <a:gd name="T10" fmla="*/ 366 w 529"/>
                <a:gd name="T11" fmla="*/ 37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9" h="477">
                  <a:moveTo>
                    <a:pt x="366" y="37"/>
                  </a:moveTo>
                  <a:cubicBezTo>
                    <a:pt x="333" y="0"/>
                    <a:pt x="249" y="4"/>
                    <a:pt x="215" y="40"/>
                  </a:cubicBezTo>
                  <a:cubicBezTo>
                    <a:pt x="0" y="9"/>
                    <a:pt x="54" y="461"/>
                    <a:pt x="199" y="418"/>
                  </a:cubicBezTo>
                  <a:cubicBezTo>
                    <a:pt x="235" y="477"/>
                    <a:pt x="377" y="450"/>
                    <a:pt x="406" y="410"/>
                  </a:cubicBezTo>
                  <a:cubicBezTo>
                    <a:pt x="491" y="405"/>
                    <a:pt x="529" y="335"/>
                    <a:pt x="520" y="235"/>
                  </a:cubicBezTo>
                  <a:cubicBezTo>
                    <a:pt x="510" y="114"/>
                    <a:pt x="440" y="11"/>
                    <a:pt x="366" y="37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34"/>
            <p:cNvSpPr>
              <a:spLocks/>
            </p:cNvSpPr>
            <p:nvPr/>
          </p:nvSpPr>
          <p:spPr bwMode="auto">
            <a:xfrm>
              <a:off x="1790" y="1898"/>
              <a:ext cx="312" cy="734"/>
            </a:xfrm>
            <a:custGeom>
              <a:avLst/>
              <a:gdLst>
                <a:gd name="T0" fmla="*/ 0 w 156"/>
                <a:gd name="T1" fmla="*/ 0 h 367"/>
                <a:gd name="T2" fmla="*/ 46 w 156"/>
                <a:gd name="T3" fmla="*/ 22 h 367"/>
                <a:gd name="T4" fmla="*/ 131 w 156"/>
                <a:gd name="T5" fmla="*/ 197 h 367"/>
                <a:gd name="T6" fmla="*/ 47 w 156"/>
                <a:gd name="T7" fmla="*/ 365 h 367"/>
                <a:gd name="T8" fmla="*/ 69 w 156"/>
                <a:gd name="T9" fmla="*/ 367 h 367"/>
                <a:gd name="T10" fmla="*/ 143 w 156"/>
                <a:gd name="T11" fmla="*/ 264 h 367"/>
                <a:gd name="T12" fmla="*/ 87 w 156"/>
                <a:gd name="T13" fmla="*/ 42 h 367"/>
                <a:gd name="T14" fmla="*/ 0 w 156"/>
                <a:gd name="T15" fmla="*/ 0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367">
                  <a:moveTo>
                    <a:pt x="0" y="0"/>
                  </a:moveTo>
                  <a:cubicBezTo>
                    <a:pt x="0" y="0"/>
                    <a:pt x="22" y="11"/>
                    <a:pt x="46" y="22"/>
                  </a:cubicBezTo>
                  <a:cubicBezTo>
                    <a:pt x="69" y="34"/>
                    <a:pt x="117" y="80"/>
                    <a:pt x="131" y="197"/>
                  </a:cubicBezTo>
                  <a:cubicBezTo>
                    <a:pt x="148" y="339"/>
                    <a:pt x="47" y="365"/>
                    <a:pt x="47" y="365"/>
                  </a:cubicBezTo>
                  <a:cubicBezTo>
                    <a:pt x="47" y="365"/>
                    <a:pt x="63" y="367"/>
                    <a:pt x="69" y="367"/>
                  </a:cubicBezTo>
                  <a:cubicBezTo>
                    <a:pt x="101" y="364"/>
                    <a:pt x="135" y="324"/>
                    <a:pt x="143" y="264"/>
                  </a:cubicBezTo>
                  <a:cubicBezTo>
                    <a:pt x="156" y="175"/>
                    <a:pt x="125" y="93"/>
                    <a:pt x="87" y="42"/>
                  </a:cubicBezTo>
                  <a:cubicBezTo>
                    <a:pt x="59" y="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35"/>
            <p:cNvSpPr>
              <a:spLocks/>
            </p:cNvSpPr>
            <p:nvPr/>
          </p:nvSpPr>
          <p:spPr bwMode="auto">
            <a:xfrm>
              <a:off x="1744" y="1974"/>
              <a:ext cx="192" cy="640"/>
            </a:xfrm>
            <a:custGeom>
              <a:avLst/>
              <a:gdLst>
                <a:gd name="T0" fmla="*/ 0 w 96"/>
                <a:gd name="T1" fmla="*/ 0 h 320"/>
                <a:gd name="T2" fmla="*/ 72 w 96"/>
                <a:gd name="T3" fmla="*/ 126 h 320"/>
                <a:gd name="T4" fmla="*/ 49 w 96"/>
                <a:gd name="T5" fmla="*/ 320 h 320"/>
                <a:gd name="T6" fmla="*/ 76 w 96"/>
                <a:gd name="T7" fmla="*/ 293 h 320"/>
                <a:gd name="T8" fmla="*/ 82 w 96"/>
                <a:gd name="T9" fmla="*/ 111 h 320"/>
                <a:gd name="T10" fmla="*/ 0 w 96"/>
                <a:gd name="T11" fmla="*/ 0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20">
                  <a:moveTo>
                    <a:pt x="0" y="0"/>
                  </a:moveTo>
                  <a:cubicBezTo>
                    <a:pt x="0" y="0"/>
                    <a:pt x="66" y="41"/>
                    <a:pt x="72" y="126"/>
                  </a:cubicBezTo>
                  <a:cubicBezTo>
                    <a:pt x="80" y="262"/>
                    <a:pt x="49" y="320"/>
                    <a:pt x="49" y="320"/>
                  </a:cubicBezTo>
                  <a:cubicBezTo>
                    <a:pt x="49" y="320"/>
                    <a:pt x="65" y="318"/>
                    <a:pt x="76" y="293"/>
                  </a:cubicBezTo>
                  <a:cubicBezTo>
                    <a:pt x="91" y="256"/>
                    <a:pt x="96" y="192"/>
                    <a:pt x="82" y="111"/>
                  </a:cubicBezTo>
                  <a:cubicBezTo>
                    <a:pt x="63" y="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36"/>
            <p:cNvSpPr>
              <a:spLocks/>
            </p:cNvSpPr>
            <p:nvPr/>
          </p:nvSpPr>
          <p:spPr bwMode="auto">
            <a:xfrm>
              <a:off x="1433" y="1712"/>
              <a:ext cx="397" cy="250"/>
            </a:xfrm>
            <a:custGeom>
              <a:avLst/>
              <a:gdLst>
                <a:gd name="T0" fmla="*/ 162 w 199"/>
                <a:gd name="T1" fmla="*/ 52 h 125"/>
                <a:gd name="T2" fmla="*/ 99 w 199"/>
                <a:gd name="T3" fmla="*/ 36 h 125"/>
                <a:gd name="T4" fmla="*/ 100 w 199"/>
                <a:gd name="T5" fmla="*/ 0 h 125"/>
                <a:gd name="T6" fmla="*/ 75 w 199"/>
                <a:gd name="T7" fmla="*/ 0 h 125"/>
                <a:gd name="T8" fmla="*/ 3 w 199"/>
                <a:gd name="T9" fmla="*/ 96 h 125"/>
                <a:gd name="T10" fmla="*/ 199 w 199"/>
                <a:gd name="T11" fmla="*/ 98 h 125"/>
                <a:gd name="T12" fmla="*/ 162 w 199"/>
                <a:gd name="T13" fmla="*/ 5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9" h="125">
                  <a:moveTo>
                    <a:pt x="162" y="52"/>
                  </a:moveTo>
                  <a:cubicBezTo>
                    <a:pt x="127" y="38"/>
                    <a:pt x="99" y="36"/>
                    <a:pt x="99" y="36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0" y="67"/>
                    <a:pt x="3" y="96"/>
                  </a:cubicBezTo>
                  <a:cubicBezTo>
                    <a:pt x="4" y="125"/>
                    <a:pt x="129" y="123"/>
                    <a:pt x="199" y="98"/>
                  </a:cubicBezTo>
                  <a:cubicBezTo>
                    <a:pt x="199" y="98"/>
                    <a:pt x="197" y="65"/>
                    <a:pt x="162" y="52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37"/>
            <p:cNvSpPr>
              <a:spLocks/>
            </p:cNvSpPr>
            <p:nvPr/>
          </p:nvSpPr>
          <p:spPr bwMode="auto">
            <a:xfrm>
              <a:off x="1405" y="1712"/>
              <a:ext cx="337" cy="278"/>
            </a:xfrm>
            <a:custGeom>
              <a:avLst/>
              <a:gdLst>
                <a:gd name="T0" fmla="*/ 60 w 169"/>
                <a:gd name="T1" fmla="*/ 105 h 139"/>
                <a:gd name="T2" fmla="*/ 54 w 169"/>
                <a:gd name="T3" fmla="*/ 58 h 139"/>
                <a:gd name="T4" fmla="*/ 89 w 169"/>
                <a:gd name="T5" fmla="*/ 0 h 139"/>
                <a:gd name="T6" fmla="*/ 30 w 169"/>
                <a:gd name="T7" fmla="*/ 56 h 139"/>
                <a:gd name="T8" fmla="*/ 36 w 169"/>
                <a:gd name="T9" fmla="*/ 123 h 139"/>
                <a:gd name="T10" fmla="*/ 169 w 169"/>
                <a:gd name="T11" fmla="*/ 110 h 139"/>
                <a:gd name="T12" fmla="*/ 60 w 169"/>
                <a:gd name="T13" fmla="*/ 10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9" h="139">
                  <a:moveTo>
                    <a:pt x="60" y="105"/>
                  </a:moveTo>
                  <a:cubicBezTo>
                    <a:pt x="52" y="101"/>
                    <a:pt x="52" y="73"/>
                    <a:pt x="54" y="58"/>
                  </a:cubicBezTo>
                  <a:cubicBezTo>
                    <a:pt x="56" y="43"/>
                    <a:pt x="89" y="0"/>
                    <a:pt x="89" y="0"/>
                  </a:cubicBezTo>
                  <a:cubicBezTo>
                    <a:pt x="89" y="0"/>
                    <a:pt x="49" y="22"/>
                    <a:pt x="30" y="56"/>
                  </a:cubicBezTo>
                  <a:cubicBezTo>
                    <a:pt x="16" y="82"/>
                    <a:pt x="0" y="110"/>
                    <a:pt x="36" y="123"/>
                  </a:cubicBezTo>
                  <a:cubicBezTo>
                    <a:pt x="85" y="139"/>
                    <a:pt x="139" y="128"/>
                    <a:pt x="169" y="110"/>
                  </a:cubicBezTo>
                  <a:cubicBezTo>
                    <a:pt x="155" y="110"/>
                    <a:pt x="94" y="128"/>
                    <a:pt x="60" y="105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38"/>
            <p:cNvSpPr>
              <a:spLocks/>
            </p:cNvSpPr>
            <p:nvPr/>
          </p:nvSpPr>
          <p:spPr bwMode="auto">
            <a:xfrm>
              <a:off x="1" y="1676"/>
              <a:ext cx="1364" cy="1168"/>
            </a:xfrm>
            <a:custGeom>
              <a:avLst/>
              <a:gdLst>
                <a:gd name="T0" fmla="*/ 162 w 682"/>
                <a:gd name="T1" fmla="*/ 503 h 584"/>
                <a:gd name="T2" fmla="*/ 414 w 682"/>
                <a:gd name="T3" fmla="*/ 512 h 584"/>
                <a:gd name="T4" fmla="*/ 393 w 682"/>
                <a:gd name="T5" fmla="*/ 57 h 584"/>
                <a:gd name="T6" fmla="*/ 211 w 682"/>
                <a:gd name="T7" fmla="*/ 52 h 584"/>
                <a:gd name="T8" fmla="*/ 0 w 682"/>
                <a:gd name="T9" fmla="*/ 218 h 584"/>
                <a:gd name="T10" fmla="*/ 0 w 682"/>
                <a:gd name="T11" fmla="*/ 390 h 584"/>
                <a:gd name="T12" fmla="*/ 162 w 682"/>
                <a:gd name="T13" fmla="*/ 503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2" h="584">
                  <a:moveTo>
                    <a:pt x="162" y="503"/>
                  </a:moveTo>
                  <a:cubicBezTo>
                    <a:pt x="197" y="552"/>
                    <a:pt x="369" y="584"/>
                    <a:pt x="414" y="512"/>
                  </a:cubicBezTo>
                  <a:cubicBezTo>
                    <a:pt x="587" y="566"/>
                    <a:pt x="682" y="34"/>
                    <a:pt x="393" y="57"/>
                  </a:cubicBezTo>
                  <a:cubicBezTo>
                    <a:pt x="343" y="0"/>
                    <a:pt x="236" y="25"/>
                    <a:pt x="211" y="52"/>
                  </a:cubicBezTo>
                  <a:cubicBezTo>
                    <a:pt x="110" y="30"/>
                    <a:pt x="32" y="109"/>
                    <a:pt x="0" y="218"/>
                  </a:cubicBezTo>
                  <a:cubicBezTo>
                    <a:pt x="0" y="390"/>
                    <a:pt x="0" y="390"/>
                    <a:pt x="0" y="390"/>
                  </a:cubicBezTo>
                  <a:cubicBezTo>
                    <a:pt x="28" y="457"/>
                    <a:pt x="91" y="499"/>
                    <a:pt x="162" y="503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39"/>
            <p:cNvSpPr>
              <a:spLocks/>
            </p:cNvSpPr>
            <p:nvPr/>
          </p:nvSpPr>
          <p:spPr bwMode="auto">
            <a:xfrm>
              <a:off x="1" y="1806"/>
              <a:ext cx="488" cy="902"/>
            </a:xfrm>
            <a:custGeom>
              <a:avLst/>
              <a:gdLst>
                <a:gd name="T0" fmla="*/ 133 w 244"/>
                <a:gd name="T1" fmla="*/ 168 h 451"/>
                <a:gd name="T2" fmla="*/ 142 w 244"/>
                <a:gd name="T3" fmla="*/ 413 h 451"/>
                <a:gd name="T4" fmla="*/ 142 w 244"/>
                <a:gd name="T5" fmla="*/ 413 h 451"/>
                <a:gd name="T6" fmla="*/ 33 w 244"/>
                <a:gd name="T7" fmla="*/ 222 h 451"/>
                <a:gd name="T8" fmla="*/ 141 w 244"/>
                <a:gd name="T9" fmla="*/ 24 h 451"/>
                <a:gd name="T10" fmla="*/ 206 w 244"/>
                <a:gd name="T11" fmla="*/ 0 h 451"/>
                <a:gd name="T12" fmla="*/ 92 w 244"/>
                <a:gd name="T13" fmla="*/ 45 h 451"/>
                <a:gd name="T14" fmla="*/ 16 w 244"/>
                <a:gd name="T15" fmla="*/ 299 h 451"/>
                <a:gd name="T16" fmla="*/ 117 w 244"/>
                <a:gd name="T17" fmla="*/ 418 h 451"/>
                <a:gd name="T18" fmla="*/ 143 w 244"/>
                <a:gd name="T19" fmla="*/ 416 h 451"/>
                <a:gd name="T20" fmla="*/ 176 w 244"/>
                <a:gd name="T21" fmla="*/ 451 h 451"/>
                <a:gd name="T22" fmla="*/ 147 w 244"/>
                <a:gd name="T23" fmla="*/ 189 h 451"/>
                <a:gd name="T24" fmla="*/ 244 w 244"/>
                <a:gd name="T25" fmla="*/ 19 h 451"/>
                <a:gd name="T26" fmla="*/ 133 w 244"/>
                <a:gd name="T27" fmla="*/ 168 h 4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451">
                  <a:moveTo>
                    <a:pt x="133" y="168"/>
                  </a:moveTo>
                  <a:cubicBezTo>
                    <a:pt x="113" y="277"/>
                    <a:pt x="121" y="364"/>
                    <a:pt x="142" y="413"/>
                  </a:cubicBezTo>
                  <a:cubicBezTo>
                    <a:pt x="142" y="413"/>
                    <a:pt x="142" y="413"/>
                    <a:pt x="142" y="413"/>
                  </a:cubicBezTo>
                  <a:cubicBezTo>
                    <a:pt x="116" y="406"/>
                    <a:pt x="14" y="366"/>
                    <a:pt x="33" y="222"/>
                  </a:cubicBezTo>
                  <a:cubicBezTo>
                    <a:pt x="52" y="87"/>
                    <a:pt x="108" y="36"/>
                    <a:pt x="141" y="24"/>
                  </a:cubicBezTo>
                  <a:cubicBezTo>
                    <a:pt x="172" y="11"/>
                    <a:pt x="206" y="0"/>
                    <a:pt x="206" y="0"/>
                  </a:cubicBezTo>
                  <a:cubicBezTo>
                    <a:pt x="206" y="0"/>
                    <a:pt x="130" y="1"/>
                    <a:pt x="92" y="45"/>
                  </a:cubicBezTo>
                  <a:cubicBezTo>
                    <a:pt x="41" y="103"/>
                    <a:pt x="0" y="197"/>
                    <a:pt x="16" y="299"/>
                  </a:cubicBezTo>
                  <a:cubicBezTo>
                    <a:pt x="29" y="368"/>
                    <a:pt x="74" y="414"/>
                    <a:pt x="117" y="418"/>
                  </a:cubicBezTo>
                  <a:cubicBezTo>
                    <a:pt x="123" y="418"/>
                    <a:pt x="135" y="417"/>
                    <a:pt x="143" y="416"/>
                  </a:cubicBezTo>
                  <a:cubicBezTo>
                    <a:pt x="157" y="449"/>
                    <a:pt x="176" y="451"/>
                    <a:pt x="176" y="451"/>
                  </a:cubicBezTo>
                  <a:cubicBezTo>
                    <a:pt x="176" y="451"/>
                    <a:pt x="136" y="373"/>
                    <a:pt x="147" y="189"/>
                  </a:cubicBezTo>
                  <a:cubicBezTo>
                    <a:pt x="155" y="74"/>
                    <a:pt x="244" y="19"/>
                    <a:pt x="244" y="19"/>
                  </a:cubicBezTo>
                  <a:cubicBezTo>
                    <a:pt x="244" y="19"/>
                    <a:pt x="159" y="22"/>
                    <a:pt x="133" y="168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40"/>
            <p:cNvSpPr>
              <a:spLocks/>
            </p:cNvSpPr>
            <p:nvPr/>
          </p:nvSpPr>
          <p:spPr bwMode="auto">
            <a:xfrm>
              <a:off x="835" y="1870"/>
              <a:ext cx="154" cy="816"/>
            </a:xfrm>
            <a:custGeom>
              <a:avLst/>
              <a:gdLst>
                <a:gd name="T0" fmla="*/ 17 w 77"/>
                <a:gd name="T1" fmla="*/ 0 h 408"/>
                <a:gd name="T2" fmla="*/ 65 w 77"/>
                <a:gd name="T3" fmla="*/ 128 h 408"/>
                <a:gd name="T4" fmla="*/ 0 w 77"/>
                <a:gd name="T5" fmla="*/ 408 h 408"/>
                <a:gd name="T6" fmla="*/ 19 w 77"/>
                <a:gd name="T7" fmla="*/ 399 h 408"/>
                <a:gd name="T8" fmla="*/ 77 w 77"/>
                <a:gd name="T9" fmla="*/ 126 h 408"/>
                <a:gd name="T10" fmla="*/ 17 w 77"/>
                <a:gd name="T11" fmla="*/ 0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" h="408">
                  <a:moveTo>
                    <a:pt x="17" y="0"/>
                  </a:moveTo>
                  <a:cubicBezTo>
                    <a:pt x="17" y="0"/>
                    <a:pt x="61" y="40"/>
                    <a:pt x="65" y="128"/>
                  </a:cubicBezTo>
                  <a:cubicBezTo>
                    <a:pt x="71" y="242"/>
                    <a:pt x="0" y="408"/>
                    <a:pt x="0" y="408"/>
                  </a:cubicBezTo>
                  <a:cubicBezTo>
                    <a:pt x="0" y="408"/>
                    <a:pt x="12" y="400"/>
                    <a:pt x="19" y="399"/>
                  </a:cubicBezTo>
                  <a:cubicBezTo>
                    <a:pt x="56" y="348"/>
                    <a:pt x="77" y="233"/>
                    <a:pt x="77" y="126"/>
                  </a:cubicBezTo>
                  <a:cubicBezTo>
                    <a:pt x="76" y="19"/>
                    <a:pt x="17" y="0"/>
                    <a:pt x="17" y="0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41"/>
            <p:cNvSpPr>
              <a:spLocks/>
            </p:cNvSpPr>
            <p:nvPr/>
          </p:nvSpPr>
          <p:spPr bwMode="auto">
            <a:xfrm>
              <a:off x="417" y="1554"/>
              <a:ext cx="432" cy="278"/>
            </a:xfrm>
            <a:custGeom>
              <a:avLst/>
              <a:gdLst>
                <a:gd name="T0" fmla="*/ 146 w 216"/>
                <a:gd name="T1" fmla="*/ 78 h 139"/>
                <a:gd name="T2" fmla="*/ 138 w 216"/>
                <a:gd name="T3" fmla="*/ 7 h 139"/>
                <a:gd name="T4" fmla="*/ 86 w 216"/>
                <a:gd name="T5" fmla="*/ 11 h 139"/>
                <a:gd name="T6" fmla="*/ 91 w 216"/>
                <a:gd name="T7" fmla="*/ 87 h 139"/>
                <a:gd name="T8" fmla="*/ 25 w 216"/>
                <a:gd name="T9" fmla="*/ 81 h 139"/>
                <a:gd name="T10" fmla="*/ 6 w 216"/>
                <a:gd name="T11" fmla="*/ 109 h 139"/>
                <a:gd name="T12" fmla="*/ 39 w 216"/>
                <a:gd name="T13" fmla="*/ 127 h 139"/>
                <a:gd name="T14" fmla="*/ 140 w 216"/>
                <a:gd name="T15" fmla="*/ 139 h 139"/>
                <a:gd name="T16" fmla="*/ 189 w 216"/>
                <a:gd name="T17" fmla="*/ 103 h 139"/>
                <a:gd name="T18" fmla="*/ 215 w 216"/>
                <a:gd name="T19" fmla="*/ 109 h 139"/>
                <a:gd name="T20" fmla="*/ 146 w 216"/>
                <a:gd name="T21" fmla="*/ 7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" h="139">
                  <a:moveTo>
                    <a:pt x="146" y="78"/>
                  </a:moveTo>
                  <a:cubicBezTo>
                    <a:pt x="137" y="52"/>
                    <a:pt x="138" y="7"/>
                    <a:pt x="138" y="7"/>
                  </a:cubicBezTo>
                  <a:cubicBezTo>
                    <a:pt x="138" y="7"/>
                    <a:pt x="114" y="0"/>
                    <a:pt x="86" y="11"/>
                  </a:cubicBezTo>
                  <a:cubicBezTo>
                    <a:pt x="91" y="29"/>
                    <a:pt x="91" y="87"/>
                    <a:pt x="91" y="87"/>
                  </a:cubicBezTo>
                  <a:cubicBezTo>
                    <a:pt x="89" y="77"/>
                    <a:pt x="44" y="73"/>
                    <a:pt x="25" y="81"/>
                  </a:cubicBezTo>
                  <a:cubicBezTo>
                    <a:pt x="0" y="91"/>
                    <a:pt x="6" y="109"/>
                    <a:pt x="6" y="109"/>
                  </a:cubicBezTo>
                  <a:cubicBezTo>
                    <a:pt x="13" y="116"/>
                    <a:pt x="13" y="121"/>
                    <a:pt x="39" y="127"/>
                  </a:cubicBezTo>
                  <a:cubicBezTo>
                    <a:pt x="98" y="120"/>
                    <a:pt x="124" y="125"/>
                    <a:pt x="140" y="139"/>
                  </a:cubicBezTo>
                  <a:cubicBezTo>
                    <a:pt x="159" y="139"/>
                    <a:pt x="177" y="106"/>
                    <a:pt x="189" y="103"/>
                  </a:cubicBezTo>
                  <a:cubicBezTo>
                    <a:pt x="204" y="99"/>
                    <a:pt x="214" y="117"/>
                    <a:pt x="215" y="109"/>
                  </a:cubicBezTo>
                  <a:cubicBezTo>
                    <a:pt x="216" y="96"/>
                    <a:pt x="181" y="77"/>
                    <a:pt x="146" y="78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42"/>
            <p:cNvSpPr>
              <a:spLocks/>
            </p:cNvSpPr>
            <p:nvPr/>
          </p:nvSpPr>
          <p:spPr bwMode="auto">
            <a:xfrm>
              <a:off x="489" y="1568"/>
              <a:ext cx="388" cy="294"/>
            </a:xfrm>
            <a:custGeom>
              <a:avLst/>
              <a:gdLst>
                <a:gd name="T0" fmla="*/ 109 w 194"/>
                <a:gd name="T1" fmla="*/ 70 h 147"/>
                <a:gd name="T2" fmla="*/ 102 w 194"/>
                <a:gd name="T3" fmla="*/ 2 h 147"/>
                <a:gd name="T4" fmla="*/ 89 w 194"/>
                <a:gd name="T5" fmla="*/ 0 h 147"/>
                <a:gd name="T6" fmla="*/ 96 w 194"/>
                <a:gd name="T7" fmla="*/ 83 h 147"/>
                <a:gd name="T8" fmla="*/ 121 w 194"/>
                <a:gd name="T9" fmla="*/ 87 h 147"/>
                <a:gd name="T10" fmla="*/ 112 w 194"/>
                <a:gd name="T11" fmla="*/ 124 h 147"/>
                <a:gd name="T12" fmla="*/ 0 w 194"/>
                <a:gd name="T13" fmla="*/ 119 h 147"/>
                <a:gd name="T14" fmla="*/ 64 w 194"/>
                <a:gd name="T15" fmla="*/ 122 h 147"/>
                <a:gd name="T16" fmla="*/ 117 w 194"/>
                <a:gd name="T17" fmla="*/ 142 h 147"/>
                <a:gd name="T18" fmla="*/ 154 w 194"/>
                <a:gd name="T19" fmla="*/ 122 h 147"/>
                <a:gd name="T20" fmla="*/ 194 w 194"/>
                <a:gd name="T21" fmla="*/ 113 h 147"/>
                <a:gd name="T22" fmla="*/ 109 w 194"/>
                <a:gd name="T23" fmla="*/ 7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4" h="147">
                  <a:moveTo>
                    <a:pt x="109" y="70"/>
                  </a:moveTo>
                  <a:cubicBezTo>
                    <a:pt x="105" y="53"/>
                    <a:pt x="102" y="2"/>
                    <a:pt x="102" y="2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96" y="83"/>
                    <a:pt x="96" y="83"/>
                    <a:pt x="96" y="83"/>
                  </a:cubicBezTo>
                  <a:cubicBezTo>
                    <a:pt x="96" y="83"/>
                    <a:pt x="116" y="83"/>
                    <a:pt x="121" y="87"/>
                  </a:cubicBezTo>
                  <a:cubicBezTo>
                    <a:pt x="136" y="93"/>
                    <a:pt x="134" y="120"/>
                    <a:pt x="112" y="124"/>
                  </a:cubicBezTo>
                  <a:cubicBezTo>
                    <a:pt x="63" y="97"/>
                    <a:pt x="0" y="119"/>
                    <a:pt x="0" y="119"/>
                  </a:cubicBezTo>
                  <a:cubicBezTo>
                    <a:pt x="0" y="119"/>
                    <a:pt x="37" y="119"/>
                    <a:pt x="64" y="122"/>
                  </a:cubicBezTo>
                  <a:cubicBezTo>
                    <a:pt x="77" y="124"/>
                    <a:pt x="107" y="138"/>
                    <a:pt x="117" y="142"/>
                  </a:cubicBezTo>
                  <a:cubicBezTo>
                    <a:pt x="131" y="147"/>
                    <a:pt x="154" y="142"/>
                    <a:pt x="154" y="122"/>
                  </a:cubicBezTo>
                  <a:cubicBezTo>
                    <a:pt x="161" y="117"/>
                    <a:pt x="193" y="108"/>
                    <a:pt x="194" y="113"/>
                  </a:cubicBezTo>
                  <a:cubicBezTo>
                    <a:pt x="186" y="91"/>
                    <a:pt x="149" y="67"/>
                    <a:pt x="109" y="70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43"/>
            <p:cNvSpPr>
              <a:spLocks/>
            </p:cNvSpPr>
            <p:nvPr/>
          </p:nvSpPr>
          <p:spPr bwMode="auto">
            <a:xfrm>
              <a:off x="1518" y="1876"/>
              <a:ext cx="1356" cy="1268"/>
            </a:xfrm>
            <a:custGeom>
              <a:avLst/>
              <a:gdLst>
                <a:gd name="T0" fmla="*/ 497 w 678"/>
                <a:gd name="T1" fmla="*/ 158 h 634"/>
                <a:gd name="T2" fmla="*/ 390 w 678"/>
                <a:gd name="T3" fmla="*/ 100 h 634"/>
                <a:gd name="T4" fmla="*/ 370 w 678"/>
                <a:gd name="T5" fmla="*/ 34 h 634"/>
                <a:gd name="T6" fmla="*/ 293 w 678"/>
                <a:gd name="T7" fmla="*/ 7 h 634"/>
                <a:gd name="T8" fmla="*/ 267 w 678"/>
                <a:gd name="T9" fmla="*/ 86 h 634"/>
                <a:gd name="T10" fmla="*/ 305 w 678"/>
                <a:gd name="T11" fmla="*/ 66 h 634"/>
                <a:gd name="T12" fmla="*/ 305 w 678"/>
                <a:gd name="T13" fmla="*/ 94 h 634"/>
                <a:gd name="T14" fmla="*/ 230 w 678"/>
                <a:gd name="T15" fmla="*/ 100 h 634"/>
                <a:gd name="T16" fmla="*/ 170 w 678"/>
                <a:gd name="T17" fmla="*/ 140 h 634"/>
                <a:gd name="T18" fmla="*/ 108 w 678"/>
                <a:gd name="T19" fmla="*/ 161 h 634"/>
                <a:gd name="T20" fmla="*/ 17 w 678"/>
                <a:gd name="T21" fmla="*/ 307 h 634"/>
                <a:gd name="T22" fmla="*/ 11 w 678"/>
                <a:gd name="T23" fmla="*/ 445 h 634"/>
                <a:gd name="T24" fmla="*/ 149 w 678"/>
                <a:gd name="T25" fmla="*/ 598 h 634"/>
                <a:gd name="T26" fmla="*/ 354 w 678"/>
                <a:gd name="T27" fmla="*/ 629 h 634"/>
                <a:gd name="T28" fmla="*/ 570 w 678"/>
                <a:gd name="T29" fmla="*/ 594 h 634"/>
                <a:gd name="T30" fmla="*/ 647 w 678"/>
                <a:gd name="T31" fmla="*/ 477 h 634"/>
                <a:gd name="T32" fmla="*/ 639 w 678"/>
                <a:gd name="T33" fmla="*/ 273 h 634"/>
                <a:gd name="T34" fmla="*/ 497 w 678"/>
                <a:gd name="T35" fmla="*/ 158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78" h="634">
                  <a:moveTo>
                    <a:pt x="497" y="158"/>
                  </a:moveTo>
                  <a:cubicBezTo>
                    <a:pt x="480" y="128"/>
                    <a:pt x="441" y="100"/>
                    <a:pt x="390" y="100"/>
                  </a:cubicBezTo>
                  <a:cubicBezTo>
                    <a:pt x="386" y="68"/>
                    <a:pt x="381" y="53"/>
                    <a:pt x="370" y="34"/>
                  </a:cubicBezTo>
                  <a:cubicBezTo>
                    <a:pt x="349" y="13"/>
                    <a:pt x="322" y="0"/>
                    <a:pt x="293" y="7"/>
                  </a:cubicBezTo>
                  <a:cubicBezTo>
                    <a:pt x="284" y="10"/>
                    <a:pt x="248" y="37"/>
                    <a:pt x="267" y="86"/>
                  </a:cubicBezTo>
                  <a:cubicBezTo>
                    <a:pt x="274" y="80"/>
                    <a:pt x="299" y="59"/>
                    <a:pt x="305" y="66"/>
                  </a:cubicBezTo>
                  <a:cubicBezTo>
                    <a:pt x="312" y="75"/>
                    <a:pt x="306" y="86"/>
                    <a:pt x="305" y="94"/>
                  </a:cubicBezTo>
                  <a:cubicBezTo>
                    <a:pt x="305" y="94"/>
                    <a:pt x="260" y="88"/>
                    <a:pt x="230" y="100"/>
                  </a:cubicBezTo>
                  <a:cubicBezTo>
                    <a:pt x="201" y="112"/>
                    <a:pt x="170" y="140"/>
                    <a:pt x="170" y="140"/>
                  </a:cubicBezTo>
                  <a:cubicBezTo>
                    <a:pt x="170" y="140"/>
                    <a:pt x="131" y="148"/>
                    <a:pt x="108" y="161"/>
                  </a:cubicBezTo>
                  <a:cubicBezTo>
                    <a:pt x="78" y="177"/>
                    <a:pt x="33" y="219"/>
                    <a:pt x="17" y="307"/>
                  </a:cubicBezTo>
                  <a:cubicBezTo>
                    <a:pt x="4" y="382"/>
                    <a:pt x="0" y="412"/>
                    <a:pt x="11" y="445"/>
                  </a:cubicBezTo>
                  <a:cubicBezTo>
                    <a:pt x="27" y="494"/>
                    <a:pt x="86" y="564"/>
                    <a:pt x="149" y="598"/>
                  </a:cubicBezTo>
                  <a:cubicBezTo>
                    <a:pt x="195" y="622"/>
                    <a:pt x="303" y="626"/>
                    <a:pt x="354" y="629"/>
                  </a:cubicBezTo>
                  <a:cubicBezTo>
                    <a:pt x="423" y="634"/>
                    <a:pt x="525" y="624"/>
                    <a:pt x="570" y="594"/>
                  </a:cubicBezTo>
                  <a:cubicBezTo>
                    <a:pt x="599" y="575"/>
                    <a:pt x="633" y="509"/>
                    <a:pt x="647" y="477"/>
                  </a:cubicBezTo>
                  <a:cubicBezTo>
                    <a:pt x="665" y="429"/>
                    <a:pt x="678" y="372"/>
                    <a:pt x="639" y="273"/>
                  </a:cubicBezTo>
                  <a:cubicBezTo>
                    <a:pt x="607" y="194"/>
                    <a:pt x="543" y="154"/>
                    <a:pt x="497" y="15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44"/>
            <p:cNvSpPr>
              <a:spLocks/>
            </p:cNvSpPr>
            <p:nvPr/>
          </p:nvSpPr>
          <p:spPr bwMode="auto">
            <a:xfrm>
              <a:off x="1578" y="2084"/>
              <a:ext cx="1334" cy="954"/>
            </a:xfrm>
            <a:custGeom>
              <a:avLst/>
              <a:gdLst>
                <a:gd name="T0" fmla="*/ 452 w 667"/>
                <a:gd name="T1" fmla="*/ 66 h 477"/>
                <a:gd name="T2" fmla="*/ 227 w 667"/>
                <a:gd name="T3" fmla="*/ 21 h 477"/>
                <a:gd name="T4" fmla="*/ 133 w 667"/>
                <a:gd name="T5" fmla="*/ 58 h 477"/>
                <a:gd name="T6" fmla="*/ 6 w 667"/>
                <a:gd name="T7" fmla="*/ 249 h 477"/>
                <a:gd name="T8" fmla="*/ 426 w 667"/>
                <a:gd name="T9" fmla="*/ 467 h 477"/>
                <a:gd name="T10" fmla="*/ 452 w 667"/>
                <a:gd name="T11" fmla="*/ 66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7" h="477">
                  <a:moveTo>
                    <a:pt x="452" y="66"/>
                  </a:moveTo>
                  <a:cubicBezTo>
                    <a:pt x="402" y="0"/>
                    <a:pt x="295" y="5"/>
                    <a:pt x="227" y="21"/>
                  </a:cubicBezTo>
                  <a:cubicBezTo>
                    <a:pt x="161" y="35"/>
                    <a:pt x="133" y="58"/>
                    <a:pt x="133" y="58"/>
                  </a:cubicBezTo>
                  <a:cubicBezTo>
                    <a:pt x="133" y="58"/>
                    <a:pt x="18" y="72"/>
                    <a:pt x="6" y="249"/>
                  </a:cubicBezTo>
                  <a:cubicBezTo>
                    <a:pt x="0" y="477"/>
                    <a:pt x="229" y="470"/>
                    <a:pt x="426" y="467"/>
                  </a:cubicBezTo>
                  <a:cubicBezTo>
                    <a:pt x="667" y="452"/>
                    <a:pt x="623" y="63"/>
                    <a:pt x="452" y="66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45"/>
            <p:cNvSpPr>
              <a:spLocks/>
            </p:cNvSpPr>
            <p:nvPr/>
          </p:nvSpPr>
          <p:spPr bwMode="auto">
            <a:xfrm>
              <a:off x="1908" y="1902"/>
              <a:ext cx="582" cy="346"/>
            </a:xfrm>
            <a:custGeom>
              <a:avLst/>
              <a:gdLst>
                <a:gd name="T0" fmla="*/ 236 w 291"/>
                <a:gd name="T1" fmla="*/ 109 h 173"/>
                <a:gd name="T2" fmla="*/ 177 w 291"/>
                <a:gd name="T3" fmla="*/ 100 h 173"/>
                <a:gd name="T4" fmla="*/ 166 w 291"/>
                <a:gd name="T5" fmla="*/ 31 h 173"/>
                <a:gd name="T6" fmla="*/ 103 w 291"/>
                <a:gd name="T7" fmla="*/ 6 h 173"/>
                <a:gd name="T8" fmla="*/ 78 w 291"/>
                <a:gd name="T9" fmla="*/ 57 h 173"/>
                <a:gd name="T10" fmla="*/ 123 w 291"/>
                <a:gd name="T11" fmla="*/ 98 h 173"/>
                <a:gd name="T12" fmla="*/ 0 w 291"/>
                <a:gd name="T13" fmla="*/ 135 h 173"/>
                <a:gd name="T14" fmla="*/ 66 w 291"/>
                <a:gd name="T15" fmla="*/ 121 h 173"/>
                <a:gd name="T16" fmla="*/ 52 w 291"/>
                <a:gd name="T17" fmla="*/ 155 h 173"/>
                <a:gd name="T18" fmla="*/ 130 w 291"/>
                <a:gd name="T19" fmla="*/ 136 h 173"/>
                <a:gd name="T20" fmla="*/ 197 w 291"/>
                <a:gd name="T21" fmla="*/ 173 h 173"/>
                <a:gd name="T22" fmla="*/ 208 w 291"/>
                <a:gd name="T23" fmla="*/ 130 h 173"/>
                <a:gd name="T24" fmla="*/ 291 w 291"/>
                <a:gd name="T25" fmla="*/ 158 h 173"/>
                <a:gd name="T26" fmla="*/ 236 w 291"/>
                <a:gd name="T27" fmla="*/ 109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1" h="173">
                  <a:moveTo>
                    <a:pt x="236" y="109"/>
                  </a:moveTo>
                  <a:cubicBezTo>
                    <a:pt x="204" y="95"/>
                    <a:pt x="177" y="100"/>
                    <a:pt x="177" y="100"/>
                  </a:cubicBezTo>
                  <a:cubicBezTo>
                    <a:pt x="177" y="100"/>
                    <a:pt x="189" y="64"/>
                    <a:pt x="166" y="31"/>
                  </a:cubicBezTo>
                  <a:cubicBezTo>
                    <a:pt x="150" y="6"/>
                    <a:pt x="125" y="0"/>
                    <a:pt x="103" y="6"/>
                  </a:cubicBezTo>
                  <a:cubicBezTo>
                    <a:pt x="81" y="11"/>
                    <a:pt x="69" y="35"/>
                    <a:pt x="78" y="57"/>
                  </a:cubicBezTo>
                  <a:cubicBezTo>
                    <a:pt x="111" y="16"/>
                    <a:pt x="150" y="58"/>
                    <a:pt x="123" y="98"/>
                  </a:cubicBezTo>
                  <a:cubicBezTo>
                    <a:pt x="99" y="98"/>
                    <a:pt x="49" y="82"/>
                    <a:pt x="0" y="135"/>
                  </a:cubicBezTo>
                  <a:cubicBezTo>
                    <a:pt x="0" y="135"/>
                    <a:pt x="45" y="118"/>
                    <a:pt x="66" y="121"/>
                  </a:cubicBezTo>
                  <a:cubicBezTo>
                    <a:pt x="51" y="138"/>
                    <a:pt x="52" y="155"/>
                    <a:pt x="52" y="155"/>
                  </a:cubicBezTo>
                  <a:cubicBezTo>
                    <a:pt x="52" y="155"/>
                    <a:pt x="92" y="136"/>
                    <a:pt x="130" y="136"/>
                  </a:cubicBezTo>
                  <a:cubicBezTo>
                    <a:pt x="164" y="146"/>
                    <a:pt x="197" y="173"/>
                    <a:pt x="197" y="173"/>
                  </a:cubicBezTo>
                  <a:cubicBezTo>
                    <a:pt x="197" y="173"/>
                    <a:pt x="215" y="158"/>
                    <a:pt x="208" y="130"/>
                  </a:cubicBezTo>
                  <a:cubicBezTo>
                    <a:pt x="234" y="135"/>
                    <a:pt x="291" y="158"/>
                    <a:pt x="291" y="158"/>
                  </a:cubicBezTo>
                  <a:cubicBezTo>
                    <a:pt x="291" y="158"/>
                    <a:pt x="278" y="127"/>
                    <a:pt x="236" y="109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46"/>
            <p:cNvSpPr>
              <a:spLocks/>
            </p:cNvSpPr>
            <p:nvPr/>
          </p:nvSpPr>
          <p:spPr bwMode="auto">
            <a:xfrm>
              <a:off x="2238" y="1962"/>
              <a:ext cx="40" cy="190"/>
            </a:xfrm>
            <a:custGeom>
              <a:avLst/>
              <a:gdLst>
                <a:gd name="T0" fmla="*/ 0 w 20"/>
                <a:gd name="T1" fmla="*/ 0 h 95"/>
                <a:gd name="T2" fmla="*/ 10 w 20"/>
                <a:gd name="T3" fmla="*/ 37 h 95"/>
                <a:gd name="T4" fmla="*/ 7 w 20"/>
                <a:gd name="T5" fmla="*/ 95 h 95"/>
                <a:gd name="T6" fmla="*/ 14 w 20"/>
                <a:gd name="T7" fmla="*/ 37 h 95"/>
                <a:gd name="T8" fmla="*/ 0 w 20"/>
                <a:gd name="T9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95">
                  <a:moveTo>
                    <a:pt x="0" y="0"/>
                  </a:moveTo>
                  <a:cubicBezTo>
                    <a:pt x="0" y="0"/>
                    <a:pt x="8" y="17"/>
                    <a:pt x="10" y="37"/>
                  </a:cubicBezTo>
                  <a:cubicBezTo>
                    <a:pt x="12" y="50"/>
                    <a:pt x="7" y="95"/>
                    <a:pt x="7" y="95"/>
                  </a:cubicBezTo>
                  <a:cubicBezTo>
                    <a:pt x="7" y="95"/>
                    <a:pt x="20" y="81"/>
                    <a:pt x="14" y="37"/>
                  </a:cubicBezTo>
                  <a:cubicBezTo>
                    <a:pt x="12" y="1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47"/>
            <p:cNvSpPr>
              <a:spLocks/>
            </p:cNvSpPr>
            <p:nvPr/>
          </p:nvSpPr>
          <p:spPr bwMode="auto">
            <a:xfrm>
              <a:off x="1908" y="2084"/>
              <a:ext cx="250" cy="80"/>
            </a:xfrm>
            <a:custGeom>
              <a:avLst/>
              <a:gdLst>
                <a:gd name="T0" fmla="*/ 78 w 125"/>
                <a:gd name="T1" fmla="*/ 1 h 40"/>
                <a:gd name="T2" fmla="*/ 0 w 125"/>
                <a:gd name="T3" fmla="*/ 40 h 40"/>
                <a:gd name="T4" fmla="*/ 69 w 125"/>
                <a:gd name="T5" fmla="*/ 7 h 40"/>
                <a:gd name="T6" fmla="*/ 125 w 125"/>
                <a:gd name="T7" fmla="*/ 8 h 40"/>
                <a:gd name="T8" fmla="*/ 78 w 125"/>
                <a:gd name="T9" fmla="*/ 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40">
                  <a:moveTo>
                    <a:pt x="78" y="1"/>
                  </a:moveTo>
                  <a:cubicBezTo>
                    <a:pt x="58" y="2"/>
                    <a:pt x="15" y="17"/>
                    <a:pt x="0" y="40"/>
                  </a:cubicBezTo>
                  <a:cubicBezTo>
                    <a:pt x="32" y="20"/>
                    <a:pt x="53" y="9"/>
                    <a:pt x="69" y="7"/>
                  </a:cubicBezTo>
                  <a:cubicBezTo>
                    <a:pt x="80" y="5"/>
                    <a:pt x="81" y="7"/>
                    <a:pt x="125" y="8"/>
                  </a:cubicBezTo>
                  <a:cubicBezTo>
                    <a:pt x="125" y="8"/>
                    <a:pt x="110" y="0"/>
                    <a:pt x="78" y="1"/>
                  </a:cubicBezTo>
                  <a:close/>
                </a:path>
              </a:pathLst>
            </a:custGeom>
            <a:solidFill>
              <a:srgbClr val="7E9D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48"/>
            <p:cNvSpPr>
              <a:spLocks/>
            </p:cNvSpPr>
            <p:nvPr/>
          </p:nvSpPr>
          <p:spPr bwMode="auto">
            <a:xfrm>
              <a:off x="2502" y="2266"/>
              <a:ext cx="292" cy="808"/>
            </a:xfrm>
            <a:custGeom>
              <a:avLst/>
              <a:gdLst>
                <a:gd name="T0" fmla="*/ 0 w 146"/>
                <a:gd name="T1" fmla="*/ 0 h 404"/>
                <a:gd name="T2" fmla="*/ 71 w 146"/>
                <a:gd name="T3" fmla="*/ 118 h 404"/>
                <a:gd name="T4" fmla="*/ 8 w 146"/>
                <a:gd name="T5" fmla="*/ 404 h 404"/>
                <a:gd name="T6" fmla="*/ 40 w 146"/>
                <a:gd name="T7" fmla="*/ 385 h 404"/>
                <a:gd name="T8" fmla="*/ 97 w 146"/>
                <a:gd name="T9" fmla="*/ 131 h 404"/>
                <a:gd name="T10" fmla="*/ 0 w 146"/>
                <a:gd name="T11" fmla="*/ 0 h 4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6" h="404">
                  <a:moveTo>
                    <a:pt x="0" y="0"/>
                  </a:moveTo>
                  <a:cubicBezTo>
                    <a:pt x="0" y="0"/>
                    <a:pt x="58" y="60"/>
                    <a:pt x="71" y="118"/>
                  </a:cubicBezTo>
                  <a:cubicBezTo>
                    <a:pt x="115" y="321"/>
                    <a:pt x="29" y="390"/>
                    <a:pt x="8" y="404"/>
                  </a:cubicBezTo>
                  <a:cubicBezTo>
                    <a:pt x="40" y="385"/>
                    <a:pt x="40" y="385"/>
                    <a:pt x="40" y="385"/>
                  </a:cubicBezTo>
                  <a:cubicBezTo>
                    <a:pt x="40" y="385"/>
                    <a:pt x="146" y="362"/>
                    <a:pt x="97" y="131"/>
                  </a:cubicBezTo>
                  <a:cubicBezTo>
                    <a:pt x="86" y="79"/>
                    <a:pt x="47" y="8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49"/>
            <p:cNvSpPr>
              <a:spLocks/>
            </p:cNvSpPr>
            <p:nvPr/>
          </p:nvSpPr>
          <p:spPr bwMode="auto">
            <a:xfrm>
              <a:off x="2492" y="2262"/>
              <a:ext cx="292" cy="716"/>
            </a:xfrm>
            <a:custGeom>
              <a:avLst/>
              <a:gdLst>
                <a:gd name="T0" fmla="*/ 58 w 146"/>
                <a:gd name="T1" fmla="*/ 38 h 358"/>
                <a:gd name="T2" fmla="*/ 0 w 146"/>
                <a:gd name="T3" fmla="*/ 0 h 358"/>
                <a:gd name="T4" fmla="*/ 92 w 146"/>
                <a:gd name="T5" fmla="*/ 106 h 358"/>
                <a:gd name="T6" fmla="*/ 90 w 146"/>
                <a:gd name="T7" fmla="*/ 357 h 358"/>
                <a:gd name="T8" fmla="*/ 96 w 146"/>
                <a:gd name="T9" fmla="*/ 358 h 358"/>
                <a:gd name="T10" fmla="*/ 108 w 146"/>
                <a:gd name="T11" fmla="*/ 140 h 358"/>
                <a:gd name="T12" fmla="*/ 58 w 146"/>
                <a:gd name="T13" fmla="*/ 38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6" h="358">
                  <a:moveTo>
                    <a:pt x="58" y="38"/>
                  </a:moveTo>
                  <a:cubicBezTo>
                    <a:pt x="45" y="23"/>
                    <a:pt x="22" y="2"/>
                    <a:pt x="0" y="0"/>
                  </a:cubicBezTo>
                  <a:cubicBezTo>
                    <a:pt x="34" y="17"/>
                    <a:pt x="69" y="41"/>
                    <a:pt x="92" y="106"/>
                  </a:cubicBezTo>
                  <a:cubicBezTo>
                    <a:pt x="145" y="253"/>
                    <a:pt x="90" y="357"/>
                    <a:pt x="90" y="357"/>
                  </a:cubicBezTo>
                  <a:cubicBezTo>
                    <a:pt x="90" y="357"/>
                    <a:pt x="90" y="357"/>
                    <a:pt x="96" y="358"/>
                  </a:cubicBezTo>
                  <a:cubicBezTo>
                    <a:pt x="96" y="358"/>
                    <a:pt x="146" y="281"/>
                    <a:pt x="108" y="140"/>
                  </a:cubicBezTo>
                  <a:cubicBezTo>
                    <a:pt x="91" y="79"/>
                    <a:pt x="72" y="55"/>
                    <a:pt x="58" y="38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50"/>
            <p:cNvSpPr>
              <a:spLocks/>
            </p:cNvSpPr>
            <p:nvPr/>
          </p:nvSpPr>
          <p:spPr bwMode="auto">
            <a:xfrm>
              <a:off x="2304" y="2306"/>
              <a:ext cx="274" cy="800"/>
            </a:xfrm>
            <a:custGeom>
              <a:avLst/>
              <a:gdLst>
                <a:gd name="T0" fmla="*/ 53 w 137"/>
                <a:gd name="T1" fmla="*/ 0 h 400"/>
                <a:gd name="T2" fmla="*/ 75 w 137"/>
                <a:gd name="T3" fmla="*/ 113 h 400"/>
                <a:gd name="T4" fmla="*/ 0 w 137"/>
                <a:gd name="T5" fmla="*/ 388 h 400"/>
                <a:gd name="T6" fmla="*/ 36 w 137"/>
                <a:gd name="T7" fmla="*/ 400 h 400"/>
                <a:gd name="T8" fmla="*/ 102 w 137"/>
                <a:gd name="T9" fmla="*/ 101 h 400"/>
                <a:gd name="T10" fmla="*/ 53 w 137"/>
                <a:gd name="T11" fmla="*/ 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400">
                  <a:moveTo>
                    <a:pt x="53" y="0"/>
                  </a:moveTo>
                  <a:cubicBezTo>
                    <a:pt x="53" y="0"/>
                    <a:pt x="72" y="66"/>
                    <a:pt x="75" y="113"/>
                  </a:cubicBezTo>
                  <a:cubicBezTo>
                    <a:pt x="89" y="299"/>
                    <a:pt x="0" y="388"/>
                    <a:pt x="0" y="388"/>
                  </a:cubicBezTo>
                  <a:cubicBezTo>
                    <a:pt x="36" y="400"/>
                    <a:pt x="36" y="400"/>
                    <a:pt x="36" y="400"/>
                  </a:cubicBezTo>
                  <a:cubicBezTo>
                    <a:pt x="36" y="400"/>
                    <a:pt x="137" y="312"/>
                    <a:pt x="102" y="101"/>
                  </a:cubicBezTo>
                  <a:cubicBezTo>
                    <a:pt x="93" y="41"/>
                    <a:pt x="53" y="0"/>
                    <a:pt x="53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51"/>
            <p:cNvSpPr>
              <a:spLocks/>
            </p:cNvSpPr>
            <p:nvPr/>
          </p:nvSpPr>
          <p:spPr bwMode="auto">
            <a:xfrm>
              <a:off x="2388" y="2296"/>
              <a:ext cx="198" cy="810"/>
            </a:xfrm>
            <a:custGeom>
              <a:avLst/>
              <a:gdLst>
                <a:gd name="T0" fmla="*/ 1 w 99"/>
                <a:gd name="T1" fmla="*/ 0 h 405"/>
                <a:gd name="T2" fmla="*/ 60 w 99"/>
                <a:gd name="T3" fmla="*/ 125 h 405"/>
                <a:gd name="T4" fmla="*/ 0 w 99"/>
                <a:gd name="T5" fmla="*/ 391 h 405"/>
                <a:gd name="T6" fmla="*/ 21 w 99"/>
                <a:gd name="T7" fmla="*/ 378 h 405"/>
                <a:gd name="T8" fmla="*/ 62 w 99"/>
                <a:gd name="T9" fmla="*/ 101 h 405"/>
                <a:gd name="T10" fmla="*/ 1 w 99"/>
                <a:gd name="T11" fmla="*/ 0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405">
                  <a:moveTo>
                    <a:pt x="1" y="0"/>
                  </a:moveTo>
                  <a:cubicBezTo>
                    <a:pt x="16" y="9"/>
                    <a:pt x="55" y="68"/>
                    <a:pt x="60" y="125"/>
                  </a:cubicBezTo>
                  <a:cubicBezTo>
                    <a:pt x="75" y="292"/>
                    <a:pt x="0" y="391"/>
                    <a:pt x="0" y="391"/>
                  </a:cubicBezTo>
                  <a:cubicBezTo>
                    <a:pt x="0" y="391"/>
                    <a:pt x="6" y="405"/>
                    <a:pt x="21" y="378"/>
                  </a:cubicBezTo>
                  <a:cubicBezTo>
                    <a:pt x="35" y="351"/>
                    <a:pt x="99" y="241"/>
                    <a:pt x="62" y="101"/>
                  </a:cubicBezTo>
                  <a:cubicBezTo>
                    <a:pt x="46" y="38"/>
                    <a:pt x="17" y="5"/>
                    <a:pt x="1" y="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52"/>
            <p:cNvSpPr>
              <a:spLocks/>
            </p:cNvSpPr>
            <p:nvPr/>
          </p:nvSpPr>
          <p:spPr bwMode="auto">
            <a:xfrm>
              <a:off x="1936" y="2270"/>
              <a:ext cx="218" cy="838"/>
            </a:xfrm>
            <a:custGeom>
              <a:avLst/>
              <a:gdLst>
                <a:gd name="T0" fmla="*/ 57 w 109"/>
                <a:gd name="T1" fmla="*/ 329 h 419"/>
                <a:gd name="T2" fmla="*/ 28 w 109"/>
                <a:gd name="T3" fmla="*/ 179 h 419"/>
                <a:gd name="T4" fmla="*/ 28 w 109"/>
                <a:gd name="T5" fmla="*/ 178 h 419"/>
                <a:gd name="T6" fmla="*/ 31 w 109"/>
                <a:gd name="T7" fmla="*/ 76 h 419"/>
                <a:gd name="T8" fmla="*/ 72 w 109"/>
                <a:gd name="T9" fmla="*/ 0 h 419"/>
                <a:gd name="T10" fmla="*/ 18 w 109"/>
                <a:gd name="T11" fmla="*/ 42 h 419"/>
                <a:gd name="T12" fmla="*/ 0 w 109"/>
                <a:gd name="T13" fmla="*/ 142 h 419"/>
                <a:gd name="T14" fmla="*/ 2 w 109"/>
                <a:gd name="T15" fmla="*/ 164 h 419"/>
                <a:gd name="T16" fmla="*/ 0 w 109"/>
                <a:gd name="T17" fmla="*/ 166 h 419"/>
                <a:gd name="T18" fmla="*/ 9 w 109"/>
                <a:gd name="T19" fmla="*/ 276 h 419"/>
                <a:gd name="T20" fmla="*/ 55 w 109"/>
                <a:gd name="T21" fmla="*/ 419 h 419"/>
                <a:gd name="T22" fmla="*/ 109 w 109"/>
                <a:gd name="T23" fmla="*/ 414 h 419"/>
                <a:gd name="T24" fmla="*/ 57 w 109"/>
                <a:gd name="T25" fmla="*/ 32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419">
                  <a:moveTo>
                    <a:pt x="57" y="329"/>
                  </a:moveTo>
                  <a:cubicBezTo>
                    <a:pt x="41" y="274"/>
                    <a:pt x="28" y="179"/>
                    <a:pt x="28" y="179"/>
                  </a:cubicBezTo>
                  <a:cubicBezTo>
                    <a:pt x="28" y="179"/>
                    <a:pt x="28" y="179"/>
                    <a:pt x="28" y="178"/>
                  </a:cubicBezTo>
                  <a:cubicBezTo>
                    <a:pt x="25" y="154"/>
                    <a:pt x="23" y="112"/>
                    <a:pt x="31" y="76"/>
                  </a:cubicBezTo>
                  <a:cubicBezTo>
                    <a:pt x="37" y="49"/>
                    <a:pt x="72" y="0"/>
                    <a:pt x="72" y="0"/>
                  </a:cubicBezTo>
                  <a:cubicBezTo>
                    <a:pt x="72" y="0"/>
                    <a:pt x="28" y="21"/>
                    <a:pt x="18" y="42"/>
                  </a:cubicBezTo>
                  <a:cubicBezTo>
                    <a:pt x="7" y="62"/>
                    <a:pt x="0" y="139"/>
                    <a:pt x="0" y="142"/>
                  </a:cubicBezTo>
                  <a:cubicBezTo>
                    <a:pt x="0" y="144"/>
                    <a:pt x="1" y="153"/>
                    <a:pt x="2" y="164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0" y="166"/>
                    <a:pt x="2" y="238"/>
                    <a:pt x="9" y="276"/>
                  </a:cubicBezTo>
                  <a:cubicBezTo>
                    <a:pt x="24" y="356"/>
                    <a:pt x="55" y="419"/>
                    <a:pt x="55" y="419"/>
                  </a:cubicBezTo>
                  <a:cubicBezTo>
                    <a:pt x="55" y="419"/>
                    <a:pt x="55" y="419"/>
                    <a:pt x="109" y="414"/>
                  </a:cubicBezTo>
                  <a:cubicBezTo>
                    <a:pt x="109" y="414"/>
                    <a:pt x="73" y="384"/>
                    <a:pt x="57" y="329"/>
                  </a:cubicBezTo>
                  <a:close/>
                </a:path>
              </a:pathLst>
            </a:custGeom>
            <a:solidFill>
              <a:srgbClr val="FFF7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53"/>
            <p:cNvSpPr>
              <a:spLocks/>
            </p:cNvSpPr>
            <p:nvPr/>
          </p:nvSpPr>
          <p:spPr bwMode="auto">
            <a:xfrm>
              <a:off x="1870" y="2256"/>
              <a:ext cx="226" cy="836"/>
            </a:xfrm>
            <a:custGeom>
              <a:avLst/>
              <a:gdLst>
                <a:gd name="T0" fmla="*/ 113 w 113"/>
                <a:gd name="T1" fmla="*/ 2 h 418"/>
                <a:gd name="T2" fmla="*/ 32 w 113"/>
                <a:gd name="T3" fmla="*/ 87 h 418"/>
                <a:gd name="T4" fmla="*/ 76 w 113"/>
                <a:gd name="T5" fmla="*/ 408 h 418"/>
                <a:gd name="T6" fmla="*/ 98 w 113"/>
                <a:gd name="T7" fmla="*/ 413 h 418"/>
                <a:gd name="T8" fmla="*/ 45 w 113"/>
                <a:gd name="T9" fmla="*/ 85 h 418"/>
                <a:gd name="T10" fmla="*/ 113 w 113"/>
                <a:gd name="T11" fmla="*/ 2 h 4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3" h="418">
                  <a:moveTo>
                    <a:pt x="113" y="2"/>
                  </a:moveTo>
                  <a:cubicBezTo>
                    <a:pt x="113" y="2"/>
                    <a:pt x="57" y="0"/>
                    <a:pt x="32" y="87"/>
                  </a:cubicBezTo>
                  <a:cubicBezTo>
                    <a:pt x="0" y="312"/>
                    <a:pt x="57" y="378"/>
                    <a:pt x="76" y="408"/>
                  </a:cubicBezTo>
                  <a:cubicBezTo>
                    <a:pt x="88" y="418"/>
                    <a:pt x="98" y="413"/>
                    <a:pt x="98" y="413"/>
                  </a:cubicBezTo>
                  <a:cubicBezTo>
                    <a:pt x="98" y="413"/>
                    <a:pt x="0" y="328"/>
                    <a:pt x="45" y="85"/>
                  </a:cubicBezTo>
                  <a:cubicBezTo>
                    <a:pt x="52" y="42"/>
                    <a:pt x="113" y="2"/>
                    <a:pt x="113" y="2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54"/>
            <p:cNvSpPr>
              <a:spLocks/>
            </p:cNvSpPr>
            <p:nvPr/>
          </p:nvSpPr>
          <p:spPr bwMode="auto">
            <a:xfrm>
              <a:off x="1564" y="2210"/>
              <a:ext cx="342" cy="798"/>
            </a:xfrm>
            <a:custGeom>
              <a:avLst/>
              <a:gdLst>
                <a:gd name="T0" fmla="*/ 54 w 171"/>
                <a:gd name="T1" fmla="*/ 269 h 399"/>
                <a:gd name="T2" fmla="*/ 58 w 171"/>
                <a:gd name="T3" fmla="*/ 106 h 399"/>
                <a:gd name="T4" fmla="*/ 156 w 171"/>
                <a:gd name="T5" fmla="*/ 9 h 399"/>
                <a:gd name="T6" fmla="*/ 83 w 171"/>
                <a:gd name="T7" fmla="*/ 22 h 399"/>
                <a:gd name="T8" fmla="*/ 27 w 171"/>
                <a:gd name="T9" fmla="*/ 65 h 399"/>
                <a:gd name="T10" fmla="*/ 22 w 171"/>
                <a:gd name="T11" fmla="*/ 270 h 399"/>
                <a:gd name="T12" fmla="*/ 171 w 171"/>
                <a:gd name="T13" fmla="*/ 396 h 399"/>
                <a:gd name="T14" fmla="*/ 54 w 171"/>
                <a:gd name="T15" fmla="*/ 269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1" h="399">
                  <a:moveTo>
                    <a:pt x="54" y="269"/>
                  </a:moveTo>
                  <a:cubicBezTo>
                    <a:pt x="53" y="249"/>
                    <a:pt x="32" y="186"/>
                    <a:pt x="58" y="106"/>
                  </a:cubicBezTo>
                  <a:cubicBezTo>
                    <a:pt x="76" y="48"/>
                    <a:pt x="125" y="18"/>
                    <a:pt x="156" y="9"/>
                  </a:cubicBezTo>
                  <a:cubicBezTo>
                    <a:pt x="121" y="0"/>
                    <a:pt x="83" y="22"/>
                    <a:pt x="83" y="22"/>
                  </a:cubicBezTo>
                  <a:cubicBezTo>
                    <a:pt x="83" y="22"/>
                    <a:pt x="37" y="43"/>
                    <a:pt x="27" y="65"/>
                  </a:cubicBezTo>
                  <a:cubicBezTo>
                    <a:pt x="18" y="87"/>
                    <a:pt x="0" y="166"/>
                    <a:pt x="22" y="270"/>
                  </a:cubicBezTo>
                  <a:cubicBezTo>
                    <a:pt x="41" y="376"/>
                    <a:pt x="115" y="399"/>
                    <a:pt x="171" y="396"/>
                  </a:cubicBezTo>
                  <a:cubicBezTo>
                    <a:pt x="112" y="373"/>
                    <a:pt x="58" y="309"/>
                    <a:pt x="54" y="269"/>
                  </a:cubicBezTo>
                  <a:close/>
                </a:path>
              </a:pathLst>
            </a:custGeom>
            <a:solidFill>
              <a:srgbClr val="FFF7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55"/>
            <p:cNvSpPr>
              <a:spLocks/>
            </p:cNvSpPr>
            <p:nvPr/>
          </p:nvSpPr>
          <p:spPr bwMode="auto">
            <a:xfrm>
              <a:off x="1574" y="2198"/>
              <a:ext cx="278" cy="764"/>
            </a:xfrm>
            <a:custGeom>
              <a:avLst/>
              <a:gdLst>
                <a:gd name="T0" fmla="*/ 139 w 139"/>
                <a:gd name="T1" fmla="*/ 12 h 382"/>
                <a:gd name="T2" fmla="*/ 74 w 139"/>
                <a:gd name="T3" fmla="*/ 20 h 382"/>
                <a:gd name="T4" fmla="*/ 20 w 139"/>
                <a:gd name="T5" fmla="*/ 101 h 382"/>
                <a:gd name="T6" fmla="*/ 11 w 139"/>
                <a:gd name="T7" fmla="*/ 256 h 382"/>
                <a:gd name="T8" fmla="*/ 94 w 139"/>
                <a:gd name="T9" fmla="*/ 382 h 382"/>
                <a:gd name="T10" fmla="*/ 97 w 139"/>
                <a:gd name="T11" fmla="*/ 372 h 382"/>
                <a:gd name="T12" fmla="*/ 35 w 139"/>
                <a:gd name="T13" fmla="*/ 295 h 382"/>
                <a:gd name="T14" fmla="*/ 14 w 139"/>
                <a:gd name="T15" fmla="*/ 206 h 382"/>
                <a:gd name="T16" fmla="*/ 49 w 139"/>
                <a:gd name="T17" fmla="*/ 71 h 382"/>
                <a:gd name="T18" fmla="*/ 139 w 139"/>
                <a:gd name="T19" fmla="*/ 12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9" h="382">
                  <a:moveTo>
                    <a:pt x="139" y="12"/>
                  </a:moveTo>
                  <a:cubicBezTo>
                    <a:pt x="131" y="0"/>
                    <a:pt x="90" y="11"/>
                    <a:pt x="74" y="20"/>
                  </a:cubicBezTo>
                  <a:cubicBezTo>
                    <a:pt x="59" y="30"/>
                    <a:pt x="37" y="62"/>
                    <a:pt x="20" y="101"/>
                  </a:cubicBezTo>
                  <a:cubicBezTo>
                    <a:pt x="3" y="140"/>
                    <a:pt x="0" y="182"/>
                    <a:pt x="11" y="256"/>
                  </a:cubicBezTo>
                  <a:cubicBezTo>
                    <a:pt x="22" y="332"/>
                    <a:pt x="94" y="382"/>
                    <a:pt x="94" y="382"/>
                  </a:cubicBezTo>
                  <a:cubicBezTo>
                    <a:pt x="94" y="382"/>
                    <a:pt x="96" y="377"/>
                    <a:pt x="97" y="372"/>
                  </a:cubicBezTo>
                  <a:cubicBezTo>
                    <a:pt x="67" y="349"/>
                    <a:pt x="40" y="316"/>
                    <a:pt x="35" y="295"/>
                  </a:cubicBezTo>
                  <a:cubicBezTo>
                    <a:pt x="28" y="270"/>
                    <a:pt x="14" y="245"/>
                    <a:pt x="14" y="206"/>
                  </a:cubicBezTo>
                  <a:cubicBezTo>
                    <a:pt x="14" y="167"/>
                    <a:pt x="26" y="119"/>
                    <a:pt x="49" y="71"/>
                  </a:cubicBezTo>
                  <a:cubicBezTo>
                    <a:pt x="71" y="22"/>
                    <a:pt x="121" y="16"/>
                    <a:pt x="139" y="12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56"/>
            <p:cNvSpPr>
              <a:spLocks/>
            </p:cNvSpPr>
            <p:nvPr/>
          </p:nvSpPr>
          <p:spPr bwMode="auto">
            <a:xfrm>
              <a:off x="1" y="1752"/>
              <a:ext cx="526" cy="928"/>
            </a:xfrm>
            <a:custGeom>
              <a:avLst/>
              <a:gdLst>
                <a:gd name="T0" fmla="*/ 113 w 263"/>
                <a:gd name="T1" fmla="*/ 427 h 464"/>
                <a:gd name="T2" fmla="*/ 239 w 263"/>
                <a:gd name="T3" fmla="*/ 340 h 464"/>
                <a:gd name="T4" fmla="*/ 199 w 263"/>
                <a:gd name="T5" fmla="*/ 128 h 464"/>
                <a:gd name="T6" fmla="*/ 107 w 263"/>
                <a:gd name="T7" fmla="*/ 85 h 464"/>
                <a:gd name="T8" fmla="*/ 48 w 263"/>
                <a:gd name="T9" fmla="*/ 1 h 464"/>
                <a:gd name="T10" fmla="*/ 0 w 263"/>
                <a:gd name="T11" fmla="*/ 38 h 464"/>
                <a:gd name="T12" fmla="*/ 0 w 263"/>
                <a:gd name="T13" fmla="*/ 445 h 464"/>
                <a:gd name="T14" fmla="*/ 25 w 263"/>
                <a:gd name="T15" fmla="*/ 451 h 464"/>
                <a:gd name="T16" fmla="*/ 113 w 263"/>
                <a:gd name="T17" fmla="*/ 427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3" h="464">
                  <a:moveTo>
                    <a:pt x="113" y="427"/>
                  </a:moveTo>
                  <a:cubicBezTo>
                    <a:pt x="141" y="437"/>
                    <a:pt x="210" y="464"/>
                    <a:pt x="239" y="340"/>
                  </a:cubicBezTo>
                  <a:cubicBezTo>
                    <a:pt x="263" y="238"/>
                    <a:pt x="214" y="142"/>
                    <a:pt x="199" y="128"/>
                  </a:cubicBezTo>
                  <a:cubicBezTo>
                    <a:pt x="177" y="108"/>
                    <a:pt x="107" y="85"/>
                    <a:pt x="107" y="85"/>
                  </a:cubicBezTo>
                  <a:cubicBezTo>
                    <a:pt x="67" y="62"/>
                    <a:pt x="115" y="5"/>
                    <a:pt x="48" y="1"/>
                  </a:cubicBezTo>
                  <a:cubicBezTo>
                    <a:pt x="27" y="0"/>
                    <a:pt x="10" y="21"/>
                    <a:pt x="0" y="38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7" y="448"/>
                    <a:pt x="16" y="450"/>
                    <a:pt x="25" y="451"/>
                  </a:cubicBezTo>
                  <a:cubicBezTo>
                    <a:pt x="61" y="456"/>
                    <a:pt x="92" y="448"/>
                    <a:pt x="113" y="4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57"/>
            <p:cNvSpPr>
              <a:spLocks/>
            </p:cNvSpPr>
            <p:nvPr/>
          </p:nvSpPr>
          <p:spPr bwMode="auto">
            <a:xfrm>
              <a:off x="1" y="1768"/>
              <a:ext cx="222" cy="234"/>
            </a:xfrm>
            <a:custGeom>
              <a:avLst/>
              <a:gdLst>
                <a:gd name="T0" fmla="*/ 60 w 111"/>
                <a:gd name="T1" fmla="*/ 70 h 117"/>
                <a:gd name="T2" fmla="*/ 61 w 111"/>
                <a:gd name="T3" fmla="*/ 37 h 117"/>
                <a:gd name="T4" fmla="*/ 72 w 111"/>
                <a:gd name="T5" fmla="*/ 17 h 117"/>
                <a:gd name="T6" fmla="*/ 32 w 111"/>
                <a:gd name="T7" fmla="*/ 14 h 117"/>
                <a:gd name="T8" fmla="*/ 16 w 111"/>
                <a:gd name="T9" fmla="*/ 62 h 117"/>
                <a:gd name="T10" fmla="*/ 0 w 111"/>
                <a:gd name="T11" fmla="*/ 66 h 117"/>
                <a:gd name="T12" fmla="*/ 0 w 111"/>
                <a:gd name="T13" fmla="*/ 117 h 117"/>
                <a:gd name="T14" fmla="*/ 111 w 111"/>
                <a:gd name="T15" fmla="*/ 111 h 117"/>
                <a:gd name="T16" fmla="*/ 60 w 111"/>
                <a:gd name="T17" fmla="*/ 7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117">
                  <a:moveTo>
                    <a:pt x="60" y="70"/>
                  </a:moveTo>
                  <a:cubicBezTo>
                    <a:pt x="55" y="60"/>
                    <a:pt x="61" y="37"/>
                    <a:pt x="61" y="37"/>
                  </a:cubicBezTo>
                  <a:cubicBezTo>
                    <a:pt x="61" y="37"/>
                    <a:pt x="67" y="23"/>
                    <a:pt x="72" y="17"/>
                  </a:cubicBezTo>
                  <a:cubicBezTo>
                    <a:pt x="60" y="0"/>
                    <a:pt x="32" y="14"/>
                    <a:pt x="32" y="14"/>
                  </a:cubicBezTo>
                  <a:cubicBezTo>
                    <a:pt x="32" y="14"/>
                    <a:pt x="19" y="33"/>
                    <a:pt x="16" y="62"/>
                  </a:cubicBezTo>
                  <a:cubicBezTo>
                    <a:pt x="10" y="66"/>
                    <a:pt x="5" y="65"/>
                    <a:pt x="0" y="66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111" y="111"/>
                    <a:pt x="111" y="111"/>
                    <a:pt x="111" y="111"/>
                  </a:cubicBezTo>
                  <a:cubicBezTo>
                    <a:pt x="111" y="111"/>
                    <a:pt x="107" y="83"/>
                    <a:pt x="60" y="70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58"/>
            <p:cNvSpPr>
              <a:spLocks/>
            </p:cNvSpPr>
            <p:nvPr/>
          </p:nvSpPr>
          <p:spPr bwMode="auto">
            <a:xfrm>
              <a:off x="1" y="1928"/>
              <a:ext cx="444" cy="680"/>
            </a:xfrm>
            <a:custGeom>
              <a:avLst/>
              <a:gdLst>
                <a:gd name="T0" fmla="*/ 108 w 222"/>
                <a:gd name="T1" fmla="*/ 321 h 340"/>
                <a:gd name="T2" fmla="*/ 216 w 222"/>
                <a:gd name="T3" fmla="*/ 174 h 340"/>
                <a:gd name="T4" fmla="*/ 97 w 222"/>
                <a:gd name="T5" fmla="*/ 33 h 340"/>
                <a:gd name="T6" fmla="*/ 0 w 222"/>
                <a:gd name="T7" fmla="*/ 18 h 340"/>
                <a:gd name="T8" fmla="*/ 0 w 222"/>
                <a:gd name="T9" fmla="*/ 329 h 340"/>
                <a:gd name="T10" fmla="*/ 108 w 222"/>
                <a:gd name="T11" fmla="*/ 321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340">
                  <a:moveTo>
                    <a:pt x="108" y="321"/>
                  </a:moveTo>
                  <a:cubicBezTo>
                    <a:pt x="194" y="324"/>
                    <a:pt x="212" y="245"/>
                    <a:pt x="216" y="174"/>
                  </a:cubicBezTo>
                  <a:cubicBezTo>
                    <a:pt x="222" y="92"/>
                    <a:pt x="140" y="11"/>
                    <a:pt x="97" y="33"/>
                  </a:cubicBezTo>
                  <a:cubicBezTo>
                    <a:pt x="67" y="13"/>
                    <a:pt x="31" y="0"/>
                    <a:pt x="0" y="18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33" y="340"/>
                    <a:pt x="79" y="338"/>
                    <a:pt x="108" y="321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59"/>
            <p:cNvSpPr>
              <a:spLocks/>
            </p:cNvSpPr>
            <p:nvPr/>
          </p:nvSpPr>
          <p:spPr bwMode="auto">
            <a:xfrm>
              <a:off x="263" y="1982"/>
              <a:ext cx="192" cy="602"/>
            </a:xfrm>
            <a:custGeom>
              <a:avLst/>
              <a:gdLst>
                <a:gd name="T0" fmla="*/ 3 w 96"/>
                <a:gd name="T1" fmla="*/ 8 h 301"/>
                <a:gd name="T2" fmla="*/ 51 w 96"/>
                <a:gd name="T3" fmla="*/ 49 h 301"/>
                <a:gd name="T4" fmla="*/ 68 w 96"/>
                <a:gd name="T5" fmla="*/ 189 h 301"/>
                <a:gd name="T6" fmla="*/ 0 w 96"/>
                <a:gd name="T7" fmla="*/ 272 h 301"/>
                <a:gd name="T8" fmla="*/ 2 w 96"/>
                <a:gd name="T9" fmla="*/ 288 h 301"/>
                <a:gd name="T10" fmla="*/ 56 w 96"/>
                <a:gd name="T11" fmla="*/ 275 h 301"/>
                <a:gd name="T12" fmla="*/ 89 w 96"/>
                <a:gd name="T13" fmla="*/ 119 h 301"/>
                <a:gd name="T14" fmla="*/ 3 w 96"/>
                <a:gd name="T15" fmla="*/ 8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6" h="301">
                  <a:moveTo>
                    <a:pt x="3" y="8"/>
                  </a:moveTo>
                  <a:cubicBezTo>
                    <a:pt x="15" y="15"/>
                    <a:pt x="29" y="19"/>
                    <a:pt x="51" y="49"/>
                  </a:cubicBezTo>
                  <a:cubicBezTo>
                    <a:pt x="71" y="80"/>
                    <a:pt x="84" y="94"/>
                    <a:pt x="68" y="189"/>
                  </a:cubicBezTo>
                  <a:cubicBezTo>
                    <a:pt x="53" y="285"/>
                    <a:pt x="0" y="272"/>
                    <a:pt x="0" y="272"/>
                  </a:cubicBezTo>
                  <a:cubicBezTo>
                    <a:pt x="0" y="272"/>
                    <a:pt x="0" y="272"/>
                    <a:pt x="2" y="288"/>
                  </a:cubicBezTo>
                  <a:cubicBezTo>
                    <a:pt x="2" y="288"/>
                    <a:pt x="35" y="301"/>
                    <a:pt x="56" y="275"/>
                  </a:cubicBezTo>
                  <a:cubicBezTo>
                    <a:pt x="78" y="249"/>
                    <a:pt x="96" y="190"/>
                    <a:pt x="89" y="119"/>
                  </a:cubicBezTo>
                  <a:cubicBezTo>
                    <a:pt x="80" y="31"/>
                    <a:pt x="13" y="0"/>
                    <a:pt x="3" y="8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60"/>
            <p:cNvSpPr>
              <a:spLocks/>
            </p:cNvSpPr>
            <p:nvPr/>
          </p:nvSpPr>
          <p:spPr bwMode="auto">
            <a:xfrm>
              <a:off x="175" y="2044"/>
              <a:ext cx="92" cy="490"/>
            </a:xfrm>
            <a:custGeom>
              <a:avLst/>
              <a:gdLst>
                <a:gd name="T0" fmla="*/ 21 w 46"/>
                <a:gd name="T1" fmla="*/ 119 h 245"/>
                <a:gd name="T2" fmla="*/ 0 w 46"/>
                <a:gd name="T3" fmla="*/ 238 h 245"/>
                <a:gd name="T4" fmla="*/ 15 w 46"/>
                <a:gd name="T5" fmla="*/ 245 h 245"/>
                <a:gd name="T6" fmla="*/ 43 w 46"/>
                <a:gd name="T7" fmla="*/ 113 h 245"/>
                <a:gd name="T8" fmla="*/ 15 w 46"/>
                <a:gd name="T9" fmla="*/ 0 h 245"/>
                <a:gd name="T10" fmla="*/ 21 w 46"/>
                <a:gd name="T11" fmla="*/ 119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" h="245">
                  <a:moveTo>
                    <a:pt x="21" y="119"/>
                  </a:moveTo>
                  <a:cubicBezTo>
                    <a:pt x="18" y="160"/>
                    <a:pt x="0" y="238"/>
                    <a:pt x="0" y="238"/>
                  </a:cubicBezTo>
                  <a:cubicBezTo>
                    <a:pt x="0" y="238"/>
                    <a:pt x="0" y="238"/>
                    <a:pt x="15" y="245"/>
                  </a:cubicBezTo>
                  <a:cubicBezTo>
                    <a:pt x="15" y="245"/>
                    <a:pt x="38" y="161"/>
                    <a:pt x="43" y="113"/>
                  </a:cubicBezTo>
                  <a:cubicBezTo>
                    <a:pt x="46" y="65"/>
                    <a:pt x="37" y="24"/>
                    <a:pt x="15" y="0"/>
                  </a:cubicBezTo>
                  <a:cubicBezTo>
                    <a:pt x="26" y="47"/>
                    <a:pt x="24" y="78"/>
                    <a:pt x="21" y="119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61"/>
            <p:cNvSpPr>
              <a:spLocks/>
            </p:cNvSpPr>
            <p:nvPr/>
          </p:nvSpPr>
          <p:spPr bwMode="auto">
            <a:xfrm>
              <a:off x="1" y="1918"/>
              <a:ext cx="208" cy="86"/>
            </a:xfrm>
            <a:custGeom>
              <a:avLst/>
              <a:gdLst>
                <a:gd name="T0" fmla="*/ 50 w 104"/>
                <a:gd name="T1" fmla="*/ 17 h 43"/>
                <a:gd name="T2" fmla="*/ 101 w 104"/>
                <a:gd name="T3" fmla="*/ 43 h 43"/>
                <a:gd name="T4" fmla="*/ 76 w 104"/>
                <a:gd name="T5" fmla="*/ 15 h 43"/>
                <a:gd name="T6" fmla="*/ 7 w 104"/>
                <a:gd name="T7" fmla="*/ 9 h 43"/>
                <a:gd name="T8" fmla="*/ 0 w 104"/>
                <a:gd name="T9" fmla="*/ 12 h 43"/>
                <a:gd name="T10" fmla="*/ 0 w 104"/>
                <a:gd name="T11" fmla="*/ 22 h 43"/>
                <a:gd name="T12" fmla="*/ 50 w 104"/>
                <a:gd name="T13" fmla="*/ 17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4" h="43">
                  <a:moveTo>
                    <a:pt x="50" y="17"/>
                  </a:moveTo>
                  <a:cubicBezTo>
                    <a:pt x="80" y="20"/>
                    <a:pt x="89" y="34"/>
                    <a:pt x="101" y="43"/>
                  </a:cubicBezTo>
                  <a:cubicBezTo>
                    <a:pt x="104" y="37"/>
                    <a:pt x="97" y="29"/>
                    <a:pt x="76" y="15"/>
                  </a:cubicBezTo>
                  <a:cubicBezTo>
                    <a:pt x="48" y="0"/>
                    <a:pt x="26" y="3"/>
                    <a:pt x="7" y="9"/>
                  </a:cubicBezTo>
                  <a:cubicBezTo>
                    <a:pt x="4" y="10"/>
                    <a:pt x="2" y="11"/>
                    <a:pt x="0" y="1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11" y="17"/>
                    <a:pt x="27" y="13"/>
                    <a:pt x="50" y="1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62"/>
            <p:cNvSpPr>
              <a:spLocks/>
            </p:cNvSpPr>
            <p:nvPr/>
          </p:nvSpPr>
          <p:spPr bwMode="auto">
            <a:xfrm>
              <a:off x="63" y="1794"/>
              <a:ext cx="82" cy="32"/>
            </a:xfrm>
            <a:custGeom>
              <a:avLst/>
              <a:gdLst>
                <a:gd name="T0" fmla="*/ 5 w 41"/>
                <a:gd name="T1" fmla="*/ 0 h 16"/>
                <a:gd name="T2" fmla="*/ 0 w 41"/>
                <a:gd name="T3" fmla="*/ 1 h 16"/>
                <a:gd name="T4" fmla="*/ 9 w 41"/>
                <a:gd name="T5" fmla="*/ 11 h 16"/>
                <a:gd name="T6" fmla="*/ 39 w 41"/>
                <a:gd name="T7" fmla="*/ 7 h 16"/>
                <a:gd name="T8" fmla="*/ 41 w 41"/>
                <a:gd name="T9" fmla="*/ 4 h 16"/>
                <a:gd name="T10" fmla="*/ 19 w 41"/>
                <a:gd name="T11" fmla="*/ 10 h 16"/>
                <a:gd name="T12" fmla="*/ 5 w 41"/>
                <a:gd name="T13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6">
                  <a:moveTo>
                    <a:pt x="5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4" y="7"/>
                    <a:pt x="9" y="11"/>
                  </a:cubicBezTo>
                  <a:cubicBezTo>
                    <a:pt x="18" y="16"/>
                    <a:pt x="26" y="13"/>
                    <a:pt x="39" y="7"/>
                  </a:cubicBezTo>
                  <a:cubicBezTo>
                    <a:pt x="39" y="7"/>
                    <a:pt x="41" y="4"/>
                    <a:pt x="41" y="4"/>
                  </a:cubicBezTo>
                  <a:cubicBezTo>
                    <a:pt x="41" y="4"/>
                    <a:pt x="28" y="10"/>
                    <a:pt x="19" y="10"/>
                  </a:cubicBezTo>
                  <a:cubicBezTo>
                    <a:pt x="10" y="1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667A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63"/>
            <p:cNvSpPr>
              <a:spLocks/>
            </p:cNvSpPr>
            <p:nvPr/>
          </p:nvSpPr>
          <p:spPr bwMode="auto">
            <a:xfrm>
              <a:off x="1" y="2368"/>
              <a:ext cx="4" cy="12"/>
            </a:xfrm>
            <a:custGeom>
              <a:avLst/>
              <a:gdLst>
                <a:gd name="T0" fmla="*/ 0 w 2"/>
                <a:gd name="T1" fmla="*/ 0 h 6"/>
                <a:gd name="T2" fmla="*/ 0 w 2"/>
                <a:gd name="T3" fmla="*/ 5 h 6"/>
                <a:gd name="T4" fmla="*/ 2 w 2"/>
                <a:gd name="T5" fmla="*/ 6 h 6"/>
                <a:gd name="T6" fmla="*/ 0 w 2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6">
                  <a:moveTo>
                    <a:pt x="0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1" y="4"/>
                    <a:pt x="0" y="0"/>
                  </a:cubicBezTo>
                  <a:close/>
                </a:path>
              </a:pathLst>
            </a:custGeom>
            <a:solidFill>
              <a:srgbClr val="A16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64"/>
            <p:cNvSpPr>
              <a:spLocks/>
            </p:cNvSpPr>
            <p:nvPr/>
          </p:nvSpPr>
          <p:spPr bwMode="auto">
            <a:xfrm>
              <a:off x="31" y="1794"/>
              <a:ext cx="44" cy="124"/>
            </a:xfrm>
            <a:custGeom>
              <a:avLst/>
              <a:gdLst>
                <a:gd name="T0" fmla="*/ 0 w 22"/>
                <a:gd name="T1" fmla="*/ 47 h 62"/>
                <a:gd name="T2" fmla="*/ 2 w 22"/>
                <a:gd name="T3" fmla="*/ 62 h 62"/>
                <a:gd name="T4" fmla="*/ 22 w 22"/>
                <a:gd name="T5" fmla="*/ 0 h 62"/>
                <a:gd name="T6" fmla="*/ 17 w 22"/>
                <a:gd name="T7" fmla="*/ 1 h 62"/>
                <a:gd name="T8" fmla="*/ 0 w 22"/>
                <a:gd name="T9" fmla="*/ 4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62">
                  <a:moveTo>
                    <a:pt x="0" y="47"/>
                  </a:moveTo>
                  <a:cubicBezTo>
                    <a:pt x="0" y="57"/>
                    <a:pt x="0" y="62"/>
                    <a:pt x="2" y="62"/>
                  </a:cubicBezTo>
                  <a:cubicBezTo>
                    <a:pt x="2" y="27"/>
                    <a:pt x="22" y="0"/>
                    <a:pt x="22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1" y="24"/>
                    <a:pt x="0" y="47"/>
                  </a:cubicBezTo>
                  <a:close/>
                </a:path>
              </a:pathLst>
            </a:custGeom>
            <a:solidFill>
              <a:srgbClr val="667A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65"/>
            <p:cNvSpPr>
              <a:spLocks/>
            </p:cNvSpPr>
            <p:nvPr/>
          </p:nvSpPr>
          <p:spPr bwMode="auto">
            <a:xfrm>
              <a:off x="1" y="1615"/>
              <a:ext cx="2304" cy="2334"/>
            </a:xfrm>
            <a:custGeom>
              <a:avLst/>
              <a:gdLst>
                <a:gd name="T0" fmla="*/ 205 w 1198"/>
                <a:gd name="T1" fmla="*/ 1079 h 1146"/>
                <a:gd name="T2" fmla="*/ 591 w 1198"/>
                <a:gd name="T3" fmla="*/ 1138 h 1146"/>
                <a:gd name="T4" fmla="*/ 996 w 1198"/>
                <a:gd name="T5" fmla="*/ 1072 h 1146"/>
                <a:gd name="T6" fmla="*/ 1139 w 1198"/>
                <a:gd name="T7" fmla="*/ 852 h 1146"/>
                <a:gd name="T8" fmla="*/ 1124 w 1198"/>
                <a:gd name="T9" fmla="*/ 470 h 1146"/>
                <a:gd name="T10" fmla="*/ 858 w 1198"/>
                <a:gd name="T11" fmla="*/ 252 h 1146"/>
                <a:gd name="T12" fmla="*/ 656 w 1198"/>
                <a:gd name="T13" fmla="*/ 142 h 1146"/>
                <a:gd name="T14" fmla="*/ 621 w 1198"/>
                <a:gd name="T15" fmla="*/ 19 h 1146"/>
                <a:gd name="T16" fmla="*/ 481 w 1198"/>
                <a:gd name="T17" fmla="*/ 34 h 1146"/>
                <a:gd name="T18" fmla="*/ 499 w 1198"/>
                <a:gd name="T19" fmla="*/ 133 h 1146"/>
                <a:gd name="T20" fmla="*/ 357 w 1198"/>
                <a:gd name="T21" fmla="*/ 144 h 1146"/>
                <a:gd name="T22" fmla="*/ 245 w 1198"/>
                <a:gd name="T23" fmla="*/ 219 h 1146"/>
                <a:gd name="T24" fmla="*/ 129 w 1198"/>
                <a:gd name="T25" fmla="*/ 258 h 1146"/>
                <a:gd name="T26" fmla="*/ 0 w 1198"/>
                <a:gd name="T27" fmla="*/ 402 h 1146"/>
                <a:gd name="T28" fmla="*/ 0 w 1198"/>
                <a:gd name="T29" fmla="*/ 893 h 1146"/>
                <a:gd name="T30" fmla="*/ 205 w 1198"/>
                <a:gd name="T31" fmla="*/ 1079 h 1146"/>
                <a:gd name="connsiteX0" fmla="*/ 1711 w 9783"/>
                <a:gd name="connsiteY0" fmla="*/ 9462 h 9993"/>
                <a:gd name="connsiteX1" fmla="*/ 4933 w 9783"/>
                <a:gd name="connsiteY1" fmla="*/ 9977 h 9993"/>
                <a:gd name="connsiteX2" fmla="*/ 8314 w 9783"/>
                <a:gd name="connsiteY2" fmla="*/ 9401 h 9993"/>
                <a:gd name="connsiteX3" fmla="*/ 9508 w 9783"/>
                <a:gd name="connsiteY3" fmla="*/ 7482 h 9993"/>
                <a:gd name="connsiteX4" fmla="*/ 9382 w 9783"/>
                <a:gd name="connsiteY4" fmla="*/ 4148 h 9993"/>
                <a:gd name="connsiteX5" fmla="*/ 7162 w 9783"/>
                <a:gd name="connsiteY5" fmla="*/ 2246 h 9993"/>
                <a:gd name="connsiteX6" fmla="*/ 5476 w 9783"/>
                <a:gd name="connsiteY6" fmla="*/ 1286 h 9993"/>
                <a:gd name="connsiteX7" fmla="*/ 5184 w 9783"/>
                <a:gd name="connsiteY7" fmla="*/ 213 h 9993"/>
                <a:gd name="connsiteX8" fmla="*/ 4015 w 9783"/>
                <a:gd name="connsiteY8" fmla="*/ 344 h 9993"/>
                <a:gd name="connsiteX9" fmla="*/ 4165 w 9783"/>
                <a:gd name="connsiteY9" fmla="*/ 1208 h 9993"/>
                <a:gd name="connsiteX10" fmla="*/ 2980 w 9783"/>
                <a:gd name="connsiteY10" fmla="*/ 1304 h 9993"/>
                <a:gd name="connsiteX11" fmla="*/ 2045 w 9783"/>
                <a:gd name="connsiteY11" fmla="*/ 1958 h 9993"/>
                <a:gd name="connsiteX12" fmla="*/ 1077 w 9783"/>
                <a:gd name="connsiteY12" fmla="*/ 2298 h 9993"/>
                <a:gd name="connsiteX13" fmla="*/ 0 w 9783"/>
                <a:gd name="connsiteY13" fmla="*/ 3555 h 9993"/>
                <a:gd name="connsiteX14" fmla="*/ 0 w 9783"/>
                <a:gd name="connsiteY14" fmla="*/ 7839 h 9993"/>
                <a:gd name="connsiteX15" fmla="*/ 1711 w 9783"/>
                <a:gd name="connsiteY15" fmla="*/ 9462 h 9993"/>
                <a:gd name="connsiteX0" fmla="*/ 1749 w 10000"/>
                <a:gd name="connsiteY0" fmla="*/ 9555 h 10086"/>
                <a:gd name="connsiteX1" fmla="*/ 5042 w 10000"/>
                <a:gd name="connsiteY1" fmla="*/ 10070 h 10086"/>
                <a:gd name="connsiteX2" fmla="*/ 8498 w 10000"/>
                <a:gd name="connsiteY2" fmla="*/ 9494 h 10086"/>
                <a:gd name="connsiteX3" fmla="*/ 9719 w 10000"/>
                <a:gd name="connsiteY3" fmla="*/ 7573 h 10086"/>
                <a:gd name="connsiteX4" fmla="*/ 9590 w 10000"/>
                <a:gd name="connsiteY4" fmla="*/ 4237 h 10086"/>
                <a:gd name="connsiteX5" fmla="*/ 7321 w 10000"/>
                <a:gd name="connsiteY5" fmla="*/ 2334 h 10086"/>
                <a:gd name="connsiteX6" fmla="*/ 5597 w 10000"/>
                <a:gd name="connsiteY6" fmla="*/ 1373 h 10086"/>
                <a:gd name="connsiteX7" fmla="*/ 5299 w 10000"/>
                <a:gd name="connsiteY7" fmla="*/ 299 h 10086"/>
                <a:gd name="connsiteX8" fmla="*/ 4104 w 10000"/>
                <a:gd name="connsiteY8" fmla="*/ 430 h 10086"/>
                <a:gd name="connsiteX9" fmla="*/ 4257 w 10000"/>
                <a:gd name="connsiteY9" fmla="*/ 1295 h 10086"/>
                <a:gd name="connsiteX10" fmla="*/ 3046 w 10000"/>
                <a:gd name="connsiteY10" fmla="*/ 1391 h 10086"/>
                <a:gd name="connsiteX11" fmla="*/ 2090 w 10000"/>
                <a:gd name="connsiteY11" fmla="*/ 2045 h 10086"/>
                <a:gd name="connsiteX12" fmla="*/ 1101 w 10000"/>
                <a:gd name="connsiteY12" fmla="*/ 2386 h 10086"/>
                <a:gd name="connsiteX13" fmla="*/ 0 w 10000"/>
                <a:gd name="connsiteY13" fmla="*/ 3643 h 10086"/>
                <a:gd name="connsiteX14" fmla="*/ 0 w 10000"/>
                <a:gd name="connsiteY14" fmla="*/ 7930 h 10086"/>
                <a:gd name="connsiteX15" fmla="*/ 1749 w 10000"/>
                <a:gd name="connsiteY15" fmla="*/ 9555 h 10086"/>
                <a:gd name="connsiteX0" fmla="*/ 1749 w 9935"/>
                <a:gd name="connsiteY0" fmla="*/ 9555 h 10086"/>
                <a:gd name="connsiteX1" fmla="*/ 5042 w 9935"/>
                <a:gd name="connsiteY1" fmla="*/ 10070 h 10086"/>
                <a:gd name="connsiteX2" fmla="*/ 8498 w 9935"/>
                <a:gd name="connsiteY2" fmla="*/ 9494 h 10086"/>
                <a:gd name="connsiteX3" fmla="*/ 9719 w 9935"/>
                <a:gd name="connsiteY3" fmla="*/ 7573 h 10086"/>
                <a:gd name="connsiteX4" fmla="*/ 9453 w 9935"/>
                <a:gd name="connsiteY4" fmla="*/ 4214 h 10086"/>
                <a:gd name="connsiteX5" fmla="*/ 7321 w 9935"/>
                <a:gd name="connsiteY5" fmla="*/ 2334 h 10086"/>
                <a:gd name="connsiteX6" fmla="*/ 5597 w 9935"/>
                <a:gd name="connsiteY6" fmla="*/ 1373 h 10086"/>
                <a:gd name="connsiteX7" fmla="*/ 5299 w 9935"/>
                <a:gd name="connsiteY7" fmla="*/ 299 h 10086"/>
                <a:gd name="connsiteX8" fmla="*/ 4104 w 9935"/>
                <a:gd name="connsiteY8" fmla="*/ 430 h 10086"/>
                <a:gd name="connsiteX9" fmla="*/ 4257 w 9935"/>
                <a:gd name="connsiteY9" fmla="*/ 1295 h 10086"/>
                <a:gd name="connsiteX10" fmla="*/ 3046 w 9935"/>
                <a:gd name="connsiteY10" fmla="*/ 1391 h 10086"/>
                <a:gd name="connsiteX11" fmla="*/ 2090 w 9935"/>
                <a:gd name="connsiteY11" fmla="*/ 2045 h 10086"/>
                <a:gd name="connsiteX12" fmla="*/ 1101 w 9935"/>
                <a:gd name="connsiteY12" fmla="*/ 2386 h 10086"/>
                <a:gd name="connsiteX13" fmla="*/ 0 w 9935"/>
                <a:gd name="connsiteY13" fmla="*/ 3643 h 10086"/>
                <a:gd name="connsiteX14" fmla="*/ 0 w 9935"/>
                <a:gd name="connsiteY14" fmla="*/ 7930 h 10086"/>
                <a:gd name="connsiteX15" fmla="*/ 1749 w 9935"/>
                <a:gd name="connsiteY15" fmla="*/ 9555 h 10086"/>
                <a:gd name="connsiteX0" fmla="*/ 1760 w 9897"/>
                <a:gd name="connsiteY0" fmla="*/ 9474 h 10000"/>
                <a:gd name="connsiteX1" fmla="*/ 5075 w 9897"/>
                <a:gd name="connsiteY1" fmla="*/ 9984 h 10000"/>
                <a:gd name="connsiteX2" fmla="*/ 8554 w 9897"/>
                <a:gd name="connsiteY2" fmla="*/ 9413 h 10000"/>
                <a:gd name="connsiteX3" fmla="*/ 9576 w 9897"/>
                <a:gd name="connsiteY3" fmla="*/ 7485 h 10000"/>
                <a:gd name="connsiteX4" fmla="*/ 9515 w 9897"/>
                <a:gd name="connsiteY4" fmla="*/ 4178 h 10000"/>
                <a:gd name="connsiteX5" fmla="*/ 7369 w 9897"/>
                <a:gd name="connsiteY5" fmla="*/ 2314 h 10000"/>
                <a:gd name="connsiteX6" fmla="*/ 5634 w 9897"/>
                <a:gd name="connsiteY6" fmla="*/ 1361 h 10000"/>
                <a:gd name="connsiteX7" fmla="*/ 5334 w 9897"/>
                <a:gd name="connsiteY7" fmla="*/ 296 h 10000"/>
                <a:gd name="connsiteX8" fmla="*/ 4131 w 9897"/>
                <a:gd name="connsiteY8" fmla="*/ 426 h 10000"/>
                <a:gd name="connsiteX9" fmla="*/ 4285 w 9897"/>
                <a:gd name="connsiteY9" fmla="*/ 1284 h 10000"/>
                <a:gd name="connsiteX10" fmla="*/ 3066 w 9897"/>
                <a:gd name="connsiteY10" fmla="*/ 1379 h 10000"/>
                <a:gd name="connsiteX11" fmla="*/ 2104 w 9897"/>
                <a:gd name="connsiteY11" fmla="*/ 2028 h 10000"/>
                <a:gd name="connsiteX12" fmla="*/ 1108 w 9897"/>
                <a:gd name="connsiteY12" fmla="*/ 2366 h 10000"/>
                <a:gd name="connsiteX13" fmla="*/ 0 w 9897"/>
                <a:gd name="connsiteY13" fmla="*/ 3612 h 10000"/>
                <a:gd name="connsiteX14" fmla="*/ 0 w 9897"/>
                <a:gd name="connsiteY14" fmla="*/ 7862 h 10000"/>
                <a:gd name="connsiteX15" fmla="*/ 1760 w 9897"/>
                <a:gd name="connsiteY15" fmla="*/ 9474 h 10000"/>
                <a:gd name="connsiteX0" fmla="*/ 1778 w 10000"/>
                <a:gd name="connsiteY0" fmla="*/ 9474 h 10000"/>
                <a:gd name="connsiteX1" fmla="*/ 5128 w 10000"/>
                <a:gd name="connsiteY1" fmla="*/ 9984 h 10000"/>
                <a:gd name="connsiteX2" fmla="*/ 8643 w 10000"/>
                <a:gd name="connsiteY2" fmla="*/ 9413 h 10000"/>
                <a:gd name="connsiteX3" fmla="*/ 9676 w 10000"/>
                <a:gd name="connsiteY3" fmla="*/ 7485 h 10000"/>
                <a:gd name="connsiteX4" fmla="*/ 9614 w 10000"/>
                <a:gd name="connsiteY4" fmla="*/ 4178 h 10000"/>
                <a:gd name="connsiteX5" fmla="*/ 7446 w 10000"/>
                <a:gd name="connsiteY5" fmla="*/ 2314 h 10000"/>
                <a:gd name="connsiteX6" fmla="*/ 5693 w 10000"/>
                <a:gd name="connsiteY6" fmla="*/ 1361 h 10000"/>
                <a:gd name="connsiteX7" fmla="*/ 5390 w 10000"/>
                <a:gd name="connsiteY7" fmla="*/ 296 h 10000"/>
                <a:gd name="connsiteX8" fmla="*/ 4174 w 10000"/>
                <a:gd name="connsiteY8" fmla="*/ 426 h 10000"/>
                <a:gd name="connsiteX9" fmla="*/ 4330 w 10000"/>
                <a:gd name="connsiteY9" fmla="*/ 1284 h 10000"/>
                <a:gd name="connsiteX10" fmla="*/ 3098 w 10000"/>
                <a:gd name="connsiteY10" fmla="*/ 1495 h 10000"/>
                <a:gd name="connsiteX11" fmla="*/ 2126 w 10000"/>
                <a:gd name="connsiteY11" fmla="*/ 2028 h 10000"/>
                <a:gd name="connsiteX12" fmla="*/ 1120 w 10000"/>
                <a:gd name="connsiteY12" fmla="*/ 2366 h 10000"/>
                <a:gd name="connsiteX13" fmla="*/ 0 w 10000"/>
                <a:gd name="connsiteY13" fmla="*/ 3612 h 10000"/>
                <a:gd name="connsiteX14" fmla="*/ 0 w 10000"/>
                <a:gd name="connsiteY14" fmla="*/ 7862 h 10000"/>
                <a:gd name="connsiteX15" fmla="*/ 1778 w 10000"/>
                <a:gd name="connsiteY15" fmla="*/ 9474 h 10000"/>
                <a:gd name="connsiteX0" fmla="*/ 1778 w 10000"/>
                <a:gd name="connsiteY0" fmla="*/ 9474 h 10000"/>
                <a:gd name="connsiteX1" fmla="*/ 5128 w 10000"/>
                <a:gd name="connsiteY1" fmla="*/ 9984 h 10000"/>
                <a:gd name="connsiteX2" fmla="*/ 8643 w 10000"/>
                <a:gd name="connsiteY2" fmla="*/ 9413 h 10000"/>
                <a:gd name="connsiteX3" fmla="*/ 9676 w 10000"/>
                <a:gd name="connsiteY3" fmla="*/ 7485 h 10000"/>
                <a:gd name="connsiteX4" fmla="*/ 9614 w 10000"/>
                <a:gd name="connsiteY4" fmla="*/ 4178 h 10000"/>
                <a:gd name="connsiteX5" fmla="*/ 7446 w 10000"/>
                <a:gd name="connsiteY5" fmla="*/ 2314 h 10000"/>
                <a:gd name="connsiteX6" fmla="*/ 5693 w 10000"/>
                <a:gd name="connsiteY6" fmla="*/ 1361 h 10000"/>
                <a:gd name="connsiteX7" fmla="*/ 5390 w 10000"/>
                <a:gd name="connsiteY7" fmla="*/ 296 h 10000"/>
                <a:gd name="connsiteX8" fmla="*/ 4174 w 10000"/>
                <a:gd name="connsiteY8" fmla="*/ 426 h 10000"/>
                <a:gd name="connsiteX9" fmla="*/ 4330 w 10000"/>
                <a:gd name="connsiteY9" fmla="*/ 1284 h 10000"/>
                <a:gd name="connsiteX10" fmla="*/ 3098 w 10000"/>
                <a:gd name="connsiteY10" fmla="*/ 1495 h 10000"/>
                <a:gd name="connsiteX11" fmla="*/ 2126 w 10000"/>
                <a:gd name="connsiteY11" fmla="*/ 2028 h 10000"/>
                <a:gd name="connsiteX12" fmla="*/ 1120 w 10000"/>
                <a:gd name="connsiteY12" fmla="*/ 2366 h 10000"/>
                <a:gd name="connsiteX13" fmla="*/ 0 w 10000"/>
                <a:gd name="connsiteY13" fmla="*/ 3612 h 10000"/>
                <a:gd name="connsiteX14" fmla="*/ 0 w 10000"/>
                <a:gd name="connsiteY14" fmla="*/ 7862 h 10000"/>
                <a:gd name="connsiteX15" fmla="*/ 1778 w 10000"/>
                <a:gd name="connsiteY15" fmla="*/ 9474 h 10000"/>
                <a:gd name="connsiteX0" fmla="*/ 1778 w 10000"/>
                <a:gd name="connsiteY0" fmla="*/ 9474 h 10000"/>
                <a:gd name="connsiteX1" fmla="*/ 5128 w 10000"/>
                <a:gd name="connsiteY1" fmla="*/ 9984 h 10000"/>
                <a:gd name="connsiteX2" fmla="*/ 8643 w 10000"/>
                <a:gd name="connsiteY2" fmla="*/ 9413 h 10000"/>
                <a:gd name="connsiteX3" fmla="*/ 9676 w 10000"/>
                <a:gd name="connsiteY3" fmla="*/ 7485 h 10000"/>
                <a:gd name="connsiteX4" fmla="*/ 9614 w 10000"/>
                <a:gd name="connsiteY4" fmla="*/ 4178 h 10000"/>
                <a:gd name="connsiteX5" fmla="*/ 7446 w 10000"/>
                <a:gd name="connsiteY5" fmla="*/ 2314 h 10000"/>
                <a:gd name="connsiteX6" fmla="*/ 5693 w 10000"/>
                <a:gd name="connsiteY6" fmla="*/ 1361 h 10000"/>
                <a:gd name="connsiteX7" fmla="*/ 5390 w 10000"/>
                <a:gd name="connsiteY7" fmla="*/ 296 h 10000"/>
                <a:gd name="connsiteX8" fmla="*/ 4174 w 10000"/>
                <a:gd name="connsiteY8" fmla="*/ 426 h 10000"/>
                <a:gd name="connsiteX9" fmla="*/ 4330 w 10000"/>
                <a:gd name="connsiteY9" fmla="*/ 1284 h 10000"/>
                <a:gd name="connsiteX10" fmla="*/ 3098 w 10000"/>
                <a:gd name="connsiteY10" fmla="*/ 1495 h 10000"/>
                <a:gd name="connsiteX11" fmla="*/ 2126 w 10000"/>
                <a:gd name="connsiteY11" fmla="*/ 2028 h 10000"/>
                <a:gd name="connsiteX12" fmla="*/ 1120 w 10000"/>
                <a:gd name="connsiteY12" fmla="*/ 2366 h 10000"/>
                <a:gd name="connsiteX13" fmla="*/ 0 w 10000"/>
                <a:gd name="connsiteY13" fmla="*/ 3612 h 10000"/>
                <a:gd name="connsiteX14" fmla="*/ 0 w 10000"/>
                <a:gd name="connsiteY14" fmla="*/ 7862 h 10000"/>
                <a:gd name="connsiteX15" fmla="*/ 1778 w 10000"/>
                <a:gd name="connsiteY15" fmla="*/ 9474 h 10000"/>
                <a:gd name="connsiteX0" fmla="*/ 1778 w 10000"/>
                <a:gd name="connsiteY0" fmla="*/ 9474 h 10000"/>
                <a:gd name="connsiteX1" fmla="*/ 5128 w 10000"/>
                <a:gd name="connsiteY1" fmla="*/ 9984 h 10000"/>
                <a:gd name="connsiteX2" fmla="*/ 8643 w 10000"/>
                <a:gd name="connsiteY2" fmla="*/ 9413 h 10000"/>
                <a:gd name="connsiteX3" fmla="*/ 9676 w 10000"/>
                <a:gd name="connsiteY3" fmla="*/ 7485 h 10000"/>
                <a:gd name="connsiteX4" fmla="*/ 9614 w 10000"/>
                <a:gd name="connsiteY4" fmla="*/ 4178 h 10000"/>
                <a:gd name="connsiteX5" fmla="*/ 7446 w 10000"/>
                <a:gd name="connsiteY5" fmla="*/ 2314 h 10000"/>
                <a:gd name="connsiteX6" fmla="*/ 5693 w 10000"/>
                <a:gd name="connsiteY6" fmla="*/ 1361 h 10000"/>
                <a:gd name="connsiteX7" fmla="*/ 5390 w 10000"/>
                <a:gd name="connsiteY7" fmla="*/ 296 h 10000"/>
                <a:gd name="connsiteX8" fmla="*/ 4174 w 10000"/>
                <a:gd name="connsiteY8" fmla="*/ 426 h 10000"/>
                <a:gd name="connsiteX9" fmla="*/ 4330 w 10000"/>
                <a:gd name="connsiteY9" fmla="*/ 1284 h 10000"/>
                <a:gd name="connsiteX10" fmla="*/ 3098 w 10000"/>
                <a:gd name="connsiteY10" fmla="*/ 1495 h 10000"/>
                <a:gd name="connsiteX11" fmla="*/ 2126 w 10000"/>
                <a:gd name="connsiteY11" fmla="*/ 2028 h 10000"/>
                <a:gd name="connsiteX12" fmla="*/ 1120 w 10000"/>
                <a:gd name="connsiteY12" fmla="*/ 2366 h 10000"/>
                <a:gd name="connsiteX13" fmla="*/ 0 w 10000"/>
                <a:gd name="connsiteY13" fmla="*/ 3612 h 10000"/>
                <a:gd name="connsiteX14" fmla="*/ 0 w 10000"/>
                <a:gd name="connsiteY14" fmla="*/ 7862 h 10000"/>
                <a:gd name="connsiteX15" fmla="*/ 1778 w 10000"/>
                <a:gd name="connsiteY15" fmla="*/ 9474 h 10000"/>
                <a:gd name="connsiteX0" fmla="*/ 1778 w 10000"/>
                <a:gd name="connsiteY0" fmla="*/ 9474 h 10000"/>
                <a:gd name="connsiteX1" fmla="*/ 5128 w 10000"/>
                <a:gd name="connsiteY1" fmla="*/ 9984 h 10000"/>
                <a:gd name="connsiteX2" fmla="*/ 8643 w 10000"/>
                <a:gd name="connsiteY2" fmla="*/ 9413 h 10000"/>
                <a:gd name="connsiteX3" fmla="*/ 9676 w 10000"/>
                <a:gd name="connsiteY3" fmla="*/ 7485 h 10000"/>
                <a:gd name="connsiteX4" fmla="*/ 9614 w 10000"/>
                <a:gd name="connsiteY4" fmla="*/ 4178 h 10000"/>
                <a:gd name="connsiteX5" fmla="*/ 7446 w 10000"/>
                <a:gd name="connsiteY5" fmla="*/ 2314 h 10000"/>
                <a:gd name="connsiteX6" fmla="*/ 5693 w 10000"/>
                <a:gd name="connsiteY6" fmla="*/ 1361 h 10000"/>
                <a:gd name="connsiteX7" fmla="*/ 5390 w 10000"/>
                <a:gd name="connsiteY7" fmla="*/ 296 h 10000"/>
                <a:gd name="connsiteX8" fmla="*/ 4174 w 10000"/>
                <a:gd name="connsiteY8" fmla="*/ 426 h 10000"/>
                <a:gd name="connsiteX9" fmla="*/ 4330 w 10000"/>
                <a:gd name="connsiteY9" fmla="*/ 1377 h 10000"/>
                <a:gd name="connsiteX10" fmla="*/ 3098 w 10000"/>
                <a:gd name="connsiteY10" fmla="*/ 1495 h 10000"/>
                <a:gd name="connsiteX11" fmla="*/ 2126 w 10000"/>
                <a:gd name="connsiteY11" fmla="*/ 2028 h 10000"/>
                <a:gd name="connsiteX12" fmla="*/ 1120 w 10000"/>
                <a:gd name="connsiteY12" fmla="*/ 2366 h 10000"/>
                <a:gd name="connsiteX13" fmla="*/ 0 w 10000"/>
                <a:gd name="connsiteY13" fmla="*/ 3612 h 10000"/>
                <a:gd name="connsiteX14" fmla="*/ 0 w 10000"/>
                <a:gd name="connsiteY14" fmla="*/ 7862 h 10000"/>
                <a:gd name="connsiteX15" fmla="*/ 1778 w 10000"/>
                <a:gd name="connsiteY15" fmla="*/ 9474 h 10000"/>
                <a:gd name="connsiteX0" fmla="*/ 1778 w 10000"/>
                <a:gd name="connsiteY0" fmla="*/ 9534 h 10060"/>
                <a:gd name="connsiteX1" fmla="*/ 5128 w 10000"/>
                <a:gd name="connsiteY1" fmla="*/ 10044 h 10060"/>
                <a:gd name="connsiteX2" fmla="*/ 8643 w 10000"/>
                <a:gd name="connsiteY2" fmla="*/ 9473 h 10060"/>
                <a:gd name="connsiteX3" fmla="*/ 9676 w 10000"/>
                <a:gd name="connsiteY3" fmla="*/ 7545 h 10060"/>
                <a:gd name="connsiteX4" fmla="*/ 9614 w 10000"/>
                <a:gd name="connsiteY4" fmla="*/ 4238 h 10060"/>
                <a:gd name="connsiteX5" fmla="*/ 7446 w 10000"/>
                <a:gd name="connsiteY5" fmla="*/ 2374 h 10060"/>
                <a:gd name="connsiteX6" fmla="*/ 5693 w 10000"/>
                <a:gd name="connsiteY6" fmla="*/ 1421 h 10060"/>
                <a:gd name="connsiteX7" fmla="*/ 5390 w 10000"/>
                <a:gd name="connsiteY7" fmla="*/ 356 h 10060"/>
                <a:gd name="connsiteX8" fmla="*/ 4174 w 10000"/>
                <a:gd name="connsiteY8" fmla="*/ 370 h 10060"/>
                <a:gd name="connsiteX9" fmla="*/ 4330 w 10000"/>
                <a:gd name="connsiteY9" fmla="*/ 1437 h 10060"/>
                <a:gd name="connsiteX10" fmla="*/ 3098 w 10000"/>
                <a:gd name="connsiteY10" fmla="*/ 1555 h 10060"/>
                <a:gd name="connsiteX11" fmla="*/ 2126 w 10000"/>
                <a:gd name="connsiteY11" fmla="*/ 2088 h 10060"/>
                <a:gd name="connsiteX12" fmla="*/ 1120 w 10000"/>
                <a:gd name="connsiteY12" fmla="*/ 2426 h 10060"/>
                <a:gd name="connsiteX13" fmla="*/ 0 w 10000"/>
                <a:gd name="connsiteY13" fmla="*/ 3672 h 10060"/>
                <a:gd name="connsiteX14" fmla="*/ 0 w 10000"/>
                <a:gd name="connsiteY14" fmla="*/ 7922 h 10060"/>
                <a:gd name="connsiteX15" fmla="*/ 1778 w 10000"/>
                <a:gd name="connsiteY15" fmla="*/ 9534 h 10060"/>
                <a:gd name="connsiteX0" fmla="*/ 1778 w 10000"/>
                <a:gd name="connsiteY0" fmla="*/ 9578 h 10104"/>
                <a:gd name="connsiteX1" fmla="*/ 5128 w 10000"/>
                <a:gd name="connsiteY1" fmla="*/ 10088 h 10104"/>
                <a:gd name="connsiteX2" fmla="*/ 8643 w 10000"/>
                <a:gd name="connsiteY2" fmla="*/ 9517 h 10104"/>
                <a:gd name="connsiteX3" fmla="*/ 9676 w 10000"/>
                <a:gd name="connsiteY3" fmla="*/ 7589 h 10104"/>
                <a:gd name="connsiteX4" fmla="*/ 9614 w 10000"/>
                <a:gd name="connsiteY4" fmla="*/ 4282 h 10104"/>
                <a:gd name="connsiteX5" fmla="*/ 7446 w 10000"/>
                <a:gd name="connsiteY5" fmla="*/ 2418 h 10104"/>
                <a:gd name="connsiteX6" fmla="*/ 5693 w 10000"/>
                <a:gd name="connsiteY6" fmla="*/ 1465 h 10104"/>
                <a:gd name="connsiteX7" fmla="*/ 5413 w 10000"/>
                <a:gd name="connsiteY7" fmla="*/ 307 h 10104"/>
                <a:gd name="connsiteX8" fmla="*/ 4174 w 10000"/>
                <a:gd name="connsiteY8" fmla="*/ 414 h 10104"/>
                <a:gd name="connsiteX9" fmla="*/ 4330 w 10000"/>
                <a:gd name="connsiteY9" fmla="*/ 1481 h 10104"/>
                <a:gd name="connsiteX10" fmla="*/ 3098 w 10000"/>
                <a:gd name="connsiteY10" fmla="*/ 1599 h 10104"/>
                <a:gd name="connsiteX11" fmla="*/ 2126 w 10000"/>
                <a:gd name="connsiteY11" fmla="*/ 2132 h 10104"/>
                <a:gd name="connsiteX12" fmla="*/ 1120 w 10000"/>
                <a:gd name="connsiteY12" fmla="*/ 2470 h 10104"/>
                <a:gd name="connsiteX13" fmla="*/ 0 w 10000"/>
                <a:gd name="connsiteY13" fmla="*/ 3716 h 10104"/>
                <a:gd name="connsiteX14" fmla="*/ 0 w 10000"/>
                <a:gd name="connsiteY14" fmla="*/ 7966 h 10104"/>
                <a:gd name="connsiteX15" fmla="*/ 1778 w 10000"/>
                <a:gd name="connsiteY15" fmla="*/ 9578 h 101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000" h="10104">
                  <a:moveTo>
                    <a:pt x="1778" y="9578"/>
                  </a:moveTo>
                  <a:cubicBezTo>
                    <a:pt x="2517" y="9976"/>
                    <a:pt x="4278" y="10046"/>
                    <a:pt x="5128" y="10088"/>
                  </a:cubicBezTo>
                  <a:cubicBezTo>
                    <a:pt x="6247" y="10158"/>
                    <a:pt x="7896" y="10011"/>
                    <a:pt x="8643" y="9517"/>
                  </a:cubicBezTo>
                  <a:cubicBezTo>
                    <a:pt x="9112" y="9196"/>
                    <a:pt x="9465" y="8118"/>
                    <a:pt x="9676" y="7589"/>
                  </a:cubicBezTo>
                  <a:cubicBezTo>
                    <a:pt x="9969" y="6819"/>
                    <a:pt x="10257" y="5875"/>
                    <a:pt x="9614" y="4282"/>
                  </a:cubicBezTo>
                  <a:cubicBezTo>
                    <a:pt x="9103" y="3001"/>
                    <a:pt x="8192" y="2367"/>
                    <a:pt x="7446" y="2418"/>
                  </a:cubicBezTo>
                  <a:cubicBezTo>
                    <a:pt x="7176" y="1932"/>
                    <a:pt x="6533" y="1474"/>
                    <a:pt x="5693" y="1465"/>
                  </a:cubicBezTo>
                  <a:cubicBezTo>
                    <a:pt x="5640" y="964"/>
                    <a:pt x="5586" y="636"/>
                    <a:pt x="5413" y="307"/>
                  </a:cubicBezTo>
                  <a:cubicBezTo>
                    <a:pt x="5239" y="-89"/>
                    <a:pt x="4498" y="-153"/>
                    <a:pt x="4174" y="414"/>
                  </a:cubicBezTo>
                  <a:cubicBezTo>
                    <a:pt x="4330" y="673"/>
                    <a:pt x="4369" y="1257"/>
                    <a:pt x="4330" y="1481"/>
                  </a:cubicBezTo>
                  <a:cubicBezTo>
                    <a:pt x="4128" y="1450"/>
                    <a:pt x="3583" y="1391"/>
                    <a:pt x="3098" y="1599"/>
                  </a:cubicBezTo>
                  <a:cubicBezTo>
                    <a:pt x="2629" y="1790"/>
                    <a:pt x="2456" y="1987"/>
                    <a:pt x="2126" y="2132"/>
                  </a:cubicBezTo>
                  <a:cubicBezTo>
                    <a:pt x="1796" y="2277"/>
                    <a:pt x="1484" y="2261"/>
                    <a:pt x="1120" y="2470"/>
                  </a:cubicBezTo>
                  <a:cubicBezTo>
                    <a:pt x="781" y="2660"/>
                    <a:pt x="329" y="3041"/>
                    <a:pt x="0" y="3716"/>
                  </a:cubicBezTo>
                  <a:lnTo>
                    <a:pt x="0" y="7966"/>
                  </a:lnTo>
                  <a:cubicBezTo>
                    <a:pt x="443" y="8591"/>
                    <a:pt x="1102" y="9214"/>
                    <a:pt x="1778" y="957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0" name="Freeform 66"/>
            <p:cNvSpPr>
              <a:spLocks/>
            </p:cNvSpPr>
            <p:nvPr/>
          </p:nvSpPr>
          <p:spPr bwMode="auto">
            <a:xfrm>
              <a:off x="1" y="1978"/>
              <a:ext cx="2465" cy="1786"/>
            </a:xfrm>
            <a:custGeom>
              <a:avLst/>
              <a:gdLst>
                <a:gd name="T0" fmla="*/ 782 w 1233"/>
                <a:gd name="T1" fmla="*/ 875 h 893"/>
                <a:gd name="T2" fmla="*/ 830 w 1233"/>
                <a:gd name="T3" fmla="*/ 122 h 893"/>
                <a:gd name="T4" fmla="*/ 408 w 1233"/>
                <a:gd name="T5" fmla="*/ 36 h 893"/>
                <a:gd name="T6" fmla="*/ 232 w 1233"/>
                <a:gd name="T7" fmla="*/ 106 h 893"/>
                <a:gd name="T8" fmla="*/ 0 w 1233"/>
                <a:gd name="T9" fmla="*/ 409 h 893"/>
                <a:gd name="T10" fmla="*/ 0 w 1233"/>
                <a:gd name="T11" fmla="*/ 562 h 893"/>
                <a:gd name="T12" fmla="*/ 782 w 1233"/>
                <a:gd name="T13" fmla="*/ 875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3" h="893">
                  <a:moveTo>
                    <a:pt x="782" y="875"/>
                  </a:moveTo>
                  <a:cubicBezTo>
                    <a:pt x="1233" y="847"/>
                    <a:pt x="1152" y="115"/>
                    <a:pt x="830" y="122"/>
                  </a:cubicBezTo>
                  <a:cubicBezTo>
                    <a:pt x="736" y="0"/>
                    <a:pt x="536" y="9"/>
                    <a:pt x="408" y="36"/>
                  </a:cubicBezTo>
                  <a:cubicBezTo>
                    <a:pt x="284" y="65"/>
                    <a:pt x="232" y="106"/>
                    <a:pt x="232" y="106"/>
                  </a:cubicBezTo>
                  <a:cubicBezTo>
                    <a:pt x="232" y="106"/>
                    <a:pt x="41" y="131"/>
                    <a:pt x="0" y="409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53" y="893"/>
                    <a:pt x="442" y="880"/>
                    <a:pt x="782" y="87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1" name="Freeform 67"/>
            <p:cNvSpPr>
              <a:spLocks/>
            </p:cNvSpPr>
            <p:nvPr/>
          </p:nvSpPr>
          <p:spPr bwMode="auto">
            <a:xfrm>
              <a:off x="559" y="1624"/>
              <a:ext cx="1144" cy="775"/>
            </a:xfrm>
            <a:custGeom>
              <a:avLst/>
              <a:gdLst>
                <a:gd name="T0" fmla="*/ 441 w 545"/>
                <a:gd name="T1" fmla="*/ 176 h 295"/>
                <a:gd name="T2" fmla="*/ 330 w 545"/>
                <a:gd name="T3" fmla="*/ 157 h 295"/>
                <a:gd name="T4" fmla="*/ 311 w 545"/>
                <a:gd name="T5" fmla="*/ 29 h 295"/>
                <a:gd name="T6" fmla="*/ 215 w 545"/>
                <a:gd name="T7" fmla="*/ 32 h 295"/>
                <a:gd name="T8" fmla="*/ 228 w 545"/>
                <a:gd name="T9" fmla="*/ 154 h 295"/>
                <a:gd name="T10" fmla="*/ 0 w 545"/>
                <a:gd name="T11" fmla="*/ 224 h 295"/>
                <a:gd name="T12" fmla="*/ 123 w 545"/>
                <a:gd name="T13" fmla="*/ 198 h 295"/>
                <a:gd name="T14" fmla="*/ 97 w 545"/>
                <a:gd name="T15" fmla="*/ 262 h 295"/>
                <a:gd name="T16" fmla="*/ 243 w 545"/>
                <a:gd name="T17" fmla="*/ 224 h 295"/>
                <a:gd name="T18" fmla="*/ 370 w 545"/>
                <a:gd name="T19" fmla="*/ 295 h 295"/>
                <a:gd name="T20" fmla="*/ 390 w 545"/>
                <a:gd name="T21" fmla="*/ 215 h 295"/>
                <a:gd name="T22" fmla="*/ 545 w 545"/>
                <a:gd name="T23" fmla="*/ 268 h 295"/>
                <a:gd name="T24" fmla="*/ 441 w 545"/>
                <a:gd name="T25" fmla="*/ 176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5" h="295">
                  <a:moveTo>
                    <a:pt x="441" y="176"/>
                  </a:moveTo>
                  <a:cubicBezTo>
                    <a:pt x="383" y="150"/>
                    <a:pt x="330" y="157"/>
                    <a:pt x="330" y="157"/>
                  </a:cubicBezTo>
                  <a:cubicBezTo>
                    <a:pt x="330" y="157"/>
                    <a:pt x="354" y="91"/>
                    <a:pt x="311" y="29"/>
                  </a:cubicBezTo>
                  <a:cubicBezTo>
                    <a:pt x="273" y="0"/>
                    <a:pt x="215" y="32"/>
                    <a:pt x="215" y="32"/>
                  </a:cubicBezTo>
                  <a:cubicBezTo>
                    <a:pt x="215" y="32"/>
                    <a:pt x="246" y="134"/>
                    <a:pt x="228" y="154"/>
                  </a:cubicBezTo>
                  <a:cubicBezTo>
                    <a:pt x="185" y="154"/>
                    <a:pt x="90" y="124"/>
                    <a:pt x="0" y="224"/>
                  </a:cubicBezTo>
                  <a:cubicBezTo>
                    <a:pt x="0" y="224"/>
                    <a:pt x="84" y="194"/>
                    <a:pt x="123" y="198"/>
                  </a:cubicBezTo>
                  <a:cubicBezTo>
                    <a:pt x="95" y="228"/>
                    <a:pt x="97" y="262"/>
                    <a:pt x="97" y="262"/>
                  </a:cubicBezTo>
                  <a:cubicBezTo>
                    <a:pt x="97" y="262"/>
                    <a:pt x="171" y="226"/>
                    <a:pt x="243" y="224"/>
                  </a:cubicBezTo>
                  <a:cubicBezTo>
                    <a:pt x="305" y="246"/>
                    <a:pt x="370" y="295"/>
                    <a:pt x="370" y="295"/>
                  </a:cubicBezTo>
                  <a:cubicBezTo>
                    <a:pt x="370" y="295"/>
                    <a:pt x="402" y="268"/>
                    <a:pt x="390" y="215"/>
                  </a:cubicBezTo>
                  <a:cubicBezTo>
                    <a:pt x="439" y="224"/>
                    <a:pt x="545" y="268"/>
                    <a:pt x="545" y="268"/>
                  </a:cubicBezTo>
                  <a:cubicBezTo>
                    <a:pt x="545" y="268"/>
                    <a:pt x="519" y="210"/>
                    <a:pt x="441" y="176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2" name="Freeform 68"/>
            <p:cNvSpPr>
              <a:spLocks/>
            </p:cNvSpPr>
            <p:nvPr/>
          </p:nvSpPr>
          <p:spPr bwMode="auto">
            <a:xfrm>
              <a:off x="1203" y="1744"/>
              <a:ext cx="76" cy="358"/>
            </a:xfrm>
            <a:custGeom>
              <a:avLst/>
              <a:gdLst>
                <a:gd name="T0" fmla="*/ 0 w 38"/>
                <a:gd name="T1" fmla="*/ 0 h 179"/>
                <a:gd name="T2" fmla="*/ 19 w 38"/>
                <a:gd name="T3" fmla="*/ 72 h 179"/>
                <a:gd name="T4" fmla="*/ 13 w 38"/>
                <a:gd name="T5" fmla="*/ 179 h 179"/>
                <a:gd name="T6" fmla="*/ 28 w 38"/>
                <a:gd name="T7" fmla="*/ 70 h 179"/>
                <a:gd name="T8" fmla="*/ 0 w 38"/>
                <a:gd name="T9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79">
                  <a:moveTo>
                    <a:pt x="0" y="0"/>
                  </a:moveTo>
                  <a:cubicBezTo>
                    <a:pt x="0" y="0"/>
                    <a:pt x="15" y="34"/>
                    <a:pt x="19" y="72"/>
                  </a:cubicBezTo>
                  <a:cubicBezTo>
                    <a:pt x="22" y="94"/>
                    <a:pt x="13" y="179"/>
                    <a:pt x="13" y="179"/>
                  </a:cubicBezTo>
                  <a:cubicBezTo>
                    <a:pt x="13" y="179"/>
                    <a:pt x="38" y="153"/>
                    <a:pt x="28" y="70"/>
                  </a:cubicBezTo>
                  <a:cubicBezTo>
                    <a:pt x="22" y="2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3" name="Freeform 69"/>
            <p:cNvSpPr>
              <a:spLocks/>
            </p:cNvSpPr>
            <p:nvPr/>
          </p:nvSpPr>
          <p:spPr bwMode="auto">
            <a:xfrm>
              <a:off x="593" y="2010"/>
              <a:ext cx="468" cy="156"/>
            </a:xfrm>
            <a:custGeom>
              <a:avLst/>
              <a:gdLst>
                <a:gd name="T0" fmla="*/ 144 w 234"/>
                <a:gd name="T1" fmla="*/ 2 h 78"/>
                <a:gd name="T2" fmla="*/ 0 w 234"/>
                <a:gd name="T3" fmla="*/ 78 h 78"/>
                <a:gd name="T4" fmla="*/ 127 w 234"/>
                <a:gd name="T5" fmla="*/ 14 h 78"/>
                <a:gd name="T6" fmla="*/ 234 w 234"/>
                <a:gd name="T7" fmla="*/ 15 h 78"/>
                <a:gd name="T8" fmla="*/ 144 w 234"/>
                <a:gd name="T9" fmla="*/ 2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78">
                  <a:moveTo>
                    <a:pt x="144" y="2"/>
                  </a:moveTo>
                  <a:cubicBezTo>
                    <a:pt x="107" y="3"/>
                    <a:pt x="26" y="33"/>
                    <a:pt x="0" y="78"/>
                  </a:cubicBezTo>
                  <a:cubicBezTo>
                    <a:pt x="59" y="39"/>
                    <a:pt x="98" y="19"/>
                    <a:pt x="127" y="14"/>
                  </a:cubicBezTo>
                  <a:cubicBezTo>
                    <a:pt x="150" y="11"/>
                    <a:pt x="150" y="13"/>
                    <a:pt x="234" y="15"/>
                  </a:cubicBezTo>
                  <a:cubicBezTo>
                    <a:pt x="234" y="15"/>
                    <a:pt x="205" y="0"/>
                    <a:pt x="144" y="2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4" name="Freeform 70"/>
            <p:cNvSpPr>
              <a:spLocks/>
            </p:cNvSpPr>
            <p:nvPr/>
          </p:nvSpPr>
          <p:spPr bwMode="auto">
            <a:xfrm>
              <a:off x="1712" y="3826"/>
              <a:ext cx="28" cy="16"/>
            </a:xfrm>
            <a:custGeom>
              <a:avLst/>
              <a:gdLst>
                <a:gd name="T0" fmla="*/ 14 w 14"/>
                <a:gd name="T1" fmla="*/ 0 h 8"/>
                <a:gd name="T2" fmla="*/ 0 w 14"/>
                <a:gd name="T3" fmla="*/ 8 h 8"/>
                <a:gd name="T4" fmla="*/ 14 w 14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8">
                  <a:moveTo>
                    <a:pt x="14" y="0"/>
                  </a:moveTo>
                  <a:cubicBezTo>
                    <a:pt x="10" y="2"/>
                    <a:pt x="5" y="4"/>
                    <a:pt x="0" y="8"/>
                  </a:cubicBezTo>
                  <a:cubicBezTo>
                    <a:pt x="0" y="8"/>
                    <a:pt x="5" y="5"/>
                    <a:pt x="14" y="0"/>
                  </a:cubicBezTo>
                  <a:close/>
                </a:path>
              </a:pathLst>
            </a:custGeom>
            <a:solidFill>
              <a:srgbClr val="FFF7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5" name="Freeform 73"/>
            <p:cNvSpPr>
              <a:spLocks/>
            </p:cNvSpPr>
            <p:nvPr/>
          </p:nvSpPr>
          <p:spPr bwMode="auto">
            <a:xfrm>
              <a:off x="1017" y="1750"/>
              <a:ext cx="198" cy="74"/>
            </a:xfrm>
            <a:custGeom>
              <a:avLst/>
              <a:gdLst>
                <a:gd name="T0" fmla="*/ 63 w 99"/>
                <a:gd name="T1" fmla="*/ 30 h 37"/>
                <a:gd name="T2" fmla="*/ 0 w 99"/>
                <a:gd name="T3" fmla="*/ 2 h 37"/>
                <a:gd name="T4" fmla="*/ 5 w 99"/>
                <a:gd name="T5" fmla="*/ 12 h 37"/>
                <a:gd name="T6" fmla="*/ 58 w 99"/>
                <a:gd name="T7" fmla="*/ 37 h 37"/>
                <a:gd name="T8" fmla="*/ 99 w 99"/>
                <a:gd name="T9" fmla="*/ 11 h 37"/>
                <a:gd name="T10" fmla="*/ 94 w 99"/>
                <a:gd name="T11" fmla="*/ 0 h 37"/>
                <a:gd name="T12" fmla="*/ 63 w 99"/>
                <a:gd name="T13" fmla="*/ 3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37">
                  <a:moveTo>
                    <a:pt x="63" y="30"/>
                  </a:moveTo>
                  <a:cubicBezTo>
                    <a:pt x="32" y="31"/>
                    <a:pt x="0" y="2"/>
                    <a:pt x="0" y="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5" y="12"/>
                    <a:pt x="17" y="37"/>
                    <a:pt x="58" y="37"/>
                  </a:cubicBezTo>
                  <a:cubicBezTo>
                    <a:pt x="85" y="37"/>
                    <a:pt x="95" y="20"/>
                    <a:pt x="99" y="11"/>
                  </a:cubicBezTo>
                  <a:cubicBezTo>
                    <a:pt x="99" y="9"/>
                    <a:pt x="94" y="0"/>
                    <a:pt x="94" y="0"/>
                  </a:cubicBezTo>
                  <a:cubicBezTo>
                    <a:pt x="94" y="0"/>
                    <a:pt x="89" y="29"/>
                    <a:pt x="63" y="30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6" name="Freeform 74"/>
            <p:cNvSpPr>
              <a:spLocks/>
            </p:cNvSpPr>
            <p:nvPr/>
          </p:nvSpPr>
          <p:spPr bwMode="auto">
            <a:xfrm>
              <a:off x="1" y="2224"/>
              <a:ext cx="2217" cy="1648"/>
            </a:xfrm>
            <a:custGeom>
              <a:avLst/>
              <a:gdLst>
                <a:gd name="T0" fmla="*/ 123 w 1109"/>
                <a:gd name="T1" fmla="*/ 683 h 824"/>
                <a:gd name="T2" fmla="*/ 121 w 1109"/>
                <a:gd name="T3" fmla="*/ 684 h 824"/>
                <a:gd name="T4" fmla="*/ 319 w 1109"/>
                <a:gd name="T5" fmla="*/ 798 h 824"/>
                <a:gd name="T6" fmla="*/ 581 w 1109"/>
                <a:gd name="T7" fmla="*/ 821 h 824"/>
                <a:gd name="T8" fmla="*/ 794 w 1109"/>
                <a:gd name="T9" fmla="*/ 812 h 824"/>
                <a:gd name="T10" fmla="*/ 984 w 1109"/>
                <a:gd name="T11" fmla="*/ 756 h 824"/>
                <a:gd name="T12" fmla="*/ 1096 w 1109"/>
                <a:gd name="T13" fmla="*/ 576 h 824"/>
                <a:gd name="T14" fmla="*/ 1109 w 1109"/>
                <a:gd name="T15" fmla="*/ 512 h 824"/>
                <a:gd name="T16" fmla="*/ 1056 w 1109"/>
                <a:gd name="T17" fmla="*/ 620 h 824"/>
                <a:gd name="T18" fmla="*/ 1043 w 1109"/>
                <a:gd name="T19" fmla="*/ 305 h 824"/>
                <a:gd name="T20" fmla="*/ 950 w 1109"/>
                <a:gd name="T21" fmla="*/ 114 h 824"/>
                <a:gd name="T22" fmla="*/ 839 w 1109"/>
                <a:gd name="T23" fmla="*/ 42 h 824"/>
                <a:gd name="T24" fmla="*/ 1014 w 1109"/>
                <a:gd name="T25" fmla="*/ 240 h 824"/>
                <a:gd name="T26" fmla="*/ 1021 w 1109"/>
                <a:gd name="T27" fmla="*/ 681 h 824"/>
                <a:gd name="T28" fmla="*/ 922 w 1109"/>
                <a:gd name="T29" fmla="*/ 759 h 824"/>
                <a:gd name="T30" fmla="*/ 778 w 1109"/>
                <a:gd name="T31" fmla="*/ 791 h 824"/>
                <a:gd name="T32" fmla="*/ 782 w 1109"/>
                <a:gd name="T33" fmla="*/ 785 h 824"/>
                <a:gd name="T34" fmla="*/ 861 w 1109"/>
                <a:gd name="T35" fmla="*/ 263 h 824"/>
                <a:gd name="T36" fmla="*/ 744 w 1109"/>
                <a:gd name="T37" fmla="*/ 73 h 824"/>
                <a:gd name="T38" fmla="*/ 856 w 1109"/>
                <a:gd name="T39" fmla="*/ 307 h 824"/>
                <a:gd name="T40" fmla="*/ 753 w 1109"/>
                <a:gd name="T41" fmla="*/ 795 h 824"/>
                <a:gd name="T42" fmla="*/ 741 w 1109"/>
                <a:gd name="T43" fmla="*/ 795 h 824"/>
                <a:gd name="T44" fmla="*/ 539 w 1109"/>
                <a:gd name="T45" fmla="*/ 798 h 824"/>
                <a:gd name="T46" fmla="*/ 425 w 1109"/>
                <a:gd name="T47" fmla="*/ 795 h 824"/>
                <a:gd name="T48" fmla="*/ 339 w 1109"/>
                <a:gd name="T49" fmla="*/ 196 h 824"/>
                <a:gd name="T50" fmla="*/ 469 w 1109"/>
                <a:gd name="T51" fmla="*/ 41 h 824"/>
                <a:gd name="T52" fmla="*/ 315 w 1109"/>
                <a:gd name="T53" fmla="*/ 200 h 824"/>
                <a:gd name="T54" fmla="*/ 391 w 1109"/>
                <a:gd name="T55" fmla="*/ 793 h 824"/>
                <a:gd name="T56" fmla="*/ 297 w 1109"/>
                <a:gd name="T57" fmla="*/ 770 h 824"/>
                <a:gd name="T58" fmla="*/ 149 w 1109"/>
                <a:gd name="T59" fmla="*/ 682 h 824"/>
                <a:gd name="T60" fmla="*/ 51 w 1109"/>
                <a:gd name="T61" fmla="*/ 554 h 824"/>
                <a:gd name="T62" fmla="*/ 13 w 1109"/>
                <a:gd name="T63" fmla="*/ 386 h 824"/>
                <a:gd name="T64" fmla="*/ 78 w 1109"/>
                <a:gd name="T65" fmla="*/ 132 h 824"/>
                <a:gd name="T66" fmla="*/ 246 w 1109"/>
                <a:gd name="T67" fmla="*/ 22 h 824"/>
                <a:gd name="T68" fmla="*/ 125 w 1109"/>
                <a:gd name="T69" fmla="*/ 38 h 824"/>
                <a:gd name="T70" fmla="*/ 26 w 1109"/>
                <a:gd name="T71" fmla="*/ 189 h 824"/>
                <a:gd name="T72" fmla="*/ 0 w 1109"/>
                <a:gd name="T73" fmla="*/ 275 h 824"/>
                <a:gd name="T74" fmla="*/ 0 w 1109"/>
                <a:gd name="T75" fmla="*/ 424 h 824"/>
                <a:gd name="T76" fmla="*/ 7 w 1109"/>
                <a:gd name="T77" fmla="*/ 480 h 824"/>
                <a:gd name="T78" fmla="*/ 123 w 1109"/>
                <a:gd name="T79" fmla="*/ 683 h 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09" h="824">
                  <a:moveTo>
                    <a:pt x="123" y="683"/>
                  </a:moveTo>
                  <a:cubicBezTo>
                    <a:pt x="121" y="684"/>
                    <a:pt x="121" y="684"/>
                    <a:pt x="121" y="684"/>
                  </a:cubicBezTo>
                  <a:cubicBezTo>
                    <a:pt x="121" y="684"/>
                    <a:pt x="216" y="777"/>
                    <a:pt x="319" y="798"/>
                  </a:cubicBezTo>
                  <a:cubicBezTo>
                    <a:pt x="425" y="821"/>
                    <a:pt x="522" y="821"/>
                    <a:pt x="581" y="821"/>
                  </a:cubicBezTo>
                  <a:cubicBezTo>
                    <a:pt x="640" y="821"/>
                    <a:pt x="729" y="824"/>
                    <a:pt x="794" y="812"/>
                  </a:cubicBezTo>
                  <a:cubicBezTo>
                    <a:pt x="859" y="800"/>
                    <a:pt x="957" y="784"/>
                    <a:pt x="984" y="756"/>
                  </a:cubicBezTo>
                  <a:cubicBezTo>
                    <a:pt x="1010" y="728"/>
                    <a:pt x="1052" y="701"/>
                    <a:pt x="1096" y="576"/>
                  </a:cubicBezTo>
                  <a:cubicBezTo>
                    <a:pt x="1109" y="543"/>
                    <a:pt x="1109" y="512"/>
                    <a:pt x="1109" y="512"/>
                  </a:cubicBezTo>
                  <a:cubicBezTo>
                    <a:pt x="1109" y="512"/>
                    <a:pt x="1082" y="571"/>
                    <a:pt x="1056" y="620"/>
                  </a:cubicBezTo>
                  <a:cubicBezTo>
                    <a:pt x="1073" y="550"/>
                    <a:pt x="1080" y="445"/>
                    <a:pt x="1043" y="305"/>
                  </a:cubicBezTo>
                  <a:cubicBezTo>
                    <a:pt x="1010" y="191"/>
                    <a:pt x="976" y="144"/>
                    <a:pt x="950" y="114"/>
                  </a:cubicBezTo>
                  <a:cubicBezTo>
                    <a:pt x="925" y="84"/>
                    <a:pt x="882" y="47"/>
                    <a:pt x="839" y="42"/>
                  </a:cubicBezTo>
                  <a:cubicBezTo>
                    <a:pt x="904" y="74"/>
                    <a:pt x="970" y="118"/>
                    <a:pt x="1014" y="240"/>
                  </a:cubicBezTo>
                  <a:cubicBezTo>
                    <a:pt x="1089" y="450"/>
                    <a:pt x="1046" y="614"/>
                    <a:pt x="1021" y="681"/>
                  </a:cubicBezTo>
                  <a:cubicBezTo>
                    <a:pt x="996" y="715"/>
                    <a:pt x="972" y="744"/>
                    <a:pt x="922" y="759"/>
                  </a:cubicBezTo>
                  <a:cubicBezTo>
                    <a:pt x="882" y="772"/>
                    <a:pt x="822" y="784"/>
                    <a:pt x="778" y="791"/>
                  </a:cubicBezTo>
                  <a:cubicBezTo>
                    <a:pt x="780" y="789"/>
                    <a:pt x="780" y="787"/>
                    <a:pt x="782" y="785"/>
                  </a:cubicBezTo>
                  <a:cubicBezTo>
                    <a:pt x="810" y="733"/>
                    <a:pt x="929" y="526"/>
                    <a:pt x="861" y="263"/>
                  </a:cubicBezTo>
                  <a:cubicBezTo>
                    <a:pt x="830" y="145"/>
                    <a:pt x="775" y="82"/>
                    <a:pt x="744" y="73"/>
                  </a:cubicBezTo>
                  <a:cubicBezTo>
                    <a:pt x="772" y="91"/>
                    <a:pt x="846" y="203"/>
                    <a:pt x="856" y="307"/>
                  </a:cubicBezTo>
                  <a:cubicBezTo>
                    <a:pt x="881" y="573"/>
                    <a:pt x="784" y="746"/>
                    <a:pt x="753" y="795"/>
                  </a:cubicBezTo>
                  <a:cubicBezTo>
                    <a:pt x="749" y="795"/>
                    <a:pt x="744" y="795"/>
                    <a:pt x="741" y="795"/>
                  </a:cubicBezTo>
                  <a:cubicBezTo>
                    <a:pt x="702" y="798"/>
                    <a:pt x="598" y="798"/>
                    <a:pt x="539" y="798"/>
                  </a:cubicBezTo>
                  <a:cubicBezTo>
                    <a:pt x="511" y="798"/>
                    <a:pt x="468" y="798"/>
                    <a:pt x="425" y="795"/>
                  </a:cubicBezTo>
                  <a:cubicBezTo>
                    <a:pt x="382" y="745"/>
                    <a:pt x="271" y="571"/>
                    <a:pt x="339" y="196"/>
                  </a:cubicBezTo>
                  <a:cubicBezTo>
                    <a:pt x="354" y="114"/>
                    <a:pt x="469" y="41"/>
                    <a:pt x="469" y="41"/>
                  </a:cubicBezTo>
                  <a:cubicBezTo>
                    <a:pt x="469" y="41"/>
                    <a:pt x="362" y="35"/>
                    <a:pt x="315" y="200"/>
                  </a:cubicBezTo>
                  <a:cubicBezTo>
                    <a:pt x="260" y="598"/>
                    <a:pt x="352" y="731"/>
                    <a:pt x="391" y="793"/>
                  </a:cubicBezTo>
                  <a:cubicBezTo>
                    <a:pt x="355" y="788"/>
                    <a:pt x="319" y="782"/>
                    <a:pt x="297" y="770"/>
                  </a:cubicBezTo>
                  <a:cubicBezTo>
                    <a:pt x="253" y="749"/>
                    <a:pt x="181" y="703"/>
                    <a:pt x="149" y="682"/>
                  </a:cubicBezTo>
                  <a:cubicBezTo>
                    <a:pt x="101" y="640"/>
                    <a:pt x="60" y="588"/>
                    <a:pt x="51" y="554"/>
                  </a:cubicBezTo>
                  <a:cubicBezTo>
                    <a:pt x="40" y="507"/>
                    <a:pt x="13" y="460"/>
                    <a:pt x="13" y="386"/>
                  </a:cubicBezTo>
                  <a:cubicBezTo>
                    <a:pt x="13" y="312"/>
                    <a:pt x="37" y="224"/>
                    <a:pt x="78" y="132"/>
                  </a:cubicBezTo>
                  <a:cubicBezTo>
                    <a:pt x="120" y="41"/>
                    <a:pt x="213" y="29"/>
                    <a:pt x="246" y="22"/>
                  </a:cubicBezTo>
                  <a:cubicBezTo>
                    <a:pt x="232" y="0"/>
                    <a:pt x="155" y="20"/>
                    <a:pt x="125" y="38"/>
                  </a:cubicBezTo>
                  <a:cubicBezTo>
                    <a:pt x="96" y="56"/>
                    <a:pt x="58" y="114"/>
                    <a:pt x="26" y="189"/>
                  </a:cubicBezTo>
                  <a:cubicBezTo>
                    <a:pt x="14" y="216"/>
                    <a:pt x="5" y="244"/>
                    <a:pt x="0" y="275"/>
                  </a:cubicBezTo>
                  <a:cubicBezTo>
                    <a:pt x="0" y="424"/>
                    <a:pt x="0" y="424"/>
                    <a:pt x="0" y="424"/>
                  </a:cubicBezTo>
                  <a:cubicBezTo>
                    <a:pt x="2" y="441"/>
                    <a:pt x="4" y="460"/>
                    <a:pt x="7" y="480"/>
                  </a:cubicBezTo>
                  <a:cubicBezTo>
                    <a:pt x="21" y="572"/>
                    <a:pt x="82" y="644"/>
                    <a:pt x="123" y="683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7" name="Freeform 75"/>
            <p:cNvSpPr>
              <a:spLocks/>
            </p:cNvSpPr>
            <p:nvPr/>
          </p:nvSpPr>
          <p:spPr bwMode="auto">
            <a:xfrm>
              <a:off x="2202" y="2426"/>
              <a:ext cx="1396" cy="1372"/>
            </a:xfrm>
            <a:custGeom>
              <a:avLst/>
              <a:gdLst>
                <a:gd name="T0" fmla="*/ 479 w 698"/>
                <a:gd name="T1" fmla="*/ 116 h 686"/>
                <a:gd name="T2" fmla="*/ 393 w 698"/>
                <a:gd name="T3" fmla="*/ 15 h 686"/>
                <a:gd name="T4" fmla="*/ 312 w 698"/>
                <a:gd name="T5" fmla="*/ 6 h 686"/>
                <a:gd name="T6" fmla="*/ 220 w 698"/>
                <a:gd name="T7" fmla="*/ 96 h 686"/>
                <a:gd name="T8" fmla="*/ 7 w 698"/>
                <a:gd name="T9" fmla="*/ 401 h 686"/>
                <a:gd name="T10" fmla="*/ 59 w 698"/>
                <a:gd name="T11" fmla="*/ 574 h 686"/>
                <a:gd name="T12" fmla="*/ 176 w 698"/>
                <a:gd name="T13" fmla="*/ 630 h 686"/>
                <a:gd name="T14" fmla="*/ 304 w 698"/>
                <a:gd name="T15" fmla="*/ 677 h 686"/>
                <a:gd name="T16" fmla="*/ 441 w 698"/>
                <a:gd name="T17" fmla="*/ 650 h 686"/>
                <a:gd name="T18" fmla="*/ 516 w 698"/>
                <a:gd name="T19" fmla="*/ 656 h 686"/>
                <a:gd name="T20" fmla="*/ 577 w 698"/>
                <a:gd name="T21" fmla="*/ 178 h 686"/>
                <a:gd name="T22" fmla="*/ 479 w 698"/>
                <a:gd name="T23" fmla="*/ 116 h 6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98" h="686">
                  <a:moveTo>
                    <a:pt x="479" y="116"/>
                  </a:moveTo>
                  <a:cubicBezTo>
                    <a:pt x="479" y="116"/>
                    <a:pt x="431" y="29"/>
                    <a:pt x="393" y="15"/>
                  </a:cubicBezTo>
                  <a:cubicBezTo>
                    <a:pt x="355" y="0"/>
                    <a:pt x="312" y="6"/>
                    <a:pt x="312" y="6"/>
                  </a:cubicBezTo>
                  <a:cubicBezTo>
                    <a:pt x="306" y="25"/>
                    <a:pt x="242" y="103"/>
                    <a:pt x="220" y="96"/>
                  </a:cubicBezTo>
                  <a:cubicBezTo>
                    <a:pt x="172" y="83"/>
                    <a:pt x="0" y="208"/>
                    <a:pt x="7" y="401"/>
                  </a:cubicBezTo>
                  <a:cubicBezTo>
                    <a:pt x="9" y="467"/>
                    <a:pt x="32" y="538"/>
                    <a:pt x="59" y="574"/>
                  </a:cubicBezTo>
                  <a:cubicBezTo>
                    <a:pt x="86" y="609"/>
                    <a:pt x="143" y="625"/>
                    <a:pt x="176" y="630"/>
                  </a:cubicBezTo>
                  <a:cubicBezTo>
                    <a:pt x="207" y="658"/>
                    <a:pt x="225" y="669"/>
                    <a:pt x="304" y="677"/>
                  </a:cubicBezTo>
                  <a:cubicBezTo>
                    <a:pt x="381" y="686"/>
                    <a:pt x="441" y="650"/>
                    <a:pt x="441" y="650"/>
                  </a:cubicBezTo>
                  <a:cubicBezTo>
                    <a:pt x="441" y="650"/>
                    <a:pt x="485" y="679"/>
                    <a:pt x="516" y="656"/>
                  </a:cubicBezTo>
                  <a:cubicBezTo>
                    <a:pt x="698" y="520"/>
                    <a:pt x="635" y="252"/>
                    <a:pt x="577" y="178"/>
                  </a:cubicBezTo>
                  <a:cubicBezTo>
                    <a:pt x="541" y="133"/>
                    <a:pt x="479" y="116"/>
                    <a:pt x="479" y="1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8" name="Freeform 76"/>
            <p:cNvSpPr>
              <a:spLocks/>
            </p:cNvSpPr>
            <p:nvPr/>
          </p:nvSpPr>
          <p:spPr bwMode="auto">
            <a:xfrm>
              <a:off x="2268" y="2600"/>
              <a:ext cx="1302" cy="1206"/>
            </a:xfrm>
            <a:custGeom>
              <a:avLst/>
              <a:gdLst>
                <a:gd name="T0" fmla="*/ 386 w 651"/>
                <a:gd name="T1" fmla="*/ 52 h 603"/>
                <a:gd name="T2" fmla="*/ 201 w 651"/>
                <a:gd name="T3" fmla="*/ 47 h 603"/>
                <a:gd name="T4" fmla="*/ 10 w 651"/>
                <a:gd name="T5" fmla="*/ 297 h 603"/>
                <a:gd name="T6" fmla="*/ 150 w 651"/>
                <a:gd name="T7" fmla="*/ 518 h 603"/>
                <a:gd name="T8" fmla="*/ 407 w 651"/>
                <a:gd name="T9" fmla="*/ 528 h 603"/>
                <a:gd name="T10" fmla="*/ 386 w 651"/>
                <a:gd name="T11" fmla="*/ 52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1" h="603">
                  <a:moveTo>
                    <a:pt x="386" y="52"/>
                  </a:moveTo>
                  <a:cubicBezTo>
                    <a:pt x="345" y="5"/>
                    <a:pt x="240" y="0"/>
                    <a:pt x="201" y="47"/>
                  </a:cubicBezTo>
                  <a:cubicBezTo>
                    <a:pt x="110" y="13"/>
                    <a:pt x="22" y="145"/>
                    <a:pt x="10" y="297"/>
                  </a:cubicBezTo>
                  <a:cubicBezTo>
                    <a:pt x="0" y="423"/>
                    <a:pt x="45" y="513"/>
                    <a:pt x="150" y="518"/>
                  </a:cubicBezTo>
                  <a:cubicBezTo>
                    <a:pt x="186" y="569"/>
                    <a:pt x="361" y="603"/>
                    <a:pt x="407" y="528"/>
                  </a:cubicBezTo>
                  <a:cubicBezTo>
                    <a:pt x="584" y="584"/>
                    <a:pt x="651" y="11"/>
                    <a:pt x="386" y="52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9" name="Freeform 77"/>
            <p:cNvSpPr>
              <a:spLocks/>
            </p:cNvSpPr>
            <p:nvPr/>
          </p:nvSpPr>
          <p:spPr bwMode="auto">
            <a:xfrm>
              <a:off x="2280" y="2692"/>
              <a:ext cx="390" cy="930"/>
            </a:xfrm>
            <a:custGeom>
              <a:avLst/>
              <a:gdLst>
                <a:gd name="T0" fmla="*/ 86 w 195"/>
                <a:gd name="T1" fmla="*/ 52 h 465"/>
                <a:gd name="T2" fmla="*/ 16 w 195"/>
                <a:gd name="T3" fmla="*/ 334 h 465"/>
                <a:gd name="T4" fmla="*/ 108 w 195"/>
                <a:gd name="T5" fmla="*/ 464 h 465"/>
                <a:gd name="T6" fmla="*/ 136 w 195"/>
                <a:gd name="T7" fmla="*/ 462 h 465"/>
                <a:gd name="T8" fmla="*/ 31 w 195"/>
                <a:gd name="T9" fmla="*/ 249 h 465"/>
                <a:gd name="T10" fmla="*/ 137 w 195"/>
                <a:gd name="T11" fmla="*/ 29 h 465"/>
                <a:gd name="T12" fmla="*/ 195 w 195"/>
                <a:gd name="T13" fmla="*/ 0 h 465"/>
                <a:gd name="T14" fmla="*/ 86 w 195"/>
                <a:gd name="T15" fmla="*/ 52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5" h="465">
                  <a:moveTo>
                    <a:pt x="86" y="52"/>
                  </a:moveTo>
                  <a:cubicBezTo>
                    <a:pt x="39" y="117"/>
                    <a:pt x="0" y="221"/>
                    <a:pt x="16" y="334"/>
                  </a:cubicBezTo>
                  <a:cubicBezTo>
                    <a:pt x="27" y="410"/>
                    <a:pt x="69" y="461"/>
                    <a:pt x="108" y="464"/>
                  </a:cubicBezTo>
                  <a:cubicBezTo>
                    <a:pt x="115" y="465"/>
                    <a:pt x="136" y="462"/>
                    <a:pt x="136" y="462"/>
                  </a:cubicBezTo>
                  <a:cubicBezTo>
                    <a:pt x="136" y="462"/>
                    <a:pt x="11" y="429"/>
                    <a:pt x="31" y="249"/>
                  </a:cubicBezTo>
                  <a:cubicBezTo>
                    <a:pt x="49" y="101"/>
                    <a:pt x="108" y="43"/>
                    <a:pt x="137" y="29"/>
                  </a:cubicBezTo>
                  <a:cubicBezTo>
                    <a:pt x="166" y="14"/>
                    <a:pt x="195" y="0"/>
                    <a:pt x="195" y="0"/>
                  </a:cubicBezTo>
                  <a:cubicBezTo>
                    <a:pt x="195" y="0"/>
                    <a:pt x="121" y="5"/>
                    <a:pt x="86" y="52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0" name="Freeform 78"/>
            <p:cNvSpPr>
              <a:spLocks/>
            </p:cNvSpPr>
            <p:nvPr/>
          </p:nvSpPr>
          <p:spPr bwMode="auto">
            <a:xfrm>
              <a:off x="2486" y="2790"/>
              <a:ext cx="238" cy="810"/>
            </a:xfrm>
            <a:custGeom>
              <a:avLst/>
              <a:gdLst>
                <a:gd name="T0" fmla="*/ 19 w 119"/>
                <a:gd name="T1" fmla="*/ 139 h 405"/>
                <a:gd name="T2" fmla="*/ 26 w 119"/>
                <a:gd name="T3" fmla="*/ 369 h 405"/>
                <a:gd name="T4" fmla="*/ 59 w 119"/>
                <a:gd name="T5" fmla="*/ 405 h 405"/>
                <a:gd name="T6" fmla="*/ 32 w 119"/>
                <a:gd name="T7" fmla="*/ 158 h 405"/>
                <a:gd name="T8" fmla="*/ 119 w 119"/>
                <a:gd name="T9" fmla="*/ 0 h 405"/>
                <a:gd name="T10" fmla="*/ 19 w 119"/>
                <a:gd name="T11" fmla="*/ 139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9" h="405">
                  <a:moveTo>
                    <a:pt x="19" y="139"/>
                  </a:moveTo>
                  <a:cubicBezTo>
                    <a:pt x="0" y="242"/>
                    <a:pt x="7" y="323"/>
                    <a:pt x="26" y="369"/>
                  </a:cubicBezTo>
                  <a:cubicBezTo>
                    <a:pt x="40" y="403"/>
                    <a:pt x="59" y="405"/>
                    <a:pt x="59" y="405"/>
                  </a:cubicBezTo>
                  <a:cubicBezTo>
                    <a:pt x="59" y="405"/>
                    <a:pt x="21" y="332"/>
                    <a:pt x="32" y="158"/>
                  </a:cubicBezTo>
                  <a:cubicBezTo>
                    <a:pt x="38" y="52"/>
                    <a:pt x="119" y="0"/>
                    <a:pt x="119" y="0"/>
                  </a:cubicBezTo>
                  <a:cubicBezTo>
                    <a:pt x="119" y="0"/>
                    <a:pt x="42" y="4"/>
                    <a:pt x="19" y="139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1" name="Freeform 79"/>
            <p:cNvSpPr>
              <a:spLocks/>
            </p:cNvSpPr>
            <p:nvPr/>
          </p:nvSpPr>
          <p:spPr bwMode="auto">
            <a:xfrm>
              <a:off x="3040" y="2794"/>
              <a:ext cx="160" cy="856"/>
            </a:xfrm>
            <a:custGeom>
              <a:avLst/>
              <a:gdLst>
                <a:gd name="T0" fmla="*/ 18 w 80"/>
                <a:gd name="T1" fmla="*/ 0 h 428"/>
                <a:gd name="T2" fmla="*/ 60 w 80"/>
                <a:gd name="T3" fmla="*/ 135 h 428"/>
                <a:gd name="T4" fmla="*/ 0 w 80"/>
                <a:gd name="T5" fmla="*/ 428 h 428"/>
                <a:gd name="T6" fmla="*/ 19 w 80"/>
                <a:gd name="T7" fmla="*/ 418 h 428"/>
                <a:gd name="T8" fmla="*/ 79 w 80"/>
                <a:gd name="T9" fmla="*/ 132 h 428"/>
                <a:gd name="T10" fmla="*/ 18 w 80"/>
                <a:gd name="T11" fmla="*/ 0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428">
                  <a:moveTo>
                    <a:pt x="18" y="0"/>
                  </a:moveTo>
                  <a:cubicBezTo>
                    <a:pt x="18" y="0"/>
                    <a:pt x="56" y="43"/>
                    <a:pt x="60" y="135"/>
                  </a:cubicBezTo>
                  <a:cubicBezTo>
                    <a:pt x="66" y="254"/>
                    <a:pt x="0" y="428"/>
                    <a:pt x="0" y="428"/>
                  </a:cubicBezTo>
                  <a:cubicBezTo>
                    <a:pt x="0" y="428"/>
                    <a:pt x="13" y="419"/>
                    <a:pt x="19" y="418"/>
                  </a:cubicBezTo>
                  <a:cubicBezTo>
                    <a:pt x="58" y="364"/>
                    <a:pt x="80" y="245"/>
                    <a:pt x="79" y="132"/>
                  </a:cubicBezTo>
                  <a:cubicBezTo>
                    <a:pt x="79" y="20"/>
                    <a:pt x="18" y="0"/>
                    <a:pt x="18" y="0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2" name="Freeform 80"/>
            <p:cNvSpPr>
              <a:spLocks/>
            </p:cNvSpPr>
            <p:nvPr/>
          </p:nvSpPr>
          <p:spPr bwMode="auto">
            <a:xfrm>
              <a:off x="2670" y="2470"/>
              <a:ext cx="432" cy="284"/>
            </a:xfrm>
            <a:custGeom>
              <a:avLst/>
              <a:gdLst>
                <a:gd name="T0" fmla="*/ 128 w 216"/>
                <a:gd name="T1" fmla="*/ 0 h 142"/>
                <a:gd name="T2" fmla="*/ 92 w 216"/>
                <a:gd name="T3" fmla="*/ 0 h 142"/>
                <a:gd name="T4" fmla="*/ 96 w 216"/>
                <a:gd name="T5" fmla="*/ 37 h 142"/>
                <a:gd name="T6" fmla="*/ 42 w 216"/>
                <a:gd name="T7" fmla="*/ 62 h 142"/>
                <a:gd name="T8" fmla="*/ 0 w 216"/>
                <a:gd name="T9" fmla="*/ 113 h 142"/>
                <a:gd name="T10" fmla="*/ 213 w 216"/>
                <a:gd name="T11" fmla="*/ 109 h 142"/>
                <a:gd name="T12" fmla="*/ 128 w 216"/>
                <a:gd name="T13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6" h="142">
                  <a:moveTo>
                    <a:pt x="128" y="0"/>
                  </a:moveTo>
                  <a:cubicBezTo>
                    <a:pt x="128" y="0"/>
                    <a:pt x="128" y="0"/>
                    <a:pt x="92" y="0"/>
                  </a:cubicBezTo>
                  <a:cubicBezTo>
                    <a:pt x="92" y="0"/>
                    <a:pt x="92" y="0"/>
                    <a:pt x="96" y="37"/>
                  </a:cubicBezTo>
                  <a:cubicBezTo>
                    <a:pt x="96" y="37"/>
                    <a:pt x="81" y="47"/>
                    <a:pt x="42" y="62"/>
                  </a:cubicBezTo>
                  <a:cubicBezTo>
                    <a:pt x="4" y="76"/>
                    <a:pt x="0" y="113"/>
                    <a:pt x="0" y="113"/>
                  </a:cubicBezTo>
                  <a:cubicBezTo>
                    <a:pt x="78" y="140"/>
                    <a:pt x="211" y="142"/>
                    <a:pt x="213" y="109"/>
                  </a:cubicBezTo>
                  <a:cubicBezTo>
                    <a:pt x="216" y="78"/>
                    <a:pt x="128" y="0"/>
                    <a:pt x="128" y="0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3" name="Freeform 81"/>
            <p:cNvSpPr>
              <a:spLocks/>
            </p:cNvSpPr>
            <p:nvPr/>
          </p:nvSpPr>
          <p:spPr bwMode="auto">
            <a:xfrm>
              <a:off x="2770" y="2470"/>
              <a:ext cx="368" cy="316"/>
            </a:xfrm>
            <a:custGeom>
              <a:avLst/>
              <a:gdLst>
                <a:gd name="T0" fmla="*/ 79 w 184"/>
                <a:gd name="T1" fmla="*/ 0 h 158"/>
                <a:gd name="T2" fmla="*/ 124 w 184"/>
                <a:gd name="T3" fmla="*/ 68 h 158"/>
                <a:gd name="T4" fmla="*/ 118 w 184"/>
                <a:gd name="T5" fmla="*/ 121 h 158"/>
                <a:gd name="T6" fmla="*/ 0 w 184"/>
                <a:gd name="T7" fmla="*/ 125 h 158"/>
                <a:gd name="T8" fmla="*/ 144 w 184"/>
                <a:gd name="T9" fmla="*/ 140 h 158"/>
                <a:gd name="T10" fmla="*/ 151 w 184"/>
                <a:gd name="T11" fmla="*/ 66 h 158"/>
                <a:gd name="T12" fmla="*/ 79 w 184"/>
                <a:gd name="T1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158">
                  <a:moveTo>
                    <a:pt x="79" y="0"/>
                  </a:moveTo>
                  <a:cubicBezTo>
                    <a:pt x="79" y="0"/>
                    <a:pt x="122" y="52"/>
                    <a:pt x="124" y="68"/>
                  </a:cubicBezTo>
                  <a:cubicBezTo>
                    <a:pt x="126" y="84"/>
                    <a:pt x="126" y="115"/>
                    <a:pt x="118" y="121"/>
                  </a:cubicBezTo>
                  <a:cubicBezTo>
                    <a:pt x="81" y="144"/>
                    <a:pt x="16" y="125"/>
                    <a:pt x="0" y="125"/>
                  </a:cubicBezTo>
                  <a:cubicBezTo>
                    <a:pt x="32" y="146"/>
                    <a:pt x="90" y="158"/>
                    <a:pt x="144" y="140"/>
                  </a:cubicBezTo>
                  <a:cubicBezTo>
                    <a:pt x="184" y="125"/>
                    <a:pt x="165" y="95"/>
                    <a:pt x="151" y="66"/>
                  </a:cubicBezTo>
                  <a:cubicBezTo>
                    <a:pt x="130" y="28"/>
                    <a:pt x="79" y="0"/>
                    <a:pt x="79" y="0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4" name="Freeform 82"/>
            <p:cNvSpPr>
              <a:spLocks/>
            </p:cNvSpPr>
            <p:nvPr/>
          </p:nvSpPr>
          <p:spPr bwMode="auto">
            <a:xfrm>
              <a:off x="2474" y="3190"/>
              <a:ext cx="1704" cy="1130"/>
            </a:xfrm>
            <a:custGeom>
              <a:avLst/>
              <a:gdLst>
                <a:gd name="T0" fmla="*/ 585 w 852"/>
                <a:gd name="T1" fmla="*/ 144 h 565"/>
                <a:gd name="T2" fmla="*/ 421 w 852"/>
                <a:gd name="T3" fmla="*/ 69 h 565"/>
                <a:gd name="T4" fmla="*/ 420 w 852"/>
                <a:gd name="T5" fmla="*/ 0 h 565"/>
                <a:gd name="T6" fmla="*/ 332 w 852"/>
                <a:gd name="T7" fmla="*/ 3 h 565"/>
                <a:gd name="T8" fmla="*/ 218 w 852"/>
                <a:gd name="T9" fmla="*/ 135 h 565"/>
                <a:gd name="T10" fmla="*/ 54 w 852"/>
                <a:gd name="T11" fmla="*/ 243 h 565"/>
                <a:gd name="T12" fmla="*/ 14 w 852"/>
                <a:gd name="T13" fmla="*/ 565 h 565"/>
                <a:gd name="T14" fmla="*/ 796 w 852"/>
                <a:gd name="T15" fmla="*/ 565 h 565"/>
                <a:gd name="T16" fmla="*/ 815 w 852"/>
                <a:gd name="T17" fmla="*/ 477 h 565"/>
                <a:gd name="T18" fmla="*/ 585 w 852"/>
                <a:gd name="T19" fmla="*/ 144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2" h="565">
                  <a:moveTo>
                    <a:pt x="585" y="144"/>
                  </a:moveTo>
                  <a:cubicBezTo>
                    <a:pt x="585" y="144"/>
                    <a:pt x="524" y="61"/>
                    <a:pt x="421" y="69"/>
                  </a:cubicBezTo>
                  <a:cubicBezTo>
                    <a:pt x="411" y="70"/>
                    <a:pt x="425" y="28"/>
                    <a:pt x="420" y="0"/>
                  </a:cubicBezTo>
                  <a:cubicBezTo>
                    <a:pt x="420" y="0"/>
                    <a:pt x="420" y="0"/>
                    <a:pt x="332" y="3"/>
                  </a:cubicBezTo>
                  <a:cubicBezTo>
                    <a:pt x="332" y="3"/>
                    <a:pt x="224" y="61"/>
                    <a:pt x="218" y="135"/>
                  </a:cubicBezTo>
                  <a:cubicBezTo>
                    <a:pt x="170" y="138"/>
                    <a:pt x="141" y="160"/>
                    <a:pt x="54" y="243"/>
                  </a:cubicBezTo>
                  <a:cubicBezTo>
                    <a:pt x="0" y="295"/>
                    <a:pt x="4" y="455"/>
                    <a:pt x="14" y="565"/>
                  </a:cubicBezTo>
                  <a:cubicBezTo>
                    <a:pt x="796" y="565"/>
                    <a:pt x="796" y="565"/>
                    <a:pt x="796" y="565"/>
                  </a:cubicBezTo>
                  <a:cubicBezTo>
                    <a:pt x="803" y="541"/>
                    <a:pt x="810" y="512"/>
                    <a:pt x="815" y="477"/>
                  </a:cubicBezTo>
                  <a:cubicBezTo>
                    <a:pt x="852" y="209"/>
                    <a:pt x="636" y="136"/>
                    <a:pt x="585" y="1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5" name="Freeform 83"/>
            <p:cNvSpPr>
              <a:spLocks/>
            </p:cNvSpPr>
            <p:nvPr/>
          </p:nvSpPr>
          <p:spPr bwMode="auto">
            <a:xfrm>
              <a:off x="2494" y="3426"/>
              <a:ext cx="1590" cy="894"/>
            </a:xfrm>
            <a:custGeom>
              <a:avLst/>
              <a:gdLst>
                <a:gd name="T0" fmla="*/ 787 w 795"/>
                <a:gd name="T1" fmla="*/ 273 h 447"/>
                <a:gd name="T2" fmla="*/ 530 w 795"/>
                <a:gd name="T3" fmla="*/ 58 h 447"/>
                <a:gd name="T4" fmla="*/ 268 w 795"/>
                <a:gd name="T5" fmla="*/ 65 h 447"/>
                <a:gd name="T6" fmla="*/ 23 w 795"/>
                <a:gd name="T7" fmla="*/ 447 h 447"/>
                <a:gd name="T8" fmla="*/ 762 w 795"/>
                <a:gd name="T9" fmla="*/ 447 h 447"/>
                <a:gd name="T10" fmla="*/ 787 w 795"/>
                <a:gd name="T11" fmla="*/ 273 h 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5" h="447">
                  <a:moveTo>
                    <a:pt x="787" y="273"/>
                  </a:moveTo>
                  <a:cubicBezTo>
                    <a:pt x="772" y="125"/>
                    <a:pt x="638" y="1"/>
                    <a:pt x="530" y="58"/>
                  </a:cubicBezTo>
                  <a:cubicBezTo>
                    <a:pt x="454" y="99"/>
                    <a:pt x="326" y="0"/>
                    <a:pt x="268" y="65"/>
                  </a:cubicBezTo>
                  <a:cubicBezTo>
                    <a:pt x="64" y="34"/>
                    <a:pt x="0" y="253"/>
                    <a:pt x="23" y="447"/>
                  </a:cubicBezTo>
                  <a:cubicBezTo>
                    <a:pt x="762" y="447"/>
                    <a:pt x="762" y="447"/>
                    <a:pt x="762" y="447"/>
                  </a:cubicBezTo>
                  <a:cubicBezTo>
                    <a:pt x="779" y="404"/>
                    <a:pt x="795" y="343"/>
                    <a:pt x="787" y="273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6" name="Freeform 84"/>
            <p:cNvSpPr>
              <a:spLocks/>
            </p:cNvSpPr>
            <p:nvPr/>
          </p:nvSpPr>
          <p:spPr bwMode="auto">
            <a:xfrm>
              <a:off x="3604" y="3566"/>
              <a:ext cx="440" cy="496"/>
            </a:xfrm>
            <a:custGeom>
              <a:avLst/>
              <a:gdLst>
                <a:gd name="T0" fmla="*/ 0 w 220"/>
                <a:gd name="T1" fmla="*/ 2 h 248"/>
                <a:gd name="T2" fmla="*/ 94 w 220"/>
                <a:gd name="T3" fmla="*/ 49 h 248"/>
                <a:gd name="T4" fmla="*/ 203 w 220"/>
                <a:gd name="T5" fmla="*/ 248 h 248"/>
                <a:gd name="T6" fmla="*/ 166 w 220"/>
                <a:gd name="T7" fmla="*/ 74 h 248"/>
                <a:gd name="T8" fmla="*/ 0 w 220"/>
                <a:gd name="T9" fmla="*/ 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0" h="248">
                  <a:moveTo>
                    <a:pt x="0" y="2"/>
                  </a:moveTo>
                  <a:cubicBezTo>
                    <a:pt x="0" y="2"/>
                    <a:pt x="56" y="24"/>
                    <a:pt x="94" y="49"/>
                  </a:cubicBezTo>
                  <a:cubicBezTo>
                    <a:pt x="190" y="112"/>
                    <a:pt x="203" y="248"/>
                    <a:pt x="203" y="248"/>
                  </a:cubicBezTo>
                  <a:cubicBezTo>
                    <a:pt x="203" y="248"/>
                    <a:pt x="220" y="137"/>
                    <a:pt x="166" y="74"/>
                  </a:cubicBezTo>
                  <a:cubicBezTo>
                    <a:pt x="104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7" name="Freeform 85"/>
            <p:cNvSpPr>
              <a:spLocks/>
            </p:cNvSpPr>
            <p:nvPr/>
          </p:nvSpPr>
          <p:spPr bwMode="auto">
            <a:xfrm>
              <a:off x="3474" y="3674"/>
              <a:ext cx="316" cy="646"/>
            </a:xfrm>
            <a:custGeom>
              <a:avLst/>
              <a:gdLst>
                <a:gd name="T0" fmla="*/ 0 w 158"/>
                <a:gd name="T1" fmla="*/ 0 h 323"/>
                <a:gd name="T2" fmla="*/ 125 w 158"/>
                <a:gd name="T3" fmla="*/ 219 h 323"/>
                <a:gd name="T4" fmla="*/ 127 w 158"/>
                <a:gd name="T5" fmla="*/ 323 h 323"/>
                <a:gd name="T6" fmla="*/ 158 w 158"/>
                <a:gd name="T7" fmla="*/ 323 h 323"/>
                <a:gd name="T8" fmla="*/ 143 w 158"/>
                <a:gd name="T9" fmla="*/ 192 h 323"/>
                <a:gd name="T10" fmla="*/ 0 w 158"/>
                <a:gd name="T11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8" h="323">
                  <a:moveTo>
                    <a:pt x="0" y="0"/>
                  </a:moveTo>
                  <a:cubicBezTo>
                    <a:pt x="0" y="0"/>
                    <a:pt x="115" y="71"/>
                    <a:pt x="125" y="219"/>
                  </a:cubicBezTo>
                  <a:cubicBezTo>
                    <a:pt x="127" y="257"/>
                    <a:pt x="127" y="292"/>
                    <a:pt x="127" y="323"/>
                  </a:cubicBezTo>
                  <a:cubicBezTo>
                    <a:pt x="158" y="323"/>
                    <a:pt x="158" y="323"/>
                    <a:pt x="158" y="323"/>
                  </a:cubicBezTo>
                  <a:cubicBezTo>
                    <a:pt x="156" y="283"/>
                    <a:pt x="152" y="239"/>
                    <a:pt x="143" y="192"/>
                  </a:cubicBezTo>
                  <a:cubicBezTo>
                    <a:pt x="10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8" name="Freeform 86"/>
            <p:cNvSpPr>
              <a:spLocks/>
            </p:cNvSpPr>
            <p:nvPr/>
          </p:nvSpPr>
          <p:spPr bwMode="auto">
            <a:xfrm>
              <a:off x="2930" y="3222"/>
              <a:ext cx="694" cy="430"/>
            </a:xfrm>
            <a:custGeom>
              <a:avLst/>
              <a:gdLst>
                <a:gd name="T0" fmla="*/ 282 w 347"/>
                <a:gd name="T1" fmla="*/ 89 h 215"/>
                <a:gd name="T2" fmla="*/ 172 w 347"/>
                <a:gd name="T3" fmla="*/ 62 h 215"/>
                <a:gd name="T4" fmla="*/ 176 w 347"/>
                <a:gd name="T5" fmla="*/ 0 h 215"/>
                <a:gd name="T6" fmla="*/ 131 w 347"/>
                <a:gd name="T7" fmla="*/ 0 h 215"/>
                <a:gd name="T8" fmla="*/ 5 w 347"/>
                <a:gd name="T9" fmla="*/ 165 h 215"/>
                <a:gd name="T10" fmla="*/ 347 w 347"/>
                <a:gd name="T11" fmla="*/ 170 h 215"/>
                <a:gd name="T12" fmla="*/ 282 w 347"/>
                <a:gd name="T13" fmla="*/ 89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7" h="215">
                  <a:moveTo>
                    <a:pt x="282" y="89"/>
                  </a:moveTo>
                  <a:cubicBezTo>
                    <a:pt x="221" y="65"/>
                    <a:pt x="172" y="62"/>
                    <a:pt x="172" y="62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31" y="0"/>
                    <a:pt x="0" y="115"/>
                    <a:pt x="5" y="165"/>
                  </a:cubicBezTo>
                  <a:cubicBezTo>
                    <a:pt x="9" y="215"/>
                    <a:pt x="225" y="213"/>
                    <a:pt x="347" y="170"/>
                  </a:cubicBezTo>
                  <a:cubicBezTo>
                    <a:pt x="347" y="170"/>
                    <a:pt x="343" y="112"/>
                    <a:pt x="282" y="89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9" name="Freeform 87"/>
            <p:cNvSpPr>
              <a:spLocks/>
            </p:cNvSpPr>
            <p:nvPr/>
          </p:nvSpPr>
          <p:spPr bwMode="auto">
            <a:xfrm>
              <a:off x="2882" y="3222"/>
              <a:ext cx="590" cy="480"/>
            </a:xfrm>
            <a:custGeom>
              <a:avLst/>
              <a:gdLst>
                <a:gd name="T0" fmla="*/ 105 w 295"/>
                <a:gd name="T1" fmla="*/ 182 h 240"/>
                <a:gd name="T2" fmla="*/ 95 w 295"/>
                <a:gd name="T3" fmla="*/ 99 h 240"/>
                <a:gd name="T4" fmla="*/ 155 w 295"/>
                <a:gd name="T5" fmla="*/ 0 h 240"/>
                <a:gd name="T6" fmla="*/ 54 w 295"/>
                <a:gd name="T7" fmla="*/ 96 h 240"/>
                <a:gd name="T8" fmla="*/ 63 w 295"/>
                <a:gd name="T9" fmla="*/ 211 h 240"/>
                <a:gd name="T10" fmla="*/ 295 w 295"/>
                <a:gd name="T11" fmla="*/ 189 h 240"/>
                <a:gd name="T12" fmla="*/ 105 w 295"/>
                <a:gd name="T13" fmla="*/ 182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5" h="240">
                  <a:moveTo>
                    <a:pt x="105" y="182"/>
                  </a:moveTo>
                  <a:cubicBezTo>
                    <a:pt x="91" y="174"/>
                    <a:pt x="92" y="125"/>
                    <a:pt x="95" y="99"/>
                  </a:cubicBezTo>
                  <a:cubicBezTo>
                    <a:pt x="99" y="73"/>
                    <a:pt x="155" y="0"/>
                    <a:pt x="155" y="0"/>
                  </a:cubicBezTo>
                  <a:cubicBezTo>
                    <a:pt x="155" y="0"/>
                    <a:pt x="85" y="38"/>
                    <a:pt x="54" y="96"/>
                  </a:cubicBezTo>
                  <a:cubicBezTo>
                    <a:pt x="28" y="141"/>
                    <a:pt x="0" y="189"/>
                    <a:pt x="63" y="211"/>
                  </a:cubicBezTo>
                  <a:cubicBezTo>
                    <a:pt x="149" y="240"/>
                    <a:pt x="243" y="221"/>
                    <a:pt x="295" y="189"/>
                  </a:cubicBezTo>
                  <a:cubicBezTo>
                    <a:pt x="270" y="189"/>
                    <a:pt x="164" y="220"/>
                    <a:pt x="105" y="182"/>
                  </a:cubicBezTo>
                  <a:close/>
                </a:path>
              </a:pathLst>
            </a:custGeom>
            <a:solidFill>
              <a:srgbClr val="617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0" name="Freeform 88"/>
            <p:cNvSpPr>
              <a:spLocks/>
            </p:cNvSpPr>
            <p:nvPr/>
          </p:nvSpPr>
          <p:spPr bwMode="auto">
            <a:xfrm>
              <a:off x="531" y="2540"/>
              <a:ext cx="2787" cy="1780"/>
            </a:xfrm>
            <a:custGeom>
              <a:avLst/>
              <a:gdLst>
                <a:gd name="T0" fmla="*/ 1361 w 1394"/>
                <a:gd name="T1" fmla="*/ 642 h 890"/>
                <a:gd name="T2" fmla="*/ 1172 w 1394"/>
                <a:gd name="T3" fmla="*/ 337 h 890"/>
                <a:gd name="T4" fmla="*/ 1042 w 1394"/>
                <a:gd name="T5" fmla="*/ 293 h 890"/>
                <a:gd name="T6" fmla="*/ 917 w 1394"/>
                <a:gd name="T7" fmla="*/ 209 h 890"/>
                <a:gd name="T8" fmla="*/ 759 w 1394"/>
                <a:gd name="T9" fmla="*/ 196 h 890"/>
                <a:gd name="T10" fmla="*/ 760 w 1394"/>
                <a:gd name="T11" fmla="*/ 139 h 890"/>
                <a:gd name="T12" fmla="*/ 839 w 1394"/>
                <a:gd name="T13" fmla="*/ 180 h 890"/>
                <a:gd name="T14" fmla="*/ 785 w 1394"/>
                <a:gd name="T15" fmla="*/ 14 h 890"/>
                <a:gd name="T16" fmla="*/ 623 w 1394"/>
                <a:gd name="T17" fmla="*/ 70 h 890"/>
                <a:gd name="T18" fmla="*/ 583 w 1394"/>
                <a:gd name="T19" fmla="*/ 207 h 890"/>
                <a:gd name="T20" fmla="*/ 358 w 1394"/>
                <a:gd name="T21" fmla="*/ 330 h 890"/>
                <a:gd name="T22" fmla="*/ 61 w 1394"/>
                <a:gd name="T23" fmla="*/ 573 h 890"/>
                <a:gd name="T24" fmla="*/ 14 w 1394"/>
                <a:gd name="T25" fmla="*/ 890 h 890"/>
                <a:gd name="T26" fmla="*/ 1386 w 1394"/>
                <a:gd name="T27" fmla="*/ 890 h 890"/>
                <a:gd name="T28" fmla="*/ 1361 w 1394"/>
                <a:gd name="T29" fmla="*/ 642 h 8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4" h="890">
                  <a:moveTo>
                    <a:pt x="1361" y="642"/>
                  </a:moveTo>
                  <a:cubicBezTo>
                    <a:pt x="1329" y="459"/>
                    <a:pt x="1234" y="371"/>
                    <a:pt x="1172" y="337"/>
                  </a:cubicBezTo>
                  <a:cubicBezTo>
                    <a:pt x="1124" y="310"/>
                    <a:pt x="1042" y="293"/>
                    <a:pt x="1042" y="293"/>
                  </a:cubicBezTo>
                  <a:cubicBezTo>
                    <a:pt x="1042" y="293"/>
                    <a:pt x="978" y="234"/>
                    <a:pt x="917" y="209"/>
                  </a:cubicBezTo>
                  <a:cubicBezTo>
                    <a:pt x="854" y="184"/>
                    <a:pt x="759" y="196"/>
                    <a:pt x="759" y="196"/>
                  </a:cubicBezTo>
                  <a:cubicBezTo>
                    <a:pt x="756" y="182"/>
                    <a:pt x="745" y="158"/>
                    <a:pt x="760" y="139"/>
                  </a:cubicBezTo>
                  <a:cubicBezTo>
                    <a:pt x="772" y="125"/>
                    <a:pt x="825" y="168"/>
                    <a:pt x="839" y="180"/>
                  </a:cubicBezTo>
                  <a:cubicBezTo>
                    <a:pt x="879" y="77"/>
                    <a:pt x="804" y="19"/>
                    <a:pt x="785" y="14"/>
                  </a:cubicBezTo>
                  <a:cubicBezTo>
                    <a:pt x="724" y="0"/>
                    <a:pt x="668" y="28"/>
                    <a:pt x="623" y="70"/>
                  </a:cubicBezTo>
                  <a:cubicBezTo>
                    <a:pt x="600" y="112"/>
                    <a:pt x="589" y="141"/>
                    <a:pt x="583" y="207"/>
                  </a:cubicBezTo>
                  <a:cubicBezTo>
                    <a:pt x="475" y="208"/>
                    <a:pt x="393" y="269"/>
                    <a:pt x="358" y="330"/>
                  </a:cubicBezTo>
                  <a:cubicBezTo>
                    <a:pt x="262" y="322"/>
                    <a:pt x="127" y="407"/>
                    <a:pt x="61" y="573"/>
                  </a:cubicBezTo>
                  <a:cubicBezTo>
                    <a:pt x="7" y="710"/>
                    <a:pt x="0" y="809"/>
                    <a:pt x="14" y="890"/>
                  </a:cubicBezTo>
                  <a:cubicBezTo>
                    <a:pt x="1386" y="890"/>
                    <a:pt x="1386" y="890"/>
                    <a:pt x="1386" y="890"/>
                  </a:cubicBezTo>
                  <a:cubicBezTo>
                    <a:pt x="1394" y="834"/>
                    <a:pt x="1383" y="769"/>
                    <a:pt x="1361" y="64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1" name="Freeform 89"/>
            <p:cNvSpPr>
              <a:spLocks/>
            </p:cNvSpPr>
            <p:nvPr/>
          </p:nvSpPr>
          <p:spPr bwMode="auto">
            <a:xfrm>
              <a:off x="647" y="3002"/>
              <a:ext cx="2529" cy="1318"/>
            </a:xfrm>
            <a:custGeom>
              <a:avLst/>
              <a:gdLst>
                <a:gd name="T0" fmla="*/ 1264 w 1265"/>
                <a:gd name="T1" fmla="*/ 522 h 659"/>
                <a:gd name="T2" fmla="*/ 999 w 1265"/>
                <a:gd name="T3" fmla="*/ 119 h 659"/>
                <a:gd name="T4" fmla="*/ 802 w 1265"/>
                <a:gd name="T5" fmla="*/ 42 h 659"/>
                <a:gd name="T6" fmla="*/ 331 w 1265"/>
                <a:gd name="T7" fmla="*/ 136 h 659"/>
                <a:gd name="T8" fmla="*/ 45 w 1265"/>
                <a:gd name="T9" fmla="*/ 659 h 659"/>
                <a:gd name="T10" fmla="*/ 1251 w 1265"/>
                <a:gd name="T11" fmla="*/ 659 h 659"/>
                <a:gd name="T12" fmla="*/ 1264 w 1265"/>
                <a:gd name="T13" fmla="*/ 522 h 6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5" h="659">
                  <a:moveTo>
                    <a:pt x="1264" y="522"/>
                  </a:moveTo>
                  <a:cubicBezTo>
                    <a:pt x="1241" y="151"/>
                    <a:pt x="999" y="119"/>
                    <a:pt x="999" y="119"/>
                  </a:cubicBezTo>
                  <a:cubicBezTo>
                    <a:pt x="999" y="119"/>
                    <a:pt x="940" y="72"/>
                    <a:pt x="802" y="42"/>
                  </a:cubicBezTo>
                  <a:cubicBezTo>
                    <a:pt x="659" y="9"/>
                    <a:pt x="436" y="0"/>
                    <a:pt x="331" y="136"/>
                  </a:cubicBezTo>
                  <a:cubicBezTo>
                    <a:pt x="118" y="132"/>
                    <a:pt x="0" y="419"/>
                    <a:pt x="45" y="659"/>
                  </a:cubicBezTo>
                  <a:cubicBezTo>
                    <a:pt x="1251" y="659"/>
                    <a:pt x="1251" y="659"/>
                    <a:pt x="1251" y="659"/>
                  </a:cubicBezTo>
                  <a:cubicBezTo>
                    <a:pt x="1261" y="618"/>
                    <a:pt x="1265" y="573"/>
                    <a:pt x="1264" y="522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2" name="Freeform 90"/>
            <p:cNvSpPr>
              <a:spLocks/>
            </p:cNvSpPr>
            <p:nvPr/>
          </p:nvSpPr>
          <p:spPr bwMode="auto">
            <a:xfrm>
              <a:off x="1291" y="2596"/>
              <a:ext cx="1217" cy="724"/>
            </a:xfrm>
            <a:custGeom>
              <a:avLst/>
              <a:gdLst>
                <a:gd name="T0" fmla="*/ 609 w 609"/>
                <a:gd name="T1" fmla="*/ 281 h 362"/>
                <a:gd name="T2" fmla="*/ 353 w 609"/>
                <a:gd name="T3" fmla="*/ 205 h 362"/>
                <a:gd name="T4" fmla="*/ 447 w 609"/>
                <a:gd name="T5" fmla="*/ 118 h 362"/>
                <a:gd name="T6" fmla="*/ 393 w 609"/>
                <a:gd name="T7" fmla="*/ 10 h 362"/>
                <a:gd name="T8" fmla="*/ 261 w 609"/>
                <a:gd name="T9" fmla="*/ 65 h 362"/>
                <a:gd name="T10" fmla="*/ 240 w 609"/>
                <a:gd name="T11" fmla="*/ 207 h 362"/>
                <a:gd name="T12" fmla="*/ 117 w 609"/>
                <a:gd name="T13" fmla="*/ 228 h 362"/>
                <a:gd name="T14" fmla="*/ 0 w 609"/>
                <a:gd name="T15" fmla="*/ 331 h 362"/>
                <a:gd name="T16" fmla="*/ 172 w 609"/>
                <a:gd name="T17" fmla="*/ 272 h 362"/>
                <a:gd name="T18" fmla="*/ 196 w 609"/>
                <a:gd name="T19" fmla="*/ 362 h 362"/>
                <a:gd name="T20" fmla="*/ 337 w 609"/>
                <a:gd name="T21" fmla="*/ 282 h 362"/>
                <a:gd name="T22" fmla="*/ 499 w 609"/>
                <a:gd name="T23" fmla="*/ 324 h 362"/>
                <a:gd name="T24" fmla="*/ 471 w 609"/>
                <a:gd name="T25" fmla="*/ 254 h 362"/>
                <a:gd name="T26" fmla="*/ 609 w 609"/>
                <a:gd name="T27" fmla="*/ 281 h 3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9" h="362">
                  <a:moveTo>
                    <a:pt x="609" y="281"/>
                  </a:moveTo>
                  <a:cubicBezTo>
                    <a:pt x="508" y="171"/>
                    <a:pt x="401" y="205"/>
                    <a:pt x="353" y="205"/>
                  </a:cubicBezTo>
                  <a:cubicBezTo>
                    <a:pt x="297" y="122"/>
                    <a:pt x="378" y="32"/>
                    <a:pt x="447" y="118"/>
                  </a:cubicBezTo>
                  <a:cubicBezTo>
                    <a:pt x="465" y="72"/>
                    <a:pt x="440" y="20"/>
                    <a:pt x="393" y="10"/>
                  </a:cubicBezTo>
                  <a:cubicBezTo>
                    <a:pt x="347" y="0"/>
                    <a:pt x="294" y="13"/>
                    <a:pt x="261" y="65"/>
                  </a:cubicBezTo>
                  <a:cubicBezTo>
                    <a:pt x="213" y="133"/>
                    <a:pt x="240" y="207"/>
                    <a:pt x="240" y="207"/>
                  </a:cubicBezTo>
                  <a:cubicBezTo>
                    <a:pt x="240" y="207"/>
                    <a:pt x="180" y="200"/>
                    <a:pt x="117" y="228"/>
                  </a:cubicBezTo>
                  <a:cubicBezTo>
                    <a:pt x="29" y="266"/>
                    <a:pt x="0" y="331"/>
                    <a:pt x="0" y="331"/>
                  </a:cubicBezTo>
                  <a:cubicBezTo>
                    <a:pt x="0" y="331"/>
                    <a:pt x="119" y="281"/>
                    <a:pt x="172" y="272"/>
                  </a:cubicBezTo>
                  <a:cubicBezTo>
                    <a:pt x="159" y="331"/>
                    <a:pt x="196" y="362"/>
                    <a:pt x="196" y="362"/>
                  </a:cubicBezTo>
                  <a:cubicBezTo>
                    <a:pt x="196" y="362"/>
                    <a:pt x="267" y="306"/>
                    <a:pt x="337" y="282"/>
                  </a:cubicBezTo>
                  <a:cubicBezTo>
                    <a:pt x="417" y="285"/>
                    <a:pt x="499" y="324"/>
                    <a:pt x="499" y="324"/>
                  </a:cubicBezTo>
                  <a:cubicBezTo>
                    <a:pt x="499" y="324"/>
                    <a:pt x="502" y="287"/>
                    <a:pt x="471" y="254"/>
                  </a:cubicBezTo>
                  <a:cubicBezTo>
                    <a:pt x="515" y="248"/>
                    <a:pt x="609" y="281"/>
                    <a:pt x="609" y="281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3" name="Freeform 91"/>
            <p:cNvSpPr>
              <a:spLocks/>
            </p:cNvSpPr>
            <p:nvPr/>
          </p:nvSpPr>
          <p:spPr bwMode="auto">
            <a:xfrm>
              <a:off x="1734" y="2718"/>
              <a:ext cx="84" cy="400"/>
            </a:xfrm>
            <a:custGeom>
              <a:avLst/>
              <a:gdLst>
                <a:gd name="T0" fmla="*/ 42 w 42"/>
                <a:gd name="T1" fmla="*/ 0 h 200"/>
                <a:gd name="T2" fmla="*/ 12 w 42"/>
                <a:gd name="T3" fmla="*/ 79 h 200"/>
                <a:gd name="T4" fmla="*/ 28 w 42"/>
                <a:gd name="T5" fmla="*/ 200 h 200"/>
                <a:gd name="T6" fmla="*/ 21 w 42"/>
                <a:gd name="T7" fmla="*/ 80 h 200"/>
                <a:gd name="T8" fmla="*/ 42 w 42"/>
                <a:gd name="T9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200">
                  <a:moveTo>
                    <a:pt x="42" y="0"/>
                  </a:moveTo>
                  <a:cubicBezTo>
                    <a:pt x="42" y="0"/>
                    <a:pt x="18" y="23"/>
                    <a:pt x="12" y="79"/>
                  </a:cubicBezTo>
                  <a:cubicBezTo>
                    <a:pt x="0" y="171"/>
                    <a:pt x="28" y="200"/>
                    <a:pt x="28" y="200"/>
                  </a:cubicBezTo>
                  <a:cubicBezTo>
                    <a:pt x="28" y="200"/>
                    <a:pt x="18" y="106"/>
                    <a:pt x="21" y="80"/>
                  </a:cubicBezTo>
                  <a:cubicBezTo>
                    <a:pt x="26" y="38"/>
                    <a:pt x="42" y="0"/>
                    <a:pt x="42" y="0"/>
                  </a:cubicBezTo>
                  <a:close/>
                </a:path>
              </a:pathLst>
            </a:custGeom>
            <a:solidFill>
              <a:srgbClr val="6E8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4" name="Freeform 92"/>
            <p:cNvSpPr>
              <a:spLocks/>
            </p:cNvSpPr>
            <p:nvPr/>
          </p:nvSpPr>
          <p:spPr bwMode="auto">
            <a:xfrm>
              <a:off x="1986" y="2976"/>
              <a:ext cx="522" cy="170"/>
            </a:xfrm>
            <a:custGeom>
              <a:avLst/>
              <a:gdLst>
                <a:gd name="T0" fmla="*/ 99 w 261"/>
                <a:gd name="T1" fmla="*/ 1 h 85"/>
                <a:gd name="T2" fmla="*/ 0 w 261"/>
                <a:gd name="T3" fmla="*/ 16 h 85"/>
                <a:gd name="T4" fmla="*/ 119 w 261"/>
                <a:gd name="T5" fmla="*/ 14 h 85"/>
                <a:gd name="T6" fmla="*/ 261 w 261"/>
                <a:gd name="T7" fmla="*/ 85 h 85"/>
                <a:gd name="T8" fmla="*/ 99 w 261"/>
                <a:gd name="T9" fmla="*/ 1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1" h="85">
                  <a:moveTo>
                    <a:pt x="99" y="1"/>
                  </a:moveTo>
                  <a:cubicBezTo>
                    <a:pt x="32" y="0"/>
                    <a:pt x="0" y="16"/>
                    <a:pt x="0" y="16"/>
                  </a:cubicBezTo>
                  <a:cubicBezTo>
                    <a:pt x="93" y="13"/>
                    <a:pt x="93" y="11"/>
                    <a:pt x="119" y="14"/>
                  </a:cubicBezTo>
                  <a:cubicBezTo>
                    <a:pt x="150" y="20"/>
                    <a:pt x="195" y="42"/>
                    <a:pt x="261" y="85"/>
                  </a:cubicBezTo>
                  <a:cubicBezTo>
                    <a:pt x="231" y="36"/>
                    <a:pt x="140" y="2"/>
                    <a:pt x="99" y="1"/>
                  </a:cubicBezTo>
                  <a:close/>
                </a:path>
              </a:pathLst>
            </a:custGeom>
            <a:solidFill>
              <a:srgbClr val="6E8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5" name="Freeform 93"/>
            <p:cNvSpPr>
              <a:spLocks/>
            </p:cNvSpPr>
            <p:nvPr/>
          </p:nvSpPr>
          <p:spPr bwMode="auto">
            <a:xfrm>
              <a:off x="835" y="3274"/>
              <a:ext cx="466" cy="1046"/>
            </a:xfrm>
            <a:custGeom>
              <a:avLst/>
              <a:gdLst>
                <a:gd name="T0" fmla="*/ 83 w 233"/>
                <a:gd name="T1" fmla="*/ 247 h 523"/>
                <a:gd name="T2" fmla="*/ 233 w 233"/>
                <a:gd name="T3" fmla="*/ 0 h 523"/>
                <a:gd name="T4" fmla="*/ 29 w 233"/>
                <a:gd name="T5" fmla="*/ 272 h 523"/>
                <a:gd name="T6" fmla="*/ 2 w 233"/>
                <a:gd name="T7" fmla="*/ 523 h 523"/>
                <a:gd name="T8" fmla="*/ 59 w 233"/>
                <a:gd name="T9" fmla="*/ 523 h 523"/>
                <a:gd name="T10" fmla="*/ 83 w 233"/>
                <a:gd name="T11" fmla="*/ 247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3" h="523">
                  <a:moveTo>
                    <a:pt x="83" y="247"/>
                  </a:moveTo>
                  <a:cubicBezTo>
                    <a:pt x="110" y="125"/>
                    <a:pt x="233" y="0"/>
                    <a:pt x="233" y="0"/>
                  </a:cubicBezTo>
                  <a:cubicBezTo>
                    <a:pt x="135" y="15"/>
                    <a:pt x="53" y="165"/>
                    <a:pt x="29" y="272"/>
                  </a:cubicBezTo>
                  <a:cubicBezTo>
                    <a:pt x="8" y="374"/>
                    <a:pt x="0" y="456"/>
                    <a:pt x="2" y="523"/>
                  </a:cubicBezTo>
                  <a:cubicBezTo>
                    <a:pt x="59" y="523"/>
                    <a:pt x="59" y="523"/>
                    <a:pt x="59" y="523"/>
                  </a:cubicBezTo>
                  <a:cubicBezTo>
                    <a:pt x="54" y="448"/>
                    <a:pt x="59" y="357"/>
                    <a:pt x="83" y="247"/>
                  </a:cubicBezTo>
                  <a:close/>
                </a:path>
              </a:pathLst>
            </a:custGeom>
            <a:solidFill>
              <a:srgbClr val="FFF7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6" name="Freeform 94"/>
            <p:cNvSpPr>
              <a:spLocks/>
            </p:cNvSpPr>
            <p:nvPr/>
          </p:nvSpPr>
          <p:spPr bwMode="auto">
            <a:xfrm>
              <a:off x="803" y="3262"/>
              <a:ext cx="518" cy="1058"/>
            </a:xfrm>
            <a:custGeom>
              <a:avLst/>
              <a:gdLst>
                <a:gd name="T0" fmla="*/ 65 w 259"/>
                <a:gd name="T1" fmla="*/ 221 h 529"/>
                <a:gd name="T2" fmla="*/ 259 w 259"/>
                <a:gd name="T3" fmla="*/ 0 h 529"/>
                <a:gd name="T4" fmla="*/ 135 w 259"/>
                <a:gd name="T5" fmla="*/ 81 h 529"/>
                <a:gd name="T6" fmla="*/ 33 w 259"/>
                <a:gd name="T7" fmla="*/ 294 h 529"/>
                <a:gd name="T8" fmla="*/ 2 w 259"/>
                <a:gd name="T9" fmla="*/ 529 h 529"/>
                <a:gd name="T10" fmla="*/ 19 w 259"/>
                <a:gd name="T11" fmla="*/ 529 h 529"/>
                <a:gd name="T12" fmla="*/ 65 w 259"/>
                <a:gd name="T13" fmla="*/ 221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9" h="529">
                  <a:moveTo>
                    <a:pt x="65" y="221"/>
                  </a:moveTo>
                  <a:cubicBezTo>
                    <a:pt x="114" y="85"/>
                    <a:pt x="186" y="36"/>
                    <a:pt x="259" y="0"/>
                  </a:cubicBezTo>
                  <a:cubicBezTo>
                    <a:pt x="213" y="5"/>
                    <a:pt x="163" y="47"/>
                    <a:pt x="135" y="81"/>
                  </a:cubicBezTo>
                  <a:cubicBezTo>
                    <a:pt x="107" y="114"/>
                    <a:pt x="68" y="166"/>
                    <a:pt x="33" y="294"/>
                  </a:cubicBezTo>
                  <a:cubicBezTo>
                    <a:pt x="7" y="385"/>
                    <a:pt x="0" y="464"/>
                    <a:pt x="2" y="529"/>
                  </a:cubicBezTo>
                  <a:cubicBezTo>
                    <a:pt x="19" y="529"/>
                    <a:pt x="19" y="529"/>
                    <a:pt x="19" y="529"/>
                  </a:cubicBezTo>
                  <a:cubicBezTo>
                    <a:pt x="13" y="444"/>
                    <a:pt x="22" y="340"/>
                    <a:pt x="65" y="22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7" name="Freeform 95"/>
            <p:cNvSpPr>
              <a:spLocks/>
            </p:cNvSpPr>
            <p:nvPr/>
          </p:nvSpPr>
          <p:spPr bwMode="auto">
            <a:xfrm>
              <a:off x="1213" y="3280"/>
              <a:ext cx="243" cy="1040"/>
            </a:xfrm>
            <a:custGeom>
              <a:avLst/>
              <a:gdLst>
                <a:gd name="T0" fmla="*/ 76 w 122"/>
                <a:gd name="T1" fmla="*/ 234 h 520"/>
                <a:gd name="T2" fmla="*/ 122 w 122"/>
                <a:gd name="T3" fmla="*/ 0 h 520"/>
                <a:gd name="T4" fmla="*/ 20 w 122"/>
                <a:gd name="T5" fmla="*/ 210 h 520"/>
                <a:gd name="T6" fmla="*/ 15 w 122"/>
                <a:gd name="T7" fmla="*/ 520 h 520"/>
                <a:gd name="T8" fmla="*/ 96 w 122"/>
                <a:gd name="T9" fmla="*/ 520 h 520"/>
                <a:gd name="T10" fmla="*/ 76 w 122"/>
                <a:gd name="T11" fmla="*/ 234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2" h="520">
                  <a:moveTo>
                    <a:pt x="76" y="234"/>
                  </a:moveTo>
                  <a:cubicBezTo>
                    <a:pt x="83" y="137"/>
                    <a:pt x="122" y="0"/>
                    <a:pt x="122" y="0"/>
                  </a:cubicBezTo>
                  <a:cubicBezTo>
                    <a:pt x="122" y="0"/>
                    <a:pt x="41" y="84"/>
                    <a:pt x="20" y="210"/>
                  </a:cubicBezTo>
                  <a:cubicBezTo>
                    <a:pt x="0" y="333"/>
                    <a:pt x="2" y="435"/>
                    <a:pt x="15" y="520"/>
                  </a:cubicBezTo>
                  <a:cubicBezTo>
                    <a:pt x="96" y="520"/>
                    <a:pt x="96" y="520"/>
                    <a:pt x="96" y="520"/>
                  </a:cubicBezTo>
                  <a:cubicBezTo>
                    <a:pt x="78" y="441"/>
                    <a:pt x="68" y="346"/>
                    <a:pt x="76" y="234"/>
                  </a:cubicBezTo>
                  <a:close/>
                </a:path>
              </a:pathLst>
            </a:custGeom>
            <a:solidFill>
              <a:srgbClr val="FFF7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8" name="Freeform 96"/>
            <p:cNvSpPr>
              <a:spLocks/>
            </p:cNvSpPr>
            <p:nvPr/>
          </p:nvSpPr>
          <p:spPr bwMode="auto">
            <a:xfrm>
              <a:off x="1177" y="3256"/>
              <a:ext cx="323" cy="1064"/>
            </a:xfrm>
            <a:custGeom>
              <a:avLst/>
              <a:gdLst>
                <a:gd name="T0" fmla="*/ 38 w 162"/>
                <a:gd name="T1" fmla="*/ 262 h 532"/>
                <a:gd name="T2" fmla="*/ 162 w 162"/>
                <a:gd name="T3" fmla="*/ 0 h 532"/>
                <a:gd name="T4" fmla="*/ 32 w 162"/>
                <a:gd name="T5" fmla="*/ 212 h 532"/>
                <a:gd name="T6" fmla="*/ 22 w 162"/>
                <a:gd name="T7" fmla="*/ 532 h 532"/>
                <a:gd name="T8" fmla="*/ 49 w 162"/>
                <a:gd name="T9" fmla="*/ 532 h 532"/>
                <a:gd name="T10" fmla="*/ 38 w 162"/>
                <a:gd name="T11" fmla="*/ 262 h 5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2" h="532">
                  <a:moveTo>
                    <a:pt x="38" y="262"/>
                  </a:moveTo>
                  <a:cubicBezTo>
                    <a:pt x="48" y="144"/>
                    <a:pt x="131" y="21"/>
                    <a:pt x="162" y="0"/>
                  </a:cubicBezTo>
                  <a:cubicBezTo>
                    <a:pt x="128" y="10"/>
                    <a:pt x="66" y="80"/>
                    <a:pt x="32" y="212"/>
                  </a:cubicBezTo>
                  <a:cubicBezTo>
                    <a:pt x="0" y="331"/>
                    <a:pt x="4" y="441"/>
                    <a:pt x="22" y="532"/>
                  </a:cubicBezTo>
                  <a:cubicBezTo>
                    <a:pt x="49" y="532"/>
                    <a:pt x="49" y="532"/>
                    <a:pt x="49" y="532"/>
                  </a:cubicBezTo>
                  <a:cubicBezTo>
                    <a:pt x="35" y="455"/>
                    <a:pt x="28" y="365"/>
                    <a:pt x="38" y="262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9" name="Freeform 97"/>
            <p:cNvSpPr>
              <a:spLocks/>
            </p:cNvSpPr>
            <p:nvPr/>
          </p:nvSpPr>
          <p:spPr bwMode="auto">
            <a:xfrm>
              <a:off x="2150" y="3276"/>
              <a:ext cx="302" cy="1044"/>
            </a:xfrm>
            <a:custGeom>
              <a:avLst/>
              <a:gdLst>
                <a:gd name="T0" fmla="*/ 146 w 151"/>
                <a:gd name="T1" fmla="*/ 344 h 522"/>
                <a:gd name="T2" fmla="*/ 149 w 151"/>
                <a:gd name="T3" fmla="*/ 298 h 522"/>
                <a:gd name="T4" fmla="*/ 114 w 151"/>
                <a:gd name="T5" fmla="*/ 87 h 522"/>
                <a:gd name="T6" fmla="*/ 0 w 151"/>
                <a:gd name="T7" fmla="*/ 0 h 522"/>
                <a:gd name="T8" fmla="*/ 85 w 151"/>
                <a:gd name="T9" fmla="*/ 159 h 522"/>
                <a:gd name="T10" fmla="*/ 91 w 151"/>
                <a:gd name="T11" fmla="*/ 373 h 522"/>
                <a:gd name="T12" fmla="*/ 90 w 151"/>
                <a:gd name="T13" fmla="*/ 374 h 522"/>
                <a:gd name="T14" fmla="*/ 67 w 151"/>
                <a:gd name="T15" fmla="*/ 522 h 522"/>
                <a:gd name="T16" fmla="*/ 140 w 151"/>
                <a:gd name="T17" fmla="*/ 522 h 522"/>
                <a:gd name="T18" fmla="*/ 151 w 151"/>
                <a:gd name="T19" fmla="*/ 348 h 522"/>
                <a:gd name="T20" fmla="*/ 146 w 151"/>
                <a:gd name="T21" fmla="*/ 344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1" h="522">
                  <a:moveTo>
                    <a:pt x="146" y="344"/>
                  </a:moveTo>
                  <a:cubicBezTo>
                    <a:pt x="148" y="321"/>
                    <a:pt x="149" y="301"/>
                    <a:pt x="149" y="298"/>
                  </a:cubicBezTo>
                  <a:cubicBezTo>
                    <a:pt x="149" y="290"/>
                    <a:pt x="137" y="130"/>
                    <a:pt x="114" y="87"/>
                  </a:cubicBezTo>
                  <a:cubicBezTo>
                    <a:pt x="90" y="43"/>
                    <a:pt x="0" y="0"/>
                    <a:pt x="0" y="0"/>
                  </a:cubicBezTo>
                  <a:cubicBezTo>
                    <a:pt x="0" y="0"/>
                    <a:pt x="72" y="101"/>
                    <a:pt x="85" y="159"/>
                  </a:cubicBezTo>
                  <a:cubicBezTo>
                    <a:pt x="102" y="234"/>
                    <a:pt x="96" y="321"/>
                    <a:pt x="91" y="373"/>
                  </a:cubicBezTo>
                  <a:cubicBezTo>
                    <a:pt x="90" y="374"/>
                    <a:pt x="90" y="374"/>
                    <a:pt x="90" y="374"/>
                  </a:cubicBezTo>
                  <a:cubicBezTo>
                    <a:pt x="90" y="374"/>
                    <a:pt x="81" y="442"/>
                    <a:pt x="67" y="522"/>
                  </a:cubicBezTo>
                  <a:cubicBezTo>
                    <a:pt x="140" y="522"/>
                    <a:pt x="140" y="522"/>
                    <a:pt x="140" y="522"/>
                  </a:cubicBezTo>
                  <a:cubicBezTo>
                    <a:pt x="148" y="443"/>
                    <a:pt x="151" y="348"/>
                    <a:pt x="151" y="348"/>
                  </a:cubicBezTo>
                  <a:cubicBezTo>
                    <a:pt x="146" y="344"/>
                    <a:pt x="146" y="344"/>
                    <a:pt x="146" y="34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0" name="Freeform 98"/>
            <p:cNvSpPr>
              <a:spLocks/>
            </p:cNvSpPr>
            <p:nvPr/>
          </p:nvSpPr>
          <p:spPr bwMode="auto">
            <a:xfrm>
              <a:off x="2116" y="3234"/>
              <a:ext cx="388" cy="1086"/>
            </a:xfrm>
            <a:custGeom>
              <a:avLst/>
              <a:gdLst>
                <a:gd name="T0" fmla="*/ 170 w 194"/>
                <a:gd name="T1" fmla="*/ 184 h 543"/>
                <a:gd name="T2" fmla="*/ 0 w 194"/>
                <a:gd name="T3" fmla="*/ 6 h 543"/>
                <a:gd name="T4" fmla="*/ 145 w 194"/>
                <a:gd name="T5" fmla="*/ 181 h 543"/>
                <a:gd name="T6" fmla="*/ 162 w 194"/>
                <a:gd name="T7" fmla="*/ 543 h 543"/>
                <a:gd name="T8" fmla="*/ 186 w 194"/>
                <a:gd name="T9" fmla="*/ 543 h 543"/>
                <a:gd name="T10" fmla="*/ 170 w 194"/>
                <a:gd name="T11" fmla="*/ 184 h 5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4" h="543">
                  <a:moveTo>
                    <a:pt x="170" y="184"/>
                  </a:moveTo>
                  <a:cubicBezTo>
                    <a:pt x="118" y="0"/>
                    <a:pt x="0" y="6"/>
                    <a:pt x="0" y="6"/>
                  </a:cubicBezTo>
                  <a:cubicBezTo>
                    <a:pt x="0" y="6"/>
                    <a:pt x="127" y="89"/>
                    <a:pt x="145" y="181"/>
                  </a:cubicBezTo>
                  <a:cubicBezTo>
                    <a:pt x="171" y="328"/>
                    <a:pt x="173" y="447"/>
                    <a:pt x="162" y="543"/>
                  </a:cubicBezTo>
                  <a:cubicBezTo>
                    <a:pt x="186" y="543"/>
                    <a:pt x="186" y="543"/>
                    <a:pt x="186" y="543"/>
                  </a:cubicBezTo>
                  <a:cubicBezTo>
                    <a:pt x="194" y="452"/>
                    <a:pt x="192" y="335"/>
                    <a:pt x="170" y="184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1" name="Freeform 99"/>
            <p:cNvSpPr>
              <a:spLocks/>
            </p:cNvSpPr>
            <p:nvPr/>
          </p:nvSpPr>
          <p:spPr bwMode="auto">
            <a:xfrm>
              <a:off x="2448" y="3302"/>
              <a:ext cx="575" cy="1018"/>
            </a:xfrm>
            <a:custGeom>
              <a:avLst/>
              <a:gdLst>
                <a:gd name="T0" fmla="*/ 252 w 299"/>
                <a:gd name="T1" fmla="*/ 141 h 521"/>
                <a:gd name="T2" fmla="*/ 144 w 299"/>
                <a:gd name="T3" fmla="*/ 50 h 521"/>
                <a:gd name="T4" fmla="*/ 0 w 299"/>
                <a:gd name="T5" fmla="*/ 21 h 521"/>
                <a:gd name="T6" fmla="*/ 193 w 299"/>
                <a:gd name="T7" fmla="*/ 227 h 521"/>
                <a:gd name="T8" fmla="*/ 208 w 299"/>
                <a:gd name="T9" fmla="*/ 521 h 521"/>
                <a:gd name="T10" fmla="*/ 273 w 299"/>
                <a:gd name="T11" fmla="*/ 521 h 521"/>
                <a:gd name="T12" fmla="*/ 252 w 299"/>
                <a:gd name="T13" fmla="*/ 141 h 521"/>
                <a:gd name="connsiteX0" fmla="*/ 8428 w 9470"/>
                <a:gd name="connsiteY0" fmla="*/ 2441 h 9735"/>
                <a:gd name="connsiteX1" fmla="*/ 4816 w 9470"/>
                <a:gd name="connsiteY1" fmla="*/ 695 h 9735"/>
                <a:gd name="connsiteX2" fmla="*/ 0 w 9470"/>
                <a:gd name="connsiteY2" fmla="*/ 138 h 9735"/>
                <a:gd name="connsiteX3" fmla="*/ 6455 w 9470"/>
                <a:gd name="connsiteY3" fmla="*/ 4092 h 9735"/>
                <a:gd name="connsiteX4" fmla="*/ 6957 w 9470"/>
                <a:gd name="connsiteY4" fmla="*/ 9735 h 9735"/>
                <a:gd name="connsiteX5" fmla="*/ 9130 w 9470"/>
                <a:gd name="connsiteY5" fmla="*/ 9735 h 9735"/>
                <a:gd name="connsiteX6" fmla="*/ 8428 w 9470"/>
                <a:gd name="connsiteY6" fmla="*/ 2441 h 9735"/>
                <a:gd name="connsiteX0" fmla="*/ 9641 w 9641"/>
                <a:gd name="connsiteY0" fmla="*/ 10000 h 10000"/>
                <a:gd name="connsiteX1" fmla="*/ 5086 w 9641"/>
                <a:gd name="connsiteY1" fmla="*/ 714 h 10000"/>
                <a:gd name="connsiteX2" fmla="*/ 0 w 9641"/>
                <a:gd name="connsiteY2" fmla="*/ 142 h 10000"/>
                <a:gd name="connsiteX3" fmla="*/ 6816 w 9641"/>
                <a:gd name="connsiteY3" fmla="*/ 4203 h 10000"/>
                <a:gd name="connsiteX4" fmla="*/ 7346 w 9641"/>
                <a:gd name="connsiteY4" fmla="*/ 10000 h 10000"/>
                <a:gd name="connsiteX5" fmla="*/ 9641 w 9641"/>
                <a:gd name="connsiteY5" fmla="*/ 10000 h 10000"/>
                <a:gd name="connsiteX0" fmla="*/ 10000 w 10000"/>
                <a:gd name="connsiteY0" fmla="*/ 10380 h 10380"/>
                <a:gd name="connsiteX1" fmla="*/ 5275 w 10000"/>
                <a:gd name="connsiteY1" fmla="*/ 1094 h 10380"/>
                <a:gd name="connsiteX2" fmla="*/ 0 w 10000"/>
                <a:gd name="connsiteY2" fmla="*/ 522 h 10380"/>
                <a:gd name="connsiteX3" fmla="*/ 7070 w 10000"/>
                <a:gd name="connsiteY3" fmla="*/ 4583 h 10380"/>
                <a:gd name="connsiteX4" fmla="*/ 7620 w 10000"/>
                <a:gd name="connsiteY4" fmla="*/ 10380 h 10380"/>
                <a:gd name="connsiteX5" fmla="*/ 10000 w 10000"/>
                <a:gd name="connsiteY5" fmla="*/ 10380 h 10380"/>
                <a:gd name="connsiteX0" fmla="*/ 10000 w 10838"/>
                <a:gd name="connsiteY0" fmla="*/ 10060 h 10060"/>
                <a:gd name="connsiteX1" fmla="*/ 7668 w 10838"/>
                <a:gd name="connsiteY1" fmla="*/ 1633 h 10060"/>
                <a:gd name="connsiteX2" fmla="*/ 0 w 10838"/>
                <a:gd name="connsiteY2" fmla="*/ 202 h 10060"/>
                <a:gd name="connsiteX3" fmla="*/ 7070 w 10838"/>
                <a:gd name="connsiteY3" fmla="*/ 4263 h 10060"/>
                <a:gd name="connsiteX4" fmla="*/ 7620 w 10838"/>
                <a:gd name="connsiteY4" fmla="*/ 10060 h 10060"/>
                <a:gd name="connsiteX5" fmla="*/ 10000 w 10838"/>
                <a:gd name="connsiteY5" fmla="*/ 10060 h 10060"/>
                <a:gd name="connsiteX0" fmla="*/ 10000 w 10057"/>
                <a:gd name="connsiteY0" fmla="*/ 9990 h 9990"/>
                <a:gd name="connsiteX1" fmla="*/ 7668 w 10057"/>
                <a:gd name="connsiteY1" fmla="*/ 1563 h 9990"/>
                <a:gd name="connsiteX2" fmla="*/ 0 w 10057"/>
                <a:gd name="connsiteY2" fmla="*/ 132 h 9990"/>
                <a:gd name="connsiteX3" fmla="*/ 7070 w 10057"/>
                <a:gd name="connsiteY3" fmla="*/ 4193 h 9990"/>
                <a:gd name="connsiteX4" fmla="*/ 7620 w 10057"/>
                <a:gd name="connsiteY4" fmla="*/ 9990 h 9990"/>
                <a:gd name="connsiteX5" fmla="*/ 10000 w 10057"/>
                <a:gd name="connsiteY5" fmla="*/ 9990 h 9990"/>
                <a:gd name="connsiteX0" fmla="*/ 9943 w 10762"/>
                <a:gd name="connsiteY0" fmla="*/ 10000 h 10000"/>
                <a:gd name="connsiteX1" fmla="*/ 7625 w 10762"/>
                <a:gd name="connsiteY1" fmla="*/ 1565 h 10000"/>
                <a:gd name="connsiteX2" fmla="*/ 0 w 10762"/>
                <a:gd name="connsiteY2" fmla="*/ 132 h 10000"/>
                <a:gd name="connsiteX3" fmla="*/ 7030 w 10762"/>
                <a:gd name="connsiteY3" fmla="*/ 4197 h 10000"/>
                <a:gd name="connsiteX4" fmla="*/ 7577 w 10762"/>
                <a:gd name="connsiteY4" fmla="*/ 10000 h 10000"/>
                <a:gd name="connsiteX5" fmla="*/ 9943 w 10762"/>
                <a:gd name="connsiteY5" fmla="*/ 10000 h 10000"/>
                <a:gd name="connsiteX0" fmla="*/ 9943 w 10505"/>
                <a:gd name="connsiteY0" fmla="*/ 10125 h 10125"/>
                <a:gd name="connsiteX1" fmla="*/ 6568 w 10505"/>
                <a:gd name="connsiteY1" fmla="*/ 1070 h 10125"/>
                <a:gd name="connsiteX2" fmla="*/ 0 w 10505"/>
                <a:gd name="connsiteY2" fmla="*/ 257 h 10125"/>
                <a:gd name="connsiteX3" fmla="*/ 7030 w 10505"/>
                <a:gd name="connsiteY3" fmla="*/ 4322 h 10125"/>
                <a:gd name="connsiteX4" fmla="*/ 7577 w 10505"/>
                <a:gd name="connsiteY4" fmla="*/ 10125 h 10125"/>
                <a:gd name="connsiteX5" fmla="*/ 9943 w 10505"/>
                <a:gd name="connsiteY5" fmla="*/ 10125 h 10125"/>
                <a:gd name="connsiteX0" fmla="*/ 9943 w 10356"/>
                <a:gd name="connsiteY0" fmla="*/ 10035 h 10035"/>
                <a:gd name="connsiteX1" fmla="*/ 6568 w 10356"/>
                <a:gd name="connsiteY1" fmla="*/ 980 h 10035"/>
                <a:gd name="connsiteX2" fmla="*/ 0 w 10356"/>
                <a:gd name="connsiteY2" fmla="*/ 167 h 10035"/>
                <a:gd name="connsiteX3" fmla="*/ 7030 w 10356"/>
                <a:gd name="connsiteY3" fmla="*/ 4232 h 10035"/>
                <a:gd name="connsiteX4" fmla="*/ 7577 w 10356"/>
                <a:gd name="connsiteY4" fmla="*/ 10035 h 10035"/>
                <a:gd name="connsiteX5" fmla="*/ 9943 w 10356"/>
                <a:gd name="connsiteY5" fmla="*/ 10035 h 10035"/>
                <a:gd name="connsiteX0" fmla="*/ 9943 w 10460"/>
                <a:gd name="connsiteY0" fmla="*/ 10035 h 10035"/>
                <a:gd name="connsiteX1" fmla="*/ 6568 w 10460"/>
                <a:gd name="connsiteY1" fmla="*/ 980 h 10035"/>
                <a:gd name="connsiteX2" fmla="*/ 0 w 10460"/>
                <a:gd name="connsiteY2" fmla="*/ 167 h 10035"/>
                <a:gd name="connsiteX3" fmla="*/ 7030 w 10460"/>
                <a:gd name="connsiteY3" fmla="*/ 4232 h 10035"/>
                <a:gd name="connsiteX4" fmla="*/ 7577 w 10460"/>
                <a:gd name="connsiteY4" fmla="*/ 10035 h 10035"/>
                <a:gd name="connsiteX5" fmla="*/ 9943 w 10460"/>
                <a:gd name="connsiteY5" fmla="*/ 10035 h 1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460" h="10035">
                  <a:moveTo>
                    <a:pt x="9943" y="10035"/>
                  </a:moveTo>
                  <a:cubicBezTo>
                    <a:pt x="11582" y="8247"/>
                    <a:pt x="9021" y="1814"/>
                    <a:pt x="6568" y="980"/>
                  </a:cubicBezTo>
                  <a:cubicBezTo>
                    <a:pt x="4115" y="146"/>
                    <a:pt x="2440" y="-247"/>
                    <a:pt x="0" y="167"/>
                  </a:cubicBezTo>
                  <a:cubicBezTo>
                    <a:pt x="2221" y="543"/>
                    <a:pt x="5792" y="1825"/>
                    <a:pt x="7030" y="4232"/>
                  </a:cubicBezTo>
                  <a:cubicBezTo>
                    <a:pt x="8376" y="6700"/>
                    <a:pt x="7941" y="8773"/>
                    <a:pt x="7577" y="10035"/>
                  </a:cubicBezTo>
                  <a:lnTo>
                    <a:pt x="9943" y="100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2" name="Freeform 100"/>
            <p:cNvSpPr>
              <a:spLocks/>
            </p:cNvSpPr>
            <p:nvPr/>
          </p:nvSpPr>
          <p:spPr bwMode="auto">
            <a:xfrm>
              <a:off x="2520" y="3266"/>
              <a:ext cx="562" cy="1054"/>
            </a:xfrm>
            <a:custGeom>
              <a:avLst/>
              <a:gdLst>
                <a:gd name="T0" fmla="*/ 247 w 290"/>
                <a:gd name="T1" fmla="*/ 225 h 553"/>
                <a:gd name="T2" fmla="*/ 136 w 290"/>
                <a:gd name="T3" fmla="*/ 46 h 553"/>
                <a:gd name="T4" fmla="*/ 0 w 290"/>
                <a:gd name="T5" fmla="*/ 28 h 553"/>
                <a:gd name="T6" fmla="*/ 188 w 290"/>
                <a:gd name="T7" fmla="*/ 159 h 553"/>
                <a:gd name="T8" fmla="*/ 261 w 290"/>
                <a:gd name="T9" fmla="*/ 461 h 553"/>
                <a:gd name="T10" fmla="*/ 250 w 290"/>
                <a:gd name="T11" fmla="*/ 553 h 553"/>
                <a:gd name="T12" fmla="*/ 270 w 290"/>
                <a:gd name="T13" fmla="*/ 553 h 553"/>
                <a:gd name="T14" fmla="*/ 247 w 290"/>
                <a:gd name="T15" fmla="*/ 225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0" h="553">
                  <a:moveTo>
                    <a:pt x="247" y="225"/>
                  </a:moveTo>
                  <a:cubicBezTo>
                    <a:pt x="212" y="138"/>
                    <a:pt x="168" y="67"/>
                    <a:pt x="136" y="46"/>
                  </a:cubicBezTo>
                  <a:cubicBezTo>
                    <a:pt x="103" y="25"/>
                    <a:pt x="17" y="0"/>
                    <a:pt x="0" y="28"/>
                  </a:cubicBezTo>
                  <a:cubicBezTo>
                    <a:pt x="37" y="36"/>
                    <a:pt x="142" y="49"/>
                    <a:pt x="188" y="159"/>
                  </a:cubicBezTo>
                  <a:cubicBezTo>
                    <a:pt x="235" y="267"/>
                    <a:pt x="261" y="373"/>
                    <a:pt x="261" y="461"/>
                  </a:cubicBezTo>
                  <a:cubicBezTo>
                    <a:pt x="261" y="496"/>
                    <a:pt x="256" y="526"/>
                    <a:pt x="250" y="553"/>
                  </a:cubicBezTo>
                  <a:cubicBezTo>
                    <a:pt x="270" y="553"/>
                    <a:pt x="270" y="553"/>
                    <a:pt x="270" y="553"/>
                  </a:cubicBezTo>
                  <a:cubicBezTo>
                    <a:pt x="290" y="397"/>
                    <a:pt x="282" y="310"/>
                    <a:pt x="247" y="22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3" name="Freeform 101"/>
            <p:cNvSpPr>
              <a:spLocks/>
            </p:cNvSpPr>
            <p:nvPr/>
          </p:nvSpPr>
          <p:spPr bwMode="auto">
            <a:xfrm>
              <a:off x="1" y="2384"/>
              <a:ext cx="2095" cy="1936"/>
            </a:xfrm>
            <a:custGeom>
              <a:avLst/>
              <a:gdLst>
                <a:gd name="T0" fmla="*/ 742 w 1048"/>
                <a:gd name="T1" fmla="*/ 233 h 968"/>
                <a:gd name="T2" fmla="*/ 591 w 1048"/>
                <a:gd name="T3" fmla="*/ 198 h 968"/>
                <a:gd name="T4" fmla="*/ 517 w 1048"/>
                <a:gd name="T5" fmla="*/ 154 h 968"/>
                <a:gd name="T6" fmla="*/ 368 w 1048"/>
                <a:gd name="T7" fmla="*/ 138 h 968"/>
                <a:gd name="T8" fmla="*/ 386 w 1048"/>
                <a:gd name="T9" fmla="*/ 48 h 968"/>
                <a:gd name="T10" fmla="*/ 256 w 1048"/>
                <a:gd name="T11" fmla="*/ 11 h 968"/>
                <a:gd name="T12" fmla="*/ 204 w 1048"/>
                <a:gd name="T13" fmla="*/ 152 h 968"/>
                <a:gd name="T14" fmla="*/ 0 w 1048"/>
                <a:gd name="T15" fmla="*/ 237 h 968"/>
                <a:gd name="T16" fmla="*/ 0 w 1048"/>
                <a:gd name="T17" fmla="*/ 968 h 968"/>
                <a:gd name="T18" fmla="*/ 963 w 1048"/>
                <a:gd name="T19" fmla="*/ 968 h 968"/>
                <a:gd name="T20" fmla="*/ 742 w 1048"/>
                <a:gd name="T21" fmla="*/ 233 h 9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48" h="968">
                  <a:moveTo>
                    <a:pt x="742" y="233"/>
                  </a:moveTo>
                  <a:cubicBezTo>
                    <a:pt x="696" y="214"/>
                    <a:pt x="591" y="198"/>
                    <a:pt x="591" y="198"/>
                  </a:cubicBezTo>
                  <a:cubicBezTo>
                    <a:pt x="591" y="198"/>
                    <a:pt x="572" y="176"/>
                    <a:pt x="517" y="154"/>
                  </a:cubicBezTo>
                  <a:cubicBezTo>
                    <a:pt x="458" y="131"/>
                    <a:pt x="368" y="138"/>
                    <a:pt x="368" y="138"/>
                  </a:cubicBezTo>
                  <a:cubicBezTo>
                    <a:pt x="362" y="116"/>
                    <a:pt x="368" y="78"/>
                    <a:pt x="386" y="48"/>
                  </a:cubicBezTo>
                  <a:cubicBezTo>
                    <a:pt x="362" y="30"/>
                    <a:pt x="290" y="0"/>
                    <a:pt x="256" y="11"/>
                  </a:cubicBezTo>
                  <a:cubicBezTo>
                    <a:pt x="227" y="37"/>
                    <a:pt x="204" y="86"/>
                    <a:pt x="204" y="152"/>
                  </a:cubicBezTo>
                  <a:cubicBezTo>
                    <a:pt x="123" y="141"/>
                    <a:pt x="38" y="188"/>
                    <a:pt x="0" y="237"/>
                  </a:cubicBezTo>
                  <a:cubicBezTo>
                    <a:pt x="0" y="968"/>
                    <a:pt x="0" y="968"/>
                    <a:pt x="0" y="968"/>
                  </a:cubicBezTo>
                  <a:cubicBezTo>
                    <a:pt x="963" y="968"/>
                    <a:pt x="963" y="968"/>
                    <a:pt x="963" y="968"/>
                  </a:cubicBezTo>
                  <a:cubicBezTo>
                    <a:pt x="1048" y="774"/>
                    <a:pt x="1020" y="346"/>
                    <a:pt x="742" y="23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4" name="Freeform 102"/>
            <p:cNvSpPr>
              <a:spLocks/>
            </p:cNvSpPr>
            <p:nvPr/>
          </p:nvSpPr>
          <p:spPr bwMode="auto">
            <a:xfrm>
              <a:off x="1" y="2712"/>
              <a:ext cx="2045" cy="1608"/>
            </a:xfrm>
            <a:custGeom>
              <a:avLst/>
              <a:gdLst>
                <a:gd name="T0" fmla="*/ 621 w 1023"/>
                <a:gd name="T1" fmla="*/ 63 h 804"/>
                <a:gd name="T2" fmla="*/ 453 w 1023"/>
                <a:gd name="T3" fmla="*/ 36 h 804"/>
                <a:gd name="T4" fmla="*/ 20 w 1023"/>
                <a:gd name="T5" fmla="*/ 117 h 804"/>
                <a:gd name="T6" fmla="*/ 0 w 1023"/>
                <a:gd name="T7" fmla="*/ 118 h 804"/>
                <a:gd name="T8" fmla="*/ 0 w 1023"/>
                <a:gd name="T9" fmla="*/ 804 h 804"/>
                <a:gd name="T10" fmla="*/ 936 w 1023"/>
                <a:gd name="T11" fmla="*/ 804 h 804"/>
                <a:gd name="T12" fmla="*/ 621 w 1023"/>
                <a:gd name="T13" fmla="*/ 63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3" h="804">
                  <a:moveTo>
                    <a:pt x="621" y="63"/>
                  </a:moveTo>
                  <a:cubicBezTo>
                    <a:pt x="621" y="63"/>
                    <a:pt x="579" y="63"/>
                    <a:pt x="453" y="36"/>
                  </a:cubicBezTo>
                  <a:cubicBezTo>
                    <a:pt x="321" y="9"/>
                    <a:pt x="117" y="0"/>
                    <a:pt x="20" y="117"/>
                  </a:cubicBezTo>
                  <a:cubicBezTo>
                    <a:pt x="14" y="117"/>
                    <a:pt x="7" y="118"/>
                    <a:pt x="0" y="118"/>
                  </a:cubicBezTo>
                  <a:cubicBezTo>
                    <a:pt x="0" y="804"/>
                    <a:pt x="0" y="804"/>
                    <a:pt x="0" y="804"/>
                  </a:cubicBezTo>
                  <a:cubicBezTo>
                    <a:pt x="936" y="804"/>
                    <a:pt x="936" y="804"/>
                    <a:pt x="936" y="804"/>
                  </a:cubicBezTo>
                  <a:cubicBezTo>
                    <a:pt x="1023" y="615"/>
                    <a:pt x="970" y="56"/>
                    <a:pt x="621" y="63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5" name="Freeform 103"/>
            <p:cNvSpPr>
              <a:spLocks/>
            </p:cNvSpPr>
            <p:nvPr/>
          </p:nvSpPr>
          <p:spPr bwMode="auto">
            <a:xfrm>
              <a:off x="27" y="2466"/>
              <a:ext cx="1116" cy="578"/>
            </a:xfrm>
            <a:custGeom>
              <a:avLst/>
              <a:gdLst>
                <a:gd name="T0" fmla="*/ 558 w 558"/>
                <a:gd name="T1" fmla="*/ 215 h 289"/>
                <a:gd name="T2" fmla="*/ 324 w 558"/>
                <a:gd name="T3" fmla="*/ 149 h 289"/>
                <a:gd name="T4" fmla="*/ 338 w 558"/>
                <a:gd name="T5" fmla="*/ 31 h 289"/>
                <a:gd name="T6" fmla="*/ 253 w 558"/>
                <a:gd name="T7" fmla="*/ 6 h 289"/>
                <a:gd name="T8" fmla="*/ 219 w 558"/>
                <a:gd name="T9" fmla="*/ 151 h 289"/>
                <a:gd name="T10" fmla="*/ 106 w 558"/>
                <a:gd name="T11" fmla="*/ 169 h 289"/>
                <a:gd name="T12" fmla="*/ 0 w 558"/>
                <a:gd name="T13" fmla="*/ 257 h 289"/>
                <a:gd name="T14" fmla="*/ 146 w 558"/>
                <a:gd name="T15" fmla="*/ 206 h 289"/>
                <a:gd name="T16" fmla="*/ 151 w 558"/>
                <a:gd name="T17" fmla="*/ 289 h 289"/>
                <a:gd name="T18" fmla="*/ 316 w 558"/>
                <a:gd name="T19" fmla="*/ 220 h 289"/>
                <a:gd name="T20" fmla="*/ 484 w 558"/>
                <a:gd name="T21" fmla="*/ 257 h 289"/>
                <a:gd name="T22" fmla="*/ 432 w 558"/>
                <a:gd name="T23" fmla="*/ 191 h 289"/>
                <a:gd name="T24" fmla="*/ 558 w 558"/>
                <a:gd name="T25" fmla="*/ 215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8" h="289">
                  <a:moveTo>
                    <a:pt x="558" y="215"/>
                  </a:moveTo>
                  <a:cubicBezTo>
                    <a:pt x="465" y="120"/>
                    <a:pt x="368" y="149"/>
                    <a:pt x="324" y="149"/>
                  </a:cubicBezTo>
                  <a:cubicBezTo>
                    <a:pt x="305" y="129"/>
                    <a:pt x="338" y="31"/>
                    <a:pt x="338" y="31"/>
                  </a:cubicBezTo>
                  <a:cubicBezTo>
                    <a:pt x="338" y="31"/>
                    <a:pt x="307" y="0"/>
                    <a:pt x="253" y="6"/>
                  </a:cubicBezTo>
                  <a:cubicBezTo>
                    <a:pt x="208" y="65"/>
                    <a:pt x="219" y="151"/>
                    <a:pt x="219" y="151"/>
                  </a:cubicBezTo>
                  <a:cubicBezTo>
                    <a:pt x="219" y="151"/>
                    <a:pt x="165" y="144"/>
                    <a:pt x="106" y="169"/>
                  </a:cubicBezTo>
                  <a:cubicBezTo>
                    <a:pt x="26" y="202"/>
                    <a:pt x="0" y="257"/>
                    <a:pt x="0" y="257"/>
                  </a:cubicBezTo>
                  <a:cubicBezTo>
                    <a:pt x="0" y="257"/>
                    <a:pt x="97" y="215"/>
                    <a:pt x="146" y="206"/>
                  </a:cubicBezTo>
                  <a:cubicBezTo>
                    <a:pt x="135" y="257"/>
                    <a:pt x="151" y="289"/>
                    <a:pt x="151" y="289"/>
                  </a:cubicBezTo>
                  <a:cubicBezTo>
                    <a:pt x="151" y="289"/>
                    <a:pt x="251" y="230"/>
                    <a:pt x="316" y="220"/>
                  </a:cubicBezTo>
                  <a:cubicBezTo>
                    <a:pt x="389" y="221"/>
                    <a:pt x="484" y="257"/>
                    <a:pt x="484" y="257"/>
                  </a:cubicBezTo>
                  <a:cubicBezTo>
                    <a:pt x="484" y="257"/>
                    <a:pt x="484" y="220"/>
                    <a:pt x="432" y="191"/>
                  </a:cubicBezTo>
                  <a:cubicBezTo>
                    <a:pt x="472" y="186"/>
                    <a:pt x="558" y="215"/>
                    <a:pt x="558" y="215"/>
                  </a:cubicBezTo>
                  <a:close/>
                </a:path>
              </a:pathLst>
            </a:custGeom>
            <a:solidFill>
              <a:srgbClr val="85A0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6" name="Freeform 104"/>
            <p:cNvSpPr>
              <a:spLocks/>
            </p:cNvSpPr>
            <p:nvPr/>
          </p:nvSpPr>
          <p:spPr bwMode="auto">
            <a:xfrm>
              <a:off x="1153" y="2866"/>
              <a:ext cx="733" cy="1454"/>
            </a:xfrm>
            <a:custGeom>
              <a:avLst/>
              <a:gdLst>
                <a:gd name="T0" fmla="*/ 347 w 367"/>
                <a:gd name="T1" fmla="*/ 328 h 727"/>
                <a:gd name="T2" fmla="*/ 221 w 367"/>
                <a:gd name="T3" fmla="*/ 79 h 727"/>
                <a:gd name="T4" fmla="*/ 0 w 367"/>
                <a:gd name="T5" fmla="*/ 23 h 727"/>
                <a:gd name="T6" fmla="*/ 268 w 367"/>
                <a:gd name="T7" fmla="*/ 178 h 727"/>
                <a:gd name="T8" fmla="*/ 318 w 367"/>
                <a:gd name="T9" fmla="*/ 366 h 727"/>
                <a:gd name="T10" fmla="*/ 295 w 367"/>
                <a:gd name="T11" fmla="*/ 727 h 727"/>
                <a:gd name="T12" fmla="*/ 320 w 367"/>
                <a:gd name="T13" fmla="*/ 727 h 727"/>
                <a:gd name="T14" fmla="*/ 350 w 367"/>
                <a:gd name="T15" fmla="*/ 599 h 727"/>
                <a:gd name="T16" fmla="*/ 347 w 367"/>
                <a:gd name="T17" fmla="*/ 328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7" h="727">
                  <a:moveTo>
                    <a:pt x="347" y="328"/>
                  </a:moveTo>
                  <a:cubicBezTo>
                    <a:pt x="341" y="243"/>
                    <a:pt x="282" y="136"/>
                    <a:pt x="221" y="79"/>
                  </a:cubicBezTo>
                  <a:cubicBezTo>
                    <a:pt x="159" y="23"/>
                    <a:pt x="60" y="0"/>
                    <a:pt x="0" y="23"/>
                  </a:cubicBezTo>
                  <a:cubicBezTo>
                    <a:pt x="73" y="34"/>
                    <a:pt x="176" y="9"/>
                    <a:pt x="268" y="178"/>
                  </a:cubicBezTo>
                  <a:cubicBezTo>
                    <a:pt x="306" y="248"/>
                    <a:pt x="317" y="314"/>
                    <a:pt x="318" y="366"/>
                  </a:cubicBezTo>
                  <a:cubicBezTo>
                    <a:pt x="318" y="366"/>
                    <a:pt x="345" y="558"/>
                    <a:pt x="295" y="727"/>
                  </a:cubicBezTo>
                  <a:cubicBezTo>
                    <a:pt x="320" y="727"/>
                    <a:pt x="320" y="727"/>
                    <a:pt x="320" y="727"/>
                  </a:cubicBezTo>
                  <a:cubicBezTo>
                    <a:pt x="333" y="695"/>
                    <a:pt x="344" y="654"/>
                    <a:pt x="350" y="599"/>
                  </a:cubicBezTo>
                  <a:cubicBezTo>
                    <a:pt x="367" y="426"/>
                    <a:pt x="348" y="341"/>
                    <a:pt x="347" y="328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7" name="Freeform 105"/>
            <p:cNvSpPr>
              <a:spLocks/>
            </p:cNvSpPr>
            <p:nvPr/>
          </p:nvSpPr>
          <p:spPr bwMode="auto">
            <a:xfrm>
              <a:off x="435" y="2480"/>
              <a:ext cx="96" cy="326"/>
            </a:xfrm>
            <a:custGeom>
              <a:avLst/>
              <a:gdLst>
                <a:gd name="T0" fmla="*/ 9 w 48"/>
                <a:gd name="T1" fmla="*/ 86 h 163"/>
                <a:gd name="T2" fmla="*/ 17 w 48"/>
                <a:gd name="T3" fmla="*/ 163 h 163"/>
                <a:gd name="T4" fmla="*/ 19 w 48"/>
                <a:gd name="T5" fmla="*/ 87 h 163"/>
                <a:gd name="T6" fmla="*/ 48 w 48"/>
                <a:gd name="T7" fmla="*/ 0 h 163"/>
                <a:gd name="T8" fmla="*/ 9 w 48"/>
                <a:gd name="T9" fmla="*/ 86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63">
                  <a:moveTo>
                    <a:pt x="9" y="86"/>
                  </a:moveTo>
                  <a:cubicBezTo>
                    <a:pt x="0" y="144"/>
                    <a:pt x="17" y="163"/>
                    <a:pt x="17" y="163"/>
                  </a:cubicBezTo>
                  <a:cubicBezTo>
                    <a:pt x="17" y="163"/>
                    <a:pt x="16" y="109"/>
                    <a:pt x="19" y="87"/>
                  </a:cubicBezTo>
                  <a:cubicBezTo>
                    <a:pt x="23" y="51"/>
                    <a:pt x="48" y="0"/>
                    <a:pt x="48" y="0"/>
                  </a:cubicBezTo>
                  <a:cubicBezTo>
                    <a:pt x="48" y="0"/>
                    <a:pt x="20" y="15"/>
                    <a:pt x="9" y="86"/>
                  </a:cubicBezTo>
                  <a:close/>
                </a:path>
              </a:pathLst>
            </a:custGeom>
            <a:solidFill>
              <a:srgbClr val="6676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8" name="Freeform 106"/>
            <p:cNvSpPr>
              <a:spLocks/>
            </p:cNvSpPr>
            <p:nvPr/>
          </p:nvSpPr>
          <p:spPr bwMode="auto">
            <a:xfrm>
              <a:off x="665" y="2738"/>
              <a:ext cx="478" cy="146"/>
            </a:xfrm>
            <a:custGeom>
              <a:avLst/>
              <a:gdLst>
                <a:gd name="T0" fmla="*/ 91 w 239"/>
                <a:gd name="T1" fmla="*/ 1 h 73"/>
                <a:gd name="T2" fmla="*/ 0 w 239"/>
                <a:gd name="T3" fmla="*/ 14 h 73"/>
                <a:gd name="T4" fmla="*/ 109 w 239"/>
                <a:gd name="T5" fmla="*/ 13 h 73"/>
                <a:gd name="T6" fmla="*/ 239 w 239"/>
                <a:gd name="T7" fmla="*/ 73 h 73"/>
                <a:gd name="T8" fmla="*/ 91 w 239"/>
                <a:gd name="T9" fmla="*/ 1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73">
                  <a:moveTo>
                    <a:pt x="91" y="1"/>
                  </a:moveTo>
                  <a:cubicBezTo>
                    <a:pt x="30" y="0"/>
                    <a:pt x="0" y="14"/>
                    <a:pt x="0" y="14"/>
                  </a:cubicBezTo>
                  <a:cubicBezTo>
                    <a:pt x="85" y="12"/>
                    <a:pt x="85" y="9"/>
                    <a:pt x="109" y="13"/>
                  </a:cubicBezTo>
                  <a:cubicBezTo>
                    <a:pt x="139" y="18"/>
                    <a:pt x="179" y="36"/>
                    <a:pt x="239" y="73"/>
                  </a:cubicBezTo>
                  <a:cubicBezTo>
                    <a:pt x="212" y="30"/>
                    <a:pt x="129" y="3"/>
                    <a:pt x="91" y="1"/>
                  </a:cubicBezTo>
                  <a:close/>
                </a:path>
              </a:pathLst>
            </a:custGeom>
            <a:solidFill>
              <a:srgbClr val="6676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9" name="Freeform 107"/>
            <p:cNvSpPr>
              <a:spLocks/>
            </p:cNvSpPr>
            <p:nvPr/>
          </p:nvSpPr>
          <p:spPr bwMode="auto">
            <a:xfrm>
              <a:off x="1" y="3062"/>
              <a:ext cx="84" cy="126"/>
            </a:xfrm>
            <a:custGeom>
              <a:avLst/>
              <a:gdLst>
                <a:gd name="T0" fmla="*/ 0 w 42"/>
                <a:gd name="T1" fmla="*/ 23 h 63"/>
                <a:gd name="T2" fmla="*/ 0 w 42"/>
                <a:gd name="T3" fmla="*/ 63 h 63"/>
                <a:gd name="T4" fmla="*/ 42 w 42"/>
                <a:gd name="T5" fmla="*/ 0 h 63"/>
                <a:gd name="T6" fmla="*/ 0 w 42"/>
                <a:gd name="T7" fmla="*/ 2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63">
                  <a:moveTo>
                    <a:pt x="0" y="23"/>
                  </a:moveTo>
                  <a:cubicBezTo>
                    <a:pt x="0" y="63"/>
                    <a:pt x="0" y="63"/>
                    <a:pt x="0" y="63"/>
                  </a:cubicBezTo>
                  <a:cubicBezTo>
                    <a:pt x="21" y="29"/>
                    <a:pt x="42" y="0"/>
                    <a:pt x="42" y="0"/>
                  </a:cubicBezTo>
                  <a:cubicBezTo>
                    <a:pt x="42" y="0"/>
                    <a:pt x="23" y="9"/>
                    <a:pt x="0" y="2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0" name="Freeform 108"/>
            <p:cNvSpPr>
              <a:spLocks/>
            </p:cNvSpPr>
            <p:nvPr/>
          </p:nvSpPr>
          <p:spPr bwMode="auto">
            <a:xfrm>
              <a:off x="1" y="3046"/>
              <a:ext cx="118" cy="80"/>
            </a:xfrm>
            <a:custGeom>
              <a:avLst/>
              <a:gdLst>
                <a:gd name="T0" fmla="*/ 0 w 59"/>
                <a:gd name="T1" fmla="*/ 22 h 40"/>
                <a:gd name="T2" fmla="*/ 0 w 59"/>
                <a:gd name="T3" fmla="*/ 40 h 40"/>
                <a:gd name="T4" fmla="*/ 59 w 59"/>
                <a:gd name="T5" fmla="*/ 0 h 40"/>
                <a:gd name="T6" fmla="*/ 0 w 59"/>
                <a:gd name="T7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9" h="40">
                  <a:moveTo>
                    <a:pt x="0" y="22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31" y="14"/>
                    <a:pt x="59" y="0"/>
                    <a:pt x="59" y="0"/>
                  </a:cubicBezTo>
                  <a:cubicBezTo>
                    <a:pt x="59" y="0"/>
                    <a:pt x="32" y="4"/>
                    <a:pt x="0" y="22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1" name="Freeform 109"/>
            <p:cNvSpPr>
              <a:spLocks/>
            </p:cNvSpPr>
            <p:nvPr/>
          </p:nvSpPr>
          <p:spPr bwMode="auto">
            <a:xfrm>
              <a:off x="655" y="2520"/>
              <a:ext cx="54" cy="246"/>
            </a:xfrm>
            <a:custGeom>
              <a:avLst/>
              <a:gdLst>
                <a:gd name="T0" fmla="*/ 27 w 27"/>
                <a:gd name="T1" fmla="*/ 9 h 123"/>
                <a:gd name="T2" fmla="*/ 19 w 27"/>
                <a:gd name="T3" fmla="*/ 0 h 123"/>
                <a:gd name="T4" fmla="*/ 0 w 27"/>
                <a:gd name="T5" fmla="*/ 62 h 123"/>
                <a:gd name="T6" fmla="*/ 5 w 27"/>
                <a:gd name="T7" fmla="*/ 123 h 123"/>
                <a:gd name="T8" fmla="*/ 15 w 27"/>
                <a:gd name="T9" fmla="*/ 121 h 123"/>
                <a:gd name="T10" fmla="*/ 13 w 27"/>
                <a:gd name="T11" fmla="*/ 65 h 123"/>
                <a:gd name="T12" fmla="*/ 27 w 27"/>
                <a:gd name="T13" fmla="*/ 9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123">
                  <a:moveTo>
                    <a:pt x="27" y="9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0" y="43"/>
                    <a:pt x="0" y="62"/>
                  </a:cubicBezTo>
                  <a:cubicBezTo>
                    <a:pt x="0" y="82"/>
                    <a:pt x="5" y="123"/>
                    <a:pt x="5" y="123"/>
                  </a:cubicBezTo>
                  <a:cubicBezTo>
                    <a:pt x="5" y="123"/>
                    <a:pt x="5" y="123"/>
                    <a:pt x="15" y="121"/>
                  </a:cubicBezTo>
                  <a:cubicBezTo>
                    <a:pt x="15" y="121"/>
                    <a:pt x="10" y="82"/>
                    <a:pt x="13" y="65"/>
                  </a:cubicBezTo>
                  <a:cubicBezTo>
                    <a:pt x="15" y="47"/>
                    <a:pt x="27" y="9"/>
                    <a:pt x="27" y="9"/>
                  </a:cubicBezTo>
                  <a:close/>
                </a:path>
              </a:pathLst>
            </a:custGeom>
            <a:solidFill>
              <a:srgbClr val="6676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28600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30</a:t>
            </a:r>
            <a:endParaRPr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01</a:t>
            </a:r>
            <a:endParaRPr dirty="0"/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02</a:t>
            </a:r>
            <a:endParaRPr dirty="0"/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03</a:t>
            </a:r>
            <a:endParaRPr dirty="0"/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04</a:t>
            </a:r>
            <a:endParaRPr dirty="0"/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05</a:t>
            </a:r>
            <a:endParaRPr dirty="0"/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8241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30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1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dirty="0" smtClean="0"/>
              <a:t>01</a:t>
            </a:r>
            <a:endParaRPr dirty="0"/>
          </a:p>
        </p:txBody>
      </p:sp>
      <p:sp>
        <p:nvSpPr>
          <p:cNvPr id="242" name="TextBox 241"/>
          <p:cNvSpPr txBox="1"/>
          <p:nvPr/>
        </p:nvSpPr>
        <p:spPr>
          <a:xfrm>
            <a:off x="8018731" y="470001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dirty="0" smtClean="0"/>
              <a:t>03</a:t>
            </a:r>
            <a:endParaRPr dirty="0"/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dirty="0" smtClean="0"/>
              <a:t>02</a:t>
            </a:r>
            <a:endParaRPr dirty="0"/>
          </a:p>
        </p:txBody>
      </p:sp>
      <p:sp>
        <p:nvSpPr>
          <p:cNvPr id="245" name="TextBox 244"/>
          <p:cNvSpPr txBox="1"/>
          <p:nvPr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dirty="0" smtClean="0"/>
              <a:t>04</a:t>
            </a:r>
            <a:endParaRPr dirty="0"/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dirty="0" smtClean="0"/>
              <a:t>05</a:t>
            </a:r>
            <a:endParaRPr dirty="0"/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06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07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08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10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09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633617"/>
                </a:solidFill>
              </a:rPr>
              <a:t>October</a:t>
            </a:r>
            <a:endParaRPr sz="4000" cap="none" spc="0" baseline="0">
              <a:solidFill>
                <a:srgbClr val="633617"/>
              </a:solidFill>
            </a:endParaRP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dirty="0" smtClean="0">
                <a:solidFill>
                  <a:srgbClr val="CA7F29"/>
                </a:solidFill>
              </a:rPr>
              <a:t>2018</a:t>
            </a:r>
            <a:endParaRPr sz="7200" cap="all" spc="-300" baseline="0" dirty="0">
              <a:solidFill>
                <a:srgbClr val="CA7F29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14600" y="259265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7086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66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ve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roup 4" descr="Scarecrow in corn field with two crows on its outstretched arms"/>
          <p:cNvGrpSpPr>
            <a:grpSpLocks noChangeAspect="1"/>
          </p:cNvGrpSpPr>
          <p:nvPr/>
        </p:nvGrpSpPr>
        <p:grpSpPr bwMode="auto">
          <a:xfrm>
            <a:off x="1588" y="0"/>
            <a:ext cx="9140825" cy="6858000"/>
            <a:chOff x="1" y="0"/>
            <a:chExt cx="5758" cy="4320"/>
          </a:xfrm>
        </p:grpSpPr>
        <p:sp>
          <p:nvSpPr>
            <p:cNvPr id="215" name="AutoShape 3"/>
            <p:cNvSpPr>
              <a:spLocks noChangeAspect="1" noChangeArrowheads="1" noTextEdit="1"/>
            </p:cNvSpPr>
            <p:nvPr/>
          </p:nvSpPr>
          <p:spPr bwMode="auto">
            <a:xfrm>
              <a:off x="1" y="0"/>
              <a:ext cx="575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grpSp>
          <p:nvGrpSpPr>
            <p:cNvPr id="216" name="Group 205"/>
            <p:cNvGrpSpPr>
              <a:grpSpLocks/>
            </p:cNvGrpSpPr>
            <p:nvPr/>
          </p:nvGrpSpPr>
          <p:grpSpPr bwMode="auto">
            <a:xfrm>
              <a:off x="1" y="398"/>
              <a:ext cx="5758" cy="3922"/>
              <a:chOff x="1" y="398"/>
              <a:chExt cx="5758" cy="3922"/>
            </a:xfrm>
          </p:grpSpPr>
          <p:sp>
            <p:nvSpPr>
              <p:cNvPr id="833" name="Freeform 5"/>
              <p:cNvSpPr>
                <a:spLocks/>
              </p:cNvSpPr>
              <p:nvPr/>
            </p:nvSpPr>
            <p:spPr bwMode="auto">
              <a:xfrm>
                <a:off x="1163" y="774"/>
                <a:ext cx="114" cy="526"/>
              </a:xfrm>
              <a:custGeom>
                <a:avLst/>
                <a:gdLst>
                  <a:gd name="T0" fmla="*/ 56 w 57"/>
                  <a:gd name="T1" fmla="*/ 59 h 263"/>
                  <a:gd name="T2" fmla="*/ 32 w 57"/>
                  <a:gd name="T3" fmla="*/ 92 h 263"/>
                  <a:gd name="T4" fmla="*/ 32 w 57"/>
                  <a:gd name="T5" fmla="*/ 52 h 263"/>
                  <a:gd name="T6" fmla="*/ 54 w 57"/>
                  <a:gd name="T7" fmla="*/ 9 h 263"/>
                  <a:gd name="T8" fmla="*/ 31 w 57"/>
                  <a:gd name="T9" fmla="*/ 37 h 263"/>
                  <a:gd name="T10" fmla="*/ 31 w 57"/>
                  <a:gd name="T11" fmla="*/ 37 h 263"/>
                  <a:gd name="T12" fmla="*/ 6 w 57"/>
                  <a:gd name="T13" fmla="*/ 0 h 263"/>
                  <a:gd name="T14" fmla="*/ 28 w 57"/>
                  <a:gd name="T15" fmla="*/ 42 h 263"/>
                  <a:gd name="T16" fmla="*/ 27 w 57"/>
                  <a:gd name="T17" fmla="*/ 74 h 263"/>
                  <a:gd name="T18" fmla="*/ 3 w 57"/>
                  <a:gd name="T19" fmla="*/ 43 h 263"/>
                  <a:gd name="T20" fmla="*/ 27 w 57"/>
                  <a:gd name="T21" fmla="*/ 87 h 263"/>
                  <a:gd name="T22" fmla="*/ 27 w 57"/>
                  <a:gd name="T23" fmla="*/ 126 h 263"/>
                  <a:gd name="T24" fmla="*/ 3 w 57"/>
                  <a:gd name="T25" fmla="*/ 94 h 263"/>
                  <a:gd name="T26" fmla="*/ 27 w 57"/>
                  <a:gd name="T27" fmla="*/ 138 h 263"/>
                  <a:gd name="T28" fmla="*/ 27 w 57"/>
                  <a:gd name="T29" fmla="*/ 184 h 263"/>
                  <a:gd name="T30" fmla="*/ 3 w 57"/>
                  <a:gd name="T31" fmla="*/ 151 h 263"/>
                  <a:gd name="T32" fmla="*/ 27 w 57"/>
                  <a:gd name="T33" fmla="*/ 195 h 263"/>
                  <a:gd name="T34" fmla="*/ 27 w 57"/>
                  <a:gd name="T35" fmla="*/ 233 h 263"/>
                  <a:gd name="T36" fmla="*/ 2 w 57"/>
                  <a:gd name="T37" fmla="*/ 197 h 263"/>
                  <a:gd name="T38" fmla="*/ 27 w 57"/>
                  <a:gd name="T39" fmla="*/ 242 h 263"/>
                  <a:gd name="T40" fmla="*/ 27 w 57"/>
                  <a:gd name="T41" fmla="*/ 263 h 263"/>
                  <a:gd name="T42" fmla="*/ 31 w 57"/>
                  <a:gd name="T43" fmla="*/ 263 h 263"/>
                  <a:gd name="T44" fmla="*/ 31 w 57"/>
                  <a:gd name="T45" fmla="*/ 252 h 263"/>
                  <a:gd name="T46" fmla="*/ 55 w 57"/>
                  <a:gd name="T47" fmla="*/ 207 h 263"/>
                  <a:gd name="T48" fmla="*/ 31 w 57"/>
                  <a:gd name="T49" fmla="*/ 239 h 263"/>
                  <a:gd name="T50" fmla="*/ 31 w 57"/>
                  <a:gd name="T51" fmla="*/ 208 h 263"/>
                  <a:gd name="T52" fmla="*/ 56 w 57"/>
                  <a:gd name="T53" fmla="*/ 163 h 263"/>
                  <a:gd name="T54" fmla="*/ 31 w 57"/>
                  <a:gd name="T55" fmla="*/ 197 h 263"/>
                  <a:gd name="T56" fmla="*/ 32 w 57"/>
                  <a:gd name="T57" fmla="*/ 159 h 263"/>
                  <a:gd name="T58" fmla="*/ 55 w 57"/>
                  <a:gd name="T59" fmla="*/ 115 h 263"/>
                  <a:gd name="T60" fmla="*/ 32 w 57"/>
                  <a:gd name="T61" fmla="*/ 146 h 263"/>
                  <a:gd name="T62" fmla="*/ 32 w 57"/>
                  <a:gd name="T63" fmla="*/ 104 h 263"/>
                  <a:gd name="T64" fmla="*/ 56 w 57"/>
                  <a:gd name="T65" fmla="*/ 59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57" h="263">
                    <a:moveTo>
                      <a:pt x="56" y="59"/>
                    </a:moveTo>
                    <a:cubicBezTo>
                      <a:pt x="40" y="67"/>
                      <a:pt x="34" y="81"/>
                      <a:pt x="32" y="92"/>
                    </a:cubicBezTo>
                    <a:cubicBezTo>
                      <a:pt x="32" y="52"/>
                      <a:pt x="32" y="52"/>
                      <a:pt x="32" y="52"/>
                    </a:cubicBezTo>
                    <a:cubicBezTo>
                      <a:pt x="39" y="47"/>
                      <a:pt x="56" y="33"/>
                      <a:pt x="54" y="9"/>
                    </a:cubicBezTo>
                    <a:cubicBezTo>
                      <a:pt x="41" y="15"/>
                      <a:pt x="34" y="27"/>
                      <a:pt x="31" y="37"/>
                    </a:cubicBezTo>
                    <a:cubicBezTo>
                      <a:pt x="31" y="37"/>
                      <a:pt x="31" y="37"/>
                      <a:pt x="31" y="37"/>
                    </a:cubicBezTo>
                    <a:cubicBezTo>
                      <a:pt x="30" y="26"/>
                      <a:pt x="24" y="9"/>
                      <a:pt x="6" y="0"/>
                    </a:cubicBezTo>
                    <a:cubicBezTo>
                      <a:pt x="4" y="22"/>
                      <a:pt x="20" y="37"/>
                      <a:pt x="28" y="42"/>
                    </a:cubicBezTo>
                    <a:cubicBezTo>
                      <a:pt x="27" y="74"/>
                      <a:pt x="27" y="74"/>
                      <a:pt x="27" y="74"/>
                    </a:cubicBezTo>
                    <a:cubicBezTo>
                      <a:pt x="25" y="64"/>
                      <a:pt x="19" y="50"/>
                      <a:pt x="3" y="43"/>
                    </a:cubicBezTo>
                    <a:cubicBezTo>
                      <a:pt x="2" y="69"/>
                      <a:pt x="21" y="83"/>
                      <a:pt x="27" y="87"/>
                    </a:cubicBezTo>
                    <a:cubicBezTo>
                      <a:pt x="27" y="126"/>
                      <a:pt x="27" y="126"/>
                      <a:pt x="27" y="126"/>
                    </a:cubicBezTo>
                    <a:cubicBezTo>
                      <a:pt x="25" y="115"/>
                      <a:pt x="19" y="101"/>
                      <a:pt x="3" y="94"/>
                    </a:cubicBezTo>
                    <a:cubicBezTo>
                      <a:pt x="1" y="120"/>
                      <a:pt x="21" y="134"/>
                      <a:pt x="27" y="138"/>
                    </a:cubicBezTo>
                    <a:cubicBezTo>
                      <a:pt x="27" y="184"/>
                      <a:pt x="27" y="184"/>
                      <a:pt x="27" y="184"/>
                    </a:cubicBezTo>
                    <a:cubicBezTo>
                      <a:pt x="25" y="173"/>
                      <a:pt x="19" y="159"/>
                      <a:pt x="3" y="151"/>
                    </a:cubicBezTo>
                    <a:cubicBezTo>
                      <a:pt x="1" y="177"/>
                      <a:pt x="21" y="192"/>
                      <a:pt x="27" y="195"/>
                    </a:cubicBezTo>
                    <a:cubicBezTo>
                      <a:pt x="27" y="233"/>
                      <a:pt x="27" y="233"/>
                      <a:pt x="27" y="233"/>
                    </a:cubicBezTo>
                    <a:cubicBezTo>
                      <a:pt x="25" y="222"/>
                      <a:pt x="20" y="205"/>
                      <a:pt x="2" y="197"/>
                    </a:cubicBezTo>
                    <a:cubicBezTo>
                      <a:pt x="0" y="224"/>
                      <a:pt x="22" y="239"/>
                      <a:pt x="27" y="242"/>
                    </a:cubicBezTo>
                    <a:cubicBezTo>
                      <a:pt x="27" y="263"/>
                      <a:pt x="27" y="263"/>
                      <a:pt x="27" y="263"/>
                    </a:cubicBezTo>
                    <a:cubicBezTo>
                      <a:pt x="31" y="263"/>
                      <a:pt x="31" y="263"/>
                      <a:pt x="31" y="263"/>
                    </a:cubicBezTo>
                    <a:cubicBezTo>
                      <a:pt x="31" y="252"/>
                      <a:pt x="31" y="252"/>
                      <a:pt x="31" y="252"/>
                    </a:cubicBezTo>
                    <a:cubicBezTo>
                      <a:pt x="37" y="248"/>
                      <a:pt x="57" y="233"/>
                      <a:pt x="55" y="207"/>
                    </a:cubicBezTo>
                    <a:cubicBezTo>
                      <a:pt x="40" y="215"/>
                      <a:pt x="34" y="229"/>
                      <a:pt x="31" y="239"/>
                    </a:cubicBezTo>
                    <a:cubicBezTo>
                      <a:pt x="31" y="208"/>
                      <a:pt x="31" y="208"/>
                      <a:pt x="31" y="208"/>
                    </a:cubicBezTo>
                    <a:cubicBezTo>
                      <a:pt x="37" y="205"/>
                      <a:pt x="57" y="190"/>
                      <a:pt x="56" y="163"/>
                    </a:cubicBezTo>
                    <a:cubicBezTo>
                      <a:pt x="39" y="171"/>
                      <a:pt x="34" y="186"/>
                      <a:pt x="31" y="197"/>
                    </a:cubicBezTo>
                    <a:cubicBezTo>
                      <a:pt x="32" y="159"/>
                      <a:pt x="32" y="159"/>
                      <a:pt x="32" y="159"/>
                    </a:cubicBezTo>
                    <a:cubicBezTo>
                      <a:pt x="37" y="155"/>
                      <a:pt x="57" y="141"/>
                      <a:pt x="55" y="115"/>
                    </a:cubicBezTo>
                    <a:cubicBezTo>
                      <a:pt x="40" y="122"/>
                      <a:pt x="34" y="136"/>
                      <a:pt x="32" y="146"/>
                    </a:cubicBezTo>
                    <a:cubicBezTo>
                      <a:pt x="32" y="104"/>
                      <a:pt x="32" y="104"/>
                      <a:pt x="32" y="104"/>
                    </a:cubicBezTo>
                    <a:cubicBezTo>
                      <a:pt x="37" y="100"/>
                      <a:pt x="57" y="86"/>
                      <a:pt x="56" y="59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34" name="Freeform 6"/>
              <p:cNvSpPr>
                <a:spLocks/>
              </p:cNvSpPr>
              <p:nvPr/>
            </p:nvSpPr>
            <p:spPr bwMode="auto">
              <a:xfrm>
                <a:off x="453" y="796"/>
                <a:ext cx="92" cy="420"/>
              </a:xfrm>
              <a:custGeom>
                <a:avLst/>
                <a:gdLst>
                  <a:gd name="T0" fmla="*/ 45 w 46"/>
                  <a:gd name="T1" fmla="*/ 48 h 210"/>
                  <a:gd name="T2" fmla="*/ 26 w 46"/>
                  <a:gd name="T3" fmla="*/ 73 h 210"/>
                  <a:gd name="T4" fmla="*/ 26 w 46"/>
                  <a:gd name="T5" fmla="*/ 42 h 210"/>
                  <a:gd name="T6" fmla="*/ 44 w 46"/>
                  <a:gd name="T7" fmla="*/ 7 h 210"/>
                  <a:gd name="T8" fmla="*/ 25 w 46"/>
                  <a:gd name="T9" fmla="*/ 29 h 210"/>
                  <a:gd name="T10" fmla="*/ 25 w 46"/>
                  <a:gd name="T11" fmla="*/ 29 h 210"/>
                  <a:gd name="T12" fmla="*/ 5 w 46"/>
                  <a:gd name="T13" fmla="*/ 0 h 210"/>
                  <a:gd name="T14" fmla="*/ 22 w 46"/>
                  <a:gd name="T15" fmla="*/ 34 h 210"/>
                  <a:gd name="T16" fmla="*/ 22 w 46"/>
                  <a:gd name="T17" fmla="*/ 59 h 210"/>
                  <a:gd name="T18" fmla="*/ 3 w 46"/>
                  <a:gd name="T19" fmla="*/ 34 h 210"/>
                  <a:gd name="T20" fmla="*/ 22 w 46"/>
                  <a:gd name="T21" fmla="*/ 70 h 210"/>
                  <a:gd name="T22" fmla="*/ 22 w 46"/>
                  <a:gd name="T23" fmla="*/ 101 h 210"/>
                  <a:gd name="T24" fmla="*/ 3 w 46"/>
                  <a:gd name="T25" fmla="*/ 75 h 210"/>
                  <a:gd name="T26" fmla="*/ 22 w 46"/>
                  <a:gd name="T27" fmla="*/ 111 h 210"/>
                  <a:gd name="T28" fmla="*/ 22 w 46"/>
                  <a:gd name="T29" fmla="*/ 147 h 210"/>
                  <a:gd name="T30" fmla="*/ 2 w 46"/>
                  <a:gd name="T31" fmla="*/ 121 h 210"/>
                  <a:gd name="T32" fmla="*/ 22 w 46"/>
                  <a:gd name="T33" fmla="*/ 157 h 210"/>
                  <a:gd name="T34" fmla="*/ 22 w 46"/>
                  <a:gd name="T35" fmla="*/ 187 h 210"/>
                  <a:gd name="T36" fmla="*/ 2 w 46"/>
                  <a:gd name="T37" fmla="*/ 158 h 210"/>
                  <a:gd name="T38" fmla="*/ 22 w 46"/>
                  <a:gd name="T39" fmla="*/ 194 h 210"/>
                  <a:gd name="T40" fmla="*/ 22 w 46"/>
                  <a:gd name="T41" fmla="*/ 210 h 210"/>
                  <a:gd name="T42" fmla="*/ 25 w 46"/>
                  <a:gd name="T43" fmla="*/ 210 h 210"/>
                  <a:gd name="T44" fmla="*/ 25 w 46"/>
                  <a:gd name="T45" fmla="*/ 202 h 210"/>
                  <a:gd name="T46" fmla="*/ 44 w 46"/>
                  <a:gd name="T47" fmla="*/ 166 h 210"/>
                  <a:gd name="T48" fmla="*/ 25 w 46"/>
                  <a:gd name="T49" fmla="*/ 192 h 210"/>
                  <a:gd name="T50" fmla="*/ 25 w 46"/>
                  <a:gd name="T51" fmla="*/ 167 h 210"/>
                  <a:gd name="T52" fmla="*/ 45 w 46"/>
                  <a:gd name="T53" fmla="*/ 131 h 210"/>
                  <a:gd name="T54" fmla="*/ 25 w 46"/>
                  <a:gd name="T55" fmla="*/ 158 h 210"/>
                  <a:gd name="T56" fmla="*/ 25 w 46"/>
                  <a:gd name="T57" fmla="*/ 128 h 210"/>
                  <a:gd name="T58" fmla="*/ 45 w 46"/>
                  <a:gd name="T59" fmla="*/ 92 h 210"/>
                  <a:gd name="T60" fmla="*/ 26 w 46"/>
                  <a:gd name="T61" fmla="*/ 117 h 210"/>
                  <a:gd name="T62" fmla="*/ 26 w 46"/>
                  <a:gd name="T63" fmla="*/ 83 h 210"/>
                  <a:gd name="T64" fmla="*/ 45 w 46"/>
                  <a:gd name="T65" fmla="*/ 48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" h="210">
                    <a:moveTo>
                      <a:pt x="45" y="48"/>
                    </a:moveTo>
                    <a:cubicBezTo>
                      <a:pt x="32" y="54"/>
                      <a:pt x="27" y="65"/>
                      <a:pt x="26" y="73"/>
                    </a:cubicBezTo>
                    <a:cubicBezTo>
                      <a:pt x="26" y="42"/>
                      <a:pt x="26" y="42"/>
                      <a:pt x="26" y="42"/>
                    </a:cubicBezTo>
                    <a:cubicBezTo>
                      <a:pt x="31" y="38"/>
                      <a:pt x="45" y="26"/>
                      <a:pt x="44" y="7"/>
                    </a:cubicBezTo>
                    <a:cubicBezTo>
                      <a:pt x="33" y="12"/>
                      <a:pt x="28" y="22"/>
                      <a:pt x="25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4" y="21"/>
                      <a:pt x="20" y="7"/>
                      <a:pt x="5" y="0"/>
                    </a:cubicBezTo>
                    <a:cubicBezTo>
                      <a:pt x="4" y="18"/>
                      <a:pt x="16" y="29"/>
                      <a:pt x="22" y="34"/>
                    </a:cubicBezTo>
                    <a:cubicBezTo>
                      <a:pt x="22" y="59"/>
                      <a:pt x="22" y="59"/>
                      <a:pt x="22" y="59"/>
                    </a:cubicBezTo>
                    <a:cubicBezTo>
                      <a:pt x="20" y="51"/>
                      <a:pt x="15" y="40"/>
                      <a:pt x="3" y="34"/>
                    </a:cubicBezTo>
                    <a:cubicBezTo>
                      <a:pt x="1" y="55"/>
                      <a:pt x="17" y="67"/>
                      <a:pt x="22" y="70"/>
                    </a:cubicBezTo>
                    <a:cubicBezTo>
                      <a:pt x="22" y="101"/>
                      <a:pt x="22" y="101"/>
                      <a:pt x="22" y="101"/>
                    </a:cubicBezTo>
                    <a:cubicBezTo>
                      <a:pt x="20" y="92"/>
                      <a:pt x="15" y="81"/>
                      <a:pt x="3" y="75"/>
                    </a:cubicBezTo>
                    <a:cubicBezTo>
                      <a:pt x="1" y="96"/>
                      <a:pt x="17" y="108"/>
                      <a:pt x="22" y="111"/>
                    </a:cubicBezTo>
                    <a:cubicBezTo>
                      <a:pt x="22" y="147"/>
                      <a:pt x="22" y="147"/>
                      <a:pt x="22" y="147"/>
                    </a:cubicBezTo>
                    <a:cubicBezTo>
                      <a:pt x="20" y="139"/>
                      <a:pt x="15" y="127"/>
                      <a:pt x="2" y="121"/>
                    </a:cubicBezTo>
                    <a:cubicBezTo>
                      <a:pt x="1" y="142"/>
                      <a:pt x="17" y="154"/>
                      <a:pt x="22" y="157"/>
                    </a:cubicBezTo>
                    <a:cubicBezTo>
                      <a:pt x="22" y="187"/>
                      <a:pt x="22" y="187"/>
                      <a:pt x="22" y="187"/>
                    </a:cubicBezTo>
                    <a:cubicBezTo>
                      <a:pt x="20" y="178"/>
                      <a:pt x="16" y="165"/>
                      <a:pt x="2" y="158"/>
                    </a:cubicBezTo>
                    <a:cubicBezTo>
                      <a:pt x="0" y="180"/>
                      <a:pt x="18" y="192"/>
                      <a:pt x="22" y="194"/>
                    </a:cubicBezTo>
                    <a:cubicBezTo>
                      <a:pt x="22" y="210"/>
                      <a:pt x="22" y="210"/>
                      <a:pt x="22" y="210"/>
                    </a:cubicBezTo>
                    <a:cubicBezTo>
                      <a:pt x="25" y="210"/>
                      <a:pt x="25" y="210"/>
                      <a:pt x="25" y="210"/>
                    </a:cubicBezTo>
                    <a:cubicBezTo>
                      <a:pt x="25" y="202"/>
                      <a:pt x="25" y="202"/>
                      <a:pt x="25" y="202"/>
                    </a:cubicBezTo>
                    <a:cubicBezTo>
                      <a:pt x="30" y="199"/>
                      <a:pt x="46" y="187"/>
                      <a:pt x="44" y="166"/>
                    </a:cubicBezTo>
                    <a:cubicBezTo>
                      <a:pt x="32" y="172"/>
                      <a:pt x="27" y="183"/>
                      <a:pt x="25" y="192"/>
                    </a:cubicBezTo>
                    <a:cubicBezTo>
                      <a:pt x="25" y="167"/>
                      <a:pt x="25" y="167"/>
                      <a:pt x="25" y="167"/>
                    </a:cubicBezTo>
                    <a:cubicBezTo>
                      <a:pt x="29" y="164"/>
                      <a:pt x="46" y="152"/>
                      <a:pt x="45" y="131"/>
                    </a:cubicBezTo>
                    <a:cubicBezTo>
                      <a:pt x="32" y="137"/>
                      <a:pt x="27" y="149"/>
                      <a:pt x="25" y="158"/>
                    </a:cubicBezTo>
                    <a:cubicBezTo>
                      <a:pt x="25" y="128"/>
                      <a:pt x="25" y="128"/>
                      <a:pt x="25" y="128"/>
                    </a:cubicBezTo>
                    <a:cubicBezTo>
                      <a:pt x="30" y="125"/>
                      <a:pt x="46" y="113"/>
                      <a:pt x="45" y="92"/>
                    </a:cubicBezTo>
                    <a:cubicBezTo>
                      <a:pt x="32" y="98"/>
                      <a:pt x="28" y="109"/>
                      <a:pt x="26" y="117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30" y="81"/>
                      <a:pt x="46" y="69"/>
                      <a:pt x="45" y="48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35" name="Freeform 7"/>
              <p:cNvSpPr>
                <a:spLocks/>
              </p:cNvSpPr>
              <p:nvPr/>
            </p:nvSpPr>
            <p:spPr bwMode="auto">
              <a:xfrm>
                <a:off x="645" y="520"/>
                <a:ext cx="136" cy="624"/>
              </a:xfrm>
              <a:custGeom>
                <a:avLst/>
                <a:gdLst>
                  <a:gd name="T0" fmla="*/ 67 w 68"/>
                  <a:gd name="T1" fmla="*/ 71 h 312"/>
                  <a:gd name="T2" fmla="*/ 38 w 68"/>
                  <a:gd name="T3" fmla="*/ 110 h 312"/>
                  <a:gd name="T4" fmla="*/ 38 w 68"/>
                  <a:gd name="T5" fmla="*/ 63 h 312"/>
                  <a:gd name="T6" fmla="*/ 65 w 68"/>
                  <a:gd name="T7" fmla="*/ 11 h 312"/>
                  <a:gd name="T8" fmla="*/ 38 w 68"/>
                  <a:gd name="T9" fmla="*/ 44 h 312"/>
                  <a:gd name="T10" fmla="*/ 37 w 68"/>
                  <a:gd name="T11" fmla="*/ 44 h 312"/>
                  <a:gd name="T12" fmla="*/ 7 w 68"/>
                  <a:gd name="T13" fmla="*/ 0 h 312"/>
                  <a:gd name="T14" fmla="*/ 33 w 68"/>
                  <a:gd name="T15" fmla="*/ 51 h 312"/>
                  <a:gd name="T16" fmla="*/ 33 w 68"/>
                  <a:gd name="T17" fmla="*/ 89 h 312"/>
                  <a:gd name="T18" fmla="*/ 4 w 68"/>
                  <a:gd name="T19" fmla="*/ 52 h 312"/>
                  <a:gd name="T20" fmla="*/ 33 w 68"/>
                  <a:gd name="T21" fmla="*/ 105 h 312"/>
                  <a:gd name="T22" fmla="*/ 33 w 68"/>
                  <a:gd name="T23" fmla="*/ 150 h 312"/>
                  <a:gd name="T24" fmla="*/ 4 w 68"/>
                  <a:gd name="T25" fmla="*/ 112 h 312"/>
                  <a:gd name="T26" fmla="*/ 33 w 68"/>
                  <a:gd name="T27" fmla="*/ 165 h 312"/>
                  <a:gd name="T28" fmla="*/ 33 w 68"/>
                  <a:gd name="T29" fmla="*/ 218 h 312"/>
                  <a:gd name="T30" fmla="*/ 4 w 68"/>
                  <a:gd name="T31" fmla="*/ 180 h 312"/>
                  <a:gd name="T32" fmla="*/ 33 w 68"/>
                  <a:gd name="T33" fmla="*/ 233 h 312"/>
                  <a:gd name="T34" fmla="*/ 32 w 68"/>
                  <a:gd name="T35" fmla="*/ 277 h 312"/>
                  <a:gd name="T36" fmla="*/ 3 w 68"/>
                  <a:gd name="T37" fmla="*/ 234 h 312"/>
                  <a:gd name="T38" fmla="*/ 32 w 68"/>
                  <a:gd name="T39" fmla="*/ 288 h 312"/>
                  <a:gd name="T40" fmla="*/ 32 w 68"/>
                  <a:gd name="T41" fmla="*/ 312 h 312"/>
                  <a:gd name="T42" fmla="*/ 37 w 68"/>
                  <a:gd name="T43" fmla="*/ 312 h 312"/>
                  <a:gd name="T44" fmla="*/ 38 w 68"/>
                  <a:gd name="T45" fmla="*/ 299 h 312"/>
                  <a:gd name="T46" fmla="*/ 66 w 68"/>
                  <a:gd name="T47" fmla="*/ 246 h 312"/>
                  <a:gd name="T48" fmla="*/ 38 w 68"/>
                  <a:gd name="T49" fmla="*/ 284 h 312"/>
                  <a:gd name="T50" fmla="*/ 38 w 68"/>
                  <a:gd name="T51" fmla="*/ 248 h 312"/>
                  <a:gd name="T52" fmla="*/ 66 w 68"/>
                  <a:gd name="T53" fmla="*/ 195 h 312"/>
                  <a:gd name="T54" fmla="*/ 38 w 68"/>
                  <a:gd name="T55" fmla="*/ 234 h 312"/>
                  <a:gd name="T56" fmla="*/ 38 w 68"/>
                  <a:gd name="T57" fmla="*/ 190 h 312"/>
                  <a:gd name="T58" fmla="*/ 66 w 68"/>
                  <a:gd name="T59" fmla="*/ 137 h 312"/>
                  <a:gd name="T60" fmla="*/ 38 w 68"/>
                  <a:gd name="T61" fmla="*/ 174 h 312"/>
                  <a:gd name="T62" fmla="*/ 38 w 68"/>
                  <a:gd name="T63" fmla="*/ 124 h 312"/>
                  <a:gd name="T64" fmla="*/ 67 w 68"/>
                  <a:gd name="T65" fmla="*/ 71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8" h="312">
                    <a:moveTo>
                      <a:pt x="67" y="71"/>
                    </a:moveTo>
                    <a:cubicBezTo>
                      <a:pt x="48" y="80"/>
                      <a:pt x="41" y="97"/>
                      <a:pt x="38" y="110"/>
                    </a:cubicBezTo>
                    <a:cubicBezTo>
                      <a:pt x="38" y="63"/>
                      <a:pt x="38" y="63"/>
                      <a:pt x="38" y="63"/>
                    </a:cubicBezTo>
                    <a:cubicBezTo>
                      <a:pt x="47" y="57"/>
                      <a:pt x="66" y="40"/>
                      <a:pt x="65" y="11"/>
                    </a:cubicBezTo>
                    <a:cubicBezTo>
                      <a:pt x="48" y="19"/>
                      <a:pt x="41" y="33"/>
                      <a:pt x="38" y="44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35" y="32"/>
                      <a:pt x="29" y="11"/>
                      <a:pt x="7" y="0"/>
                    </a:cubicBezTo>
                    <a:cubicBezTo>
                      <a:pt x="5" y="28"/>
                      <a:pt x="24" y="45"/>
                      <a:pt x="33" y="51"/>
                    </a:cubicBezTo>
                    <a:cubicBezTo>
                      <a:pt x="33" y="89"/>
                      <a:pt x="33" y="89"/>
                      <a:pt x="33" y="89"/>
                    </a:cubicBezTo>
                    <a:cubicBezTo>
                      <a:pt x="30" y="76"/>
                      <a:pt x="22" y="61"/>
                      <a:pt x="4" y="52"/>
                    </a:cubicBezTo>
                    <a:cubicBezTo>
                      <a:pt x="2" y="82"/>
                      <a:pt x="25" y="100"/>
                      <a:pt x="33" y="105"/>
                    </a:cubicBezTo>
                    <a:cubicBezTo>
                      <a:pt x="33" y="150"/>
                      <a:pt x="33" y="150"/>
                      <a:pt x="33" y="150"/>
                    </a:cubicBezTo>
                    <a:cubicBezTo>
                      <a:pt x="30" y="138"/>
                      <a:pt x="23" y="121"/>
                      <a:pt x="4" y="112"/>
                    </a:cubicBezTo>
                    <a:cubicBezTo>
                      <a:pt x="2" y="143"/>
                      <a:pt x="26" y="160"/>
                      <a:pt x="33" y="165"/>
                    </a:cubicBezTo>
                    <a:cubicBezTo>
                      <a:pt x="33" y="218"/>
                      <a:pt x="33" y="218"/>
                      <a:pt x="33" y="218"/>
                    </a:cubicBezTo>
                    <a:cubicBezTo>
                      <a:pt x="30" y="206"/>
                      <a:pt x="23" y="189"/>
                      <a:pt x="4" y="180"/>
                    </a:cubicBezTo>
                    <a:cubicBezTo>
                      <a:pt x="1" y="211"/>
                      <a:pt x="26" y="228"/>
                      <a:pt x="33" y="233"/>
                    </a:cubicBezTo>
                    <a:cubicBezTo>
                      <a:pt x="32" y="277"/>
                      <a:pt x="32" y="277"/>
                      <a:pt x="32" y="277"/>
                    </a:cubicBezTo>
                    <a:cubicBezTo>
                      <a:pt x="30" y="264"/>
                      <a:pt x="24" y="244"/>
                      <a:pt x="3" y="234"/>
                    </a:cubicBezTo>
                    <a:cubicBezTo>
                      <a:pt x="0" y="267"/>
                      <a:pt x="27" y="285"/>
                      <a:pt x="32" y="288"/>
                    </a:cubicBezTo>
                    <a:cubicBezTo>
                      <a:pt x="32" y="312"/>
                      <a:pt x="32" y="312"/>
                      <a:pt x="32" y="312"/>
                    </a:cubicBezTo>
                    <a:cubicBezTo>
                      <a:pt x="37" y="312"/>
                      <a:pt x="37" y="312"/>
                      <a:pt x="37" y="312"/>
                    </a:cubicBezTo>
                    <a:cubicBezTo>
                      <a:pt x="38" y="299"/>
                      <a:pt x="38" y="299"/>
                      <a:pt x="38" y="299"/>
                    </a:cubicBezTo>
                    <a:cubicBezTo>
                      <a:pt x="44" y="295"/>
                      <a:pt x="68" y="277"/>
                      <a:pt x="66" y="246"/>
                    </a:cubicBezTo>
                    <a:cubicBezTo>
                      <a:pt x="47" y="255"/>
                      <a:pt x="40" y="272"/>
                      <a:pt x="38" y="284"/>
                    </a:cubicBezTo>
                    <a:cubicBezTo>
                      <a:pt x="38" y="248"/>
                      <a:pt x="38" y="248"/>
                      <a:pt x="38" y="248"/>
                    </a:cubicBezTo>
                    <a:cubicBezTo>
                      <a:pt x="44" y="244"/>
                      <a:pt x="68" y="226"/>
                      <a:pt x="66" y="195"/>
                    </a:cubicBezTo>
                    <a:cubicBezTo>
                      <a:pt x="47" y="204"/>
                      <a:pt x="40" y="222"/>
                      <a:pt x="38" y="234"/>
                    </a:cubicBezTo>
                    <a:cubicBezTo>
                      <a:pt x="38" y="190"/>
                      <a:pt x="38" y="190"/>
                      <a:pt x="38" y="190"/>
                    </a:cubicBezTo>
                    <a:cubicBezTo>
                      <a:pt x="45" y="185"/>
                      <a:pt x="68" y="168"/>
                      <a:pt x="66" y="137"/>
                    </a:cubicBezTo>
                    <a:cubicBezTo>
                      <a:pt x="48" y="146"/>
                      <a:pt x="41" y="162"/>
                      <a:pt x="38" y="174"/>
                    </a:cubicBezTo>
                    <a:cubicBezTo>
                      <a:pt x="38" y="124"/>
                      <a:pt x="38" y="124"/>
                      <a:pt x="38" y="124"/>
                    </a:cubicBezTo>
                    <a:cubicBezTo>
                      <a:pt x="44" y="120"/>
                      <a:pt x="68" y="103"/>
                      <a:pt x="67" y="71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36" name="Freeform 8"/>
              <p:cNvSpPr>
                <a:spLocks/>
              </p:cNvSpPr>
              <p:nvPr/>
            </p:nvSpPr>
            <p:spPr bwMode="auto">
              <a:xfrm>
                <a:off x="9" y="468"/>
                <a:ext cx="136" cy="624"/>
              </a:xfrm>
              <a:custGeom>
                <a:avLst/>
                <a:gdLst>
                  <a:gd name="T0" fmla="*/ 67 w 68"/>
                  <a:gd name="T1" fmla="*/ 71 h 312"/>
                  <a:gd name="T2" fmla="*/ 38 w 68"/>
                  <a:gd name="T3" fmla="*/ 110 h 312"/>
                  <a:gd name="T4" fmla="*/ 38 w 68"/>
                  <a:gd name="T5" fmla="*/ 63 h 312"/>
                  <a:gd name="T6" fmla="*/ 65 w 68"/>
                  <a:gd name="T7" fmla="*/ 11 h 312"/>
                  <a:gd name="T8" fmla="*/ 38 w 68"/>
                  <a:gd name="T9" fmla="*/ 44 h 312"/>
                  <a:gd name="T10" fmla="*/ 37 w 68"/>
                  <a:gd name="T11" fmla="*/ 44 h 312"/>
                  <a:gd name="T12" fmla="*/ 7 w 68"/>
                  <a:gd name="T13" fmla="*/ 0 h 312"/>
                  <a:gd name="T14" fmla="*/ 33 w 68"/>
                  <a:gd name="T15" fmla="*/ 51 h 312"/>
                  <a:gd name="T16" fmla="*/ 33 w 68"/>
                  <a:gd name="T17" fmla="*/ 89 h 312"/>
                  <a:gd name="T18" fmla="*/ 4 w 68"/>
                  <a:gd name="T19" fmla="*/ 52 h 312"/>
                  <a:gd name="T20" fmla="*/ 33 w 68"/>
                  <a:gd name="T21" fmla="*/ 104 h 312"/>
                  <a:gd name="T22" fmla="*/ 33 w 68"/>
                  <a:gd name="T23" fmla="*/ 150 h 312"/>
                  <a:gd name="T24" fmla="*/ 4 w 68"/>
                  <a:gd name="T25" fmla="*/ 112 h 312"/>
                  <a:gd name="T26" fmla="*/ 33 w 68"/>
                  <a:gd name="T27" fmla="*/ 165 h 312"/>
                  <a:gd name="T28" fmla="*/ 33 w 68"/>
                  <a:gd name="T29" fmla="*/ 218 h 312"/>
                  <a:gd name="T30" fmla="*/ 4 w 68"/>
                  <a:gd name="T31" fmla="*/ 180 h 312"/>
                  <a:gd name="T32" fmla="*/ 33 w 68"/>
                  <a:gd name="T33" fmla="*/ 233 h 312"/>
                  <a:gd name="T34" fmla="*/ 32 w 68"/>
                  <a:gd name="T35" fmla="*/ 277 h 312"/>
                  <a:gd name="T36" fmla="*/ 3 w 68"/>
                  <a:gd name="T37" fmla="*/ 234 h 312"/>
                  <a:gd name="T38" fmla="*/ 32 w 68"/>
                  <a:gd name="T39" fmla="*/ 288 h 312"/>
                  <a:gd name="T40" fmla="*/ 32 w 68"/>
                  <a:gd name="T41" fmla="*/ 312 h 312"/>
                  <a:gd name="T42" fmla="*/ 37 w 68"/>
                  <a:gd name="T43" fmla="*/ 312 h 312"/>
                  <a:gd name="T44" fmla="*/ 38 w 68"/>
                  <a:gd name="T45" fmla="*/ 299 h 312"/>
                  <a:gd name="T46" fmla="*/ 66 w 68"/>
                  <a:gd name="T47" fmla="*/ 246 h 312"/>
                  <a:gd name="T48" fmla="*/ 38 w 68"/>
                  <a:gd name="T49" fmla="*/ 284 h 312"/>
                  <a:gd name="T50" fmla="*/ 38 w 68"/>
                  <a:gd name="T51" fmla="*/ 248 h 312"/>
                  <a:gd name="T52" fmla="*/ 66 w 68"/>
                  <a:gd name="T53" fmla="*/ 195 h 312"/>
                  <a:gd name="T54" fmla="*/ 38 w 68"/>
                  <a:gd name="T55" fmla="*/ 234 h 312"/>
                  <a:gd name="T56" fmla="*/ 38 w 68"/>
                  <a:gd name="T57" fmla="*/ 190 h 312"/>
                  <a:gd name="T58" fmla="*/ 66 w 68"/>
                  <a:gd name="T59" fmla="*/ 137 h 312"/>
                  <a:gd name="T60" fmla="*/ 38 w 68"/>
                  <a:gd name="T61" fmla="*/ 174 h 312"/>
                  <a:gd name="T62" fmla="*/ 38 w 68"/>
                  <a:gd name="T63" fmla="*/ 124 h 312"/>
                  <a:gd name="T64" fmla="*/ 67 w 68"/>
                  <a:gd name="T65" fmla="*/ 71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8" h="312">
                    <a:moveTo>
                      <a:pt x="67" y="71"/>
                    </a:moveTo>
                    <a:cubicBezTo>
                      <a:pt x="48" y="80"/>
                      <a:pt x="41" y="97"/>
                      <a:pt x="38" y="110"/>
                    </a:cubicBezTo>
                    <a:cubicBezTo>
                      <a:pt x="38" y="63"/>
                      <a:pt x="38" y="63"/>
                      <a:pt x="38" y="63"/>
                    </a:cubicBezTo>
                    <a:cubicBezTo>
                      <a:pt x="47" y="57"/>
                      <a:pt x="66" y="40"/>
                      <a:pt x="65" y="11"/>
                    </a:cubicBezTo>
                    <a:cubicBezTo>
                      <a:pt x="48" y="19"/>
                      <a:pt x="41" y="33"/>
                      <a:pt x="38" y="44"/>
                    </a:cubicBezTo>
                    <a:cubicBezTo>
                      <a:pt x="37" y="44"/>
                      <a:pt x="37" y="44"/>
                      <a:pt x="37" y="44"/>
                    </a:cubicBezTo>
                    <a:cubicBezTo>
                      <a:pt x="35" y="32"/>
                      <a:pt x="29" y="11"/>
                      <a:pt x="7" y="0"/>
                    </a:cubicBezTo>
                    <a:cubicBezTo>
                      <a:pt x="5" y="28"/>
                      <a:pt x="24" y="44"/>
                      <a:pt x="33" y="51"/>
                    </a:cubicBezTo>
                    <a:cubicBezTo>
                      <a:pt x="33" y="89"/>
                      <a:pt x="33" y="89"/>
                      <a:pt x="33" y="89"/>
                    </a:cubicBezTo>
                    <a:cubicBezTo>
                      <a:pt x="30" y="76"/>
                      <a:pt x="22" y="61"/>
                      <a:pt x="4" y="52"/>
                    </a:cubicBezTo>
                    <a:cubicBezTo>
                      <a:pt x="2" y="82"/>
                      <a:pt x="25" y="100"/>
                      <a:pt x="33" y="104"/>
                    </a:cubicBezTo>
                    <a:cubicBezTo>
                      <a:pt x="33" y="150"/>
                      <a:pt x="33" y="150"/>
                      <a:pt x="33" y="150"/>
                    </a:cubicBezTo>
                    <a:cubicBezTo>
                      <a:pt x="30" y="138"/>
                      <a:pt x="23" y="121"/>
                      <a:pt x="4" y="112"/>
                    </a:cubicBezTo>
                    <a:cubicBezTo>
                      <a:pt x="2" y="143"/>
                      <a:pt x="26" y="160"/>
                      <a:pt x="33" y="165"/>
                    </a:cubicBezTo>
                    <a:cubicBezTo>
                      <a:pt x="33" y="218"/>
                      <a:pt x="33" y="218"/>
                      <a:pt x="33" y="218"/>
                    </a:cubicBezTo>
                    <a:cubicBezTo>
                      <a:pt x="30" y="206"/>
                      <a:pt x="23" y="189"/>
                      <a:pt x="4" y="180"/>
                    </a:cubicBezTo>
                    <a:cubicBezTo>
                      <a:pt x="1" y="211"/>
                      <a:pt x="26" y="228"/>
                      <a:pt x="33" y="233"/>
                    </a:cubicBezTo>
                    <a:cubicBezTo>
                      <a:pt x="32" y="277"/>
                      <a:pt x="32" y="277"/>
                      <a:pt x="32" y="277"/>
                    </a:cubicBezTo>
                    <a:cubicBezTo>
                      <a:pt x="30" y="264"/>
                      <a:pt x="24" y="244"/>
                      <a:pt x="3" y="234"/>
                    </a:cubicBezTo>
                    <a:cubicBezTo>
                      <a:pt x="0" y="267"/>
                      <a:pt x="27" y="284"/>
                      <a:pt x="32" y="288"/>
                    </a:cubicBezTo>
                    <a:cubicBezTo>
                      <a:pt x="32" y="312"/>
                      <a:pt x="32" y="312"/>
                      <a:pt x="32" y="312"/>
                    </a:cubicBezTo>
                    <a:cubicBezTo>
                      <a:pt x="37" y="312"/>
                      <a:pt x="37" y="312"/>
                      <a:pt x="37" y="312"/>
                    </a:cubicBezTo>
                    <a:cubicBezTo>
                      <a:pt x="38" y="299"/>
                      <a:pt x="38" y="299"/>
                      <a:pt x="38" y="299"/>
                    </a:cubicBezTo>
                    <a:cubicBezTo>
                      <a:pt x="44" y="295"/>
                      <a:pt x="68" y="277"/>
                      <a:pt x="66" y="246"/>
                    </a:cubicBezTo>
                    <a:cubicBezTo>
                      <a:pt x="47" y="255"/>
                      <a:pt x="40" y="272"/>
                      <a:pt x="38" y="284"/>
                    </a:cubicBezTo>
                    <a:cubicBezTo>
                      <a:pt x="38" y="248"/>
                      <a:pt x="38" y="248"/>
                      <a:pt x="38" y="248"/>
                    </a:cubicBezTo>
                    <a:cubicBezTo>
                      <a:pt x="44" y="244"/>
                      <a:pt x="68" y="226"/>
                      <a:pt x="66" y="195"/>
                    </a:cubicBezTo>
                    <a:cubicBezTo>
                      <a:pt x="47" y="204"/>
                      <a:pt x="40" y="222"/>
                      <a:pt x="38" y="234"/>
                    </a:cubicBezTo>
                    <a:cubicBezTo>
                      <a:pt x="38" y="190"/>
                      <a:pt x="38" y="190"/>
                      <a:pt x="38" y="190"/>
                    </a:cubicBezTo>
                    <a:cubicBezTo>
                      <a:pt x="45" y="185"/>
                      <a:pt x="68" y="167"/>
                      <a:pt x="66" y="137"/>
                    </a:cubicBezTo>
                    <a:cubicBezTo>
                      <a:pt x="48" y="146"/>
                      <a:pt x="41" y="162"/>
                      <a:pt x="38" y="174"/>
                    </a:cubicBezTo>
                    <a:cubicBezTo>
                      <a:pt x="38" y="124"/>
                      <a:pt x="38" y="124"/>
                      <a:pt x="38" y="124"/>
                    </a:cubicBezTo>
                    <a:cubicBezTo>
                      <a:pt x="44" y="120"/>
                      <a:pt x="68" y="103"/>
                      <a:pt x="67" y="71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37" name="Freeform 9"/>
              <p:cNvSpPr>
                <a:spLocks/>
              </p:cNvSpPr>
              <p:nvPr/>
            </p:nvSpPr>
            <p:spPr bwMode="auto">
              <a:xfrm>
                <a:off x="581" y="668"/>
                <a:ext cx="92" cy="420"/>
              </a:xfrm>
              <a:custGeom>
                <a:avLst/>
                <a:gdLst>
                  <a:gd name="T0" fmla="*/ 45 w 46"/>
                  <a:gd name="T1" fmla="*/ 47 h 210"/>
                  <a:gd name="T2" fmla="*/ 26 w 46"/>
                  <a:gd name="T3" fmla="*/ 73 h 210"/>
                  <a:gd name="T4" fmla="*/ 26 w 46"/>
                  <a:gd name="T5" fmla="*/ 42 h 210"/>
                  <a:gd name="T6" fmla="*/ 44 w 46"/>
                  <a:gd name="T7" fmla="*/ 7 h 210"/>
                  <a:gd name="T8" fmla="*/ 25 w 46"/>
                  <a:gd name="T9" fmla="*/ 29 h 210"/>
                  <a:gd name="T10" fmla="*/ 25 w 46"/>
                  <a:gd name="T11" fmla="*/ 29 h 210"/>
                  <a:gd name="T12" fmla="*/ 5 w 46"/>
                  <a:gd name="T13" fmla="*/ 0 h 210"/>
                  <a:gd name="T14" fmla="*/ 22 w 46"/>
                  <a:gd name="T15" fmla="*/ 34 h 210"/>
                  <a:gd name="T16" fmla="*/ 22 w 46"/>
                  <a:gd name="T17" fmla="*/ 59 h 210"/>
                  <a:gd name="T18" fmla="*/ 3 w 46"/>
                  <a:gd name="T19" fmla="*/ 34 h 210"/>
                  <a:gd name="T20" fmla="*/ 22 w 46"/>
                  <a:gd name="T21" fmla="*/ 70 h 210"/>
                  <a:gd name="T22" fmla="*/ 22 w 46"/>
                  <a:gd name="T23" fmla="*/ 101 h 210"/>
                  <a:gd name="T24" fmla="*/ 3 w 46"/>
                  <a:gd name="T25" fmla="*/ 75 h 210"/>
                  <a:gd name="T26" fmla="*/ 22 w 46"/>
                  <a:gd name="T27" fmla="*/ 111 h 210"/>
                  <a:gd name="T28" fmla="*/ 22 w 46"/>
                  <a:gd name="T29" fmla="*/ 147 h 210"/>
                  <a:gd name="T30" fmla="*/ 2 w 46"/>
                  <a:gd name="T31" fmla="*/ 121 h 210"/>
                  <a:gd name="T32" fmla="*/ 22 w 46"/>
                  <a:gd name="T33" fmla="*/ 157 h 210"/>
                  <a:gd name="T34" fmla="*/ 22 w 46"/>
                  <a:gd name="T35" fmla="*/ 187 h 210"/>
                  <a:gd name="T36" fmla="*/ 2 w 46"/>
                  <a:gd name="T37" fmla="*/ 158 h 210"/>
                  <a:gd name="T38" fmla="*/ 22 w 46"/>
                  <a:gd name="T39" fmla="*/ 194 h 210"/>
                  <a:gd name="T40" fmla="*/ 22 w 46"/>
                  <a:gd name="T41" fmla="*/ 210 h 210"/>
                  <a:gd name="T42" fmla="*/ 25 w 46"/>
                  <a:gd name="T43" fmla="*/ 210 h 210"/>
                  <a:gd name="T44" fmla="*/ 25 w 46"/>
                  <a:gd name="T45" fmla="*/ 202 h 210"/>
                  <a:gd name="T46" fmla="*/ 45 w 46"/>
                  <a:gd name="T47" fmla="*/ 166 h 210"/>
                  <a:gd name="T48" fmla="*/ 25 w 46"/>
                  <a:gd name="T49" fmla="*/ 192 h 210"/>
                  <a:gd name="T50" fmla="*/ 25 w 46"/>
                  <a:gd name="T51" fmla="*/ 167 h 210"/>
                  <a:gd name="T52" fmla="*/ 45 w 46"/>
                  <a:gd name="T53" fmla="*/ 131 h 210"/>
                  <a:gd name="T54" fmla="*/ 25 w 46"/>
                  <a:gd name="T55" fmla="*/ 158 h 210"/>
                  <a:gd name="T56" fmla="*/ 26 w 46"/>
                  <a:gd name="T57" fmla="*/ 128 h 210"/>
                  <a:gd name="T58" fmla="*/ 45 w 46"/>
                  <a:gd name="T59" fmla="*/ 92 h 210"/>
                  <a:gd name="T60" fmla="*/ 26 w 46"/>
                  <a:gd name="T61" fmla="*/ 117 h 210"/>
                  <a:gd name="T62" fmla="*/ 26 w 46"/>
                  <a:gd name="T63" fmla="*/ 83 h 210"/>
                  <a:gd name="T64" fmla="*/ 45 w 46"/>
                  <a:gd name="T65" fmla="*/ 47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" h="210">
                    <a:moveTo>
                      <a:pt x="45" y="47"/>
                    </a:moveTo>
                    <a:cubicBezTo>
                      <a:pt x="32" y="54"/>
                      <a:pt x="28" y="65"/>
                      <a:pt x="26" y="73"/>
                    </a:cubicBezTo>
                    <a:cubicBezTo>
                      <a:pt x="26" y="42"/>
                      <a:pt x="26" y="42"/>
                      <a:pt x="26" y="42"/>
                    </a:cubicBezTo>
                    <a:cubicBezTo>
                      <a:pt x="31" y="38"/>
                      <a:pt x="45" y="26"/>
                      <a:pt x="44" y="7"/>
                    </a:cubicBezTo>
                    <a:cubicBezTo>
                      <a:pt x="33" y="12"/>
                      <a:pt x="28" y="22"/>
                      <a:pt x="25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4" y="21"/>
                      <a:pt x="20" y="7"/>
                      <a:pt x="5" y="0"/>
                    </a:cubicBezTo>
                    <a:cubicBezTo>
                      <a:pt x="4" y="18"/>
                      <a:pt x="16" y="29"/>
                      <a:pt x="22" y="34"/>
                    </a:cubicBezTo>
                    <a:cubicBezTo>
                      <a:pt x="22" y="59"/>
                      <a:pt x="22" y="59"/>
                      <a:pt x="22" y="59"/>
                    </a:cubicBezTo>
                    <a:cubicBezTo>
                      <a:pt x="20" y="51"/>
                      <a:pt x="15" y="40"/>
                      <a:pt x="3" y="34"/>
                    </a:cubicBezTo>
                    <a:cubicBezTo>
                      <a:pt x="1" y="55"/>
                      <a:pt x="17" y="67"/>
                      <a:pt x="22" y="70"/>
                    </a:cubicBezTo>
                    <a:cubicBezTo>
                      <a:pt x="22" y="101"/>
                      <a:pt x="22" y="101"/>
                      <a:pt x="22" y="101"/>
                    </a:cubicBezTo>
                    <a:cubicBezTo>
                      <a:pt x="20" y="92"/>
                      <a:pt x="15" y="81"/>
                      <a:pt x="3" y="75"/>
                    </a:cubicBezTo>
                    <a:cubicBezTo>
                      <a:pt x="1" y="96"/>
                      <a:pt x="17" y="108"/>
                      <a:pt x="22" y="111"/>
                    </a:cubicBezTo>
                    <a:cubicBezTo>
                      <a:pt x="22" y="147"/>
                      <a:pt x="22" y="147"/>
                      <a:pt x="22" y="147"/>
                    </a:cubicBezTo>
                    <a:cubicBezTo>
                      <a:pt x="20" y="139"/>
                      <a:pt x="15" y="127"/>
                      <a:pt x="2" y="121"/>
                    </a:cubicBezTo>
                    <a:cubicBezTo>
                      <a:pt x="1" y="142"/>
                      <a:pt x="17" y="154"/>
                      <a:pt x="22" y="157"/>
                    </a:cubicBezTo>
                    <a:cubicBezTo>
                      <a:pt x="22" y="187"/>
                      <a:pt x="22" y="187"/>
                      <a:pt x="22" y="187"/>
                    </a:cubicBezTo>
                    <a:cubicBezTo>
                      <a:pt x="20" y="178"/>
                      <a:pt x="16" y="165"/>
                      <a:pt x="2" y="158"/>
                    </a:cubicBezTo>
                    <a:cubicBezTo>
                      <a:pt x="0" y="180"/>
                      <a:pt x="18" y="192"/>
                      <a:pt x="22" y="194"/>
                    </a:cubicBezTo>
                    <a:cubicBezTo>
                      <a:pt x="22" y="210"/>
                      <a:pt x="22" y="210"/>
                      <a:pt x="22" y="210"/>
                    </a:cubicBezTo>
                    <a:cubicBezTo>
                      <a:pt x="25" y="210"/>
                      <a:pt x="25" y="210"/>
                      <a:pt x="25" y="210"/>
                    </a:cubicBezTo>
                    <a:cubicBezTo>
                      <a:pt x="25" y="202"/>
                      <a:pt x="25" y="202"/>
                      <a:pt x="25" y="202"/>
                    </a:cubicBezTo>
                    <a:cubicBezTo>
                      <a:pt x="30" y="199"/>
                      <a:pt x="46" y="187"/>
                      <a:pt x="45" y="166"/>
                    </a:cubicBezTo>
                    <a:cubicBezTo>
                      <a:pt x="32" y="172"/>
                      <a:pt x="27" y="183"/>
                      <a:pt x="25" y="192"/>
                    </a:cubicBezTo>
                    <a:cubicBezTo>
                      <a:pt x="25" y="167"/>
                      <a:pt x="25" y="167"/>
                      <a:pt x="25" y="167"/>
                    </a:cubicBezTo>
                    <a:cubicBezTo>
                      <a:pt x="30" y="164"/>
                      <a:pt x="46" y="152"/>
                      <a:pt x="45" y="131"/>
                    </a:cubicBezTo>
                    <a:cubicBezTo>
                      <a:pt x="32" y="137"/>
                      <a:pt x="27" y="149"/>
                      <a:pt x="25" y="158"/>
                    </a:cubicBezTo>
                    <a:cubicBezTo>
                      <a:pt x="26" y="128"/>
                      <a:pt x="26" y="128"/>
                      <a:pt x="26" y="128"/>
                    </a:cubicBezTo>
                    <a:cubicBezTo>
                      <a:pt x="30" y="124"/>
                      <a:pt x="46" y="113"/>
                      <a:pt x="45" y="92"/>
                    </a:cubicBezTo>
                    <a:cubicBezTo>
                      <a:pt x="32" y="98"/>
                      <a:pt x="28" y="109"/>
                      <a:pt x="26" y="117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30" y="81"/>
                      <a:pt x="46" y="69"/>
                      <a:pt x="45" y="47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38" name="Freeform 10"/>
              <p:cNvSpPr>
                <a:spLocks/>
              </p:cNvSpPr>
              <p:nvPr/>
            </p:nvSpPr>
            <p:spPr bwMode="auto">
              <a:xfrm>
                <a:off x="81" y="668"/>
                <a:ext cx="92" cy="420"/>
              </a:xfrm>
              <a:custGeom>
                <a:avLst/>
                <a:gdLst>
                  <a:gd name="T0" fmla="*/ 45 w 46"/>
                  <a:gd name="T1" fmla="*/ 47 h 210"/>
                  <a:gd name="T2" fmla="*/ 26 w 46"/>
                  <a:gd name="T3" fmla="*/ 73 h 210"/>
                  <a:gd name="T4" fmla="*/ 26 w 46"/>
                  <a:gd name="T5" fmla="*/ 42 h 210"/>
                  <a:gd name="T6" fmla="*/ 44 w 46"/>
                  <a:gd name="T7" fmla="*/ 7 h 210"/>
                  <a:gd name="T8" fmla="*/ 25 w 46"/>
                  <a:gd name="T9" fmla="*/ 29 h 210"/>
                  <a:gd name="T10" fmla="*/ 25 w 46"/>
                  <a:gd name="T11" fmla="*/ 29 h 210"/>
                  <a:gd name="T12" fmla="*/ 5 w 46"/>
                  <a:gd name="T13" fmla="*/ 0 h 210"/>
                  <a:gd name="T14" fmla="*/ 22 w 46"/>
                  <a:gd name="T15" fmla="*/ 34 h 210"/>
                  <a:gd name="T16" fmla="*/ 22 w 46"/>
                  <a:gd name="T17" fmla="*/ 59 h 210"/>
                  <a:gd name="T18" fmla="*/ 3 w 46"/>
                  <a:gd name="T19" fmla="*/ 34 h 210"/>
                  <a:gd name="T20" fmla="*/ 22 w 46"/>
                  <a:gd name="T21" fmla="*/ 70 h 210"/>
                  <a:gd name="T22" fmla="*/ 22 w 46"/>
                  <a:gd name="T23" fmla="*/ 101 h 210"/>
                  <a:gd name="T24" fmla="*/ 3 w 46"/>
                  <a:gd name="T25" fmla="*/ 75 h 210"/>
                  <a:gd name="T26" fmla="*/ 22 w 46"/>
                  <a:gd name="T27" fmla="*/ 111 h 210"/>
                  <a:gd name="T28" fmla="*/ 22 w 46"/>
                  <a:gd name="T29" fmla="*/ 147 h 210"/>
                  <a:gd name="T30" fmla="*/ 2 w 46"/>
                  <a:gd name="T31" fmla="*/ 121 h 210"/>
                  <a:gd name="T32" fmla="*/ 22 w 46"/>
                  <a:gd name="T33" fmla="*/ 157 h 210"/>
                  <a:gd name="T34" fmla="*/ 22 w 46"/>
                  <a:gd name="T35" fmla="*/ 187 h 210"/>
                  <a:gd name="T36" fmla="*/ 2 w 46"/>
                  <a:gd name="T37" fmla="*/ 158 h 210"/>
                  <a:gd name="T38" fmla="*/ 22 w 46"/>
                  <a:gd name="T39" fmla="*/ 194 h 210"/>
                  <a:gd name="T40" fmla="*/ 22 w 46"/>
                  <a:gd name="T41" fmla="*/ 210 h 210"/>
                  <a:gd name="T42" fmla="*/ 25 w 46"/>
                  <a:gd name="T43" fmla="*/ 210 h 210"/>
                  <a:gd name="T44" fmla="*/ 25 w 46"/>
                  <a:gd name="T45" fmla="*/ 202 h 210"/>
                  <a:gd name="T46" fmla="*/ 45 w 46"/>
                  <a:gd name="T47" fmla="*/ 166 h 210"/>
                  <a:gd name="T48" fmla="*/ 25 w 46"/>
                  <a:gd name="T49" fmla="*/ 192 h 210"/>
                  <a:gd name="T50" fmla="*/ 25 w 46"/>
                  <a:gd name="T51" fmla="*/ 167 h 210"/>
                  <a:gd name="T52" fmla="*/ 45 w 46"/>
                  <a:gd name="T53" fmla="*/ 131 h 210"/>
                  <a:gd name="T54" fmla="*/ 25 w 46"/>
                  <a:gd name="T55" fmla="*/ 158 h 210"/>
                  <a:gd name="T56" fmla="*/ 26 w 46"/>
                  <a:gd name="T57" fmla="*/ 128 h 210"/>
                  <a:gd name="T58" fmla="*/ 45 w 46"/>
                  <a:gd name="T59" fmla="*/ 92 h 210"/>
                  <a:gd name="T60" fmla="*/ 26 w 46"/>
                  <a:gd name="T61" fmla="*/ 117 h 210"/>
                  <a:gd name="T62" fmla="*/ 26 w 46"/>
                  <a:gd name="T63" fmla="*/ 83 h 210"/>
                  <a:gd name="T64" fmla="*/ 45 w 46"/>
                  <a:gd name="T65" fmla="*/ 47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46" h="210">
                    <a:moveTo>
                      <a:pt x="45" y="47"/>
                    </a:moveTo>
                    <a:cubicBezTo>
                      <a:pt x="32" y="54"/>
                      <a:pt x="28" y="65"/>
                      <a:pt x="26" y="73"/>
                    </a:cubicBezTo>
                    <a:cubicBezTo>
                      <a:pt x="26" y="42"/>
                      <a:pt x="26" y="42"/>
                      <a:pt x="26" y="42"/>
                    </a:cubicBezTo>
                    <a:cubicBezTo>
                      <a:pt x="31" y="38"/>
                      <a:pt x="45" y="26"/>
                      <a:pt x="44" y="7"/>
                    </a:cubicBezTo>
                    <a:cubicBezTo>
                      <a:pt x="33" y="12"/>
                      <a:pt x="28" y="22"/>
                      <a:pt x="25" y="29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4" y="21"/>
                      <a:pt x="20" y="7"/>
                      <a:pt x="5" y="0"/>
                    </a:cubicBezTo>
                    <a:cubicBezTo>
                      <a:pt x="4" y="18"/>
                      <a:pt x="16" y="29"/>
                      <a:pt x="22" y="34"/>
                    </a:cubicBezTo>
                    <a:cubicBezTo>
                      <a:pt x="22" y="59"/>
                      <a:pt x="22" y="59"/>
                      <a:pt x="22" y="59"/>
                    </a:cubicBezTo>
                    <a:cubicBezTo>
                      <a:pt x="20" y="51"/>
                      <a:pt x="15" y="40"/>
                      <a:pt x="3" y="34"/>
                    </a:cubicBezTo>
                    <a:cubicBezTo>
                      <a:pt x="2" y="55"/>
                      <a:pt x="17" y="67"/>
                      <a:pt x="22" y="70"/>
                    </a:cubicBezTo>
                    <a:cubicBezTo>
                      <a:pt x="22" y="101"/>
                      <a:pt x="22" y="101"/>
                      <a:pt x="22" y="101"/>
                    </a:cubicBezTo>
                    <a:cubicBezTo>
                      <a:pt x="20" y="92"/>
                      <a:pt x="15" y="81"/>
                      <a:pt x="3" y="75"/>
                    </a:cubicBezTo>
                    <a:cubicBezTo>
                      <a:pt x="1" y="96"/>
                      <a:pt x="17" y="108"/>
                      <a:pt x="22" y="111"/>
                    </a:cubicBezTo>
                    <a:cubicBezTo>
                      <a:pt x="22" y="147"/>
                      <a:pt x="22" y="147"/>
                      <a:pt x="22" y="147"/>
                    </a:cubicBezTo>
                    <a:cubicBezTo>
                      <a:pt x="20" y="139"/>
                      <a:pt x="15" y="127"/>
                      <a:pt x="2" y="121"/>
                    </a:cubicBezTo>
                    <a:cubicBezTo>
                      <a:pt x="1" y="142"/>
                      <a:pt x="17" y="154"/>
                      <a:pt x="22" y="157"/>
                    </a:cubicBezTo>
                    <a:cubicBezTo>
                      <a:pt x="22" y="187"/>
                      <a:pt x="22" y="187"/>
                      <a:pt x="22" y="187"/>
                    </a:cubicBezTo>
                    <a:cubicBezTo>
                      <a:pt x="20" y="178"/>
                      <a:pt x="16" y="165"/>
                      <a:pt x="2" y="158"/>
                    </a:cubicBezTo>
                    <a:cubicBezTo>
                      <a:pt x="0" y="180"/>
                      <a:pt x="18" y="192"/>
                      <a:pt x="22" y="194"/>
                    </a:cubicBezTo>
                    <a:cubicBezTo>
                      <a:pt x="22" y="210"/>
                      <a:pt x="22" y="210"/>
                      <a:pt x="22" y="210"/>
                    </a:cubicBezTo>
                    <a:cubicBezTo>
                      <a:pt x="25" y="210"/>
                      <a:pt x="25" y="210"/>
                      <a:pt x="25" y="210"/>
                    </a:cubicBezTo>
                    <a:cubicBezTo>
                      <a:pt x="25" y="202"/>
                      <a:pt x="25" y="202"/>
                      <a:pt x="25" y="202"/>
                    </a:cubicBezTo>
                    <a:cubicBezTo>
                      <a:pt x="30" y="199"/>
                      <a:pt x="46" y="187"/>
                      <a:pt x="45" y="166"/>
                    </a:cubicBezTo>
                    <a:cubicBezTo>
                      <a:pt x="32" y="172"/>
                      <a:pt x="27" y="183"/>
                      <a:pt x="25" y="192"/>
                    </a:cubicBezTo>
                    <a:cubicBezTo>
                      <a:pt x="25" y="167"/>
                      <a:pt x="25" y="167"/>
                      <a:pt x="25" y="167"/>
                    </a:cubicBezTo>
                    <a:cubicBezTo>
                      <a:pt x="30" y="164"/>
                      <a:pt x="46" y="152"/>
                      <a:pt x="45" y="131"/>
                    </a:cubicBezTo>
                    <a:cubicBezTo>
                      <a:pt x="32" y="137"/>
                      <a:pt x="27" y="149"/>
                      <a:pt x="25" y="158"/>
                    </a:cubicBezTo>
                    <a:cubicBezTo>
                      <a:pt x="26" y="128"/>
                      <a:pt x="26" y="128"/>
                      <a:pt x="26" y="128"/>
                    </a:cubicBezTo>
                    <a:cubicBezTo>
                      <a:pt x="30" y="124"/>
                      <a:pt x="46" y="113"/>
                      <a:pt x="45" y="92"/>
                    </a:cubicBezTo>
                    <a:cubicBezTo>
                      <a:pt x="33" y="98"/>
                      <a:pt x="28" y="109"/>
                      <a:pt x="26" y="117"/>
                    </a:cubicBezTo>
                    <a:cubicBezTo>
                      <a:pt x="26" y="83"/>
                      <a:pt x="26" y="83"/>
                      <a:pt x="26" y="83"/>
                    </a:cubicBezTo>
                    <a:cubicBezTo>
                      <a:pt x="30" y="81"/>
                      <a:pt x="46" y="69"/>
                      <a:pt x="45" y="47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39" name="Freeform 11"/>
              <p:cNvSpPr>
                <a:spLocks/>
              </p:cNvSpPr>
              <p:nvPr/>
            </p:nvSpPr>
            <p:spPr bwMode="auto">
              <a:xfrm>
                <a:off x="1" y="970"/>
                <a:ext cx="4724" cy="3350"/>
              </a:xfrm>
              <a:custGeom>
                <a:avLst/>
                <a:gdLst>
                  <a:gd name="T0" fmla="*/ 677 w 2363"/>
                  <a:gd name="T1" fmla="*/ 61 h 1675"/>
                  <a:gd name="T2" fmla="*/ 0 w 2363"/>
                  <a:gd name="T3" fmla="*/ 10 h 1675"/>
                  <a:gd name="T4" fmla="*/ 0 w 2363"/>
                  <a:gd name="T5" fmla="*/ 1675 h 1675"/>
                  <a:gd name="T6" fmla="*/ 2363 w 2363"/>
                  <a:gd name="T7" fmla="*/ 1675 h 1675"/>
                  <a:gd name="T8" fmla="*/ 677 w 2363"/>
                  <a:gd name="T9" fmla="*/ 61 h 16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3" h="1675">
                    <a:moveTo>
                      <a:pt x="677" y="61"/>
                    </a:moveTo>
                    <a:cubicBezTo>
                      <a:pt x="489" y="7"/>
                      <a:pt x="193" y="0"/>
                      <a:pt x="0" y="10"/>
                    </a:cubicBezTo>
                    <a:cubicBezTo>
                      <a:pt x="0" y="1675"/>
                      <a:pt x="0" y="1675"/>
                      <a:pt x="0" y="1675"/>
                    </a:cubicBezTo>
                    <a:cubicBezTo>
                      <a:pt x="2363" y="1675"/>
                      <a:pt x="2363" y="1675"/>
                      <a:pt x="2363" y="1675"/>
                    </a:cubicBezTo>
                    <a:cubicBezTo>
                      <a:pt x="2286" y="1331"/>
                      <a:pt x="1992" y="435"/>
                      <a:pt x="677" y="61"/>
                    </a:cubicBezTo>
                    <a:close/>
                  </a:path>
                </a:pathLst>
              </a:custGeom>
              <a:solidFill>
                <a:srgbClr val="AFAF5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40" name="Freeform 12"/>
              <p:cNvSpPr>
                <a:spLocks/>
              </p:cNvSpPr>
              <p:nvPr/>
            </p:nvSpPr>
            <p:spPr bwMode="auto">
              <a:xfrm>
                <a:off x="63" y="1248"/>
                <a:ext cx="206" cy="976"/>
              </a:xfrm>
              <a:custGeom>
                <a:avLst/>
                <a:gdLst>
                  <a:gd name="T0" fmla="*/ 100 w 103"/>
                  <a:gd name="T1" fmla="*/ 231 h 488"/>
                  <a:gd name="T2" fmla="*/ 57 w 103"/>
                  <a:gd name="T3" fmla="*/ 292 h 488"/>
                  <a:gd name="T4" fmla="*/ 57 w 103"/>
                  <a:gd name="T5" fmla="*/ 199 h 488"/>
                  <a:gd name="T6" fmla="*/ 97 w 103"/>
                  <a:gd name="T7" fmla="*/ 122 h 488"/>
                  <a:gd name="T8" fmla="*/ 57 w 103"/>
                  <a:gd name="T9" fmla="*/ 170 h 488"/>
                  <a:gd name="T10" fmla="*/ 57 w 103"/>
                  <a:gd name="T11" fmla="*/ 109 h 488"/>
                  <a:gd name="T12" fmla="*/ 98 w 103"/>
                  <a:gd name="T13" fmla="*/ 30 h 488"/>
                  <a:gd name="T14" fmla="*/ 57 w 103"/>
                  <a:gd name="T15" fmla="*/ 82 h 488"/>
                  <a:gd name="T16" fmla="*/ 49 w 103"/>
                  <a:gd name="T17" fmla="*/ 52 h 488"/>
                  <a:gd name="T18" fmla="*/ 8 w 103"/>
                  <a:gd name="T19" fmla="*/ 0 h 488"/>
                  <a:gd name="T20" fmla="*/ 48 w 103"/>
                  <a:gd name="T21" fmla="*/ 78 h 488"/>
                  <a:gd name="T22" fmla="*/ 48 w 103"/>
                  <a:gd name="T23" fmla="*/ 151 h 488"/>
                  <a:gd name="T24" fmla="*/ 5 w 103"/>
                  <a:gd name="T25" fmla="*/ 86 h 488"/>
                  <a:gd name="T26" fmla="*/ 48 w 103"/>
                  <a:gd name="T27" fmla="*/ 166 h 488"/>
                  <a:gd name="T28" fmla="*/ 48 w 103"/>
                  <a:gd name="T29" fmla="*/ 245 h 488"/>
                  <a:gd name="T30" fmla="*/ 6 w 103"/>
                  <a:gd name="T31" fmla="*/ 189 h 488"/>
                  <a:gd name="T32" fmla="*/ 48 w 103"/>
                  <a:gd name="T33" fmla="*/ 269 h 488"/>
                  <a:gd name="T34" fmla="*/ 48 w 103"/>
                  <a:gd name="T35" fmla="*/ 345 h 488"/>
                  <a:gd name="T36" fmla="*/ 6 w 103"/>
                  <a:gd name="T37" fmla="*/ 290 h 488"/>
                  <a:gd name="T38" fmla="*/ 48 w 103"/>
                  <a:gd name="T39" fmla="*/ 369 h 488"/>
                  <a:gd name="T40" fmla="*/ 47 w 103"/>
                  <a:gd name="T41" fmla="*/ 457 h 488"/>
                  <a:gd name="T42" fmla="*/ 3 w 103"/>
                  <a:gd name="T43" fmla="*/ 386 h 488"/>
                  <a:gd name="T44" fmla="*/ 47 w 103"/>
                  <a:gd name="T45" fmla="*/ 466 h 488"/>
                  <a:gd name="T46" fmla="*/ 47 w 103"/>
                  <a:gd name="T47" fmla="*/ 488 h 488"/>
                  <a:gd name="T48" fmla="*/ 56 w 103"/>
                  <a:gd name="T49" fmla="*/ 488 h 488"/>
                  <a:gd name="T50" fmla="*/ 56 w 103"/>
                  <a:gd name="T51" fmla="*/ 482 h 488"/>
                  <a:gd name="T52" fmla="*/ 97 w 103"/>
                  <a:gd name="T53" fmla="*/ 404 h 488"/>
                  <a:gd name="T54" fmla="*/ 56 w 103"/>
                  <a:gd name="T55" fmla="*/ 453 h 488"/>
                  <a:gd name="T56" fmla="*/ 56 w 103"/>
                  <a:gd name="T57" fmla="*/ 399 h 488"/>
                  <a:gd name="T58" fmla="*/ 100 w 103"/>
                  <a:gd name="T59" fmla="*/ 318 h 488"/>
                  <a:gd name="T60" fmla="*/ 56 w 103"/>
                  <a:gd name="T61" fmla="*/ 381 h 488"/>
                  <a:gd name="T62" fmla="*/ 56 w 103"/>
                  <a:gd name="T63" fmla="*/ 311 h 488"/>
                  <a:gd name="T64" fmla="*/ 100 w 103"/>
                  <a:gd name="T65" fmla="*/ 231 h 4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3" h="488">
                    <a:moveTo>
                      <a:pt x="100" y="231"/>
                    </a:moveTo>
                    <a:cubicBezTo>
                      <a:pt x="70" y="246"/>
                      <a:pt x="60" y="273"/>
                      <a:pt x="57" y="292"/>
                    </a:cubicBezTo>
                    <a:cubicBezTo>
                      <a:pt x="57" y="199"/>
                      <a:pt x="57" y="199"/>
                      <a:pt x="57" y="199"/>
                    </a:cubicBezTo>
                    <a:cubicBezTo>
                      <a:pt x="69" y="191"/>
                      <a:pt x="99" y="166"/>
                      <a:pt x="97" y="122"/>
                    </a:cubicBezTo>
                    <a:cubicBezTo>
                      <a:pt x="73" y="134"/>
                      <a:pt x="62" y="152"/>
                      <a:pt x="57" y="170"/>
                    </a:cubicBezTo>
                    <a:cubicBezTo>
                      <a:pt x="57" y="109"/>
                      <a:pt x="57" y="109"/>
                      <a:pt x="57" y="109"/>
                    </a:cubicBezTo>
                    <a:cubicBezTo>
                      <a:pt x="68" y="102"/>
                      <a:pt x="101" y="75"/>
                      <a:pt x="98" y="30"/>
                    </a:cubicBezTo>
                    <a:cubicBezTo>
                      <a:pt x="73" y="42"/>
                      <a:pt x="61" y="65"/>
                      <a:pt x="57" y="82"/>
                    </a:cubicBezTo>
                    <a:cubicBezTo>
                      <a:pt x="49" y="52"/>
                      <a:pt x="49" y="52"/>
                      <a:pt x="49" y="52"/>
                    </a:cubicBezTo>
                    <a:cubicBezTo>
                      <a:pt x="44" y="34"/>
                      <a:pt x="33" y="12"/>
                      <a:pt x="8" y="0"/>
                    </a:cubicBezTo>
                    <a:cubicBezTo>
                      <a:pt x="5" y="43"/>
                      <a:pt x="37" y="70"/>
                      <a:pt x="48" y="78"/>
                    </a:cubicBezTo>
                    <a:cubicBezTo>
                      <a:pt x="48" y="151"/>
                      <a:pt x="48" y="151"/>
                      <a:pt x="48" y="151"/>
                    </a:cubicBezTo>
                    <a:cubicBezTo>
                      <a:pt x="45" y="132"/>
                      <a:pt x="36" y="102"/>
                      <a:pt x="5" y="86"/>
                    </a:cubicBezTo>
                    <a:cubicBezTo>
                      <a:pt x="1" y="135"/>
                      <a:pt x="40" y="162"/>
                      <a:pt x="48" y="166"/>
                    </a:cubicBezTo>
                    <a:cubicBezTo>
                      <a:pt x="48" y="245"/>
                      <a:pt x="48" y="245"/>
                      <a:pt x="48" y="245"/>
                    </a:cubicBezTo>
                    <a:cubicBezTo>
                      <a:pt x="43" y="227"/>
                      <a:pt x="33" y="203"/>
                      <a:pt x="6" y="189"/>
                    </a:cubicBezTo>
                    <a:cubicBezTo>
                      <a:pt x="3" y="235"/>
                      <a:pt x="38" y="262"/>
                      <a:pt x="48" y="269"/>
                    </a:cubicBezTo>
                    <a:cubicBezTo>
                      <a:pt x="48" y="345"/>
                      <a:pt x="48" y="345"/>
                      <a:pt x="48" y="345"/>
                    </a:cubicBezTo>
                    <a:cubicBezTo>
                      <a:pt x="43" y="327"/>
                      <a:pt x="32" y="304"/>
                      <a:pt x="6" y="290"/>
                    </a:cubicBezTo>
                    <a:cubicBezTo>
                      <a:pt x="3" y="336"/>
                      <a:pt x="37" y="362"/>
                      <a:pt x="48" y="369"/>
                    </a:cubicBezTo>
                    <a:cubicBezTo>
                      <a:pt x="47" y="457"/>
                      <a:pt x="47" y="457"/>
                      <a:pt x="47" y="457"/>
                    </a:cubicBezTo>
                    <a:cubicBezTo>
                      <a:pt x="46" y="441"/>
                      <a:pt x="38" y="404"/>
                      <a:pt x="3" y="386"/>
                    </a:cubicBezTo>
                    <a:cubicBezTo>
                      <a:pt x="0" y="437"/>
                      <a:pt x="43" y="464"/>
                      <a:pt x="47" y="466"/>
                    </a:cubicBezTo>
                    <a:cubicBezTo>
                      <a:pt x="47" y="488"/>
                      <a:pt x="47" y="488"/>
                      <a:pt x="47" y="488"/>
                    </a:cubicBezTo>
                    <a:cubicBezTo>
                      <a:pt x="56" y="488"/>
                      <a:pt x="56" y="488"/>
                      <a:pt x="56" y="488"/>
                    </a:cubicBezTo>
                    <a:cubicBezTo>
                      <a:pt x="56" y="482"/>
                      <a:pt x="56" y="482"/>
                      <a:pt x="56" y="482"/>
                    </a:cubicBezTo>
                    <a:cubicBezTo>
                      <a:pt x="68" y="473"/>
                      <a:pt x="99" y="448"/>
                      <a:pt x="97" y="404"/>
                    </a:cubicBezTo>
                    <a:cubicBezTo>
                      <a:pt x="72" y="415"/>
                      <a:pt x="61" y="436"/>
                      <a:pt x="56" y="453"/>
                    </a:cubicBezTo>
                    <a:cubicBezTo>
                      <a:pt x="56" y="399"/>
                      <a:pt x="56" y="399"/>
                      <a:pt x="56" y="399"/>
                    </a:cubicBezTo>
                    <a:cubicBezTo>
                      <a:pt x="64" y="394"/>
                      <a:pt x="103" y="367"/>
                      <a:pt x="100" y="318"/>
                    </a:cubicBezTo>
                    <a:cubicBezTo>
                      <a:pt x="69" y="334"/>
                      <a:pt x="59" y="362"/>
                      <a:pt x="56" y="381"/>
                    </a:cubicBezTo>
                    <a:cubicBezTo>
                      <a:pt x="56" y="311"/>
                      <a:pt x="56" y="311"/>
                      <a:pt x="56" y="311"/>
                    </a:cubicBezTo>
                    <a:cubicBezTo>
                      <a:pt x="65" y="306"/>
                      <a:pt x="103" y="280"/>
                      <a:pt x="100" y="23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41" name="Freeform 13"/>
              <p:cNvSpPr>
                <a:spLocks/>
              </p:cNvSpPr>
              <p:nvPr/>
            </p:nvSpPr>
            <p:spPr bwMode="auto">
              <a:xfrm>
                <a:off x="1" y="1770"/>
                <a:ext cx="5758" cy="2550"/>
              </a:xfrm>
              <a:custGeom>
                <a:avLst/>
                <a:gdLst>
                  <a:gd name="T0" fmla="*/ 2880 w 2880"/>
                  <a:gd name="T1" fmla="*/ 1275 h 1275"/>
                  <a:gd name="T2" fmla="*/ 2880 w 2880"/>
                  <a:gd name="T3" fmla="*/ 380 h 1275"/>
                  <a:gd name="T4" fmla="*/ 1173 w 2880"/>
                  <a:gd name="T5" fmla="*/ 5 h 1275"/>
                  <a:gd name="T6" fmla="*/ 0 w 2880"/>
                  <a:gd name="T7" fmla="*/ 274 h 1275"/>
                  <a:gd name="T8" fmla="*/ 0 w 2880"/>
                  <a:gd name="T9" fmla="*/ 1275 h 1275"/>
                  <a:gd name="T10" fmla="*/ 2880 w 2880"/>
                  <a:gd name="T11" fmla="*/ 1275 h 12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80" h="1275">
                    <a:moveTo>
                      <a:pt x="2880" y="1275"/>
                    </a:moveTo>
                    <a:cubicBezTo>
                      <a:pt x="2880" y="380"/>
                      <a:pt x="2880" y="380"/>
                      <a:pt x="2880" y="380"/>
                    </a:cubicBezTo>
                    <a:cubicBezTo>
                      <a:pt x="2453" y="192"/>
                      <a:pt x="1688" y="0"/>
                      <a:pt x="1173" y="5"/>
                    </a:cubicBezTo>
                    <a:cubicBezTo>
                      <a:pt x="658" y="9"/>
                      <a:pt x="220" y="170"/>
                      <a:pt x="0" y="274"/>
                    </a:cubicBezTo>
                    <a:cubicBezTo>
                      <a:pt x="0" y="1275"/>
                      <a:pt x="0" y="1275"/>
                      <a:pt x="0" y="1275"/>
                    </a:cubicBezTo>
                    <a:lnTo>
                      <a:pt x="2880" y="1275"/>
                    </a:lnTo>
                    <a:close/>
                  </a:path>
                </a:pathLst>
              </a:custGeom>
              <a:solidFill>
                <a:srgbClr val="C7CC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42" name="Freeform 14"/>
              <p:cNvSpPr>
                <a:spLocks/>
              </p:cNvSpPr>
              <p:nvPr/>
            </p:nvSpPr>
            <p:spPr bwMode="auto">
              <a:xfrm>
                <a:off x="1" y="1826"/>
                <a:ext cx="5758" cy="2494"/>
              </a:xfrm>
              <a:custGeom>
                <a:avLst/>
                <a:gdLst>
                  <a:gd name="T0" fmla="*/ 2880 w 2880"/>
                  <a:gd name="T1" fmla="*/ 1247 h 1247"/>
                  <a:gd name="T2" fmla="*/ 2880 w 2880"/>
                  <a:gd name="T3" fmla="*/ 447 h 1247"/>
                  <a:gd name="T4" fmla="*/ 860 w 2880"/>
                  <a:gd name="T5" fmla="*/ 111 h 1247"/>
                  <a:gd name="T6" fmla="*/ 3 w 2880"/>
                  <a:gd name="T7" fmla="*/ 390 h 1247"/>
                  <a:gd name="T8" fmla="*/ 0 w 2880"/>
                  <a:gd name="T9" fmla="*/ 392 h 1247"/>
                  <a:gd name="T10" fmla="*/ 0 w 2880"/>
                  <a:gd name="T11" fmla="*/ 1247 h 1247"/>
                  <a:gd name="T12" fmla="*/ 2880 w 2880"/>
                  <a:gd name="T13" fmla="*/ 1247 h 12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0" h="1247">
                    <a:moveTo>
                      <a:pt x="2880" y="1247"/>
                    </a:moveTo>
                    <a:cubicBezTo>
                      <a:pt x="2880" y="447"/>
                      <a:pt x="2880" y="447"/>
                      <a:pt x="2880" y="447"/>
                    </a:cubicBezTo>
                    <a:cubicBezTo>
                      <a:pt x="2424" y="178"/>
                      <a:pt x="1465" y="0"/>
                      <a:pt x="860" y="111"/>
                    </a:cubicBezTo>
                    <a:cubicBezTo>
                      <a:pt x="495" y="178"/>
                      <a:pt x="171" y="303"/>
                      <a:pt x="3" y="390"/>
                    </a:cubicBezTo>
                    <a:cubicBezTo>
                      <a:pt x="2" y="391"/>
                      <a:pt x="1" y="391"/>
                      <a:pt x="0" y="392"/>
                    </a:cubicBezTo>
                    <a:cubicBezTo>
                      <a:pt x="0" y="1247"/>
                      <a:pt x="0" y="1247"/>
                      <a:pt x="0" y="1247"/>
                    </a:cubicBezTo>
                    <a:lnTo>
                      <a:pt x="2880" y="1247"/>
                    </a:lnTo>
                    <a:close/>
                  </a:path>
                </a:pathLst>
              </a:custGeom>
              <a:gradFill flip="none" rotWithShape="1">
                <a:gsLst>
                  <a:gs pos="8000">
                    <a:srgbClr val="888A35"/>
                  </a:gs>
                  <a:gs pos="100000">
                    <a:srgbClr val="C7CC62"/>
                  </a:gs>
                </a:gsLst>
                <a:lin ang="16500000" scaled="0"/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43" name="Freeform 15"/>
              <p:cNvSpPr>
                <a:spLocks/>
              </p:cNvSpPr>
              <p:nvPr/>
            </p:nvSpPr>
            <p:spPr bwMode="auto">
              <a:xfrm>
                <a:off x="97" y="398"/>
                <a:ext cx="332" cy="1622"/>
              </a:xfrm>
              <a:custGeom>
                <a:avLst/>
                <a:gdLst>
                  <a:gd name="T0" fmla="*/ 162 w 166"/>
                  <a:gd name="T1" fmla="*/ 345 h 811"/>
                  <a:gd name="T2" fmla="*/ 93 w 166"/>
                  <a:gd name="T3" fmla="*/ 436 h 811"/>
                  <a:gd name="T4" fmla="*/ 93 w 166"/>
                  <a:gd name="T5" fmla="*/ 311 h 811"/>
                  <a:gd name="T6" fmla="*/ 160 w 166"/>
                  <a:gd name="T7" fmla="*/ 186 h 811"/>
                  <a:gd name="T8" fmla="*/ 94 w 166"/>
                  <a:gd name="T9" fmla="*/ 266 h 811"/>
                  <a:gd name="T10" fmla="*/ 94 w 166"/>
                  <a:gd name="T11" fmla="*/ 130 h 811"/>
                  <a:gd name="T12" fmla="*/ 156 w 166"/>
                  <a:gd name="T13" fmla="*/ 7 h 811"/>
                  <a:gd name="T14" fmla="*/ 88 w 166"/>
                  <a:gd name="T15" fmla="*/ 98 h 811"/>
                  <a:gd name="T16" fmla="*/ 17 w 166"/>
                  <a:gd name="T17" fmla="*/ 0 h 811"/>
                  <a:gd name="T18" fmla="*/ 81 w 166"/>
                  <a:gd name="T19" fmla="*/ 124 h 811"/>
                  <a:gd name="T20" fmla="*/ 81 w 166"/>
                  <a:gd name="T21" fmla="*/ 225 h 811"/>
                  <a:gd name="T22" fmla="*/ 11 w 166"/>
                  <a:gd name="T23" fmla="*/ 129 h 811"/>
                  <a:gd name="T24" fmla="*/ 81 w 166"/>
                  <a:gd name="T25" fmla="*/ 256 h 811"/>
                  <a:gd name="T26" fmla="*/ 80 w 166"/>
                  <a:gd name="T27" fmla="*/ 374 h 811"/>
                  <a:gd name="T28" fmla="*/ 10 w 166"/>
                  <a:gd name="T29" fmla="*/ 274 h 811"/>
                  <a:gd name="T30" fmla="*/ 80 w 166"/>
                  <a:gd name="T31" fmla="*/ 402 h 811"/>
                  <a:gd name="T32" fmla="*/ 80 w 166"/>
                  <a:gd name="T33" fmla="*/ 528 h 811"/>
                  <a:gd name="T34" fmla="*/ 11 w 166"/>
                  <a:gd name="T35" fmla="*/ 436 h 811"/>
                  <a:gd name="T36" fmla="*/ 80 w 166"/>
                  <a:gd name="T37" fmla="*/ 563 h 811"/>
                  <a:gd name="T38" fmla="*/ 80 w 166"/>
                  <a:gd name="T39" fmla="*/ 724 h 811"/>
                  <a:gd name="T40" fmla="*/ 6 w 166"/>
                  <a:gd name="T41" fmla="*/ 606 h 811"/>
                  <a:gd name="T42" fmla="*/ 79 w 166"/>
                  <a:gd name="T43" fmla="*/ 737 h 811"/>
                  <a:gd name="T44" fmla="*/ 79 w 166"/>
                  <a:gd name="T45" fmla="*/ 811 h 811"/>
                  <a:gd name="T46" fmla="*/ 92 w 166"/>
                  <a:gd name="T47" fmla="*/ 811 h 811"/>
                  <a:gd name="T48" fmla="*/ 92 w 166"/>
                  <a:gd name="T49" fmla="*/ 777 h 811"/>
                  <a:gd name="T50" fmla="*/ 160 w 166"/>
                  <a:gd name="T51" fmla="*/ 650 h 811"/>
                  <a:gd name="T52" fmla="*/ 92 w 166"/>
                  <a:gd name="T53" fmla="*/ 735 h 811"/>
                  <a:gd name="T54" fmla="*/ 93 w 166"/>
                  <a:gd name="T55" fmla="*/ 634 h 811"/>
                  <a:gd name="T56" fmla="*/ 157 w 166"/>
                  <a:gd name="T57" fmla="*/ 509 h 811"/>
                  <a:gd name="T58" fmla="*/ 93 w 166"/>
                  <a:gd name="T59" fmla="*/ 586 h 811"/>
                  <a:gd name="T60" fmla="*/ 93 w 166"/>
                  <a:gd name="T61" fmla="*/ 472 h 811"/>
                  <a:gd name="T62" fmla="*/ 162 w 166"/>
                  <a:gd name="T63" fmla="*/ 34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66" h="811">
                    <a:moveTo>
                      <a:pt x="162" y="345"/>
                    </a:moveTo>
                    <a:cubicBezTo>
                      <a:pt x="117" y="366"/>
                      <a:pt x="100" y="406"/>
                      <a:pt x="93" y="436"/>
                    </a:cubicBezTo>
                    <a:cubicBezTo>
                      <a:pt x="93" y="311"/>
                      <a:pt x="93" y="311"/>
                      <a:pt x="93" y="311"/>
                    </a:cubicBezTo>
                    <a:cubicBezTo>
                      <a:pt x="112" y="299"/>
                      <a:pt x="164" y="257"/>
                      <a:pt x="160" y="186"/>
                    </a:cubicBezTo>
                    <a:cubicBezTo>
                      <a:pt x="120" y="205"/>
                      <a:pt x="102" y="238"/>
                      <a:pt x="94" y="266"/>
                    </a:cubicBezTo>
                    <a:cubicBezTo>
                      <a:pt x="94" y="130"/>
                      <a:pt x="94" y="130"/>
                      <a:pt x="94" y="130"/>
                    </a:cubicBezTo>
                    <a:cubicBezTo>
                      <a:pt x="115" y="115"/>
                      <a:pt x="160" y="75"/>
                      <a:pt x="156" y="7"/>
                    </a:cubicBezTo>
                    <a:cubicBezTo>
                      <a:pt x="112" y="29"/>
                      <a:pt x="95" y="68"/>
                      <a:pt x="88" y="98"/>
                    </a:cubicBezTo>
                    <a:cubicBezTo>
                      <a:pt x="82" y="67"/>
                      <a:pt x="65" y="23"/>
                      <a:pt x="17" y="0"/>
                    </a:cubicBezTo>
                    <a:cubicBezTo>
                      <a:pt x="12" y="67"/>
                      <a:pt x="60" y="109"/>
                      <a:pt x="81" y="124"/>
                    </a:cubicBezTo>
                    <a:cubicBezTo>
                      <a:pt x="81" y="225"/>
                      <a:pt x="81" y="225"/>
                      <a:pt x="81" y="225"/>
                    </a:cubicBezTo>
                    <a:cubicBezTo>
                      <a:pt x="75" y="195"/>
                      <a:pt x="58" y="152"/>
                      <a:pt x="11" y="129"/>
                    </a:cubicBezTo>
                    <a:cubicBezTo>
                      <a:pt x="5" y="204"/>
                      <a:pt x="65" y="247"/>
                      <a:pt x="81" y="256"/>
                    </a:cubicBezTo>
                    <a:cubicBezTo>
                      <a:pt x="80" y="374"/>
                      <a:pt x="80" y="374"/>
                      <a:pt x="80" y="374"/>
                    </a:cubicBezTo>
                    <a:cubicBezTo>
                      <a:pt x="75" y="344"/>
                      <a:pt x="58" y="298"/>
                      <a:pt x="10" y="274"/>
                    </a:cubicBezTo>
                    <a:cubicBezTo>
                      <a:pt x="4" y="351"/>
                      <a:pt x="66" y="394"/>
                      <a:pt x="80" y="402"/>
                    </a:cubicBezTo>
                    <a:cubicBezTo>
                      <a:pt x="80" y="528"/>
                      <a:pt x="80" y="528"/>
                      <a:pt x="80" y="528"/>
                    </a:cubicBezTo>
                    <a:cubicBezTo>
                      <a:pt x="73" y="498"/>
                      <a:pt x="56" y="458"/>
                      <a:pt x="11" y="436"/>
                    </a:cubicBezTo>
                    <a:cubicBezTo>
                      <a:pt x="5" y="511"/>
                      <a:pt x="63" y="553"/>
                      <a:pt x="80" y="563"/>
                    </a:cubicBezTo>
                    <a:cubicBezTo>
                      <a:pt x="80" y="724"/>
                      <a:pt x="80" y="724"/>
                      <a:pt x="80" y="724"/>
                    </a:cubicBezTo>
                    <a:cubicBezTo>
                      <a:pt x="77" y="697"/>
                      <a:pt x="66" y="636"/>
                      <a:pt x="6" y="606"/>
                    </a:cubicBezTo>
                    <a:cubicBezTo>
                      <a:pt x="0" y="690"/>
                      <a:pt x="73" y="733"/>
                      <a:pt x="79" y="737"/>
                    </a:cubicBezTo>
                    <a:cubicBezTo>
                      <a:pt x="79" y="811"/>
                      <a:pt x="79" y="811"/>
                      <a:pt x="79" y="811"/>
                    </a:cubicBezTo>
                    <a:cubicBezTo>
                      <a:pt x="92" y="811"/>
                      <a:pt x="92" y="811"/>
                      <a:pt x="92" y="811"/>
                    </a:cubicBezTo>
                    <a:cubicBezTo>
                      <a:pt x="92" y="777"/>
                      <a:pt x="92" y="777"/>
                      <a:pt x="92" y="777"/>
                    </a:cubicBezTo>
                    <a:cubicBezTo>
                      <a:pt x="110" y="765"/>
                      <a:pt x="164" y="722"/>
                      <a:pt x="160" y="650"/>
                    </a:cubicBezTo>
                    <a:cubicBezTo>
                      <a:pt x="118" y="670"/>
                      <a:pt x="100" y="706"/>
                      <a:pt x="92" y="735"/>
                    </a:cubicBezTo>
                    <a:cubicBezTo>
                      <a:pt x="93" y="634"/>
                      <a:pt x="93" y="634"/>
                      <a:pt x="93" y="634"/>
                    </a:cubicBezTo>
                    <a:cubicBezTo>
                      <a:pt x="112" y="620"/>
                      <a:pt x="162" y="578"/>
                      <a:pt x="157" y="509"/>
                    </a:cubicBezTo>
                    <a:cubicBezTo>
                      <a:pt x="120" y="527"/>
                      <a:pt x="102" y="559"/>
                      <a:pt x="93" y="586"/>
                    </a:cubicBezTo>
                    <a:cubicBezTo>
                      <a:pt x="93" y="472"/>
                      <a:pt x="93" y="472"/>
                      <a:pt x="93" y="472"/>
                    </a:cubicBezTo>
                    <a:cubicBezTo>
                      <a:pt x="109" y="462"/>
                      <a:pt x="166" y="419"/>
                      <a:pt x="162" y="345"/>
                    </a:cubicBezTo>
                    <a:close/>
                  </a:path>
                </a:pathLst>
              </a:custGeom>
              <a:solidFill>
                <a:srgbClr val="C7CC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44" name="Freeform 16"/>
              <p:cNvSpPr>
                <a:spLocks/>
              </p:cNvSpPr>
              <p:nvPr/>
            </p:nvSpPr>
            <p:spPr bwMode="auto">
              <a:xfrm>
                <a:off x="539" y="1152"/>
                <a:ext cx="216" cy="986"/>
              </a:xfrm>
              <a:custGeom>
                <a:avLst/>
                <a:gdLst>
                  <a:gd name="T0" fmla="*/ 105 w 108"/>
                  <a:gd name="T1" fmla="*/ 112 h 493"/>
                  <a:gd name="T2" fmla="*/ 60 w 108"/>
                  <a:gd name="T3" fmla="*/ 172 h 493"/>
                  <a:gd name="T4" fmla="*/ 60 w 108"/>
                  <a:gd name="T5" fmla="*/ 98 h 493"/>
                  <a:gd name="T6" fmla="*/ 102 w 108"/>
                  <a:gd name="T7" fmla="*/ 17 h 493"/>
                  <a:gd name="T8" fmla="*/ 59 w 108"/>
                  <a:gd name="T9" fmla="*/ 69 h 493"/>
                  <a:gd name="T10" fmla="*/ 59 w 108"/>
                  <a:gd name="T11" fmla="*/ 69 h 493"/>
                  <a:gd name="T12" fmla="*/ 11 w 108"/>
                  <a:gd name="T13" fmla="*/ 0 h 493"/>
                  <a:gd name="T14" fmla="*/ 52 w 108"/>
                  <a:gd name="T15" fmla="*/ 80 h 493"/>
                  <a:gd name="T16" fmla="*/ 52 w 108"/>
                  <a:gd name="T17" fmla="*/ 139 h 493"/>
                  <a:gd name="T18" fmla="*/ 7 w 108"/>
                  <a:gd name="T19" fmla="*/ 81 h 493"/>
                  <a:gd name="T20" fmla="*/ 52 w 108"/>
                  <a:gd name="T21" fmla="*/ 164 h 493"/>
                  <a:gd name="T22" fmla="*/ 51 w 108"/>
                  <a:gd name="T23" fmla="*/ 236 h 493"/>
                  <a:gd name="T24" fmla="*/ 6 w 108"/>
                  <a:gd name="T25" fmla="*/ 176 h 493"/>
                  <a:gd name="T26" fmla="*/ 51 w 108"/>
                  <a:gd name="T27" fmla="*/ 260 h 493"/>
                  <a:gd name="T28" fmla="*/ 51 w 108"/>
                  <a:gd name="T29" fmla="*/ 345 h 493"/>
                  <a:gd name="T30" fmla="*/ 5 w 108"/>
                  <a:gd name="T31" fmla="*/ 284 h 493"/>
                  <a:gd name="T32" fmla="*/ 51 w 108"/>
                  <a:gd name="T33" fmla="*/ 367 h 493"/>
                  <a:gd name="T34" fmla="*/ 51 w 108"/>
                  <a:gd name="T35" fmla="*/ 437 h 493"/>
                  <a:gd name="T36" fmla="*/ 4 w 108"/>
                  <a:gd name="T37" fmla="*/ 369 h 493"/>
                  <a:gd name="T38" fmla="*/ 51 w 108"/>
                  <a:gd name="T39" fmla="*/ 454 h 493"/>
                  <a:gd name="T40" fmla="*/ 51 w 108"/>
                  <a:gd name="T41" fmla="*/ 493 h 493"/>
                  <a:gd name="T42" fmla="*/ 59 w 108"/>
                  <a:gd name="T43" fmla="*/ 493 h 493"/>
                  <a:gd name="T44" fmla="*/ 59 w 108"/>
                  <a:gd name="T45" fmla="*/ 472 h 493"/>
                  <a:gd name="T46" fmla="*/ 104 w 108"/>
                  <a:gd name="T47" fmla="*/ 389 h 493"/>
                  <a:gd name="T48" fmla="*/ 59 w 108"/>
                  <a:gd name="T49" fmla="*/ 449 h 493"/>
                  <a:gd name="T50" fmla="*/ 59 w 108"/>
                  <a:gd name="T51" fmla="*/ 391 h 493"/>
                  <a:gd name="T52" fmla="*/ 105 w 108"/>
                  <a:gd name="T53" fmla="*/ 307 h 493"/>
                  <a:gd name="T54" fmla="*/ 59 w 108"/>
                  <a:gd name="T55" fmla="*/ 369 h 493"/>
                  <a:gd name="T56" fmla="*/ 59 w 108"/>
                  <a:gd name="T57" fmla="*/ 299 h 493"/>
                  <a:gd name="T58" fmla="*/ 104 w 108"/>
                  <a:gd name="T59" fmla="*/ 216 h 493"/>
                  <a:gd name="T60" fmla="*/ 59 w 108"/>
                  <a:gd name="T61" fmla="*/ 274 h 493"/>
                  <a:gd name="T62" fmla="*/ 60 w 108"/>
                  <a:gd name="T63" fmla="*/ 196 h 493"/>
                  <a:gd name="T64" fmla="*/ 105 w 108"/>
                  <a:gd name="T65" fmla="*/ 11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108" h="493">
                    <a:moveTo>
                      <a:pt x="105" y="112"/>
                    </a:moveTo>
                    <a:cubicBezTo>
                      <a:pt x="75" y="126"/>
                      <a:pt x="64" y="153"/>
                      <a:pt x="60" y="172"/>
                    </a:cubicBezTo>
                    <a:cubicBezTo>
                      <a:pt x="60" y="98"/>
                      <a:pt x="60" y="98"/>
                      <a:pt x="60" y="98"/>
                    </a:cubicBezTo>
                    <a:cubicBezTo>
                      <a:pt x="73" y="89"/>
                      <a:pt x="105" y="62"/>
                      <a:pt x="102" y="17"/>
                    </a:cubicBezTo>
                    <a:cubicBezTo>
                      <a:pt x="76" y="30"/>
                      <a:pt x="64" y="51"/>
                      <a:pt x="59" y="69"/>
                    </a:cubicBezTo>
                    <a:cubicBezTo>
                      <a:pt x="59" y="69"/>
                      <a:pt x="59" y="69"/>
                      <a:pt x="59" y="69"/>
                    </a:cubicBezTo>
                    <a:cubicBezTo>
                      <a:pt x="56" y="50"/>
                      <a:pt x="46" y="17"/>
                      <a:pt x="11" y="0"/>
                    </a:cubicBezTo>
                    <a:cubicBezTo>
                      <a:pt x="8" y="43"/>
                      <a:pt x="37" y="70"/>
                      <a:pt x="52" y="80"/>
                    </a:cubicBezTo>
                    <a:cubicBezTo>
                      <a:pt x="52" y="139"/>
                      <a:pt x="52" y="139"/>
                      <a:pt x="52" y="139"/>
                    </a:cubicBezTo>
                    <a:cubicBezTo>
                      <a:pt x="47" y="120"/>
                      <a:pt x="35" y="95"/>
                      <a:pt x="7" y="81"/>
                    </a:cubicBezTo>
                    <a:cubicBezTo>
                      <a:pt x="3" y="129"/>
                      <a:pt x="40" y="157"/>
                      <a:pt x="52" y="164"/>
                    </a:cubicBezTo>
                    <a:cubicBezTo>
                      <a:pt x="51" y="236"/>
                      <a:pt x="51" y="236"/>
                      <a:pt x="51" y="236"/>
                    </a:cubicBezTo>
                    <a:cubicBezTo>
                      <a:pt x="47" y="217"/>
                      <a:pt x="35" y="191"/>
                      <a:pt x="6" y="176"/>
                    </a:cubicBezTo>
                    <a:cubicBezTo>
                      <a:pt x="2" y="225"/>
                      <a:pt x="40" y="253"/>
                      <a:pt x="51" y="260"/>
                    </a:cubicBezTo>
                    <a:cubicBezTo>
                      <a:pt x="51" y="345"/>
                      <a:pt x="51" y="345"/>
                      <a:pt x="51" y="345"/>
                    </a:cubicBezTo>
                    <a:cubicBezTo>
                      <a:pt x="47" y="325"/>
                      <a:pt x="35" y="298"/>
                      <a:pt x="5" y="284"/>
                    </a:cubicBezTo>
                    <a:cubicBezTo>
                      <a:pt x="2" y="333"/>
                      <a:pt x="40" y="360"/>
                      <a:pt x="51" y="367"/>
                    </a:cubicBezTo>
                    <a:cubicBezTo>
                      <a:pt x="51" y="437"/>
                      <a:pt x="51" y="437"/>
                      <a:pt x="51" y="437"/>
                    </a:cubicBezTo>
                    <a:cubicBezTo>
                      <a:pt x="48" y="417"/>
                      <a:pt x="37" y="386"/>
                      <a:pt x="4" y="369"/>
                    </a:cubicBezTo>
                    <a:cubicBezTo>
                      <a:pt x="0" y="421"/>
                      <a:pt x="42" y="449"/>
                      <a:pt x="51" y="454"/>
                    </a:cubicBezTo>
                    <a:cubicBezTo>
                      <a:pt x="51" y="493"/>
                      <a:pt x="51" y="493"/>
                      <a:pt x="51" y="493"/>
                    </a:cubicBezTo>
                    <a:cubicBezTo>
                      <a:pt x="59" y="493"/>
                      <a:pt x="59" y="493"/>
                      <a:pt x="59" y="493"/>
                    </a:cubicBezTo>
                    <a:cubicBezTo>
                      <a:pt x="59" y="472"/>
                      <a:pt x="59" y="472"/>
                      <a:pt x="59" y="472"/>
                    </a:cubicBezTo>
                    <a:cubicBezTo>
                      <a:pt x="69" y="465"/>
                      <a:pt x="107" y="438"/>
                      <a:pt x="104" y="389"/>
                    </a:cubicBezTo>
                    <a:cubicBezTo>
                      <a:pt x="75" y="403"/>
                      <a:pt x="63" y="429"/>
                      <a:pt x="59" y="449"/>
                    </a:cubicBezTo>
                    <a:cubicBezTo>
                      <a:pt x="59" y="391"/>
                      <a:pt x="59" y="391"/>
                      <a:pt x="59" y="391"/>
                    </a:cubicBezTo>
                    <a:cubicBezTo>
                      <a:pt x="69" y="385"/>
                      <a:pt x="108" y="357"/>
                      <a:pt x="105" y="307"/>
                    </a:cubicBezTo>
                    <a:cubicBezTo>
                      <a:pt x="74" y="322"/>
                      <a:pt x="63" y="350"/>
                      <a:pt x="59" y="369"/>
                    </a:cubicBezTo>
                    <a:cubicBezTo>
                      <a:pt x="59" y="299"/>
                      <a:pt x="59" y="299"/>
                      <a:pt x="59" y="299"/>
                    </a:cubicBezTo>
                    <a:cubicBezTo>
                      <a:pt x="70" y="292"/>
                      <a:pt x="107" y="264"/>
                      <a:pt x="104" y="216"/>
                    </a:cubicBezTo>
                    <a:cubicBezTo>
                      <a:pt x="76" y="230"/>
                      <a:pt x="64" y="255"/>
                      <a:pt x="59" y="274"/>
                    </a:cubicBezTo>
                    <a:cubicBezTo>
                      <a:pt x="60" y="196"/>
                      <a:pt x="60" y="196"/>
                      <a:pt x="60" y="196"/>
                    </a:cubicBezTo>
                    <a:cubicBezTo>
                      <a:pt x="70" y="189"/>
                      <a:pt x="108" y="162"/>
                      <a:pt x="105" y="112"/>
                    </a:cubicBezTo>
                    <a:close/>
                  </a:path>
                </a:pathLst>
              </a:custGeom>
              <a:solidFill>
                <a:srgbClr val="C7CC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45" name="Freeform 17"/>
              <p:cNvSpPr>
                <a:spLocks/>
              </p:cNvSpPr>
              <p:nvPr/>
            </p:nvSpPr>
            <p:spPr bwMode="auto">
              <a:xfrm>
                <a:off x="645" y="1300"/>
                <a:ext cx="152" cy="718"/>
              </a:xfrm>
              <a:custGeom>
                <a:avLst/>
                <a:gdLst>
                  <a:gd name="T0" fmla="*/ 74 w 76"/>
                  <a:gd name="T1" fmla="*/ 170 h 359"/>
                  <a:gd name="T2" fmla="*/ 42 w 76"/>
                  <a:gd name="T3" fmla="*/ 215 h 359"/>
                  <a:gd name="T4" fmla="*/ 42 w 76"/>
                  <a:gd name="T5" fmla="*/ 147 h 359"/>
                  <a:gd name="T6" fmla="*/ 71 w 76"/>
                  <a:gd name="T7" fmla="*/ 90 h 359"/>
                  <a:gd name="T8" fmla="*/ 42 w 76"/>
                  <a:gd name="T9" fmla="*/ 125 h 359"/>
                  <a:gd name="T10" fmla="*/ 42 w 76"/>
                  <a:gd name="T11" fmla="*/ 80 h 359"/>
                  <a:gd name="T12" fmla="*/ 73 w 76"/>
                  <a:gd name="T13" fmla="*/ 22 h 359"/>
                  <a:gd name="T14" fmla="*/ 42 w 76"/>
                  <a:gd name="T15" fmla="*/ 60 h 359"/>
                  <a:gd name="T16" fmla="*/ 42 w 76"/>
                  <a:gd name="T17" fmla="*/ 39 h 359"/>
                  <a:gd name="T18" fmla="*/ 36 w 76"/>
                  <a:gd name="T19" fmla="*/ 39 h 359"/>
                  <a:gd name="T20" fmla="*/ 6 w 76"/>
                  <a:gd name="T21" fmla="*/ 0 h 359"/>
                  <a:gd name="T22" fmla="*/ 36 w 76"/>
                  <a:gd name="T23" fmla="*/ 57 h 359"/>
                  <a:gd name="T24" fmla="*/ 36 w 76"/>
                  <a:gd name="T25" fmla="*/ 111 h 359"/>
                  <a:gd name="T26" fmla="*/ 4 w 76"/>
                  <a:gd name="T27" fmla="*/ 63 h 359"/>
                  <a:gd name="T28" fmla="*/ 36 w 76"/>
                  <a:gd name="T29" fmla="*/ 123 h 359"/>
                  <a:gd name="T30" fmla="*/ 36 w 76"/>
                  <a:gd name="T31" fmla="*/ 181 h 359"/>
                  <a:gd name="T32" fmla="*/ 5 w 76"/>
                  <a:gd name="T33" fmla="*/ 139 h 359"/>
                  <a:gd name="T34" fmla="*/ 36 w 76"/>
                  <a:gd name="T35" fmla="*/ 198 h 359"/>
                  <a:gd name="T36" fmla="*/ 36 w 76"/>
                  <a:gd name="T37" fmla="*/ 254 h 359"/>
                  <a:gd name="T38" fmla="*/ 5 w 76"/>
                  <a:gd name="T39" fmla="*/ 214 h 359"/>
                  <a:gd name="T40" fmla="*/ 36 w 76"/>
                  <a:gd name="T41" fmla="*/ 272 h 359"/>
                  <a:gd name="T42" fmla="*/ 35 w 76"/>
                  <a:gd name="T43" fmla="*/ 336 h 359"/>
                  <a:gd name="T44" fmla="*/ 2 w 76"/>
                  <a:gd name="T45" fmla="*/ 284 h 359"/>
                  <a:gd name="T46" fmla="*/ 35 w 76"/>
                  <a:gd name="T47" fmla="*/ 343 h 359"/>
                  <a:gd name="T48" fmla="*/ 35 w 76"/>
                  <a:gd name="T49" fmla="*/ 359 h 359"/>
                  <a:gd name="T50" fmla="*/ 41 w 76"/>
                  <a:gd name="T51" fmla="*/ 359 h 359"/>
                  <a:gd name="T52" fmla="*/ 41 w 76"/>
                  <a:gd name="T53" fmla="*/ 354 h 359"/>
                  <a:gd name="T54" fmla="*/ 71 w 76"/>
                  <a:gd name="T55" fmla="*/ 297 h 359"/>
                  <a:gd name="T56" fmla="*/ 41 w 76"/>
                  <a:gd name="T57" fmla="*/ 333 h 359"/>
                  <a:gd name="T58" fmla="*/ 41 w 76"/>
                  <a:gd name="T59" fmla="*/ 293 h 359"/>
                  <a:gd name="T60" fmla="*/ 74 w 76"/>
                  <a:gd name="T61" fmla="*/ 234 h 359"/>
                  <a:gd name="T62" fmla="*/ 41 w 76"/>
                  <a:gd name="T63" fmla="*/ 280 h 359"/>
                  <a:gd name="T64" fmla="*/ 41 w 76"/>
                  <a:gd name="T65" fmla="*/ 229 h 359"/>
                  <a:gd name="T66" fmla="*/ 74 w 76"/>
                  <a:gd name="T67" fmla="*/ 170 h 3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76" h="359">
                    <a:moveTo>
                      <a:pt x="74" y="170"/>
                    </a:moveTo>
                    <a:cubicBezTo>
                      <a:pt x="51" y="181"/>
                      <a:pt x="44" y="201"/>
                      <a:pt x="42" y="215"/>
                    </a:cubicBezTo>
                    <a:cubicBezTo>
                      <a:pt x="42" y="147"/>
                      <a:pt x="42" y="147"/>
                      <a:pt x="42" y="147"/>
                    </a:cubicBezTo>
                    <a:cubicBezTo>
                      <a:pt x="51" y="141"/>
                      <a:pt x="73" y="122"/>
                      <a:pt x="71" y="90"/>
                    </a:cubicBezTo>
                    <a:cubicBezTo>
                      <a:pt x="54" y="98"/>
                      <a:pt x="46" y="112"/>
                      <a:pt x="42" y="125"/>
                    </a:cubicBezTo>
                    <a:cubicBezTo>
                      <a:pt x="42" y="80"/>
                      <a:pt x="42" y="80"/>
                      <a:pt x="42" y="80"/>
                    </a:cubicBezTo>
                    <a:cubicBezTo>
                      <a:pt x="50" y="75"/>
                      <a:pt x="74" y="56"/>
                      <a:pt x="73" y="22"/>
                    </a:cubicBezTo>
                    <a:cubicBezTo>
                      <a:pt x="54" y="31"/>
                      <a:pt x="45" y="48"/>
                      <a:pt x="42" y="60"/>
                    </a:cubicBezTo>
                    <a:cubicBezTo>
                      <a:pt x="42" y="39"/>
                      <a:pt x="42" y="39"/>
                      <a:pt x="42" y="39"/>
                    </a:cubicBezTo>
                    <a:cubicBezTo>
                      <a:pt x="36" y="39"/>
                      <a:pt x="36" y="39"/>
                      <a:pt x="36" y="39"/>
                    </a:cubicBezTo>
                    <a:cubicBezTo>
                      <a:pt x="33" y="25"/>
                      <a:pt x="24" y="9"/>
                      <a:pt x="6" y="0"/>
                    </a:cubicBezTo>
                    <a:cubicBezTo>
                      <a:pt x="4" y="32"/>
                      <a:pt x="27" y="51"/>
                      <a:pt x="36" y="57"/>
                    </a:cubicBezTo>
                    <a:cubicBezTo>
                      <a:pt x="36" y="111"/>
                      <a:pt x="36" y="111"/>
                      <a:pt x="36" y="111"/>
                    </a:cubicBezTo>
                    <a:cubicBezTo>
                      <a:pt x="33" y="97"/>
                      <a:pt x="27" y="75"/>
                      <a:pt x="4" y="63"/>
                    </a:cubicBezTo>
                    <a:cubicBezTo>
                      <a:pt x="1" y="100"/>
                      <a:pt x="30" y="119"/>
                      <a:pt x="36" y="123"/>
                    </a:cubicBezTo>
                    <a:cubicBezTo>
                      <a:pt x="36" y="181"/>
                      <a:pt x="36" y="181"/>
                      <a:pt x="36" y="181"/>
                    </a:cubicBezTo>
                    <a:cubicBezTo>
                      <a:pt x="32" y="167"/>
                      <a:pt x="24" y="149"/>
                      <a:pt x="5" y="139"/>
                    </a:cubicBezTo>
                    <a:cubicBezTo>
                      <a:pt x="2" y="173"/>
                      <a:pt x="28" y="193"/>
                      <a:pt x="36" y="198"/>
                    </a:cubicBezTo>
                    <a:cubicBezTo>
                      <a:pt x="36" y="254"/>
                      <a:pt x="36" y="254"/>
                      <a:pt x="36" y="254"/>
                    </a:cubicBezTo>
                    <a:cubicBezTo>
                      <a:pt x="32" y="240"/>
                      <a:pt x="24" y="223"/>
                      <a:pt x="5" y="214"/>
                    </a:cubicBezTo>
                    <a:cubicBezTo>
                      <a:pt x="2" y="247"/>
                      <a:pt x="27" y="266"/>
                      <a:pt x="36" y="272"/>
                    </a:cubicBezTo>
                    <a:cubicBezTo>
                      <a:pt x="35" y="336"/>
                      <a:pt x="35" y="336"/>
                      <a:pt x="35" y="336"/>
                    </a:cubicBezTo>
                    <a:cubicBezTo>
                      <a:pt x="34" y="324"/>
                      <a:pt x="28" y="297"/>
                      <a:pt x="2" y="284"/>
                    </a:cubicBezTo>
                    <a:cubicBezTo>
                      <a:pt x="0" y="322"/>
                      <a:pt x="31" y="341"/>
                      <a:pt x="35" y="343"/>
                    </a:cubicBezTo>
                    <a:cubicBezTo>
                      <a:pt x="35" y="359"/>
                      <a:pt x="35" y="359"/>
                      <a:pt x="35" y="359"/>
                    </a:cubicBezTo>
                    <a:cubicBezTo>
                      <a:pt x="41" y="359"/>
                      <a:pt x="41" y="359"/>
                      <a:pt x="41" y="359"/>
                    </a:cubicBezTo>
                    <a:cubicBezTo>
                      <a:pt x="41" y="354"/>
                      <a:pt x="41" y="354"/>
                      <a:pt x="41" y="354"/>
                    </a:cubicBezTo>
                    <a:cubicBezTo>
                      <a:pt x="50" y="348"/>
                      <a:pt x="73" y="330"/>
                      <a:pt x="71" y="297"/>
                    </a:cubicBezTo>
                    <a:cubicBezTo>
                      <a:pt x="53" y="305"/>
                      <a:pt x="45" y="321"/>
                      <a:pt x="41" y="333"/>
                    </a:cubicBezTo>
                    <a:cubicBezTo>
                      <a:pt x="41" y="293"/>
                      <a:pt x="41" y="293"/>
                      <a:pt x="41" y="293"/>
                    </a:cubicBezTo>
                    <a:cubicBezTo>
                      <a:pt x="47" y="290"/>
                      <a:pt x="76" y="270"/>
                      <a:pt x="74" y="234"/>
                    </a:cubicBezTo>
                    <a:cubicBezTo>
                      <a:pt x="51" y="246"/>
                      <a:pt x="44" y="266"/>
                      <a:pt x="41" y="280"/>
                    </a:cubicBezTo>
                    <a:cubicBezTo>
                      <a:pt x="41" y="229"/>
                      <a:pt x="41" y="229"/>
                      <a:pt x="41" y="229"/>
                    </a:cubicBezTo>
                    <a:cubicBezTo>
                      <a:pt x="48" y="225"/>
                      <a:pt x="76" y="206"/>
                      <a:pt x="74" y="17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46" name="Freeform 18"/>
              <p:cNvSpPr>
                <a:spLocks/>
              </p:cNvSpPr>
              <p:nvPr/>
            </p:nvSpPr>
            <p:spPr bwMode="auto">
              <a:xfrm>
                <a:off x="867" y="1976"/>
                <a:ext cx="152" cy="238"/>
              </a:xfrm>
              <a:custGeom>
                <a:avLst/>
                <a:gdLst>
                  <a:gd name="T0" fmla="*/ 6 w 76"/>
                  <a:gd name="T1" fmla="*/ 0 h 119"/>
                  <a:gd name="T2" fmla="*/ 73 w 76"/>
                  <a:gd name="T3" fmla="*/ 119 h 119"/>
                  <a:gd name="T4" fmla="*/ 6 w 76"/>
                  <a:gd name="T5" fmla="*/ 0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6" h="119">
                    <a:moveTo>
                      <a:pt x="6" y="0"/>
                    </a:moveTo>
                    <a:cubicBezTo>
                      <a:pt x="0" y="80"/>
                      <a:pt x="73" y="119"/>
                      <a:pt x="73" y="119"/>
                    </a:cubicBezTo>
                    <a:cubicBezTo>
                      <a:pt x="73" y="119"/>
                      <a:pt x="76" y="35"/>
                      <a:pt x="6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47" name="Freeform 19"/>
              <p:cNvSpPr>
                <a:spLocks/>
              </p:cNvSpPr>
              <p:nvPr/>
            </p:nvSpPr>
            <p:spPr bwMode="auto">
              <a:xfrm>
                <a:off x="907" y="2026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0 w 1"/>
                  <a:gd name="T5" fmla="*/ 1 h 2"/>
                  <a:gd name="T6" fmla="*/ 1 w 1"/>
                  <a:gd name="T7" fmla="*/ 2 h 2"/>
                  <a:gd name="T8" fmla="*/ 1 w 1"/>
                  <a:gd name="T9" fmla="*/ 1 h 2"/>
                  <a:gd name="T10" fmla="*/ 1 w 1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1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48" name="Freeform 20"/>
              <p:cNvSpPr>
                <a:spLocks/>
              </p:cNvSpPr>
              <p:nvPr/>
            </p:nvSpPr>
            <p:spPr bwMode="auto">
              <a:xfrm>
                <a:off x="997" y="21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49" name="Freeform 21"/>
              <p:cNvSpPr>
                <a:spLocks/>
              </p:cNvSpPr>
              <p:nvPr/>
            </p:nvSpPr>
            <p:spPr bwMode="auto">
              <a:xfrm>
                <a:off x="913" y="203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50" name="Freeform 22"/>
              <p:cNvSpPr>
                <a:spLocks/>
              </p:cNvSpPr>
              <p:nvPr/>
            </p:nvSpPr>
            <p:spPr bwMode="auto">
              <a:xfrm>
                <a:off x="909" y="202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1" y="0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51" name="Freeform 23"/>
              <p:cNvSpPr>
                <a:spLocks/>
              </p:cNvSpPr>
              <p:nvPr/>
            </p:nvSpPr>
            <p:spPr bwMode="auto">
              <a:xfrm>
                <a:off x="905" y="202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52" name="Freeform 24"/>
              <p:cNvSpPr>
                <a:spLocks/>
              </p:cNvSpPr>
              <p:nvPr/>
            </p:nvSpPr>
            <p:spPr bwMode="auto">
              <a:xfrm>
                <a:off x="973" y="213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53" name="Freeform 25"/>
              <p:cNvSpPr>
                <a:spLocks/>
              </p:cNvSpPr>
              <p:nvPr/>
            </p:nvSpPr>
            <p:spPr bwMode="auto">
              <a:xfrm>
                <a:off x="957" y="2114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54" name="Freeform 26"/>
              <p:cNvSpPr>
                <a:spLocks/>
              </p:cNvSpPr>
              <p:nvPr/>
            </p:nvSpPr>
            <p:spPr bwMode="auto">
              <a:xfrm>
                <a:off x="905" y="202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55" name="Freeform 27"/>
              <p:cNvSpPr>
                <a:spLocks/>
              </p:cNvSpPr>
              <p:nvPr/>
            </p:nvSpPr>
            <p:spPr bwMode="auto">
              <a:xfrm>
                <a:off x="965" y="212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56" name="Freeform 28"/>
              <p:cNvSpPr>
                <a:spLocks/>
              </p:cNvSpPr>
              <p:nvPr/>
            </p:nvSpPr>
            <p:spPr bwMode="auto">
              <a:xfrm>
                <a:off x="923" y="2054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57" name="Freeform 29"/>
              <p:cNvSpPr>
                <a:spLocks/>
              </p:cNvSpPr>
              <p:nvPr/>
            </p:nvSpPr>
            <p:spPr bwMode="auto">
              <a:xfrm>
                <a:off x="911" y="203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0"/>
                      <a:pt x="0" y="1"/>
                    </a:cubicBezTo>
                    <a:cubicBezTo>
                      <a:pt x="0" y="0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58" name="Freeform 30"/>
              <p:cNvSpPr>
                <a:spLocks/>
              </p:cNvSpPr>
              <p:nvPr/>
            </p:nvSpPr>
            <p:spPr bwMode="auto">
              <a:xfrm>
                <a:off x="945" y="209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59" name="Freeform 31"/>
              <p:cNvSpPr>
                <a:spLocks/>
              </p:cNvSpPr>
              <p:nvPr/>
            </p:nvSpPr>
            <p:spPr bwMode="auto">
              <a:xfrm>
                <a:off x="971" y="213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0" name="Freeform 32"/>
              <p:cNvSpPr>
                <a:spLocks/>
              </p:cNvSpPr>
              <p:nvPr/>
            </p:nvSpPr>
            <p:spPr bwMode="auto">
              <a:xfrm>
                <a:off x="903" y="201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1" name="Freeform 33"/>
              <p:cNvSpPr>
                <a:spLocks/>
              </p:cNvSpPr>
              <p:nvPr/>
            </p:nvSpPr>
            <p:spPr bwMode="auto">
              <a:xfrm>
                <a:off x="951" y="210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2" name="Freeform 34"/>
              <p:cNvSpPr>
                <a:spLocks/>
              </p:cNvSpPr>
              <p:nvPr/>
            </p:nvSpPr>
            <p:spPr bwMode="auto">
              <a:xfrm>
                <a:off x="951" y="210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3" name="Freeform 35"/>
              <p:cNvSpPr>
                <a:spLocks/>
              </p:cNvSpPr>
              <p:nvPr/>
            </p:nvSpPr>
            <p:spPr bwMode="auto">
              <a:xfrm>
                <a:off x="965" y="212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4" name="Freeform 36"/>
              <p:cNvSpPr>
                <a:spLocks/>
              </p:cNvSpPr>
              <p:nvPr/>
            </p:nvSpPr>
            <p:spPr bwMode="auto">
              <a:xfrm>
                <a:off x="899" y="2004"/>
                <a:ext cx="130" cy="222"/>
              </a:xfrm>
              <a:custGeom>
                <a:avLst/>
                <a:gdLst>
                  <a:gd name="T0" fmla="*/ 54 w 65"/>
                  <a:gd name="T1" fmla="*/ 90 h 111"/>
                  <a:gd name="T2" fmla="*/ 39 w 65"/>
                  <a:gd name="T3" fmla="*/ 64 h 111"/>
                  <a:gd name="T4" fmla="*/ 36 w 65"/>
                  <a:gd name="T5" fmla="*/ 60 h 111"/>
                  <a:gd name="T6" fmla="*/ 33 w 65"/>
                  <a:gd name="T7" fmla="*/ 53 h 111"/>
                  <a:gd name="T8" fmla="*/ 33 w 65"/>
                  <a:gd name="T9" fmla="*/ 53 h 111"/>
                  <a:gd name="T10" fmla="*/ 26 w 65"/>
                  <a:gd name="T11" fmla="*/ 42 h 111"/>
                  <a:gd name="T12" fmla="*/ 23 w 65"/>
                  <a:gd name="T13" fmla="*/ 37 h 111"/>
                  <a:gd name="T14" fmla="*/ 19 w 65"/>
                  <a:gd name="T15" fmla="*/ 31 h 111"/>
                  <a:gd name="T16" fmla="*/ 16 w 65"/>
                  <a:gd name="T17" fmla="*/ 25 h 111"/>
                  <a:gd name="T18" fmla="*/ 10 w 65"/>
                  <a:gd name="T19" fmla="*/ 16 h 111"/>
                  <a:gd name="T20" fmla="*/ 9 w 65"/>
                  <a:gd name="T21" fmla="*/ 14 h 111"/>
                  <a:gd name="T22" fmla="*/ 4 w 65"/>
                  <a:gd name="T23" fmla="*/ 5 h 111"/>
                  <a:gd name="T24" fmla="*/ 2 w 65"/>
                  <a:gd name="T25" fmla="*/ 3 h 111"/>
                  <a:gd name="T26" fmla="*/ 1 w 65"/>
                  <a:gd name="T27" fmla="*/ 1 h 111"/>
                  <a:gd name="T28" fmla="*/ 1 w 65"/>
                  <a:gd name="T29" fmla="*/ 3 h 111"/>
                  <a:gd name="T30" fmla="*/ 2 w 65"/>
                  <a:gd name="T31" fmla="*/ 5 h 111"/>
                  <a:gd name="T32" fmla="*/ 4 w 65"/>
                  <a:gd name="T33" fmla="*/ 9 h 111"/>
                  <a:gd name="T34" fmla="*/ 6 w 65"/>
                  <a:gd name="T35" fmla="*/ 11 h 111"/>
                  <a:gd name="T36" fmla="*/ 6 w 65"/>
                  <a:gd name="T37" fmla="*/ 14 h 111"/>
                  <a:gd name="T38" fmla="*/ 6 w 65"/>
                  <a:gd name="T39" fmla="*/ 14 h 111"/>
                  <a:gd name="T40" fmla="*/ 7 w 65"/>
                  <a:gd name="T41" fmla="*/ 17 h 111"/>
                  <a:gd name="T42" fmla="*/ 8 w 65"/>
                  <a:gd name="T43" fmla="*/ 17 h 111"/>
                  <a:gd name="T44" fmla="*/ 8 w 65"/>
                  <a:gd name="T45" fmla="*/ 19 h 111"/>
                  <a:gd name="T46" fmla="*/ 9 w 65"/>
                  <a:gd name="T47" fmla="*/ 20 h 111"/>
                  <a:gd name="T48" fmla="*/ 10 w 65"/>
                  <a:gd name="T49" fmla="*/ 21 h 111"/>
                  <a:gd name="T50" fmla="*/ 11 w 65"/>
                  <a:gd name="T51" fmla="*/ 23 h 111"/>
                  <a:gd name="T52" fmla="*/ 12 w 65"/>
                  <a:gd name="T53" fmla="*/ 24 h 111"/>
                  <a:gd name="T54" fmla="*/ 12 w 65"/>
                  <a:gd name="T55" fmla="*/ 25 h 111"/>
                  <a:gd name="T56" fmla="*/ 14 w 65"/>
                  <a:gd name="T57" fmla="*/ 27 h 111"/>
                  <a:gd name="T58" fmla="*/ 16 w 65"/>
                  <a:gd name="T59" fmla="*/ 31 h 111"/>
                  <a:gd name="T60" fmla="*/ 18 w 65"/>
                  <a:gd name="T61" fmla="*/ 34 h 111"/>
                  <a:gd name="T62" fmla="*/ 19 w 65"/>
                  <a:gd name="T63" fmla="*/ 35 h 111"/>
                  <a:gd name="T64" fmla="*/ 22 w 65"/>
                  <a:gd name="T65" fmla="*/ 41 h 111"/>
                  <a:gd name="T66" fmla="*/ 23 w 65"/>
                  <a:gd name="T67" fmla="*/ 43 h 111"/>
                  <a:gd name="T68" fmla="*/ 24 w 65"/>
                  <a:gd name="T69" fmla="*/ 45 h 111"/>
                  <a:gd name="T70" fmla="*/ 25 w 65"/>
                  <a:gd name="T71" fmla="*/ 46 h 111"/>
                  <a:gd name="T72" fmla="*/ 26 w 65"/>
                  <a:gd name="T73" fmla="*/ 48 h 111"/>
                  <a:gd name="T74" fmla="*/ 28 w 65"/>
                  <a:gd name="T75" fmla="*/ 51 h 111"/>
                  <a:gd name="T76" fmla="*/ 29 w 65"/>
                  <a:gd name="T77" fmla="*/ 55 h 111"/>
                  <a:gd name="T78" fmla="*/ 32 w 65"/>
                  <a:gd name="T79" fmla="*/ 57 h 111"/>
                  <a:gd name="T80" fmla="*/ 33 w 65"/>
                  <a:gd name="T81" fmla="*/ 59 h 111"/>
                  <a:gd name="T82" fmla="*/ 33 w 65"/>
                  <a:gd name="T83" fmla="*/ 60 h 111"/>
                  <a:gd name="T84" fmla="*/ 35 w 65"/>
                  <a:gd name="T85" fmla="*/ 64 h 111"/>
                  <a:gd name="T86" fmla="*/ 38 w 65"/>
                  <a:gd name="T87" fmla="*/ 67 h 111"/>
                  <a:gd name="T88" fmla="*/ 38 w 65"/>
                  <a:gd name="T89" fmla="*/ 69 h 111"/>
                  <a:gd name="T90" fmla="*/ 41 w 65"/>
                  <a:gd name="T91" fmla="*/ 71 h 111"/>
                  <a:gd name="T92" fmla="*/ 41 w 65"/>
                  <a:gd name="T93" fmla="*/ 74 h 111"/>
                  <a:gd name="T94" fmla="*/ 44 w 65"/>
                  <a:gd name="T95" fmla="*/ 78 h 111"/>
                  <a:gd name="T96" fmla="*/ 45 w 65"/>
                  <a:gd name="T97" fmla="*/ 80 h 111"/>
                  <a:gd name="T98" fmla="*/ 50 w 65"/>
                  <a:gd name="T99" fmla="*/ 87 h 111"/>
                  <a:gd name="T100" fmla="*/ 50 w 65"/>
                  <a:gd name="T101" fmla="*/ 89 h 111"/>
                  <a:gd name="T102" fmla="*/ 52 w 65"/>
                  <a:gd name="T103" fmla="*/ 92 h 111"/>
                  <a:gd name="T104" fmla="*/ 57 w 65"/>
                  <a:gd name="T105" fmla="*/ 99 h 111"/>
                  <a:gd name="T106" fmla="*/ 63 w 65"/>
                  <a:gd name="T107" fmla="*/ 110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5" h="111">
                    <a:moveTo>
                      <a:pt x="60" y="101"/>
                    </a:moveTo>
                    <a:cubicBezTo>
                      <a:pt x="58" y="97"/>
                      <a:pt x="57" y="94"/>
                      <a:pt x="54" y="91"/>
                    </a:cubicBezTo>
                    <a:cubicBezTo>
                      <a:pt x="54" y="91"/>
                      <a:pt x="54" y="91"/>
                      <a:pt x="54" y="91"/>
                    </a:cubicBezTo>
                    <a:cubicBezTo>
                      <a:pt x="54" y="91"/>
                      <a:pt x="54" y="91"/>
                      <a:pt x="54" y="91"/>
                    </a:cubicBezTo>
                    <a:cubicBezTo>
                      <a:pt x="54" y="90"/>
                      <a:pt x="54" y="90"/>
                      <a:pt x="54" y="90"/>
                    </a:cubicBezTo>
                    <a:cubicBezTo>
                      <a:pt x="53" y="89"/>
                      <a:pt x="53" y="88"/>
                      <a:pt x="52" y="87"/>
                    </a:cubicBezTo>
                    <a:cubicBezTo>
                      <a:pt x="52" y="87"/>
                      <a:pt x="52" y="86"/>
                      <a:pt x="51" y="86"/>
                    </a:cubicBezTo>
                    <a:cubicBezTo>
                      <a:pt x="51" y="85"/>
                      <a:pt x="51" y="85"/>
                      <a:pt x="51" y="84"/>
                    </a:cubicBezTo>
                    <a:cubicBezTo>
                      <a:pt x="49" y="80"/>
                      <a:pt x="47" y="78"/>
                      <a:pt x="45" y="74"/>
                    </a:cubicBezTo>
                    <a:cubicBezTo>
                      <a:pt x="43" y="70"/>
                      <a:pt x="41" y="67"/>
                      <a:pt x="39" y="64"/>
                    </a:cubicBezTo>
                    <a:cubicBezTo>
                      <a:pt x="38" y="64"/>
                      <a:pt x="38" y="62"/>
                      <a:pt x="37" y="62"/>
                    </a:cubicBezTo>
                    <a:cubicBezTo>
                      <a:pt x="37" y="62"/>
                      <a:pt x="37" y="62"/>
                      <a:pt x="37" y="62"/>
                    </a:cubicBezTo>
                    <a:cubicBezTo>
                      <a:pt x="36" y="62"/>
                      <a:pt x="36" y="61"/>
                      <a:pt x="36" y="60"/>
                    </a:cubicBezTo>
                    <a:cubicBezTo>
                      <a:pt x="36" y="61"/>
                      <a:pt x="36" y="60"/>
                      <a:pt x="36" y="60"/>
                    </a:cubicBezTo>
                    <a:cubicBezTo>
                      <a:pt x="35" y="60"/>
                      <a:pt x="36" y="60"/>
                      <a:pt x="36" y="60"/>
                    </a:cubicBezTo>
                    <a:cubicBezTo>
                      <a:pt x="36" y="60"/>
                      <a:pt x="36" y="60"/>
                      <a:pt x="35" y="60"/>
                    </a:cubicBezTo>
                    <a:cubicBezTo>
                      <a:pt x="35" y="60"/>
                      <a:pt x="35" y="60"/>
                      <a:pt x="35" y="60"/>
                    </a:cubicBezTo>
                    <a:cubicBezTo>
                      <a:pt x="36" y="60"/>
                      <a:pt x="36" y="60"/>
                      <a:pt x="36" y="60"/>
                    </a:cubicBezTo>
                    <a:cubicBezTo>
                      <a:pt x="35" y="59"/>
                      <a:pt x="36" y="60"/>
                      <a:pt x="35" y="58"/>
                    </a:cubicBezTo>
                    <a:cubicBezTo>
                      <a:pt x="34" y="57"/>
                      <a:pt x="33" y="56"/>
                      <a:pt x="33" y="53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2" y="53"/>
                      <a:pt x="32" y="53"/>
                      <a:pt x="32" y="53"/>
                    </a:cubicBezTo>
                    <a:cubicBezTo>
                      <a:pt x="32" y="53"/>
                      <a:pt x="32" y="53"/>
                      <a:pt x="33" y="53"/>
                    </a:cubicBezTo>
                    <a:cubicBezTo>
                      <a:pt x="32" y="53"/>
                      <a:pt x="32" y="52"/>
                      <a:pt x="32" y="51"/>
                    </a:cubicBezTo>
                    <a:cubicBezTo>
                      <a:pt x="30" y="51"/>
                      <a:pt x="30" y="50"/>
                      <a:pt x="30" y="50"/>
                    </a:cubicBezTo>
                    <a:cubicBezTo>
                      <a:pt x="30" y="50"/>
                      <a:pt x="30" y="49"/>
                      <a:pt x="30" y="49"/>
                    </a:cubicBezTo>
                    <a:cubicBezTo>
                      <a:pt x="29" y="49"/>
                      <a:pt x="29" y="48"/>
                      <a:pt x="29" y="47"/>
                    </a:cubicBezTo>
                    <a:cubicBezTo>
                      <a:pt x="28" y="46"/>
                      <a:pt x="27" y="44"/>
                      <a:pt x="26" y="42"/>
                    </a:cubicBezTo>
                    <a:cubicBezTo>
                      <a:pt x="25" y="41"/>
                      <a:pt x="25" y="39"/>
                      <a:pt x="24" y="39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24" y="38"/>
                      <a:pt x="23" y="37"/>
                      <a:pt x="23" y="37"/>
                    </a:cubicBezTo>
                    <a:cubicBezTo>
                      <a:pt x="23" y="37"/>
                      <a:pt x="23" y="36"/>
                      <a:pt x="23" y="37"/>
                    </a:cubicBezTo>
                    <a:cubicBezTo>
                      <a:pt x="23" y="35"/>
                      <a:pt x="21" y="35"/>
                      <a:pt x="21" y="34"/>
                    </a:cubicBezTo>
                    <a:cubicBezTo>
                      <a:pt x="21" y="34"/>
                      <a:pt x="21" y="34"/>
                      <a:pt x="20" y="33"/>
                    </a:cubicBezTo>
                    <a:cubicBezTo>
                      <a:pt x="20" y="33"/>
                      <a:pt x="20" y="33"/>
                      <a:pt x="21" y="33"/>
                    </a:cubicBezTo>
                    <a:cubicBezTo>
                      <a:pt x="20" y="33"/>
                      <a:pt x="20" y="32"/>
                      <a:pt x="20" y="31"/>
                    </a:cubicBezTo>
                    <a:cubicBezTo>
                      <a:pt x="20" y="31"/>
                      <a:pt x="19" y="31"/>
                      <a:pt x="19" y="31"/>
                    </a:cubicBezTo>
                    <a:cubicBezTo>
                      <a:pt x="19" y="30"/>
                      <a:pt x="19" y="30"/>
                      <a:pt x="19" y="30"/>
                    </a:cubicBezTo>
                    <a:cubicBezTo>
                      <a:pt x="19" y="30"/>
                      <a:pt x="18" y="29"/>
                      <a:pt x="18" y="29"/>
                    </a:cubicBezTo>
                    <a:cubicBezTo>
                      <a:pt x="18" y="29"/>
                      <a:pt x="18" y="29"/>
                      <a:pt x="19" y="29"/>
                    </a:cubicBezTo>
                    <a:cubicBezTo>
                      <a:pt x="18" y="28"/>
                      <a:pt x="17" y="26"/>
                      <a:pt x="15" y="25"/>
                    </a:cubicBezTo>
                    <a:cubicBezTo>
                      <a:pt x="15" y="25"/>
                      <a:pt x="15" y="25"/>
                      <a:pt x="16" y="25"/>
                    </a:cubicBezTo>
                    <a:cubicBezTo>
                      <a:pt x="15" y="24"/>
                      <a:pt x="14" y="22"/>
                      <a:pt x="13" y="21"/>
                    </a:cubicBezTo>
                    <a:cubicBezTo>
                      <a:pt x="13" y="20"/>
                      <a:pt x="13" y="20"/>
                      <a:pt x="12" y="19"/>
                    </a:cubicBezTo>
                    <a:cubicBezTo>
                      <a:pt x="12" y="18"/>
                      <a:pt x="12" y="18"/>
                      <a:pt x="11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1" y="17"/>
                      <a:pt x="11" y="17"/>
                      <a:pt x="10" y="16"/>
                    </a:cubicBezTo>
                    <a:cubicBezTo>
                      <a:pt x="10" y="16"/>
                      <a:pt x="10" y="16"/>
                      <a:pt x="11" y="16"/>
                    </a:cubicBezTo>
                    <a:cubicBezTo>
                      <a:pt x="10" y="16"/>
                      <a:pt x="9" y="15"/>
                      <a:pt x="9" y="14"/>
                    </a:cubicBezTo>
                    <a:cubicBezTo>
                      <a:pt x="9" y="14"/>
                      <a:pt x="9" y="14"/>
                      <a:pt x="8" y="14"/>
                    </a:cubicBezTo>
                    <a:cubicBezTo>
                      <a:pt x="8" y="14"/>
                      <a:pt x="9" y="14"/>
                      <a:pt x="8" y="14"/>
                    </a:cubicBezTo>
                    <a:cubicBezTo>
                      <a:pt x="8" y="14"/>
                      <a:pt x="8" y="14"/>
                      <a:pt x="9" y="14"/>
                    </a:cubicBezTo>
                    <a:cubicBezTo>
                      <a:pt x="8" y="12"/>
                      <a:pt x="7" y="11"/>
                      <a:pt x="6" y="10"/>
                    </a:cubicBezTo>
                    <a:cubicBezTo>
                      <a:pt x="7" y="10"/>
                      <a:pt x="6" y="9"/>
                      <a:pt x="6" y="8"/>
                    </a:cubicBezTo>
                    <a:cubicBezTo>
                      <a:pt x="5" y="8"/>
                      <a:pt x="5" y="7"/>
                      <a:pt x="5" y="7"/>
                    </a:cubicBezTo>
                    <a:cubicBezTo>
                      <a:pt x="5" y="7"/>
                      <a:pt x="5" y="7"/>
                      <a:pt x="5" y="7"/>
                    </a:cubicBezTo>
                    <a:cubicBezTo>
                      <a:pt x="5" y="7"/>
                      <a:pt x="4" y="6"/>
                      <a:pt x="4" y="5"/>
                    </a:cubicBezTo>
                    <a:cubicBezTo>
                      <a:pt x="4" y="4"/>
                      <a:pt x="3" y="5"/>
                      <a:pt x="3" y="4"/>
                    </a:cubicBezTo>
                    <a:cubicBezTo>
                      <a:pt x="3" y="4"/>
                      <a:pt x="2" y="4"/>
                      <a:pt x="2" y="4"/>
                    </a:cubicBezTo>
                    <a:cubicBezTo>
                      <a:pt x="2" y="4"/>
                      <a:pt x="2" y="4"/>
                      <a:pt x="2" y="3"/>
                    </a:cubicBezTo>
                    <a:cubicBezTo>
                      <a:pt x="2" y="3"/>
                      <a:pt x="2" y="4"/>
                      <a:pt x="3" y="4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2"/>
                      <a:pt x="1" y="1"/>
                    </a:cubicBezTo>
                    <a:cubicBezTo>
                      <a:pt x="1" y="1"/>
                      <a:pt x="1" y="2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4"/>
                      <a:pt x="2" y="4"/>
                    </a:cubicBezTo>
                    <a:cubicBezTo>
                      <a:pt x="2" y="4"/>
                      <a:pt x="2" y="4"/>
                      <a:pt x="2" y="5"/>
                    </a:cubicBezTo>
                    <a:cubicBezTo>
                      <a:pt x="2" y="5"/>
                      <a:pt x="1" y="5"/>
                      <a:pt x="1" y="5"/>
                    </a:cubicBezTo>
                    <a:cubicBezTo>
                      <a:pt x="2" y="6"/>
                      <a:pt x="2" y="7"/>
                      <a:pt x="2" y="7"/>
                    </a:cubicBezTo>
                    <a:cubicBezTo>
                      <a:pt x="3" y="7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9"/>
                      <a:pt x="4" y="9"/>
                    </a:cubicBezTo>
                    <a:cubicBezTo>
                      <a:pt x="4" y="9"/>
                      <a:pt x="4" y="9"/>
                      <a:pt x="4" y="9"/>
                    </a:cubicBezTo>
                    <a:cubicBezTo>
                      <a:pt x="5" y="10"/>
                      <a:pt x="5" y="10"/>
                      <a:pt x="5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1"/>
                      <a:pt x="5" y="11"/>
                      <a:pt x="5" y="12"/>
                    </a:cubicBezTo>
                    <a:cubicBezTo>
                      <a:pt x="6" y="12"/>
                      <a:pt x="5" y="12"/>
                      <a:pt x="6" y="11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2"/>
                      <a:pt x="5" y="12"/>
                      <a:pt x="6" y="13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6" y="13"/>
                      <a:pt x="5" y="13"/>
                      <a:pt x="5" y="13"/>
                    </a:cubicBezTo>
                    <a:cubicBezTo>
                      <a:pt x="5" y="14"/>
                      <a:pt x="5" y="14"/>
                      <a:pt x="6" y="14"/>
                    </a:cubicBezTo>
                    <a:cubicBezTo>
                      <a:pt x="5" y="14"/>
                      <a:pt x="5" y="13"/>
                      <a:pt x="5" y="13"/>
                    </a:cubicBezTo>
                    <a:cubicBezTo>
                      <a:pt x="5" y="13"/>
                      <a:pt x="5" y="13"/>
                      <a:pt x="5" y="14"/>
                    </a:cubicBezTo>
                    <a:cubicBezTo>
                      <a:pt x="5" y="14"/>
                      <a:pt x="5" y="14"/>
                      <a:pt x="5" y="14"/>
                    </a:cubicBezTo>
                    <a:cubicBezTo>
                      <a:pt x="5" y="14"/>
                      <a:pt x="5" y="14"/>
                      <a:pt x="5" y="15"/>
                    </a:cubicBezTo>
                    <a:cubicBezTo>
                      <a:pt x="6" y="15"/>
                      <a:pt x="6" y="14"/>
                      <a:pt x="6" y="14"/>
                    </a:cubicBezTo>
                    <a:cubicBezTo>
                      <a:pt x="6" y="14"/>
                      <a:pt x="6" y="14"/>
                      <a:pt x="6" y="15"/>
                    </a:cubicBezTo>
                    <a:cubicBezTo>
                      <a:pt x="7" y="15"/>
                      <a:pt x="6" y="15"/>
                      <a:pt x="6" y="14"/>
                    </a:cubicBezTo>
                    <a:cubicBezTo>
                      <a:pt x="7" y="14"/>
                      <a:pt x="7" y="14"/>
                      <a:pt x="7" y="15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8" y="16"/>
                      <a:pt x="6" y="16"/>
                      <a:pt x="7" y="17"/>
                    </a:cubicBezTo>
                    <a:cubicBezTo>
                      <a:pt x="7" y="16"/>
                      <a:pt x="8" y="17"/>
                      <a:pt x="8" y="16"/>
                    </a:cubicBezTo>
                    <a:cubicBezTo>
                      <a:pt x="8" y="16"/>
                      <a:pt x="8" y="16"/>
                      <a:pt x="9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8" y="17"/>
                      <a:pt x="7" y="18"/>
                    </a:cubicBezTo>
                    <a:cubicBezTo>
                      <a:pt x="8" y="18"/>
                      <a:pt x="8" y="17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9" y="18"/>
                      <a:pt x="9" y="19"/>
                      <a:pt x="8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9"/>
                      <a:pt x="8" y="19"/>
                      <a:pt x="8" y="20"/>
                    </a:cubicBezTo>
                    <a:cubicBezTo>
                      <a:pt x="8" y="19"/>
                      <a:pt x="9" y="19"/>
                      <a:pt x="9" y="19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0"/>
                      <a:pt x="9" y="20"/>
                      <a:pt x="9" y="20"/>
                    </a:cubicBezTo>
                    <a:cubicBezTo>
                      <a:pt x="9" y="20"/>
                      <a:pt x="8" y="20"/>
                      <a:pt x="9" y="20"/>
                    </a:cubicBezTo>
                    <a:cubicBezTo>
                      <a:pt x="9" y="20"/>
                      <a:pt x="9" y="20"/>
                      <a:pt x="9" y="21"/>
                    </a:cubicBezTo>
                    <a:cubicBezTo>
                      <a:pt x="9" y="21"/>
                      <a:pt x="9" y="21"/>
                      <a:pt x="9" y="21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1"/>
                      <a:pt x="10" y="21"/>
                      <a:pt x="10" y="21"/>
                    </a:cubicBezTo>
                    <a:cubicBezTo>
                      <a:pt x="10" y="22"/>
                      <a:pt x="10" y="22"/>
                      <a:pt x="10" y="22"/>
                    </a:cubicBezTo>
                    <a:cubicBezTo>
                      <a:pt x="10" y="22"/>
                      <a:pt x="10" y="22"/>
                      <a:pt x="11" y="22"/>
                    </a:cubicBezTo>
                    <a:cubicBezTo>
                      <a:pt x="10" y="22"/>
                      <a:pt x="11" y="22"/>
                      <a:pt x="11" y="22"/>
                    </a:cubicBezTo>
                    <a:cubicBezTo>
                      <a:pt x="11" y="22"/>
                      <a:pt x="11" y="22"/>
                      <a:pt x="10" y="23"/>
                    </a:cubicBezTo>
                    <a:cubicBezTo>
                      <a:pt x="11" y="22"/>
                      <a:pt x="11" y="23"/>
                      <a:pt x="11" y="23"/>
                    </a:cubicBezTo>
                    <a:cubicBezTo>
                      <a:pt x="12" y="24"/>
                      <a:pt x="11" y="23"/>
                      <a:pt x="11" y="24"/>
                    </a:cubicBezTo>
                    <a:cubicBezTo>
                      <a:pt x="11" y="24"/>
                      <a:pt x="11" y="24"/>
                      <a:pt x="11" y="24"/>
                    </a:cubicBezTo>
                    <a:cubicBezTo>
                      <a:pt x="11" y="24"/>
                      <a:pt x="11" y="24"/>
                      <a:pt x="12" y="24"/>
                    </a:cubicBezTo>
                    <a:cubicBezTo>
                      <a:pt x="12" y="24"/>
                      <a:pt x="12" y="24"/>
                      <a:pt x="11" y="24"/>
                    </a:cubicBezTo>
                    <a:cubicBezTo>
                      <a:pt x="12" y="25"/>
                      <a:pt x="12" y="25"/>
                      <a:pt x="12" y="24"/>
                    </a:cubicBezTo>
                    <a:cubicBezTo>
                      <a:pt x="12" y="24"/>
                      <a:pt x="13" y="24"/>
                      <a:pt x="13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25"/>
                      <a:pt x="14" y="25"/>
                      <a:pt x="14" y="25"/>
                    </a:cubicBezTo>
                    <a:cubicBezTo>
                      <a:pt x="14" y="25"/>
                      <a:pt x="14" y="25"/>
                      <a:pt x="14" y="25"/>
                    </a:cubicBezTo>
                    <a:cubicBezTo>
                      <a:pt x="14" y="26"/>
                      <a:pt x="13" y="25"/>
                      <a:pt x="12" y="25"/>
                    </a:cubicBezTo>
                    <a:cubicBezTo>
                      <a:pt x="12" y="25"/>
                      <a:pt x="12" y="25"/>
                      <a:pt x="13" y="25"/>
                    </a:cubicBezTo>
                    <a:cubicBezTo>
                      <a:pt x="13" y="25"/>
                      <a:pt x="12" y="25"/>
                      <a:pt x="12" y="26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3" y="26"/>
                      <a:pt x="14" y="26"/>
                      <a:pt x="14" y="27"/>
                    </a:cubicBezTo>
                    <a:cubicBezTo>
                      <a:pt x="13" y="26"/>
                      <a:pt x="13" y="27"/>
                      <a:pt x="13" y="27"/>
                    </a:cubicBezTo>
                    <a:cubicBezTo>
                      <a:pt x="13" y="27"/>
                      <a:pt x="13" y="27"/>
                      <a:pt x="13" y="27"/>
                    </a:cubicBezTo>
                    <a:cubicBezTo>
                      <a:pt x="14" y="28"/>
                      <a:pt x="15" y="30"/>
                      <a:pt x="15" y="30"/>
                    </a:cubicBezTo>
                    <a:cubicBezTo>
                      <a:pt x="15" y="30"/>
                      <a:pt x="15" y="31"/>
                      <a:pt x="15" y="31"/>
                    </a:cubicBezTo>
                    <a:cubicBezTo>
                      <a:pt x="15" y="31"/>
                      <a:pt x="15" y="31"/>
                      <a:pt x="16" y="31"/>
                    </a:cubicBezTo>
                    <a:cubicBezTo>
                      <a:pt x="16" y="31"/>
                      <a:pt x="16" y="31"/>
                      <a:pt x="16" y="32"/>
                    </a:cubicBezTo>
                    <a:cubicBezTo>
                      <a:pt x="16" y="32"/>
                      <a:pt x="16" y="32"/>
                      <a:pt x="17" y="33"/>
                    </a:cubicBezTo>
                    <a:cubicBezTo>
                      <a:pt x="17" y="33"/>
                      <a:pt x="17" y="33"/>
                      <a:pt x="16" y="33"/>
                    </a:cubicBezTo>
                    <a:cubicBezTo>
                      <a:pt x="16" y="33"/>
                      <a:pt x="17" y="33"/>
                      <a:pt x="17" y="33"/>
                    </a:cubicBezTo>
                    <a:cubicBezTo>
                      <a:pt x="18" y="33"/>
                      <a:pt x="18" y="34"/>
                      <a:pt x="18" y="34"/>
                    </a:cubicBezTo>
                    <a:cubicBezTo>
                      <a:pt x="18" y="34"/>
                      <a:pt x="18" y="34"/>
                      <a:pt x="18" y="34"/>
                    </a:cubicBezTo>
                    <a:cubicBezTo>
                      <a:pt x="18" y="34"/>
                      <a:pt x="18" y="35"/>
                      <a:pt x="19" y="35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36"/>
                      <a:pt x="19" y="37"/>
                      <a:pt x="20" y="38"/>
                    </a:cubicBezTo>
                    <a:cubicBezTo>
                      <a:pt x="20" y="39"/>
                      <a:pt x="21" y="39"/>
                      <a:pt x="21" y="39"/>
                    </a:cubicBezTo>
                    <a:cubicBezTo>
                      <a:pt x="21" y="39"/>
                      <a:pt x="21" y="39"/>
                      <a:pt x="21" y="39"/>
                    </a:cubicBezTo>
                    <a:cubicBezTo>
                      <a:pt x="22" y="40"/>
                      <a:pt x="21" y="40"/>
                      <a:pt x="21" y="40"/>
                    </a:cubicBezTo>
                    <a:cubicBezTo>
                      <a:pt x="21" y="40"/>
                      <a:pt x="21" y="40"/>
                      <a:pt x="22" y="41"/>
                    </a:cubicBezTo>
                    <a:cubicBezTo>
                      <a:pt x="22" y="41"/>
                      <a:pt x="22" y="41"/>
                      <a:pt x="22" y="42"/>
                    </a:cubicBezTo>
                    <a:cubicBezTo>
                      <a:pt x="22" y="42"/>
                      <a:pt x="22" y="42"/>
                      <a:pt x="22" y="42"/>
                    </a:cubicBezTo>
                    <a:cubicBezTo>
                      <a:pt x="23" y="42"/>
                      <a:pt x="23" y="43"/>
                      <a:pt x="23" y="43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4" y="43"/>
                      <a:pt x="23" y="43"/>
                      <a:pt x="23" y="44"/>
                    </a:cubicBezTo>
                    <a:cubicBezTo>
                      <a:pt x="23" y="44"/>
                      <a:pt x="23" y="44"/>
                      <a:pt x="24" y="44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24" y="45"/>
                      <a:pt x="24" y="45"/>
                      <a:pt x="24" y="45"/>
                    </a:cubicBezTo>
                    <a:cubicBezTo>
                      <a:pt x="24" y="45"/>
                      <a:pt x="24" y="45"/>
                      <a:pt x="24" y="44"/>
                    </a:cubicBezTo>
                    <a:cubicBezTo>
                      <a:pt x="24" y="44"/>
                      <a:pt x="25" y="44"/>
                      <a:pt x="24" y="45"/>
                    </a:cubicBezTo>
                    <a:cubicBezTo>
                      <a:pt x="24" y="45"/>
                      <a:pt x="25" y="46"/>
                      <a:pt x="25" y="45"/>
                    </a:cubicBezTo>
                    <a:cubicBezTo>
                      <a:pt x="25" y="45"/>
                      <a:pt x="25" y="45"/>
                      <a:pt x="25" y="46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5" y="46"/>
                      <a:pt x="24" y="46"/>
                      <a:pt x="25" y="46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5" y="47"/>
                      <a:pt x="25" y="47"/>
                      <a:pt x="25" y="47"/>
                    </a:cubicBezTo>
                    <a:cubicBezTo>
                      <a:pt x="25" y="48"/>
                      <a:pt x="26" y="47"/>
                      <a:pt x="26" y="48"/>
                    </a:cubicBezTo>
                    <a:cubicBezTo>
                      <a:pt x="26" y="48"/>
                      <a:pt x="26" y="48"/>
                      <a:pt x="26" y="48"/>
                    </a:cubicBezTo>
                    <a:cubicBezTo>
                      <a:pt x="26" y="48"/>
                      <a:pt x="26" y="48"/>
                      <a:pt x="26" y="48"/>
                    </a:cubicBezTo>
                    <a:cubicBezTo>
                      <a:pt x="26" y="49"/>
                      <a:pt x="27" y="50"/>
                      <a:pt x="27" y="51"/>
                    </a:cubicBezTo>
                    <a:cubicBezTo>
                      <a:pt x="28" y="50"/>
                      <a:pt x="27" y="51"/>
                      <a:pt x="28" y="51"/>
                    </a:cubicBezTo>
                    <a:cubicBezTo>
                      <a:pt x="27" y="51"/>
                      <a:pt x="28" y="51"/>
                      <a:pt x="28" y="52"/>
                    </a:cubicBezTo>
                    <a:cubicBezTo>
                      <a:pt x="28" y="52"/>
                      <a:pt x="28" y="52"/>
                      <a:pt x="28" y="51"/>
                    </a:cubicBezTo>
                    <a:cubicBezTo>
                      <a:pt x="28" y="52"/>
                      <a:pt x="29" y="52"/>
                      <a:pt x="29" y="52"/>
                    </a:cubicBezTo>
                    <a:cubicBezTo>
                      <a:pt x="29" y="53"/>
                      <a:pt x="29" y="52"/>
                      <a:pt x="28" y="52"/>
                    </a:cubicBezTo>
                    <a:cubicBezTo>
                      <a:pt x="28" y="53"/>
                      <a:pt x="29" y="53"/>
                      <a:pt x="29" y="53"/>
                    </a:cubicBezTo>
                    <a:cubicBezTo>
                      <a:pt x="29" y="53"/>
                      <a:pt x="29" y="53"/>
                      <a:pt x="29" y="53"/>
                    </a:cubicBezTo>
                    <a:cubicBezTo>
                      <a:pt x="29" y="53"/>
                      <a:pt x="29" y="53"/>
                      <a:pt x="29" y="55"/>
                    </a:cubicBezTo>
                    <a:cubicBezTo>
                      <a:pt x="29" y="55"/>
                      <a:pt x="29" y="55"/>
                      <a:pt x="30" y="55"/>
                    </a:cubicBezTo>
                    <a:cubicBezTo>
                      <a:pt x="30" y="55"/>
                      <a:pt x="30" y="55"/>
                      <a:pt x="30" y="55"/>
                    </a:cubicBezTo>
                    <a:cubicBezTo>
                      <a:pt x="30" y="55"/>
                      <a:pt x="30" y="55"/>
                      <a:pt x="30" y="56"/>
                    </a:cubicBezTo>
                    <a:cubicBezTo>
                      <a:pt x="30" y="56"/>
                      <a:pt x="30" y="57"/>
                      <a:pt x="30" y="57"/>
                    </a:cubicBezTo>
                    <a:cubicBezTo>
                      <a:pt x="31" y="57"/>
                      <a:pt x="31" y="57"/>
                      <a:pt x="32" y="57"/>
                    </a:cubicBezTo>
                    <a:cubicBezTo>
                      <a:pt x="32" y="57"/>
                      <a:pt x="32" y="57"/>
                      <a:pt x="32" y="57"/>
                    </a:cubicBezTo>
                    <a:cubicBezTo>
                      <a:pt x="32" y="57"/>
                      <a:pt x="32" y="57"/>
                      <a:pt x="32" y="58"/>
                    </a:cubicBezTo>
                    <a:cubicBezTo>
                      <a:pt x="32" y="58"/>
                      <a:pt x="32" y="58"/>
                      <a:pt x="32" y="58"/>
                    </a:cubicBezTo>
                    <a:cubicBezTo>
                      <a:pt x="32" y="58"/>
                      <a:pt x="32" y="58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4" y="61"/>
                      <a:pt x="33" y="61"/>
                    </a:cubicBezTo>
                    <a:cubicBezTo>
                      <a:pt x="33" y="62"/>
                      <a:pt x="34" y="63"/>
                      <a:pt x="35" y="63"/>
                    </a:cubicBezTo>
                    <a:cubicBezTo>
                      <a:pt x="35" y="64"/>
                      <a:pt x="35" y="64"/>
                      <a:pt x="35" y="64"/>
                    </a:cubicBezTo>
                    <a:cubicBezTo>
                      <a:pt x="35" y="64"/>
                      <a:pt x="35" y="64"/>
                      <a:pt x="35" y="64"/>
                    </a:cubicBezTo>
                    <a:cubicBezTo>
                      <a:pt x="35" y="64"/>
                      <a:pt x="35" y="64"/>
                      <a:pt x="35" y="64"/>
                    </a:cubicBezTo>
                    <a:cubicBezTo>
                      <a:pt x="35" y="64"/>
                      <a:pt x="36" y="65"/>
                      <a:pt x="36" y="66"/>
                    </a:cubicBezTo>
                    <a:cubicBezTo>
                      <a:pt x="36" y="65"/>
                      <a:pt x="36" y="65"/>
                      <a:pt x="36" y="65"/>
                    </a:cubicBezTo>
                    <a:cubicBezTo>
                      <a:pt x="37" y="66"/>
                      <a:pt x="37" y="66"/>
                      <a:pt x="37" y="67"/>
                    </a:cubicBezTo>
                    <a:cubicBezTo>
                      <a:pt x="37" y="67"/>
                      <a:pt x="37" y="67"/>
                      <a:pt x="37" y="67"/>
                    </a:cubicBezTo>
                    <a:cubicBezTo>
                      <a:pt x="37" y="67"/>
                      <a:pt x="37" y="67"/>
                      <a:pt x="38" y="67"/>
                    </a:cubicBezTo>
                    <a:cubicBezTo>
                      <a:pt x="38" y="67"/>
                      <a:pt x="38" y="67"/>
                      <a:pt x="38" y="67"/>
                    </a:cubicBezTo>
                    <a:cubicBezTo>
                      <a:pt x="38" y="67"/>
                      <a:pt x="38" y="67"/>
                      <a:pt x="38" y="68"/>
                    </a:cubicBezTo>
                    <a:cubicBezTo>
                      <a:pt x="38" y="68"/>
                      <a:pt x="38" y="68"/>
                      <a:pt x="39" y="68"/>
                    </a:cubicBezTo>
                    <a:cubicBezTo>
                      <a:pt x="39" y="68"/>
                      <a:pt x="39" y="68"/>
                      <a:pt x="38" y="68"/>
                    </a:cubicBezTo>
                    <a:cubicBezTo>
                      <a:pt x="38" y="68"/>
                      <a:pt x="39" y="69"/>
                      <a:pt x="38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70"/>
                    </a:cubicBezTo>
                    <a:cubicBezTo>
                      <a:pt x="39" y="70"/>
                      <a:pt x="39" y="70"/>
                      <a:pt x="40" y="70"/>
                    </a:cubicBezTo>
                    <a:cubicBezTo>
                      <a:pt x="40" y="70"/>
                      <a:pt x="40" y="70"/>
                      <a:pt x="40" y="70"/>
                    </a:cubicBezTo>
                    <a:cubicBezTo>
                      <a:pt x="40" y="71"/>
                      <a:pt x="40" y="71"/>
                      <a:pt x="41" y="71"/>
                    </a:cubicBezTo>
                    <a:cubicBezTo>
                      <a:pt x="41" y="71"/>
                      <a:pt x="41" y="71"/>
                      <a:pt x="42" y="71"/>
                    </a:cubicBezTo>
                    <a:cubicBezTo>
                      <a:pt x="41" y="72"/>
                      <a:pt x="41" y="71"/>
                      <a:pt x="41" y="71"/>
                    </a:cubicBezTo>
                    <a:cubicBezTo>
                      <a:pt x="41" y="71"/>
                      <a:pt x="41" y="71"/>
                      <a:pt x="41" y="72"/>
                    </a:cubicBezTo>
                    <a:cubicBezTo>
                      <a:pt x="41" y="71"/>
                      <a:pt x="41" y="72"/>
                      <a:pt x="41" y="72"/>
                    </a:cubicBezTo>
                    <a:cubicBezTo>
                      <a:pt x="41" y="73"/>
                      <a:pt x="41" y="73"/>
                      <a:pt x="41" y="74"/>
                    </a:cubicBezTo>
                    <a:cubicBezTo>
                      <a:pt x="42" y="73"/>
                      <a:pt x="42" y="74"/>
                      <a:pt x="42" y="74"/>
                    </a:cubicBezTo>
                    <a:cubicBezTo>
                      <a:pt x="43" y="74"/>
                      <a:pt x="42" y="74"/>
                      <a:pt x="42" y="74"/>
                    </a:cubicBezTo>
                    <a:cubicBezTo>
                      <a:pt x="43" y="75"/>
                      <a:pt x="43" y="75"/>
                      <a:pt x="43" y="76"/>
                    </a:cubicBezTo>
                    <a:cubicBezTo>
                      <a:pt x="43" y="77"/>
                      <a:pt x="43" y="77"/>
                      <a:pt x="44" y="78"/>
                    </a:cubicBezTo>
                    <a:cubicBezTo>
                      <a:pt x="44" y="78"/>
                      <a:pt x="44" y="78"/>
                      <a:pt x="44" y="78"/>
                    </a:cubicBezTo>
                    <a:cubicBezTo>
                      <a:pt x="44" y="78"/>
                      <a:pt x="44" y="78"/>
                      <a:pt x="44" y="78"/>
                    </a:cubicBezTo>
                    <a:cubicBezTo>
                      <a:pt x="44" y="78"/>
                      <a:pt x="44" y="78"/>
                      <a:pt x="45" y="79"/>
                    </a:cubicBezTo>
                    <a:cubicBezTo>
                      <a:pt x="45" y="79"/>
                      <a:pt x="45" y="79"/>
                      <a:pt x="44" y="79"/>
                    </a:cubicBezTo>
                    <a:cubicBezTo>
                      <a:pt x="45" y="79"/>
                      <a:pt x="45" y="79"/>
                      <a:pt x="46" y="80"/>
                    </a:cubicBezTo>
                    <a:cubicBezTo>
                      <a:pt x="46" y="80"/>
                      <a:pt x="46" y="80"/>
                      <a:pt x="45" y="80"/>
                    </a:cubicBezTo>
                    <a:cubicBezTo>
                      <a:pt x="46" y="80"/>
                      <a:pt x="46" y="80"/>
                      <a:pt x="46" y="80"/>
                    </a:cubicBezTo>
                    <a:cubicBezTo>
                      <a:pt x="46" y="80"/>
                      <a:pt x="46" y="80"/>
                      <a:pt x="46" y="81"/>
                    </a:cubicBezTo>
                    <a:cubicBezTo>
                      <a:pt x="46" y="81"/>
                      <a:pt x="46" y="81"/>
                      <a:pt x="47" y="81"/>
                    </a:cubicBezTo>
                    <a:cubicBezTo>
                      <a:pt x="47" y="81"/>
                      <a:pt x="47" y="81"/>
                      <a:pt x="47" y="82"/>
                    </a:cubicBezTo>
                    <a:cubicBezTo>
                      <a:pt x="47" y="84"/>
                      <a:pt x="48" y="85"/>
                      <a:pt x="50" y="87"/>
                    </a:cubicBezTo>
                    <a:cubicBezTo>
                      <a:pt x="49" y="87"/>
                      <a:pt x="49" y="87"/>
                      <a:pt x="49" y="87"/>
                    </a:cubicBezTo>
                    <a:cubicBezTo>
                      <a:pt x="49" y="87"/>
                      <a:pt x="49" y="88"/>
                      <a:pt x="50" y="88"/>
                    </a:cubicBezTo>
                    <a:cubicBezTo>
                      <a:pt x="50" y="88"/>
                      <a:pt x="50" y="88"/>
                      <a:pt x="50" y="89"/>
                    </a:cubicBezTo>
                    <a:cubicBezTo>
                      <a:pt x="50" y="89"/>
                      <a:pt x="50" y="89"/>
                      <a:pt x="50" y="88"/>
                    </a:cubicBezTo>
                    <a:cubicBezTo>
                      <a:pt x="50" y="89"/>
                      <a:pt x="50" y="89"/>
                      <a:pt x="50" y="89"/>
                    </a:cubicBezTo>
                    <a:cubicBezTo>
                      <a:pt x="50" y="89"/>
                      <a:pt x="50" y="89"/>
                      <a:pt x="50" y="90"/>
                    </a:cubicBezTo>
                    <a:cubicBezTo>
                      <a:pt x="51" y="90"/>
                      <a:pt x="50" y="90"/>
                      <a:pt x="51" y="90"/>
                    </a:cubicBezTo>
                    <a:cubicBezTo>
                      <a:pt x="51" y="91"/>
                      <a:pt x="52" y="91"/>
                      <a:pt x="52" y="91"/>
                    </a:cubicBezTo>
                    <a:cubicBezTo>
                      <a:pt x="52" y="92"/>
                      <a:pt x="52" y="92"/>
                      <a:pt x="52" y="92"/>
                    </a:cubicBezTo>
                    <a:cubicBezTo>
                      <a:pt x="52" y="92"/>
                      <a:pt x="52" y="92"/>
                      <a:pt x="52" y="92"/>
                    </a:cubicBezTo>
                    <a:cubicBezTo>
                      <a:pt x="53" y="93"/>
                      <a:pt x="54" y="95"/>
                      <a:pt x="54" y="96"/>
                    </a:cubicBezTo>
                    <a:cubicBezTo>
                      <a:pt x="56" y="96"/>
                      <a:pt x="55" y="97"/>
                      <a:pt x="56" y="97"/>
                    </a:cubicBezTo>
                    <a:cubicBezTo>
                      <a:pt x="56" y="97"/>
                      <a:pt x="56" y="97"/>
                      <a:pt x="57" y="98"/>
                    </a:cubicBezTo>
                    <a:cubicBezTo>
                      <a:pt x="57" y="98"/>
                      <a:pt x="56" y="98"/>
                      <a:pt x="56" y="99"/>
                    </a:cubicBezTo>
                    <a:cubicBezTo>
                      <a:pt x="57" y="99"/>
                      <a:pt x="57" y="99"/>
                      <a:pt x="57" y="99"/>
                    </a:cubicBezTo>
                    <a:cubicBezTo>
                      <a:pt x="57" y="99"/>
                      <a:pt x="57" y="99"/>
                      <a:pt x="57" y="99"/>
                    </a:cubicBezTo>
                    <a:cubicBezTo>
                      <a:pt x="57" y="99"/>
                      <a:pt x="57" y="99"/>
                      <a:pt x="57" y="100"/>
                    </a:cubicBezTo>
                    <a:cubicBezTo>
                      <a:pt x="58" y="102"/>
                      <a:pt x="59" y="104"/>
                      <a:pt x="60" y="105"/>
                    </a:cubicBezTo>
                    <a:cubicBezTo>
                      <a:pt x="60" y="106"/>
                      <a:pt x="60" y="106"/>
                      <a:pt x="60" y="106"/>
                    </a:cubicBezTo>
                    <a:cubicBezTo>
                      <a:pt x="61" y="107"/>
                      <a:pt x="62" y="109"/>
                      <a:pt x="63" y="110"/>
                    </a:cubicBezTo>
                    <a:cubicBezTo>
                      <a:pt x="64" y="111"/>
                      <a:pt x="65" y="110"/>
                      <a:pt x="65" y="110"/>
                    </a:cubicBezTo>
                    <a:cubicBezTo>
                      <a:pt x="63" y="109"/>
                      <a:pt x="62" y="106"/>
                      <a:pt x="61" y="103"/>
                    </a:cubicBezTo>
                    <a:cubicBezTo>
                      <a:pt x="61" y="102"/>
                      <a:pt x="60" y="101"/>
                      <a:pt x="60" y="10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5" name="Freeform 37"/>
              <p:cNvSpPr>
                <a:spLocks/>
              </p:cNvSpPr>
              <p:nvPr/>
            </p:nvSpPr>
            <p:spPr bwMode="auto">
              <a:xfrm>
                <a:off x="965" y="212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6" name="Freeform 38"/>
              <p:cNvSpPr>
                <a:spLocks/>
              </p:cNvSpPr>
              <p:nvPr/>
            </p:nvSpPr>
            <p:spPr bwMode="auto">
              <a:xfrm>
                <a:off x="907" y="202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7" name="Freeform 39"/>
              <p:cNvSpPr>
                <a:spLocks/>
              </p:cNvSpPr>
              <p:nvPr/>
            </p:nvSpPr>
            <p:spPr bwMode="auto">
              <a:xfrm>
                <a:off x="901" y="201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8" name="Freeform 40"/>
              <p:cNvSpPr>
                <a:spLocks/>
              </p:cNvSpPr>
              <p:nvPr/>
            </p:nvSpPr>
            <p:spPr bwMode="auto">
              <a:xfrm>
                <a:off x="901" y="201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69" name="Rectangle 41"/>
              <p:cNvSpPr>
                <a:spLocks noChangeArrowheads="1"/>
              </p:cNvSpPr>
              <p:nvPr/>
            </p:nvSpPr>
            <p:spPr bwMode="auto">
              <a:xfrm>
                <a:off x="969" y="2124"/>
                <a:ext cx="1" cy="1"/>
              </a:xfrm>
              <a:prstGeom prst="rect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70" name="Freeform 42"/>
              <p:cNvSpPr>
                <a:spLocks/>
              </p:cNvSpPr>
              <p:nvPr/>
            </p:nvSpPr>
            <p:spPr bwMode="auto">
              <a:xfrm>
                <a:off x="901" y="201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71" name="Freeform 43"/>
              <p:cNvSpPr>
                <a:spLocks/>
              </p:cNvSpPr>
              <p:nvPr/>
            </p:nvSpPr>
            <p:spPr bwMode="auto">
              <a:xfrm>
                <a:off x="965" y="211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72" name="Freeform 44"/>
              <p:cNvSpPr>
                <a:spLocks/>
              </p:cNvSpPr>
              <p:nvPr/>
            </p:nvSpPr>
            <p:spPr bwMode="auto">
              <a:xfrm>
                <a:off x="1019" y="2014"/>
                <a:ext cx="110" cy="212"/>
              </a:xfrm>
              <a:custGeom>
                <a:avLst/>
                <a:gdLst>
                  <a:gd name="T0" fmla="*/ 35 w 55"/>
                  <a:gd name="T1" fmla="*/ 2 h 106"/>
                  <a:gd name="T2" fmla="*/ 8 w 55"/>
                  <a:gd name="T3" fmla="*/ 106 h 106"/>
                  <a:gd name="T4" fmla="*/ 44 w 55"/>
                  <a:gd name="T5" fmla="*/ 65 h 106"/>
                  <a:gd name="T6" fmla="*/ 35 w 55"/>
                  <a:gd name="T7" fmla="*/ 2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5" h="106">
                    <a:moveTo>
                      <a:pt x="35" y="2"/>
                    </a:moveTo>
                    <a:cubicBezTo>
                      <a:pt x="29" y="0"/>
                      <a:pt x="0" y="44"/>
                      <a:pt x="8" y="106"/>
                    </a:cubicBezTo>
                    <a:cubicBezTo>
                      <a:pt x="18" y="103"/>
                      <a:pt x="44" y="65"/>
                      <a:pt x="44" y="65"/>
                    </a:cubicBezTo>
                    <a:cubicBezTo>
                      <a:pt x="44" y="65"/>
                      <a:pt x="55" y="10"/>
                      <a:pt x="35" y="2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73" name="Freeform 45"/>
              <p:cNvSpPr>
                <a:spLocks/>
              </p:cNvSpPr>
              <p:nvPr/>
            </p:nvSpPr>
            <p:spPr bwMode="auto">
              <a:xfrm>
                <a:off x="1069" y="2018"/>
                <a:ext cx="54" cy="178"/>
              </a:xfrm>
              <a:custGeom>
                <a:avLst/>
                <a:gdLst>
                  <a:gd name="T0" fmla="*/ 10 w 27"/>
                  <a:gd name="T1" fmla="*/ 0 h 89"/>
                  <a:gd name="T2" fmla="*/ 0 w 27"/>
                  <a:gd name="T3" fmla="*/ 89 h 89"/>
                  <a:gd name="T4" fmla="*/ 19 w 27"/>
                  <a:gd name="T5" fmla="*/ 64 h 89"/>
                  <a:gd name="T6" fmla="*/ 10 w 27"/>
                  <a:gd name="T7" fmla="*/ 0 h 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7" h="89">
                    <a:moveTo>
                      <a:pt x="10" y="0"/>
                    </a:move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15" y="75"/>
                      <a:pt x="19" y="64"/>
                    </a:cubicBezTo>
                    <a:cubicBezTo>
                      <a:pt x="23" y="51"/>
                      <a:pt x="27" y="7"/>
                      <a:pt x="10" y="0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74" name="Freeform 46"/>
              <p:cNvSpPr>
                <a:spLocks/>
              </p:cNvSpPr>
              <p:nvPr/>
            </p:nvSpPr>
            <p:spPr bwMode="auto">
              <a:xfrm>
                <a:off x="1011" y="1780"/>
                <a:ext cx="152" cy="238"/>
              </a:xfrm>
              <a:custGeom>
                <a:avLst/>
                <a:gdLst>
                  <a:gd name="T0" fmla="*/ 4 w 76"/>
                  <a:gd name="T1" fmla="*/ 119 h 119"/>
                  <a:gd name="T2" fmla="*/ 71 w 76"/>
                  <a:gd name="T3" fmla="*/ 0 h 119"/>
                  <a:gd name="T4" fmla="*/ 4 w 76"/>
                  <a:gd name="T5" fmla="*/ 119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6" h="119">
                    <a:moveTo>
                      <a:pt x="4" y="119"/>
                    </a:moveTo>
                    <a:cubicBezTo>
                      <a:pt x="4" y="119"/>
                      <a:pt x="76" y="80"/>
                      <a:pt x="71" y="0"/>
                    </a:cubicBezTo>
                    <a:cubicBezTo>
                      <a:pt x="0" y="35"/>
                      <a:pt x="4" y="119"/>
                      <a:pt x="4" y="119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75" name="Freeform 47"/>
              <p:cNvSpPr>
                <a:spLocks/>
              </p:cNvSpPr>
              <p:nvPr/>
            </p:nvSpPr>
            <p:spPr bwMode="auto">
              <a:xfrm>
                <a:off x="1013" y="2048"/>
                <a:ext cx="150" cy="240"/>
              </a:xfrm>
              <a:custGeom>
                <a:avLst/>
                <a:gdLst>
                  <a:gd name="T0" fmla="*/ 3 w 75"/>
                  <a:gd name="T1" fmla="*/ 120 h 120"/>
                  <a:gd name="T2" fmla="*/ 70 w 75"/>
                  <a:gd name="T3" fmla="*/ 0 h 120"/>
                  <a:gd name="T4" fmla="*/ 3 w 75"/>
                  <a:gd name="T5" fmla="*/ 120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5" h="120">
                    <a:moveTo>
                      <a:pt x="3" y="120"/>
                    </a:moveTo>
                    <a:cubicBezTo>
                      <a:pt x="3" y="120"/>
                      <a:pt x="75" y="80"/>
                      <a:pt x="70" y="0"/>
                    </a:cubicBezTo>
                    <a:cubicBezTo>
                      <a:pt x="0" y="35"/>
                      <a:pt x="3" y="120"/>
                      <a:pt x="3" y="12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76" name="Freeform 48"/>
              <p:cNvSpPr>
                <a:spLocks/>
              </p:cNvSpPr>
              <p:nvPr/>
            </p:nvSpPr>
            <p:spPr bwMode="auto">
              <a:xfrm>
                <a:off x="1121" y="180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77" name="Freeform 49"/>
              <p:cNvSpPr>
                <a:spLocks/>
              </p:cNvSpPr>
              <p:nvPr/>
            </p:nvSpPr>
            <p:spPr bwMode="auto">
              <a:xfrm>
                <a:off x="1121" y="180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78" name="Freeform 50"/>
              <p:cNvSpPr>
                <a:spLocks/>
              </p:cNvSpPr>
              <p:nvPr/>
            </p:nvSpPr>
            <p:spPr bwMode="auto">
              <a:xfrm>
                <a:off x="1129" y="179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79" name="Freeform 51"/>
              <p:cNvSpPr>
                <a:spLocks/>
              </p:cNvSpPr>
              <p:nvPr/>
            </p:nvSpPr>
            <p:spPr bwMode="auto">
              <a:xfrm>
                <a:off x="1127" y="179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1"/>
                      <a:pt x="1" y="0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80" name="Freeform 52"/>
              <p:cNvSpPr>
                <a:spLocks/>
              </p:cNvSpPr>
              <p:nvPr/>
            </p:nvSpPr>
            <p:spPr bwMode="auto">
              <a:xfrm>
                <a:off x="1117" y="1816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81" name="Freeform 53"/>
              <p:cNvSpPr>
                <a:spLocks/>
              </p:cNvSpPr>
              <p:nvPr/>
            </p:nvSpPr>
            <p:spPr bwMode="auto">
              <a:xfrm>
                <a:off x="1047" y="194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82" name="Freeform 54"/>
              <p:cNvSpPr>
                <a:spLocks/>
              </p:cNvSpPr>
              <p:nvPr/>
            </p:nvSpPr>
            <p:spPr bwMode="auto">
              <a:xfrm>
                <a:off x="1095" y="185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83" name="Freeform 55"/>
              <p:cNvSpPr>
                <a:spLocks/>
              </p:cNvSpPr>
              <p:nvPr/>
            </p:nvSpPr>
            <p:spPr bwMode="auto">
              <a:xfrm>
                <a:off x="1077" y="189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84" name="Freeform 56"/>
              <p:cNvSpPr>
                <a:spLocks/>
              </p:cNvSpPr>
              <p:nvPr/>
            </p:nvSpPr>
            <p:spPr bwMode="auto">
              <a:xfrm>
                <a:off x="1111" y="184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85" name="Freeform 57"/>
              <p:cNvSpPr>
                <a:spLocks/>
              </p:cNvSpPr>
              <p:nvPr/>
            </p:nvSpPr>
            <p:spPr bwMode="auto">
              <a:xfrm>
                <a:off x="1131" y="1786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1 h 2"/>
                  <a:gd name="T4" fmla="*/ 0 w 1"/>
                  <a:gd name="T5" fmla="*/ 2 h 2"/>
                  <a:gd name="T6" fmla="*/ 1 w 1"/>
                  <a:gd name="T7" fmla="*/ 2 h 2"/>
                  <a:gd name="T8" fmla="*/ 1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1" y="1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86" name="Freeform 58"/>
              <p:cNvSpPr>
                <a:spLocks/>
              </p:cNvSpPr>
              <p:nvPr/>
            </p:nvSpPr>
            <p:spPr bwMode="auto">
              <a:xfrm>
                <a:off x="1065" y="191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87" name="Freeform 59"/>
              <p:cNvSpPr>
                <a:spLocks/>
              </p:cNvSpPr>
              <p:nvPr/>
            </p:nvSpPr>
            <p:spPr bwMode="auto">
              <a:xfrm>
                <a:off x="1133" y="17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88" name="Freeform 60"/>
              <p:cNvSpPr>
                <a:spLocks/>
              </p:cNvSpPr>
              <p:nvPr/>
            </p:nvSpPr>
            <p:spPr bwMode="auto">
              <a:xfrm>
                <a:off x="1147" y="177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89" name="Freeform 61"/>
              <p:cNvSpPr>
                <a:spLocks/>
              </p:cNvSpPr>
              <p:nvPr/>
            </p:nvSpPr>
            <p:spPr bwMode="auto">
              <a:xfrm>
                <a:off x="1065" y="191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0" name="Freeform 62"/>
              <p:cNvSpPr>
                <a:spLocks/>
              </p:cNvSpPr>
              <p:nvPr/>
            </p:nvSpPr>
            <p:spPr bwMode="auto">
              <a:xfrm>
                <a:off x="1077" y="1890"/>
                <a:ext cx="0" cy="4"/>
              </a:xfrm>
              <a:custGeom>
                <a:avLst/>
                <a:gdLst>
                  <a:gd name="T0" fmla="*/ 0 h 2"/>
                  <a:gd name="T1" fmla="*/ 0 h 2"/>
                  <a:gd name="T2" fmla="*/ 1 h 2"/>
                  <a:gd name="T3" fmla="*/ 1 h 2"/>
                  <a:gd name="T4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1" name="Freeform 63"/>
              <p:cNvSpPr>
                <a:spLocks/>
              </p:cNvSpPr>
              <p:nvPr/>
            </p:nvSpPr>
            <p:spPr bwMode="auto">
              <a:xfrm>
                <a:off x="1147" y="177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2" name="Freeform 64"/>
              <p:cNvSpPr>
                <a:spLocks/>
              </p:cNvSpPr>
              <p:nvPr/>
            </p:nvSpPr>
            <p:spPr bwMode="auto">
              <a:xfrm>
                <a:off x="1019" y="1768"/>
                <a:ext cx="130" cy="234"/>
              </a:xfrm>
              <a:custGeom>
                <a:avLst/>
                <a:gdLst>
                  <a:gd name="T0" fmla="*/ 62 w 65"/>
                  <a:gd name="T1" fmla="*/ 2 h 117"/>
                  <a:gd name="T2" fmla="*/ 60 w 65"/>
                  <a:gd name="T3" fmla="*/ 6 h 117"/>
                  <a:gd name="T4" fmla="*/ 58 w 65"/>
                  <a:gd name="T5" fmla="*/ 10 h 117"/>
                  <a:gd name="T6" fmla="*/ 57 w 65"/>
                  <a:gd name="T7" fmla="*/ 11 h 117"/>
                  <a:gd name="T8" fmla="*/ 55 w 65"/>
                  <a:gd name="T9" fmla="*/ 12 h 117"/>
                  <a:gd name="T10" fmla="*/ 55 w 65"/>
                  <a:gd name="T11" fmla="*/ 14 h 117"/>
                  <a:gd name="T12" fmla="*/ 54 w 65"/>
                  <a:gd name="T13" fmla="*/ 16 h 117"/>
                  <a:gd name="T14" fmla="*/ 53 w 65"/>
                  <a:gd name="T15" fmla="*/ 18 h 117"/>
                  <a:gd name="T16" fmla="*/ 52 w 65"/>
                  <a:gd name="T17" fmla="*/ 19 h 117"/>
                  <a:gd name="T18" fmla="*/ 52 w 65"/>
                  <a:gd name="T19" fmla="*/ 19 h 117"/>
                  <a:gd name="T20" fmla="*/ 51 w 65"/>
                  <a:gd name="T21" fmla="*/ 21 h 117"/>
                  <a:gd name="T22" fmla="*/ 50 w 65"/>
                  <a:gd name="T23" fmla="*/ 22 h 117"/>
                  <a:gd name="T24" fmla="*/ 50 w 65"/>
                  <a:gd name="T25" fmla="*/ 24 h 117"/>
                  <a:gd name="T26" fmla="*/ 49 w 65"/>
                  <a:gd name="T27" fmla="*/ 24 h 117"/>
                  <a:gd name="T28" fmla="*/ 48 w 65"/>
                  <a:gd name="T29" fmla="*/ 26 h 117"/>
                  <a:gd name="T30" fmla="*/ 45 w 65"/>
                  <a:gd name="T31" fmla="*/ 31 h 117"/>
                  <a:gd name="T32" fmla="*/ 44 w 65"/>
                  <a:gd name="T33" fmla="*/ 33 h 117"/>
                  <a:gd name="T34" fmla="*/ 44 w 65"/>
                  <a:gd name="T35" fmla="*/ 35 h 117"/>
                  <a:gd name="T36" fmla="*/ 41 w 65"/>
                  <a:gd name="T37" fmla="*/ 40 h 117"/>
                  <a:gd name="T38" fmla="*/ 39 w 65"/>
                  <a:gd name="T39" fmla="*/ 43 h 117"/>
                  <a:gd name="T40" fmla="*/ 38 w 65"/>
                  <a:gd name="T41" fmla="*/ 45 h 117"/>
                  <a:gd name="T42" fmla="*/ 37 w 65"/>
                  <a:gd name="T43" fmla="*/ 47 h 117"/>
                  <a:gd name="T44" fmla="*/ 36 w 65"/>
                  <a:gd name="T45" fmla="*/ 49 h 117"/>
                  <a:gd name="T46" fmla="*/ 34 w 65"/>
                  <a:gd name="T47" fmla="*/ 54 h 117"/>
                  <a:gd name="T48" fmla="*/ 33 w 65"/>
                  <a:gd name="T49" fmla="*/ 55 h 117"/>
                  <a:gd name="T50" fmla="*/ 31 w 65"/>
                  <a:gd name="T51" fmla="*/ 58 h 117"/>
                  <a:gd name="T52" fmla="*/ 30 w 65"/>
                  <a:gd name="T53" fmla="*/ 60 h 117"/>
                  <a:gd name="T54" fmla="*/ 29 w 65"/>
                  <a:gd name="T55" fmla="*/ 61 h 117"/>
                  <a:gd name="T56" fmla="*/ 29 w 65"/>
                  <a:gd name="T57" fmla="*/ 62 h 117"/>
                  <a:gd name="T58" fmla="*/ 27 w 65"/>
                  <a:gd name="T59" fmla="*/ 65 h 117"/>
                  <a:gd name="T60" fmla="*/ 25 w 65"/>
                  <a:gd name="T61" fmla="*/ 69 h 117"/>
                  <a:gd name="T62" fmla="*/ 25 w 65"/>
                  <a:gd name="T63" fmla="*/ 71 h 117"/>
                  <a:gd name="T64" fmla="*/ 24 w 65"/>
                  <a:gd name="T65" fmla="*/ 74 h 117"/>
                  <a:gd name="T66" fmla="*/ 21 w 65"/>
                  <a:gd name="T67" fmla="*/ 77 h 117"/>
                  <a:gd name="T68" fmla="*/ 20 w 65"/>
                  <a:gd name="T69" fmla="*/ 82 h 117"/>
                  <a:gd name="T70" fmla="*/ 18 w 65"/>
                  <a:gd name="T71" fmla="*/ 84 h 117"/>
                  <a:gd name="T72" fmla="*/ 14 w 65"/>
                  <a:gd name="T73" fmla="*/ 91 h 117"/>
                  <a:gd name="T74" fmla="*/ 12 w 65"/>
                  <a:gd name="T75" fmla="*/ 94 h 117"/>
                  <a:gd name="T76" fmla="*/ 8 w 65"/>
                  <a:gd name="T77" fmla="*/ 103 h 117"/>
                  <a:gd name="T78" fmla="*/ 7 w 65"/>
                  <a:gd name="T79" fmla="*/ 105 h 117"/>
                  <a:gd name="T80" fmla="*/ 6 w 65"/>
                  <a:gd name="T81" fmla="*/ 110 h 117"/>
                  <a:gd name="T82" fmla="*/ 14 w 65"/>
                  <a:gd name="T83" fmla="*/ 96 h 117"/>
                  <a:gd name="T84" fmla="*/ 29 w 65"/>
                  <a:gd name="T85" fmla="*/ 68 h 117"/>
                  <a:gd name="T86" fmla="*/ 34 w 65"/>
                  <a:gd name="T87" fmla="*/ 58 h 117"/>
                  <a:gd name="T88" fmla="*/ 38 w 65"/>
                  <a:gd name="T89" fmla="*/ 53 h 117"/>
                  <a:gd name="T90" fmla="*/ 45 w 65"/>
                  <a:gd name="T91" fmla="*/ 40 h 117"/>
                  <a:gd name="T92" fmla="*/ 48 w 65"/>
                  <a:gd name="T93" fmla="*/ 34 h 117"/>
                  <a:gd name="T94" fmla="*/ 51 w 65"/>
                  <a:gd name="T95" fmla="*/ 27 h 117"/>
                  <a:gd name="T96" fmla="*/ 55 w 65"/>
                  <a:gd name="T97" fmla="*/ 19 h 117"/>
                  <a:gd name="T98" fmla="*/ 57 w 65"/>
                  <a:gd name="T99" fmla="*/ 15 h 117"/>
                  <a:gd name="T100" fmla="*/ 61 w 65"/>
                  <a:gd name="T101" fmla="*/ 8 h 117"/>
                  <a:gd name="T102" fmla="*/ 63 w 65"/>
                  <a:gd name="T103" fmla="*/ 5 h 117"/>
                  <a:gd name="T104" fmla="*/ 64 w 65"/>
                  <a:gd name="T105" fmla="*/ 2 h 117"/>
                  <a:gd name="T106" fmla="*/ 64 w 65"/>
                  <a:gd name="T107" fmla="*/ 1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5" h="117">
                    <a:moveTo>
                      <a:pt x="64" y="1"/>
                    </a:moveTo>
                    <a:cubicBezTo>
                      <a:pt x="64" y="1"/>
                      <a:pt x="64" y="1"/>
                      <a:pt x="64" y="1"/>
                    </a:cubicBezTo>
                    <a:cubicBezTo>
                      <a:pt x="64" y="1"/>
                      <a:pt x="63" y="2"/>
                      <a:pt x="63" y="2"/>
                    </a:cubicBezTo>
                    <a:cubicBezTo>
                      <a:pt x="63" y="2"/>
                      <a:pt x="63" y="3"/>
                      <a:pt x="63" y="3"/>
                    </a:cubicBezTo>
                    <a:cubicBezTo>
                      <a:pt x="63" y="3"/>
                      <a:pt x="63" y="3"/>
                      <a:pt x="62" y="2"/>
                    </a:cubicBezTo>
                    <a:cubicBezTo>
                      <a:pt x="63" y="3"/>
                      <a:pt x="62" y="4"/>
                      <a:pt x="62" y="4"/>
                    </a:cubicBezTo>
                    <a:cubicBezTo>
                      <a:pt x="62" y="4"/>
                      <a:pt x="62" y="4"/>
                      <a:pt x="62" y="4"/>
                    </a:cubicBezTo>
                    <a:cubicBezTo>
                      <a:pt x="62" y="4"/>
                      <a:pt x="62" y="4"/>
                      <a:pt x="62" y="4"/>
                    </a:cubicBezTo>
                    <a:cubicBezTo>
                      <a:pt x="62" y="5"/>
                      <a:pt x="61" y="4"/>
                      <a:pt x="61" y="4"/>
                    </a:cubicBezTo>
                    <a:cubicBezTo>
                      <a:pt x="61" y="5"/>
                      <a:pt x="61" y="6"/>
                      <a:pt x="60" y="6"/>
                    </a:cubicBezTo>
                    <a:cubicBezTo>
                      <a:pt x="60" y="6"/>
                      <a:pt x="60" y="7"/>
                      <a:pt x="60" y="7"/>
                    </a:cubicBezTo>
                    <a:cubicBezTo>
                      <a:pt x="60" y="8"/>
                      <a:pt x="59" y="7"/>
                      <a:pt x="59" y="8"/>
                    </a:cubicBezTo>
                    <a:cubicBezTo>
                      <a:pt x="59" y="7"/>
                      <a:pt x="59" y="7"/>
                      <a:pt x="59" y="7"/>
                    </a:cubicBezTo>
                    <a:cubicBezTo>
                      <a:pt x="59" y="8"/>
                      <a:pt x="59" y="9"/>
                      <a:pt x="59" y="9"/>
                    </a:cubicBezTo>
                    <a:cubicBezTo>
                      <a:pt x="59" y="9"/>
                      <a:pt x="59" y="9"/>
                      <a:pt x="58" y="10"/>
                    </a:cubicBezTo>
                    <a:cubicBezTo>
                      <a:pt x="58" y="10"/>
                      <a:pt x="57" y="11"/>
                      <a:pt x="57" y="11"/>
                    </a:cubicBezTo>
                    <a:cubicBezTo>
                      <a:pt x="57" y="11"/>
                      <a:pt x="57" y="11"/>
                      <a:pt x="58" y="11"/>
                    </a:cubicBezTo>
                    <a:cubicBezTo>
                      <a:pt x="58" y="11"/>
                      <a:pt x="58" y="11"/>
                      <a:pt x="58" y="12"/>
                    </a:cubicBezTo>
                    <a:cubicBezTo>
                      <a:pt x="57" y="12"/>
                      <a:pt x="57" y="11"/>
                      <a:pt x="57" y="12"/>
                    </a:cubicBezTo>
                    <a:cubicBezTo>
                      <a:pt x="57" y="12"/>
                      <a:pt x="57" y="11"/>
                      <a:pt x="57" y="11"/>
                    </a:cubicBezTo>
                    <a:cubicBezTo>
                      <a:pt x="57" y="12"/>
                      <a:pt x="56" y="12"/>
                      <a:pt x="56" y="12"/>
                    </a:cubicBezTo>
                    <a:cubicBezTo>
                      <a:pt x="56" y="12"/>
                      <a:pt x="56" y="12"/>
                      <a:pt x="56" y="12"/>
                    </a:cubicBezTo>
                    <a:cubicBezTo>
                      <a:pt x="55" y="12"/>
                      <a:pt x="56" y="12"/>
                      <a:pt x="56" y="12"/>
                    </a:cubicBezTo>
                    <a:cubicBezTo>
                      <a:pt x="56" y="12"/>
                      <a:pt x="56" y="12"/>
                      <a:pt x="55" y="12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55" y="12"/>
                      <a:pt x="55" y="12"/>
                      <a:pt x="55" y="13"/>
                    </a:cubicBezTo>
                    <a:cubicBezTo>
                      <a:pt x="55" y="13"/>
                      <a:pt x="55" y="13"/>
                      <a:pt x="55" y="13"/>
                    </a:cubicBezTo>
                    <a:cubicBezTo>
                      <a:pt x="56" y="13"/>
                      <a:pt x="55" y="13"/>
                      <a:pt x="55" y="13"/>
                    </a:cubicBezTo>
                    <a:cubicBezTo>
                      <a:pt x="56" y="13"/>
                      <a:pt x="56" y="14"/>
                      <a:pt x="55" y="14"/>
                    </a:cubicBezTo>
                    <a:cubicBezTo>
                      <a:pt x="55" y="14"/>
                      <a:pt x="55" y="14"/>
                      <a:pt x="55" y="14"/>
                    </a:cubicBezTo>
                    <a:cubicBezTo>
                      <a:pt x="55" y="15"/>
                      <a:pt x="54" y="14"/>
                      <a:pt x="54" y="15"/>
                    </a:cubicBezTo>
                    <a:cubicBezTo>
                      <a:pt x="55" y="15"/>
                      <a:pt x="54" y="16"/>
                      <a:pt x="55" y="16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5" y="16"/>
                      <a:pt x="55" y="16"/>
                      <a:pt x="55" y="16"/>
                    </a:cubicBezTo>
                    <a:cubicBezTo>
                      <a:pt x="55" y="16"/>
                      <a:pt x="55" y="16"/>
                      <a:pt x="54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3" y="16"/>
                      <a:pt x="53" y="16"/>
                      <a:pt x="52" y="17"/>
                    </a:cubicBezTo>
                    <a:cubicBezTo>
                      <a:pt x="53" y="16"/>
                      <a:pt x="53" y="17"/>
                      <a:pt x="53" y="18"/>
                    </a:cubicBezTo>
                    <a:cubicBezTo>
                      <a:pt x="53" y="18"/>
                      <a:pt x="53" y="18"/>
                      <a:pt x="52" y="18"/>
                    </a:cubicBezTo>
                    <a:cubicBezTo>
                      <a:pt x="52" y="18"/>
                      <a:pt x="52" y="18"/>
                      <a:pt x="52" y="17"/>
                    </a:cubicBezTo>
                    <a:cubicBezTo>
                      <a:pt x="52" y="18"/>
                      <a:pt x="52" y="17"/>
                      <a:pt x="52" y="18"/>
                    </a:cubicBezTo>
                    <a:cubicBezTo>
                      <a:pt x="52" y="18"/>
                      <a:pt x="52" y="18"/>
                      <a:pt x="52" y="18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19"/>
                      <a:pt x="52" y="18"/>
                    </a:cubicBezTo>
                    <a:cubicBezTo>
                      <a:pt x="52" y="19"/>
                      <a:pt x="52" y="18"/>
                      <a:pt x="52" y="19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19"/>
                      <a:pt x="52" y="19"/>
                    </a:cubicBezTo>
                    <a:cubicBezTo>
                      <a:pt x="52" y="19"/>
                      <a:pt x="52" y="20"/>
                      <a:pt x="52" y="20"/>
                    </a:cubicBezTo>
                    <a:cubicBezTo>
                      <a:pt x="52" y="19"/>
                      <a:pt x="52" y="20"/>
                      <a:pt x="51" y="20"/>
                    </a:cubicBezTo>
                    <a:cubicBezTo>
                      <a:pt x="51" y="20"/>
                      <a:pt x="51" y="21"/>
                      <a:pt x="51" y="21"/>
                    </a:cubicBezTo>
                    <a:cubicBezTo>
                      <a:pt x="51" y="21"/>
                      <a:pt x="51" y="21"/>
                      <a:pt x="51" y="21"/>
                    </a:cubicBezTo>
                    <a:cubicBezTo>
                      <a:pt x="51" y="21"/>
                      <a:pt x="51" y="22"/>
                      <a:pt x="51" y="22"/>
                    </a:cubicBezTo>
                    <a:cubicBezTo>
                      <a:pt x="51" y="22"/>
                      <a:pt x="51" y="22"/>
                      <a:pt x="50" y="22"/>
                    </a:cubicBezTo>
                    <a:cubicBezTo>
                      <a:pt x="51" y="22"/>
                      <a:pt x="51" y="22"/>
                      <a:pt x="51" y="23"/>
                    </a:cubicBezTo>
                    <a:cubicBezTo>
                      <a:pt x="50" y="23"/>
                      <a:pt x="50" y="22"/>
                      <a:pt x="50" y="22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50" y="23"/>
                      <a:pt x="50" y="24"/>
                      <a:pt x="50" y="24"/>
                    </a:cubicBezTo>
                    <a:cubicBezTo>
                      <a:pt x="50" y="24"/>
                      <a:pt x="50" y="24"/>
                      <a:pt x="50" y="25"/>
                    </a:cubicBezTo>
                    <a:cubicBezTo>
                      <a:pt x="50" y="25"/>
                      <a:pt x="51" y="25"/>
                      <a:pt x="51" y="25"/>
                    </a:cubicBezTo>
                    <a:cubicBezTo>
                      <a:pt x="50" y="26"/>
                      <a:pt x="51" y="25"/>
                      <a:pt x="50" y="25"/>
                    </a:cubicBezTo>
                    <a:cubicBezTo>
                      <a:pt x="50" y="25"/>
                      <a:pt x="50" y="25"/>
                      <a:pt x="50" y="25"/>
                    </a:cubicBezTo>
                    <a:cubicBezTo>
                      <a:pt x="49" y="26"/>
                      <a:pt x="50" y="24"/>
                      <a:pt x="49" y="24"/>
                    </a:cubicBezTo>
                    <a:cubicBezTo>
                      <a:pt x="49" y="24"/>
                      <a:pt x="49" y="24"/>
                      <a:pt x="49" y="25"/>
                    </a:cubicBezTo>
                    <a:cubicBezTo>
                      <a:pt x="49" y="25"/>
                      <a:pt x="49" y="25"/>
                      <a:pt x="48" y="24"/>
                    </a:cubicBezTo>
                    <a:cubicBezTo>
                      <a:pt x="48" y="25"/>
                      <a:pt x="48" y="25"/>
                      <a:pt x="48" y="25"/>
                    </a:cubicBezTo>
                    <a:cubicBezTo>
                      <a:pt x="48" y="25"/>
                      <a:pt x="48" y="25"/>
                      <a:pt x="48" y="25"/>
                    </a:cubicBezTo>
                    <a:cubicBezTo>
                      <a:pt x="48" y="25"/>
                      <a:pt x="48" y="26"/>
                      <a:pt x="48" y="26"/>
                    </a:cubicBezTo>
                    <a:cubicBezTo>
                      <a:pt x="48" y="26"/>
                      <a:pt x="48" y="26"/>
                      <a:pt x="48" y="26"/>
                    </a:cubicBezTo>
                    <a:cubicBezTo>
                      <a:pt x="48" y="26"/>
                      <a:pt x="48" y="26"/>
                      <a:pt x="48" y="26"/>
                    </a:cubicBezTo>
                    <a:cubicBezTo>
                      <a:pt x="48" y="26"/>
                      <a:pt x="48" y="26"/>
                      <a:pt x="48" y="26"/>
                    </a:cubicBezTo>
                    <a:cubicBezTo>
                      <a:pt x="47" y="27"/>
                      <a:pt x="46" y="29"/>
                      <a:pt x="47" y="30"/>
                    </a:cubicBezTo>
                    <a:cubicBezTo>
                      <a:pt x="46" y="30"/>
                      <a:pt x="46" y="30"/>
                      <a:pt x="45" y="31"/>
                    </a:cubicBezTo>
                    <a:cubicBezTo>
                      <a:pt x="46" y="31"/>
                      <a:pt x="46" y="31"/>
                      <a:pt x="46" y="31"/>
                    </a:cubicBezTo>
                    <a:cubicBezTo>
                      <a:pt x="46" y="31"/>
                      <a:pt x="46" y="31"/>
                      <a:pt x="45" y="31"/>
                    </a:cubicBezTo>
                    <a:cubicBezTo>
                      <a:pt x="45" y="31"/>
                      <a:pt x="45" y="32"/>
                      <a:pt x="45" y="32"/>
                    </a:cubicBezTo>
                    <a:cubicBezTo>
                      <a:pt x="44" y="33"/>
                      <a:pt x="45" y="33"/>
                      <a:pt x="45" y="33"/>
                    </a:cubicBezTo>
                    <a:cubicBezTo>
                      <a:pt x="45" y="33"/>
                      <a:pt x="45" y="33"/>
                      <a:pt x="44" y="33"/>
                    </a:cubicBezTo>
                    <a:cubicBezTo>
                      <a:pt x="44" y="33"/>
                      <a:pt x="44" y="33"/>
                      <a:pt x="45" y="33"/>
                    </a:cubicBezTo>
                    <a:cubicBezTo>
                      <a:pt x="45" y="33"/>
                      <a:pt x="44" y="33"/>
                      <a:pt x="44" y="33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44" y="34"/>
                      <a:pt x="43" y="34"/>
                      <a:pt x="43" y="35"/>
                    </a:cubicBezTo>
                    <a:cubicBezTo>
                      <a:pt x="43" y="35"/>
                      <a:pt x="43" y="35"/>
                      <a:pt x="44" y="35"/>
                    </a:cubicBezTo>
                    <a:cubicBezTo>
                      <a:pt x="44" y="36"/>
                      <a:pt x="44" y="35"/>
                      <a:pt x="44" y="36"/>
                    </a:cubicBezTo>
                    <a:cubicBezTo>
                      <a:pt x="43" y="36"/>
                      <a:pt x="43" y="36"/>
                      <a:pt x="43" y="36"/>
                    </a:cubicBezTo>
                    <a:cubicBezTo>
                      <a:pt x="42" y="36"/>
                      <a:pt x="42" y="37"/>
                      <a:pt x="42" y="38"/>
                    </a:cubicBezTo>
                    <a:cubicBezTo>
                      <a:pt x="42" y="38"/>
                      <a:pt x="42" y="40"/>
                      <a:pt x="41" y="40"/>
                    </a:cubicBezTo>
                    <a:cubicBezTo>
                      <a:pt x="41" y="40"/>
                      <a:pt x="42" y="40"/>
                      <a:pt x="41" y="40"/>
                    </a:cubicBezTo>
                    <a:cubicBezTo>
                      <a:pt x="42" y="41"/>
                      <a:pt x="41" y="40"/>
                      <a:pt x="41" y="40"/>
                    </a:cubicBezTo>
                    <a:cubicBezTo>
                      <a:pt x="41" y="41"/>
                      <a:pt x="41" y="41"/>
                      <a:pt x="40" y="41"/>
                    </a:cubicBezTo>
                    <a:cubicBezTo>
                      <a:pt x="40" y="41"/>
                      <a:pt x="40" y="41"/>
                      <a:pt x="40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3"/>
                      <a:pt x="39" y="43"/>
                      <a:pt x="39" y="43"/>
                    </a:cubicBezTo>
                    <a:cubicBezTo>
                      <a:pt x="39" y="43"/>
                      <a:pt x="39" y="43"/>
                      <a:pt x="39" y="44"/>
                    </a:cubicBezTo>
                    <a:cubicBezTo>
                      <a:pt x="39" y="44"/>
                      <a:pt x="39" y="44"/>
                      <a:pt x="38" y="44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5"/>
                      <a:pt x="38" y="45"/>
                      <a:pt x="38" y="46"/>
                    </a:cubicBezTo>
                    <a:cubicBezTo>
                      <a:pt x="38" y="45"/>
                      <a:pt x="38" y="45"/>
                      <a:pt x="38" y="45"/>
                    </a:cubicBezTo>
                    <a:cubicBezTo>
                      <a:pt x="38" y="45"/>
                      <a:pt x="38" y="46"/>
                      <a:pt x="38" y="46"/>
                    </a:cubicBezTo>
                    <a:cubicBezTo>
                      <a:pt x="38" y="46"/>
                      <a:pt x="38" y="46"/>
                      <a:pt x="38" y="46"/>
                    </a:cubicBezTo>
                    <a:cubicBezTo>
                      <a:pt x="38" y="46"/>
                      <a:pt x="38" y="46"/>
                      <a:pt x="38" y="46"/>
                    </a:cubicBezTo>
                    <a:cubicBezTo>
                      <a:pt x="38" y="46"/>
                      <a:pt x="38" y="46"/>
                      <a:pt x="38" y="47"/>
                    </a:cubicBezTo>
                    <a:cubicBezTo>
                      <a:pt x="38" y="47"/>
                      <a:pt x="37" y="46"/>
                      <a:pt x="37" y="47"/>
                    </a:cubicBezTo>
                    <a:cubicBezTo>
                      <a:pt x="37" y="47"/>
                      <a:pt x="37" y="47"/>
                      <a:pt x="37" y="47"/>
                    </a:cubicBezTo>
                    <a:cubicBezTo>
                      <a:pt x="37" y="47"/>
                      <a:pt x="37" y="47"/>
                      <a:pt x="37" y="47"/>
                    </a:cubicBezTo>
                    <a:cubicBezTo>
                      <a:pt x="36" y="48"/>
                      <a:pt x="37" y="49"/>
                      <a:pt x="37" y="49"/>
                    </a:cubicBezTo>
                    <a:cubicBezTo>
                      <a:pt x="36" y="49"/>
                      <a:pt x="36" y="49"/>
                      <a:pt x="36" y="49"/>
                    </a:cubicBezTo>
                    <a:cubicBezTo>
                      <a:pt x="37" y="49"/>
                      <a:pt x="36" y="49"/>
                      <a:pt x="36" y="49"/>
                    </a:cubicBezTo>
                    <a:cubicBezTo>
                      <a:pt x="35" y="49"/>
                      <a:pt x="35" y="51"/>
                      <a:pt x="35" y="51"/>
                    </a:cubicBezTo>
                    <a:cubicBezTo>
                      <a:pt x="35" y="51"/>
                      <a:pt x="34" y="51"/>
                      <a:pt x="35" y="52"/>
                    </a:cubicBezTo>
                    <a:cubicBezTo>
                      <a:pt x="34" y="51"/>
                      <a:pt x="34" y="52"/>
                      <a:pt x="34" y="52"/>
                    </a:cubicBezTo>
                    <a:cubicBezTo>
                      <a:pt x="34" y="52"/>
                      <a:pt x="34" y="52"/>
                      <a:pt x="34" y="52"/>
                    </a:cubicBezTo>
                    <a:cubicBezTo>
                      <a:pt x="34" y="53"/>
                      <a:pt x="35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3"/>
                      <a:pt x="34" y="53"/>
                      <a:pt x="34" y="53"/>
                    </a:cubicBezTo>
                    <a:cubicBezTo>
                      <a:pt x="33" y="54"/>
                      <a:pt x="33" y="54"/>
                      <a:pt x="33" y="54"/>
                    </a:cubicBezTo>
                    <a:cubicBezTo>
                      <a:pt x="33" y="54"/>
                      <a:pt x="33" y="54"/>
                      <a:pt x="33" y="55"/>
                    </a:cubicBezTo>
                    <a:cubicBezTo>
                      <a:pt x="33" y="55"/>
                      <a:pt x="32" y="55"/>
                      <a:pt x="32" y="55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2" y="56"/>
                      <a:pt x="32" y="56"/>
                      <a:pt x="32" y="55"/>
                    </a:cubicBezTo>
                    <a:cubicBezTo>
                      <a:pt x="32" y="56"/>
                      <a:pt x="32" y="56"/>
                      <a:pt x="32" y="57"/>
                    </a:cubicBezTo>
                    <a:cubicBezTo>
                      <a:pt x="31" y="57"/>
                      <a:pt x="31" y="58"/>
                      <a:pt x="31" y="58"/>
                    </a:cubicBezTo>
                    <a:cubicBezTo>
                      <a:pt x="31" y="58"/>
                      <a:pt x="30" y="58"/>
                      <a:pt x="31" y="59"/>
                    </a:cubicBezTo>
                    <a:cubicBezTo>
                      <a:pt x="31" y="59"/>
                      <a:pt x="31" y="59"/>
                      <a:pt x="31" y="59"/>
                    </a:cubicBezTo>
                    <a:cubicBezTo>
                      <a:pt x="31" y="59"/>
                      <a:pt x="31" y="59"/>
                      <a:pt x="30" y="59"/>
                    </a:cubicBezTo>
                    <a:cubicBezTo>
                      <a:pt x="30" y="59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60"/>
                      <a:pt x="30" y="60"/>
                      <a:pt x="30" y="60"/>
                    </a:cubicBezTo>
                    <a:cubicBezTo>
                      <a:pt x="30" y="61"/>
                      <a:pt x="30" y="60"/>
                      <a:pt x="30" y="61"/>
                    </a:cubicBezTo>
                    <a:cubicBezTo>
                      <a:pt x="30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3"/>
                      <a:pt x="29" y="62"/>
                    </a:cubicBezTo>
                    <a:cubicBezTo>
                      <a:pt x="29" y="62"/>
                      <a:pt x="29" y="62"/>
                      <a:pt x="29" y="62"/>
                    </a:cubicBezTo>
                    <a:cubicBezTo>
                      <a:pt x="29" y="62"/>
                      <a:pt x="29" y="62"/>
                      <a:pt x="28" y="62"/>
                    </a:cubicBezTo>
                    <a:cubicBezTo>
                      <a:pt x="28" y="62"/>
                      <a:pt x="28" y="62"/>
                      <a:pt x="28" y="63"/>
                    </a:cubicBezTo>
                    <a:cubicBezTo>
                      <a:pt x="28" y="63"/>
                      <a:pt x="28" y="64"/>
                      <a:pt x="28" y="65"/>
                    </a:cubicBezTo>
                    <a:cubicBezTo>
                      <a:pt x="28" y="65"/>
                      <a:pt x="28" y="65"/>
                      <a:pt x="28" y="65"/>
                    </a:cubicBezTo>
                    <a:cubicBezTo>
                      <a:pt x="28" y="65"/>
                      <a:pt x="27" y="65"/>
                      <a:pt x="27" y="65"/>
                    </a:cubicBezTo>
                    <a:cubicBezTo>
                      <a:pt x="26" y="66"/>
                      <a:pt x="26" y="67"/>
                      <a:pt x="26" y="68"/>
                    </a:cubicBezTo>
                    <a:cubicBezTo>
                      <a:pt x="26" y="68"/>
                      <a:pt x="26" y="68"/>
                      <a:pt x="26" y="67"/>
                    </a:cubicBezTo>
                    <a:cubicBezTo>
                      <a:pt x="26" y="68"/>
                      <a:pt x="25" y="68"/>
                      <a:pt x="25" y="69"/>
                    </a:cubicBezTo>
                    <a:cubicBezTo>
                      <a:pt x="25" y="69"/>
                      <a:pt x="25" y="69"/>
                      <a:pt x="25" y="68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70"/>
                      <a:pt x="25" y="70"/>
                    </a:cubicBezTo>
                    <a:cubicBezTo>
                      <a:pt x="25" y="71"/>
                      <a:pt x="25" y="71"/>
                      <a:pt x="25" y="71"/>
                    </a:cubicBezTo>
                    <a:cubicBezTo>
                      <a:pt x="24" y="71"/>
                      <a:pt x="25" y="71"/>
                      <a:pt x="25" y="71"/>
                    </a:cubicBezTo>
                    <a:cubicBezTo>
                      <a:pt x="24" y="71"/>
                      <a:pt x="24" y="71"/>
                      <a:pt x="24" y="71"/>
                    </a:cubicBezTo>
                    <a:cubicBezTo>
                      <a:pt x="24" y="72"/>
                      <a:pt x="24" y="71"/>
                      <a:pt x="24" y="72"/>
                    </a:cubicBezTo>
                    <a:cubicBezTo>
                      <a:pt x="24" y="72"/>
                      <a:pt x="24" y="72"/>
                      <a:pt x="24" y="73"/>
                    </a:cubicBezTo>
                    <a:cubicBezTo>
                      <a:pt x="24" y="73"/>
                      <a:pt x="24" y="73"/>
                      <a:pt x="24" y="73"/>
                    </a:cubicBezTo>
                    <a:cubicBezTo>
                      <a:pt x="24" y="73"/>
                      <a:pt x="24" y="74"/>
                      <a:pt x="24" y="74"/>
                    </a:cubicBezTo>
                    <a:cubicBezTo>
                      <a:pt x="24" y="74"/>
                      <a:pt x="24" y="75"/>
                      <a:pt x="23" y="75"/>
                    </a:cubicBezTo>
                    <a:cubicBezTo>
                      <a:pt x="23" y="75"/>
                      <a:pt x="23" y="75"/>
                      <a:pt x="23" y="75"/>
                    </a:cubicBezTo>
                    <a:cubicBezTo>
                      <a:pt x="23" y="75"/>
                      <a:pt x="23" y="75"/>
                      <a:pt x="23" y="75"/>
                    </a:cubicBezTo>
                    <a:cubicBezTo>
                      <a:pt x="23" y="75"/>
                      <a:pt x="22" y="76"/>
                      <a:pt x="21" y="76"/>
                    </a:cubicBezTo>
                    <a:cubicBezTo>
                      <a:pt x="22" y="76"/>
                      <a:pt x="21" y="77"/>
                      <a:pt x="21" y="77"/>
                    </a:cubicBezTo>
                    <a:cubicBezTo>
                      <a:pt x="21" y="78"/>
                      <a:pt x="21" y="77"/>
                      <a:pt x="21" y="77"/>
                    </a:cubicBezTo>
                    <a:cubicBezTo>
                      <a:pt x="21" y="78"/>
                      <a:pt x="21" y="78"/>
                      <a:pt x="20" y="79"/>
                    </a:cubicBezTo>
                    <a:cubicBezTo>
                      <a:pt x="20" y="79"/>
                      <a:pt x="20" y="79"/>
                      <a:pt x="20" y="78"/>
                    </a:cubicBezTo>
                    <a:cubicBezTo>
                      <a:pt x="20" y="80"/>
                      <a:pt x="20" y="80"/>
                      <a:pt x="20" y="81"/>
                    </a:cubicBezTo>
                    <a:cubicBezTo>
                      <a:pt x="19" y="81"/>
                      <a:pt x="20" y="81"/>
                      <a:pt x="20" y="82"/>
                    </a:cubicBezTo>
                    <a:cubicBezTo>
                      <a:pt x="20" y="82"/>
                      <a:pt x="20" y="82"/>
                      <a:pt x="19" y="81"/>
                    </a:cubicBezTo>
                    <a:cubicBezTo>
                      <a:pt x="19" y="82"/>
                      <a:pt x="19" y="82"/>
                      <a:pt x="19" y="82"/>
                    </a:cubicBezTo>
                    <a:cubicBezTo>
                      <a:pt x="19" y="82"/>
                      <a:pt x="18" y="83"/>
                      <a:pt x="18" y="83"/>
                    </a:cubicBezTo>
                    <a:cubicBezTo>
                      <a:pt x="18" y="83"/>
                      <a:pt x="18" y="83"/>
                      <a:pt x="18" y="83"/>
                    </a:cubicBezTo>
                    <a:cubicBezTo>
                      <a:pt x="18" y="83"/>
                      <a:pt x="18" y="83"/>
                      <a:pt x="18" y="84"/>
                    </a:cubicBezTo>
                    <a:cubicBezTo>
                      <a:pt x="18" y="84"/>
                      <a:pt x="18" y="84"/>
                      <a:pt x="18" y="84"/>
                    </a:cubicBezTo>
                    <a:cubicBezTo>
                      <a:pt x="18" y="84"/>
                      <a:pt x="17" y="85"/>
                      <a:pt x="17" y="85"/>
                    </a:cubicBezTo>
                    <a:cubicBezTo>
                      <a:pt x="17" y="85"/>
                      <a:pt x="17" y="85"/>
                      <a:pt x="17" y="85"/>
                    </a:cubicBezTo>
                    <a:cubicBezTo>
                      <a:pt x="16" y="87"/>
                      <a:pt x="15" y="89"/>
                      <a:pt x="14" y="91"/>
                    </a:cubicBezTo>
                    <a:cubicBezTo>
                      <a:pt x="14" y="91"/>
                      <a:pt x="14" y="91"/>
                      <a:pt x="14" y="91"/>
                    </a:cubicBezTo>
                    <a:cubicBezTo>
                      <a:pt x="14" y="91"/>
                      <a:pt x="14" y="91"/>
                      <a:pt x="14" y="91"/>
                    </a:cubicBezTo>
                    <a:cubicBezTo>
                      <a:pt x="14" y="92"/>
                      <a:pt x="13" y="92"/>
                      <a:pt x="13" y="92"/>
                    </a:cubicBezTo>
                    <a:cubicBezTo>
                      <a:pt x="14" y="92"/>
                      <a:pt x="12" y="92"/>
                      <a:pt x="13" y="93"/>
                    </a:cubicBezTo>
                    <a:cubicBezTo>
                      <a:pt x="13" y="93"/>
                      <a:pt x="13" y="93"/>
                      <a:pt x="12" y="93"/>
                    </a:cubicBezTo>
                    <a:cubicBezTo>
                      <a:pt x="12" y="93"/>
                      <a:pt x="12" y="93"/>
                      <a:pt x="12" y="94"/>
                    </a:cubicBezTo>
                    <a:cubicBezTo>
                      <a:pt x="11" y="94"/>
                      <a:pt x="12" y="95"/>
                      <a:pt x="11" y="95"/>
                    </a:cubicBezTo>
                    <a:cubicBezTo>
                      <a:pt x="11" y="95"/>
                      <a:pt x="11" y="96"/>
                      <a:pt x="11" y="96"/>
                    </a:cubicBezTo>
                    <a:cubicBezTo>
                      <a:pt x="11" y="96"/>
                      <a:pt x="11" y="96"/>
                      <a:pt x="11" y="96"/>
                    </a:cubicBezTo>
                    <a:cubicBezTo>
                      <a:pt x="11" y="97"/>
                      <a:pt x="10" y="99"/>
                      <a:pt x="9" y="100"/>
                    </a:cubicBezTo>
                    <a:cubicBezTo>
                      <a:pt x="9" y="101"/>
                      <a:pt x="7" y="101"/>
                      <a:pt x="8" y="103"/>
                    </a:cubicBezTo>
                    <a:cubicBezTo>
                      <a:pt x="8" y="103"/>
                      <a:pt x="8" y="103"/>
                      <a:pt x="8" y="103"/>
                    </a:cubicBezTo>
                    <a:cubicBezTo>
                      <a:pt x="8" y="103"/>
                      <a:pt x="8" y="103"/>
                      <a:pt x="7" y="103"/>
                    </a:cubicBezTo>
                    <a:cubicBezTo>
                      <a:pt x="8" y="103"/>
                      <a:pt x="7" y="103"/>
                      <a:pt x="7" y="104"/>
                    </a:cubicBezTo>
                    <a:cubicBezTo>
                      <a:pt x="7" y="104"/>
                      <a:pt x="7" y="104"/>
                      <a:pt x="7" y="103"/>
                    </a:cubicBezTo>
                    <a:cubicBezTo>
                      <a:pt x="7" y="104"/>
                      <a:pt x="7" y="104"/>
                      <a:pt x="7" y="105"/>
                    </a:cubicBezTo>
                    <a:cubicBezTo>
                      <a:pt x="6" y="106"/>
                      <a:pt x="4" y="108"/>
                      <a:pt x="4" y="110"/>
                    </a:cubicBezTo>
                    <a:cubicBezTo>
                      <a:pt x="4" y="111"/>
                      <a:pt x="3" y="110"/>
                      <a:pt x="3" y="110"/>
                    </a:cubicBezTo>
                    <a:cubicBezTo>
                      <a:pt x="3" y="112"/>
                      <a:pt x="1" y="113"/>
                      <a:pt x="1" y="116"/>
                    </a:cubicBezTo>
                    <a:cubicBezTo>
                      <a:pt x="0" y="117"/>
                      <a:pt x="1" y="117"/>
                      <a:pt x="1" y="117"/>
                    </a:cubicBezTo>
                    <a:cubicBezTo>
                      <a:pt x="2" y="114"/>
                      <a:pt x="4" y="113"/>
                      <a:pt x="6" y="110"/>
                    </a:cubicBezTo>
                    <a:cubicBezTo>
                      <a:pt x="6" y="109"/>
                      <a:pt x="7" y="108"/>
                      <a:pt x="7" y="107"/>
                    </a:cubicBezTo>
                    <a:cubicBezTo>
                      <a:pt x="9" y="104"/>
                      <a:pt x="12" y="101"/>
                      <a:pt x="14" y="97"/>
                    </a:cubicBezTo>
                    <a:cubicBezTo>
                      <a:pt x="14" y="97"/>
                      <a:pt x="14" y="97"/>
                      <a:pt x="14" y="96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4" y="96"/>
                      <a:pt x="14" y="96"/>
                      <a:pt x="14" y="96"/>
                    </a:cubicBezTo>
                    <a:cubicBezTo>
                      <a:pt x="14" y="95"/>
                      <a:pt x="15" y="94"/>
                      <a:pt x="16" y="93"/>
                    </a:cubicBezTo>
                    <a:cubicBezTo>
                      <a:pt x="15" y="92"/>
                      <a:pt x="16" y="92"/>
                      <a:pt x="16" y="92"/>
                    </a:cubicBezTo>
                    <a:cubicBezTo>
                      <a:pt x="16" y="91"/>
                      <a:pt x="16" y="91"/>
                      <a:pt x="17" y="90"/>
                    </a:cubicBezTo>
                    <a:cubicBezTo>
                      <a:pt x="19" y="86"/>
                      <a:pt x="21" y="83"/>
                      <a:pt x="23" y="80"/>
                    </a:cubicBezTo>
                    <a:cubicBezTo>
                      <a:pt x="25" y="76"/>
                      <a:pt x="27" y="72"/>
                      <a:pt x="29" y="68"/>
                    </a:cubicBezTo>
                    <a:cubicBezTo>
                      <a:pt x="29" y="68"/>
                      <a:pt x="29" y="67"/>
                      <a:pt x="29" y="66"/>
                    </a:cubicBezTo>
                    <a:cubicBezTo>
                      <a:pt x="29" y="65"/>
                      <a:pt x="30" y="65"/>
                      <a:pt x="30" y="65"/>
                    </a:cubicBezTo>
                    <a:cubicBezTo>
                      <a:pt x="30" y="64"/>
                      <a:pt x="31" y="64"/>
                      <a:pt x="31" y="64"/>
                    </a:cubicBezTo>
                    <a:cubicBezTo>
                      <a:pt x="31" y="63"/>
                      <a:pt x="31" y="64"/>
                      <a:pt x="32" y="63"/>
                    </a:cubicBezTo>
                    <a:cubicBezTo>
                      <a:pt x="33" y="61"/>
                      <a:pt x="33" y="59"/>
                      <a:pt x="34" y="58"/>
                    </a:cubicBezTo>
                    <a:cubicBezTo>
                      <a:pt x="35" y="58"/>
                      <a:pt x="34" y="57"/>
                      <a:pt x="35" y="57"/>
                    </a:cubicBezTo>
                    <a:cubicBezTo>
                      <a:pt x="35" y="57"/>
                      <a:pt x="35" y="57"/>
                      <a:pt x="35" y="58"/>
                    </a:cubicBezTo>
                    <a:cubicBezTo>
                      <a:pt x="35" y="56"/>
                      <a:pt x="35" y="56"/>
                      <a:pt x="36" y="55"/>
                    </a:cubicBezTo>
                    <a:cubicBezTo>
                      <a:pt x="36" y="54"/>
                      <a:pt x="37" y="54"/>
                      <a:pt x="37" y="54"/>
                    </a:cubicBezTo>
                    <a:cubicBezTo>
                      <a:pt x="37" y="54"/>
                      <a:pt x="37" y="53"/>
                      <a:pt x="38" y="53"/>
                    </a:cubicBezTo>
                    <a:cubicBezTo>
                      <a:pt x="37" y="52"/>
                      <a:pt x="38" y="52"/>
                      <a:pt x="38" y="51"/>
                    </a:cubicBezTo>
                    <a:cubicBezTo>
                      <a:pt x="39" y="50"/>
                      <a:pt x="41" y="47"/>
                      <a:pt x="42" y="46"/>
                    </a:cubicBezTo>
                    <a:cubicBezTo>
                      <a:pt x="42" y="44"/>
                      <a:pt x="43" y="44"/>
                      <a:pt x="43" y="42"/>
                    </a:cubicBezTo>
                    <a:cubicBezTo>
                      <a:pt x="43" y="42"/>
                      <a:pt x="43" y="42"/>
                      <a:pt x="43" y="42"/>
                    </a:cubicBezTo>
                    <a:cubicBezTo>
                      <a:pt x="44" y="41"/>
                      <a:pt x="44" y="41"/>
                      <a:pt x="45" y="40"/>
                    </a:cubicBezTo>
                    <a:cubicBezTo>
                      <a:pt x="45" y="40"/>
                      <a:pt x="45" y="40"/>
                      <a:pt x="44" y="40"/>
                    </a:cubicBezTo>
                    <a:cubicBezTo>
                      <a:pt x="45" y="39"/>
                      <a:pt x="45" y="38"/>
                      <a:pt x="46" y="37"/>
                    </a:cubicBezTo>
                    <a:cubicBezTo>
                      <a:pt x="46" y="37"/>
                      <a:pt x="46" y="37"/>
                      <a:pt x="46" y="36"/>
                    </a:cubicBezTo>
                    <a:cubicBezTo>
                      <a:pt x="46" y="36"/>
                      <a:pt x="46" y="36"/>
                      <a:pt x="47" y="36"/>
                    </a:cubicBezTo>
                    <a:cubicBezTo>
                      <a:pt x="47" y="35"/>
                      <a:pt x="47" y="35"/>
                      <a:pt x="48" y="34"/>
                    </a:cubicBezTo>
                    <a:cubicBezTo>
                      <a:pt x="48" y="34"/>
                      <a:pt x="47" y="34"/>
                      <a:pt x="48" y="33"/>
                    </a:cubicBezTo>
                    <a:cubicBezTo>
                      <a:pt x="48" y="33"/>
                      <a:pt x="48" y="33"/>
                      <a:pt x="48" y="33"/>
                    </a:cubicBezTo>
                    <a:cubicBezTo>
                      <a:pt x="48" y="32"/>
                      <a:pt x="48" y="32"/>
                      <a:pt x="48" y="32"/>
                    </a:cubicBezTo>
                    <a:cubicBezTo>
                      <a:pt x="48" y="32"/>
                      <a:pt x="48" y="32"/>
                      <a:pt x="49" y="32"/>
                    </a:cubicBezTo>
                    <a:cubicBezTo>
                      <a:pt x="49" y="30"/>
                      <a:pt x="51" y="29"/>
                      <a:pt x="51" y="27"/>
                    </a:cubicBezTo>
                    <a:cubicBezTo>
                      <a:pt x="51" y="27"/>
                      <a:pt x="51" y="27"/>
                      <a:pt x="52" y="27"/>
                    </a:cubicBezTo>
                    <a:cubicBezTo>
                      <a:pt x="52" y="25"/>
                      <a:pt x="53" y="24"/>
                      <a:pt x="53" y="23"/>
                    </a:cubicBezTo>
                    <a:cubicBezTo>
                      <a:pt x="54" y="22"/>
                      <a:pt x="54" y="22"/>
                      <a:pt x="55" y="21"/>
                    </a:cubicBezTo>
                    <a:cubicBezTo>
                      <a:pt x="55" y="20"/>
                      <a:pt x="55" y="20"/>
                      <a:pt x="55" y="20"/>
                    </a:cubicBezTo>
                    <a:cubicBezTo>
                      <a:pt x="55" y="19"/>
                      <a:pt x="55" y="19"/>
                      <a:pt x="55" y="19"/>
                    </a:cubicBezTo>
                    <a:cubicBezTo>
                      <a:pt x="55" y="19"/>
                      <a:pt x="56" y="19"/>
                      <a:pt x="56" y="18"/>
                    </a:cubicBezTo>
                    <a:cubicBezTo>
                      <a:pt x="56" y="18"/>
                      <a:pt x="56" y="18"/>
                      <a:pt x="56" y="18"/>
                    </a:cubicBezTo>
                    <a:cubicBezTo>
                      <a:pt x="56" y="17"/>
                      <a:pt x="56" y="16"/>
                      <a:pt x="57" y="16"/>
                    </a:cubicBezTo>
                    <a:cubicBezTo>
                      <a:pt x="57" y="16"/>
                      <a:pt x="57" y="15"/>
                      <a:pt x="57" y="15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9" y="14"/>
                      <a:pt x="59" y="13"/>
                      <a:pt x="59" y="11"/>
                    </a:cubicBezTo>
                    <a:cubicBezTo>
                      <a:pt x="60" y="11"/>
                      <a:pt x="60" y="10"/>
                      <a:pt x="60" y="9"/>
                    </a:cubicBezTo>
                    <a:cubicBezTo>
                      <a:pt x="60" y="9"/>
                      <a:pt x="61" y="9"/>
                      <a:pt x="61" y="8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61" y="7"/>
                      <a:pt x="62" y="6"/>
                      <a:pt x="62" y="6"/>
                    </a:cubicBezTo>
                    <a:cubicBezTo>
                      <a:pt x="63" y="5"/>
                      <a:pt x="62" y="5"/>
                      <a:pt x="63" y="5"/>
                    </a:cubicBezTo>
                    <a:cubicBezTo>
                      <a:pt x="63" y="5"/>
                      <a:pt x="63" y="4"/>
                      <a:pt x="62" y="4"/>
                    </a:cubicBezTo>
                    <a:cubicBezTo>
                      <a:pt x="63" y="4"/>
                      <a:pt x="63" y="4"/>
                      <a:pt x="63" y="4"/>
                    </a:cubicBezTo>
                    <a:cubicBezTo>
                      <a:pt x="63" y="4"/>
                      <a:pt x="63" y="4"/>
                      <a:pt x="63" y="5"/>
                    </a:cubicBezTo>
                    <a:cubicBezTo>
                      <a:pt x="63" y="4"/>
                      <a:pt x="63" y="4"/>
                      <a:pt x="64" y="3"/>
                    </a:cubicBezTo>
                    <a:cubicBezTo>
                      <a:pt x="64" y="3"/>
                      <a:pt x="64" y="3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4" y="2"/>
                      <a:pt x="64" y="1"/>
                      <a:pt x="64" y="1"/>
                    </a:cubicBezTo>
                    <a:cubicBezTo>
                      <a:pt x="64" y="1"/>
                      <a:pt x="64" y="2"/>
                      <a:pt x="64" y="2"/>
                    </a:cubicBezTo>
                    <a:cubicBezTo>
                      <a:pt x="64" y="2"/>
                      <a:pt x="64" y="2"/>
                      <a:pt x="64" y="1"/>
                    </a:cubicBezTo>
                    <a:cubicBezTo>
                      <a:pt x="64" y="1"/>
                      <a:pt x="64" y="1"/>
                      <a:pt x="64" y="1"/>
                    </a:cubicBezTo>
                    <a:cubicBezTo>
                      <a:pt x="64" y="1"/>
                      <a:pt x="64" y="1"/>
                      <a:pt x="64" y="1"/>
                    </a:cubicBezTo>
                    <a:cubicBezTo>
                      <a:pt x="64" y="1"/>
                      <a:pt x="64" y="2"/>
                      <a:pt x="65" y="1"/>
                    </a:cubicBezTo>
                    <a:cubicBezTo>
                      <a:pt x="65" y="1"/>
                      <a:pt x="65" y="1"/>
                      <a:pt x="65" y="0"/>
                    </a:cubicBezTo>
                    <a:cubicBezTo>
                      <a:pt x="65" y="1"/>
                      <a:pt x="64" y="1"/>
                      <a:pt x="64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3" name="Freeform 65"/>
              <p:cNvSpPr>
                <a:spLocks/>
              </p:cNvSpPr>
              <p:nvPr/>
            </p:nvSpPr>
            <p:spPr bwMode="auto">
              <a:xfrm>
                <a:off x="1095" y="185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4" name="Freeform 66"/>
              <p:cNvSpPr>
                <a:spLocks/>
              </p:cNvSpPr>
              <p:nvPr/>
            </p:nvSpPr>
            <p:spPr bwMode="auto">
              <a:xfrm>
                <a:off x="1137" y="178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5" name="Freeform 67"/>
              <p:cNvSpPr>
                <a:spLocks/>
              </p:cNvSpPr>
              <p:nvPr/>
            </p:nvSpPr>
            <p:spPr bwMode="auto">
              <a:xfrm>
                <a:off x="1137" y="178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6" name="Freeform 68"/>
              <p:cNvSpPr>
                <a:spLocks/>
              </p:cNvSpPr>
              <p:nvPr/>
            </p:nvSpPr>
            <p:spPr bwMode="auto">
              <a:xfrm>
                <a:off x="1133" y="17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7" name="Freeform 69"/>
              <p:cNvSpPr>
                <a:spLocks/>
              </p:cNvSpPr>
              <p:nvPr/>
            </p:nvSpPr>
            <p:spPr bwMode="auto">
              <a:xfrm>
                <a:off x="1133" y="17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8" name="Freeform 70"/>
              <p:cNvSpPr>
                <a:spLocks/>
              </p:cNvSpPr>
              <p:nvPr/>
            </p:nvSpPr>
            <p:spPr bwMode="auto">
              <a:xfrm>
                <a:off x="1137" y="178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99" name="Freeform 71"/>
              <p:cNvSpPr>
                <a:spLocks/>
              </p:cNvSpPr>
              <p:nvPr/>
            </p:nvSpPr>
            <p:spPr bwMode="auto">
              <a:xfrm>
                <a:off x="1135" y="178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0" name="Freeform 72"/>
              <p:cNvSpPr>
                <a:spLocks/>
              </p:cNvSpPr>
              <p:nvPr/>
            </p:nvSpPr>
            <p:spPr bwMode="auto">
              <a:xfrm>
                <a:off x="1129" y="207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1" name="Freeform 73"/>
              <p:cNvSpPr>
                <a:spLocks/>
              </p:cNvSpPr>
              <p:nvPr/>
            </p:nvSpPr>
            <p:spPr bwMode="auto">
              <a:xfrm>
                <a:off x="1137" y="206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2" name="Freeform 74"/>
              <p:cNvSpPr>
                <a:spLocks/>
              </p:cNvSpPr>
              <p:nvPr/>
            </p:nvSpPr>
            <p:spPr bwMode="auto">
              <a:xfrm>
                <a:off x="1123" y="20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3" name="Freeform 75"/>
              <p:cNvSpPr>
                <a:spLocks/>
              </p:cNvSpPr>
              <p:nvPr/>
            </p:nvSpPr>
            <p:spPr bwMode="auto">
              <a:xfrm>
                <a:off x="1137" y="206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4" name="Freeform 76"/>
              <p:cNvSpPr>
                <a:spLocks/>
              </p:cNvSpPr>
              <p:nvPr/>
            </p:nvSpPr>
            <p:spPr bwMode="auto">
              <a:xfrm>
                <a:off x="1091" y="214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1" y="1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5" name="Freeform 77"/>
              <p:cNvSpPr>
                <a:spLocks/>
              </p:cNvSpPr>
              <p:nvPr/>
            </p:nvSpPr>
            <p:spPr bwMode="auto">
              <a:xfrm>
                <a:off x="1091" y="2142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6" name="Freeform 78"/>
              <p:cNvSpPr>
                <a:spLocks/>
              </p:cNvSpPr>
              <p:nvPr/>
            </p:nvSpPr>
            <p:spPr bwMode="auto">
              <a:xfrm>
                <a:off x="1071" y="217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7" name="Freeform 79"/>
              <p:cNvSpPr>
                <a:spLocks/>
              </p:cNvSpPr>
              <p:nvPr/>
            </p:nvSpPr>
            <p:spPr bwMode="auto">
              <a:xfrm>
                <a:off x="1143" y="205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8" name="Freeform 80"/>
              <p:cNvSpPr>
                <a:spLocks/>
              </p:cNvSpPr>
              <p:nvPr/>
            </p:nvSpPr>
            <p:spPr bwMode="auto">
              <a:xfrm>
                <a:off x="1119" y="20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09" name="Freeform 81"/>
              <p:cNvSpPr>
                <a:spLocks/>
              </p:cNvSpPr>
              <p:nvPr/>
            </p:nvSpPr>
            <p:spPr bwMode="auto">
              <a:xfrm>
                <a:off x="1077" y="2168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10" name="Freeform 82"/>
              <p:cNvSpPr>
                <a:spLocks/>
              </p:cNvSpPr>
              <p:nvPr/>
            </p:nvSpPr>
            <p:spPr bwMode="auto">
              <a:xfrm>
                <a:off x="1119" y="2092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11" name="Freeform 83"/>
              <p:cNvSpPr>
                <a:spLocks/>
              </p:cNvSpPr>
              <p:nvPr/>
            </p:nvSpPr>
            <p:spPr bwMode="auto">
              <a:xfrm>
                <a:off x="1123" y="208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12" name="Freeform 84"/>
              <p:cNvSpPr>
                <a:spLocks/>
              </p:cNvSpPr>
              <p:nvPr/>
            </p:nvSpPr>
            <p:spPr bwMode="auto">
              <a:xfrm>
                <a:off x="1123" y="2084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1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13" name="Freeform 85"/>
              <p:cNvSpPr>
                <a:spLocks/>
              </p:cNvSpPr>
              <p:nvPr/>
            </p:nvSpPr>
            <p:spPr bwMode="auto">
              <a:xfrm>
                <a:off x="1145" y="2050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14" name="Freeform 86"/>
              <p:cNvSpPr>
                <a:spLocks/>
              </p:cNvSpPr>
              <p:nvPr/>
            </p:nvSpPr>
            <p:spPr bwMode="auto">
              <a:xfrm>
                <a:off x="1077" y="216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15" name="Freeform 87"/>
              <p:cNvSpPr>
                <a:spLocks/>
              </p:cNvSpPr>
              <p:nvPr/>
            </p:nvSpPr>
            <p:spPr bwMode="auto">
              <a:xfrm>
                <a:off x="1077" y="2168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16" name="Freeform 88"/>
              <p:cNvSpPr>
                <a:spLocks/>
              </p:cNvSpPr>
              <p:nvPr/>
            </p:nvSpPr>
            <p:spPr bwMode="auto">
              <a:xfrm>
                <a:off x="1143" y="205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17" name="Freeform 89"/>
              <p:cNvSpPr>
                <a:spLocks/>
              </p:cNvSpPr>
              <p:nvPr/>
            </p:nvSpPr>
            <p:spPr bwMode="auto">
              <a:xfrm>
                <a:off x="1021" y="2046"/>
                <a:ext cx="128" cy="234"/>
              </a:xfrm>
              <a:custGeom>
                <a:avLst/>
                <a:gdLst>
                  <a:gd name="T0" fmla="*/ 63 w 64"/>
                  <a:gd name="T1" fmla="*/ 2 h 117"/>
                  <a:gd name="T2" fmla="*/ 61 w 64"/>
                  <a:gd name="T3" fmla="*/ 4 h 117"/>
                  <a:gd name="T4" fmla="*/ 58 w 64"/>
                  <a:gd name="T5" fmla="*/ 7 h 117"/>
                  <a:gd name="T6" fmla="*/ 57 w 64"/>
                  <a:gd name="T7" fmla="*/ 10 h 117"/>
                  <a:gd name="T8" fmla="*/ 57 w 64"/>
                  <a:gd name="T9" fmla="*/ 11 h 117"/>
                  <a:gd name="T10" fmla="*/ 55 w 64"/>
                  <a:gd name="T11" fmla="*/ 11 h 117"/>
                  <a:gd name="T12" fmla="*/ 55 w 64"/>
                  <a:gd name="T13" fmla="*/ 12 h 117"/>
                  <a:gd name="T14" fmla="*/ 54 w 64"/>
                  <a:gd name="T15" fmla="*/ 15 h 117"/>
                  <a:gd name="T16" fmla="*/ 54 w 64"/>
                  <a:gd name="T17" fmla="*/ 16 h 117"/>
                  <a:gd name="T18" fmla="*/ 53 w 64"/>
                  <a:gd name="T19" fmla="*/ 17 h 117"/>
                  <a:gd name="T20" fmla="*/ 51 w 64"/>
                  <a:gd name="T21" fmla="*/ 18 h 117"/>
                  <a:gd name="T22" fmla="*/ 51 w 64"/>
                  <a:gd name="T23" fmla="*/ 19 h 117"/>
                  <a:gd name="T24" fmla="*/ 51 w 64"/>
                  <a:gd name="T25" fmla="*/ 19 h 117"/>
                  <a:gd name="T26" fmla="*/ 50 w 64"/>
                  <a:gd name="T27" fmla="*/ 21 h 117"/>
                  <a:gd name="T28" fmla="*/ 50 w 64"/>
                  <a:gd name="T29" fmla="*/ 23 h 117"/>
                  <a:gd name="T30" fmla="*/ 49 w 64"/>
                  <a:gd name="T31" fmla="*/ 24 h 117"/>
                  <a:gd name="T32" fmla="*/ 48 w 64"/>
                  <a:gd name="T33" fmla="*/ 24 h 117"/>
                  <a:gd name="T34" fmla="*/ 47 w 64"/>
                  <a:gd name="T35" fmla="*/ 25 h 117"/>
                  <a:gd name="T36" fmla="*/ 45 w 64"/>
                  <a:gd name="T37" fmla="*/ 31 h 117"/>
                  <a:gd name="T38" fmla="*/ 44 w 64"/>
                  <a:gd name="T39" fmla="*/ 33 h 117"/>
                  <a:gd name="T40" fmla="*/ 41 w 64"/>
                  <a:gd name="T41" fmla="*/ 38 h 117"/>
                  <a:gd name="T42" fmla="*/ 39 w 64"/>
                  <a:gd name="T43" fmla="*/ 42 h 117"/>
                  <a:gd name="T44" fmla="*/ 38 w 64"/>
                  <a:gd name="T45" fmla="*/ 44 h 117"/>
                  <a:gd name="T46" fmla="*/ 37 w 64"/>
                  <a:gd name="T47" fmla="*/ 46 h 117"/>
                  <a:gd name="T48" fmla="*/ 36 w 64"/>
                  <a:gd name="T49" fmla="*/ 47 h 117"/>
                  <a:gd name="T50" fmla="*/ 34 w 64"/>
                  <a:gd name="T51" fmla="*/ 51 h 117"/>
                  <a:gd name="T52" fmla="*/ 33 w 64"/>
                  <a:gd name="T53" fmla="*/ 53 h 117"/>
                  <a:gd name="T54" fmla="*/ 32 w 64"/>
                  <a:gd name="T55" fmla="*/ 55 h 117"/>
                  <a:gd name="T56" fmla="*/ 30 w 64"/>
                  <a:gd name="T57" fmla="*/ 58 h 117"/>
                  <a:gd name="T58" fmla="*/ 29 w 64"/>
                  <a:gd name="T59" fmla="*/ 60 h 117"/>
                  <a:gd name="T60" fmla="*/ 28 w 64"/>
                  <a:gd name="T61" fmla="*/ 61 h 117"/>
                  <a:gd name="T62" fmla="*/ 27 w 64"/>
                  <a:gd name="T63" fmla="*/ 64 h 117"/>
                  <a:gd name="T64" fmla="*/ 25 w 64"/>
                  <a:gd name="T65" fmla="*/ 69 h 117"/>
                  <a:gd name="T66" fmla="*/ 25 w 64"/>
                  <a:gd name="T67" fmla="*/ 70 h 117"/>
                  <a:gd name="T68" fmla="*/ 23 w 64"/>
                  <a:gd name="T69" fmla="*/ 71 h 117"/>
                  <a:gd name="T70" fmla="*/ 22 w 64"/>
                  <a:gd name="T71" fmla="*/ 75 h 117"/>
                  <a:gd name="T72" fmla="*/ 20 w 64"/>
                  <a:gd name="T73" fmla="*/ 79 h 117"/>
                  <a:gd name="T74" fmla="*/ 18 w 64"/>
                  <a:gd name="T75" fmla="*/ 82 h 117"/>
                  <a:gd name="T76" fmla="*/ 16 w 64"/>
                  <a:gd name="T77" fmla="*/ 84 h 117"/>
                  <a:gd name="T78" fmla="*/ 12 w 64"/>
                  <a:gd name="T79" fmla="*/ 92 h 117"/>
                  <a:gd name="T80" fmla="*/ 11 w 64"/>
                  <a:gd name="T81" fmla="*/ 95 h 117"/>
                  <a:gd name="T82" fmla="*/ 7 w 64"/>
                  <a:gd name="T83" fmla="*/ 103 h 117"/>
                  <a:gd name="T84" fmla="*/ 2 w 64"/>
                  <a:gd name="T85" fmla="*/ 110 h 117"/>
                  <a:gd name="T86" fmla="*/ 13 w 64"/>
                  <a:gd name="T87" fmla="*/ 97 h 117"/>
                  <a:gd name="T88" fmla="*/ 16 w 64"/>
                  <a:gd name="T89" fmla="*/ 90 h 117"/>
                  <a:gd name="T90" fmla="*/ 29 w 64"/>
                  <a:gd name="T91" fmla="*/ 64 h 117"/>
                  <a:gd name="T92" fmla="*/ 34 w 64"/>
                  <a:gd name="T93" fmla="*/ 57 h 117"/>
                  <a:gd name="T94" fmla="*/ 40 w 64"/>
                  <a:gd name="T95" fmla="*/ 45 h 117"/>
                  <a:gd name="T96" fmla="*/ 46 w 64"/>
                  <a:gd name="T97" fmla="*/ 37 h 117"/>
                  <a:gd name="T98" fmla="*/ 48 w 64"/>
                  <a:gd name="T99" fmla="*/ 32 h 117"/>
                  <a:gd name="T100" fmla="*/ 54 w 64"/>
                  <a:gd name="T101" fmla="*/ 20 h 117"/>
                  <a:gd name="T102" fmla="*/ 57 w 64"/>
                  <a:gd name="T103" fmla="*/ 15 h 117"/>
                  <a:gd name="T104" fmla="*/ 60 w 64"/>
                  <a:gd name="T105" fmla="*/ 7 h 117"/>
                  <a:gd name="T106" fmla="*/ 62 w 64"/>
                  <a:gd name="T107" fmla="*/ 3 h 117"/>
                  <a:gd name="T108" fmla="*/ 64 w 64"/>
                  <a:gd name="T109" fmla="*/ 2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64" h="117">
                    <a:moveTo>
                      <a:pt x="63" y="1"/>
                    </a:moveTo>
                    <a:cubicBezTo>
                      <a:pt x="63" y="1"/>
                      <a:pt x="63" y="1"/>
                      <a:pt x="63" y="1"/>
                    </a:cubicBezTo>
                    <a:cubicBezTo>
                      <a:pt x="63" y="1"/>
                      <a:pt x="63" y="1"/>
                      <a:pt x="63" y="0"/>
                    </a:cubicBezTo>
                    <a:cubicBezTo>
                      <a:pt x="63" y="1"/>
                      <a:pt x="63" y="1"/>
                      <a:pt x="62" y="2"/>
                    </a:cubicBezTo>
                    <a:cubicBezTo>
                      <a:pt x="62" y="2"/>
                      <a:pt x="62" y="2"/>
                      <a:pt x="63" y="2"/>
                    </a:cubicBezTo>
                    <a:cubicBezTo>
                      <a:pt x="63" y="2"/>
                      <a:pt x="63" y="3"/>
                      <a:pt x="62" y="3"/>
                    </a:cubicBezTo>
                    <a:cubicBezTo>
                      <a:pt x="62" y="3"/>
                      <a:pt x="62" y="3"/>
                      <a:pt x="62" y="3"/>
                    </a:cubicBezTo>
                    <a:cubicBezTo>
                      <a:pt x="62" y="3"/>
                      <a:pt x="62" y="3"/>
                      <a:pt x="62" y="3"/>
                    </a:cubicBezTo>
                    <a:cubicBezTo>
                      <a:pt x="62" y="3"/>
                      <a:pt x="61" y="3"/>
                      <a:pt x="61" y="3"/>
                    </a:cubicBezTo>
                    <a:cubicBezTo>
                      <a:pt x="62" y="3"/>
                      <a:pt x="62" y="4"/>
                      <a:pt x="61" y="4"/>
                    </a:cubicBezTo>
                    <a:cubicBezTo>
                      <a:pt x="61" y="4"/>
                      <a:pt x="61" y="4"/>
                      <a:pt x="61" y="4"/>
                    </a:cubicBezTo>
                    <a:cubicBezTo>
                      <a:pt x="60" y="5"/>
                      <a:pt x="60" y="6"/>
                      <a:pt x="59" y="6"/>
                    </a:cubicBezTo>
                    <a:cubicBezTo>
                      <a:pt x="59" y="6"/>
                      <a:pt x="59" y="6"/>
                      <a:pt x="59" y="7"/>
                    </a:cubicBezTo>
                    <a:cubicBezTo>
                      <a:pt x="59" y="7"/>
                      <a:pt x="59" y="7"/>
                      <a:pt x="59" y="7"/>
                    </a:cubicBezTo>
                    <a:cubicBezTo>
                      <a:pt x="59" y="7"/>
                      <a:pt x="58" y="7"/>
                      <a:pt x="58" y="7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58" y="7"/>
                      <a:pt x="58" y="7"/>
                      <a:pt x="58" y="7"/>
                    </a:cubicBezTo>
                    <a:cubicBezTo>
                      <a:pt x="59" y="7"/>
                      <a:pt x="58" y="8"/>
                      <a:pt x="58" y="8"/>
                    </a:cubicBezTo>
                    <a:cubicBezTo>
                      <a:pt x="58" y="8"/>
                      <a:pt x="58" y="9"/>
                      <a:pt x="58" y="10"/>
                    </a:cubicBezTo>
                    <a:cubicBezTo>
                      <a:pt x="58" y="10"/>
                      <a:pt x="58" y="10"/>
                      <a:pt x="57" y="10"/>
                    </a:cubicBezTo>
                    <a:cubicBezTo>
                      <a:pt x="57" y="10"/>
                      <a:pt x="57" y="10"/>
                      <a:pt x="57" y="11"/>
                    </a:cubicBezTo>
                    <a:cubicBezTo>
                      <a:pt x="57" y="11"/>
                      <a:pt x="57" y="11"/>
                      <a:pt x="58" y="11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57" y="11"/>
                      <a:pt x="57" y="11"/>
                      <a:pt x="57" y="11"/>
                    </a:cubicBezTo>
                    <a:cubicBezTo>
                      <a:pt x="56" y="11"/>
                      <a:pt x="57" y="11"/>
                      <a:pt x="57" y="11"/>
                    </a:cubicBezTo>
                    <a:cubicBezTo>
                      <a:pt x="56" y="10"/>
                      <a:pt x="57" y="10"/>
                      <a:pt x="57" y="10"/>
                    </a:cubicBezTo>
                    <a:cubicBezTo>
                      <a:pt x="57" y="9"/>
                      <a:pt x="57" y="10"/>
                      <a:pt x="56" y="10"/>
                    </a:cubicBezTo>
                    <a:cubicBezTo>
                      <a:pt x="56" y="10"/>
                      <a:pt x="56" y="10"/>
                      <a:pt x="56" y="11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7" y="12"/>
                      <a:pt x="55" y="11"/>
                      <a:pt x="55" y="11"/>
                    </a:cubicBezTo>
                    <a:cubicBezTo>
                      <a:pt x="55" y="11"/>
                      <a:pt x="55" y="12"/>
                      <a:pt x="55" y="12"/>
                    </a:cubicBezTo>
                    <a:cubicBezTo>
                      <a:pt x="54" y="12"/>
                      <a:pt x="55" y="11"/>
                      <a:pt x="55" y="11"/>
                    </a:cubicBezTo>
                    <a:cubicBezTo>
                      <a:pt x="55" y="11"/>
                      <a:pt x="55" y="11"/>
                      <a:pt x="54" y="11"/>
                    </a:cubicBezTo>
                    <a:cubicBezTo>
                      <a:pt x="54" y="12"/>
                      <a:pt x="55" y="12"/>
                      <a:pt x="54" y="12"/>
                    </a:cubicBezTo>
                    <a:cubicBezTo>
                      <a:pt x="54" y="12"/>
                      <a:pt x="54" y="12"/>
                      <a:pt x="55" y="12"/>
                    </a:cubicBezTo>
                    <a:cubicBezTo>
                      <a:pt x="55" y="13"/>
                      <a:pt x="55" y="12"/>
                      <a:pt x="54" y="13"/>
                    </a:cubicBezTo>
                    <a:cubicBezTo>
                      <a:pt x="55" y="13"/>
                      <a:pt x="55" y="13"/>
                      <a:pt x="55" y="13"/>
                    </a:cubicBezTo>
                    <a:cubicBezTo>
                      <a:pt x="55" y="13"/>
                      <a:pt x="55" y="13"/>
                      <a:pt x="55" y="14"/>
                    </a:cubicBezTo>
                    <a:cubicBezTo>
                      <a:pt x="55" y="14"/>
                      <a:pt x="55" y="14"/>
                      <a:pt x="54" y="14"/>
                    </a:cubicBezTo>
                    <a:cubicBezTo>
                      <a:pt x="54" y="15"/>
                      <a:pt x="54" y="14"/>
                      <a:pt x="54" y="15"/>
                    </a:cubicBezTo>
                    <a:cubicBezTo>
                      <a:pt x="54" y="15"/>
                      <a:pt x="54" y="16"/>
                      <a:pt x="54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4" y="16"/>
                      <a:pt x="54" y="16"/>
                      <a:pt x="54" y="16"/>
                    </a:cubicBezTo>
                    <a:cubicBezTo>
                      <a:pt x="54" y="16"/>
                      <a:pt x="54" y="15"/>
                      <a:pt x="54" y="15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3" y="16"/>
                      <a:pt x="53" y="16"/>
                      <a:pt x="53" y="16"/>
                    </a:cubicBezTo>
                    <a:cubicBezTo>
                      <a:pt x="53" y="16"/>
                      <a:pt x="52" y="16"/>
                      <a:pt x="52" y="17"/>
                    </a:cubicBezTo>
                    <a:cubicBezTo>
                      <a:pt x="53" y="16"/>
                      <a:pt x="53" y="17"/>
                      <a:pt x="53" y="17"/>
                    </a:cubicBezTo>
                    <a:cubicBezTo>
                      <a:pt x="53" y="17"/>
                      <a:pt x="53" y="17"/>
                      <a:pt x="52" y="17"/>
                    </a:cubicBezTo>
                    <a:cubicBezTo>
                      <a:pt x="52" y="17"/>
                      <a:pt x="52" y="17"/>
                      <a:pt x="51" y="17"/>
                    </a:cubicBezTo>
                    <a:cubicBezTo>
                      <a:pt x="52" y="17"/>
                      <a:pt x="51" y="17"/>
                      <a:pt x="51" y="17"/>
                    </a:cubicBezTo>
                    <a:cubicBezTo>
                      <a:pt x="51" y="17"/>
                      <a:pt x="51" y="17"/>
                      <a:pt x="52" y="17"/>
                    </a:cubicBezTo>
                    <a:cubicBezTo>
                      <a:pt x="52" y="18"/>
                      <a:pt x="51" y="18"/>
                      <a:pt x="51" y="18"/>
                    </a:cubicBezTo>
                    <a:cubicBezTo>
                      <a:pt x="51" y="18"/>
                      <a:pt x="51" y="18"/>
                      <a:pt x="51" y="17"/>
                    </a:cubicBezTo>
                    <a:cubicBezTo>
                      <a:pt x="51" y="18"/>
                      <a:pt x="51" y="17"/>
                      <a:pt x="51" y="18"/>
                    </a:cubicBezTo>
                    <a:cubicBezTo>
                      <a:pt x="51" y="18"/>
                      <a:pt x="51" y="19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9"/>
                      <a:pt x="51" y="20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9"/>
                      <a:pt x="51" y="20"/>
                      <a:pt x="51" y="20"/>
                    </a:cubicBezTo>
                    <a:cubicBezTo>
                      <a:pt x="51" y="20"/>
                      <a:pt x="51" y="19"/>
                      <a:pt x="51" y="19"/>
                    </a:cubicBezTo>
                    <a:cubicBezTo>
                      <a:pt x="51" y="20"/>
                      <a:pt x="51" y="20"/>
                      <a:pt x="51" y="20"/>
                    </a:cubicBezTo>
                    <a:cubicBezTo>
                      <a:pt x="51" y="20"/>
                      <a:pt x="51" y="20"/>
                      <a:pt x="51" y="20"/>
                    </a:cubicBezTo>
                    <a:cubicBezTo>
                      <a:pt x="51" y="20"/>
                      <a:pt x="51" y="20"/>
                      <a:pt x="50" y="20"/>
                    </a:cubicBezTo>
                    <a:cubicBezTo>
                      <a:pt x="50" y="20"/>
                      <a:pt x="50" y="20"/>
                      <a:pt x="51" y="20"/>
                    </a:cubicBezTo>
                    <a:cubicBezTo>
                      <a:pt x="50" y="20"/>
                      <a:pt x="50" y="21"/>
                      <a:pt x="50" y="21"/>
                    </a:cubicBezTo>
                    <a:cubicBezTo>
                      <a:pt x="50" y="21"/>
                      <a:pt x="50" y="21"/>
                      <a:pt x="50" y="21"/>
                    </a:cubicBezTo>
                    <a:cubicBezTo>
                      <a:pt x="50" y="21"/>
                      <a:pt x="50" y="22"/>
                      <a:pt x="50" y="22"/>
                    </a:cubicBezTo>
                    <a:cubicBezTo>
                      <a:pt x="50" y="22"/>
                      <a:pt x="50" y="21"/>
                      <a:pt x="49" y="21"/>
                    </a:cubicBezTo>
                    <a:cubicBezTo>
                      <a:pt x="50" y="22"/>
                      <a:pt x="49" y="22"/>
                      <a:pt x="49" y="22"/>
                    </a:cubicBezTo>
                    <a:cubicBezTo>
                      <a:pt x="50" y="22"/>
                      <a:pt x="49" y="23"/>
                      <a:pt x="50" y="23"/>
                    </a:cubicBezTo>
                    <a:cubicBezTo>
                      <a:pt x="49" y="23"/>
                      <a:pt x="49" y="23"/>
                      <a:pt x="49" y="23"/>
                    </a:cubicBezTo>
                    <a:cubicBezTo>
                      <a:pt x="49" y="23"/>
                      <a:pt x="49" y="23"/>
                      <a:pt x="49" y="23"/>
                    </a:cubicBezTo>
                    <a:cubicBezTo>
                      <a:pt x="49" y="23"/>
                      <a:pt x="49" y="23"/>
                      <a:pt x="50" y="23"/>
                    </a:cubicBezTo>
                    <a:cubicBezTo>
                      <a:pt x="50" y="23"/>
                      <a:pt x="49" y="23"/>
                      <a:pt x="49" y="23"/>
                    </a:cubicBezTo>
                    <a:cubicBezTo>
                      <a:pt x="49" y="23"/>
                      <a:pt x="49" y="24"/>
                      <a:pt x="49" y="24"/>
                    </a:cubicBezTo>
                    <a:cubicBezTo>
                      <a:pt x="49" y="24"/>
                      <a:pt x="49" y="24"/>
                      <a:pt x="49" y="24"/>
                    </a:cubicBezTo>
                    <a:cubicBezTo>
                      <a:pt x="50" y="24"/>
                      <a:pt x="50" y="25"/>
                      <a:pt x="50" y="25"/>
                    </a:cubicBezTo>
                    <a:cubicBezTo>
                      <a:pt x="49" y="26"/>
                      <a:pt x="50" y="25"/>
                      <a:pt x="49" y="25"/>
                    </a:cubicBezTo>
                    <a:cubicBezTo>
                      <a:pt x="49" y="25"/>
                      <a:pt x="49" y="24"/>
                      <a:pt x="48" y="24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24"/>
                      <a:pt x="48" y="24"/>
                      <a:pt x="48" y="24"/>
                    </a:cubicBezTo>
                    <a:cubicBezTo>
                      <a:pt x="48" y="24"/>
                      <a:pt x="48" y="24"/>
                      <a:pt x="48" y="25"/>
                    </a:cubicBezTo>
                    <a:cubicBezTo>
                      <a:pt x="48" y="25"/>
                      <a:pt x="48" y="25"/>
                      <a:pt x="48" y="25"/>
                    </a:cubicBezTo>
                    <a:cubicBezTo>
                      <a:pt x="48" y="25"/>
                      <a:pt x="48" y="25"/>
                      <a:pt x="48" y="26"/>
                    </a:cubicBezTo>
                    <a:cubicBezTo>
                      <a:pt x="48" y="25"/>
                      <a:pt x="48" y="26"/>
                      <a:pt x="47" y="25"/>
                    </a:cubicBezTo>
                    <a:cubicBezTo>
                      <a:pt x="47" y="26"/>
                      <a:pt x="48" y="26"/>
                      <a:pt x="47" y="26"/>
                    </a:cubicBezTo>
                    <a:cubicBezTo>
                      <a:pt x="47" y="27"/>
                      <a:pt x="46" y="28"/>
                      <a:pt x="46" y="30"/>
                    </a:cubicBezTo>
                    <a:cubicBezTo>
                      <a:pt x="46" y="30"/>
                      <a:pt x="45" y="30"/>
                      <a:pt x="45" y="30"/>
                    </a:cubicBezTo>
                    <a:cubicBezTo>
                      <a:pt x="45" y="30"/>
                      <a:pt x="45" y="31"/>
                      <a:pt x="45" y="31"/>
                    </a:cubicBezTo>
                    <a:cubicBezTo>
                      <a:pt x="45" y="31"/>
                      <a:pt x="45" y="31"/>
                      <a:pt x="45" y="31"/>
                    </a:cubicBezTo>
                    <a:cubicBezTo>
                      <a:pt x="44" y="31"/>
                      <a:pt x="44" y="32"/>
                      <a:pt x="44" y="32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32"/>
                      <a:pt x="44" y="32"/>
                      <a:pt x="44" y="32"/>
                    </a:cubicBezTo>
                    <a:cubicBezTo>
                      <a:pt x="44" y="32"/>
                      <a:pt x="44" y="32"/>
                      <a:pt x="44" y="33"/>
                    </a:cubicBezTo>
                    <a:cubicBezTo>
                      <a:pt x="44" y="33"/>
                      <a:pt x="44" y="33"/>
                      <a:pt x="44" y="33"/>
                    </a:cubicBezTo>
                    <a:cubicBezTo>
                      <a:pt x="44" y="34"/>
                      <a:pt x="43" y="34"/>
                      <a:pt x="42" y="35"/>
                    </a:cubicBezTo>
                    <a:cubicBezTo>
                      <a:pt x="43" y="35"/>
                      <a:pt x="43" y="35"/>
                      <a:pt x="44" y="35"/>
                    </a:cubicBezTo>
                    <a:cubicBezTo>
                      <a:pt x="44" y="35"/>
                      <a:pt x="43" y="35"/>
                      <a:pt x="43" y="35"/>
                    </a:cubicBezTo>
                    <a:cubicBezTo>
                      <a:pt x="42" y="35"/>
                      <a:pt x="42" y="37"/>
                      <a:pt x="41" y="38"/>
                    </a:cubicBezTo>
                    <a:cubicBezTo>
                      <a:pt x="40" y="38"/>
                      <a:pt x="40" y="39"/>
                      <a:pt x="40" y="39"/>
                    </a:cubicBezTo>
                    <a:cubicBezTo>
                      <a:pt x="40" y="39"/>
                      <a:pt x="41" y="39"/>
                      <a:pt x="40" y="40"/>
                    </a:cubicBezTo>
                    <a:cubicBezTo>
                      <a:pt x="40" y="41"/>
                      <a:pt x="40" y="40"/>
                      <a:pt x="40" y="40"/>
                    </a:cubicBezTo>
                    <a:cubicBezTo>
                      <a:pt x="40" y="41"/>
                      <a:pt x="40" y="41"/>
                      <a:pt x="40" y="41"/>
                    </a:cubicBezTo>
                    <a:cubicBezTo>
                      <a:pt x="40" y="41"/>
                      <a:pt x="40" y="42"/>
                      <a:pt x="39" y="42"/>
                    </a:cubicBezTo>
                    <a:cubicBezTo>
                      <a:pt x="39" y="42"/>
                      <a:pt x="39" y="42"/>
                      <a:pt x="39" y="42"/>
                    </a:cubicBezTo>
                    <a:cubicBezTo>
                      <a:pt x="39" y="42"/>
                      <a:pt x="39" y="43"/>
                      <a:pt x="39" y="43"/>
                    </a:cubicBezTo>
                    <a:cubicBezTo>
                      <a:pt x="39" y="43"/>
                      <a:pt x="39" y="43"/>
                      <a:pt x="39" y="43"/>
                    </a:cubicBezTo>
                    <a:cubicBezTo>
                      <a:pt x="39" y="44"/>
                      <a:pt x="38" y="44"/>
                      <a:pt x="38" y="44"/>
                    </a:cubicBezTo>
                    <a:cubicBezTo>
                      <a:pt x="38" y="44"/>
                      <a:pt x="38" y="44"/>
                      <a:pt x="38" y="44"/>
                    </a:cubicBezTo>
                    <a:cubicBezTo>
                      <a:pt x="37" y="44"/>
                      <a:pt x="37" y="45"/>
                      <a:pt x="37" y="44"/>
                    </a:cubicBezTo>
                    <a:cubicBezTo>
                      <a:pt x="37" y="45"/>
                      <a:pt x="37" y="45"/>
                      <a:pt x="37" y="45"/>
                    </a:cubicBezTo>
                    <a:cubicBezTo>
                      <a:pt x="37" y="45"/>
                      <a:pt x="37" y="45"/>
                      <a:pt x="38" y="45"/>
                    </a:cubicBezTo>
                    <a:cubicBezTo>
                      <a:pt x="38" y="45"/>
                      <a:pt x="38" y="45"/>
                      <a:pt x="37" y="45"/>
                    </a:cubicBezTo>
                    <a:cubicBezTo>
                      <a:pt x="37" y="46"/>
                      <a:pt x="37" y="46"/>
                      <a:pt x="37" y="46"/>
                    </a:cubicBezTo>
                    <a:cubicBezTo>
                      <a:pt x="37" y="46"/>
                      <a:pt x="37" y="46"/>
                      <a:pt x="37" y="45"/>
                    </a:cubicBezTo>
                    <a:cubicBezTo>
                      <a:pt x="37" y="45"/>
                      <a:pt x="37" y="45"/>
                      <a:pt x="37" y="46"/>
                    </a:cubicBezTo>
                    <a:cubicBezTo>
                      <a:pt x="37" y="46"/>
                      <a:pt x="37" y="46"/>
                      <a:pt x="37" y="46"/>
                    </a:cubicBezTo>
                    <a:cubicBezTo>
                      <a:pt x="36" y="46"/>
                      <a:pt x="36" y="46"/>
                      <a:pt x="36" y="46"/>
                    </a:cubicBezTo>
                    <a:cubicBezTo>
                      <a:pt x="36" y="46"/>
                      <a:pt x="36" y="46"/>
                      <a:pt x="36" y="47"/>
                    </a:cubicBezTo>
                    <a:cubicBezTo>
                      <a:pt x="36" y="47"/>
                      <a:pt x="36" y="47"/>
                      <a:pt x="36" y="47"/>
                    </a:cubicBezTo>
                    <a:cubicBezTo>
                      <a:pt x="36" y="48"/>
                      <a:pt x="36" y="48"/>
                      <a:pt x="36" y="48"/>
                    </a:cubicBezTo>
                    <a:cubicBezTo>
                      <a:pt x="36" y="48"/>
                      <a:pt x="36" y="48"/>
                      <a:pt x="36" y="48"/>
                    </a:cubicBezTo>
                    <a:cubicBezTo>
                      <a:pt x="36" y="48"/>
                      <a:pt x="36" y="48"/>
                      <a:pt x="36" y="49"/>
                    </a:cubicBezTo>
                    <a:cubicBezTo>
                      <a:pt x="35" y="49"/>
                      <a:pt x="35" y="50"/>
                      <a:pt x="34" y="51"/>
                    </a:cubicBezTo>
                    <a:cubicBezTo>
                      <a:pt x="34" y="51"/>
                      <a:pt x="34" y="51"/>
                      <a:pt x="34" y="52"/>
                    </a:cubicBezTo>
                    <a:cubicBezTo>
                      <a:pt x="34" y="51"/>
                      <a:pt x="34" y="52"/>
                      <a:pt x="33" y="52"/>
                    </a:cubicBezTo>
                    <a:cubicBezTo>
                      <a:pt x="33" y="52"/>
                      <a:pt x="33" y="52"/>
                      <a:pt x="34" y="52"/>
                    </a:cubicBezTo>
                    <a:cubicBezTo>
                      <a:pt x="33" y="52"/>
                      <a:pt x="34" y="53"/>
                      <a:pt x="33" y="53"/>
                    </a:cubicBezTo>
                    <a:cubicBezTo>
                      <a:pt x="33" y="53"/>
                      <a:pt x="33" y="53"/>
                      <a:pt x="33" y="53"/>
                    </a:cubicBezTo>
                    <a:cubicBezTo>
                      <a:pt x="33" y="53"/>
                      <a:pt x="33" y="53"/>
                      <a:pt x="33" y="53"/>
                    </a:cubicBezTo>
                    <a:cubicBezTo>
                      <a:pt x="33" y="53"/>
                      <a:pt x="33" y="53"/>
                      <a:pt x="33" y="52"/>
                    </a:cubicBezTo>
                    <a:cubicBezTo>
                      <a:pt x="32" y="53"/>
                      <a:pt x="33" y="54"/>
                      <a:pt x="32" y="54"/>
                    </a:cubicBezTo>
                    <a:cubicBezTo>
                      <a:pt x="32" y="54"/>
                      <a:pt x="33" y="54"/>
                      <a:pt x="33" y="55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1" y="56"/>
                      <a:pt x="31" y="56"/>
                      <a:pt x="31" y="56"/>
                    </a:cubicBezTo>
                    <a:cubicBezTo>
                      <a:pt x="31" y="56"/>
                      <a:pt x="31" y="57"/>
                      <a:pt x="30" y="57"/>
                    </a:cubicBezTo>
                    <a:cubicBezTo>
                      <a:pt x="30" y="58"/>
                      <a:pt x="30" y="58"/>
                      <a:pt x="30" y="58"/>
                    </a:cubicBezTo>
                    <a:cubicBezTo>
                      <a:pt x="30" y="58"/>
                      <a:pt x="30" y="58"/>
                      <a:pt x="30" y="58"/>
                    </a:cubicBezTo>
                    <a:cubicBezTo>
                      <a:pt x="30" y="58"/>
                      <a:pt x="30" y="58"/>
                      <a:pt x="30" y="59"/>
                    </a:cubicBezTo>
                    <a:cubicBezTo>
                      <a:pt x="30" y="59"/>
                      <a:pt x="30" y="59"/>
                      <a:pt x="30" y="59"/>
                    </a:cubicBezTo>
                    <a:cubicBezTo>
                      <a:pt x="29" y="58"/>
                      <a:pt x="29" y="59"/>
                      <a:pt x="29" y="59"/>
                    </a:cubicBezTo>
                    <a:cubicBezTo>
                      <a:pt x="30" y="59"/>
                      <a:pt x="29" y="59"/>
                      <a:pt x="29" y="60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9" y="61"/>
                      <a:pt x="29" y="60"/>
                      <a:pt x="29" y="60"/>
                    </a:cubicBezTo>
                    <a:cubicBezTo>
                      <a:pt x="28" y="60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9" y="61"/>
                      <a:pt x="29" y="61"/>
                    </a:cubicBezTo>
                    <a:cubicBezTo>
                      <a:pt x="29" y="61"/>
                      <a:pt x="28" y="61"/>
                      <a:pt x="28" y="61"/>
                    </a:cubicBezTo>
                    <a:cubicBezTo>
                      <a:pt x="28" y="61"/>
                      <a:pt x="28" y="62"/>
                      <a:pt x="28" y="62"/>
                    </a:cubicBezTo>
                    <a:cubicBezTo>
                      <a:pt x="28" y="62"/>
                      <a:pt x="28" y="61"/>
                      <a:pt x="28" y="61"/>
                    </a:cubicBezTo>
                    <a:cubicBezTo>
                      <a:pt x="28" y="61"/>
                      <a:pt x="28" y="61"/>
                      <a:pt x="28" y="61"/>
                    </a:cubicBezTo>
                    <a:cubicBezTo>
                      <a:pt x="28" y="61"/>
                      <a:pt x="28" y="61"/>
                      <a:pt x="28" y="62"/>
                    </a:cubicBezTo>
                    <a:cubicBezTo>
                      <a:pt x="27" y="63"/>
                      <a:pt x="27" y="64"/>
                      <a:pt x="27" y="64"/>
                    </a:cubicBezTo>
                    <a:cubicBezTo>
                      <a:pt x="27" y="64"/>
                      <a:pt x="27" y="64"/>
                      <a:pt x="27" y="65"/>
                    </a:cubicBezTo>
                    <a:cubicBezTo>
                      <a:pt x="27" y="65"/>
                      <a:pt x="26" y="65"/>
                      <a:pt x="26" y="65"/>
                    </a:cubicBezTo>
                    <a:cubicBezTo>
                      <a:pt x="26" y="66"/>
                      <a:pt x="26" y="66"/>
                      <a:pt x="26" y="67"/>
                    </a:cubicBezTo>
                    <a:cubicBezTo>
                      <a:pt x="26" y="67"/>
                      <a:pt x="25" y="67"/>
                      <a:pt x="25" y="67"/>
                    </a:cubicBezTo>
                    <a:cubicBezTo>
                      <a:pt x="25" y="67"/>
                      <a:pt x="25" y="68"/>
                      <a:pt x="25" y="69"/>
                    </a:cubicBezTo>
                    <a:cubicBezTo>
                      <a:pt x="25" y="69"/>
                      <a:pt x="25" y="69"/>
                      <a:pt x="25" y="68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69"/>
                      <a:pt x="25" y="69"/>
                    </a:cubicBezTo>
                    <a:cubicBezTo>
                      <a:pt x="25" y="69"/>
                      <a:pt x="25" y="70"/>
                      <a:pt x="25" y="70"/>
                    </a:cubicBezTo>
                    <a:cubicBezTo>
                      <a:pt x="25" y="70"/>
                      <a:pt x="25" y="70"/>
                      <a:pt x="25" y="70"/>
                    </a:cubicBezTo>
                    <a:cubicBezTo>
                      <a:pt x="24" y="70"/>
                      <a:pt x="25" y="70"/>
                      <a:pt x="24" y="70"/>
                    </a:cubicBezTo>
                    <a:cubicBezTo>
                      <a:pt x="24" y="70"/>
                      <a:pt x="24" y="70"/>
                      <a:pt x="23" y="71"/>
                    </a:cubicBezTo>
                    <a:cubicBezTo>
                      <a:pt x="23" y="71"/>
                      <a:pt x="23" y="71"/>
                      <a:pt x="23" y="71"/>
                    </a:cubicBezTo>
                    <a:cubicBezTo>
                      <a:pt x="23" y="71"/>
                      <a:pt x="23" y="71"/>
                      <a:pt x="23" y="71"/>
                    </a:cubicBezTo>
                    <a:cubicBezTo>
                      <a:pt x="23" y="71"/>
                      <a:pt x="23" y="71"/>
                      <a:pt x="23" y="73"/>
                    </a:cubicBezTo>
                    <a:cubicBezTo>
                      <a:pt x="23" y="73"/>
                      <a:pt x="23" y="73"/>
                      <a:pt x="23" y="73"/>
                    </a:cubicBezTo>
                    <a:cubicBezTo>
                      <a:pt x="22" y="73"/>
                      <a:pt x="23" y="73"/>
                      <a:pt x="23" y="74"/>
                    </a:cubicBezTo>
                    <a:cubicBezTo>
                      <a:pt x="23" y="74"/>
                      <a:pt x="23" y="74"/>
                      <a:pt x="22" y="75"/>
                    </a:cubicBezTo>
                    <a:cubicBezTo>
                      <a:pt x="22" y="75"/>
                      <a:pt x="22" y="75"/>
                      <a:pt x="22" y="75"/>
                    </a:cubicBezTo>
                    <a:cubicBezTo>
                      <a:pt x="22" y="74"/>
                      <a:pt x="22" y="75"/>
                      <a:pt x="22" y="74"/>
                    </a:cubicBezTo>
                    <a:cubicBezTo>
                      <a:pt x="22" y="75"/>
                      <a:pt x="21" y="75"/>
                      <a:pt x="21" y="76"/>
                    </a:cubicBezTo>
                    <a:cubicBezTo>
                      <a:pt x="22" y="76"/>
                      <a:pt x="21" y="76"/>
                      <a:pt x="21" y="77"/>
                    </a:cubicBezTo>
                    <a:cubicBezTo>
                      <a:pt x="21" y="77"/>
                      <a:pt x="21" y="77"/>
                      <a:pt x="21" y="77"/>
                    </a:cubicBezTo>
                    <a:cubicBezTo>
                      <a:pt x="20" y="78"/>
                      <a:pt x="20" y="78"/>
                      <a:pt x="20" y="79"/>
                    </a:cubicBezTo>
                    <a:cubicBezTo>
                      <a:pt x="20" y="79"/>
                      <a:pt x="19" y="80"/>
                      <a:pt x="19" y="80"/>
                    </a:cubicBezTo>
                    <a:cubicBezTo>
                      <a:pt x="19" y="81"/>
                      <a:pt x="19" y="81"/>
                      <a:pt x="19" y="81"/>
                    </a:cubicBezTo>
                    <a:cubicBezTo>
                      <a:pt x="19" y="81"/>
                      <a:pt x="19" y="81"/>
                      <a:pt x="19" y="81"/>
                    </a:cubicBezTo>
                    <a:cubicBezTo>
                      <a:pt x="19" y="81"/>
                      <a:pt x="18" y="81"/>
                      <a:pt x="18" y="82"/>
                    </a:cubicBezTo>
                    <a:cubicBezTo>
                      <a:pt x="18" y="82"/>
                      <a:pt x="18" y="82"/>
                      <a:pt x="18" y="82"/>
                    </a:cubicBezTo>
                    <a:cubicBezTo>
                      <a:pt x="18" y="82"/>
                      <a:pt x="18" y="83"/>
                      <a:pt x="18" y="83"/>
                    </a:cubicBezTo>
                    <a:cubicBezTo>
                      <a:pt x="18" y="83"/>
                      <a:pt x="18" y="83"/>
                      <a:pt x="18" y="83"/>
                    </a:cubicBezTo>
                    <a:cubicBezTo>
                      <a:pt x="17" y="83"/>
                      <a:pt x="18" y="83"/>
                      <a:pt x="17" y="84"/>
                    </a:cubicBezTo>
                    <a:cubicBezTo>
                      <a:pt x="17" y="84"/>
                      <a:pt x="17" y="84"/>
                      <a:pt x="17" y="84"/>
                    </a:cubicBezTo>
                    <a:cubicBezTo>
                      <a:pt x="17" y="84"/>
                      <a:pt x="17" y="84"/>
                      <a:pt x="16" y="84"/>
                    </a:cubicBezTo>
                    <a:cubicBezTo>
                      <a:pt x="15" y="87"/>
                      <a:pt x="14" y="88"/>
                      <a:pt x="13" y="91"/>
                    </a:cubicBezTo>
                    <a:cubicBezTo>
                      <a:pt x="13" y="91"/>
                      <a:pt x="13" y="90"/>
                      <a:pt x="13" y="90"/>
                    </a:cubicBezTo>
                    <a:cubicBezTo>
                      <a:pt x="13" y="91"/>
                      <a:pt x="13" y="91"/>
                      <a:pt x="13" y="91"/>
                    </a:cubicBezTo>
                    <a:cubicBezTo>
                      <a:pt x="13" y="91"/>
                      <a:pt x="12" y="91"/>
                      <a:pt x="12" y="91"/>
                    </a:cubicBezTo>
                    <a:cubicBezTo>
                      <a:pt x="12" y="91"/>
                      <a:pt x="12" y="91"/>
                      <a:pt x="12" y="92"/>
                    </a:cubicBezTo>
                    <a:cubicBezTo>
                      <a:pt x="12" y="92"/>
                      <a:pt x="12" y="92"/>
                      <a:pt x="12" y="92"/>
                    </a:cubicBezTo>
                    <a:cubicBezTo>
                      <a:pt x="12" y="93"/>
                      <a:pt x="12" y="93"/>
                      <a:pt x="12" y="93"/>
                    </a:cubicBezTo>
                    <a:cubicBezTo>
                      <a:pt x="11" y="94"/>
                      <a:pt x="12" y="94"/>
                      <a:pt x="11" y="94"/>
                    </a:cubicBezTo>
                    <a:cubicBezTo>
                      <a:pt x="11" y="95"/>
                      <a:pt x="11" y="95"/>
                      <a:pt x="11" y="95"/>
                    </a:cubicBezTo>
                    <a:cubicBezTo>
                      <a:pt x="11" y="96"/>
                      <a:pt x="11" y="95"/>
                      <a:pt x="11" y="95"/>
                    </a:cubicBezTo>
                    <a:cubicBezTo>
                      <a:pt x="10" y="97"/>
                      <a:pt x="9" y="98"/>
                      <a:pt x="8" y="100"/>
                    </a:cubicBezTo>
                    <a:cubicBezTo>
                      <a:pt x="8" y="101"/>
                      <a:pt x="7" y="101"/>
                      <a:pt x="8" y="102"/>
                    </a:cubicBezTo>
                    <a:cubicBezTo>
                      <a:pt x="8" y="102"/>
                      <a:pt x="8" y="102"/>
                      <a:pt x="8" y="102"/>
                    </a:cubicBezTo>
                    <a:cubicBezTo>
                      <a:pt x="8" y="102"/>
                      <a:pt x="8" y="102"/>
                      <a:pt x="7" y="102"/>
                    </a:cubicBezTo>
                    <a:cubicBezTo>
                      <a:pt x="7" y="102"/>
                      <a:pt x="7" y="103"/>
                      <a:pt x="7" y="103"/>
                    </a:cubicBezTo>
                    <a:cubicBezTo>
                      <a:pt x="7" y="103"/>
                      <a:pt x="7" y="103"/>
                      <a:pt x="7" y="103"/>
                    </a:cubicBezTo>
                    <a:cubicBezTo>
                      <a:pt x="7" y="103"/>
                      <a:pt x="7" y="104"/>
                      <a:pt x="7" y="105"/>
                    </a:cubicBezTo>
                    <a:cubicBezTo>
                      <a:pt x="7" y="105"/>
                      <a:pt x="7" y="105"/>
                      <a:pt x="6" y="105"/>
                    </a:cubicBezTo>
                    <a:cubicBezTo>
                      <a:pt x="5" y="106"/>
                      <a:pt x="3" y="108"/>
                      <a:pt x="3" y="110"/>
                    </a:cubicBezTo>
                    <a:cubicBezTo>
                      <a:pt x="3" y="110"/>
                      <a:pt x="3" y="110"/>
                      <a:pt x="2" y="110"/>
                    </a:cubicBezTo>
                    <a:cubicBezTo>
                      <a:pt x="2" y="112"/>
                      <a:pt x="0" y="113"/>
                      <a:pt x="0" y="115"/>
                    </a:cubicBezTo>
                    <a:cubicBezTo>
                      <a:pt x="0" y="116"/>
                      <a:pt x="1" y="117"/>
                      <a:pt x="1" y="117"/>
                    </a:cubicBezTo>
                    <a:cubicBezTo>
                      <a:pt x="2" y="114"/>
                      <a:pt x="3" y="112"/>
                      <a:pt x="5" y="110"/>
                    </a:cubicBezTo>
                    <a:cubicBezTo>
                      <a:pt x="5" y="109"/>
                      <a:pt x="6" y="107"/>
                      <a:pt x="7" y="107"/>
                    </a:cubicBezTo>
                    <a:cubicBezTo>
                      <a:pt x="8" y="103"/>
                      <a:pt x="11" y="101"/>
                      <a:pt x="13" y="97"/>
                    </a:cubicBezTo>
                    <a:cubicBezTo>
                      <a:pt x="12" y="97"/>
                      <a:pt x="12" y="97"/>
                      <a:pt x="12" y="96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4" y="95"/>
                      <a:pt x="14" y="94"/>
                      <a:pt x="15" y="92"/>
                    </a:cubicBezTo>
                    <a:cubicBezTo>
                      <a:pt x="15" y="92"/>
                      <a:pt x="15" y="91"/>
                      <a:pt x="15" y="91"/>
                    </a:cubicBezTo>
                    <a:cubicBezTo>
                      <a:pt x="16" y="91"/>
                      <a:pt x="16" y="91"/>
                      <a:pt x="16" y="90"/>
                    </a:cubicBezTo>
                    <a:cubicBezTo>
                      <a:pt x="19" y="86"/>
                      <a:pt x="21" y="83"/>
                      <a:pt x="22" y="79"/>
                    </a:cubicBezTo>
                    <a:cubicBezTo>
                      <a:pt x="25" y="75"/>
                      <a:pt x="26" y="72"/>
                      <a:pt x="28" y="68"/>
                    </a:cubicBezTo>
                    <a:cubicBezTo>
                      <a:pt x="28" y="67"/>
                      <a:pt x="29" y="66"/>
                      <a:pt x="29" y="66"/>
                    </a:cubicBezTo>
                    <a:cubicBezTo>
                      <a:pt x="29" y="65"/>
                      <a:pt x="29" y="65"/>
                      <a:pt x="30" y="64"/>
                    </a:cubicBezTo>
                    <a:cubicBezTo>
                      <a:pt x="30" y="64"/>
                      <a:pt x="30" y="64"/>
                      <a:pt x="29" y="64"/>
                    </a:cubicBezTo>
                    <a:cubicBezTo>
                      <a:pt x="29" y="64"/>
                      <a:pt x="30" y="64"/>
                      <a:pt x="30" y="63"/>
                    </a:cubicBezTo>
                    <a:cubicBezTo>
                      <a:pt x="30" y="62"/>
                      <a:pt x="30" y="64"/>
                      <a:pt x="31" y="62"/>
                    </a:cubicBezTo>
                    <a:cubicBezTo>
                      <a:pt x="32" y="61"/>
                      <a:pt x="33" y="59"/>
                      <a:pt x="34" y="57"/>
                    </a:cubicBezTo>
                    <a:cubicBezTo>
                      <a:pt x="34" y="57"/>
                      <a:pt x="34" y="56"/>
                      <a:pt x="34" y="56"/>
                    </a:cubicBezTo>
                    <a:cubicBezTo>
                      <a:pt x="34" y="56"/>
                      <a:pt x="34" y="56"/>
                      <a:pt x="34" y="57"/>
                    </a:cubicBezTo>
                    <a:cubicBezTo>
                      <a:pt x="35" y="56"/>
                      <a:pt x="35" y="56"/>
                      <a:pt x="35" y="55"/>
                    </a:cubicBezTo>
                    <a:cubicBezTo>
                      <a:pt x="35" y="54"/>
                      <a:pt x="36" y="53"/>
                      <a:pt x="36" y="53"/>
                    </a:cubicBezTo>
                    <a:cubicBezTo>
                      <a:pt x="36" y="53"/>
                      <a:pt x="36" y="52"/>
                      <a:pt x="37" y="52"/>
                    </a:cubicBezTo>
                    <a:cubicBezTo>
                      <a:pt x="36" y="52"/>
                      <a:pt x="37" y="52"/>
                      <a:pt x="37" y="51"/>
                    </a:cubicBezTo>
                    <a:cubicBezTo>
                      <a:pt x="39" y="49"/>
                      <a:pt x="40" y="47"/>
                      <a:pt x="40" y="45"/>
                    </a:cubicBezTo>
                    <a:cubicBezTo>
                      <a:pt x="41" y="44"/>
                      <a:pt x="42" y="43"/>
                      <a:pt x="43" y="42"/>
                    </a:cubicBezTo>
                    <a:cubicBezTo>
                      <a:pt x="43" y="42"/>
                      <a:pt x="42" y="42"/>
                      <a:pt x="42" y="42"/>
                    </a:cubicBezTo>
                    <a:cubicBezTo>
                      <a:pt x="43" y="42"/>
                      <a:pt x="43" y="42"/>
                      <a:pt x="43" y="42"/>
                    </a:cubicBezTo>
                    <a:cubicBezTo>
                      <a:pt x="43" y="41"/>
                      <a:pt x="44" y="41"/>
                      <a:pt x="44" y="39"/>
                    </a:cubicBezTo>
                    <a:cubicBezTo>
                      <a:pt x="45" y="38"/>
                      <a:pt x="45" y="38"/>
                      <a:pt x="46" y="37"/>
                    </a:cubicBezTo>
                    <a:cubicBezTo>
                      <a:pt x="45" y="37"/>
                      <a:pt x="46" y="36"/>
                      <a:pt x="46" y="35"/>
                    </a:cubicBezTo>
                    <a:cubicBezTo>
                      <a:pt x="46" y="35"/>
                      <a:pt x="46" y="35"/>
                      <a:pt x="46" y="36"/>
                    </a:cubicBezTo>
                    <a:cubicBezTo>
                      <a:pt x="46" y="35"/>
                      <a:pt x="46" y="35"/>
                      <a:pt x="47" y="34"/>
                    </a:cubicBezTo>
                    <a:cubicBezTo>
                      <a:pt x="47" y="34"/>
                      <a:pt x="47" y="34"/>
                      <a:pt x="47" y="33"/>
                    </a:cubicBezTo>
                    <a:cubicBezTo>
                      <a:pt x="48" y="33"/>
                      <a:pt x="48" y="32"/>
                      <a:pt x="48" y="32"/>
                    </a:cubicBezTo>
                    <a:cubicBezTo>
                      <a:pt x="48" y="32"/>
                      <a:pt x="48" y="31"/>
                      <a:pt x="48" y="31"/>
                    </a:cubicBezTo>
                    <a:cubicBezTo>
                      <a:pt x="49" y="30"/>
                      <a:pt x="50" y="28"/>
                      <a:pt x="51" y="27"/>
                    </a:cubicBezTo>
                    <a:cubicBezTo>
                      <a:pt x="51" y="25"/>
                      <a:pt x="53" y="24"/>
                      <a:pt x="53" y="22"/>
                    </a:cubicBezTo>
                    <a:cubicBezTo>
                      <a:pt x="53" y="21"/>
                      <a:pt x="54" y="21"/>
                      <a:pt x="54" y="21"/>
                    </a:cubicBezTo>
                    <a:cubicBezTo>
                      <a:pt x="54" y="20"/>
                      <a:pt x="54" y="20"/>
                      <a:pt x="54" y="20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5" y="19"/>
                      <a:pt x="55" y="18"/>
                      <a:pt x="55" y="17"/>
                    </a:cubicBezTo>
                    <a:cubicBezTo>
                      <a:pt x="55" y="17"/>
                      <a:pt x="55" y="17"/>
                      <a:pt x="55" y="17"/>
                    </a:cubicBezTo>
                    <a:cubicBezTo>
                      <a:pt x="56" y="17"/>
                      <a:pt x="56" y="16"/>
                      <a:pt x="57" y="16"/>
                    </a:cubicBezTo>
                    <a:cubicBezTo>
                      <a:pt x="57" y="15"/>
                      <a:pt x="57" y="15"/>
                      <a:pt x="57" y="15"/>
                    </a:cubicBezTo>
                    <a:cubicBezTo>
                      <a:pt x="57" y="14"/>
                      <a:pt x="57" y="15"/>
                      <a:pt x="57" y="14"/>
                    </a:cubicBezTo>
                    <a:cubicBezTo>
                      <a:pt x="57" y="14"/>
                      <a:pt x="57" y="14"/>
                      <a:pt x="57" y="15"/>
                    </a:cubicBezTo>
                    <a:cubicBezTo>
                      <a:pt x="58" y="13"/>
                      <a:pt x="58" y="12"/>
                      <a:pt x="58" y="11"/>
                    </a:cubicBezTo>
                    <a:cubicBezTo>
                      <a:pt x="59" y="11"/>
                      <a:pt x="59" y="10"/>
                      <a:pt x="60" y="9"/>
                    </a:cubicBezTo>
                    <a:cubicBezTo>
                      <a:pt x="60" y="8"/>
                      <a:pt x="61" y="8"/>
                      <a:pt x="60" y="7"/>
                    </a:cubicBezTo>
                    <a:cubicBezTo>
                      <a:pt x="61" y="7"/>
                      <a:pt x="61" y="6"/>
                      <a:pt x="62" y="6"/>
                    </a:cubicBezTo>
                    <a:cubicBezTo>
                      <a:pt x="62" y="5"/>
                      <a:pt x="62" y="5"/>
                      <a:pt x="62" y="5"/>
                    </a:cubicBezTo>
                    <a:cubicBezTo>
                      <a:pt x="62" y="5"/>
                      <a:pt x="62" y="5"/>
                      <a:pt x="62" y="5"/>
                    </a:cubicBezTo>
                    <a:cubicBezTo>
                      <a:pt x="62" y="4"/>
                      <a:pt x="62" y="4"/>
                      <a:pt x="62" y="3"/>
                    </a:cubicBezTo>
                    <a:cubicBezTo>
                      <a:pt x="62" y="3"/>
                      <a:pt x="62" y="3"/>
                      <a:pt x="62" y="3"/>
                    </a:cubicBezTo>
                    <a:cubicBezTo>
                      <a:pt x="62" y="3"/>
                      <a:pt x="62" y="3"/>
                      <a:pt x="63" y="4"/>
                    </a:cubicBezTo>
                    <a:cubicBezTo>
                      <a:pt x="63" y="3"/>
                      <a:pt x="63" y="3"/>
                      <a:pt x="63" y="3"/>
                    </a:cubicBezTo>
                    <a:cubicBezTo>
                      <a:pt x="63" y="3"/>
                      <a:pt x="63" y="3"/>
                      <a:pt x="63" y="2"/>
                    </a:cubicBezTo>
                    <a:cubicBezTo>
                      <a:pt x="63" y="2"/>
                      <a:pt x="64" y="2"/>
                      <a:pt x="64" y="2"/>
                    </a:cubicBezTo>
                    <a:cubicBezTo>
                      <a:pt x="64" y="2"/>
                      <a:pt x="64" y="2"/>
                      <a:pt x="64" y="2"/>
                    </a:cubicBezTo>
                    <a:cubicBezTo>
                      <a:pt x="63" y="1"/>
                      <a:pt x="63" y="1"/>
                      <a:pt x="63" y="1"/>
                    </a:cubicBezTo>
                    <a:cubicBezTo>
                      <a:pt x="63" y="1"/>
                      <a:pt x="63" y="1"/>
                      <a:pt x="63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18" name="Freeform 90"/>
              <p:cNvSpPr>
                <a:spLocks/>
              </p:cNvSpPr>
              <p:nvPr/>
            </p:nvSpPr>
            <p:spPr bwMode="auto">
              <a:xfrm>
                <a:off x="1147" y="2046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1 h 1"/>
                  <a:gd name="T8" fmla="*/ 1 w 1"/>
                  <a:gd name="T9" fmla="*/ 0 h 1"/>
                  <a:gd name="T10" fmla="*/ 0 w 1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19" name="Freeform 91"/>
              <p:cNvSpPr>
                <a:spLocks/>
              </p:cNvSpPr>
              <p:nvPr/>
            </p:nvSpPr>
            <p:spPr bwMode="auto">
              <a:xfrm>
                <a:off x="1147" y="204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20" name="Freeform 92"/>
              <p:cNvSpPr>
                <a:spLocks/>
              </p:cNvSpPr>
              <p:nvPr/>
            </p:nvSpPr>
            <p:spPr bwMode="auto">
              <a:xfrm>
                <a:off x="1025" y="806"/>
                <a:ext cx="104" cy="198"/>
              </a:xfrm>
              <a:custGeom>
                <a:avLst/>
                <a:gdLst>
                  <a:gd name="T0" fmla="*/ 32 w 52"/>
                  <a:gd name="T1" fmla="*/ 2 h 99"/>
                  <a:gd name="T2" fmla="*/ 8 w 52"/>
                  <a:gd name="T3" fmla="*/ 99 h 99"/>
                  <a:gd name="T4" fmla="*/ 42 w 52"/>
                  <a:gd name="T5" fmla="*/ 61 h 99"/>
                  <a:gd name="T6" fmla="*/ 32 w 52"/>
                  <a:gd name="T7" fmla="*/ 2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2" h="99">
                    <a:moveTo>
                      <a:pt x="32" y="2"/>
                    </a:moveTo>
                    <a:cubicBezTo>
                      <a:pt x="27" y="0"/>
                      <a:pt x="0" y="41"/>
                      <a:pt x="8" y="99"/>
                    </a:cubicBezTo>
                    <a:cubicBezTo>
                      <a:pt x="17" y="96"/>
                      <a:pt x="42" y="61"/>
                      <a:pt x="42" y="61"/>
                    </a:cubicBezTo>
                    <a:cubicBezTo>
                      <a:pt x="42" y="61"/>
                      <a:pt x="52" y="9"/>
                      <a:pt x="32" y="2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21" name="Freeform 93"/>
              <p:cNvSpPr>
                <a:spLocks/>
              </p:cNvSpPr>
              <p:nvPr/>
            </p:nvSpPr>
            <p:spPr bwMode="auto">
              <a:xfrm>
                <a:off x="1071" y="810"/>
                <a:ext cx="52" cy="166"/>
              </a:xfrm>
              <a:custGeom>
                <a:avLst/>
                <a:gdLst>
                  <a:gd name="T0" fmla="*/ 9 w 26"/>
                  <a:gd name="T1" fmla="*/ 0 h 83"/>
                  <a:gd name="T2" fmla="*/ 0 w 26"/>
                  <a:gd name="T3" fmla="*/ 83 h 83"/>
                  <a:gd name="T4" fmla="*/ 19 w 26"/>
                  <a:gd name="T5" fmla="*/ 59 h 83"/>
                  <a:gd name="T6" fmla="*/ 9 w 26"/>
                  <a:gd name="T7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83">
                    <a:moveTo>
                      <a:pt x="9" y="0"/>
                    </a:move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14" y="70"/>
                      <a:pt x="19" y="59"/>
                    </a:cubicBezTo>
                    <a:cubicBezTo>
                      <a:pt x="22" y="47"/>
                      <a:pt x="26" y="7"/>
                      <a:pt x="9" y="0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22" name="Freeform 94"/>
              <p:cNvSpPr>
                <a:spLocks/>
              </p:cNvSpPr>
              <p:nvPr/>
            </p:nvSpPr>
            <p:spPr bwMode="auto">
              <a:xfrm>
                <a:off x="1033" y="1422"/>
                <a:ext cx="112" cy="220"/>
              </a:xfrm>
              <a:custGeom>
                <a:avLst/>
                <a:gdLst>
                  <a:gd name="T0" fmla="*/ 35 w 56"/>
                  <a:gd name="T1" fmla="*/ 2 h 110"/>
                  <a:gd name="T2" fmla="*/ 8 w 56"/>
                  <a:gd name="T3" fmla="*/ 110 h 110"/>
                  <a:gd name="T4" fmla="*/ 45 w 56"/>
                  <a:gd name="T5" fmla="*/ 68 h 110"/>
                  <a:gd name="T6" fmla="*/ 35 w 56"/>
                  <a:gd name="T7" fmla="*/ 2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6" h="110">
                    <a:moveTo>
                      <a:pt x="35" y="2"/>
                    </a:moveTo>
                    <a:cubicBezTo>
                      <a:pt x="30" y="0"/>
                      <a:pt x="0" y="46"/>
                      <a:pt x="8" y="110"/>
                    </a:cubicBezTo>
                    <a:cubicBezTo>
                      <a:pt x="18" y="107"/>
                      <a:pt x="45" y="68"/>
                      <a:pt x="45" y="68"/>
                    </a:cubicBezTo>
                    <a:cubicBezTo>
                      <a:pt x="45" y="68"/>
                      <a:pt x="56" y="10"/>
                      <a:pt x="35" y="2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23" name="Freeform 95"/>
              <p:cNvSpPr>
                <a:spLocks/>
              </p:cNvSpPr>
              <p:nvPr/>
            </p:nvSpPr>
            <p:spPr bwMode="auto">
              <a:xfrm>
                <a:off x="1083" y="1426"/>
                <a:ext cx="58" cy="184"/>
              </a:xfrm>
              <a:custGeom>
                <a:avLst/>
                <a:gdLst>
                  <a:gd name="T0" fmla="*/ 10 w 29"/>
                  <a:gd name="T1" fmla="*/ 0 h 92"/>
                  <a:gd name="T2" fmla="*/ 0 w 29"/>
                  <a:gd name="T3" fmla="*/ 92 h 92"/>
                  <a:gd name="T4" fmla="*/ 20 w 29"/>
                  <a:gd name="T5" fmla="*/ 65 h 92"/>
                  <a:gd name="T6" fmla="*/ 10 w 29"/>
                  <a:gd name="T7" fmla="*/ 0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92">
                    <a:moveTo>
                      <a:pt x="10" y="0"/>
                    </a:move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16" y="78"/>
                      <a:pt x="20" y="65"/>
                    </a:cubicBezTo>
                    <a:cubicBezTo>
                      <a:pt x="25" y="52"/>
                      <a:pt x="29" y="7"/>
                      <a:pt x="10" y="0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24" name="Freeform 96"/>
              <p:cNvSpPr>
                <a:spLocks/>
              </p:cNvSpPr>
              <p:nvPr/>
            </p:nvSpPr>
            <p:spPr bwMode="auto">
              <a:xfrm>
                <a:off x="901" y="1318"/>
                <a:ext cx="114" cy="222"/>
              </a:xfrm>
              <a:custGeom>
                <a:avLst/>
                <a:gdLst>
                  <a:gd name="T0" fmla="*/ 21 w 57"/>
                  <a:gd name="T1" fmla="*/ 2 h 111"/>
                  <a:gd name="T2" fmla="*/ 11 w 57"/>
                  <a:gd name="T3" fmla="*/ 68 h 111"/>
                  <a:gd name="T4" fmla="*/ 48 w 57"/>
                  <a:gd name="T5" fmla="*/ 111 h 111"/>
                  <a:gd name="T6" fmla="*/ 21 w 57"/>
                  <a:gd name="T7" fmla="*/ 2 h 1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" h="111">
                    <a:moveTo>
                      <a:pt x="21" y="2"/>
                    </a:moveTo>
                    <a:cubicBezTo>
                      <a:pt x="0" y="11"/>
                      <a:pt x="11" y="68"/>
                      <a:pt x="11" y="68"/>
                    </a:cubicBezTo>
                    <a:cubicBezTo>
                      <a:pt x="11" y="68"/>
                      <a:pt x="38" y="108"/>
                      <a:pt x="48" y="111"/>
                    </a:cubicBezTo>
                    <a:cubicBezTo>
                      <a:pt x="57" y="47"/>
                      <a:pt x="26" y="0"/>
                      <a:pt x="21" y="2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25" name="Freeform 97"/>
              <p:cNvSpPr>
                <a:spLocks/>
              </p:cNvSpPr>
              <p:nvPr/>
            </p:nvSpPr>
            <p:spPr bwMode="auto">
              <a:xfrm>
                <a:off x="905" y="1324"/>
                <a:ext cx="58" cy="184"/>
              </a:xfrm>
              <a:custGeom>
                <a:avLst/>
                <a:gdLst>
                  <a:gd name="T0" fmla="*/ 9 w 29"/>
                  <a:gd name="T1" fmla="*/ 65 h 92"/>
                  <a:gd name="T2" fmla="*/ 29 w 29"/>
                  <a:gd name="T3" fmla="*/ 92 h 92"/>
                  <a:gd name="T4" fmla="*/ 19 w 29"/>
                  <a:gd name="T5" fmla="*/ 0 h 92"/>
                  <a:gd name="T6" fmla="*/ 9 w 29"/>
                  <a:gd name="T7" fmla="*/ 65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9" h="92">
                    <a:moveTo>
                      <a:pt x="9" y="65"/>
                    </a:moveTo>
                    <a:cubicBezTo>
                      <a:pt x="13" y="78"/>
                      <a:pt x="29" y="92"/>
                      <a:pt x="29" y="92"/>
                    </a:cubicBezTo>
                    <a:cubicBezTo>
                      <a:pt x="29" y="92"/>
                      <a:pt x="29" y="92"/>
                      <a:pt x="19" y="0"/>
                    </a:cubicBezTo>
                    <a:cubicBezTo>
                      <a:pt x="0" y="7"/>
                      <a:pt x="5" y="52"/>
                      <a:pt x="9" y="65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26" name="Freeform 98"/>
              <p:cNvSpPr>
                <a:spLocks/>
              </p:cNvSpPr>
              <p:nvPr/>
            </p:nvSpPr>
            <p:spPr bwMode="auto">
              <a:xfrm>
                <a:off x="869" y="1650"/>
                <a:ext cx="160" cy="250"/>
              </a:xfrm>
              <a:custGeom>
                <a:avLst/>
                <a:gdLst>
                  <a:gd name="T0" fmla="*/ 6 w 80"/>
                  <a:gd name="T1" fmla="*/ 0 h 125"/>
                  <a:gd name="T2" fmla="*/ 76 w 80"/>
                  <a:gd name="T3" fmla="*/ 125 h 125"/>
                  <a:gd name="T4" fmla="*/ 6 w 80"/>
                  <a:gd name="T5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0" h="125">
                    <a:moveTo>
                      <a:pt x="6" y="0"/>
                    </a:moveTo>
                    <a:cubicBezTo>
                      <a:pt x="0" y="83"/>
                      <a:pt x="76" y="125"/>
                      <a:pt x="76" y="125"/>
                    </a:cubicBezTo>
                    <a:cubicBezTo>
                      <a:pt x="76" y="125"/>
                      <a:pt x="80" y="37"/>
                      <a:pt x="6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27" name="Freeform 99"/>
              <p:cNvSpPr>
                <a:spLocks/>
              </p:cNvSpPr>
              <p:nvPr/>
            </p:nvSpPr>
            <p:spPr bwMode="auto">
              <a:xfrm>
                <a:off x="1027" y="1468"/>
                <a:ext cx="160" cy="250"/>
              </a:xfrm>
              <a:custGeom>
                <a:avLst/>
                <a:gdLst>
                  <a:gd name="T0" fmla="*/ 4 w 80"/>
                  <a:gd name="T1" fmla="*/ 125 h 125"/>
                  <a:gd name="T2" fmla="*/ 74 w 80"/>
                  <a:gd name="T3" fmla="*/ 0 h 125"/>
                  <a:gd name="T4" fmla="*/ 4 w 80"/>
                  <a:gd name="T5" fmla="*/ 125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0" h="125">
                    <a:moveTo>
                      <a:pt x="4" y="125"/>
                    </a:moveTo>
                    <a:cubicBezTo>
                      <a:pt x="4" y="125"/>
                      <a:pt x="80" y="84"/>
                      <a:pt x="74" y="0"/>
                    </a:cubicBezTo>
                    <a:cubicBezTo>
                      <a:pt x="0" y="37"/>
                      <a:pt x="4" y="125"/>
                      <a:pt x="4" y="125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28" name="Freeform 100"/>
              <p:cNvSpPr>
                <a:spLocks/>
              </p:cNvSpPr>
              <p:nvPr/>
            </p:nvSpPr>
            <p:spPr bwMode="auto">
              <a:xfrm>
                <a:off x="863" y="1352"/>
                <a:ext cx="158" cy="248"/>
              </a:xfrm>
              <a:custGeom>
                <a:avLst/>
                <a:gdLst>
                  <a:gd name="T0" fmla="*/ 5 w 79"/>
                  <a:gd name="T1" fmla="*/ 0 h 124"/>
                  <a:gd name="T2" fmla="*/ 75 w 79"/>
                  <a:gd name="T3" fmla="*/ 124 h 124"/>
                  <a:gd name="T4" fmla="*/ 5 w 79"/>
                  <a:gd name="T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9" h="124">
                    <a:moveTo>
                      <a:pt x="5" y="0"/>
                    </a:moveTo>
                    <a:cubicBezTo>
                      <a:pt x="0" y="83"/>
                      <a:pt x="75" y="124"/>
                      <a:pt x="75" y="124"/>
                    </a:cubicBezTo>
                    <a:cubicBezTo>
                      <a:pt x="75" y="124"/>
                      <a:pt x="79" y="36"/>
                      <a:pt x="5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29" name="Freeform 101"/>
              <p:cNvSpPr>
                <a:spLocks/>
              </p:cNvSpPr>
              <p:nvPr/>
            </p:nvSpPr>
            <p:spPr bwMode="auto">
              <a:xfrm>
                <a:off x="1035" y="1146"/>
                <a:ext cx="158" cy="248"/>
              </a:xfrm>
              <a:custGeom>
                <a:avLst/>
                <a:gdLst>
                  <a:gd name="T0" fmla="*/ 3 w 79"/>
                  <a:gd name="T1" fmla="*/ 124 h 124"/>
                  <a:gd name="T2" fmla="*/ 74 w 79"/>
                  <a:gd name="T3" fmla="*/ 0 h 124"/>
                  <a:gd name="T4" fmla="*/ 3 w 79"/>
                  <a:gd name="T5" fmla="*/ 124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9" h="124">
                    <a:moveTo>
                      <a:pt x="3" y="124"/>
                    </a:moveTo>
                    <a:cubicBezTo>
                      <a:pt x="3" y="124"/>
                      <a:pt x="79" y="83"/>
                      <a:pt x="74" y="0"/>
                    </a:cubicBezTo>
                    <a:cubicBezTo>
                      <a:pt x="0" y="36"/>
                      <a:pt x="3" y="124"/>
                      <a:pt x="3" y="124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30" name="Freeform 102"/>
              <p:cNvSpPr>
                <a:spLocks/>
              </p:cNvSpPr>
              <p:nvPr/>
            </p:nvSpPr>
            <p:spPr bwMode="auto">
              <a:xfrm>
                <a:off x="863" y="1038"/>
                <a:ext cx="158" cy="248"/>
              </a:xfrm>
              <a:custGeom>
                <a:avLst/>
                <a:gdLst>
                  <a:gd name="T0" fmla="*/ 5 w 79"/>
                  <a:gd name="T1" fmla="*/ 0 h 124"/>
                  <a:gd name="T2" fmla="*/ 75 w 79"/>
                  <a:gd name="T3" fmla="*/ 124 h 124"/>
                  <a:gd name="T4" fmla="*/ 5 w 79"/>
                  <a:gd name="T5" fmla="*/ 0 h 1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9" h="124">
                    <a:moveTo>
                      <a:pt x="5" y="0"/>
                    </a:moveTo>
                    <a:cubicBezTo>
                      <a:pt x="0" y="83"/>
                      <a:pt x="75" y="124"/>
                      <a:pt x="75" y="124"/>
                    </a:cubicBezTo>
                    <a:cubicBezTo>
                      <a:pt x="75" y="124"/>
                      <a:pt x="79" y="36"/>
                      <a:pt x="5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31" name="Freeform 103"/>
              <p:cNvSpPr>
                <a:spLocks/>
              </p:cNvSpPr>
              <p:nvPr/>
            </p:nvSpPr>
            <p:spPr bwMode="auto">
              <a:xfrm>
                <a:off x="855" y="744"/>
                <a:ext cx="160" cy="250"/>
              </a:xfrm>
              <a:custGeom>
                <a:avLst/>
                <a:gdLst>
                  <a:gd name="T0" fmla="*/ 6 w 80"/>
                  <a:gd name="T1" fmla="*/ 0 h 125"/>
                  <a:gd name="T2" fmla="*/ 76 w 80"/>
                  <a:gd name="T3" fmla="*/ 125 h 125"/>
                  <a:gd name="T4" fmla="*/ 6 w 80"/>
                  <a:gd name="T5" fmla="*/ 0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0" h="125">
                    <a:moveTo>
                      <a:pt x="6" y="0"/>
                    </a:moveTo>
                    <a:cubicBezTo>
                      <a:pt x="0" y="84"/>
                      <a:pt x="76" y="125"/>
                      <a:pt x="76" y="125"/>
                    </a:cubicBezTo>
                    <a:cubicBezTo>
                      <a:pt x="76" y="125"/>
                      <a:pt x="80" y="36"/>
                      <a:pt x="6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32" name="Freeform 104"/>
              <p:cNvSpPr>
                <a:spLocks/>
              </p:cNvSpPr>
              <p:nvPr/>
            </p:nvSpPr>
            <p:spPr bwMode="auto">
              <a:xfrm>
                <a:off x="1021" y="856"/>
                <a:ext cx="144" cy="224"/>
              </a:xfrm>
              <a:custGeom>
                <a:avLst/>
                <a:gdLst>
                  <a:gd name="T0" fmla="*/ 4 w 72"/>
                  <a:gd name="T1" fmla="*/ 112 h 112"/>
                  <a:gd name="T2" fmla="*/ 67 w 72"/>
                  <a:gd name="T3" fmla="*/ 0 h 112"/>
                  <a:gd name="T4" fmla="*/ 4 w 72"/>
                  <a:gd name="T5" fmla="*/ 112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2" h="112">
                    <a:moveTo>
                      <a:pt x="4" y="112"/>
                    </a:moveTo>
                    <a:cubicBezTo>
                      <a:pt x="4" y="112"/>
                      <a:pt x="72" y="75"/>
                      <a:pt x="67" y="0"/>
                    </a:cubicBezTo>
                    <a:cubicBezTo>
                      <a:pt x="0" y="33"/>
                      <a:pt x="4" y="112"/>
                      <a:pt x="4" y="112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33" name="Freeform 105"/>
              <p:cNvSpPr>
                <a:spLocks/>
              </p:cNvSpPr>
              <p:nvPr/>
            </p:nvSpPr>
            <p:spPr bwMode="auto">
              <a:xfrm>
                <a:off x="1115" y="156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34" name="Freeform 106"/>
              <p:cNvSpPr>
                <a:spLocks/>
              </p:cNvSpPr>
              <p:nvPr/>
            </p:nvSpPr>
            <p:spPr bwMode="auto">
              <a:xfrm>
                <a:off x="1117" y="156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35" name="Freeform 107"/>
              <p:cNvSpPr>
                <a:spLocks/>
              </p:cNvSpPr>
              <p:nvPr/>
            </p:nvSpPr>
            <p:spPr bwMode="auto">
              <a:xfrm>
                <a:off x="1115" y="156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36" name="Freeform 108"/>
              <p:cNvSpPr>
                <a:spLocks/>
              </p:cNvSpPr>
              <p:nvPr/>
            </p:nvSpPr>
            <p:spPr bwMode="auto">
              <a:xfrm>
                <a:off x="1141" y="151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37" name="Freeform 109"/>
              <p:cNvSpPr>
                <a:spLocks/>
              </p:cNvSpPr>
              <p:nvPr/>
            </p:nvSpPr>
            <p:spPr bwMode="auto">
              <a:xfrm>
                <a:off x="1141" y="151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38" name="Freeform 110"/>
              <p:cNvSpPr>
                <a:spLocks/>
              </p:cNvSpPr>
              <p:nvPr/>
            </p:nvSpPr>
            <p:spPr bwMode="auto">
              <a:xfrm>
                <a:off x="1091" y="160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39" name="Freeform 111"/>
              <p:cNvSpPr>
                <a:spLocks/>
              </p:cNvSpPr>
              <p:nvPr/>
            </p:nvSpPr>
            <p:spPr bwMode="auto">
              <a:xfrm>
                <a:off x="1139" y="151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40" name="Freeform 112"/>
              <p:cNvSpPr>
                <a:spLocks/>
              </p:cNvSpPr>
              <p:nvPr/>
            </p:nvSpPr>
            <p:spPr bwMode="auto">
              <a:xfrm>
                <a:off x="1111" y="1570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41" name="Freeform 113"/>
              <p:cNvSpPr>
                <a:spLocks/>
              </p:cNvSpPr>
              <p:nvPr/>
            </p:nvSpPr>
            <p:spPr bwMode="auto">
              <a:xfrm>
                <a:off x="1111" y="157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42" name="Freeform 114"/>
              <p:cNvSpPr>
                <a:spLocks/>
              </p:cNvSpPr>
              <p:nvPr/>
            </p:nvSpPr>
            <p:spPr bwMode="auto">
              <a:xfrm>
                <a:off x="1097" y="159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43" name="Freeform 115"/>
              <p:cNvSpPr>
                <a:spLocks/>
              </p:cNvSpPr>
              <p:nvPr/>
            </p:nvSpPr>
            <p:spPr bwMode="auto">
              <a:xfrm>
                <a:off x="1159" y="148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44" name="Freeform 116"/>
              <p:cNvSpPr>
                <a:spLocks/>
              </p:cNvSpPr>
              <p:nvPr/>
            </p:nvSpPr>
            <p:spPr bwMode="auto">
              <a:xfrm>
                <a:off x="1159" y="148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45" name="Freeform 117"/>
              <p:cNvSpPr>
                <a:spLocks/>
              </p:cNvSpPr>
              <p:nvPr/>
            </p:nvSpPr>
            <p:spPr bwMode="auto">
              <a:xfrm>
                <a:off x="1169" y="1468"/>
                <a:ext cx="2" cy="4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1 h 2"/>
                  <a:gd name="T4" fmla="*/ 1 w 1"/>
                  <a:gd name="T5" fmla="*/ 1 h 2"/>
                  <a:gd name="T6" fmla="*/ 1 w 1"/>
                  <a:gd name="T7" fmla="*/ 0 h 2"/>
                  <a:gd name="T8" fmla="*/ 0 w 1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1" y="1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46" name="Freeform 118"/>
              <p:cNvSpPr>
                <a:spLocks/>
              </p:cNvSpPr>
              <p:nvPr/>
            </p:nvSpPr>
            <p:spPr bwMode="auto">
              <a:xfrm>
                <a:off x="1159" y="148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47" name="Freeform 119"/>
              <p:cNvSpPr>
                <a:spLocks/>
              </p:cNvSpPr>
              <p:nvPr/>
            </p:nvSpPr>
            <p:spPr bwMode="auto">
              <a:xfrm>
                <a:off x="1037" y="1470"/>
                <a:ext cx="134" cy="244"/>
              </a:xfrm>
              <a:custGeom>
                <a:avLst/>
                <a:gdLst>
                  <a:gd name="T0" fmla="*/ 65 w 67"/>
                  <a:gd name="T1" fmla="*/ 2 h 122"/>
                  <a:gd name="T2" fmla="*/ 62 w 67"/>
                  <a:gd name="T3" fmla="*/ 7 h 122"/>
                  <a:gd name="T4" fmla="*/ 60 w 67"/>
                  <a:gd name="T5" fmla="*/ 9 h 122"/>
                  <a:gd name="T6" fmla="*/ 59 w 67"/>
                  <a:gd name="T7" fmla="*/ 10 h 122"/>
                  <a:gd name="T8" fmla="*/ 57 w 67"/>
                  <a:gd name="T9" fmla="*/ 12 h 122"/>
                  <a:gd name="T10" fmla="*/ 58 w 67"/>
                  <a:gd name="T11" fmla="*/ 13 h 122"/>
                  <a:gd name="T12" fmla="*/ 57 w 67"/>
                  <a:gd name="T13" fmla="*/ 17 h 122"/>
                  <a:gd name="T14" fmla="*/ 54 w 67"/>
                  <a:gd name="T15" fmla="*/ 17 h 122"/>
                  <a:gd name="T16" fmla="*/ 54 w 67"/>
                  <a:gd name="T17" fmla="*/ 18 h 122"/>
                  <a:gd name="T18" fmla="*/ 53 w 67"/>
                  <a:gd name="T19" fmla="*/ 19 h 122"/>
                  <a:gd name="T20" fmla="*/ 53 w 67"/>
                  <a:gd name="T21" fmla="*/ 21 h 122"/>
                  <a:gd name="T22" fmla="*/ 52 w 67"/>
                  <a:gd name="T23" fmla="*/ 22 h 122"/>
                  <a:gd name="T24" fmla="*/ 52 w 67"/>
                  <a:gd name="T25" fmla="*/ 24 h 122"/>
                  <a:gd name="T26" fmla="*/ 51 w 67"/>
                  <a:gd name="T27" fmla="*/ 24 h 122"/>
                  <a:gd name="T28" fmla="*/ 49 w 67"/>
                  <a:gd name="T29" fmla="*/ 26 h 122"/>
                  <a:gd name="T30" fmla="*/ 47 w 67"/>
                  <a:gd name="T31" fmla="*/ 32 h 122"/>
                  <a:gd name="T32" fmla="*/ 45 w 67"/>
                  <a:gd name="T33" fmla="*/ 35 h 122"/>
                  <a:gd name="T34" fmla="*/ 43 w 67"/>
                  <a:gd name="T35" fmla="*/ 39 h 122"/>
                  <a:gd name="T36" fmla="*/ 41 w 67"/>
                  <a:gd name="T37" fmla="*/ 43 h 122"/>
                  <a:gd name="T38" fmla="*/ 39 w 67"/>
                  <a:gd name="T39" fmla="*/ 46 h 122"/>
                  <a:gd name="T40" fmla="*/ 39 w 67"/>
                  <a:gd name="T41" fmla="*/ 48 h 122"/>
                  <a:gd name="T42" fmla="*/ 35 w 67"/>
                  <a:gd name="T43" fmla="*/ 52 h 122"/>
                  <a:gd name="T44" fmla="*/ 35 w 67"/>
                  <a:gd name="T45" fmla="*/ 55 h 122"/>
                  <a:gd name="T46" fmla="*/ 33 w 67"/>
                  <a:gd name="T47" fmla="*/ 57 h 122"/>
                  <a:gd name="T48" fmla="*/ 32 w 67"/>
                  <a:gd name="T49" fmla="*/ 61 h 122"/>
                  <a:gd name="T50" fmla="*/ 30 w 67"/>
                  <a:gd name="T51" fmla="*/ 63 h 122"/>
                  <a:gd name="T52" fmla="*/ 29 w 67"/>
                  <a:gd name="T53" fmla="*/ 64 h 122"/>
                  <a:gd name="T54" fmla="*/ 27 w 67"/>
                  <a:gd name="T55" fmla="*/ 70 h 122"/>
                  <a:gd name="T56" fmla="*/ 26 w 67"/>
                  <a:gd name="T57" fmla="*/ 73 h 122"/>
                  <a:gd name="T58" fmla="*/ 24 w 67"/>
                  <a:gd name="T59" fmla="*/ 75 h 122"/>
                  <a:gd name="T60" fmla="*/ 23 w 67"/>
                  <a:gd name="T61" fmla="*/ 78 h 122"/>
                  <a:gd name="T62" fmla="*/ 20 w 67"/>
                  <a:gd name="T63" fmla="*/ 84 h 122"/>
                  <a:gd name="T64" fmla="*/ 18 w 67"/>
                  <a:gd name="T65" fmla="*/ 87 h 122"/>
                  <a:gd name="T66" fmla="*/ 14 w 67"/>
                  <a:gd name="T67" fmla="*/ 95 h 122"/>
                  <a:gd name="T68" fmla="*/ 11 w 67"/>
                  <a:gd name="T69" fmla="*/ 98 h 122"/>
                  <a:gd name="T70" fmla="*/ 8 w 67"/>
                  <a:gd name="T71" fmla="*/ 107 h 122"/>
                  <a:gd name="T72" fmla="*/ 3 w 67"/>
                  <a:gd name="T73" fmla="*/ 115 h 122"/>
                  <a:gd name="T74" fmla="*/ 14 w 67"/>
                  <a:gd name="T75" fmla="*/ 101 h 122"/>
                  <a:gd name="T76" fmla="*/ 15 w 67"/>
                  <a:gd name="T77" fmla="*/ 96 h 122"/>
                  <a:gd name="T78" fmla="*/ 30 w 67"/>
                  <a:gd name="T79" fmla="*/ 68 h 122"/>
                  <a:gd name="T80" fmla="*/ 33 w 67"/>
                  <a:gd name="T81" fmla="*/ 65 h 122"/>
                  <a:gd name="T82" fmla="*/ 38 w 67"/>
                  <a:gd name="T83" fmla="*/ 55 h 122"/>
                  <a:gd name="T84" fmla="*/ 44 w 67"/>
                  <a:gd name="T85" fmla="*/ 43 h 122"/>
                  <a:gd name="T86" fmla="*/ 48 w 67"/>
                  <a:gd name="T87" fmla="*/ 37 h 122"/>
                  <a:gd name="T88" fmla="*/ 50 w 67"/>
                  <a:gd name="T89" fmla="*/ 32 h 122"/>
                  <a:gd name="T90" fmla="*/ 57 w 67"/>
                  <a:gd name="T91" fmla="*/ 21 h 122"/>
                  <a:gd name="T92" fmla="*/ 59 w 67"/>
                  <a:gd name="T93" fmla="*/ 15 h 122"/>
                  <a:gd name="T94" fmla="*/ 63 w 67"/>
                  <a:gd name="T95" fmla="*/ 8 h 122"/>
                  <a:gd name="T96" fmla="*/ 65 w 67"/>
                  <a:gd name="T97" fmla="*/ 3 h 122"/>
                  <a:gd name="T98" fmla="*/ 66 w 67"/>
                  <a:gd name="T99" fmla="*/ 2 h 122"/>
                  <a:gd name="T100" fmla="*/ 65 w 67"/>
                  <a:gd name="T101" fmla="*/ 1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67" h="122">
                    <a:moveTo>
                      <a:pt x="66" y="1"/>
                    </a:moveTo>
                    <a:cubicBezTo>
                      <a:pt x="66" y="2"/>
                      <a:pt x="66" y="2"/>
                      <a:pt x="65" y="2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65" y="2"/>
                      <a:pt x="65" y="2"/>
                      <a:pt x="65" y="2"/>
                    </a:cubicBezTo>
                    <a:cubicBezTo>
                      <a:pt x="65" y="3"/>
                      <a:pt x="64" y="3"/>
                      <a:pt x="64" y="3"/>
                    </a:cubicBezTo>
                    <a:cubicBezTo>
                      <a:pt x="64" y="4"/>
                      <a:pt x="64" y="3"/>
                      <a:pt x="63" y="3"/>
                    </a:cubicBezTo>
                    <a:cubicBezTo>
                      <a:pt x="63" y="4"/>
                      <a:pt x="63" y="5"/>
                      <a:pt x="62" y="5"/>
                    </a:cubicBezTo>
                    <a:cubicBezTo>
                      <a:pt x="62" y="6"/>
                      <a:pt x="62" y="7"/>
                      <a:pt x="62" y="7"/>
                    </a:cubicBezTo>
                    <a:cubicBezTo>
                      <a:pt x="62" y="8"/>
                      <a:pt x="62" y="7"/>
                      <a:pt x="62" y="8"/>
                    </a:cubicBezTo>
                    <a:cubicBezTo>
                      <a:pt x="62" y="7"/>
                      <a:pt x="62" y="7"/>
                      <a:pt x="61" y="7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61" y="8"/>
                      <a:pt x="60" y="9"/>
                      <a:pt x="60" y="9"/>
                    </a:cubicBezTo>
                    <a:cubicBezTo>
                      <a:pt x="60" y="9"/>
                      <a:pt x="60" y="9"/>
                      <a:pt x="60" y="9"/>
                    </a:cubicBezTo>
                    <a:cubicBezTo>
                      <a:pt x="60" y="9"/>
                      <a:pt x="60" y="10"/>
                      <a:pt x="59" y="11"/>
                    </a:cubicBezTo>
                    <a:cubicBezTo>
                      <a:pt x="60" y="11"/>
                      <a:pt x="60" y="11"/>
                      <a:pt x="60" y="11"/>
                    </a:cubicBezTo>
                    <a:cubicBezTo>
                      <a:pt x="60" y="11"/>
                      <a:pt x="60" y="11"/>
                      <a:pt x="60" y="12"/>
                    </a:cubicBezTo>
                    <a:cubicBezTo>
                      <a:pt x="60" y="12"/>
                      <a:pt x="59" y="11"/>
                      <a:pt x="59" y="12"/>
                    </a:cubicBezTo>
                    <a:cubicBezTo>
                      <a:pt x="59" y="11"/>
                      <a:pt x="60" y="10"/>
                      <a:pt x="59" y="10"/>
                    </a:cubicBezTo>
                    <a:cubicBezTo>
                      <a:pt x="59" y="11"/>
                      <a:pt x="59" y="10"/>
                      <a:pt x="59" y="11"/>
                    </a:cubicBezTo>
                    <a:cubicBezTo>
                      <a:pt x="59" y="12"/>
                      <a:pt x="58" y="12"/>
                      <a:pt x="58" y="12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57" y="12"/>
                      <a:pt x="58" y="12"/>
                      <a:pt x="58" y="11"/>
                    </a:cubicBezTo>
                    <a:cubicBezTo>
                      <a:pt x="58" y="11"/>
                      <a:pt x="58" y="11"/>
                      <a:pt x="57" y="12"/>
                    </a:cubicBezTo>
                    <a:cubicBezTo>
                      <a:pt x="57" y="12"/>
                      <a:pt x="58" y="12"/>
                      <a:pt x="57" y="12"/>
                    </a:cubicBezTo>
                    <a:cubicBezTo>
                      <a:pt x="57" y="12"/>
                      <a:pt x="57" y="12"/>
                      <a:pt x="57" y="13"/>
                    </a:cubicBezTo>
                    <a:cubicBezTo>
                      <a:pt x="57" y="13"/>
                      <a:pt x="57" y="13"/>
                      <a:pt x="58" y="13"/>
                    </a:cubicBezTo>
                    <a:cubicBezTo>
                      <a:pt x="58" y="13"/>
                      <a:pt x="58" y="13"/>
                      <a:pt x="57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8" y="14"/>
                      <a:pt x="57" y="14"/>
                      <a:pt x="57" y="14"/>
                    </a:cubicBezTo>
                    <a:cubicBezTo>
                      <a:pt x="57" y="15"/>
                      <a:pt x="56" y="14"/>
                      <a:pt x="56" y="14"/>
                    </a:cubicBezTo>
                    <a:cubicBezTo>
                      <a:pt x="57" y="15"/>
                      <a:pt x="56" y="16"/>
                      <a:pt x="57" y="16"/>
                    </a:cubicBezTo>
                    <a:cubicBezTo>
                      <a:pt x="57" y="16"/>
                      <a:pt x="57" y="16"/>
                      <a:pt x="57" y="17"/>
                    </a:cubicBezTo>
                    <a:cubicBezTo>
                      <a:pt x="57" y="16"/>
                      <a:pt x="56" y="17"/>
                      <a:pt x="56" y="16"/>
                    </a:cubicBezTo>
                    <a:cubicBezTo>
                      <a:pt x="56" y="16"/>
                      <a:pt x="56" y="16"/>
                      <a:pt x="56" y="16"/>
                    </a:cubicBezTo>
                    <a:cubicBezTo>
                      <a:pt x="56" y="16"/>
                      <a:pt x="55" y="16"/>
                      <a:pt x="55" y="16"/>
                    </a:cubicBezTo>
                    <a:cubicBezTo>
                      <a:pt x="54" y="17"/>
                      <a:pt x="55" y="16"/>
                      <a:pt x="55" y="17"/>
                    </a:cubicBezTo>
                    <a:cubicBezTo>
                      <a:pt x="55" y="17"/>
                      <a:pt x="55" y="17"/>
                      <a:pt x="54" y="17"/>
                    </a:cubicBezTo>
                    <a:cubicBezTo>
                      <a:pt x="55" y="17"/>
                      <a:pt x="55" y="17"/>
                      <a:pt x="55" y="17"/>
                    </a:cubicBezTo>
                    <a:cubicBezTo>
                      <a:pt x="55" y="18"/>
                      <a:pt x="54" y="18"/>
                      <a:pt x="54" y="18"/>
                    </a:cubicBezTo>
                    <a:cubicBezTo>
                      <a:pt x="54" y="18"/>
                      <a:pt x="54" y="18"/>
                      <a:pt x="54" y="17"/>
                    </a:cubicBezTo>
                    <a:cubicBezTo>
                      <a:pt x="54" y="18"/>
                      <a:pt x="54" y="17"/>
                      <a:pt x="54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4" y="19"/>
                      <a:pt x="54" y="19"/>
                      <a:pt x="54" y="18"/>
                    </a:cubicBezTo>
                    <a:cubicBezTo>
                      <a:pt x="54" y="19"/>
                      <a:pt x="54" y="18"/>
                      <a:pt x="54" y="19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4" y="19"/>
                      <a:pt x="54" y="19"/>
                      <a:pt x="53" y="19"/>
                    </a:cubicBezTo>
                    <a:cubicBezTo>
                      <a:pt x="53" y="19"/>
                      <a:pt x="54" y="19"/>
                      <a:pt x="53" y="20"/>
                    </a:cubicBezTo>
                    <a:cubicBezTo>
                      <a:pt x="54" y="20"/>
                      <a:pt x="53" y="19"/>
                      <a:pt x="54" y="19"/>
                    </a:cubicBezTo>
                    <a:cubicBezTo>
                      <a:pt x="54" y="19"/>
                      <a:pt x="54" y="20"/>
                      <a:pt x="54" y="20"/>
                    </a:cubicBezTo>
                    <a:cubicBezTo>
                      <a:pt x="53" y="19"/>
                      <a:pt x="53" y="21"/>
                      <a:pt x="53" y="21"/>
                    </a:cubicBezTo>
                    <a:cubicBezTo>
                      <a:pt x="53" y="21"/>
                      <a:pt x="53" y="21"/>
                      <a:pt x="53" y="21"/>
                    </a:cubicBezTo>
                    <a:cubicBezTo>
                      <a:pt x="53" y="21"/>
                      <a:pt x="53" y="21"/>
                      <a:pt x="53" y="21"/>
                    </a:cubicBezTo>
                    <a:cubicBezTo>
                      <a:pt x="52" y="21"/>
                      <a:pt x="53" y="22"/>
                      <a:pt x="53" y="22"/>
                    </a:cubicBezTo>
                    <a:cubicBezTo>
                      <a:pt x="52" y="22"/>
                      <a:pt x="52" y="22"/>
                      <a:pt x="52" y="22"/>
                    </a:cubicBezTo>
                    <a:cubicBezTo>
                      <a:pt x="53" y="22"/>
                      <a:pt x="52" y="22"/>
                      <a:pt x="53" y="23"/>
                    </a:cubicBezTo>
                    <a:cubicBezTo>
                      <a:pt x="52" y="23"/>
                      <a:pt x="52" y="22"/>
                      <a:pt x="52" y="22"/>
                    </a:cubicBezTo>
                    <a:cubicBezTo>
                      <a:pt x="52" y="22"/>
                      <a:pt x="51" y="22"/>
                      <a:pt x="52" y="23"/>
                    </a:cubicBezTo>
                    <a:cubicBezTo>
                      <a:pt x="52" y="23"/>
                      <a:pt x="52" y="23"/>
                      <a:pt x="52" y="23"/>
                    </a:cubicBezTo>
                    <a:cubicBezTo>
                      <a:pt x="52" y="23"/>
                      <a:pt x="52" y="23"/>
                      <a:pt x="52" y="23"/>
                    </a:cubicBezTo>
                    <a:cubicBezTo>
                      <a:pt x="52" y="23"/>
                      <a:pt x="52" y="24"/>
                      <a:pt x="52" y="24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1" y="25"/>
                      <a:pt x="52" y="25"/>
                      <a:pt x="52" y="25"/>
                    </a:cubicBezTo>
                    <a:cubicBezTo>
                      <a:pt x="52" y="25"/>
                      <a:pt x="52" y="26"/>
                      <a:pt x="52" y="26"/>
                    </a:cubicBezTo>
                    <a:cubicBezTo>
                      <a:pt x="52" y="26"/>
                      <a:pt x="52" y="26"/>
                      <a:pt x="52" y="26"/>
                    </a:cubicBezTo>
                    <a:cubicBezTo>
                      <a:pt x="51" y="26"/>
                      <a:pt x="51" y="24"/>
                      <a:pt x="51" y="24"/>
                    </a:cubicBezTo>
                    <a:cubicBezTo>
                      <a:pt x="51" y="24"/>
                      <a:pt x="51" y="24"/>
                      <a:pt x="51" y="25"/>
                    </a:cubicBezTo>
                    <a:cubicBezTo>
                      <a:pt x="51" y="25"/>
                      <a:pt x="51" y="24"/>
                      <a:pt x="50" y="24"/>
                    </a:cubicBezTo>
                    <a:cubicBezTo>
                      <a:pt x="51" y="25"/>
                      <a:pt x="50" y="26"/>
                      <a:pt x="50" y="26"/>
                    </a:cubicBezTo>
                    <a:cubicBezTo>
                      <a:pt x="50" y="26"/>
                      <a:pt x="51" y="26"/>
                      <a:pt x="50" y="27"/>
                    </a:cubicBezTo>
                    <a:cubicBezTo>
                      <a:pt x="50" y="26"/>
                      <a:pt x="49" y="26"/>
                      <a:pt x="49" y="26"/>
                    </a:cubicBezTo>
                    <a:cubicBezTo>
                      <a:pt x="49" y="26"/>
                      <a:pt x="50" y="27"/>
                      <a:pt x="49" y="27"/>
                    </a:cubicBezTo>
                    <a:cubicBezTo>
                      <a:pt x="49" y="28"/>
                      <a:pt x="48" y="29"/>
                      <a:pt x="48" y="30"/>
                    </a:cubicBezTo>
                    <a:cubicBezTo>
                      <a:pt x="48" y="30"/>
                      <a:pt x="48" y="31"/>
                      <a:pt x="47" y="31"/>
                    </a:cubicBezTo>
                    <a:cubicBezTo>
                      <a:pt x="48" y="31"/>
                      <a:pt x="48" y="31"/>
                      <a:pt x="48" y="32"/>
                    </a:cubicBezTo>
                    <a:cubicBezTo>
                      <a:pt x="48" y="32"/>
                      <a:pt x="48" y="32"/>
                      <a:pt x="47" y="32"/>
                    </a:cubicBezTo>
                    <a:cubicBezTo>
                      <a:pt x="47" y="32"/>
                      <a:pt x="47" y="32"/>
                      <a:pt x="47" y="33"/>
                    </a:cubicBezTo>
                    <a:cubicBezTo>
                      <a:pt x="46" y="33"/>
                      <a:pt x="47" y="33"/>
                      <a:pt x="47" y="33"/>
                    </a:cubicBezTo>
                    <a:cubicBezTo>
                      <a:pt x="47" y="33"/>
                      <a:pt x="47" y="33"/>
                      <a:pt x="46" y="33"/>
                    </a:cubicBezTo>
                    <a:cubicBezTo>
                      <a:pt x="46" y="33"/>
                      <a:pt x="46" y="33"/>
                      <a:pt x="46" y="34"/>
                    </a:cubicBezTo>
                    <a:cubicBezTo>
                      <a:pt x="46" y="34"/>
                      <a:pt x="46" y="35"/>
                      <a:pt x="45" y="35"/>
                    </a:cubicBezTo>
                    <a:cubicBezTo>
                      <a:pt x="45" y="35"/>
                      <a:pt x="45" y="35"/>
                      <a:pt x="44" y="36"/>
                    </a:cubicBezTo>
                    <a:cubicBezTo>
                      <a:pt x="45" y="36"/>
                      <a:pt x="45" y="36"/>
                      <a:pt x="45" y="36"/>
                    </a:cubicBezTo>
                    <a:cubicBezTo>
                      <a:pt x="45" y="36"/>
                      <a:pt x="45" y="36"/>
                      <a:pt x="45" y="36"/>
                    </a:cubicBezTo>
                    <a:cubicBezTo>
                      <a:pt x="44" y="36"/>
                      <a:pt x="44" y="38"/>
                      <a:pt x="43" y="38"/>
                    </a:cubicBezTo>
                    <a:cubicBezTo>
                      <a:pt x="43" y="39"/>
                      <a:pt x="43" y="39"/>
                      <a:pt x="43" y="39"/>
                    </a:cubicBezTo>
                    <a:cubicBezTo>
                      <a:pt x="43" y="40"/>
                      <a:pt x="43" y="40"/>
                      <a:pt x="42" y="41"/>
                    </a:cubicBezTo>
                    <a:cubicBezTo>
                      <a:pt x="43" y="40"/>
                      <a:pt x="43" y="41"/>
                      <a:pt x="43" y="41"/>
                    </a:cubicBezTo>
                    <a:cubicBezTo>
                      <a:pt x="43" y="42"/>
                      <a:pt x="42" y="41"/>
                      <a:pt x="42" y="41"/>
                    </a:cubicBezTo>
                    <a:cubicBezTo>
                      <a:pt x="42" y="42"/>
                      <a:pt x="42" y="42"/>
                      <a:pt x="42" y="42"/>
                    </a:cubicBezTo>
                    <a:cubicBezTo>
                      <a:pt x="42" y="42"/>
                      <a:pt x="42" y="43"/>
                      <a:pt x="41" y="43"/>
                    </a:cubicBezTo>
                    <a:cubicBezTo>
                      <a:pt x="41" y="43"/>
                      <a:pt x="41" y="43"/>
                      <a:pt x="40" y="43"/>
                    </a:cubicBezTo>
                    <a:cubicBezTo>
                      <a:pt x="41" y="44"/>
                      <a:pt x="40" y="44"/>
                      <a:pt x="40" y="45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39" y="46"/>
                      <a:pt x="39" y="46"/>
                      <a:pt x="39" y="46"/>
                    </a:cubicBezTo>
                    <a:cubicBezTo>
                      <a:pt x="39" y="46"/>
                      <a:pt x="39" y="46"/>
                      <a:pt x="39" y="46"/>
                    </a:cubicBezTo>
                    <a:cubicBezTo>
                      <a:pt x="39" y="46"/>
                      <a:pt x="39" y="46"/>
                      <a:pt x="40" y="46"/>
                    </a:cubicBezTo>
                    <a:cubicBezTo>
                      <a:pt x="39" y="46"/>
                      <a:pt x="39" y="47"/>
                      <a:pt x="39" y="47"/>
                    </a:cubicBezTo>
                    <a:cubicBezTo>
                      <a:pt x="39" y="47"/>
                      <a:pt x="39" y="47"/>
                      <a:pt x="39" y="47"/>
                    </a:cubicBezTo>
                    <a:cubicBezTo>
                      <a:pt x="39" y="47"/>
                      <a:pt x="39" y="47"/>
                      <a:pt x="39" y="48"/>
                    </a:cubicBezTo>
                    <a:cubicBezTo>
                      <a:pt x="38" y="48"/>
                      <a:pt x="38" y="47"/>
                      <a:pt x="38" y="48"/>
                    </a:cubicBezTo>
                    <a:cubicBezTo>
                      <a:pt x="38" y="48"/>
                      <a:pt x="38" y="48"/>
                      <a:pt x="38" y="49"/>
                    </a:cubicBezTo>
                    <a:cubicBezTo>
                      <a:pt x="38" y="49"/>
                      <a:pt x="38" y="50"/>
                      <a:pt x="38" y="50"/>
                    </a:cubicBezTo>
                    <a:cubicBezTo>
                      <a:pt x="38" y="50"/>
                      <a:pt x="38" y="50"/>
                      <a:pt x="38" y="51"/>
                    </a:cubicBezTo>
                    <a:cubicBezTo>
                      <a:pt x="37" y="51"/>
                      <a:pt x="37" y="52"/>
                      <a:pt x="35" y="52"/>
                    </a:cubicBezTo>
                    <a:cubicBezTo>
                      <a:pt x="36" y="52"/>
                      <a:pt x="35" y="53"/>
                      <a:pt x="35" y="53"/>
                    </a:cubicBezTo>
                    <a:cubicBezTo>
                      <a:pt x="35" y="53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4"/>
                      <a:pt x="35" y="55"/>
                      <a:pt x="35" y="55"/>
                    </a:cubicBezTo>
                    <a:cubicBezTo>
                      <a:pt x="34" y="55"/>
                      <a:pt x="35" y="55"/>
                      <a:pt x="35" y="55"/>
                    </a:cubicBezTo>
                    <a:cubicBezTo>
                      <a:pt x="34" y="55"/>
                      <a:pt x="34" y="56"/>
                      <a:pt x="34" y="56"/>
                    </a:cubicBezTo>
                    <a:cubicBezTo>
                      <a:pt x="34" y="56"/>
                      <a:pt x="34" y="56"/>
                      <a:pt x="34" y="57"/>
                    </a:cubicBezTo>
                    <a:cubicBezTo>
                      <a:pt x="34" y="57"/>
                      <a:pt x="33" y="57"/>
                      <a:pt x="33" y="57"/>
                    </a:cubicBezTo>
                    <a:cubicBezTo>
                      <a:pt x="33" y="57"/>
                      <a:pt x="33" y="57"/>
                      <a:pt x="33" y="58"/>
                    </a:cubicBezTo>
                    <a:cubicBezTo>
                      <a:pt x="33" y="58"/>
                      <a:pt x="33" y="58"/>
                      <a:pt x="33" y="57"/>
                    </a:cubicBezTo>
                    <a:cubicBezTo>
                      <a:pt x="33" y="58"/>
                      <a:pt x="33" y="58"/>
                      <a:pt x="33" y="59"/>
                    </a:cubicBezTo>
                    <a:cubicBezTo>
                      <a:pt x="32" y="59"/>
                      <a:pt x="32" y="59"/>
                      <a:pt x="32" y="60"/>
                    </a:cubicBezTo>
                    <a:cubicBezTo>
                      <a:pt x="32" y="60"/>
                      <a:pt x="32" y="60"/>
                      <a:pt x="32" y="61"/>
                    </a:cubicBezTo>
                    <a:cubicBezTo>
                      <a:pt x="32" y="61"/>
                      <a:pt x="32" y="61"/>
                      <a:pt x="32" y="61"/>
                    </a:cubicBezTo>
                    <a:cubicBezTo>
                      <a:pt x="32" y="61"/>
                      <a:pt x="32" y="61"/>
                      <a:pt x="32" y="61"/>
                    </a:cubicBezTo>
                    <a:cubicBezTo>
                      <a:pt x="32" y="61"/>
                      <a:pt x="32" y="61"/>
                      <a:pt x="32" y="61"/>
                    </a:cubicBezTo>
                    <a:cubicBezTo>
                      <a:pt x="31" y="61"/>
                      <a:pt x="31" y="62"/>
                      <a:pt x="31" y="62"/>
                    </a:cubicBezTo>
                    <a:cubicBezTo>
                      <a:pt x="31" y="62"/>
                      <a:pt x="31" y="62"/>
                      <a:pt x="31" y="62"/>
                    </a:cubicBezTo>
                    <a:cubicBezTo>
                      <a:pt x="31" y="63"/>
                      <a:pt x="31" y="62"/>
                      <a:pt x="31" y="63"/>
                    </a:cubicBezTo>
                    <a:cubicBezTo>
                      <a:pt x="30" y="63"/>
                      <a:pt x="30" y="63"/>
                      <a:pt x="30" y="63"/>
                    </a:cubicBezTo>
                    <a:cubicBezTo>
                      <a:pt x="30" y="63"/>
                      <a:pt x="30" y="63"/>
                      <a:pt x="30" y="64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29" y="65"/>
                      <a:pt x="29" y="64"/>
                      <a:pt x="30" y="64"/>
                    </a:cubicBezTo>
                    <a:cubicBezTo>
                      <a:pt x="30" y="64"/>
                      <a:pt x="29" y="64"/>
                      <a:pt x="29" y="64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29" y="65"/>
                      <a:pt x="28" y="66"/>
                      <a:pt x="28" y="67"/>
                    </a:cubicBezTo>
                    <a:cubicBezTo>
                      <a:pt x="28" y="67"/>
                      <a:pt x="28" y="68"/>
                      <a:pt x="28" y="68"/>
                    </a:cubicBezTo>
                    <a:cubicBezTo>
                      <a:pt x="28" y="68"/>
                      <a:pt x="28" y="68"/>
                      <a:pt x="28" y="68"/>
                    </a:cubicBezTo>
                    <a:cubicBezTo>
                      <a:pt x="27" y="68"/>
                      <a:pt x="27" y="69"/>
                      <a:pt x="27" y="70"/>
                    </a:cubicBezTo>
                    <a:cubicBezTo>
                      <a:pt x="27" y="70"/>
                      <a:pt x="27" y="70"/>
                      <a:pt x="27" y="70"/>
                    </a:cubicBezTo>
                    <a:cubicBezTo>
                      <a:pt x="26" y="70"/>
                      <a:pt x="26" y="70"/>
                      <a:pt x="26" y="71"/>
                    </a:cubicBezTo>
                    <a:cubicBezTo>
                      <a:pt x="26" y="71"/>
                      <a:pt x="26" y="71"/>
                      <a:pt x="26" y="71"/>
                    </a:cubicBezTo>
                    <a:cubicBezTo>
                      <a:pt x="26" y="71"/>
                      <a:pt x="26" y="72"/>
                      <a:pt x="26" y="72"/>
                    </a:cubicBezTo>
                    <a:cubicBezTo>
                      <a:pt x="26" y="71"/>
                      <a:pt x="26" y="73"/>
                      <a:pt x="26" y="73"/>
                    </a:cubicBezTo>
                    <a:cubicBezTo>
                      <a:pt x="26" y="73"/>
                      <a:pt x="26" y="73"/>
                      <a:pt x="26" y="73"/>
                    </a:cubicBezTo>
                    <a:cubicBezTo>
                      <a:pt x="25" y="73"/>
                      <a:pt x="26" y="73"/>
                      <a:pt x="25" y="73"/>
                    </a:cubicBezTo>
                    <a:cubicBezTo>
                      <a:pt x="25" y="73"/>
                      <a:pt x="25" y="74"/>
                      <a:pt x="25" y="74"/>
                    </a:cubicBezTo>
                    <a:cubicBezTo>
                      <a:pt x="25" y="74"/>
                      <a:pt x="24" y="74"/>
                      <a:pt x="24" y="74"/>
                    </a:cubicBezTo>
                    <a:cubicBezTo>
                      <a:pt x="24" y="74"/>
                      <a:pt x="24" y="74"/>
                      <a:pt x="25" y="75"/>
                    </a:cubicBezTo>
                    <a:cubicBezTo>
                      <a:pt x="25" y="75"/>
                      <a:pt x="25" y="75"/>
                      <a:pt x="24" y="75"/>
                    </a:cubicBezTo>
                    <a:cubicBezTo>
                      <a:pt x="24" y="76"/>
                      <a:pt x="24" y="77"/>
                      <a:pt x="24" y="77"/>
                    </a:cubicBezTo>
                    <a:cubicBezTo>
                      <a:pt x="24" y="77"/>
                      <a:pt x="24" y="77"/>
                      <a:pt x="24" y="78"/>
                    </a:cubicBezTo>
                    <a:cubicBezTo>
                      <a:pt x="24" y="78"/>
                      <a:pt x="24" y="78"/>
                      <a:pt x="24" y="78"/>
                    </a:cubicBezTo>
                    <a:cubicBezTo>
                      <a:pt x="24" y="78"/>
                      <a:pt x="24" y="78"/>
                      <a:pt x="23" y="78"/>
                    </a:cubicBezTo>
                    <a:cubicBezTo>
                      <a:pt x="24" y="78"/>
                      <a:pt x="23" y="78"/>
                      <a:pt x="23" y="78"/>
                    </a:cubicBezTo>
                    <a:cubicBezTo>
                      <a:pt x="23" y="78"/>
                      <a:pt x="22" y="79"/>
                      <a:pt x="22" y="79"/>
                    </a:cubicBezTo>
                    <a:cubicBezTo>
                      <a:pt x="23" y="79"/>
                      <a:pt x="22" y="79"/>
                      <a:pt x="22" y="80"/>
                    </a:cubicBezTo>
                    <a:cubicBezTo>
                      <a:pt x="22" y="80"/>
                      <a:pt x="22" y="80"/>
                      <a:pt x="22" y="80"/>
                    </a:cubicBezTo>
                    <a:cubicBezTo>
                      <a:pt x="21" y="80"/>
                      <a:pt x="21" y="81"/>
                      <a:pt x="21" y="82"/>
                    </a:cubicBezTo>
                    <a:cubicBezTo>
                      <a:pt x="21" y="82"/>
                      <a:pt x="20" y="83"/>
                      <a:pt x="20" y="84"/>
                    </a:cubicBezTo>
                    <a:cubicBezTo>
                      <a:pt x="20" y="84"/>
                      <a:pt x="20" y="84"/>
                      <a:pt x="20" y="84"/>
                    </a:cubicBezTo>
                    <a:cubicBezTo>
                      <a:pt x="20" y="84"/>
                      <a:pt x="20" y="84"/>
                      <a:pt x="20" y="84"/>
                    </a:cubicBezTo>
                    <a:cubicBezTo>
                      <a:pt x="20" y="84"/>
                      <a:pt x="19" y="84"/>
                      <a:pt x="19" y="85"/>
                    </a:cubicBezTo>
                    <a:cubicBezTo>
                      <a:pt x="19" y="86"/>
                      <a:pt x="19" y="86"/>
                      <a:pt x="19" y="86"/>
                    </a:cubicBezTo>
                    <a:cubicBezTo>
                      <a:pt x="18" y="86"/>
                      <a:pt x="19" y="87"/>
                      <a:pt x="18" y="87"/>
                    </a:cubicBezTo>
                    <a:cubicBezTo>
                      <a:pt x="18" y="87"/>
                      <a:pt x="18" y="88"/>
                      <a:pt x="18" y="88"/>
                    </a:cubicBezTo>
                    <a:cubicBezTo>
                      <a:pt x="18" y="88"/>
                      <a:pt x="18" y="88"/>
                      <a:pt x="17" y="88"/>
                    </a:cubicBezTo>
                    <a:cubicBezTo>
                      <a:pt x="16" y="90"/>
                      <a:pt x="15" y="92"/>
                      <a:pt x="14" y="94"/>
                    </a:cubicBezTo>
                    <a:cubicBezTo>
                      <a:pt x="14" y="94"/>
                      <a:pt x="14" y="94"/>
                      <a:pt x="14" y="94"/>
                    </a:cubicBezTo>
                    <a:cubicBezTo>
                      <a:pt x="14" y="94"/>
                      <a:pt x="14" y="94"/>
                      <a:pt x="14" y="95"/>
                    </a:cubicBezTo>
                    <a:cubicBezTo>
                      <a:pt x="14" y="95"/>
                      <a:pt x="13" y="95"/>
                      <a:pt x="13" y="95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6"/>
                      <a:pt x="13" y="96"/>
                      <a:pt x="12" y="96"/>
                    </a:cubicBezTo>
                    <a:cubicBezTo>
                      <a:pt x="13" y="97"/>
                      <a:pt x="12" y="97"/>
                      <a:pt x="12" y="97"/>
                    </a:cubicBezTo>
                    <a:cubicBezTo>
                      <a:pt x="11" y="97"/>
                      <a:pt x="12" y="98"/>
                      <a:pt x="11" y="98"/>
                    </a:cubicBezTo>
                    <a:cubicBezTo>
                      <a:pt x="11" y="99"/>
                      <a:pt x="11" y="99"/>
                      <a:pt x="11" y="99"/>
                    </a:cubicBezTo>
                    <a:cubicBezTo>
                      <a:pt x="11" y="99"/>
                      <a:pt x="11" y="99"/>
                      <a:pt x="11" y="99"/>
                    </a:cubicBezTo>
                    <a:cubicBezTo>
                      <a:pt x="10" y="101"/>
                      <a:pt x="10" y="102"/>
                      <a:pt x="9" y="104"/>
                    </a:cubicBezTo>
                    <a:cubicBezTo>
                      <a:pt x="9" y="105"/>
                      <a:pt x="8" y="106"/>
                      <a:pt x="8" y="106"/>
                    </a:cubicBezTo>
                    <a:cubicBezTo>
                      <a:pt x="8" y="107"/>
                      <a:pt x="8" y="106"/>
                      <a:pt x="8" y="107"/>
                    </a:cubicBezTo>
                    <a:cubicBezTo>
                      <a:pt x="8" y="107"/>
                      <a:pt x="7" y="107"/>
                      <a:pt x="8" y="108"/>
                    </a:cubicBezTo>
                    <a:cubicBezTo>
                      <a:pt x="7" y="108"/>
                      <a:pt x="7" y="107"/>
                      <a:pt x="7" y="107"/>
                    </a:cubicBezTo>
                    <a:cubicBezTo>
                      <a:pt x="7" y="108"/>
                      <a:pt x="7" y="108"/>
                      <a:pt x="6" y="109"/>
                    </a:cubicBezTo>
                    <a:cubicBezTo>
                      <a:pt x="5" y="111"/>
                      <a:pt x="4" y="112"/>
                      <a:pt x="3" y="115"/>
                    </a:cubicBezTo>
                    <a:cubicBezTo>
                      <a:pt x="3" y="115"/>
                      <a:pt x="3" y="115"/>
                      <a:pt x="3" y="115"/>
                    </a:cubicBezTo>
                    <a:cubicBezTo>
                      <a:pt x="3" y="117"/>
                      <a:pt x="0" y="118"/>
                      <a:pt x="0" y="120"/>
                    </a:cubicBezTo>
                    <a:cubicBezTo>
                      <a:pt x="0" y="121"/>
                      <a:pt x="0" y="122"/>
                      <a:pt x="0" y="122"/>
                    </a:cubicBezTo>
                    <a:cubicBezTo>
                      <a:pt x="2" y="119"/>
                      <a:pt x="4" y="117"/>
                      <a:pt x="5" y="115"/>
                    </a:cubicBezTo>
                    <a:cubicBezTo>
                      <a:pt x="6" y="113"/>
                      <a:pt x="6" y="112"/>
                      <a:pt x="7" y="111"/>
                    </a:cubicBezTo>
                    <a:cubicBezTo>
                      <a:pt x="9" y="108"/>
                      <a:pt x="11" y="105"/>
                      <a:pt x="14" y="101"/>
                    </a:cubicBezTo>
                    <a:cubicBezTo>
                      <a:pt x="13" y="101"/>
                      <a:pt x="13" y="101"/>
                      <a:pt x="13" y="100"/>
                    </a:cubicBezTo>
                    <a:cubicBezTo>
                      <a:pt x="13" y="100"/>
                      <a:pt x="13" y="100"/>
                      <a:pt x="14" y="100"/>
                    </a:cubicBezTo>
                    <a:cubicBezTo>
                      <a:pt x="14" y="100"/>
                      <a:pt x="14" y="100"/>
                      <a:pt x="13" y="100"/>
                    </a:cubicBezTo>
                    <a:cubicBezTo>
                      <a:pt x="14" y="100"/>
                      <a:pt x="14" y="100"/>
                      <a:pt x="14" y="100"/>
                    </a:cubicBezTo>
                    <a:cubicBezTo>
                      <a:pt x="15" y="99"/>
                      <a:pt x="15" y="97"/>
                      <a:pt x="15" y="96"/>
                    </a:cubicBezTo>
                    <a:cubicBezTo>
                      <a:pt x="15" y="96"/>
                      <a:pt x="16" y="95"/>
                      <a:pt x="16" y="95"/>
                    </a:cubicBezTo>
                    <a:cubicBezTo>
                      <a:pt x="16" y="94"/>
                      <a:pt x="16" y="94"/>
                      <a:pt x="17" y="93"/>
                    </a:cubicBezTo>
                    <a:cubicBezTo>
                      <a:pt x="20" y="90"/>
                      <a:pt x="22" y="86"/>
                      <a:pt x="24" y="82"/>
                    </a:cubicBezTo>
                    <a:cubicBezTo>
                      <a:pt x="26" y="79"/>
                      <a:pt x="28" y="74"/>
                      <a:pt x="30" y="71"/>
                    </a:cubicBezTo>
                    <a:cubicBezTo>
                      <a:pt x="29" y="70"/>
                      <a:pt x="30" y="69"/>
                      <a:pt x="30" y="68"/>
                    </a:cubicBezTo>
                    <a:cubicBezTo>
                      <a:pt x="30" y="68"/>
                      <a:pt x="30" y="68"/>
                      <a:pt x="30" y="68"/>
                    </a:cubicBezTo>
                    <a:cubicBezTo>
                      <a:pt x="30" y="68"/>
                      <a:pt x="31" y="68"/>
                      <a:pt x="32" y="67"/>
                    </a:cubicBezTo>
                    <a:cubicBezTo>
                      <a:pt x="32" y="67"/>
                      <a:pt x="32" y="67"/>
                      <a:pt x="31" y="66"/>
                    </a:cubicBezTo>
                    <a:cubicBezTo>
                      <a:pt x="31" y="66"/>
                      <a:pt x="32" y="66"/>
                      <a:pt x="32" y="66"/>
                    </a:cubicBezTo>
                    <a:cubicBezTo>
                      <a:pt x="32" y="64"/>
                      <a:pt x="32" y="66"/>
                      <a:pt x="33" y="65"/>
                    </a:cubicBezTo>
                    <a:cubicBezTo>
                      <a:pt x="34" y="63"/>
                      <a:pt x="34" y="61"/>
                      <a:pt x="35" y="60"/>
                    </a:cubicBezTo>
                    <a:cubicBezTo>
                      <a:pt x="36" y="60"/>
                      <a:pt x="35" y="59"/>
                      <a:pt x="36" y="59"/>
                    </a:cubicBezTo>
                    <a:cubicBezTo>
                      <a:pt x="36" y="59"/>
                      <a:pt x="36" y="59"/>
                      <a:pt x="36" y="59"/>
                    </a:cubicBezTo>
                    <a:cubicBezTo>
                      <a:pt x="37" y="58"/>
                      <a:pt x="37" y="58"/>
                      <a:pt x="37" y="57"/>
                    </a:cubicBezTo>
                    <a:cubicBezTo>
                      <a:pt x="37" y="56"/>
                      <a:pt x="38" y="56"/>
                      <a:pt x="38" y="55"/>
                    </a:cubicBezTo>
                    <a:cubicBezTo>
                      <a:pt x="38" y="55"/>
                      <a:pt x="38" y="55"/>
                      <a:pt x="38" y="55"/>
                    </a:cubicBezTo>
                    <a:cubicBezTo>
                      <a:pt x="38" y="54"/>
                      <a:pt x="39" y="54"/>
                      <a:pt x="39" y="52"/>
                    </a:cubicBezTo>
                    <a:cubicBezTo>
                      <a:pt x="40" y="51"/>
                      <a:pt x="42" y="49"/>
                      <a:pt x="43" y="47"/>
                    </a:cubicBezTo>
                    <a:cubicBezTo>
                      <a:pt x="43" y="46"/>
                      <a:pt x="44" y="45"/>
                      <a:pt x="45" y="43"/>
                    </a:cubicBezTo>
                    <a:cubicBezTo>
                      <a:pt x="45" y="43"/>
                      <a:pt x="44" y="43"/>
                      <a:pt x="44" y="43"/>
                    </a:cubicBezTo>
                    <a:cubicBezTo>
                      <a:pt x="45" y="43"/>
                      <a:pt x="45" y="43"/>
                      <a:pt x="45" y="43"/>
                    </a:cubicBezTo>
                    <a:cubicBezTo>
                      <a:pt x="45" y="42"/>
                      <a:pt x="46" y="42"/>
                      <a:pt x="46" y="41"/>
                    </a:cubicBezTo>
                    <a:cubicBezTo>
                      <a:pt x="46" y="41"/>
                      <a:pt x="46" y="41"/>
                      <a:pt x="46" y="40"/>
                    </a:cubicBezTo>
                    <a:cubicBezTo>
                      <a:pt x="47" y="40"/>
                      <a:pt x="47" y="38"/>
                      <a:pt x="48" y="38"/>
                    </a:cubicBezTo>
                    <a:cubicBezTo>
                      <a:pt x="47" y="38"/>
                      <a:pt x="48" y="37"/>
                      <a:pt x="48" y="37"/>
                    </a:cubicBezTo>
                    <a:cubicBezTo>
                      <a:pt x="48" y="37"/>
                      <a:pt x="48" y="37"/>
                      <a:pt x="48" y="37"/>
                    </a:cubicBezTo>
                    <a:cubicBezTo>
                      <a:pt x="49" y="36"/>
                      <a:pt x="49" y="36"/>
                      <a:pt x="49" y="35"/>
                    </a:cubicBezTo>
                    <a:cubicBezTo>
                      <a:pt x="49" y="35"/>
                      <a:pt x="49" y="35"/>
                      <a:pt x="49" y="35"/>
                    </a:cubicBezTo>
                    <a:cubicBezTo>
                      <a:pt x="50" y="35"/>
                      <a:pt x="50" y="33"/>
                      <a:pt x="50" y="33"/>
                    </a:cubicBezTo>
                    <a:cubicBezTo>
                      <a:pt x="50" y="33"/>
                      <a:pt x="50" y="32"/>
                      <a:pt x="50" y="32"/>
                    </a:cubicBezTo>
                    <a:cubicBezTo>
                      <a:pt x="50" y="32"/>
                      <a:pt x="50" y="32"/>
                      <a:pt x="51" y="32"/>
                    </a:cubicBezTo>
                    <a:cubicBezTo>
                      <a:pt x="51" y="31"/>
                      <a:pt x="53" y="29"/>
                      <a:pt x="53" y="27"/>
                    </a:cubicBezTo>
                    <a:cubicBezTo>
                      <a:pt x="53" y="27"/>
                      <a:pt x="53" y="27"/>
                      <a:pt x="53" y="28"/>
                    </a:cubicBezTo>
                    <a:cubicBezTo>
                      <a:pt x="54" y="26"/>
                      <a:pt x="55" y="24"/>
                      <a:pt x="55" y="23"/>
                    </a:cubicBezTo>
                    <a:cubicBezTo>
                      <a:pt x="56" y="22"/>
                      <a:pt x="56" y="22"/>
                      <a:pt x="57" y="21"/>
                    </a:cubicBezTo>
                    <a:cubicBezTo>
                      <a:pt x="57" y="21"/>
                      <a:pt x="57" y="21"/>
                      <a:pt x="57" y="19"/>
                    </a:cubicBezTo>
                    <a:cubicBezTo>
                      <a:pt x="57" y="19"/>
                      <a:pt x="57" y="19"/>
                      <a:pt x="57" y="19"/>
                    </a:cubicBezTo>
                    <a:cubicBezTo>
                      <a:pt x="58" y="19"/>
                      <a:pt x="58" y="19"/>
                      <a:pt x="58" y="18"/>
                    </a:cubicBezTo>
                    <a:cubicBezTo>
                      <a:pt x="58" y="17"/>
                      <a:pt x="59" y="16"/>
                      <a:pt x="59" y="16"/>
                    </a:cubicBezTo>
                    <a:cubicBezTo>
                      <a:pt x="59" y="16"/>
                      <a:pt x="59" y="14"/>
                      <a:pt x="59" y="15"/>
                    </a:cubicBezTo>
                    <a:cubicBezTo>
                      <a:pt x="59" y="14"/>
                      <a:pt x="59" y="15"/>
                      <a:pt x="59" y="14"/>
                    </a:cubicBezTo>
                    <a:cubicBezTo>
                      <a:pt x="59" y="14"/>
                      <a:pt x="59" y="14"/>
                      <a:pt x="60" y="15"/>
                    </a:cubicBezTo>
                    <a:cubicBezTo>
                      <a:pt x="60" y="13"/>
                      <a:pt x="61" y="13"/>
                      <a:pt x="61" y="11"/>
                    </a:cubicBezTo>
                    <a:cubicBezTo>
                      <a:pt x="62" y="11"/>
                      <a:pt x="62" y="9"/>
                      <a:pt x="63" y="9"/>
                    </a:cubicBezTo>
                    <a:cubicBezTo>
                      <a:pt x="63" y="8"/>
                      <a:pt x="63" y="8"/>
                      <a:pt x="63" y="8"/>
                    </a:cubicBezTo>
                    <a:cubicBezTo>
                      <a:pt x="64" y="7"/>
                      <a:pt x="64" y="6"/>
                      <a:pt x="65" y="5"/>
                    </a:cubicBezTo>
                    <a:cubicBezTo>
                      <a:pt x="65" y="5"/>
                      <a:pt x="65" y="4"/>
                      <a:pt x="65" y="4"/>
                    </a:cubicBezTo>
                    <a:cubicBezTo>
                      <a:pt x="65" y="4"/>
                      <a:pt x="65" y="4"/>
                      <a:pt x="65" y="4"/>
                    </a:cubicBezTo>
                    <a:cubicBezTo>
                      <a:pt x="65" y="4"/>
                      <a:pt x="65" y="3"/>
                      <a:pt x="65" y="3"/>
                    </a:cubicBezTo>
                    <a:cubicBezTo>
                      <a:pt x="65" y="3"/>
                      <a:pt x="65" y="3"/>
                      <a:pt x="65" y="3"/>
                    </a:cubicBezTo>
                    <a:cubicBezTo>
                      <a:pt x="65" y="3"/>
                      <a:pt x="65" y="3"/>
                      <a:pt x="65" y="4"/>
                    </a:cubicBezTo>
                    <a:cubicBezTo>
                      <a:pt x="66" y="3"/>
                      <a:pt x="66" y="2"/>
                      <a:pt x="66" y="2"/>
                    </a:cubicBezTo>
                    <a:cubicBezTo>
                      <a:pt x="66" y="2"/>
                      <a:pt x="66" y="2"/>
                      <a:pt x="66" y="2"/>
                    </a:cubicBezTo>
                    <a:cubicBezTo>
                      <a:pt x="66" y="1"/>
                      <a:pt x="66" y="2"/>
                      <a:pt x="66" y="1"/>
                    </a:cubicBezTo>
                    <a:cubicBezTo>
                      <a:pt x="66" y="2"/>
                      <a:pt x="66" y="1"/>
                      <a:pt x="66" y="2"/>
                    </a:cubicBezTo>
                    <a:cubicBezTo>
                      <a:pt x="67" y="1"/>
                      <a:pt x="67" y="1"/>
                      <a:pt x="67" y="1"/>
                    </a:cubicBezTo>
                    <a:cubicBezTo>
                      <a:pt x="66" y="1"/>
                      <a:pt x="67" y="0"/>
                      <a:pt x="66" y="0"/>
                    </a:cubicBezTo>
                    <a:cubicBezTo>
                      <a:pt x="66" y="1"/>
                      <a:pt x="66" y="1"/>
                      <a:pt x="66" y="1"/>
                    </a:cubicBezTo>
                    <a:cubicBezTo>
                      <a:pt x="66" y="1"/>
                      <a:pt x="66" y="0"/>
                      <a:pt x="66" y="0"/>
                    </a:cubicBezTo>
                    <a:cubicBezTo>
                      <a:pt x="66" y="0"/>
                      <a:pt x="65" y="1"/>
                      <a:pt x="65" y="1"/>
                    </a:cubicBezTo>
                    <a:cubicBezTo>
                      <a:pt x="65" y="1"/>
                      <a:pt x="65" y="1"/>
                      <a:pt x="66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48" name="Freeform 120"/>
              <p:cNvSpPr>
                <a:spLocks/>
              </p:cNvSpPr>
              <p:nvPr/>
            </p:nvSpPr>
            <p:spPr bwMode="auto">
              <a:xfrm>
                <a:off x="1141" y="151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49" name="Freeform 121"/>
              <p:cNvSpPr>
                <a:spLocks/>
              </p:cNvSpPr>
              <p:nvPr/>
            </p:nvSpPr>
            <p:spPr bwMode="auto">
              <a:xfrm>
                <a:off x="1141" y="151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0" name="Freeform 122"/>
              <p:cNvSpPr>
                <a:spLocks/>
              </p:cNvSpPr>
              <p:nvPr/>
            </p:nvSpPr>
            <p:spPr bwMode="auto">
              <a:xfrm>
                <a:off x="1149" y="1496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1" y="0"/>
                      <a:pt x="1" y="1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1" name="Freeform 123"/>
              <p:cNvSpPr>
                <a:spLocks/>
              </p:cNvSpPr>
              <p:nvPr/>
            </p:nvSpPr>
            <p:spPr bwMode="auto">
              <a:xfrm>
                <a:off x="1157" y="1484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2" name="Freeform 124"/>
              <p:cNvSpPr>
                <a:spLocks/>
              </p:cNvSpPr>
              <p:nvPr/>
            </p:nvSpPr>
            <p:spPr bwMode="auto">
              <a:xfrm>
                <a:off x="1159" y="148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3" name="Freeform 125"/>
              <p:cNvSpPr>
                <a:spLocks/>
              </p:cNvSpPr>
              <p:nvPr/>
            </p:nvSpPr>
            <p:spPr bwMode="auto">
              <a:xfrm>
                <a:off x="1155" y="148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4" name="Freeform 126"/>
              <p:cNvSpPr>
                <a:spLocks/>
              </p:cNvSpPr>
              <p:nvPr/>
            </p:nvSpPr>
            <p:spPr bwMode="auto">
              <a:xfrm>
                <a:off x="1119" y="125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5" name="Freeform 127"/>
              <p:cNvSpPr>
                <a:spLocks/>
              </p:cNvSpPr>
              <p:nvPr/>
            </p:nvSpPr>
            <p:spPr bwMode="auto">
              <a:xfrm>
                <a:off x="1147" y="120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6" name="Freeform 128"/>
              <p:cNvSpPr>
                <a:spLocks/>
              </p:cNvSpPr>
              <p:nvPr/>
            </p:nvSpPr>
            <p:spPr bwMode="auto">
              <a:xfrm>
                <a:off x="1147" y="120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7" name="Freeform 129"/>
              <p:cNvSpPr>
                <a:spLocks/>
              </p:cNvSpPr>
              <p:nvPr/>
            </p:nvSpPr>
            <p:spPr bwMode="auto">
              <a:xfrm>
                <a:off x="1147" y="120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8" name="Freeform 130"/>
              <p:cNvSpPr>
                <a:spLocks/>
              </p:cNvSpPr>
              <p:nvPr/>
            </p:nvSpPr>
            <p:spPr bwMode="auto">
              <a:xfrm>
                <a:off x="1151" y="1192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59" name="Freeform 131"/>
              <p:cNvSpPr>
                <a:spLocks/>
              </p:cNvSpPr>
              <p:nvPr/>
            </p:nvSpPr>
            <p:spPr bwMode="auto">
              <a:xfrm>
                <a:off x="1179" y="1156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0" name="Freeform 132"/>
              <p:cNvSpPr>
                <a:spLocks/>
              </p:cNvSpPr>
              <p:nvPr/>
            </p:nvSpPr>
            <p:spPr bwMode="auto">
              <a:xfrm>
                <a:off x="1095" y="12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1" name="Freeform 133"/>
              <p:cNvSpPr>
                <a:spLocks/>
              </p:cNvSpPr>
              <p:nvPr/>
            </p:nvSpPr>
            <p:spPr bwMode="auto">
              <a:xfrm>
                <a:off x="1095" y="1298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2" name="Freeform 134"/>
              <p:cNvSpPr>
                <a:spLocks/>
              </p:cNvSpPr>
              <p:nvPr/>
            </p:nvSpPr>
            <p:spPr bwMode="auto">
              <a:xfrm>
                <a:off x="1119" y="125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3" name="Freeform 135"/>
              <p:cNvSpPr>
                <a:spLocks/>
              </p:cNvSpPr>
              <p:nvPr/>
            </p:nvSpPr>
            <p:spPr bwMode="auto">
              <a:xfrm>
                <a:off x="1097" y="12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4" name="Freeform 136"/>
              <p:cNvSpPr>
                <a:spLocks/>
              </p:cNvSpPr>
              <p:nvPr/>
            </p:nvSpPr>
            <p:spPr bwMode="auto">
              <a:xfrm>
                <a:off x="1105" y="128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5" name="Freeform 137"/>
              <p:cNvSpPr>
                <a:spLocks/>
              </p:cNvSpPr>
              <p:nvPr/>
            </p:nvSpPr>
            <p:spPr bwMode="auto">
              <a:xfrm>
                <a:off x="1103" y="128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6" name="Freeform 138"/>
              <p:cNvSpPr>
                <a:spLocks/>
              </p:cNvSpPr>
              <p:nvPr/>
            </p:nvSpPr>
            <p:spPr bwMode="auto">
              <a:xfrm>
                <a:off x="1095" y="1298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7" name="Freeform 139"/>
              <p:cNvSpPr>
                <a:spLocks/>
              </p:cNvSpPr>
              <p:nvPr/>
            </p:nvSpPr>
            <p:spPr bwMode="auto">
              <a:xfrm>
                <a:off x="1045" y="1154"/>
                <a:ext cx="134" cy="246"/>
              </a:xfrm>
              <a:custGeom>
                <a:avLst/>
                <a:gdLst>
                  <a:gd name="T0" fmla="*/ 66 w 67"/>
                  <a:gd name="T1" fmla="*/ 2 h 123"/>
                  <a:gd name="T2" fmla="*/ 63 w 67"/>
                  <a:gd name="T3" fmla="*/ 4 h 123"/>
                  <a:gd name="T4" fmla="*/ 61 w 67"/>
                  <a:gd name="T5" fmla="*/ 8 h 123"/>
                  <a:gd name="T6" fmla="*/ 59 w 67"/>
                  <a:gd name="T7" fmla="*/ 11 h 123"/>
                  <a:gd name="T8" fmla="*/ 58 w 67"/>
                  <a:gd name="T9" fmla="*/ 13 h 123"/>
                  <a:gd name="T10" fmla="*/ 57 w 67"/>
                  <a:gd name="T11" fmla="*/ 14 h 123"/>
                  <a:gd name="T12" fmla="*/ 56 w 67"/>
                  <a:gd name="T13" fmla="*/ 16 h 123"/>
                  <a:gd name="T14" fmla="*/ 54 w 67"/>
                  <a:gd name="T15" fmla="*/ 18 h 123"/>
                  <a:gd name="T16" fmla="*/ 54 w 67"/>
                  <a:gd name="T17" fmla="*/ 19 h 123"/>
                  <a:gd name="T18" fmla="*/ 53 w 67"/>
                  <a:gd name="T19" fmla="*/ 20 h 123"/>
                  <a:gd name="T20" fmla="*/ 52 w 67"/>
                  <a:gd name="T21" fmla="*/ 23 h 123"/>
                  <a:gd name="T22" fmla="*/ 52 w 67"/>
                  <a:gd name="T23" fmla="*/ 24 h 123"/>
                  <a:gd name="T24" fmla="*/ 52 w 67"/>
                  <a:gd name="T25" fmla="*/ 26 h 123"/>
                  <a:gd name="T26" fmla="*/ 50 w 67"/>
                  <a:gd name="T27" fmla="*/ 27 h 123"/>
                  <a:gd name="T28" fmla="*/ 47 w 67"/>
                  <a:gd name="T29" fmla="*/ 32 h 123"/>
                  <a:gd name="T30" fmla="*/ 46 w 67"/>
                  <a:gd name="T31" fmla="*/ 34 h 123"/>
                  <a:gd name="T32" fmla="*/ 45 w 67"/>
                  <a:gd name="T33" fmla="*/ 37 h 123"/>
                  <a:gd name="T34" fmla="*/ 42 w 67"/>
                  <a:gd name="T35" fmla="*/ 42 h 123"/>
                  <a:gd name="T36" fmla="*/ 40 w 67"/>
                  <a:gd name="T37" fmla="*/ 44 h 123"/>
                  <a:gd name="T38" fmla="*/ 40 w 67"/>
                  <a:gd name="T39" fmla="*/ 46 h 123"/>
                  <a:gd name="T40" fmla="*/ 39 w 67"/>
                  <a:gd name="T41" fmla="*/ 47 h 123"/>
                  <a:gd name="T42" fmla="*/ 38 w 67"/>
                  <a:gd name="T43" fmla="*/ 49 h 123"/>
                  <a:gd name="T44" fmla="*/ 35 w 67"/>
                  <a:gd name="T45" fmla="*/ 54 h 123"/>
                  <a:gd name="T46" fmla="*/ 34 w 67"/>
                  <a:gd name="T47" fmla="*/ 57 h 123"/>
                  <a:gd name="T48" fmla="*/ 33 w 67"/>
                  <a:gd name="T49" fmla="*/ 59 h 123"/>
                  <a:gd name="T50" fmla="*/ 31 w 67"/>
                  <a:gd name="T51" fmla="*/ 62 h 123"/>
                  <a:gd name="T52" fmla="*/ 29 w 67"/>
                  <a:gd name="T53" fmla="*/ 64 h 123"/>
                  <a:gd name="T54" fmla="*/ 29 w 67"/>
                  <a:gd name="T55" fmla="*/ 65 h 123"/>
                  <a:gd name="T56" fmla="*/ 28 w 67"/>
                  <a:gd name="T57" fmla="*/ 68 h 123"/>
                  <a:gd name="T58" fmla="*/ 25 w 67"/>
                  <a:gd name="T59" fmla="*/ 72 h 123"/>
                  <a:gd name="T60" fmla="*/ 24 w 67"/>
                  <a:gd name="T61" fmla="*/ 74 h 123"/>
                  <a:gd name="T62" fmla="*/ 24 w 67"/>
                  <a:gd name="T63" fmla="*/ 77 h 123"/>
                  <a:gd name="T64" fmla="*/ 22 w 67"/>
                  <a:gd name="T65" fmla="*/ 80 h 123"/>
                  <a:gd name="T66" fmla="*/ 19 w 67"/>
                  <a:gd name="T67" fmla="*/ 85 h 123"/>
                  <a:gd name="T68" fmla="*/ 18 w 67"/>
                  <a:gd name="T69" fmla="*/ 86 h 123"/>
                  <a:gd name="T70" fmla="*/ 13 w 67"/>
                  <a:gd name="T71" fmla="*/ 94 h 123"/>
                  <a:gd name="T72" fmla="*/ 11 w 67"/>
                  <a:gd name="T73" fmla="*/ 99 h 123"/>
                  <a:gd name="T74" fmla="*/ 7 w 67"/>
                  <a:gd name="T75" fmla="*/ 107 h 123"/>
                  <a:gd name="T76" fmla="*/ 6 w 67"/>
                  <a:gd name="T77" fmla="*/ 109 h 123"/>
                  <a:gd name="T78" fmla="*/ 5 w 67"/>
                  <a:gd name="T79" fmla="*/ 115 h 123"/>
                  <a:gd name="T80" fmla="*/ 13 w 67"/>
                  <a:gd name="T81" fmla="*/ 101 h 123"/>
                  <a:gd name="T82" fmla="*/ 24 w 67"/>
                  <a:gd name="T83" fmla="*/ 83 h 123"/>
                  <a:gd name="T84" fmla="*/ 32 w 67"/>
                  <a:gd name="T85" fmla="*/ 66 h 123"/>
                  <a:gd name="T86" fmla="*/ 37 w 67"/>
                  <a:gd name="T87" fmla="*/ 57 h 123"/>
                  <a:gd name="T88" fmla="*/ 42 w 67"/>
                  <a:gd name="T89" fmla="*/ 47 h 123"/>
                  <a:gd name="T90" fmla="*/ 46 w 67"/>
                  <a:gd name="T91" fmla="*/ 41 h 123"/>
                  <a:gd name="T92" fmla="*/ 49 w 67"/>
                  <a:gd name="T93" fmla="*/ 35 h 123"/>
                  <a:gd name="T94" fmla="*/ 56 w 67"/>
                  <a:gd name="T95" fmla="*/ 23 h 123"/>
                  <a:gd name="T96" fmla="*/ 59 w 67"/>
                  <a:gd name="T97" fmla="*/ 16 h 123"/>
                  <a:gd name="T98" fmla="*/ 63 w 67"/>
                  <a:gd name="T99" fmla="*/ 9 h 123"/>
                  <a:gd name="T100" fmla="*/ 65 w 67"/>
                  <a:gd name="T101" fmla="*/ 4 h 123"/>
                  <a:gd name="T102" fmla="*/ 66 w 67"/>
                  <a:gd name="T103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123">
                    <a:moveTo>
                      <a:pt x="66" y="1"/>
                    </a:moveTo>
                    <a:cubicBezTo>
                      <a:pt x="66" y="1"/>
                      <a:pt x="66" y="1"/>
                      <a:pt x="66" y="1"/>
                    </a:cubicBezTo>
                    <a:cubicBezTo>
                      <a:pt x="66" y="1"/>
                      <a:pt x="66" y="1"/>
                      <a:pt x="66" y="0"/>
                    </a:cubicBezTo>
                    <a:cubicBezTo>
                      <a:pt x="66" y="1"/>
                      <a:pt x="66" y="1"/>
                      <a:pt x="65" y="2"/>
                    </a:cubicBezTo>
                    <a:cubicBezTo>
                      <a:pt x="65" y="2"/>
                      <a:pt x="65" y="2"/>
                      <a:pt x="66" y="2"/>
                    </a:cubicBezTo>
                    <a:cubicBezTo>
                      <a:pt x="66" y="2"/>
                      <a:pt x="66" y="3"/>
                      <a:pt x="65" y="3"/>
                    </a:cubicBezTo>
                    <a:cubicBezTo>
                      <a:pt x="65" y="3"/>
                      <a:pt x="65" y="3"/>
                      <a:pt x="65" y="3"/>
                    </a:cubicBezTo>
                    <a:cubicBezTo>
                      <a:pt x="65" y="3"/>
                      <a:pt x="64" y="4"/>
                      <a:pt x="64" y="4"/>
                    </a:cubicBezTo>
                    <a:cubicBezTo>
                      <a:pt x="63" y="4"/>
                      <a:pt x="64" y="4"/>
                      <a:pt x="64" y="4"/>
                    </a:cubicBezTo>
                    <a:cubicBezTo>
                      <a:pt x="64" y="4"/>
                      <a:pt x="63" y="4"/>
                      <a:pt x="63" y="4"/>
                    </a:cubicBezTo>
                    <a:cubicBezTo>
                      <a:pt x="63" y="5"/>
                      <a:pt x="63" y="6"/>
                      <a:pt x="62" y="6"/>
                    </a:cubicBezTo>
                    <a:cubicBezTo>
                      <a:pt x="62" y="7"/>
                      <a:pt x="62" y="7"/>
                      <a:pt x="62" y="8"/>
                    </a:cubicBezTo>
                    <a:cubicBezTo>
                      <a:pt x="62" y="8"/>
                      <a:pt x="62" y="7"/>
                      <a:pt x="62" y="8"/>
                    </a:cubicBezTo>
                    <a:cubicBezTo>
                      <a:pt x="61" y="8"/>
                      <a:pt x="61" y="8"/>
                      <a:pt x="61" y="7"/>
                    </a:cubicBezTo>
                    <a:cubicBezTo>
                      <a:pt x="61" y="7"/>
                      <a:pt x="60" y="7"/>
                      <a:pt x="61" y="8"/>
                    </a:cubicBezTo>
                    <a:cubicBezTo>
                      <a:pt x="61" y="8"/>
                      <a:pt x="61" y="8"/>
                      <a:pt x="61" y="8"/>
                    </a:cubicBezTo>
                    <a:cubicBezTo>
                      <a:pt x="62" y="8"/>
                      <a:pt x="61" y="8"/>
                      <a:pt x="61" y="8"/>
                    </a:cubicBezTo>
                    <a:cubicBezTo>
                      <a:pt x="61" y="9"/>
                      <a:pt x="60" y="9"/>
                      <a:pt x="60" y="10"/>
                    </a:cubicBezTo>
                    <a:cubicBezTo>
                      <a:pt x="60" y="10"/>
                      <a:pt x="60" y="10"/>
                      <a:pt x="60" y="10"/>
                    </a:cubicBezTo>
                    <a:cubicBezTo>
                      <a:pt x="60" y="10"/>
                      <a:pt x="60" y="11"/>
                      <a:pt x="59" y="11"/>
                    </a:cubicBezTo>
                    <a:cubicBezTo>
                      <a:pt x="60" y="11"/>
                      <a:pt x="60" y="11"/>
                      <a:pt x="60" y="11"/>
                    </a:cubicBezTo>
                    <a:cubicBezTo>
                      <a:pt x="60" y="12"/>
                      <a:pt x="60" y="12"/>
                      <a:pt x="60" y="12"/>
                    </a:cubicBezTo>
                    <a:cubicBezTo>
                      <a:pt x="60" y="12"/>
                      <a:pt x="59" y="11"/>
                      <a:pt x="59" y="12"/>
                    </a:cubicBezTo>
                    <a:cubicBezTo>
                      <a:pt x="58" y="12"/>
                      <a:pt x="60" y="11"/>
                      <a:pt x="58" y="11"/>
                    </a:cubicBezTo>
                    <a:cubicBezTo>
                      <a:pt x="59" y="13"/>
                      <a:pt x="58" y="12"/>
                      <a:pt x="58" y="13"/>
                    </a:cubicBezTo>
                    <a:cubicBezTo>
                      <a:pt x="58" y="12"/>
                      <a:pt x="58" y="12"/>
                      <a:pt x="58" y="12"/>
                    </a:cubicBezTo>
                    <a:cubicBezTo>
                      <a:pt x="57" y="12"/>
                      <a:pt x="58" y="13"/>
                      <a:pt x="57" y="13"/>
                    </a:cubicBezTo>
                    <a:cubicBezTo>
                      <a:pt x="58" y="13"/>
                      <a:pt x="57" y="13"/>
                      <a:pt x="57" y="14"/>
                    </a:cubicBezTo>
                    <a:cubicBezTo>
                      <a:pt x="57" y="14"/>
                      <a:pt x="57" y="13"/>
                      <a:pt x="57" y="14"/>
                    </a:cubicBezTo>
                    <a:cubicBezTo>
                      <a:pt x="58" y="14"/>
                      <a:pt x="57" y="14"/>
                      <a:pt x="57" y="14"/>
                    </a:cubicBezTo>
                    <a:cubicBezTo>
                      <a:pt x="57" y="15"/>
                      <a:pt x="57" y="14"/>
                      <a:pt x="57" y="14"/>
                    </a:cubicBezTo>
                    <a:cubicBezTo>
                      <a:pt x="57" y="15"/>
                      <a:pt x="56" y="14"/>
                      <a:pt x="56" y="15"/>
                    </a:cubicBezTo>
                    <a:cubicBezTo>
                      <a:pt x="57" y="15"/>
                      <a:pt x="56" y="16"/>
                      <a:pt x="57" y="16"/>
                    </a:cubicBezTo>
                    <a:cubicBezTo>
                      <a:pt x="57" y="16"/>
                      <a:pt x="57" y="17"/>
                      <a:pt x="57" y="17"/>
                    </a:cubicBezTo>
                    <a:cubicBezTo>
                      <a:pt x="57" y="16"/>
                      <a:pt x="57" y="17"/>
                      <a:pt x="56" y="16"/>
                    </a:cubicBezTo>
                    <a:cubicBezTo>
                      <a:pt x="56" y="17"/>
                      <a:pt x="56" y="17"/>
                      <a:pt x="56" y="17"/>
                    </a:cubicBezTo>
                    <a:cubicBezTo>
                      <a:pt x="56" y="17"/>
                      <a:pt x="56" y="17"/>
                      <a:pt x="56" y="16"/>
                    </a:cubicBezTo>
                    <a:cubicBezTo>
                      <a:pt x="56" y="16"/>
                      <a:pt x="55" y="17"/>
                      <a:pt x="55" y="17"/>
                    </a:cubicBezTo>
                    <a:cubicBezTo>
                      <a:pt x="54" y="17"/>
                      <a:pt x="55" y="17"/>
                      <a:pt x="55" y="18"/>
                    </a:cubicBezTo>
                    <a:cubicBezTo>
                      <a:pt x="55" y="17"/>
                      <a:pt x="54" y="17"/>
                      <a:pt x="54" y="18"/>
                    </a:cubicBezTo>
                    <a:cubicBezTo>
                      <a:pt x="55" y="17"/>
                      <a:pt x="55" y="18"/>
                      <a:pt x="55" y="18"/>
                    </a:cubicBezTo>
                    <a:cubicBezTo>
                      <a:pt x="55" y="18"/>
                      <a:pt x="54" y="18"/>
                      <a:pt x="54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18"/>
                      <a:pt x="54" y="18"/>
                      <a:pt x="54" y="18"/>
                    </a:cubicBezTo>
                    <a:cubicBezTo>
                      <a:pt x="54" y="18"/>
                      <a:pt x="54" y="18"/>
                      <a:pt x="54" y="19"/>
                    </a:cubicBezTo>
                    <a:cubicBezTo>
                      <a:pt x="54" y="19"/>
                      <a:pt x="54" y="19"/>
                      <a:pt x="54" y="19"/>
                    </a:cubicBezTo>
                    <a:cubicBezTo>
                      <a:pt x="54" y="19"/>
                      <a:pt x="54" y="19"/>
                      <a:pt x="54" y="18"/>
                    </a:cubicBezTo>
                    <a:cubicBezTo>
                      <a:pt x="54" y="19"/>
                      <a:pt x="53" y="18"/>
                      <a:pt x="53" y="19"/>
                    </a:cubicBezTo>
                    <a:cubicBezTo>
                      <a:pt x="53" y="19"/>
                      <a:pt x="53" y="19"/>
                      <a:pt x="53" y="19"/>
                    </a:cubicBezTo>
                    <a:cubicBezTo>
                      <a:pt x="53" y="20"/>
                      <a:pt x="53" y="20"/>
                      <a:pt x="53" y="20"/>
                    </a:cubicBezTo>
                    <a:cubicBezTo>
                      <a:pt x="54" y="20"/>
                      <a:pt x="53" y="20"/>
                      <a:pt x="53" y="20"/>
                    </a:cubicBezTo>
                    <a:cubicBezTo>
                      <a:pt x="53" y="20"/>
                      <a:pt x="53" y="21"/>
                      <a:pt x="53" y="21"/>
                    </a:cubicBezTo>
                    <a:cubicBezTo>
                      <a:pt x="52" y="21"/>
                      <a:pt x="52" y="22"/>
                      <a:pt x="52" y="23"/>
                    </a:cubicBezTo>
                    <a:cubicBezTo>
                      <a:pt x="52" y="22"/>
                      <a:pt x="52" y="22"/>
                      <a:pt x="52" y="22"/>
                    </a:cubicBezTo>
                    <a:cubicBezTo>
                      <a:pt x="52" y="22"/>
                      <a:pt x="52" y="23"/>
                      <a:pt x="52" y="23"/>
                    </a:cubicBezTo>
                    <a:cubicBezTo>
                      <a:pt x="52" y="24"/>
                      <a:pt x="52" y="23"/>
                      <a:pt x="52" y="23"/>
                    </a:cubicBezTo>
                    <a:cubicBezTo>
                      <a:pt x="52" y="23"/>
                      <a:pt x="51" y="23"/>
                      <a:pt x="52" y="24"/>
                    </a:cubicBezTo>
                    <a:cubicBezTo>
                      <a:pt x="52" y="23"/>
                      <a:pt x="52" y="24"/>
                      <a:pt x="52" y="24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2" y="24"/>
                      <a:pt x="52" y="24"/>
                      <a:pt x="52" y="24"/>
                    </a:cubicBezTo>
                    <a:cubicBezTo>
                      <a:pt x="52" y="24"/>
                      <a:pt x="52" y="25"/>
                      <a:pt x="52" y="25"/>
                    </a:cubicBezTo>
                    <a:cubicBezTo>
                      <a:pt x="51" y="25"/>
                      <a:pt x="51" y="25"/>
                      <a:pt x="51" y="25"/>
                    </a:cubicBezTo>
                    <a:cubicBezTo>
                      <a:pt x="51" y="25"/>
                      <a:pt x="52" y="25"/>
                      <a:pt x="52" y="25"/>
                    </a:cubicBezTo>
                    <a:cubicBezTo>
                      <a:pt x="52" y="25"/>
                      <a:pt x="52" y="26"/>
                      <a:pt x="52" y="27"/>
                    </a:cubicBezTo>
                    <a:cubicBezTo>
                      <a:pt x="52" y="27"/>
                      <a:pt x="52" y="26"/>
                      <a:pt x="52" y="26"/>
                    </a:cubicBezTo>
                    <a:cubicBezTo>
                      <a:pt x="52" y="26"/>
                      <a:pt x="52" y="26"/>
                      <a:pt x="52" y="27"/>
                    </a:cubicBezTo>
                    <a:cubicBezTo>
                      <a:pt x="51" y="27"/>
                      <a:pt x="51" y="25"/>
                      <a:pt x="51" y="25"/>
                    </a:cubicBezTo>
                    <a:cubicBezTo>
                      <a:pt x="51" y="25"/>
                      <a:pt x="51" y="25"/>
                      <a:pt x="50" y="26"/>
                    </a:cubicBezTo>
                    <a:cubicBezTo>
                      <a:pt x="51" y="27"/>
                      <a:pt x="50" y="26"/>
                      <a:pt x="51" y="26"/>
                    </a:cubicBezTo>
                    <a:cubicBezTo>
                      <a:pt x="50" y="27"/>
                      <a:pt x="51" y="27"/>
                      <a:pt x="50" y="27"/>
                    </a:cubicBezTo>
                    <a:cubicBezTo>
                      <a:pt x="50" y="27"/>
                      <a:pt x="49" y="27"/>
                      <a:pt x="49" y="27"/>
                    </a:cubicBezTo>
                    <a:cubicBezTo>
                      <a:pt x="49" y="27"/>
                      <a:pt x="49" y="27"/>
                      <a:pt x="49" y="27"/>
                    </a:cubicBezTo>
                    <a:cubicBezTo>
                      <a:pt x="49" y="27"/>
                      <a:pt x="49" y="27"/>
                      <a:pt x="49" y="27"/>
                    </a:cubicBezTo>
                    <a:cubicBezTo>
                      <a:pt x="49" y="28"/>
                      <a:pt x="48" y="30"/>
                      <a:pt x="48" y="31"/>
                    </a:cubicBezTo>
                    <a:cubicBezTo>
                      <a:pt x="48" y="31"/>
                      <a:pt x="47" y="32"/>
                      <a:pt x="47" y="32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47" y="32"/>
                      <a:pt x="47" y="32"/>
                      <a:pt x="47" y="32"/>
                    </a:cubicBezTo>
                    <a:cubicBezTo>
                      <a:pt x="46" y="33"/>
                      <a:pt x="46" y="33"/>
                      <a:pt x="46" y="34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6" y="34"/>
                      <a:pt x="46" y="34"/>
                      <a:pt x="46" y="34"/>
                    </a:cubicBezTo>
                    <a:cubicBezTo>
                      <a:pt x="46" y="35"/>
                      <a:pt x="46" y="35"/>
                      <a:pt x="46" y="35"/>
                    </a:cubicBezTo>
                    <a:cubicBezTo>
                      <a:pt x="46" y="35"/>
                      <a:pt x="46" y="35"/>
                      <a:pt x="46" y="35"/>
                    </a:cubicBezTo>
                    <a:cubicBezTo>
                      <a:pt x="46" y="35"/>
                      <a:pt x="45" y="35"/>
                      <a:pt x="44" y="37"/>
                    </a:cubicBezTo>
                    <a:cubicBezTo>
                      <a:pt x="45" y="36"/>
                      <a:pt x="45" y="36"/>
                      <a:pt x="46" y="37"/>
                    </a:cubicBezTo>
                    <a:cubicBezTo>
                      <a:pt x="46" y="37"/>
                      <a:pt x="46" y="37"/>
                      <a:pt x="45" y="37"/>
                    </a:cubicBezTo>
                    <a:cubicBezTo>
                      <a:pt x="45" y="37"/>
                      <a:pt x="45" y="37"/>
                      <a:pt x="45" y="37"/>
                    </a:cubicBezTo>
                    <a:cubicBezTo>
                      <a:pt x="45" y="37"/>
                      <a:pt x="45" y="37"/>
                      <a:pt x="45" y="37"/>
                    </a:cubicBezTo>
                    <a:cubicBezTo>
                      <a:pt x="44" y="37"/>
                      <a:pt x="44" y="38"/>
                      <a:pt x="43" y="39"/>
                    </a:cubicBezTo>
                    <a:cubicBezTo>
                      <a:pt x="42" y="40"/>
                      <a:pt x="42" y="41"/>
                      <a:pt x="42" y="41"/>
                    </a:cubicBezTo>
                    <a:cubicBezTo>
                      <a:pt x="42" y="41"/>
                      <a:pt x="42" y="42"/>
                      <a:pt x="42" y="42"/>
                    </a:cubicBezTo>
                    <a:cubicBezTo>
                      <a:pt x="42" y="42"/>
                      <a:pt x="42" y="42"/>
                      <a:pt x="41" y="42"/>
                    </a:cubicBezTo>
                    <a:cubicBezTo>
                      <a:pt x="42" y="42"/>
                      <a:pt x="41" y="43"/>
                      <a:pt x="41" y="43"/>
                    </a:cubicBezTo>
                    <a:cubicBezTo>
                      <a:pt x="41" y="43"/>
                      <a:pt x="41" y="43"/>
                      <a:pt x="41" y="44"/>
                    </a:cubicBezTo>
                    <a:cubicBezTo>
                      <a:pt x="41" y="44"/>
                      <a:pt x="41" y="44"/>
                      <a:pt x="41" y="43"/>
                    </a:cubicBezTo>
                    <a:cubicBezTo>
                      <a:pt x="41" y="44"/>
                      <a:pt x="40" y="44"/>
                      <a:pt x="40" y="44"/>
                    </a:cubicBezTo>
                    <a:cubicBezTo>
                      <a:pt x="41" y="44"/>
                      <a:pt x="40" y="45"/>
                      <a:pt x="40" y="45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40" y="45"/>
                      <a:pt x="40" y="45"/>
                      <a:pt x="40" y="45"/>
                    </a:cubicBezTo>
                    <a:cubicBezTo>
                      <a:pt x="40" y="45"/>
                      <a:pt x="40" y="45"/>
                      <a:pt x="40" y="46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40" y="46"/>
                      <a:pt x="40" y="46"/>
                      <a:pt x="40" y="46"/>
                    </a:cubicBezTo>
                    <a:cubicBezTo>
                      <a:pt x="39" y="46"/>
                      <a:pt x="39" y="47"/>
                      <a:pt x="39" y="47"/>
                    </a:cubicBezTo>
                    <a:cubicBezTo>
                      <a:pt x="39" y="47"/>
                      <a:pt x="39" y="47"/>
                      <a:pt x="39" y="47"/>
                    </a:cubicBezTo>
                    <a:cubicBezTo>
                      <a:pt x="39" y="47"/>
                      <a:pt x="39" y="47"/>
                      <a:pt x="40" y="47"/>
                    </a:cubicBezTo>
                    <a:cubicBezTo>
                      <a:pt x="40" y="47"/>
                      <a:pt x="39" y="47"/>
                      <a:pt x="39" y="47"/>
                    </a:cubicBezTo>
                    <a:cubicBezTo>
                      <a:pt x="39" y="47"/>
                      <a:pt x="39" y="48"/>
                      <a:pt x="39" y="48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39" y="48"/>
                      <a:pt x="39" y="48"/>
                      <a:pt x="39" y="48"/>
                    </a:cubicBezTo>
                    <a:cubicBezTo>
                      <a:pt x="38" y="48"/>
                      <a:pt x="38" y="48"/>
                      <a:pt x="38" y="48"/>
                    </a:cubicBezTo>
                    <a:cubicBezTo>
                      <a:pt x="38" y="48"/>
                      <a:pt x="38" y="48"/>
                      <a:pt x="38" y="49"/>
                    </a:cubicBezTo>
                    <a:cubicBezTo>
                      <a:pt x="38" y="49"/>
                      <a:pt x="38" y="49"/>
                      <a:pt x="38" y="49"/>
                    </a:cubicBezTo>
                    <a:cubicBezTo>
                      <a:pt x="37" y="50"/>
                      <a:pt x="38" y="51"/>
                      <a:pt x="37" y="51"/>
                    </a:cubicBezTo>
                    <a:cubicBezTo>
                      <a:pt x="36" y="52"/>
                      <a:pt x="36" y="52"/>
                      <a:pt x="35" y="53"/>
                    </a:cubicBezTo>
                    <a:cubicBezTo>
                      <a:pt x="35" y="53"/>
                      <a:pt x="35" y="53"/>
                      <a:pt x="35" y="54"/>
                    </a:cubicBezTo>
                    <a:cubicBezTo>
                      <a:pt x="35" y="53"/>
                      <a:pt x="35" y="54"/>
                      <a:pt x="35" y="54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5"/>
                      <a:pt x="35" y="56"/>
                      <a:pt x="35" y="56"/>
                    </a:cubicBezTo>
                    <a:cubicBezTo>
                      <a:pt x="35" y="56"/>
                      <a:pt x="35" y="56"/>
                      <a:pt x="35" y="56"/>
                    </a:cubicBezTo>
                    <a:cubicBezTo>
                      <a:pt x="35" y="56"/>
                      <a:pt x="35" y="56"/>
                      <a:pt x="35" y="56"/>
                    </a:cubicBezTo>
                    <a:cubicBezTo>
                      <a:pt x="34" y="56"/>
                      <a:pt x="34" y="57"/>
                      <a:pt x="34" y="57"/>
                    </a:cubicBezTo>
                    <a:cubicBezTo>
                      <a:pt x="34" y="57"/>
                      <a:pt x="34" y="57"/>
                      <a:pt x="34" y="57"/>
                    </a:cubicBezTo>
                    <a:cubicBezTo>
                      <a:pt x="34" y="57"/>
                      <a:pt x="33" y="57"/>
                      <a:pt x="33" y="57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9"/>
                    </a:cubicBezTo>
                    <a:cubicBezTo>
                      <a:pt x="32" y="59"/>
                      <a:pt x="32" y="60"/>
                      <a:pt x="32" y="60"/>
                    </a:cubicBezTo>
                    <a:cubicBezTo>
                      <a:pt x="32" y="61"/>
                      <a:pt x="31" y="61"/>
                      <a:pt x="32" y="61"/>
                    </a:cubicBezTo>
                    <a:cubicBezTo>
                      <a:pt x="31" y="61"/>
                      <a:pt x="31" y="61"/>
                      <a:pt x="31" y="61"/>
                    </a:cubicBezTo>
                    <a:cubicBezTo>
                      <a:pt x="31" y="61"/>
                      <a:pt x="32" y="62"/>
                      <a:pt x="32" y="62"/>
                    </a:cubicBezTo>
                    <a:cubicBezTo>
                      <a:pt x="32" y="62"/>
                      <a:pt x="32" y="62"/>
                      <a:pt x="31" y="62"/>
                    </a:cubicBezTo>
                    <a:cubicBezTo>
                      <a:pt x="30" y="62"/>
                      <a:pt x="30" y="62"/>
                      <a:pt x="30" y="62"/>
                    </a:cubicBezTo>
                    <a:cubicBezTo>
                      <a:pt x="30" y="62"/>
                      <a:pt x="30" y="62"/>
                      <a:pt x="30" y="63"/>
                    </a:cubicBezTo>
                    <a:cubicBezTo>
                      <a:pt x="30" y="63"/>
                      <a:pt x="30" y="63"/>
                      <a:pt x="30" y="63"/>
                    </a:cubicBezTo>
                    <a:cubicBezTo>
                      <a:pt x="30" y="63"/>
                      <a:pt x="30" y="63"/>
                      <a:pt x="30" y="63"/>
                    </a:cubicBezTo>
                    <a:cubicBezTo>
                      <a:pt x="29" y="63"/>
                      <a:pt x="29" y="64"/>
                      <a:pt x="29" y="64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64"/>
                      <a:pt x="30" y="64"/>
                      <a:pt x="30" y="64"/>
                    </a:cubicBezTo>
                    <a:cubicBezTo>
                      <a:pt x="30" y="64"/>
                      <a:pt x="29" y="65"/>
                      <a:pt x="29" y="65"/>
                    </a:cubicBezTo>
                    <a:cubicBezTo>
                      <a:pt x="29" y="65"/>
                      <a:pt x="29" y="65"/>
                      <a:pt x="29" y="65"/>
                    </a:cubicBezTo>
                    <a:cubicBezTo>
                      <a:pt x="29" y="64"/>
                      <a:pt x="29" y="64"/>
                      <a:pt x="29" y="64"/>
                    </a:cubicBezTo>
                    <a:cubicBezTo>
                      <a:pt x="29" y="65"/>
                      <a:pt x="29" y="65"/>
                      <a:pt x="29" y="65"/>
                    </a:cubicBezTo>
                    <a:cubicBezTo>
                      <a:pt x="29" y="66"/>
                      <a:pt x="28" y="67"/>
                      <a:pt x="28" y="68"/>
                    </a:cubicBezTo>
                    <a:cubicBezTo>
                      <a:pt x="28" y="68"/>
                      <a:pt x="28" y="68"/>
                      <a:pt x="28" y="68"/>
                    </a:cubicBezTo>
                    <a:cubicBezTo>
                      <a:pt x="27" y="69"/>
                      <a:pt x="27" y="70"/>
                      <a:pt x="26" y="70"/>
                    </a:cubicBezTo>
                    <a:cubicBezTo>
                      <a:pt x="26" y="70"/>
                      <a:pt x="26" y="70"/>
                      <a:pt x="26" y="70"/>
                    </a:cubicBezTo>
                    <a:cubicBezTo>
                      <a:pt x="26" y="71"/>
                      <a:pt x="26" y="71"/>
                      <a:pt x="26" y="72"/>
                    </a:cubicBezTo>
                    <a:cubicBezTo>
                      <a:pt x="26" y="72"/>
                      <a:pt x="26" y="72"/>
                      <a:pt x="26" y="71"/>
                    </a:cubicBezTo>
                    <a:cubicBezTo>
                      <a:pt x="26" y="72"/>
                      <a:pt x="25" y="72"/>
                      <a:pt x="25" y="72"/>
                    </a:cubicBezTo>
                    <a:cubicBezTo>
                      <a:pt x="25" y="72"/>
                      <a:pt x="26" y="72"/>
                      <a:pt x="26" y="72"/>
                    </a:cubicBezTo>
                    <a:cubicBezTo>
                      <a:pt x="26" y="72"/>
                      <a:pt x="26" y="73"/>
                      <a:pt x="25" y="73"/>
                    </a:cubicBezTo>
                    <a:cubicBezTo>
                      <a:pt x="25" y="73"/>
                      <a:pt x="25" y="73"/>
                      <a:pt x="25" y="74"/>
                    </a:cubicBezTo>
                    <a:cubicBezTo>
                      <a:pt x="25" y="74"/>
                      <a:pt x="25" y="74"/>
                      <a:pt x="25" y="74"/>
                    </a:cubicBezTo>
                    <a:cubicBezTo>
                      <a:pt x="24" y="73"/>
                      <a:pt x="24" y="74"/>
                      <a:pt x="24" y="74"/>
                    </a:cubicBezTo>
                    <a:cubicBezTo>
                      <a:pt x="24" y="74"/>
                      <a:pt x="24" y="74"/>
                      <a:pt x="24" y="75"/>
                    </a:cubicBezTo>
                    <a:cubicBezTo>
                      <a:pt x="24" y="75"/>
                      <a:pt x="24" y="75"/>
                      <a:pt x="24" y="75"/>
                    </a:cubicBezTo>
                    <a:cubicBezTo>
                      <a:pt x="24" y="75"/>
                      <a:pt x="24" y="75"/>
                      <a:pt x="24" y="76"/>
                    </a:cubicBezTo>
                    <a:cubicBezTo>
                      <a:pt x="24" y="76"/>
                      <a:pt x="24" y="76"/>
                      <a:pt x="24" y="76"/>
                    </a:cubicBezTo>
                    <a:cubicBezTo>
                      <a:pt x="24" y="76"/>
                      <a:pt x="24" y="77"/>
                      <a:pt x="24" y="77"/>
                    </a:cubicBezTo>
                    <a:cubicBezTo>
                      <a:pt x="24" y="78"/>
                      <a:pt x="24" y="78"/>
                      <a:pt x="24" y="78"/>
                    </a:cubicBezTo>
                    <a:cubicBezTo>
                      <a:pt x="24" y="78"/>
                      <a:pt x="24" y="78"/>
                      <a:pt x="23" y="78"/>
                    </a:cubicBezTo>
                    <a:cubicBezTo>
                      <a:pt x="24" y="78"/>
                      <a:pt x="23" y="78"/>
                      <a:pt x="23" y="78"/>
                    </a:cubicBezTo>
                    <a:cubicBezTo>
                      <a:pt x="23" y="78"/>
                      <a:pt x="22" y="79"/>
                      <a:pt x="22" y="80"/>
                    </a:cubicBezTo>
                    <a:cubicBezTo>
                      <a:pt x="23" y="80"/>
                      <a:pt x="21" y="80"/>
                      <a:pt x="22" y="80"/>
                    </a:cubicBezTo>
                    <a:cubicBezTo>
                      <a:pt x="22" y="81"/>
                      <a:pt x="21" y="80"/>
                      <a:pt x="21" y="81"/>
                    </a:cubicBezTo>
                    <a:cubicBezTo>
                      <a:pt x="21" y="81"/>
                      <a:pt x="21" y="82"/>
                      <a:pt x="20" y="82"/>
                    </a:cubicBezTo>
                    <a:cubicBezTo>
                      <a:pt x="20" y="83"/>
                      <a:pt x="20" y="83"/>
                      <a:pt x="20" y="85"/>
                    </a:cubicBezTo>
                    <a:cubicBezTo>
                      <a:pt x="20" y="84"/>
                      <a:pt x="19" y="84"/>
                      <a:pt x="19" y="84"/>
                    </a:cubicBezTo>
                    <a:cubicBezTo>
                      <a:pt x="19" y="85"/>
                      <a:pt x="20" y="85"/>
                      <a:pt x="19" y="85"/>
                    </a:cubicBezTo>
                    <a:cubicBezTo>
                      <a:pt x="19" y="85"/>
                      <a:pt x="19" y="85"/>
                      <a:pt x="19" y="85"/>
                    </a:cubicBezTo>
                    <a:cubicBezTo>
                      <a:pt x="19" y="85"/>
                      <a:pt x="19" y="85"/>
                      <a:pt x="19" y="86"/>
                    </a:cubicBezTo>
                    <a:cubicBezTo>
                      <a:pt x="19" y="86"/>
                      <a:pt x="19" y="86"/>
                      <a:pt x="19" y="85"/>
                    </a:cubicBezTo>
                    <a:cubicBezTo>
                      <a:pt x="18" y="86"/>
                      <a:pt x="18" y="86"/>
                      <a:pt x="18" y="87"/>
                    </a:cubicBezTo>
                    <a:cubicBezTo>
                      <a:pt x="18" y="87"/>
                      <a:pt x="18" y="87"/>
                      <a:pt x="18" y="86"/>
                    </a:cubicBezTo>
                    <a:cubicBezTo>
                      <a:pt x="18" y="87"/>
                      <a:pt x="18" y="87"/>
                      <a:pt x="18" y="87"/>
                    </a:cubicBezTo>
                    <a:cubicBezTo>
                      <a:pt x="18" y="88"/>
                      <a:pt x="18" y="89"/>
                      <a:pt x="18" y="89"/>
                    </a:cubicBezTo>
                    <a:cubicBezTo>
                      <a:pt x="18" y="89"/>
                      <a:pt x="17" y="89"/>
                      <a:pt x="17" y="89"/>
                    </a:cubicBezTo>
                    <a:cubicBezTo>
                      <a:pt x="16" y="91"/>
                      <a:pt x="15" y="92"/>
                      <a:pt x="14" y="95"/>
                    </a:cubicBezTo>
                    <a:cubicBezTo>
                      <a:pt x="13" y="95"/>
                      <a:pt x="14" y="94"/>
                      <a:pt x="13" y="94"/>
                    </a:cubicBezTo>
                    <a:cubicBezTo>
                      <a:pt x="14" y="95"/>
                      <a:pt x="13" y="95"/>
                      <a:pt x="13" y="95"/>
                    </a:cubicBezTo>
                    <a:cubicBezTo>
                      <a:pt x="13" y="96"/>
                      <a:pt x="13" y="96"/>
                      <a:pt x="13" y="96"/>
                    </a:cubicBezTo>
                    <a:cubicBezTo>
                      <a:pt x="13" y="97"/>
                      <a:pt x="12" y="96"/>
                      <a:pt x="12" y="97"/>
                    </a:cubicBezTo>
                    <a:cubicBezTo>
                      <a:pt x="12" y="97"/>
                      <a:pt x="12" y="97"/>
                      <a:pt x="12" y="97"/>
                    </a:cubicBezTo>
                    <a:cubicBezTo>
                      <a:pt x="11" y="98"/>
                      <a:pt x="12" y="99"/>
                      <a:pt x="11" y="99"/>
                    </a:cubicBezTo>
                    <a:cubicBezTo>
                      <a:pt x="11" y="99"/>
                      <a:pt x="11" y="100"/>
                      <a:pt x="11" y="100"/>
                    </a:cubicBezTo>
                    <a:cubicBezTo>
                      <a:pt x="11" y="100"/>
                      <a:pt x="11" y="100"/>
                      <a:pt x="11" y="100"/>
                    </a:cubicBezTo>
                    <a:cubicBezTo>
                      <a:pt x="10" y="101"/>
                      <a:pt x="9" y="103"/>
                      <a:pt x="9" y="105"/>
                    </a:cubicBezTo>
                    <a:cubicBezTo>
                      <a:pt x="9" y="105"/>
                      <a:pt x="9" y="105"/>
                      <a:pt x="9" y="104"/>
                    </a:cubicBezTo>
                    <a:cubicBezTo>
                      <a:pt x="9" y="105"/>
                      <a:pt x="7" y="106"/>
                      <a:pt x="7" y="107"/>
                    </a:cubicBezTo>
                    <a:cubicBezTo>
                      <a:pt x="7" y="107"/>
                      <a:pt x="7" y="107"/>
                      <a:pt x="7" y="108"/>
                    </a:cubicBezTo>
                    <a:cubicBezTo>
                      <a:pt x="7" y="108"/>
                      <a:pt x="7" y="108"/>
                      <a:pt x="7" y="108"/>
                    </a:cubicBezTo>
                    <a:cubicBezTo>
                      <a:pt x="7" y="108"/>
                      <a:pt x="7" y="108"/>
                      <a:pt x="7" y="108"/>
                    </a:cubicBezTo>
                    <a:cubicBezTo>
                      <a:pt x="7" y="108"/>
                      <a:pt x="7" y="108"/>
                      <a:pt x="7" y="108"/>
                    </a:cubicBezTo>
                    <a:cubicBezTo>
                      <a:pt x="7" y="108"/>
                      <a:pt x="7" y="109"/>
                      <a:pt x="6" y="109"/>
                    </a:cubicBezTo>
                    <a:cubicBezTo>
                      <a:pt x="5" y="111"/>
                      <a:pt x="3" y="113"/>
                      <a:pt x="2" y="115"/>
                    </a:cubicBezTo>
                    <a:cubicBezTo>
                      <a:pt x="2" y="115"/>
                      <a:pt x="2" y="115"/>
                      <a:pt x="2" y="115"/>
                    </a:cubicBezTo>
                    <a:cubicBezTo>
                      <a:pt x="2" y="117"/>
                      <a:pt x="0" y="119"/>
                      <a:pt x="0" y="120"/>
                    </a:cubicBezTo>
                    <a:cubicBezTo>
                      <a:pt x="0" y="121"/>
                      <a:pt x="0" y="123"/>
                      <a:pt x="0" y="123"/>
                    </a:cubicBezTo>
                    <a:cubicBezTo>
                      <a:pt x="2" y="119"/>
                      <a:pt x="3" y="118"/>
                      <a:pt x="5" y="115"/>
                    </a:cubicBezTo>
                    <a:cubicBezTo>
                      <a:pt x="6" y="114"/>
                      <a:pt x="6" y="113"/>
                      <a:pt x="7" y="112"/>
                    </a:cubicBezTo>
                    <a:cubicBezTo>
                      <a:pt x="9" y="108"/>
                      <a:pt x="11" y="105"/>
                      <a:pt x="13" y="101"/>
                    </a:cubicBezTo>
                    <a:cubicBezTo>
                      <a:pt x="13" y="102"/>
                      <a:pt x="13" y="101"/>
                      <a:pt x="13" y="101"/>
                    </a:cubicBezTo>
                    <a:cubicBezTo>
                      <a:pt x="13" y="101"/>
                      <a:pt x="13" y="101"/>
                      <a:pt x="13" y="101"/>
                    </a:cubicBezTo>
                    <a:cubicBezTo>
                      <a:pt x="13" y="101"/>
                      <a:pt x="13" y="101"/>
                      <a:pt x="13" y="101"/>
                    </a:cubicBezTo>
                    <a:cubicBezTo>
                      <a:pt x="13" y="100"/>
                      <a:pt x="13" y="101"/>
                      <a:pt x="13" y="101"/>
                    </a:cubicBezTo>
                    <a:cubicBezTo>
                      <a:pt x="14" y="99"/>
                      <a:pt x="15" y="98"/>
                      <a:pt x="15" y="97"/>
                    </a:cubicBezTo>
                    <a:cubicBezTo>
                      <a:pt x="15" y="96"/>
                      <a:pt x="16" y="96"/>
                      <a:pt x="16" y="96"/>
                    </a:cubicBezTo>
                    <a:cubicBezTo>
                      <a:pt x="16" y="95"/>
                      <a:pt x="16" y="95"/>
                      <a:pt x="17" y="94"/>
                    </a:cubicBezTo>
                    <a:cubicBezTo>
                      <a:pt x="19" y="91"/>
                      <a:pt x="21" y="86"/>
                      <a:pt x="24" y="83"/>
                    </a:cubicBezTo>
                    <a:cubicBezTo>
                      <a:pt x="25" y="79"/>
                      <a:pt x="28" y="75"/>
                      <a:pt x="29" y="71"/>
                    </a:cubicBezTo>
                    <a:cubicBezTo>
                      <a:pt x="29" y="70"/>
                      <a:pt x="30" y="70"/>
                      <a:pt x="30" y="69"/>
                    </a:cubicBezTo>
                    <a:cubicBezTo>
                      <a:pt x="30" y="68"/>
                      <a:pt x="30" y="68"/>
                      <a:pt x="31" y="68"/>
                    </a:cubicBezTo>
                    <a:cubicBezTo>
                      <a:pt x="31" y="67"/>
                      <a:pt x="31" y="67"/>
                      <a:pt x="30" y="67"/>
                    </a:cubicBezTo>
                    <a:cubicBezTo>
                      <a:pt x="30" y="67"/>
                      <a:pt x="32" y="67"/>
                      <a:pt x="32" y="66"/>
                    </a:cubicBezTo>
                    <a:cubicBezTo>
                      <a:pt x="32" y="65"/>
                      <a:pt x="32" y="67"/>
                      <a:pt x="33" y="66"/>
                    </a:cubicBezTo>
                    <a:cubicBezTo>
                      <a:pt x="34" y="63"/>
                      <a:pt x="34" y="62"/>
                      <a:pt x="35" y="60"/>
                    </a:cubicBezTo>
                    <a:cubicBezTo>
                      <a:pt x="35" y="60"/>
                      <a:pt x="35" y="59"/>
                      <a:pt x="35" y="59"/>
                    </a:cubicBezTo>
                    <a:cubicBezTo>
                      <a:pt x="35" y="59"/>
                      <a:pt x="35" y="59"/>
                      <a:pt x="35" y="59"/>
                    </a:cubicBezTo>
                    <a:cubicBezTo>
                      <a:pt x="36" y="59"/>
                      <a:pt x="36" y="58"/>
                      <a:pt x="37" y="57"/>
                    </a:cubicBezTo>
                    <a:cubicBezTo>
                      <a:pt x="37" y="57"/>
                      <a:pt x="38" y="56"/>
                      <a:pt x="38" y="56"/>
                    </a:cubicBezTo>
                    <a:cubicBezTo>
                      <a:pt x="38" y="56"/>
                      <a:pt x="38" y="56"/>
                      <a:pt x="38" y="55"/>
                    </a:cubicBezTo>
                    <a:cubicBezTo>
                      <a:pt x="38" y="54"/>
                      <a:pt x="39" y="54"/>
                      <a:pt x="39" y="53"/>
                    </a:cubicBezTo>
                    <a:cubicBezTo>
                      <a:pt x="39" y="53"/>
                      <a:pt x="39" y="53"/>
                      <a:pt x="39" y="53"/>
                    </a:cubicBezTo>
                    <a:cubicBezTo>
                      <a:pt x="40" y="52"/>
                      <a:pt x="42" y="49"/>
                      <a:pt x="42" y="47"/>
                    </a:cubicBezTo>
                    <a:cubicBezTo>
                      <a:pt x="43" y="46"/>
                      <a:pt x="44" y="45"/>
                      <a:pt x="45" y="44"/>
                    </a:cubicBezTo>
                    <a:cubicBezTo>
                      <a:pt x="45" y="44"/>
                      <a:pt x="45" y="44"/>
                      <a:pt x="44" y="44"/>
                    </a:cubicBezTo>
                    <a:cubicBezTo>
                      <a:pt x="45" y="43"/>
                      <a:pt x="45" y="44"/>
                      <a:pt x="45" y="44"/>
                    </a:cubicBezTo>
                    <a:cubicBezTo>
                      <a:pt x="45" y="43"/>
                      <a:pt x="46" y="42"/>
                      <a:pt x="46" y="42"/>
                    </a:cubicBezTo>
                    <a:cubicBezTo>
                      <a:pt x="46" y="41"/>
                      <a:pt x="46" y="41"/>
                      <a:pt x="46" y="41"/>
                    </a:cubicBezTo>
                    <a:cubicBezTo>
                      <a:pt x="47" y="41"/>
                      <a:pt x="47" y="39"/>
                      <a:pt x="48" y="38"/>
                    </a:cubicBezTo>
                    <a:cubicBezTo>
                      <a:pt x="47" y="38"/>
                      <a:pt x="48" y="38"/>
                      <a:pt x="48" y="37"/>
                    </a:cubicBezTo>
                    <a:cubicBezTo>
                      <a:pt x="48" y="37"/>
                      <a:pt x="48" y="37"/>
                      <a:pt x="48" y="38"/>
                    </a:cubicBezTo>
                    <a:cubicBezTo>
                      <a:pt x="48" y="37"/>
                      <a:pt x="48" y="37"/>
                      <a:pt x="49" y="35"/>
                    </a:cubicBezTo>
                    <a:cubicBezTo>
                      <a:pt x="49" y="35"/>
                      <a:pt x="49" y="35"/>
                      <a:pt x="49" y="35"/>
                    </a:cubicBezTo>
                    <a:cubicBezTo>
                      <a:pt x="50" y="35"/>
                      <a:pt x="50" y="34"/>
                      <a:pt x="50" y="34"/>
                    </a:cubicBezTo>
                    <a:cubicBezTo>
                      <a:pt x="50" y="34"/>
                      <a:pt x="50" y="34"/>
                      <a:pt x="50" y="33"/>
                    </a:cubicBezTo>
                    <a:cubicBezTo>
                      <a:pt x="50" y="33"/>
                      <a:pt x="50" y="33"/>
                      <a:pt x="51" y="33"/>
                    </a:cubicBezTo>
                    <a:cubicBezTo>
                      <a:pt x="51" y="32"/>
                      <a:pt x="52" y="30"/>
                      <a:pt x="53" y="28"/>
                    </a:cubicBezTo>
                    <a:cubicBezTo>
                      <a:pt x="53" y="27"/>
                      <a:pt x="55" y="25"/>
                      <a:pt x="56" y="23"/>
                    </a:cubicBezTo>
                    <a:cubicBezTo>
                      <a:pt x="56" y="23"/>
                      <a:pt x="56" y="22"/>
                      <a:pt x="57" y="22"/>
                    </a:cubicBezTo>
                    <a:cubicBezTo>
                      <a:pt x="57" y="21"/>
                      <a:pt x="57" y="21"/>
                      <a:pt x="57" y="20"/>
                    </a:cubicBezTo>
                    <a:cubicBezTo>
                      <a:pt x="57" y="20"/>
                      <a:pt x="57" y="20"/>
                      <a:pt x="57" y="20"/>
                    </a:cubicBezTo>
                    <a:cubicBezTo>
                      <a:pt x="57" y="19"/>
                      <a:pt x="58" y="19"/>
                      <a:pt x="58" y="18"/>
                    </a:cubicBezTo>
                    <a:cubicBezTo>
                      <a:pt x="58" y="18"/>
                      <a:pt x="58" y="17"/>
                      <a:pt x="59" y="16"/>
                    </a:cubicBezTo>
                    <a:cubicBezTo>
                      <a:pt x="59" y="16"/>
                      <a:pt x="59" y="15"/>
                      <a:pt x="59" y="15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59" y="15"/>
                      <a:pt x="59" y="15"/>
                      <a:pt x="60" y="15"/>
                    </a:cubicBezTo>
                    <a:cubicBezTo>
                      <a:pt x="60" y="14"/>
                      <a:pt x="61" y="13"/>
                      <a:pt x="61" y="11"/>
                    </a:cubicBezTo>
                    <a:cubicBezTo>
                      <a:pt x="62" y="11"/>
                      <a:pt x="62" y="10"/>
                      <a:pt x="63" y="9"/>
                    </a:cubicBezTo>
                    <a:cubicBezTo>
                      <a:pt x="63" y="9"/>
                      <a:pt x="63" y="8"/>
                      <a:pt x="63" y="8"/>
                    </a:cubicBezTo>
                    <a:cubicBezTo>
                      <a:pt x="63" y="7"/>
                      <a:pt x="64" y="6"/>
                      <a:pt x="65" y="6"/>
                    </a:cubicBezTo>
                    <a:cubicBezTo>
                      <a:pt x="65" y="5"/>
                      <a:pt x="65" y="5"/>
                      <a:pt x="65" y="5"/>
                    </a:cubicBezTo>
                    <a:cubicBezTo>
                      <a:pt x="65" y="5"/>
                      <a:pt x="65" y="5"/>
                      <a:pt x="65" y="5"/>
                    </a:cubicBezTo>
                    <a:cubicBezTo>
                      <a:pt x="65" y="4"/>
                      <a:pt x="65" y="4"/>
                      <a:pt x="65" y="4"/>
                    </a:cubicBezTo>
                    <a:cubicBezTo>
                      <a:pt x="65" y="4"/>
                      <a:pt x="65" y="4"/>
                      <a:pt x="65" y="3"/>
                    </a:cubicBezTo>
                    <a:cubicBezTo>
                      <a:pt x="65" y="4"/>
                      <a:pt x="65" y="4"/>
                      <a:pt x="65" y="4"/>
                    </a:cubicBezTo>
                    <a:cubicBezTo>
                      <a:pt x="66" y="4"/>
                      <a:pt x="66" y="3"/>
                      <a:pt x="66" y="3"/>
                    </a:cubicBezTo>
                    <a:cubicBezTo>
                      <a:pt x="66" y="3"/>
                      <a:pt x="66" y="2"/>
                      <a:pt x="66" y="2"/>
                    </a:cubicBezTo>
                    <a:cubicBezTo>
                      <a:pt x="66" y="2"/>
                      <a:pt x="66" y="2"/>
                      <a:pt x="66" y="2"/>
                    </a:cubicBezTo>
                    <a:cubicBezTo>
                      <a:pt x="66" y="2"/>
                      <a:pt x="66" y="2"/>
                      <a:pt x="66" y="2"/>
                    </a:cubicBezTo>
                    <a:cubicBezTo>
                      <a:pt x="66" y="2"/>
                      <a:pt x="67" y="2"/>
                      <a:pt x="67" y="1"/>
                    </a:cubicBezTo>
                    <a:cubicBezTo>
                      <a:pt x="66" y="1"/>
                      <a:pt x="67" y="1"/>
                      <a:pt x="66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8" name="Freeform 140"/>
              <p:cNvSpPr>
                <a:spLocks/>
              </p:cNvSpPr>
              <p:nvPr/>
            </p:nvSpPr>
            <p:spPr bwMode="auto">
              <a:xfrm>
                <a:off x="1177" y="115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69" name="Freeform 141"/>
              <p:cNvSpPr>
                <a:spLocks/>
              </p:cNvSpPr>
              <p:nvPr/>
            </p:nvSpPr>
            <p:spPr bwMode="auto">
              <a:xfrm>
                <a:off x="1157" y="118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0" name="Freeform 142"/>
              <p:cNvSpPr>
                <a:spLocks/>
              </p:cNvSpPr>
              <p:nvPr/>
            </p:nvSpPr>
            <p:spPr bwMode="auto">
              <a:xfrm>
                <a:off x="1159" y="117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1" name="Freeform 143"/>
              <p:cNvSpPr>
                <a:spLocks/>
              </p:cNvSpPr>
              <p:nvPr/>
            </p:nvSpPr>
            <p:spPr bwMode="auto">
              <a:xfrm>
                <a:off x="1167" y="116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2" name="Freeform 144"/>
              <p:cNvSpPr>
                <a:spLocks/>
              </p:cNvSpPr>
              <p:nvPr/>
            </p:nvSpPr>
            <p:spPr bwMode="auto">
              <a:xfrm>
                <a:off x="1161" y="1172"/>
                <a:ext cx="4" cy="4"/>
              </a:xfrm>
              <a:custGeom>
                <a:avLst/>
                <a:gdLst>
                  <a:gd name="T0" fmla="*/ 2 w 2"/>
                  <a:gd name="T1" fmla="*/ 1 h 2"/>
                  <a:gd name="T2" fmla="*/ 0 w 2"/>
                  <a:gd name="T3" fmla="*/ 1 h 2"/>
                  <a:gd name="T4" fmla="*/ 0 w 2"/>
                  <a:gd name="T5" fmla="*/ 2 h 2"/>
                  <a:gd name="T6" fmla="*/ 2 w 2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1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1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3" name="Freeform 145"/>
              <p:cNvSpPr>
                <a:spLocks/>
              </p:cNvSpPr>
              <p:nvPr/>
            </p:nvSpPr>
            <p:spPr bwMode="auto">
              <a:xfrm>
                <a:off x="1075" y="99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4" name="Freeform 146"/>
              <p:cNvSpPr>
                <a:spLocks/>
              </p:cNvSpPr>
              <p:nvPr/>
            </p:nvSpPr>
            <p:spPr bwMode="auto">
              <a:xfrm>
                <a:off x="1101" y="94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5" name="Freeform 147"/>
              <p:cNvSpPr>
                <a:spLocks/>
              </p:cNvSpPr>
              <p:nvPr/>
            </p:nvSpPr>
            <p:spPr bwMode="auto">
              <a:xfrm>
                <a:off x="1083" y="97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6" name="Freeform 148"/>
              <p:cNvSpPr>
                <a:spLocks/>
              </p:cNvSpPr>
              <p:nvPr/>
            </p:nvSpPr>
            <p:spPr bwMode="auto">
              <a:xfrm>
                <a:off x="1127" y="8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7" name="Freeform 149"/>
              <p:cNvSpPr>
                <a:spLocks/>
              </p:cNvSpPr>
              <p:nvPr/>
            </p:nvSpPr>
            <p:spPr bwMode="auto">
              <a:xfrm>
                <a:off x="1111" y="92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8" name="Freeform 150"/>
              <p:cNvSpPr>
                <a:spLocks/>
              </p:cNvSpPr>
              <p:nvPr/>
            </p:nvSpPr>
            <p:spPr bwMode="auto">
              <a:xfrm>
                <a:off x="1119" y="906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79" name="Freeform 151"/>
              <p:cNvSpPr>
                <a:spLocks/>
              </p:cNvSpPr>
              <p:nvPr/>
            </p:nvSpPr>
            <p:spPr bwMode="auto">
              <a:xfrm>
                <a:off x="1075" y="98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80" name="Freeform 152"/>
              <p:cNvSpPr>
                <a:spLocks/>
              </p:cNvSpPr>
              <p:nvPr/>
            </p:nvSpPr>
            <p:spPr bwMode="auto">
              <a:xfrm>
                <a:off x="1053" y="1028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81" name="Freeform 153"/>
              <p:cNvSpPr>
                <a:spLocks/>
              </p:cNvSpPr>
              <p:nvPr/>
            </p:nvSpPr>
            <p:spPr bwMode="auto">
              <a:xfrm>
                <a:off x="1077" y="98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82" name="Freeform 154"/>
              <p:cNvSpPr>
                <a:spLocks/>
              </p:cNvSpPr>
              <p:nvPr/>
            </p:nvSpPr>
            <p:spPr bwMode="auto">
              <a:xfrm>
                <a:off x="1115" y="92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83" name="Freeform 155"/>
              <p:cNvSpPr>
                <a:spLocks/>
              </p:cNvSpPr>
              <p:nvPr/>
            </p:nvSpPr>
            <p:spPr bwMode="auto">
              <a:xfrm>
                <a:off x="1053" y="104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84" name="Freeform 156"/>
              <p:cNvSpPr>
                <a:spLocks/>
              </p:cNvSpPr>
              <p:nvPr/>
            </p:nvSpPr>
            <p:spPr bwMode="auto">
              <a:xfrm>
                <a:off x="1127" y="8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85" name="Freeform 157"/>
              <p:cNvSpPr>
                <a:spLocks/>
              </p:cNvSpPr>
              <p:nvPr/>
            </p:nvSpPr>
            <p:spPr bwMode="auto">
              <a:xfrm>
                <a:off x="1075" y="98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86" name="Freeform 158"/>
              <p:cNvSpPr>
                <a:spLocks/>
              </p:cNvSpPr>
              <p:nvPr/>
            </p:nvSpPr>
            <p:spPr bwMode="auto">
              <a:xfrm>
                <a:off x="1095" y="950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87" name="Freeform 159"/>
              <p:cNvSpPr>
                <a:spLocks/>
              </p:cNvSpPr>
              <p:nvPr/>
            </p:nvSpPr>
            <p:spPr bwMode="auto">
              <a:xfrm>
                <a:off x="1083" y="97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88" name="Freeform 160"/>
              <p:cNvSpPr>
                <a:spLocks/>
              </p:cNvSpPr>
              <p:nvPr/>
            </p:nvSpPr>
            <p:spPr bwMode="auto">
              <a:xfrm>
                <a:off x="1081" y="97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1 w 1"/>
                  <a:gd name="T5" fmla="*/ 0 h 1"/>
                  <a:gd name="T6" fmla="*/ 1 w 1"/>
                  <a:gd name="T7" fmla="*/ 0 h 1"/>
                  <a:gd name="T8" fmla="*/ 1 w 1"/>
                  <a:gd name="T9" fmla="*/ 1 h 1"/>
                  <a:gd name="T10" fmla="*/ 1 w 1"/>
                  <a:gd name="T11" fmla="*/ 1 h 1"/>
                  <a:gd name="T12" fmla="*/ 1 w 1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89" name="Freeform 161"/>
              <p:cNvSpPr>
                <a:spLocks/>
              </p:cNvSpPr>
              <p:nvPr/>
            </p:nvSpPr>
            <p:spPr bwMode="auto">
              <a:xfrm>
                <a:off x="1101" y="940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90" name="Freeform 162"/>
              <p:cNvSpPr>
                <a:spLocks/>
              </p:cNvSpPr>
              <p:nvPr/>
            </p:nvSpPr>
            <p:spPr bwMode="auto">
              <a:xfrm>
                <a:off x="1029" y="866"/>
                <a:ext cx="118" cy="214"/>
              </a:xfrm>
              <a:custGeom>
                <a:avLst/>
                <a:gdLst>
                  <a:gd name="T0" fmla="*/ 56 w 59"/>
                  <a:gd name="T1" fmla="*/ 4 h 107"/>
                  <a:gd name="T2" fmla="*/ 55 w 59"/>
                  <a:gd name="T3" fmla="*/ 4 h 107"/>
                  <a:gd name="T4" fmla="*/ 53 w 59"/>
                  <a:gd name="T5" fmla="*/ 7 h 107"/>
                  <a:gd name="T6" fmla="*/ 52 w 59"/>
                  <a:gd name="T7" fmla="*/ 8 h 107"/>
                  <a:gd name="T8" fmla="*/ 52 w 59"/>
                  <a:gd name="T9" fmla="*/ 10 h 107"/>
                  <a:gd name="T10" fmla="*/ 51 w 59"/>
                  <a:gd name="T11" fmla="*/ 10 h 107"/>
                  <a:gd name="T12" fmla="*/ 52 w 59"/>
                  <a:gd name="T13" fmla="*/ 11 h 107"/>
                  <a:gd name="T14" fmla="*/ 50 w 59"/>
                  <a:gd name="T15" fmla="*/ 12 h 107"/>
                  <a:gd name="T16" fmla="*/ 49 w 59"/>
                  <a:gd name="T17" fmla="*/ 13 h 107"/>
                  <a:gd name="T18" fmla="*/ 49 w 59"/>
                  <a:gd name="T19" fmla="*/ 14 h 107"/>
                  <a:gd name="T20" fmla="*/ 48 w 59"/>
                  <a:gd name="T21" fmla="*/ 14 h 107"/>
                  <a:gd name="T22" fmla="*/ 48 w 59"/>
                  <a:gd name="T23" fmla="*/ 15 h 107"/>
                  <a:gd name="T24" fmla="*/ 47 w 59"/>
                  <a:gd name="T25" fmla="*/ 17 h 107"/>
                  <a:gd name="T26" fmla="*/ 47 w 59"/>
                  <a:gd name="T27" fmla="*/ 17 h 107"/>
                  <a:gd name="T28" fmla="*/ 47 w 59"/>
                  <a:gd name="T29" fmla="*/ 19 h 107"/>
                  <a:gd name="T30" fmla="*/ 47 w 59"/>
                  <a:gd name="T31" fmla="*/ 20 h 107"/>
                  <a:gd name="T32" fmla="*/ 45 w 59"/>
                  <a:gd name="T33" fmla="*/ 21 h 107"/>
                  <a:gd name="T34" fmla="*/ 42 w 59"/>
                  <a:gd name="T35" fmla="*/ 26 h 107"/>
                  <a:gd name="T36" fmla="*/ 42 w 59"/>
                  <a:gd name="T37" fmla="*/ 27 h 107"/>
                  <a:gd name="T38" fmla="*/ 41 w 59"/>
                  <a:gd name="T39" fmla="*/ 30 h 107"/>
                  <a:gd name="T40" fmla="*/ 39 w 59"/>
                  <a:gd name="T41" fmla="*/ 32 h 107"/>
                  <a:gd name="T42" fmla="*/ 37 w 59"/>
                  <a:gd name="T43" fmla="*/ 35 h 107"/>
                  <a:gd name="T44" fmla="*/ 37 w 59"/>
                  <a:gd name="T45" fmla="*/ 37 h 107"/>
                  <a:gd name="T46" fmla="*/ 35 w 59"/>
                  <a:gd name="T47" fmla="*/ 39 h 107"/>
                  <a:gd name="T48" fmla="*/ 35 w 59"/>
                  <a:gd name="T49" fmla="*/ 40 h 107"/>
                  <a:gd name="T50" fmla="*/ 34 w 59"/>
                  <a:gd name="T51" fmla="*/ 42 h 107"/>
                  <a:gd name="T52" fmla="*/ 31 w 59"/>
                  <a:gd name="T53" fmla="*/ 45 h 107"/>
                  <a:gd name="T54" fmla="*/ 30 w 59"/>
                  <a:gd name="T55" fmla="*/ 47 h 107"/>
                  <a:gd name="T56" fmla="*/ 30 w 59"/>
                  <a:gd name="T57" fmla="*/ 50 h 107"/>
                  <a:gd name="T58" fmla="*/ 29 w 59"/>
                  <a:gd name="T59" fmla="*/ 52 h 107"/>
                  <a:gd name="T60" fmla="*/ 28 w 59"/>
                  <a:gd name="T61" fmla="*/ 53 h 107"/>
                  <a:gd name="T62" fmla="*/ 27 w 59"/>
                  <a:gd name="T63" fmla="*/ 54 h 107"/>
                  <a:gd name="T64" fmla="*/ 26 w 59"/>
                  <a:gd name="T65" fmla="*/ 57 h 107"/>
                  <a:gd name="T66" fmla="*/ 24 w 59"/>
                  <a:gd name="T67" fmla="*/ 60 h 107"/>
                  <a:gd name="T68" fmla="*/ 23 w 59"/>
                  <a:gd name="T69" fmla="*/ 61 h 107"/>
                  <a:gd name="T70" fmla="*/ 22 w 59"/>
                  <a:gd name="T71" fmla="*/ 64 h 107"/>
                  <a:gd name="T72" fmla="*/ 23 w 59"/>
                  <a:gd name="T73" fmla="*/ 65 h 107"/>
                  <a:gd name="T74" fmla="*/ 21 w 59"/>
                  <a:gd name="T75" fmla="*/ 67 h 107"/>
                  <a:gd name="T76" fmla="*/ 20 w 59"/>
                  <a:gd name="T77" fmla="*/ 69 h 107"/>
                  <a:gd name="T78" fmla="*/ 18 w 59"/>
                  <a:gd name="T79" fmla="*/ 72 h 107"/>
                  <a:gd name="T80" fmla="*/ 17 w 59"/>
                  <a:gd name="T81" fmla="*/ 74 h 107"/>
                  <a:gd name="T82" fmla="*/ 15 w 59"/>
                  <a:gd name="T83" fmla="*/ 76 h 107"/>
                  <a:gd name="T84" fmla="*/ 12 w 59"/>
                  <a:gd name="T85" fmla="*/ 83 h 107"/>
                  <a:gd name="T86" fmla="*/ 10 w 59"/>
                  <a:gd name="T87" fmla="*/ 86 h 107"/>
                  <a:gd name="T88" fmla="*/ 7 w 59"/>
                  <a:gd name="T89" fmla="*/ 93 h 107"/>
                  <a:gd name="T90" fmla="*/ 7 w 59"/>
                  <a:gd name="T91" fmla="*/ 93 h 107"/>
                  <a:gd name="T92" fmla="*/ 3 w 59"/>
                  <a:gd name="T93" fmla="*/ 100 h 107"/>
                  <a:gd name="T94" fmla="*/ 7 w 59"/>
                  <a:gd name="T95" fmla="*/ 97 h 107"/>
                  <a:gd name="T96" fmla="*/ 13 w 59"/>
                  <a:gd name="T97" fmla="*/ 87 h 107"/>
                  <a:gd name="T98" fmla="*/ 16 w 59"/>
                  <a:gd name="T99" fmla="*/ 81 h 107"/>
                  <a:gd name="T100" fmla="*/ 28 w 59"/>
                  <a:gd name="T101" fmla="*/ 58 h 107"/>
                  <a:gd name="T102" fmla="*/ 30 w 59"/>
                  <a:gd name="T103" fmla="*/ 55 h 107"/>
                  <a:gd name="T104" fmla="*/ 32 w 59"/>
                  <a:gd name="T105" fmla="*/ 50 h 107"/>
                  <a:gd name="T106" fmla="*/ 35 w 59"/>
                  <a:gd name="T107" fmla="*/ 47 h 107"/>
                  <a:gd name="T108" fmla="*/ 41 w 59"/>
                  <a:gd name="T109" fmla="*/ 36 h 107"/>
                  <a:gd name="T110" fmla="*/ 42 w 59"/>
                  <a:gd name="T111" fmla="*/ 33 h 107"/>
                  <a:gd name="T112" fmla="*/ 44 w 59"/>
                  <a:gd name="T113" fmla="*/ 29 h 107"/>
                  <a:gd name="T114" fmla="*/ 46 w 59"/>
                  <a:gd name="T115" fmla="*/ 26 h 107"/>
                  <a:gd name="T116" fmla="*/ 51 w 59"/>
                  <a:gd name="T117" fmla="*/ 15 h 107"/>
                  <a:gd name="T118" fmla="*/ 53 w 59"/>
                  <a:gd name="T119" fmla="*/ 11 h 107"/>
                  <a:gd name="T120" fmla="*/ 57 w 59"/>
                  <a:gd name="T121" fmla="*/ 5 h 107"/>
                  <a:gd name="T122" fmla="*/ 58 w 59"/>
                  <a:gd name="T123" fmla="*/ 0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59" h="107">
                    <a:moveTo>
                      <a:pt x="58" y="1"/>
                    </a:moveTo>
                    <a:cubicBezTo>
                      <a:pt x="57" y="1"/>
                      <a:pt x="57" y="0"/>
                      <a:pt x="57" y="1"/>
                    </a:cubicBezTo>
                    <a:cubicBezTo>
                      <a:pt x="57" y="1"/>
                      <a:pt x="57" y="2"/>
                      <a:pt x="56" y="2"/>
                    </a:cubicBezTo>
                    <a:cubicBezTo>
                      <a:pt x="56" y="3"/>
                      <a:pt x="56" y="3"/>
                      <a:pt x="56" y="4"/>
                    </a:cubicBezTo>
                    <a:cubicBezTo>
                      <a:pt x="56" y="4"/>
                      <a:pt x="56" y="3"/>
                      <a:pt x="56" y="4"/>
                    </a:cubicBezTo>
                    <a:cubicBezTo>
                      <a:pt x="55" y="4"/>
                      <a:pt x="55" y="4"/>
                      <a:pt x="55" y="3"/>
                    </a:cubicBezTo>
                    <a:cubicBezTo>
                      <a:pt x="55" y="4"/>
                      <a:pt x="54" y="3"/>
                      <a:pt x="55" y="4"/>
                    </a:cubicBezTo>
                    <a:cubicBezTo>
                      <a:pt x="55" y="4"/>
                      <a:pt x="55" y="4"/>
                      <a:pt x="55" y="4"/>
                    </a:cubicBezTo>
                    <a:cubicBezTo>
                      <a:pt x="56" y="4"/>
                      <a:pt x="55" y="4"/>
                      <a:pt x="55" y="4"/>
                    </a:cubicBezTo>
                    <a:cubicBezTo>
                      <a:pt x="55" y="4"/>
                      <a:pt x="55" y="5"/>
                      <a:pt x="54" y="6"/>
                    </a:cubicBezTo>
                    <a:cubicBezTo>
                      <a:pt x="54" y="6"/>
                      <a:pt x="54" y="6"/>
                      <a:pt x="53" y="6"/>
                    </a:cubicBezTo>
                    <a:cubicBezTo>
                      <a:pt x="54" y="6"/>
                      <a:pt x="53" y="7"/>
                      <a:pt x="53" y="7"/>
                    </a:cubicBezTo>
                    <a:cubicBezTo>
                      <a:pt x="53" y="7"/>
                      <a:pt x="54" y="7"/>
                      <a:pt x="54" y="7"/>
                    </a:cubicBezTo>
                    <a:cubicBezTo>
                      <a:pt x="53" y="7"/>
                      <a:pt x="53" y="7"/>
                      <a:pt x="53" y="8"/>
                    </a:cubicBezTo>
                    <a:cubicBezTo>
                      <a:pt x="53" y="8"/>
                      <a:pt x="53" y="7"/>
                      <a:pt x="53" y="7"/>
                    </a:cubicBezTo>
                    <a:cubicBezTo>
                      <a:pt x="53" y="7"/>
                      <a:pt x="52" y="7"/>
                      <a:pt x="52" y="8"/>
                    </a:cubicBezTo>
                    <a:cubicBezTo>
                      <a:pt x="52" y="8"/>
                      <a:pt x="52" y="8"/>
                      <a:pt x="52" y="8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52" y="9"/>
                      <a:pt x="52" y="9"/>
                      <a:pt x="52" y="9"/>
                    </a:cubicBezTo>
                    <a:cubicBezTo>
                      <a:pt x="52" y="9"/>
                      <a:pt x="52" y="9"/>
                      <a:pt x="52" y="10"/>
                    </a:cubicBezTo>
                    <a:cubicBezTo>
                      <a:pt x="52" y="10"/>
                      <a:pt x="52" y="10"/>
                      <a:pt x="52" y="10"/>
                    </a:cubicBezTo>
                    <a:cubicBezTo>
                      <a:pt x="52" y="10"/>
                      <a:pt x="52" y="10"/>
                      <a:pt x="52" y="9"/>
                    </a:cubicBezTo>
                    <a:cubicBezTo>
                      <a:pt x="52" y="9"/>
                      <a:pt x="51" y="9"/>
                      <a:pt x="51" y="9"/>
                    </a:cubicBezTo>
                    <a:cubicBezTo>
                      <a:pt x="51" y="9"/>
                      <a:pt x="51" y="9"/>
                      <a:pt x="51" y="10"/>
                    </a:cubicBezTo>
                    <a:cubicBezTo>
                      <a:pt x="51" y="10"/>
                      <a:pt x="51" y="9"/>
                      <a:pt x="51" y="10"/>
                    </a:cubicBezTo>
                    <a:cubicBezTo>
                      <a:pt x="51" y="9"/>
                      <a:pt x="51" y="10"/>
                      <a:pt x="51" y="10"/>
                    </a:cubicBezTo>
                    <a:cubicBezTo>
                      <a:pt x="52" y="11"/>
                      <a:pt x="51" y="10"/>
                      <a:pt x="51" y="10"/>
                    </a:cubicBezTo>
                    <a:cubicBezTo>
                      <a:pt x="51" y="10"/>
                      <a:pt x="51" y="11"/>
                      <a:pt x="52" y="11"/>
                    </a:cubicBezTo>
                    <a:cubicBezTo>
                      <a:pt x="52" y="12"/>
                      <a:pt x="52" y="12"/>
                      <a:pt x="51" y="12"/>
                    </a:cubicBezTo>
                    <a:cubicBezTo>
                      <a:pt x="51" y="12"/>
                      <a:pt x="51" y="12"/>
                      <a:pt x="51" y="12"/>
                    </a:cubicBezTo>
                    <a:cubicBezTo>
                      <a:pt x="51" y="12"/>
                      <a:pt x="51" y="12"/>
                      <a:pt x="51" y="11"/>
                    </a:cubicBezTo>
                    <a:cubicBezTo>
                      <a:pt x="50" y="11"/>
                      <a:pt x="50" y="12"/>
                      <a:pt x="50" y="12"/>
                    </a:cubicBezTo>
                    <a:cubicBezTo>
                      <a:pt x="50" y="12"/>
                      <a:pt x="50" y="12"/>
                      <a:pt x="50" y="12"/>
                    </a:cubicBezTo>
                    <a:cubicBezTo>
                      <a:pt x="50" y="12"/>
                      <a:pt x="50" y="12"/>
                      <a:pt x="49" y="12"/>
                    </a:cubicBezTo>
                    <a:cubicBezTo>
                      <a:pt x="50" y="12"/>
                      <a:pt x="50" y="12"/>
                      <a:pt x="50" y="13"/>
                    </a:cubicBezTo>
                    <a:cubicBezTo>
                      <a:pt x="50" y="13"/>
                      <a:pt x="49" y="13"/>
                      <a:pt x="49" y="13"/>
                    </a:cubicBezTo>
                    <a:cubicBezTo>
                      <a:pt x="49" y="13"/>
                      <a:pt x="49" y="13"/>
                      <a:pt x="49" y="12"/>
                    </a:cubicBezTo>
                    <a:cubicBezTo>
                      <a:pt x="49" y="13"/>
                      <a:pt x="48" y="13"/>
                      <a:pt x="48" y="13"/>
                    </a:cubicBezTo>
                    <a:cubicBezTo>
                      <a:pt x="48" y="13"/>
                      <a:pt x="48" y="13"/>
                      <a:pt x="49" y="13"/>
                    </a:cubicBezTo>
                    <a:cubicBezTo>
                      <a:pt x="49" y="14"/>
                      <a:pt x="49" y="14"/>
                      <a:pt x="49" y="14"/>
                    </a:cubicBezTo>
                    <a:cubicBezTo>
                      <a:pt x="49" y="14"/>
                      <a:pt x="49" y="14"/>
                      <a:pt x="48" y="13"/>
                    </a:cubicBezTo>
                    <a:cubicBezTo>
                      <a:pt x="48" y="14"/>
                      <a:pt x="48" y="13"/>
                      <a:pt x="48" y="14"/>
                    </a:cubicBezTo>
                    <a:cubicBezTo>
                      <a:pt x="48" y="14"/>
                      <a:pt x="48" y="14"/>
                      <a:pt x="48" y="14"/>
                    </a:cubicBezTo>
                    <a:cubicBezTo>
                      <a:pt x="48" y="14"/>
                      <a:pt x="48" y="14"/>
                      <a:pt x="48" y="14"/>
                    </a:cubicBezTo>
                    <a:cubicBezTo>
                      <a:pt x="48" y="14"/>
                      <a:pt x="48" y="14"/>
                      <a:pt x="48" y="14"/>
                    </a:cubicBezTo>
                    <a:cubicBezTo>
                      <a:pt x="48" y="14"/>
                      <a:pt x="48" y="15"/>
                      <a:pt x="47" y="15"/>
                    </a:cubicBezTo>
                    <a:cubicBezTo>
                      <a:pt x="48" y="15"/>
                      <a:pt x="48" y="15"/>
                      <a:pt x="48" y="15"/>
                    </a:cubicBezTo>
                    <a:cubicBezTo>
                      <a:pt x="48" y="15"/>
                      <a:pt x="48" y="15"/>
                      <a:pt x="48" y="15"/>
                    </a:cubicBezTo>
                    <a:cubicBezTo>
                      <a:pt x="48" y="16"/>
                      <a:pt x="48" y="16"/>
                      <a:pt x="48" y="16"/>
                    </a:cubicBezTo>
                    <a:cubicBezTo>
                      <a:pt x="47" y="16"/>
                      <a:pt x="47" y="16"/>
                      <a:pt x="47" y="16"/>
                    </a:cubicBezTo>
                    <a:cubicBezTo>
                      <a:pt x="47" y="16"/>
                      <a:pt x="47" y="16"/>
                      <a:pt x="47" y="16"/>
                    </a:cubicBezTo>
                    <a:cubicBezTo>
                      <a:pt x="47" y="16"/>
                      <a:pt x="47" y="17"/>
                      <a:pt x="47" y="17"/>
                    </a:cubicBezTo>
                    <a:cubicBezTo>
                      <a:pt x="47" y="16"/>
                      <a:pt x="47" y="16"/>
                      <a:pt x="47" y="16"/>
                    </a:cubicBezTo>
                    <a:cubicBezTo>
                      <a:pt x="47" y="16"/>
                      <a:pt x="47" y="17"/>
                      <a:pt x="47" y="17"/>
                    </a:cubicBezTo>
                    <a:cubicBezTo>
                      <a:pt x="47" y="18"/>
                      <a:pt x="47" y="17"/>
                      <a:pt x="47" y="17"/>
                    </a:cubicBezTo>
                    <a:cubicBezTo>
                      <a:pt x="47" y="17"/>
                      <a:pt x="46" y="17"/>
                      <a:pt x="47" y="17"/>
                    </a:cubicBezTo>
                    <a:cubicBezTo>
                      <a:pt x="47" y="17"/>
                      <a:pt x="47" y="17"/>
                      <a:pt x="47" y="18"/>
                    </a:cubicBezTo>
                    <a:cubicBezTo>
                      <a:pt x="47" y="18"/>
                      <a:pt x="47" y="18"/>
                      <a:pt x="47" y="18"/>
                    </a:cubicBezTo>
                    <a:cubicBezTo>
                      <a:pt x="47" y="18"/>
                      <a:pt x="47" y="18"/>
                      <a:pt x="47" y="18"/>
                    </a:cubicBezTo>
                    <a:cubicBezTo>
                      <a:pt x="47" y="18"/>
                      <a:pt x="47" y="18"/>
                      <a:pt x="47" y="19"/>
                    </a:cubicBezTo>
                    <a:cubicBezTo>
                      <a:pt x="46" y="19"/>
                      <a:pt x="47" y="18"/>
                      <a:pt x="46" y="19"/>
                    </a:cubicBezTo>
                    <a:cubicBezTo>
                      <a:pt x="46" y="20"/>
                      <a:pt x="47" y="20"/>
                      <a:pt x="47" y="20"/>
                    </a:cubicBezTo>
                    <a:cubicBezTo>
                      <a:pt x="47" y="20"/>
                      <a:pt x="47" y="20"/>
                      <a:pt x="47" y="20"/>
                    </a:cubicBezTo>
                    <a:cubicBezTo>
                      <a:pt x="47" y="21"/>
                      <a:pt x="47" y="20"/>
                      <a:pt x="47" y="20"/>
                    </a:cubicBezTo>
                    <a:cubicBezTo>
                      <a:pt x="46" y="20"/>
                      <a:pt x="46" y="20"/>
                      <a:pt x="46" y="20"/>
                    </a:cubicBezTo>
                    <a:cubicBezTo>
                      <a:pt x="46" y="20"/>
                      <a:pt x="46" y="20"/>
                      <a:pt x="46" y="20"/>
                    </a:cubicBezTo>
                    <a:cubicBezTo>
                      <a:pt x="45" y="20"/>
                      <a:pt x="46" y="21"/>
                      <a:pt x="45" y="21"/>
                    </a:cubicBezTo>
                    <a:cubicBezTo>
                      <a:pt x="45" y="21"/>
                      <a:pt x="45" y="21"/>
                      <a:pt x="45" y="21"/>
                    </a:cubicBezTo>
                    <a:cubicBezTo>
                      <a:pt x="45" y="21"/>
                      <a:pt x="44" y="21"/>
                      <a:pt x="44" y="21"/>
                    </a:cubicBezTo>
                    <a:cubicBezTo>
                      <a:pt x="44" y="22"/>
                      <a:pt x="43" y="23"/>
                      <a:pt x="43" y="25"/>
                    </a:cubicBezTo>
                    <a:cubicBezTo>
                      <a:pt x="43" y="25"/>
                      <a:pt x="43" y="25"/>
                      <a:pt x="42" y="26"/>
                    </a:cubicBezTo>
                    <a:cubicBezTo>
                      <a:pt x="42" y="26"/>
                      <a:pt x="42" y="26"/>
                      <a:pt x="42" y="26"/>
                    </a:cubicBezTo>
                    <a:cubicBezTo>
                      <a:pt x="42" y="26"/>
                      <a:pt x="42" y="26"/>
                      <a:pt x="42" y="26"/>
                    </a:cubicBezTo>
                    <a:cubicBezTo>
                      <a:pt x="42" y="26"/>
                      <a:pt x="42" y="26"/>
                      <a:pt x="42" y="26"/>
                    </a:cubicBezTo>
                    <a:cubicBezTo>
                      <a:pt x="42" y="27"/>
                      <a:pt x="42" y="27"/>
                      <a:pt x="42" y="27"/>
                    </a:cubicBezTo>
                    <a:cubicBezTo>
                      <a:pt x="42" y="27"/>
                      <a:pt x="42" y="27"/>
                      <a:pt x="42" y="27"/>
                    </a:cubicBezTo>
                    <a:cubicBezTo>
                      <a:pt x="42" y="27"/>
                      <a:pt x="42" y="27"/>
                      <a:pt x="42" y="27"/>
                    </a:cubicBezTo>
                    <a:cubicBezTo>
                      <a:pt x="42" y="27"/>
                      <a:pt x="42" y="28"/>
                      <a:pt x="41" y="28"/>
                    </a:cubicBezTo>
                    <a:cubicBezTo>
                      <a:pt x="41" y="28"/>
                      <a:pt x="41" y="29"/>
                      <a:pt x="41" y="29"/>
                    </a:cubicBezTo>
                    <a:cubicBezTo>
                      <a:pt x="41" y="29"/>
                      <a:pt x="41" y="30"/>
                      <a:pt x="41" y="30"/>
                    </a:cubicBezTo>
                    <a:cubicBezTo>
                      <a:pt x="41" y="30"/>
                      <a:pt x="41" y="30"/>
                      <a:pt x="41" y="30"/>
                    </a:cubicBezTo>
                    <a:cubicBezTo>
                      <a:pt x="41" y="30"/>
                      <a:pt x="41" y="30"/>
                      <a:pt x="41" y="30"/>
                    </a:cubicBezTo>
                    <a:cubicBezTo>
                      <a:pt x="39" y="30"/>
                      <a:pt x="39" y="31"/>
                      <a:pt x="39" y="31"/>
                    </a:cubicBezTo>
                    <a:cubicBezTo>
                      <a:pt x="39" y="32"/>
                      <a:pt x="39" y="32"/>
                      <a:pt x="39" y="32"/>
                    </a:cubicBezTo>
                    <a:cubicBezTo>
                      <a:pt x="38" y="32"/>
                      <a:pt x="38" y="33"/>
                      <a:pt x="38" y="33"/>
                    </a:cubicBezTo>
                    <a:cubicBezTo>
                      <a:pt x="38" y="33"/>
                      <a:pt x="38" y="34"/>
                      <a:pt x="38" y="34"/>
                    </a:cubicBezTo>
                    <a:cubicBezTo>
                      <a:pt x="38" y="35"/>
                      <a:pt x="38" y="34"/>
                      <a:pt x="37" y="35"/>
                    </a:cubicBezTo>
                    <a:cubicBezTo>
                      <a:pt x="37" y="35"/>
                      <a:pt x="37" y="35"/>
                      <a:pt x="37" y="35"/>
                    </a:cubicBezTo>
                    <a:cubicBezTo>
                      <a:pt x="37" y="35"/>
                      <a:pt x="37" y="36"/>
                      <a:pt x="37" y="36"/>
                    </a:cubicBezTo>
                    <a:cubicBezTo>
                      <a:pt x="37" y="36"/>
                      <a:pt x="37" y="36"/>
                      <a:pt x="36" y="36"/>
                    </a:cubicBezTo>
                    <a:cubicBezTo>
                      <a:pt x="37" y="37"/>
                      <a:pt x="36" y="37"/>
                      <a:pt x="36" y="37"/>
                    </a:cubicBezTo>
                    <a:cubicBezTo>
                      <a:pt x="36" y="37"/>
                      <a:pt x="36" y="37"/>
                      <a:pt x="37" y="37"/>
                    </a:cubicBezTo>
                    <a:cubicBezTo>
                      <a:pt x="37" y="37"/>
                      <a:pt x="37" y="37"/>
                      <a:pt x="36" y="37"/>
                    </a:cubicBezTo>
                    <a:cubicBezTo>
                      <a:pt x="36" y="38"/>
                      <a:pt x="36" y="37"/>
                      <a:pt x="36" y="38"/>
                    </a:cubicBezTo>
                    <a:cubicBezTo>
                      <a:pt x="36" y="38"/>
                      <a:pt x="36" y="39"/>
                      <a:pt x="35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5" y="39"/>
                      <a:pt x="35" y="39"/>
                      <a:pt x="36" y="39"/>
                    </a:cubicBezTo>
                    <a:cubicBezTo>
                      <a:pt x="36" y="39"/>
                      <a:pt x="36" y="39"/>
                      <a:pt x="36" y="39"/>
                    </a:cubicBezTo>
                    <a:cubicBezTo>
                      <a:pt x="36" y="39"/>
                      <a:pt x="35" y="40"/>
                      <a:pt x="36" y="40"/>
                    </a:cubicBezTo>
                    <a:cubicBezTo>
                      <a:pt x="36" y="40"/>
                      <a:pt x="36" y="40"/>
                      <a:pt x="35" y="40"/>
                    </a:cubicBezTo>
                    <a:cubicBezTo>
                      <a:pt x="35" y="40"/>
                      <a:pt x="35" y="40"/>
                      <a:pt x="35" y="40"/>
                    </a:cubicBezTo>
                    <a:cubicBezTo>
                      <a:pt x="35" y="40"/>
                      <a:pt x="35" y="40"/>
                      <a:pt x="34" y="40"/>
                    </a:cubicBezTo>
                    <a:cubicBezTo>
                      <a:pt x="34" y="40"/>
                      <a:pt x="34" y="40"/>
                      <a:pt x="34" y="41"/>
                    </a:cubicBezTo>
                    <a:cubicBezTo>
                      <a:pt x="34" y="41"/>
                      <a:pt x="34" y="42"/>
                      <a:pt x="34" y="42"/>
                    </a:cubicBezTo>
                    <a:cubicBezTo>
                      <a:pt x="34" y="42"/>
                      <a:pt x="34" y="42"/>
                      <a:pt x="34" y="42"/>
                    </a:cubicBezTo>
                    <a:cubicBezTo>
                      <a:pt x="33" y="42"/>
                      <a:pt x="33" y="44"/>
                      <a:pt x="32" y="44"/>
                    </a:cubicBezTo>
                    <a:cubicBezTo>
                      <a:pt x="32" y="45"/>
                      <a:pt x="32" y="45"/>
                      <a:pt x="32" y="45"/>
                    </a:cubicBezTo>
                    <a:cubicBezTo>
                      <a:pt x="32" y="45"/>
                      <a:pt x="32" y="45"/>
                      <a:pt x="31" y="45"/>
                    </a:cubicBezTo>
                    <a:cubicBezTo>
                      <a:pt x="31" y="45"/>
                      <a:pt x="31" y="45"/>
                      <a:pt x="32" y="46"/>
                    </a:cubicBezTo>
                    <a:cubicBezTo>
                      <a:pt x="31" y="46"/>
                      <a:pt x="32" y="47"/>
                      <a:pt x="31" y="47"/>
                    </a:cubicBezTo>
                    <a:cubicBezTo>
                      <a:pt x="31" y="47"/>
                      <a:pt x="31" y="47"/>
                      <a:pt x="31" y="46"/>
                    </a:cubicBezTo>
                    <a:cubicBezTo>
                      <a:pt x="31" y="46"/>
                      <a:pt x="31" y="47"/>
                      <a:pt x="30" y="47"/>
                    </a:cubicBezTo>
                    <a:cubicBezTo>
                      <a:pt x="31" y="47"/>
                      <a:pt x="31" y="47"/>
                      <a:pt x="31" y="47"/>
                    </a:cubicBezTo>
                    <a:cubicBezTo>
                      <a:pt x="31" y="48"/>
                      <a:pt x="30" y="48"/>
                      <a:pt x="30" y="48"/>
                    </a:cubicBezTo>
                    <a:cubicBezTo>
                      <a:pt x="30" y="49"/>
                      <a:pt x="30" y="49"/>
                      <a:pt x="30" y="49"/>
                    </a:cubicBezTo>
                    <a:cubicBezTo>
                      <a:pt x="30" y="49"/>
                      <a:pt x="30" y="49"/>
                      <a:pt x="30" y="50"/>
                    </a:cubicBezTo>
                    <a:cubicBezTo>
                      <a:pt x="29" y="50"/>
                      <a:pt x="29" y="50"/>
                      <a:pt x="29" y="51"/>
                    </a:cubicBezTo>
                    <a:cubicBezTo>
                      <a:pt x="29" y="51"/>
                      <a:pt x="28" y="51"/>
                      <a:pt x="29" y="51"/>
                    </a:cubicBezTo>
                    <a:cubicBezTo>
                      <a:pt x="29" y="51"/>
                      <a:pt x="29" y="51"/>
                      <a:pt x="28" y="51"/>
                    </a:cubicBezTo>
                    <a:cubicBezTo>
                      <a:pt x="28" y="52"/>
                      <a:pt x="29" y="52"/>
                      <a:pt x="29" y="52"/>
                    </a:cubicBezTo>
                    <a:cubicBezTo>
                      <a:pt x="29" y="52"/>
                      <a:pt x="29" y="52"/>
                      <a:pt x="28" y="52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8" y="52"/>
                      <a:pt x="28" y="52"/>
                      <a:pt x="28" y="53"/>
                    </a:cubicBezTo>
                    <a:cubicBezTo>
                      <a:pt x="28" y="53"/>
                      <a:pt x="28" y="53"/>
                      <a:pt x="28" y="53"/>
                    </a:cubicBezTo>
                    <a:cubicBezTo>
                      <a:pt x="28" y="54"/>
                      <a:pt x="27" y="53"/>
                      <a:pt x="27" y="53"/>
                    </a:cubicBezTo>
                    <a:cubicBezTo>
                      <a:pt x="27" y="53"/>
                      <a:pt x="27" y="54"/>
                      <a:pt x="27" y="54"/>
                    </a:cubicBezTo>
                    <a:cubicBezTo>
                      <a:pt x="27" y="54"/>
                      <a:pt x="27" y="54"/>
                      <a:pt x="27" y="54"/>
                    </a:cubicBezTo>
                    <a:cubicBezTo>
                      <a:pt x="27" y="54"/>
                      <a:pt x="27" y="54"/>
                      <a:pt x="27" y="54"/>
                    </a:cubicBezTo>
                    <a:cubicBezTo>
                      <a:pt x="27" y="54"/>
                      <a:pt x="27" y="54"/>
                      <a:pt x="27" y="54"/>
                    </a:cubicBezTo>
                    <a:cubicBezTo>
                      <a:pt x="27" y="54"/>
                      <a:pt x="27" y="55"/>
                      <a:pt x="27" y="55"/>
                    </a:cubicBezTo>
                    <a:cubicBezTo>
                      <a:pt x="27" y="55"/>
                      <a:pt x="27" y="55"/>
                      <a:pt x="27" y="55"/>
                    </a:cubicBezTo>
                    <a:cubicBezTo>
                      <a:pt x="26" y="55"/>
                      <a:pt x="26" y="57"/>
                      <a:pt x="26" y="57"/>
                    </a:cubicBezTo>
                    <a:cubicBezTo>
                      <a:pt x="26" y="57"/>
                      <a:pt x="26" y="57"/>
                      <a:pt x="25" y="57"/>
                    </a:cubicBezTo>
                    <a:cubicBezTo>
                      <a:pt x="25" y="58"/>
                      <a:pt x="25" y="57"/>
                      <a:pt x="25" y="58"/>
                    </a:cubicBezTo>
                    <a:cubicBezTo>
                      <a:pt x="25" y="58"/>
                      <a:pt x="25" y="58"/>
                      <a:pt x="25" y="58"/>
                    </a:cubicBezTo>
                    <a:cubicBezTo>
                      <a:pt x="25" y="58"/>
                      <a:pt x="25" y="59"/>
                      <a:pt x="24" y="60"/>
                    </a:cubicBezTo>
                    <a:cubicBezTo>
                      <a:pt x="24" y="60"/>
                      <a:pt x="24" y="60"/>
                      <a:pt x="24" y="60"/>
                    </a:cubicBezTo>
                    <a:cubicBezTo>
                      <a:pt x="24" y="60"/>
                      <a:pt x="24" y="60"/>
                      <a:pt x="24" y="61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4" y="61"/>
                      <a:pt x="24" y="62"/>
                      <a:pt x="24" y="62"/>
                    </a:cubicBezTo>
                    <a:cubicBezTo>
                      <a:pt x="23" y="63"/>
                      <a:pt x="23" y="63"/>
                      <a:pt x="23" y="63"/>
                    </a:cubicBezTo>
                    <a:cubicBezTo>
                      <a:pt x="23" y="63"/>
                      <a:pt x="23" y="63"/>
                      <a:pt x="23" y="63"/>
                    </a:cubicBezTo>
                    <a:cubicBezTo>
                      <a:pt x="23" y="63"/>
                      <a:pt x="22" y="63"/>
                      <a:pt x="22" y="64"/>
                    </a:cubicBezTo>
                    <a:cubicBezTo>
                      <a:pt x="22" y="64"/>
                      <a:pt x="22" y="64"/>
                      <a:pt x="23" y="64"/>
                    </a:cubicBezTo>
                    <a:cubicBezTo>
                      <a:pt x="23" y="64"/>
                      <a:pt x="22" y="64"/>
                      <a:pt x="22" y="64"/>
                    </a:cubicBezTo>
                    <a:cubicBezTo>
                      <a:pt x="22" y="64"/>
                      <a:pt x="22" y="64"/>
                      <a:pt x="23" y="65"/>
                    </a:cubicBezTo>
                    <a:cubicBezTo>
                      <a:pt x="23" y="65"/>
                      <a:pt x="23" y="65"/>
                      <a:pt x="23" y="65"/>
                    </a:cubicBezTo>
                    <a:cubicBezTo>
                      <a:pt x="23" y="65"/>
                      <a:pt x="23" y="65"/>
                      <a:pt x="23" y="65"/>
                    </a:cubicBezTo>
                    <a:cubicBezTo>
                      <a:pt x="23" y="65"/>
                      <a:pt x="22" y="65"/>
                      <a:pt x="22" y="64"/>
                    </a:cubicBezTo>
                    <a:cubicBezTo>
                      <a:pt x="21" y="65"/>
                      <a:pt x="22" y="65"/>
                      <a:pt x="22" y="66"/>
                    </a:cubicBezTo>
                    <a:cubicBezTo>
                      <a:pt x="21" y="66"/>
                      <a:pt x="21" y="67"/>
                      <a:pt x="21" y="67"/>
                    </a:cubicBezTo>
                    <a:cubicBezTo>
                      <a:pt x="21" y="67"/>
                      <a:pt x="21" y="67"/>
                      <a:pt x="21" y="67"/>
                    </a:cubicBezTo>
                    <a:cubicBezTo>
                      <a:pt x="21" y="66"/>
                      <a:pt x="20" y="67"/>
                      <a:pt x="20" y="66"/>
                    </a:cubicBezTo>
                    <a:cubicBezTo>
                      <a:pt x="20" y="67"/>
                      <a:pt x="20" y="68"/>
                      <a:pt x="20" y="68"/>
                    </a:cubicBezTo>
                    <a:cubicBezTo>
                      <a:pt x="20" y="68"/>
                      <a:pt x="20" y="69"/>
                      <a:pt x="20" y="69"/>
                    </a:cubicBezTo>
                    <a:cubicBezTo>
                      <a:pt x="20" y="69"/>
                      <a:pt x="20" y="69"/>
                      <a:pt x="20" y="69"/>
                    </a:cubicBezTo>
                    <a:cubicBezTo>
                      <a:pt x="20" y="69"/>
                      <a:pt x="19" y="70"/>
                      <a:pt x="19" y="70"/>
                    </a:cubicBezTo>
                    <a:cubicBezTo>
                      <a:pt x="19" y="70"/>
                      <a:pt x="19" y="70"/>
                      <a:pt x="19" y="70"/>
                    </a:cubicBezTo>
                    <a:cubicBezTo>
                      <a:pt x="19" y="71"/>
                      <a:pt x="18" y="71"/>
                      <a:pt x="18" y="72"/>
                    </a:cubicBezTo>
                    <a:cubicBezTo>
                      <a:pt x="18" y="72"/>
                      <a:pt x="19" y="72"/>
                      <a:pt x="18" y="73"/>
                    </a:cubicBezTo>
                    <a:cubicBezTo>
                      <a:pt x="18" y="73"/>
                      <a:pt x="18" y="73"/>
                      <a:pt x="18" y="74"/>
                    </a:cubicBezTo>
                    <a:cubicBezTo>
                      <a:pt x="18" y="74"/>
                      <a:pt x="18" y="74"/>
                      <a:pt x="18" y="73"/>
                    </a:cubicBezTo>
                    <a:cubicBezTo>
                      <a:pt x="17" y="74"/>
                      <a:pt x="17" y="74"/>
                      <a:pt x="17" y="74"/>
                    </a:cubicBezTo>
                    <a:cubicBezTo>
                      <a:pt x="17" y="74"/>
                      <a:pt x="17" y="74"/>
                      <a:pt x="17" y="74"/>
                    </a:cubicBezTo>
                    <a:cubicBezTo>
                      <a:pt x="16" y="74"/>
                      <a:pt x="17" y="74"/>
                      <a:pt x="16" y="75"/>
                    </a:cubicBezTo>
                    <a:cubicBezTo>
                      <a:pt x="16" y="75"/>
                      <a:pt x="16" y="75"/>
                      <a:pt x="16" y="76"/>
                    </a:cubicBezTo>
                    <a:cubicBezTo>
                      <a:pt x="16" y="76"/>
                      <a:pt x="16" y="76"/>
                      <a:pt x="15" y="76"/>
                    </a:cubicBezTo>
                    <a:cubicBezTo>
                      <a:pt x="15" y="78"/>
                      <a:pt x="14" y="80"/>
                      <a:pt x="13" y="82"/>
                    </a:cubicBezTo>
                    <a:cubicBezTo>
                      <a:pt x="12" y="82"/>
                      <a:pt x="13" y="81"/>
                      <a:pt x="13" y="81"/>
                    </a:cubicBezTo>
                    <a:cubicBezTo>
                      <a:pt x="13" y="81"/>
                      <a:pt x="12" y="81"/>
                      <a:pt x="12" y="82"/>
                    </a:cubicBezTo>
                    <a:cubicBezTo>
                      <a:pt x="12" y="82"/>
                      <a:pt x="12" y="82"/>
                      <a:pt x="12" y="83"/>
                    </a:cubicBezTo>
                    <a:cubicBezTo>
                      <a:pt x="12" y="83"/>
                      <a:pt x="11" y="83"/>
                      <a:pt x="11" y="83"/>
                    </a:cubicBezTo>
                    <a:cubicBezTo>
                      <a:pt x="11" y="84"/>
                      <a:pt x="11" y="84"/>
                      <a:pt x="11" y="84"/>
                    </a:cubicBezTo>
                    <a:cubicBezTo>
                      <a:pt x="10" y="84"/>
                      <a:pt x="11" y="85"/>
                      <a:pt x="10" y="85"/>
                    </a:cubicBezTo>
                    <a:cubicBezTo>
                      <a:pt x="10" y="85"/>
                      <a:pt x="10" y="86"/>
                      <a:pt x="10" y="86"/>
                    </a:cubicBezTo>
                    <a:cubicBezTo>
                      <a:pt x="10" y="86"/>
                      <a:pt x="10" y="86"/>
                      <a:pt x="10" y="86"/>
                    </a:cubicBezTo>
                    <a:cubicBezTo>
                      <a:pt x="10" y="87"/>
                      <a:pt x="9" y="89"/>
                      <a:pt x="9" y="90"/>
                    </a:cubicBezTo>
                    <a:cubicBezTo>
                      <a:pt x="9" y="91"/>
                      <a:pt x="7" y="91"/>
                      <a:pt x="7" y="92"/>
                    </a:cubicBezTo>
                    <a:cubicBezTo>
                      <a:pt x="7" y="92"/>
                      <a:pt x="7" y="92"/>
                      <a:pt x="7" y="93"/>
                    </a:cubicBezTo>
                    <a:cubicBezTo>
                      <a:pt x="7" y="93"/>
                      <a:pt x="7" y="93"/>
                      <a:pt x="7" y="93"/>
                    </a:cubicBezTo>
                    <a:cubicBezTo>
                      <a:pt x="7" y="93"/>
                      <a:pt x="7" y="93"/>
                      <a:pt x="7" y="93"/>
                    </a:cubicBezTo>
                    <a:cubicBezTo>
                      <a:pt x="7" y="94"/>
                      <a:pt x="7" y="94"/>
                      <a:pt x="7" y="94"/>
                    </a:cubicBezTo>
                    <a:cubicBezTo>
                      <a:pt x="7" y="94"/>
                      <a:pt x="7" y="94"/>
                      <a:pt x="7" y="93"/>
                    </a:cubicBezTo>
                    <a:cubicBezTo>
                      <a:pt x="6" y="94"/>
                      <a:pt x="6" y="94"/>
                      <a:pt x="6" y="95"/>
                    </a:cubicBezTo>
                    <a:cubicBezTo>
                      <a:pt x="6" y="95"/>
                      <a:pt x="6" y="95"/>
                      <a:pt x="6" y="94"/>
                    </a:cubicBezTo>
                    <a:cubicBezTo>
                      <a:pt x="5" y="96"/>
                      <a:pt x="4" y="98"/>
                      <a:pt x="4" y="99"/>
                    </a:cubicBezTo>
                    <a:cubicBezTo>
                      <a:pt x="3" y="100"/>
                      <a:pt x="3" y="99"/>
                      <a:pt x="3" y="100"/>
                    </a:cubicBezTo>
                    <a:cubicBezTo>
                      <a:pt x="2" y="102"/>
                      <a:pt x="1" y="103"/>
                      <a:pt x="1" y="104"/>
                    </a:cubicBezTo>
                    <a:cubicBezTo>
                      <a:pt x="0" y="106"/>
                      <a:pt x="1" y="107"/>
                      <a:pt x="1" y="107"/>
                    </a:cubicBezTo>
                    <a:cubicBezTo>
                      <a:pt x="2" y="104"/>
                      <a:pt x="4" y="102"/>
                      <a:pt x="5" y="100"/>
                    </a:cubicBezTo>
                    <a:cubicBezTo>
                      <a:pt x="6" y="99"/>
                      <a:pt x="6" y="98"/>
                      <a:pt x="7" y="97"/>
                    </a:cubicBezTo>
                    <a:cubicBezTo>
                      <a:pt x="9" y="94"/>
                      <a:pt x="11" y="91"/>
                      <a:pt x="12" y="88"/>
                    </a:cubicBezTo>
                    <a:cubicBezTo>
                      <a:pt x="12" y="88"/>
                      <a:pt x="12" y="88"/>
                      <a:pt x="12" y="87"/>
                    </a:cubicBezTo>
                    <a:cubicBezTo>
                      <a:pt x="12" y="87"/>
                      <a:pt x="12" y="87"/>
                      <a:pt x="12" y="87"/>
                    </a:cubicBezTo>
                    <a:cubicBezTo>
                      <a:pt x="12" y="87"/>
                      <a:pt x="12" y="87"/>
                      <a:pt x="13" y="87"/>
                    </a:cubicBezTo>
                    <a:cubicBezTo>
                      <a:pt x="14" y="85"/>
                      <a:pt x="14" y="84"/>
                      <a:pt x="15" y="83"/>
                    </a:cubicBezTo>
                    <a:cubicBezTo>
                      <a:pt x="15" y="83"/>
                      <a:pt x="15" y="83"/>
                      <a:pt x="15" y="83"/>
                    </a:cubicBezTo>
                    <a:cubicBezTo>
                      <a:pt x="15" y="82"/>
                      <a:pt x="15" y="83"/>
                      <a:pt x="15" y="83"/>
                    </a:cubicBezTo>
                    <a:cubicBezTo>
                      <a:pt x="15" y="82"/>
                      <a:pt x="15" y="82"/>
                      <a:pt x="16" y="81"/>
                    </a:cubicBezTo>
                    <a:cubicBezTo>
                      <a:pt x="18" y="78"/>
                      <a:pt x="20" y="74"/>
                      <a:pt x="21" y="71"/>
                    </a:cubicBezTo>
                    <a:cubicBezTo>
                      <a:pt x="24" y="68"/>
                      <a:pt x="25" y="64"/>
                      <a:pt x="27" y="60"/>
                    </a:cubicBezTo>
                    <a:cubicBezTo>
                      <a:pt x="27" y="60"/>
                      <a:pt x="28" y="59"/>
                      <a:pt x="27" y="58"/>
                    </a:cubicBezTo>
                    <a:cubicBezTo>
                      <a:pt x="27" y="58"/>
                      <a:pt x="27" y="58"/>
                      <a:pt x="28" y="58"/>
                    </a:cubicBezTo>
                    <a:cubicBezTo>
                      <a:pt x="28" y="58"/>
                      <a:pt x="28" y="58"/>
                      <a:pt x="29" y="57"/>
                    </a:cubicBezTo>
                    <a:cubicBezTo>
                      <a:pt x="28" y="57"/>
                      <a:pt x="29" y="57"/>
                      <a:pt x="28" y="57"/>
                    </a:cubicBezTo>
                    <a:cubicBezTo>
                      <a:pt x="28" y="56"/>
                      <a:pt x="29" y="57"/>
                      <a:pt x="29" y="56"/>
                    </a:cubicBezTo>
                    <a:cubicBezTo>
                      <a:pt x="29" y="55"/>
                      <a:pt x="29" y="56"/>
                      <a:pt x="30" y="55"/>
                    </a:cubicBezTo>
                    <a:cubicBezTo>
                      <a:pt x="31" y="54"/>
                      <a:pt x="31" y="52"/>
                      <a:pt x="32" y="51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3" y="51"/>
                      <a:pt x="32" y="50"/>
                      <a:pt x="32" y="50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3" y="50"/>
                      <a:pt x="33" y="49"/>
                      <a:pt x="34" y="48"/>
                    </a:cubicBezTo>
                    <a:cubicBezTo>
                      <a:pt x="34" y="48"/>
                      <a:pt x="34" y="48"/>
                      <a:pt x="34" y="49"/>
                    </a:cubicBezTo>
                    <a:cubicBezTo>
                      <a:pt x="34" y="47"/>
                      <a:pt x="35" y="47"/>
                      <a:pt x="35" y="47"/>
                    </a:cubicBezTo>
                    <a:cubicBezTo>
                      <a:pt x="35" y="47"/>
                      <a:pt x="35" y="46"/>
                      <a:pt x="35" y="46"/>
                    </a:cubicBezTo>
                    <a:cubicBezTo>
                      <a:pt x="35" y="46"/>
                      <a:pt x="36" y="45"/>
                      <a:pt x="36" y="45"/>
                    </a:cubicBezTo>
                    <a:cubicBezTo>
                      <a:pt x="37" y="42"/>
                      <a:pt x="38" y="41"/>
                      <a:pt x="39" y="39"/>
                    </a:cubicBezTo>
                    <a:cubicBezTo>
                      <a:pt x="39" y="38"/>
                      <a:pt x="41" y="37"/>
                      <a:pt x="41" y="36"/>
                    </a:cubicBezTo>
                    <a:cubicBezTo>
                      <a:pt x="41" y="36"/>
                      <a:pt x="41" y="36"/>
                      <a:pt x="41" y="36"/>
                    </a:cubicBezTo>
                    <a:cubicBezTo>
                      <a:pt x="41" y="36"/>
                      <a:pt x="41" y="36"/>
                      <a:pt x="41" y="36"/>
                    </a:cubicBezTo>
                    <a:cubicBezTo>
                      <a:pt x="41" y="35"/>
                      <a:pt x="42" y="35"/>
                      <a:pt x="42" y="34"/>
                    </a:cubicBezTo>
                    <a:cubicBezTo>
                      <a:pt x="42" y="34"/>
                      <a:pt x="42" y="34"/>
                      <a:pt x="42" y="33"/>
                    </a:cubicBezTo>
                    <a:cubicBezTo>
                      <a:pt x="42" y="33"/>
                      <a:pt x="42" y="32"/>
                      <a:pt x="43" y="31"/>
                    </a:cubicBezTo>
                    <a:cubicBezTo>
                      <a:pt x="43" y="31"/>
                      <a:pt x="43" y="31"/>
                      <a:pt x="43" y="31"/>
                    </a:cubicBezTo>
                    <a:cubicBezTo>
                      <a:pt x="43" y="30"/>
                      <a:pt x="43" y="30"/>
                      <a:pt x="43" y="30"/>
                    </a:cubicBezTo>
                    <a:cubicBezTo>
                      <a:pt x="44" y="30"/>
                      <a:pt x="44" y="30"/>
                      <a:pt x="44" y="29"/>
                    </a:cubicBezTo>
                    <a:cubicBezTo>
                      <a:pt x="45" y="28"/>
                      <a:pt x="44" y="28"/>
                      <a:pt x="45" y="28"/>
                    </a:cubicBezTo>
                    <a:cubicBezTo>
                      <a:pt x="46" y="28"/>
                      <a:pt x="46" y="27"/>
                      <a:pt x="46" y="27"/>
                    </a:cubicBezTo>
                    <a:cubicBezTo>
                      <a:pt x="45" y="27"/>
                      <a:pt x="45" y="26"/>
                      <a:pt x="46" y="26"/>
                    </a:cubicBezTo>
                    <a:cubicBezTo>
                      <a:pt x="46" y="26"/>
                      <a:pt x="46" y="26"/>
                      <a:pt x="46" y="26"/>
                    </a:cubicBezTo>
                    <a:cubicBezTo>
                      <a:pt x="47" y="25"/>
                      <a:pt x="47" y="23"/>
                      <a:pt x="48" y="22"/>
                    </a:cubicBezTo>
                    <a:cubicBezTo>
                      <a:pt x="48" y="20"/>
                      <a:pt x="50" y="20"/>
                      <a:pt x="50" y="18"/>
                    </a:cubicBezTo>
                    <a:cubicBezTo>
                      <a:pt x="51" y="17"/>
                      <a:pt x="51" y="17"/>
                      <a:pt x="51" y="16"/>
                    </a:cubicBezTo>
                    <a:cubicBezTo>
                      <a:pt x="51" y="16"/>
                      <a:pt x="51" y="16"/>
                      <a:pt x="51" y="15"/>
                    </a:cubicBezTo>
                    <a:cubicBezTo>
                      <a:pt x="51" y="15"/>
                      <a:pt x="52" y="15"/>
                      <a:pt x="52" y="15"/>
                    </a:cubicBezTo>
                    <a:cubicBezTo>
                      <a:pt x="52" y="14"/>
                      <a:pt x="52" y="14"/>
                      <a:pt x="52" y="13"/>
                    </a:cubicBezTo>
                    <a:cubicBezTo>
                      <a:pt x="52" y="13"/>
                      <a:pt x="53" y="12"/>
                      <a:pt x="53" y="11"/>
                    </a:cubicBezTo>
                    <a:cubicBezTo>
                      <a:pt x="53" y="11"/>
                      <a:pt x="53" y="11"/>
                      <a:pt x="53" y="11"/>
                    </a:cubicBezTo>
                    <a:cubicBezTo>
                      <a:pt x="53" y="10"/>
                      <a:pt x="53" y="11"/>
                      <a:pt x="53" y="10"/>
                    </a:cubicBezTo>
                    <a:cubicBezTo>
                      <a:pt x="53" y="10"/>
                      <a:pt x="53" y="10"/>
                      <a:pt x="53" y="11"/>
                    </a:cubicBezTo>
                    <a:cubicBezTo>
                      <a:pt x="55" y="10"/>
                      <a:pt x="55" y="8"/>
                      <a:pt x="56" y="7"/>
                    </a:cubicBezTo>
                    <a:cubicBezTo>
                      <a:pt x="56" y="7"/>
                      <a:pt x="56" y="6"/>
                      <a:pt x="57" y="5"/>
                    </a:cubicBezTo>
                    <a:cubicBezTo>
                      <a:pt x="57" y="4"/>
                      <a:pt x="57" y="4"/>
                      <a:pt x="57" y="4"/>
                    </a:cubicBezTo>
                    <a:cubicBezTo>
                      <a:pt x="57" y="3"/>
                      <a:pt x="58" y="3"/>
                      <a:pt x="59" y="2"/>
                    </a:cubicBezTo>
                    <a:cubicBezTo>
                      <a:pt x="59" y="2"/>
                      <a:pt x="59" y="2"/>
                      <a:pt x="59" y="1"/>
                    </a:cubicBezTo>
                    <a:cubicBezTo>
                      <a:pt x="59" y="1"/>
                      <a:pt x="59" y="1"/>
                      <a:pt x="58" y="0"/>
                    </a:cubicBezTo>
                    <a:cubicBezTo>
                      <a:pt x="58" y="0"/>
                      <a:pt x="58" y="0"/>
                      <a:pt x="57" y="0"/>
                    </a:cubicBezTo>
                    <a:cubicBezTo>
                      <a:pt x="57" y="1"/>
                      <a:pt x="58" y="0"/>
                      <a:pt x="58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91" name="Freeform 163"/>
              <p:cNvSpPr>
                <a:spLocks/>
              </p:cNvSpPr>
              <p:nvPr/>
            </p:nvSpPr>
            <p:spPr bwMode="auto">
              <a:xfrm>
                <a:off x="1075" y="98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92" name="Freeform 164"/>
              <p:cNvSpPr>
                <a:spLocks/>
              </p:cNvSpPr>
              <p:nvPr/>
            </p:nvSpPr>
            <p:spPr bwMode="auto">
              <a:xfrm>
                <a:off x="1083" y="97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93" name="Freeform 165"/>
              <p:cNvSpPr>
                <a:spLocks/>
              </p:cNvSpPr>
              <p:nvPr/>
            </p:nvSpPr>
            <p:spPr bwMode="auto">
              <a:xfrm>
                <a:off x="1149" y="86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94" name="Freeform 166"/>
              <p:cNvSpPr>
                <a:spLocks/>
              </p:cNvSpPr>
              <p:nvPr/>
            </p:nvSpPr>
            <p:spPr bwMode="auto">
              <a:xfrm>
                <a:off x="1133" y="876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1 h 2"/>
                  <a:gd name="T4" fmla="*/ 1 w 1"/>
                  <a:gd name="T5" fmla="*/ 1 h 2"/>
                  <a:gd name="T6" fmla="*/ 0 w 1"/>
                  <a:gd name="T7" fmla="*/ 2 h 2"/>
                  <a:gd name="T8" fmla="*/ 1 w 1"/>
                  <a:gd name="T9" fmla="*/ 2 h 2"/>
                  <a:gd name="T10" fmla="*/ 1 w 1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1" y="1"/>
                      <a:pt x="1" y="1"/>
                    </a:cubicBezTo>
                    <a:cubicBezTo>
                      <a:pt x="0" y="1"/>
                      <a:pt x="1" y="1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95" name="Freeform 167"/>
              <p:cNvSpPr>
                <a:spLocks/>
              </p:cNvSpPr>
              <p:nvPr/>
            </p:nvSpPr>
            <p:spPr bwMode="auto">
              <a:xfrm>
                <a:off x="1135" y="88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96" name="Freeform 168"/>
              <p:cNvSpPr>
                <a:spLocks/>
              </p:cNvSpPr>
              <p:nvPr/>
            </p:nvSpPr>
            <p:spPr bwMode="auto">
              <a:xfrm>
                <a:off x="1133" y="880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97" name="Freeform 169"/>
              <p:cNvSpPr>
                <a:spLocks/>
              </p:cNvSpPr>
              <p:nvPr/>
            </p:nvSpPr>
            <p:spPr bwMode="auto">
              <a:xfrm>
                <a:off x="1131" y="880"/>
                <a:ext cx="2" cy="4"/>
              </a:xfrm>
              <a:custGeom>
                <a:avLst/>
                <a:gdLst>
                  <a:gd name="T0" fmla="*/ 1 w 1"/>
                  <a:gd name="T1" fmla="*/ 0 h 2"/>
                  <a:gd name="T2" fmla="*/ 1 w 1"/>
                  <a:gd name="T3" fmla="*/ 0 h 2"/>
                  <a:gd name="T4" fmla="*/ 1 w 1"/>
                  <a:gd name="T5" fmla="*/ 1 h 2"/>
                  <a:gd name="T6" fmla="*/ 0 w 1"/>
                  <a:gd name="T7" fmla="*/ 1 h 2"/>
                  <a:gd name="T8" fmla="*/ 0 w 1"/>
                  <a:gd name="T9" fmla="*/ 1 h 2"/>
                  <a:gd name="T10" fmla="*/ 1 w 1"/>
                  <a:gd name="T11" fmla="*/ 1 h 2"/>
                  <a:gd name="T12" fmla="*/ 1 w 1"/>
                  <a:gd name="T1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98" name="Freeform 170"/>
              <p:cNvSpPr>
                <a:spLocks/>
              </p:cNvSpPr>
              <p:nvPr/>
            </p:nvSpPr>
            <p:spPr bwMode="auto">
              <a:xfrm>
                <a:off x="1143" y="864"/>
                <a:ext cx="4" cy="2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1 w 2"/>
                  <a:gd name="T5" fmla="*/ 0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2" y="1"/>
                      <a:pt x="2" y="0"/>
                    </a:cubicBezTo>
                    <a:cubicBezTo>
                      <a:pt x="2" y="0"/>
                      <a:pt x="2" y="0"/>
                      <a:pt x="1" y="0"/>
                    </a:cubicBezTo>
                    <a:cubicBezTo>
                      <a:pt x="2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999" name="Freeform 171"/>
              <p:cNvSpPr>
                <a:spLocks/>
              </p:cNvSpPr>
              <p:nvPr/>
            </p:nvSpPr>
            <p:spPr bwMode="auto">
              <a:xfrm>
                <a:off x="1147" y="860"/>
                <a:ext cx="2" cy="8"/>
              </a:xfrm>
              <a:custGeom>
                <a:avLst/>
                <a:gdLst>
                  <a:gd name="T0" fmla="*/ 1 w 1"/>
                  <a:gd name="T1" fmla="*/ 0 h 4"/>
                  <a:gd name="T2" fmla="*/ 0 w 1"/>
                  <a:gd name="T3" fmla="*/ 2 h 4"/>
                  <a:gd name="T4" fmla="*/ 0 w 1"/>
                  <a:gd name="T5" fmla="*/ 2 h 4"/>
                  <a:gd name="T6" fmla="*/ 0 w 1"/>
                  <a:gd name="T7" fmla="*/ 2 h 4"/>
                  <a:gd name="T8" fmla="*/ 0 w 1"/>
                  <a:gd name="T9" fmla="*/ 4 h 4"/>
                  <a:gd name="T10" fmla="*/ 1 w 1"/>
                  <a:gd name="T11" fmla="*/ 2 h 4"/>
                  <a:gd name="T12" fmla="*/ 1 w 1"/>
                  <a:gd name="T13" fmla="*/ 2 h 4"/>
                  <a:gd name="T14" fmla="*/ 1 w 1"/>
                  <a:gd name="T15" fmla="*/ 2 h 4"/>
                  <a:gd name="T16" fmla="*/ 1 w 1"/>
                  <a:gd name="T17" fmla="*/ 1 h 4"/>
                  <a:gd name="T18" fmla="*/ 1 w 1"/>
                  <a:gd name="T19" fmla="*/ 1 h 4"/>
                  <a:gd name="T20" fmla="*/ 1 w 1"/>
                  <a:gd name="T21" fmla="*/ 1 h 4"/>
                  <a:gd name="T22" fmla="*/ 1 w 1"/>
                  <a:gd name="T23" fmla="*/ 1 h 4"/>
                  <a:gd name="T24" fmla="*/ 1 w 1"/>
                  <a:gd name="T25" fmla="*/ 1 h 4"/>
                  <a:gd name="T26" fmla="*/ 1 w 1"/>
                  <a:gd name="T27" fmla="*/ 1 h 4"/>
                  <a:gd name="T28" fmla="*/ 1 w 1"/>
                  <a:gd name="T29" fmla="*/ 0 h 4"/>
                  <a:gd name="T30" fmla="*/ 1 w 1"/>
                  <a:gd name="T3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" h="4">
                    <a:moveTo>
                      <a:pt x="1" y="0"/>
                    </a:moveTo>
                    <a:cubicBezTo>
                      <a:pt x="1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3"/>
                      <a:pt x="0" y="4"/>
                      <a:pt x="0" y="4"/>
                    </a:cubicBezTo>
                    <a:cubicBezTo>
                      <a:pt x="1" y="3"/>
                      <a:pt x="0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0" name="Freeform 172"/>
              <p:cNvSpPr>
                <a:spLocks/>
              </p:cNvSpPr>
              <p:nvPr/>
            </p:nvSpPr>
            <p:spPr bwMode="auto">
              <a:xfrm>
                <a:off x="885" y="790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1" name="Freeform 173"/>
              <p:cNvSpPr>
                <a:spLocks/>
              </p:cNvSpPr>
              <p:nvPr/>
            </p:nvSpPr>
            <p:spPr bwMode="auto">
              <a:xfrm>
                <a:off x="895" y="80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2" name="Freeform 174"/>
              <p:cNvSpPr>
                <a:spLocks/>
              </p:cNvSpPr>
              <p:nvPr/>
            </p:nvSpPr>
            <p:spPr bwMode="auto">
              <a:xfrm>
                <a:off x="887" y="7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3" name="Freeform 175"/>
              <p:cNvSpPr>
                <a:spLocks/>
              </p:cNvSpPr>
              <p:nvPr/>
            </p:nvSpPr>
            <p:spPr bwMode="auto">
              <a:xfrm>
                <a:off x="897" y="810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4" name="Freeform 176"/>
              <p:cNvSpPr>
                <a:spLocks/>
              </p:cNvSpPr>
              <p:nvPr/>
            </p:nvSpPr>
            <p:spPr bwMode="auto">
              <a:xfrm>
                <a:off x="883" y="78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5" name="Freeform 177"/>
              <p:cNvSpPr>
                <a:spLocks/>
              </p:cNvSpPr>
              <p:nvPr/>
            </p:nvSpPr>
            <p:spPr bwMode="auto">
              <a:xfrm>
                <a:off x="883" y="784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6" name="Freeform 178"/>
              <p:cNvSpPr>
                <a:spLocks/>
              </p:cNvSpPr>
              <p:nvPr/>
            </p:nvSpPr>
            <p:spPr bwMode="auto">
              <a:xfrm>
                <a:off x="881" y="78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7" name="Freeform 179"/>
              <p:cNvSpPr>
                <a:spLocks/>
              </p:cNvSpPr>
              <p:nvPr/>
            </p:nvSpPr>
            <p:spPr bwMode="auto">
              <a:xfrm>
                <a:off x="881" y="78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0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8" name="Freeform 180"/>
              <p:cNvSpPr>
                <a:spLocks/>
              </p:cNvSpPr>
              <p:nvPr/>
            </p:nvSpPr>
            <p:spPr bwMode="auto">
              <a:xfrm>
                <a:off x="943" y="88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09" name="Freeform 181"/>
              <p:cNvSpPr>
                <a:spLocks/>
              </p:cNvSpPr>
              <p:nvPr/>
            </p:nvSpPr>
            <p:spPr bwMode="auto">
              <a:xfrm>
                <a:off x="969" y="92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10" name="Freeform 182"/>
              <p:cNvSpPr>
                <a:spLocks/>
              </p:cNvSpPr>
              <p:nvPr/>
            </p:nvSpPr>
            <p:spPr bwMode="auto">
              <a:xfrm>
                <a:off x="943" y="8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11" name="Freeform 183"/>
              <p:cNvSpPr>
                <a:spLocks/>
              </p:cNvSpPr>
              <p:nvPr/>
            </p:nvSpPr>
            <p:spPr bwMode="auto">
              <a:xfrm>
                <a:off x="979" y="944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12" name="Freeform 184"/>
              <p:cNvSpPr>
                <a:spLocks/>
              </p:cNvSpPr>
              <p:nvPr/>
            </p:nvSpPr>
            <p:spPr bwMode="auto">
              <a:xfrm>
                <a:off x="901" y="81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13" name="Freeform 185"/>
              <p:cNvSpPr>
                <a:spLocks/>
              </p:cNvSpPr>
              <p:nvPr/>
            </p:nvSpPr>
            <p:spPr bwMode="auto">
              <a:xfrm>
                <a:off x="941" y="88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14" name="Freeform 186"/>
              <p:cNvSpPr>
                <a:spLocks/>
              </p:cNvSpPr>
              <p:nvPr/>
            </p:nvSpPr>
            <p:spPr bwMode="auto">
              <a:xfrm>
                <a:off x="911" y="834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15" name="Freeform 187"/>
              <p:cNvSpPr>
                <a:spLocks/>
              </p:cNvSpPr>
              <p:nvPr/>
            </p:nvSpPr>
            <p:spPr bwMode="auto">
              <a:xfrm>
                <a:off x="925" y="854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16" name="Freeform 188"/>
              <p:cNvSpPr>
                <a:spLocks/>
              </p:cNvSpPr>
              <p:nvPr/>
            </p:nvSpPr>
            <p:spPr bwMode="auto">
              <a:xfrm>
                <a:off x="913" y="83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17" name="Freeform 189"/>
              <p:cNvSpPr>
                <a:spLocks/>
              </p:cNvSpPr>
              <p:nvPr/>
            </p:nvSpPr>
            <p:spPr bwMode="auto">
              <a:xfrm>
                <a:off x="879" y="78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18" name="Freeform 190"/>
              <p:cNvSpPr>
                <a:spLocks/>
              </p:cNvSpPr>
              <p:nvPr/>
            </p:nvSpPr>
            <p:spPr bwMode="auto">
              <a:xfrm>
                <a:off x="923" y="85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19" name="Freeform 191"/>
              <p:cNvSpPr>
                <a:spLocks/>
              </p:cNvSpPr>
              <p:nvPr/>
            </p:nvSpPr>
            <p:spPr bwMode="auto">
              <a:xfrm>
                <a:off x="943" y="886"/>
                <a:ext cx="2" cy="4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1 h 2"/>
                  <a:gd name="T4" fmla="*/ 1 w 1"/>
                  <a:gd name="T5" fmla="*/ 2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ubicBezTo>
                      <a:pt x="1" y="2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20" name="Rectangle 192"/>
              <p:cNvSpPr>
                <a:spLocks noChangeArrowheads="1"/>
              </p:cNvSpPr>
              <p:nvPr/>
            </p:nvSpPr>
            <p:spPr bwMode="auto">
              <a:xfrm>
                <a:off x="949" y="886"/>
                <a:ext cx="1" cy="1"/>
              </a:xfrm>
              <a:prstGeom prst="rect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21" name="Freeform 193"/>
              <p:cNvSpPr>
                <a:spLocks/>
              </p:cNvSpPr>
              <p:nvPr/>
            </p:nvSpPr>
            <p:spPr bwMode="auto">
              <a:xfrm>
                <a:off x="883" y="78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22" name="Freeform 194"/>
              <p:cNvSpPr>
                <a:spLocks/>
              </p:cNvSpPr>
              <p:nvPr/>
            </p:nvSpPr>
            <p:spPr bwMode="auto">
              <a:xfrm>
                <a:off x="943" y="88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23" name="Freeform 195"/>
              <p:cNvSpPr>
                <a:spLocks/>
              </p:cNvSpPr>
              <p:nvPr/>
            </p:nvSpPr>
            <p:spPr bwMode="auto">
              <a:xfrm>
                <a:off x="969" y="92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24" name="Freeform 196"/>
              <p:cNvSpPr>
                <a:spLocks/>
              </p:cNvSpPr>
              <p:nvPr/>
            </p:nvSpPr>
            <p:spPr bwMode="auto">
              <a:xfrm>
                <a:off x="875" y="766"/>
                <a:ext cx="140" cy="230"/>
              </a:xfrm>
              <a:custGeom>
                <a:avLst/>
                <a:gdLst>
                  <a:gd name="T0" fmla="*/ 55 w 70"/>
                  <a:gd name="T1" fmla="*/ 89 h 115"/>
                  <a:gd name="T2" fmla="*/ 40 w 70"/>
                  <a:gd name="T3" fmla="*/ 64 h 115"/>
                  <a:gd name="T4" fmla="*/ 37 w 70"/>
                  <a:gd name="T5" fmla="*/ 60 h 115"/>
                  <a:gd name="T6" fmla="*/ 33 w 70"/>
                  <a:gd name="T7" fmla="*/ 53 h 115"/>
                  <a:gd name="T8" fmla="*/ 30 w 70"/>
                  <a:gd name="T9" fmla="*/ 47 h 115"/>
                  <a:gd name="T10" fmla="*/ 24 w 70"/>
                  <a:gd name="T11" fmla="*/ 36 h 115"/>
                  <a:gd name="T12" fmla="*/ 20 w 70"/>
                  <a:gd name="T13" fmla="*/ 30 h 115"/>
                  <a:gd name="T14" fmla="*/ 16 w 70"/>
                  <a:gd name="T15" fmla="*/ 23 h 115"/>
                  <a:gd name="T16" fmla="*/ 10 w 70"/>
                  <a:gd name="T17" fmla="*/ 14 h 115"/>
                  <a:gd name="T18" fmla="*/ 8 w 70"/>
                  <a:gd name="T19" fmla="*/ 11 h 115"/>
                  <a:gd name="T20" fmla="*/ 1 w 70"/>
                  <a:gd name="T21" fmla="*/ 1 h 115"/>
                  <a:gd name="T22" fmla="*/ 0 w 70"/>
                  <a:gd name="T23" fmla="*/ 2 h 115"/>
                  <a:gd name="T24" fmla="*/ 2 w 70"/>
                  <a:gd name="T25" fmla="*/ 6 h 115"/>
                  <a:gd name="T26" fmla="*/ 4 w 70"/>
                  <a:gd name="T27" fmla="*/ 8 h 115"/>
                  <a:gd name="T28" fmla="*/ 5 w 70"/>
                  <a:gd name="T29" fmla="*/ 10 h 115"/>
                  <a:gd name="T30" fmla="*/ 4 w 70"/>
                  <a:gd name="T31" fmla="*/ 11 h 115"/>
                  <a:gd name="T32" fmla="*/ 5 w 70"/>
                  <a:gd name="T33" fmla="*/ 12 h 115"/>
                  <a:gd name="T34" fmla="*/ 8 w 70"/>
                  <a:gd name="T35" fmla="*/ 14 h 115"/>
                  <a:gd name="T36" fmla="*/ 7 w 70"/>
                  <a:gd name="T37" fmla="*/ 16 h 115"/>
                  <a:gd name="T38" fmla="*/ 9 w 70"/>
                  <a:gd name="T39" fmla="*/ 17 h 115"/>
                  <a:gd name="T40" fmla="*/ 8 w 70"/>
                  <a:gd name="T41" fmla="*/ 18 h 115"/>
                  <a:gd name="T42" fmla="*/ 10 w 70"/>
                  <a:gd name="T43" fmla="*/ 19 h 115"/>
                  <a:gd name="T44" fmla="*/ 11 w 70"/>
                  <a:gd name="T45" fmla="*/ 21 h 115"/>
                  <a:gd name="T46" fmla="*/ 11 w 70"/>
                  <a:gd name="T47" fmla="*/ 22 h 115"/>
                  <a:gd name="T48" fmla="*/ 13 w 70"/>
                  <a:gd name="T49" fmla="*/ 23 h 115"/>
                  <a:gd name="T50" fmla="*/ 13 w 70"/>
                  <a:gd name="T51" fmla="*/ 25 h 115"/>
                  <a:gd name="T52" fmla="*/ 16 w 70"/>
                  <a:gd name="T53" fmla="*/ 30 h 115"/>
                  <a:gd name="T54" fmla="*/ 17 w 70"/>
                  <a:gd name="T55" fmla="*/ 32 h 115"/>
                  <a:gd name="T56" fmla="*/ 19 w 70"/>
                  <a:gd name="T57" fmla="*/ 34 h 115"/>
                  <a:gd name="T58" fmla="*/ 21 w 70"/>
                  <a:gd name="T59" fmla="*/ 39 h 115"/>
                  <a:gd name="T60" fmla="*/ 23 w 70"/>
                  <a:gd name="T61" fmla="*/ 42 h 115"/>
                  <a:gd name="T62" fmla="*/ 25 w 70"/>
                  <a:gd name="T63" fmla="*/ 44 h 115"/>
                  <a:gd name="T64" fmla="*/ 25 w 70"/>
                  <a:gd name="T65" fmla="*/ 46 h 115"/>
                  <a:gd name="T66" fmla="*/ 28 w 70"/>
                  <a:gd name="T67" fmla="*/ 50 h 115"/>
                  <a:gd name="T68" fmla="*/ 29 w 70"/>
                  <a:gd name="T69" fmla="*/ 53 h 115"/>
                  <a:gd name="T70" fmla="*/ 32 w 70"/>
                  <a:gd name="T71" fmla="*/ 56 h 115"/>
                  <a:gd name="T72" fmla="*/ 33 w 70"/>
                  <a:gd name="T73" fmla="*/ 58 h 115"/>
                  <a:gd name="T74" fmla="*/ 34 w 70"/>
                  <a:gd name="T75" fmla="*/ 59 h 115"/>
                  <a:gd name="T76" fmla="*/ 37 w 70"/>
                  <a:gd name="T77" fmla="*/ 64 h 115"/>
                  <a:gd name="T78" fmla="*/ 39 w 70"/>
                  <a:gd name="T79" fmla="*/ 68 h 115"/>
                  <a:gd name="T80" fmla="*/ 40 w 70"/>
                  <a:gd name="T81" fmla="*/ 69 h 115"/>
                  <a:gd name="T82" fmla="*/ 42 w 70"/>
                  <a:gd name="T83" fmla="*/ 71 h 115"/>
                  <a:gd name="T84" fmla="*/ 43 w 70"/>
                  <a:gd name="T85" fmla="*/ 73 h 115"/>
                  <a:gd name="T86" fmla="*/ 43 w 70"/>
                  <a:gd name="T87" fmla="*/ 75 h 115"/>
                  <a:gd name="T88" fmla="*/ 47 w 70"/>
                  <a:gd name="T89" fmla="*/ 79 h 115"/>
                  <a:gd name="T90" fmla="*/ 47 w 70"/>
                  <a:gd name="T91" fmla="*/ 80 h 115"/>
                  <a:gd name="T92" fmla="*/ 48 w 70"/>
                  <a:gd name="T93" fmla="*/ 81 h 115"/>
                  <a:gd name="T94" fmla="*/ 49 w 70"/>
                  <a:gd name="T95" fmla="*/ 84 h 115"/>
                  <a:gd name="T96" fmla="*/ 54 w 70"/>
                  <a:gd name="T97" fmla="*/ 92 h 115"/>
                  <a:gd name="T98" fmla="*/ 56 w 70"/>
                  <a:gd name="T99" fmla="*/ 94 h 115"/>
                  <a:gd name="T100" fmla="*/ 61 w 70"/>
                  <a:gd name="T101" fmla="*/ 102 h 115"/>
                  <a:gd name="T102" fmla="*/ 67 w 70"/>
                  <a:gd name="T103" fmla="*/ 114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0" h="115">
                    <a:moveTo>
                      <a:pt x="64" y="104"/>
                    </a:moveTo>
                    <a:cubicBezTo>
                      <a:pt x="61" y="100"/>
                      <a:pt x="60" y="97"/>
                      <a:pt x="58" y="93"/>
                    </a:cubicBezTo>
                    <a:cubicBezTo>
                      <a:pt x="58" y="93"/>
                      <a:pt x="58" y="93"/>
                      <a:pt x="57" y="93"/>
                    </a:cubicBezTo>
                    <a:cubicBezTo>
                      <a:pt x="57" y="93"/>
                      <a:pt x="57" y="93"/>
                      <a:pt x="57" y="93"/>
                    </a:cubicBezTo>
                    <a:cubicBezTo>
                      <a:pt x="57" y="91"/>
                      <a:pt x="56" y="90"/>
                      <a:pt x="55" y="89"/>
                    </a:cubicBezTo>
                    <a:cubicBezTo>
                      <a:pt x="54" y="89"/>
                      <a:pt x="54" y="88"/>
                      <a:pt x="54" y="88"/>
                    </a:cubicBezTo>
                    <a:cubicBezTo>
                      <a:pt x="54" y="88"/>
                      <a:pt x="54" y="88"/>
                      <a:pt x="54" y="88"/>
                    </a:cubicBezTo>
                    <a:cubicBezTo>
                      <a:pt x="54" y="87"/>
                      <a:pt x="54" y="87"/>
                      <a:pt x="54" y="86"/>
                    </a:cubicBezTo>
                    <a:cubicBezTo>
                      <a:pt x="52" y="82"/>
                      <a:pt x="49" y="79"/>
                      <a:pt x="47" y="75"/>
                    </a:cubicBezTo>
                    <a:cubicBezTo>
                      <a:pt x="45" y="72"/>
                      <a:pt x="43" y="68"/>
                      <a:pt x="40" y="64"/>
                    </a:cubicBezTo>
                    <a:cubicBezTo>
                      <a:pt x="39" y="64"/>
                      <a:pt x="39" y="63"/>
                      <a:pt x="38" y="63"/>
                    </a:cubicBezTo>
                    <a:cubicBezTo>
                      <a:pt x="38" y="63"/>
                      <a:pt x="38" y="62"/>
                      <a:pt x="38" y="61"/>
                    </a:cubicBezTo>
                    <a:cubicBezTo>
                      <a:pt x="38" y="61"/>
                      <a:pt x="38" y="61"/>
                      <a:pt x="37" y="61"/>
                    </a:cubicBezTo>
                    <a:cubicBezTo>
                      <a:pt x="37" y="61"/>
                      <a:pt x="38" y="60"/>
                      <a:pt x="37" y="60"/>
                    </a:cubicBezTo>
                    <a:cubicBezTo>
                      <a:pt x="37" y="60"/>
                      <a:pt x="37" y="60"/>
                      <a:pt x="37" y="60"/>
                    </a:cubicBezTo>
                    <a:cubicBezTo>
                      <a:pt x="37" y="59"/>
                      <a:pt x="37" y="60"/>
                      <a:pt x="37" y="59"/>
                    </a:cubicBezTo>
                    <a:cubicBezTo>
                      <a:pt x="36" y="58"/>
                      <a:pt x="35" y="55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3"/>
                      <a:pt x="33" y="53"/>
                      <a:pt x="33" y="53"/>
                    </a:cubicBezTo>
                    <a:cubicBezTo>
                      <a:pt x="33" y="53"/>
                      <a:pt x="33" y="52"/>
                      <a:pt x="32" y="51"/>
                    </a:cubicBezTo>
                    <a:cubicBezTo>
                      <a:pt x="32" y="51"/>
                      <a:pt x="32" y="50"/>
                      <a:pt x="32" y="49"/>
                    </a:cubicBezTo>
                    <a:cubicBezTo>
                      <a:pt x="32" y="49"/>
                      <a:pt x="32" y="49"/>
                      <a:pt x="32" y="49"/>
                    </a:cubicBezTo>
                    <a:cubicBezTo>
                      <a:pt x="30" y="49"/>
                      <a:pt x="31" y="48"/>
                      <a:pt x="30" y="47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29" y="45"/>
                      <a:pt x="28" y="43"/>
                      <a:pt x="27" y="41"/>
                    </a:cubicBezTo>
                    <a:cubicBezTo>
                      <a:pt x="26" y="40"/>
                      <a:pt x="26" y="39"/>
                      <a:pt x="25" y="37"/>
                    </a:cubicBezTo>
                    <a:cubicBezTo>
                      <a:pt x="25" y="37"/>
                      <a:pt x="25" y="38"/>
                      <a:pt x="24" y="37"/>
                    </a:cubicBezTo>
                    <a:cubicBezTo>
                      <a:pt x="24" y="37"/>
                      <a:pt x="24" y="37"/>
                      <a:pt x="25" y="37"/>
                    </a:cubicBezTo>
                    <a:cubicBezTo>
                      <a:pt x="24" y="37"/>
                      <a:pt x="24" y="36"/>
                      <a:pt x="24" y="36"/>
                    </a:cubicBezTo>
                    <a:cubicBezTo>
                      <a:pt x="23" y="36"/>
                      <a:pt x="23" y="35"/>
                      <a:pt x="23" y="36"/>
                    </a:cubicBezTo>
                    <a:cubicBezTo>
                      <a:pt x="23" y="35"/>
                      <a:pt x="21" y="34"/>
                      <a:pt x="21" y="32"/>
                    </a:cubicBezTo>
                    <a:cubicBezTo>
                      <a:pt x="21" y="33"/>
                      <a:pt x="21" y="32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1"/>
                      <a:pt x="21" y="31"/>
                      <a:pt x="20" y="30"/>
                    </a:cubicBezTo>
                    <a:cubicBezTo>
                      <a:pt x="20" y="30"/>
                      <a:pt x="20" y="30"/>
                      <a:pt x="19" y="30"/>
                    </a:cubicBezTo>
                    <a:cubicBezTo>
                      <a:pt x="20" y="29"/>
                      <a:pt x="19" y="29"/>
                      <a:pt x="19" y="28"/>
                    </a:cubicBezTo>
                    <a:cubicBezTo>
                      <a:pt x="19" y="29"/>
                      <a:pt x="18" y="28"/>
                      <a:pt x="18" y="27"/>
                    </a:cubicBezTo>
                    <a:cubicBezTo>
                      <a:pt x="18" y="27"/>
                      <a:pt x="18" y="27"/>
                      <a:pt x="19" y="27"/>
                    </a:cubicBezTo>
                    <a:cubicBezTo>
                      <a:pt x="18" y="26"/>
                      <a:pt x="16" y="25"/>
                      <a:pt x="16" y="23"/>
                    </a:cubicBezTo>
                    <a:cubicBezTo>
                      <a:pt x="15" y="21"/>
                      <a:pt x="14" y="20"/>
                      <a:pt x="13" y="18"/>
                    </a:cubicBezTo>
                    <a:cubicBezTo>
                      <a:pt x="13" y="18"/>
                      <a:pt x="12" y="17"/>
                      <a:pt x="12" y="17"/>
                    </a:cubicBezTo>
                    <a:cubicBezTo>
                      <a:pt x="11" y="17"/>
                      <a:pt x="11" y="16"/>
                      <a:pt x="10" y="16"/>
                    </a:cubicBezTo>
                    <a:cubicBezTo>
                      <a:pt x="10" y="16"/>
                      <a:pt x="10" y="16"/>
                      <a:pt x="10" y="16"/>
                    </a:cubicBezTo>
                    <a:cubicBezTo>
                      <a:pt x="10" y="15"/>
                      <a:pt x="10" y="14"/>
                      <a:pt x="10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3"/>
                      <a:pt x="9" y="13"/>
                      <a:pt x="9" y="12"/>
                    </a:cubicBezTo>
                    <a:cubicBezTo>
                      <a:pt x="8" y="12"/>
                      <a:pt x="8" y="11"/>
                      <a:pt x="7" y="12"/>
                    </a:cubicBezTo>
                    <a:cubicBezTo>
                      <a:pt x="7" y="12"/>
                      <a:pt x="8" y="11"/>
                      <a:pt x="7" y="11"/>
                    </a:cubicBezTo>
                    <a:cubicBezTo>
                      <a:pt x="7" y="11"/>
                      <a:pt x="7" y="11"/>
                      <a:pt x="8" y="11"/>
                    </a:cubicBezTo>
                    <a:cubicBezTo>
                      <a:pt x="7" y="10"/>
                      <a:pt x="6" y="9"/>
                      <a:pt x="5" y="8"/>
                    </a:cubicBezTo>
                    <a:cubicBezTo>
                      <a:pt x="6" y="7"/>
                      <a:pt x="5" y="6"/>
                      <a:pt x="5" y="6"/>
                    </a:cubicBezTo>
                    <a:cubicBezTo>
                      <a:pt x="4" y="5"/>
                      <a:pt x="4" y="4"/>
                      <a:pt x="4" y="4"/>
                    </a:cubicBezTo>
                    <a:cubicBezTo>
                      <a:pt x="4" y="4"/>
                      <a:pt x="3" y="3"/>
                      <a:pt x="2" y="2"/>
                    </a:cubicBezTo>
                    <a:cubicBezTo>
                      <a:pt x="2" y="2"/>
                      <a:pt x="2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1" y="3"/>
                      <a:pt x="1" y="3"/>
                      <a:pt x="1" y="4"/>
                    </a:cubicBezTo>
                    <a:cubicBezTo>
                      <a:pt x="2" y="4"/>
                      <a:pt x="2" y="4"/>
                      <a:pt x="2" y="5"/>
                    </a:cubicBezTo>
                    <a:cubicBezTo>
                      <a:pt x="3" y="6"/>
                      <a:pt x="2" y="5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7"/>
                      <a:pt x="3" y="6"/>
                    </a:cubicBezTo>
                    <a:cubicBezTo>
                      <a:pt x="3" y="7"/>
                      <a:pt x="3" y="7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5" y="9"/>
                      <a:pt x="5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5" y="9"/>
                      <a:pt x="5" y="10"/>
                      <a:pt x="5" y="10"/>
                    </a:cubicBezTo>
                    <a:cubicBezTo>
                      <a:pt x="5" y="10"/>
                      <a:pt x="5" y="10"/>
                      <a:pt x="5" y="10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2"/>
                      <a:pt x="5" y="11"/>
                      <a:pt x="4" y="11"/>
                    </a:cubicBezTo>
                    <a:cubicBezTo>
                      <a:pt x="4" y="11"/>
                      <a:pt x="4" y="11"/>
                      <a:pt x="4" y="11"/>
                    </a:cubicBezTo>
                    <a:cubicBezTo>
                      <a:pt x="4" y="12"/>
                      <a:pt x="5" y="11"/>
                      <a:pt x="5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2"/>
                      <a:pt x="5" y="12"/>
                      <a:pt x="5" y="12"/>
                    </a:cubicBezTo>
                    <a:cubicBezTo>
                      <a:pt x="5" y="11"/>
                      <a:pt x="5" y="12"/>
                      <a:pt x="5" y="12"/>
                    </a:cubicBezTo>
                    <a:cubicBezTo>
                      <a:pt x="6" y="12"/>
                      <a:pt x="5" y="12"/>
                      <a:pt x="5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7" y="13"/>
                      <a:pt x="5" y="14"/>
                      <a:pt x="6" y="14"/>
                    </a:cubicBezTo>
                    <a:cubicBezTo>
                      <a:pt x="6" y="14"/>
                      <a:pt x="7" y="15"/>
                      <a:pt x="7" y="14"/>
                    </a:cubicBezTo>
                    <a:cubicBezTo>
                      <a:pt x="7" y="14"/>
                      <a:pt x="7" y="14"/>
                      <a:pt x="8" y="14"/>
                    </a:cubicBezTo>
                    <a:cubicBezTo>
                      <a:pt x="7" y="14"/>
                      <a:pt x="8" y="15"/>
                      <a:pt x="7" y="15"/>
                    </a:cubicBezTo>
                    <a:cubicBezTo>
                      <a:pt x="7" y="15"/>
                      <a:pt x="7" y="15"/>
                      <a:pt x="7" y="15"/>
                    </a:cubicBezTo>
                    <a:cubicBezTo>
                      <a:pt x="7" y="15"/>
                      <a:pt x="7" y="15"/>
                      <a:pt x="7" y="16"/>
                    </a:cubicBezTo>
                    <a:cubicBezTo>
                      <a:pt x="7" y="16"/>
                      <a:pt x="7" y="15"/>
                      <a:pt x="7" y="16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7" y="16"/>
                      <a:pt x="7" y="16"/>
                      <a:pt x="8" y="16"/>
                    </a:cubicBezTo>
                    <a:cubicBezTo>
                      <a:pt x="8" y="16"/>
                      <a:pt x="8" y="16"/>
                      <a:pt x="8" y="17"/>
                    </a:cubicBezTo>
                    <a:cubicBezTo>
                      <a:pt x="8" y="17"/>
                      <a:pt x="8" y="17"/>
                      <a:pt x="7" y="17"/>
                    </a:cubicBezTo>
                    <a:cubicBezTo>
                      <a:pt x="7" y="17"/>
                      <a:pt x="7" y="17"/>
                      <a:pt x="7" y="17"/>
                    </a:cubicBezTo>
                    <a:cubicBezTo>
                      <a:pt x="7" y="17"/>
                      <a:pt x="8" y="17"/>
                      <a:pt x="9" y="17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7"/>
                      <a:pt x="9" y="17"/>
                      <a:pt x="8" y="17"/>
                    </a:cubicBezTo>
                    <a:cubicBezTo>
                      <a:pt x="9" y="18"/>
                      <a:pt x="7" y="18"/>
                      <a:pt x="8" y="18"/>
                    </a:cubicBezTo>
                    <a:cubicBezTo>
                      <a:pt x="8" y="18"/>
                      <a:pt x="8" y="18"/>
                      <a:pt x="9" y="18"/>
                    </a:cubicBezTo>
                    <a:cubicBezTo>
                      <a:pt x="9" y="18"/>
                      <a:pt x="9" y="18"/>
                      <a:pt x="8" y="18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9" y="18"/>
                      <a:pt x="9" y="18"/>
                      <a:pt x="9" y="19"/>
                    </a:cubicBezTo>
                    <a:cubicBezTo>
                      <a:pt x="9" y="19"/>
                      <a:pt x="9" y="19"/>
                      <a:pt x="9" y="20"/>
                    </a:cubicBezTo>
                    <a:cubicBezTo>
                      <a:pt x="9" y="19"/>
                      <a:pt x="9" y="19"/>
                      <a:pt x="9" y="18"/>
                    </a:cubicBezTo>
                    <a:cubicBezTo>
                      <a:pt x="9" y="18"/>
                      <a:pt x="9" y="18"/>
                      <a:pt x="10" y="19"/>
                    </a:cubicBezTo>
                    <a:cubicBezTo>
                      <a:pt x="9" y="19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1"/>
                      <a:pt x="10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1"/>
                      <a:pt x="10" y="21"/>
                      <a:pt x="10" y="21"/>
                    </a:cubicBezTo>
                    <a:cubicBezTo>
                      <a:pt x="10" y="21"/>
                      <a:pt x="10" y="22"/>
                      <a:pt x="10" y="22"/>
                    </a:cubicBezTo>
                    <a:cubicBezTo>
                      <a:pt x="10" y="21"/>
                      <a:pt x="11" y="22"/>
                      <a:pt x="11" y="22"/>
                    </a:cubicBezTo>
                    <a:cubicBezTo>
                      <a:pt x="11" y="22"/>
                      <a:pt x="11" y="22"/>
                      <a:pt x="11" y="22"/>
                    </a:cubicBezTo>
                    <a:cubicBezTo>
                      <a:pt x="11" y="22"/>
                      <a:pt x="11" y="22"/>
                      <a:pt x="11" y="22"/>
                    </a:cubicBezTo>
                    <a:cubicBezTo>
                      <a:pt x="11" y="22"/>
                      <a:pt x="12" y="22"/>
                      <a:pt x="12" y="23"/>
                    </a:cubicBezTo>
                    <a:cubicBezTo>
                      <a:pt x="12" y="23"/>
                      <a:pt x="13" y="22"/>
                      <a:pt x="13" y="23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3" y="23"/>
                      <a:pt x="13" y="23"/>
                      <a:pt x="14" y="23"/>
                    </a:cubicBezTo>
                    <a:cubicBezTo>
                      <a:pt x="14" y="23"/>
                      <a:pt x="14" y="23"/>
                      <a:pt x="13" y="23"/>
                    </a:cubicBezTo>
                    <a:cubicBezTo>
                      <a:pt x="13" y="23"/>
                      <a:pt x="13" y="23"/>
                      <a:pt x="14" y="23"/>
                    </a:cubicBezTo>
                    <a:cubicBezTo>
                      <a:pt x="13" y="24"/>
                      <a:pt x="12" y="23"/>
                      <a:pt x="12" y="23"/>
                    </a:cubicBezTo>
                    <a:cubicBezTo>
                      <a:pt x="12" y="23"/>
                      <a:pt x="12" y="23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12" y="25"/>
                      <a:pt x="13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25"/>
                      <a:pt x="13" y="25"/>
                      <a:pt x="13" y="26"/>
                    </a:cubicBezTo>
                    <a:cubicBezTo>
                      <a:pt x="14" y="26"/>
                      <a:pt x="14" y="28"/>
                      <a:pt x="16" y="29"/>
                    </a:cubicBezTo>
                    <a:cubicBezTo>
                      <a:pt x="16" y="29"/>
                      <a:pt x="16" y="30"/>
                      <a:pt x="16" y="30"/>
                    </a:cubicBezTo>
                    <a:cubicBezTo>
                      <a:pt x="16" y="30"/>
                      <a:pt x="16" y="30"/>
                      <a:pt x="16" y="30"/>
                    </a:cubicBezTo>
                    <a:cubicBezTo>
                      <a:pt x="16" y="30"/>
                      <a:pt x="16" y="30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32"/>
                      <a:pt x="17" y="32"/>
                      <a:pt x="17" y="32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18" y="32"/>
                      <a:pt x="18" y="32"/>
                      <a:pt x="17" y="32"/>
                    </a:cubicBezTo>
                    <a:cubicBezTo>
                      <a:pt x="18" y="32"/>
                      <a:pt x="18" y="33"/>
                      <a:pt x="18" y="32"/>
                    </a:cubicBezTo>
                    <a:cubicBezTo>
                      <a:pt x="18" y="33"/>
                      <a:pt x="18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5"/>
                      <a:pt x="20" y="36"/>
                      <a:pt x="20" y="37"/>
                    </a:cubicBezTo>
                    <a:cubicBezTo>
                      <a:pt x="20" y="37"/>
                      <a:pt x="20" y="37"/>
                      <a:pt x="20" y="37"/>
                    </a:cubicBezTo>
                    <a:cubicBezTo>
                      <a:pt x="20" y="37"/>
                      <a:pt x="21" y="38"/>
                      <a:pt x="21" y="39"/>
                    </a:cubicBezTo>
                    <a:cubicBezTo>
                      <a:pt x="21" y="39"/>
                      <a:pt x="21" y="39"/>
                      <a:pt x="22" y="39"/>
                    </a:cubicBezTo>
                    <a:cubicBezTo>
                      <a:pt x="23" y="39"/>
                      <a:pt x="21" y="39"/>
                      <a:pt x="21" y="40"/>
                    </a:cubicBezTo>
                    <a:cubicBezTo>
                      <a:pt x="21" y="40"/>
                      <a:pt x="21" y="40"/>
                      <a:pt x="22" y="40"/>
                    </a:cubicBezTo>
                    <a:cubicBezTo>
                      <a:pt x="22" y="40"/>
                      <a:pt x="22" y="40"/>
                      <a:pt x="23" y="41"/>
                    </a:cubicBezTo>
                    <a:cubicBezTo>
                      <a:pt x="23" y="41"/>
                      <a:pt x="23" y="41"/>
                      <a:pt x="23" y="42"/>
                    </a:cubicBezTo>
                    <a:cubicBezTo>
                      <a:pt x="23" y="42"/>
                      <a:pt x="23" y="42"/>
                      <a:pt x="24" y="42"/>
                    </a:cubicBezTo>
                    <a:cubicBezTo>
                      <a:pt x="24" y="42"/>
                      <a:pt x="24" y="42"/>
                      <a:pt x="24" y="43"/>
                    </a:cubicBezTo>
                    <a:cubicBezTo>
                      <a:pt x="24" y="43"/>
                      <a:pt x="24" y="43"/>
                      <a:pt x="24" y="43"/>
                    </a:cubicBezTo>
                    <a:cubicBezTo>
                      <a:pt x="24" y="44"/>
                      <a:pt x="25" y="44"/>
                      <a:pt x="24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5" y="44"/>
                      <a:pt x="25" y="45"/>
                    </a:cubicBezTo>
                    <a:cubicBezTo>
                      <a:pt x="25" y="45"/>
                      <a:pt x="25" y="45"/>
                      <a:pt x="26" y="45"/>
                    </a:cubicBezTo>
                    <a:cubicBezTo>
                      <a:pt x="26" y="45"/>
                      <a:pt x="25" y="45"/>
                      <a:pt x="25" y="46"/>
                    </a:cubicBezTo>
                    <a:cubicBezTo>
                      <a:pt x="25" y="46"/>
                      <a:pt x="25" y="46"/>
                      <a:pt x="26" y="46"/>
                    </a:cubicBezTo>
                    <a:cubicBezTo>
                      <a:pt x="26" y="48"/>
                      <a:pt x="27" y="47"/>
                      <a:pt x="27" y="48"/>
                    </a:cubicBezTo>
                    <a:cubicBezTo>
                      <a:pt x="26" y="48"/>
                      <a:pt x="27" y="48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9"/>
                      <a:pt x="28" y="49"/>
                      <a:pt x="28" y="50"/>
                    </a:cubicBezTo>
                    <a:cubicBezTo>
                      <a:pt x="28" y="50"/>
                      <a:pt x="28" y="51"/>
                      <a:pt x="28" y="51"/>
                    </a:cubicBezTo>
                    <a:cubicBezTo>
                      <a:pt x="28" y="51"/>
                      <a:pt x="28" y="51"/>
                      <a:pt x="29" y="51"/>
                    </a:cubicBezTo>
                    <a:cubicBezTo>
                      <a:pt x="29" y="51"/>
                      <a:pt x="29" y="51"/>
                      <a:pt x="29" y="51"/>
                    </a:cubicBezTo>
                    <a:cubicBezTo>
                      <a:pt x="29" y="52"/>
                      <a:pt x="30" y="52"/>
                      <a:pt x="30" y="53"/>
                    </a:cubicBezTo>
                    <a:cubicBezTo>
                      <a:pt x="30" y="53"/>
                      <a:pt x="30" y="53"/>
                      <a:pt x="29" y="53"/>
                    </a:cubicBezTo>
                    <a:cubicBezTo>
                      <a:pt x="29" y="53"/>
                      <a:pt x="30" y="53"/>
                      <a:pt x="30" y="53"/>
                    </a:cubicBezTo>
                    <a:cubicBezTo>
                      <a:pt x="30" y="53"/>
                      <a:pt x="30" y="53"/>
                      <a:pt x="31" y="53"/>
                    </a:cubicBezTo>
                    <a:cubicBezTo>
                      <a:pt x="31" y="54"/>
                      <a:pt x="31" y="54"/>
                      <a:pt x="31" y="54"/>
                    </a:cubicBezTo>
                    <a:cubicBezTo>
                      <a:pt x="31" y="54"/>
                      <a:pt x="31" y="54"/>
                      <a:pt x="31" y="55"/>
                    </a:cubicBezTo>
                    <a:cubicBezTo>
                      <a:pt x="31" y="55"/>
                      <a:pt x="32" y="55"/>
                      <a:pt x="32" y="56"/>
                    </a:cubicBezTo>
                    <a:cubicBezTo>
                      <a:pt x="32" y="56"/>
                      <a:pt x="32" y="56"/>
                      <a:pt x="32" y="57"/>
                    </a:cubicBezTo>
                    <a:cubicBezTo>
                      <a:pt x="32" y="57"/>
                      <a:pt x="32" y="58"/>
                      <a:pt x="33" y="58"/>
                    </a:cubicBezTo>
                    <a:cubicBezTo>
                      <a:pt x="33" y="58"/>
                      <a:pt x="33" y="58"/>
                      <a:pt x="32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4" y="59"/>
                    </a:cubicBezTo>
                    <a:cubicBezTo>
                      <a:pt x="34" y="59"/>
                      <a:pt x="34" y="59"/>
                      <a:pt x="34" y="59"/>
                    </a:cubicBezTo>
                    <a:cubicBezTo>
                      <a:pt x="34" y="60"/>
                      <a:pt x="34" y="60"/>
                      <a:pt x="34" y="60"/>
                    </a:cubicBezTo>
                    <a:cubicBezTo>
                      <a:pt x="34" y="60"/>
                      <a:pt x="34" y="60"/>
                      <a:pt x="34" y="60"/>
                    </a:cubicBezTo>
                    <a:cubicBezTo>
                      <a:pt x="34" y="60"/>
                      <a:pt x="34" y="60"/>
                      <a:pt x="34" y="60"/>
                    </a:cubicBezTo>
                    <a:cubicBezTo>
                      <a:pt x="35" y="61"/>
                      <a:pt x="35" y="62"/>
                      <a:pt x="35" y="62"/>
                    </a:cubicBezTo>
                    <a:cubicBezTo>
                      <a:pt x="35" y="63"/>
                      <a:pt x="36" y="64"/>
                      <a:pt x="37" y="64"/>
                    </a:cubicBezTo>
                    <a:cubicBezTo>
                      <a:pt x="37" y="64"/>
                      <a:pt x="37" y="64"/>
                      <a:pt x="37" y="64"/>
                    </a:cubicBezTo>
                    <a:cubicBezTo>
                      <a:pt x="37" y="64"/>
                      <a:pt x="37" y="64"/>
                      <a:pt x="37" y="64"/>
                    </a:cubicBezTo>
                    <a:cubicBezTo>
                      <a:pt x="37" y="65"/>
                      <a:pt x="38" y="65"/>
                      <a:pt x="38" y="67"/>
                    </a:cubicBezTo>
                    <a:cubicBezTo>
                      <a:pt x="38" y="67"/>
                      <a:pt x="38" y="67"/>
                      <a:pt x="37" y="67"/>
                    </a:cubicBezTo>
                    <a:cubicBezTo>
                      <a:pt x="38" y="67"/>
                      <a:pt x="38" y="67"/>
                      <a:pt x="39" y="68"/>
                    </a:cubicBezTo>
                    <a:cubicBezTo>
                      <a:pt x="39" y="68"/>
                      <a:pt x="39" y="68"/>
                      <a:pt x="38" y="68"/>
                    </a:cubicBezTo>
                    <a:cubicBezTo>
                      <a:pt x="39" y="68"/>
                      <a:pt x="39" y="68"/>
                      <a:pt x="39" y="68"/>
                    </a:cubicBezTo>
                    <a:cubicBezTo>
                      <a:pt x="39" y="68"/>
                      <a:pt x="40" y="68"/>
                      <a:pt x="40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70"/>
                      <a:pt x="40" y="69"/>
                      <a:pt x="40" y="69"/>
                    </a:cubicBezTo>
                    <a:cubicBezTo>
                      <a:pt x="40" y="70"/>
                      <a:pt x="40" y="70"/>
                      <a:pt x="40" y="70"/>
                    </a:cubicBezTo>
                    <a:cubicBezTo>
                      <a:pt x="40" y="70"/>
                      <a:pt x="40" y="70"/>
                      <a:pt x="41" y="70"/>
                    </a:cubicBezTo>
                    <a:cubicBezTo>
                      <a:pt x="41" y="71"/>
                      <a:pt x="40" y="71"/>
                      <a:pt x="41" y="71"/>
                    </a:cubicBezTo>
                    <a:cubicBezTo>
                      <a:pt x="41" y="71"/>
                      <a:pt x="41" y="71"/>
                      <a:pt x="42" y="71"/>
                    </a:cubicBezTo>
                    <a:cubicBezTo>
                      <a:pt x="42" y="71"/>
                      <a:pt x="42" y="71"/>
                      <a:pt x="42" y="71"/>
                    </a:cubicBezTo>
                    <a:cubicBezTo>
                      <a:pt x="42" y="71"/>
                      <a:pt x="42" y="71"/>
                      <a:pt x="42" y="71"/>
                    </a:cubicBezTo>
                    <a:cubicBezTo>
                      <a:pt x="42" y="71"/>
                      <a:pt x="42" y="72"/>
                      <a:pt x="42" y="71"/>
                    </a:cubicBezTo>
                    <a:cubicBezTo>
                      <a:pt x="42" y="72"/>
                      <a:pt x="43" y="72"/>
                      <a:pt x="43" y="72"/>
                    </a:cubicBezTo>
                    <a:cubicBezTo>
                      <a:pt x="43" y="72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3"/>
                      <a:pt x="43" y="74"/>
                      <a:pt x="43" y="73"/>
                    </a:cubicBezTo>
                    <a:cubicBezTo>
                      <a:pt x="43" y="74"/>
                      <a:pt x="43" y="75"/>
                      <a:pt x="43" y="75"/>
                    </a:cubicBezTo>
                    <a:cubicBezTo>
                      <a:pt x="43" y="74"/>
                      <a:pt x="44" y="76"/>
                      <a:pt x="44" y="75"/>
                    </a:cubicBezTo>
                    <a:cubicBezTo>
                      <a:pt x="44" y="76"/>
                      <a:pt x="44" y="76"/>
                      <a:pt x="44" y="76"/>
                    </a:cubicBezTo>
                    <a:cubicBezTo>
                      <a:pt x="44" y="76"/>
                      <a:pt x="45" y="77"/>
                      <a:pt x="45" y="77"/>
                    </a:cubicBezTo>
                    <a:cubicBezTo>
                      <a:pt x="45" y="77"/>
                      <a:pt x="45" y="77"/>
                      <a:pt x="45" y="78"/>
                    </a:cubicBezTo>
                    <a:cubicBezTo>
                      <a:pt x="46" y="78"/>
                      <a:pt x="46" y="79"/>
                      <a:pt x="47" y="79"/>
                    </a:cubicBezTo>
                    <a:cubicBezTo>
                      <a:pt x="47" y="79"/>
                      <a:pt x="47" y="79"/>
                      <a:pt x="46" y="79"/>
                    </a:cubicBezTo>
                    <a:cubicBezTo>
                      <a:pt x="47" y="80"/>
                      <a:pt x="47" y="79"/>
                      <a:pt x="47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7" y="80"/>
                      <a:pt x="47" y="80"/>
                      <a:pt x="47" y="80"/>
                    </a:cubicBezTo>
                    <a:cubicBezTo>
                      <a:pt x="47" y="80"/>
                      <a:pt x="47" y="80"/>
                      <a:pt x="47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7" y="80"/>
                      <a:pt x="47" y="81"/>
                      <a:pt x="48" y="81"/>
                    </a:cubicBezTo>
                    <a:cubicBezTo>
                      <a:pt x="47" y="81"/>
                      <a:pt x="47" y="81"/>
                      <a:pt x="47" y="81"/>
                    </a:cubicBezTo>
                    <a:cubicBezTo>
                      <a:pt x="48" y="81"/>
                      <a:pt x="48" y="81"/>
                      <a:pt x="48" y="81"/>
                    </a:cubicBezTo>
                    <a:cubicBezTo>
                      <a:pt x="48" y="82"/>
                      <a:pt x="48" y="82"/>
                      <a:pt x="48" y="81"/>
                    </a:cubicBezTo>
                    <a:cubicBezTo>
                      <a:pt x="48" y="82"/>
                      <a:pt x="48" y="82"/>
                      <a:pt x="48" y="82"/>
                    </a:cubicBezTo>
                    <a:cubicBezTo>
                      <a:pt x="48" y="82"/>
                      <a:pt x="48" y="82"/>
                      <a:pt x="48" y="82"/>
                    </a:cubicBezTo>
                    <a:cubicBezTo>
                      <a:pt x="48" y="82"/>
                      <a:pt x="49" y="83"/>
                      <a:pt x="49" y="83"/>
                    </a:cubicBezTo>
                    <a:cubicBezTo>
                      <a:pt x="49" y="83"/>
                      <a:pt x="49" y="83"/>
                      <a:pt x="49" y="84"/>
                    </a:cubicBezTo>
                    <a:cubicBezTo>
                      <a:pt x="50" y="86"/>
                      <a:pt x="51" y="87"/>
                      <a:pt x="53" y="90"/>
                    </a:cubicBezTo>
                    <a:cubicBezTo>
                      <a:pt x="52" y="90"/>
                      <a:pt x="52" y="90"/>
                      <a:pt x="52" y="90"/>
                    </a:cubicBezTo>
                    <a:cubicBezTo>
                      <a:pt x="52" y="90"/>
                      <a:pt x="52" y="90"/>
                      <a:pt x="53" y="90"/>
                    </a:cubicBezTo>
                    <a:cubicBezTo>
                      <a:pt x="53" y="91"/>
                      <a:pt x="53" y="91"/>
                      <a:pt x="53" y="91"/>
                    </a:cubicBezTo>
                    <a:cubicBezTo>
                      <a:pt x="53" y="91"/>
                      <a:pt x="53" y="92"/>
                      <a:pt x="54" y="92"/>
                    </a:cubicBezTo>
                    <a:cubicBezTo>
                      <a:pt x="54" y="92"/>
                      <a:pt x="54" y="92"/>
                      <a:pt x="53" y="92"/>
                    </a:cubicBezTo>
                    <a:cubicBezTo>
                      <a:pt x="54" y="92"/>
                      <a:pt x="54" y="92"/>
                      <a:pt x="54" y="92"/>
                    </a:cubicBezTo>
                    <a:cubicBezTo>
                      <a:pt x="54" y="92"/>
                      <a:pt x="54" y="92"/>
                      <a:pt x="54" y="92"/>
                    </a:cubicBezTo>
                    <a:cubicBezTo>
                      <a:pt x="54" y="93"/>
                      <a:pt x="54" y="93"/>
                      <a:pt x="54" y="93"/>
                    </a:cubicBezTo>
                    <a:cubicBezTo>
                      <a:pt x="54" y="94"/>
                      <a:pt x="55" y="95"/>
                      <a:pt x="56" y="94"/>
                    </a:cubicBezTo>
                    <a:cubicBezTo>
                      <a:pt x="56" y="95"/>
                      <a:pt x="55" y="95"/>
                      <a:pt x="55" y="95"/>
                    </a:cubicBezTo>
                    <a:cubicBezTo>
                      <a:pt x="56" y="96"/>
                      <a:pt x="57" y="97"/>
                      <a:pt x="58" y="99"/>
                    </a:cubicBezTo>
                    <a:cubicBezTo>
                      <a:pt x="59" y="99"/>
                      <a:pt x="59" y="101"/>
                      <a:pt x="60" y="101"/>
                    </a:cubicBezTo>
                    <a:cubicBezTo>
                      <a:pt x="60" y="101"/>
                      <a:pt x="60" y="101"/>
                      <a:pt x="60" y="101"/>
                    </a:cubicBezTo>
                    <a:cubicBezTo>
                      <a:pt x="60" y="101"/>
                      <a:pt x="60" y="102"/>
                      <a:pt x="61" y="102"/>
                    </a:cubicBezTo>
                    <a:cubicBezTo>
                      <a:pt x="60" y="102"/>
                      <a:pt x="60" y="102"/>
                      <a:pt x="60" y="102"/>
                    </a:cubicBezTo>
                    <a:cubicBezTo>
                      <a:pt x="60" y="102"/>
                      <a:pt x="60" y="102"/>
                      <a:pt x="61" y="103"/>
                    </a:cubicBezTo>
                    <a:cubicBezTo>
                      <a:pt x="62" y="105"/>
                      <a:pt x="63" y="108"/>
                      <a:pt x="64" y="109"/>
                    </a:cubicBezTo>
                    <a:cubicBezTo>
                      <a:pt x="64" y="109"/>
                      <a:pt x="64" y="109"/>
                      <a:pt x="64" y="109"/>
                    </a:cubicBezTo>
                    <a:cubicBezTo>
                      <a:pt x="65" y="110"/>
                      <a:pt x="66" y="113"/>
                      <a:pt x="67" y="114"/>
                    </a:cubicBezTo>
                    <a:cubicBezTo>
                      <a:pt x="68" y="115"/>
                      <a:pt x="70" y="114"/>
                      <a:pt x="70" y="114"/>
                    </a:cubicBezTo>
                    <a:cubicBezTo>
                      <a:pt x="67" y="112"/>
                      <a:pt x="66" y="109"/>
                      <a:pt x="65" y="107"/>
                    </a:cubicBezTo>
                    <a:cubicBezTo>
                      <a:pt x="65" y="106"/>
                      <a:pt x="64" y="105"/>
                      <a:pt x="64" y="10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25" name="Freeform 197"/>
              <p:cNvSpPr>
                <a:spLocks/>
              </p:cNvSpPr>
              <p:nvPr/>
            </p:nvSpPr>
            <p:spPr bwMode="auto">
              <a:xfrm>
                <a:off x="961" y="91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26" name="Freeform 198"/>
              <p:cNvSpPr>
                <a:spLocks/>
              </p:cNvSpPr>
              <p:nvPr/>
            </p:nvSpPr>
            <p:spPr bwMode="auto">
              <a:xfrm>
                <a:off x="879" y="77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27" name="Freeform 199"/>
              <p:cNvSpPr>
                <a:spLocks/>
              </p:cNvSpPr>
              <p:nvPr/>
            </p:nvSpPr>
            <p:spPr bwMode="auto">
              <a:xfrm>
                <a:off x="959" y="90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28" name="Freeform 200"/>
              <p:cNvSpPr>
                <a:spLocks/>
              </p:cNvSpPr>
              <p:nvPr/>
            </p:nvSpPr>
            <p:spPr bwMode="auto">
              <a:xfrm>
                <a:off x="879" y="7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29" name="Freeform 201"/>
              <p:cNvSpPr>
                <a:spLocks/>
              </p:cNvSpPr>
              <p:nvPr/>
            </p:nvSpPr>
            <p:spPr bwMode="auto">
              <a:xfrm>
                <a:off x="873" y="76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0" name="Freeform 202"/>
              <p:cNvSpPr>
                <a:spLocks/>
              </p:cNvSpPr>
              <p:nvPr/>
            </p:nvSpPr>
            <p:spPr bwMode="auto">
              <a:xfrm>
                <a:off x="879" y="7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1" name="Freeform 203"/>
              <p:cNvSpPr>
                <a:spLocks/>
              </p:cNvSpPr>
              <p:nvPr/>
            </p:nvSpPr>
            <p:spPr bwMode="auto">
              <a:xfrm>
                <a:off x="989" y="95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1032" name="Freeform 204"/>
              <p:cNvSpPr>
                <a:spLocks/>
              </p:cNvSpPr>
              <p:nvPr/>
            </p:nvSpPr>
            <p:spPr bwMode="auto">
              <a:xfrm>
                <a:off x="879" y="7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17" name="Group 406"/>
            <p:cNvGrpSpPr>
              <a:grpSpLocks/>
            </p:cNvGrpSpPr>
            <p:nvPr/>
          </p:nvGrpSpPr>
          <p:grpSpPr bwMode="auto">
            <a:xfrm>
              <a:off x="191" y="520"/>
              <a:ext cx="850" cy="2194"/>
              <a:chOff x="191" y="520"/>
              <a:chExt cx="850" cy="2194"/>
            </a:xfrm>
          </p:grpSpPr>
          <p:sp>
            <p:nvSpPr>
              <p:cNvPr id="633" name="Freeform 206"/>
              <p:cNvSpPr>
                <a:spLocks/>
              </p:cNvSpPr>
              <p:nvPr/>
            </p:nvSpPr>
            <p:spPr bwMode="auto">
              <a:xfrm>
                <a:off x="917" y="83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4" name="Freeform 207"/>
              <p:cNvSpPr>
                <a:spLocks/>
              </p:cNvSpPr>
              <p:nvPr/>
            </p:nvSpPr>
            <p:spPr bwMode="auto">
              <a:xfrm>
                <a:off x="873" y="762"/>
                <a:ext cx="4" cy="6"/>
              </a:xfrm>
              <a:custGeom>
                <a:avLst/>
                <a:gdLst>
                  <a:gd name="T0" fmla="*/ 2 w 2"/>
                  <a:gd name="T1" fmla="*/ 3 h 3"/>
                  <a:gd name="T2" fmla="*/ 2 w 2"/>
                  <a:gd name="T3" fmla="*/ 1 h 3"/>
                  <a:gd name="T4" fmla="*/ 1 w 2"/>
                  <a:gd name="T5" fmla="*/ 1 h 3"/>
                  <a:gd name="T6" fmla="*/ 1 w 2"/>
                  <a:gd name="T7" fmla="*/ 1 h 3"/>
                  <a:gd name="T8" fmla="*/ 1 w 2"/>
                  <a:gd name="T9" fmla="*/ 1 h 3"/>
                  <a:gd name="T10" fmla="*/ 1 w 2"/>
                  <a:gd name="T11" fmla="*/ 1 h 3"/>
                  <a:gd name="T12" fmla="*/ 1 w 2"/>
                  <a:gd name="T13" fmla="*/ 0 h 3"/>
                  <a:gd name="T14" fmla="*/ 1 w 2"/>
                  <a:gd name="T15" fmla="*/ 1 h 3"/>
                  <a:gd name="T16" fmla="*/ 0 w 2"/>
                  <a:gd name="T17" fmla="*/ 0 h 3"/>
                  <a:gd name="T18" fmla="*/ 0 w 2"/>
                  <a:gd name="T19" fmla="*/ 1 h 3"/>
                  <a:gd name="T20" fmla="*/ 0 w 2"/>
                  <a:gd name="T21" fmla="*/ 0 h 3"/>
                  <a:gd name="T22" fmla="*/ 0 w 2"/>
                  <a:gd name="T23" fmla="*/ 0 h 3"/>
                  <a:gd name="T24" fmla="*/ 0 w 2"/>
                  <a:gd name="T25" fmla="*/ 1 h 3"/>
                  <a:gd name="T26" fmla="*/ 0 w 2"/>
                  <a:gd name="T27" fmla="*/ 1 h 3"/>
                  <a:gd name="T28" fmla="*/ 1 w 2"/>
                  <a:gd name="T29" fmla="*/ 2 h 3"/>
                  <a:gd name="T30" fmla="*/ 2 w 2"/>
                  <a:gd name="T31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" h="3">
                    <a:moveTo>
                      <a:pt x="2" y="3"/>
                    </a:moveTo>
                    <a:cubicBezTo>
                      <a:pt x="2" y="2"/>
                      <a:pt x="1" y="2"/>
                      <a:pt x="2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2" y="3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5" name="Freeform 208"/>
              <p:cNvSpPr>
                <a:spLocks/>
              </p:cNvSpPr>
              <p:nvPr/>
            </p:nvSpPr>
            <p:spPr bwMode="auto">
              <a:xfrm>
                <a:off x="875" y="76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6" name="Freeform 209"/>
              <p:cNvSpPr>
                <a:spLocks/>
              </p:cNvSpPr>
              <p:nvPr/>
            </p:nvSpPr>
            <p:spPr bwMode="auto">
              <a:xfrm>
                <a:off x="873" y="76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  <a:gd name="T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7" name="Freeform 210"/>
              <p:cNvSpPr>
                <a:spLocks/>
              </p:cNvSpPr>
              <p:nvPr/>
            </p:nvSpPr>
            <p:spPr bwMode="auto">
              <a:xfrm>
                <a:off x="901" y="10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8" name="Freeform 211"/>
              <p:cNvSpPr>
                <a:spLocks/>
              </p:cNvSpPr>
              <p:nvPr/>
            </p:nvSpPr>
            <p:spPr bwMode="auto">
              <a:xfrm>
                <a:off x="901" y="10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9" name="Freeform 212"/>
              <p:cNvSpPr>
                <a:spLocks/>
              </p:cNvSpPr>
              <p:nvPr/>
            </p:nvSpPr>
            <p:spPr bwMode="auto">
              <a:xfrm>
                <a:off x="901" y="1094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40" name="Freeform 213"/>
              <p:cNvSpPr>
                <a:spLocks/>
              </p:cNvSpPr>
              <p:nvPr/>
            </p:nvSpPr>
            <p:spPr bwMode="auto">
              <a:xfrm>
                <a:off x="917" y="1120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41" name="Freeform 214"/>
              <p:cNvSpPr>
                <a:spLocks/>
              </p:cNvSpPr>
              <p:nvPr/>
            </p:nvSpPr>
            <p:spPr bwMode="auto">
              <a:xfrm>
                <a:off x="905" y="10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42" name="Freeform 215"/>
              <p:cNvSpPr>
                <a:spLocks/>
              </p:cNvSpPr>
              <p:nvPr/>
            </p:nvSpPr>
            <p:spPr bwMode="auto">
              <a:xfrm>
                <a:off x="949" y="117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43" name="Freeform 216"/>
              <p:cNvSpPr>
                <a:spLocks/>
              </p:cNvSpPr>
              <p:nvPr/>
            </p:nvSpPr>
            <p:spPr bwMode="auto">
              <a:xfrm>
                <a:off x="957" y="11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44" name="Freeform 217"/>
              <p:cNvSpPr>
                <a:spLocks/>
              </p:cNvSpPr>
              <p:nvPr/>
            </p:nvSpPr>
            <p:spPr bwMode="auto">
              <a:xfrm>
                <a:off x="985" y="1230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45" name="Freeform 218"/>
              <p:cNvSpPr>
                <a:spLocks/>
              </p:cNvSpPr>
              <p:nvPr/>
            </p:nvSpPr>
            <p:spPr bwMode="auto">
              <a:xfrm>
                <a:off x="1001" y="125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46" name="Freeform 219"/>
              <p:cNvSpPr>
                <a:spLocks/>
              </p:cNvSpPr>
              <p:nvPr/>
            </p:nvSpPr>
            <p:spPr bwMode="auto">
              <a:xfrm>
                <a:off x="957" y="118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47" name="Freeform 220"/>
              <p:cNvSpPr>
                <a:spLocks/>
              </p:cNvSpPr>
              <p:nvPr/>
            </p:nvSpPr>
            <p:spPr bwMode="auto">
              <a:xfrm>
                <a:off x="957" y="11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48" name="Freeform 221"/>
              <p:cNvSpPr>
                <a:spLocks/>
              </p:cNvSpPr>
              <p:nvPr/>
            </p:nvSpPr>
            <p:spPr bwMode="auto">
              <a:xfrm>
                <a:off x="947" y="117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49" name="Freeform 222"/>
              <p:cNvSpPr>
                <a:spLocks/>
              </p:cNvSpPr>
              <p:nvPr/>
            </p:nvSpPr>
            <p:spPr bwMode="auto">
              <a:xfrm>
                <a:off x="901" y="10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50" name="Freeform 223"/>
              <p:cNvSpPr>
                <a:spLocks/>
              </p:cNvSpPr>
              <p:nvPr/>
            </p:nvSpPr>
            <p:spPr bwMode="auto">
              <a:xfrm>
                <a:off x="931" y="114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51" name="Freeform 224"/>
              <p:cNvSpPr>
                <a:spLocks/>
              </p:cNvSpPr>
              <p:nvPr/>
            </p:nvSpPr>
            <p:spPr bwMode="auto">
              <a:xfrm>
                <a:off x="905" y="10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52" name="Freeform 225"/>
              <p:cNvSpPr>
                <a:spLocks/>
              </p:cNvSpPr>
              <p:nvPr/>
            </p:nvSpPr>
            <p:spPr bwMode="auto">
              <a:xfrm>
                <a:off x="929" y="113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53" name="Freeform 226"/>
              <p:cNvSpPr>
                <a:spLocks/>
              </p:cNvSpPr>
              <p:nvPr/>
            </p:nvSpPr>
            <p:spPr bwMode="auto">
              <a:xfrm>
                <a:off x="889" y="106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54" name="Freeform 227"/>
              <p:cNvSpPr>
                <a:spLocks/>
              </p:cNvSpPr>
              <p:nvPr/>
            </p:nvSpPr>
            <p:spPr bwMode="auto">
              <a:xfrm>
                <a:off x="891" y="1076"/>
                <a:ext cx="2" cy="4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1 h 2"/>
                  <a:gd name="T4" fmla="*/ 0 w 1"/>
                  <a:gd name="T5" fmla="*/ 2 h 2"/>
                  <a:gd name="T6" fmla="*/ 1 w 1"/>
                  <a:gd name="T7" fmla="*/ 1 h 2"/>
                  <a:gd name="T8" fmla="*/ 1 w 1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2"/>
                      <a:pt x="0" y="1"/>
                      <a:pt x="0" y="2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55" name="Freeform 228"/>
              <p:cNvSpPr>
                <a:spLocks/>
              </p:cNvSpPr>
              <p:nvPr/>
            </p:nvSpPr>
            <p:spPr bwMode="auto">
              <a:xfrm>
                <a:off x="951" y="117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56" name="Freeform 229"/>
              <p:cNvSpPr>
                <a:spLocks/>
              </p:cNvSpPr>
              <p:nvPr/>
            </p:nvSpPr>
            <p:spPr bwMode="auto">
              <a:xfrm>
                <a:off x="949" y="1174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57" name="Freeform 230"/>
              <p:cNvSpPr>
                <a:spLocks/>
              </p:cNvSpPr>
              <p:nvPr/>
            </p:nvSpPr>
            <p:spPr bwMode="auto">
              <a:xfrm>
                <a:off x="965" y="11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58" name="Freeform 231"/>
              <p:cNvSpPr>
                <a:spLocks/>
              </p:cNvSpPr>
              <p:nvPr/>
            </p:nvSpPr>
            <p:spPr bwMode="auto">
              <a:xfrm>
                <a:off x="881" y="1052"/>
                <a:ext cx="140" cy="230"/>
              </a:xfrm>
              <a:custGeom>
                <a:avLst/>
                <a:gdLst>
                  <a:gd name="T0" fmla="*/ 55 w 70"/>
                  <a:gd name="T1" fmla="*/ 89 h 115"/>
                  <a:gd name="T2" fmla="*/ 41 w 70"/>
                  <a:gd name="T3" fmla="*/ 64 h 115"/>
                  <a:gd name="T4" fmla="*/ 37 w 70"/>
                  <a:gd name="T5" fmla="*/ 60 h 115"/>
                  <a:gd name="T6" fmla="*/ 34 w 70"/>
                  <a:gd name="T7" fmla="*/ 54 h 115"/>
                  <a:gd name="T8" fmla="*/ 32 w 70"/>
                  <a:gd name="T9" fmla="*/ 49 h 115"/>
                  <a:gd name="T10" fmla="*/ 24 w 70"/>
                  <a:gd name="T11" fmla="*/ 38 h 115"/>
                  <a:gd name="T12" fmla="*/ 21 w 70"/>
                  <a:gd name="T13" fmla="*/ 32 h 115"/>
                  <a:gd name="T14" fmla="*/ 18 w 70"/>
                  <a:gd name="T15" fmla="*/ 28 h 115"/>
                  <a:gd name="T16" fmla="*/ 11 w 70"/>
                  <a:gd name="T17" fmla="*/ 16 h 115"/>
                  <a:gd name="T18" fmla="*/ 8 w 70"/>
                  <a:gd name="T19" fmla="*/ 12 h 115"/>
                  <a:gd name="T20" fmla="*/ 4 w 70"/>
                  <a:gd name="T21" fmla="*/ 4 h 115"/>
                  <a:gd name="T22" fmla="*/ 0 w 70"/>
                  <a:gd name="T23" fmla="*/ 0 h 115"/>
                  <a:gd name="T24" fmla="*/ 1 w 70"/>
                  <a:gd name="T25" fmla="*/ 4 h 115"/>
                  <a:gd name="T26" fmla="*/ 3 w 70"/>
                  <a:gd name="T27" fmla="*/ 6 h 115"/>
                  <a:gd name="T28" fmla="*/ 4 w 70"/>
                  <a:gd name="T29" fmla="*/ 9 h 115"/>
                  <a:gd name="T30" fmla="*/ 4 w 70"/>
                  <a:gd name="T31" fmla="*/ 10 h 115"/>
                  <a:gd name="T32" fmla="*/ 5 w 70"/>
                  <a:gd name="T33" fmla="*/ 12 h 115"/>
                  <a:gd name="T34" fmla="*/ 8 w 70"/>
                  <a:gd name="T35" fmla="*/ 15 h 115"/>
                  <a:gd name="T36" fmla="*/ 8 w 70"/>
                  <a:gd name="T37" fmla="*/ 16 h 115"/>
                  <a:gd name="T38" fmla="*/ 8 w 70"/>
                  <a:gd name="T39" fmla="*/ 18 h 115"/>
                  <a:gd name="T40" fmla="*/ 9 w 70"/>
                  <a:gd name="T41" fmla="*/ 18 h 115"/>
                  <a:gd name="T42" fmla="*/ 9 w 70"/>
                  <a:gd name="T43" fmla="*/ 19 h 115"/>
                  <a:gd name="T44" fmla="*/ 10 w 70"/>
                  <a:gd name="T45" fmla="*/ 21 h 115"/>
                  <a:gd name="T46" fmla="*/ 11 w 70"/>
                  <a:gd name="T47" fmla="*/ 23 h 115"/>
                  <a:gd name="T48" fmla="*/ 14 w 70"/>
                  <a:gd name="T49" fmla="*/ 23 h 115"/>
                  <a:gd name="T50" fmla="*/ 12 w 70"/>
                  <a:gd name="T51" fmla="*/ 24 h 115"/>
                  <a:gd name="T52" fmla="*/ 16 w 70"/>
                  <a:gd name="T53" fmla="*/ 29 h 115"/>
                  <a:gd name="T54" fmla="*/ 17 w 70"/>
                  <a:gd name="T55" fmla="*/ 31 h 115"/>
                  <a:gd name="T56" fmla="*/ 19 w 70"/>
                  <a:gd name="T57" fmla="*/ 34 h 115"/>
                  <a:gd name="T58" fmla="*/ 20 w 70"/>
                  <a:gd name="T59" fmla="*/ 37 h 115"/>
                  <a:gd name="T60" fmla="*/ 23 w 70"/>
                  <a:gd name="T61" fmla="*/ 41 h 115"/>
                  <a:gd name="T62" fmla="*/ 24 w 70"/>
                  <a:gd name="T63" fmla="*/ 44 h 115"/>
                  <a:gd name="T64" fmla="*/ 26 w 70"/>
                  <a:gd name="T65" fmla="*/ 45 h 115"/>
                  <a:gd name="T66" fmla="*/ 28 w 70"/>
                  <a:gd name="T67" fmla="*/ 50 h 115"/>
                  <a:gd name="T68" fmla="*/ 29 w 70"/>
                  <a:gd name="T69" fmla="*/ 53 h 115"/>
                  <a:gd name="T70" fmla="*/ 32 w 70"/>
                  <a:gd name="T71" fmla="*/ 56 h 115"/>
                  <a:gd name="T72" fmla="*/ 33 w 70"/>
                  <a:gd name="T73" fmla="*/ 58 h 115"/>
                  <a:gd name="T74" fmla="*/ 34 w 70"/>
                  <a:gd name="T75" fmla="*/ 60 h 115"/>
                  <a:gd name="T76" fmla="*/ 35 w 70"/>
                  <a:gd name="T77" fmla="*/ 61 h 115"/>
                  <a:gd name="T78" fmla="*/ 38 w 70"/>
                  <a:gd name="T79" fmla="*/ 67 h 115"/>
                  <a:gd name="T80" fmla="*/ 40 w 70"/>
                  <a:gd name="T81" fmla="*/ 69 h 115"/>
                  <a:gd name="T82" fmla="*/ 42 w 70"/>
                  <a:gd name="T83" fmla="*/ 71 h 115"/>
                  <a:gd name="T84" fmla="*/ 44 w 70"/>
                  <a:gd name="T85" fmla="*/ 73 h 115"/>
                  <a:gd name="T86" fmla="*/ 44 w 70"/>
                  <a:gd name="T87" fmla="*/ 75 h 115"/>
                  <a:gd name="T88" fmla="*/ 46 w 70"/>
                  <a:gd name="T89" fmla="*/ 79 h 115"/>
                  <a:gd name="T90" fmla="*/ 49 w 70"/>
                  <a:gd name="T91" fmla="*/ 81 h 115"/>
                  <a:gd name="T92" fmla="*/ 49 w 70"/>
                  <a:gd name="T93" fmla="*/ 84 h 115"/>
                  <a:gd name="T94" fmla="*/ 54 w 70"/>
                  <a:gd name="T95" fmla="*/ 91 h 115"/>
                  <a:gd name="T96" fmla="*/ 55 w 70"/>
                  <a:gd name="T97" fmla="*/ 94 h 115"/>
                  <a:gd name="T98" fmla="*/ 60 w 70"/>
                  <a:gd name="T99" fmla="*/ 101 h 115"/>
                  <a:gd name="T100" fmla="*/ 65 w 70"/>
                  <a:gd name="T101" fmla="*/ 109 h 115"/>
                  <a:gd name="T102" fmla="*/ 64 w 70"/>
                  <a:gd name="T103" fmla="*/ 104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70" h="115">
                    <a:moveTo>
                      <a:pt x="64" y="104"/>
                    </a:moveTo>
                    <a:cubicBezTo>
                      <a:pt x="61" y="100"/>
                      <a:pt x="60" y="97"/>
                      <a:pt x="58" y="93"/>
                    </a:cubicBezTo>
                    <a:cubicBezTo>
                      <a:pt x="58" y="94"/>
                      <a:pt x="58" y="93"/>
                      <a:pt x="58" y="93"/>
                    </a:cubicBezTo>
                    <a:cubicBezTo>
                      <a:pt x="57" y="92"/>
                      <a:pt x="58" y="92"/>
                      <a:pt x="58" y="92"/>
                    </a:cubicBezTo>
                    <a:cubicBezTo>
                      <a:pt x="57" y="91"/>
                      <a:pt x="56" y="90"/>
                      <a:pt x="55" y="89"/>
                    </a:cubicBezTo>
                    <a:cubicBezTo>
                      <a:pt x="55" y="89"/>
                      <a:pt x="55" y="88"/>
                      <a:pt x="54" y="88"/>
                    </a:cubicBezTo>
                    <a:cubicBezTo>
                      <a:pt x="54" y="88"/>
                      <a:pt x="54" y="88"/>
                      <a:pt x="54" y="88"/>
                    </a:cubicBezTo>
                    <a:cubicBezTo>
                      <a:pt x="54" y="87"/>
                      <a:pt x="54" y="87"/>
                      <a:pt x="54" y="86"/>
                    </a:cubicBezTo>
                    <a:cubicBezTo>
                      <a:pt x="52" y="82"/>
                      <a:pt x="49" y="79"/>
                      <a:pt x="47" y="75"/>
                    </a:cubicBezTo>
                    <a:cubicBezTo>
                      <a:pt x="45" y="72"/>
                      <a:pt x="43" y="68"/>
                      <a:pt x="41" y="64"/>
                    </a:cubicBezTo>
                    <a:cubicBezTo>
                      <a:pt x="40" y="64"/>
                      <a:pt x="40" y="63"/>
                      <a:pt x="38" y="63"/>
                    </a:cubicBezTo>
                    <a:cubicBezTo>
                      <a:pt x="38" y="62"/>
                      <a:pt x="38" y="62"/>
                      <a:pt x="38" y="61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37" y="61"/>
                      <a:pt x="38" y="61"/>
                      <a:pt x="38" y="60"/>
                    </a:cubicBezTo>
                    <a:cubicBezTo>
                      <a:pt x="37" y="60"/>
                      <a:pt x="37" y="60"/>
                      <a:pt x="37" y="60"/>
                    </a:cubicBezTo>
                    <a:cubicBezTo>
                      <a:pt x="37" y="60"/>
                      <a:pt x="37" y="60"/>
                      <a:pt x="38" y="60"/>
                    </a:cubicBezTo>
                    <a:cubicBezTo>
                      <a:pt x="37" y="59"/>
                      <a:pt x="38" y="60"/>
                      <a:pt x="37" y="59"/>
                    </a:cubicBezTo>
                    <a:cubicBezTo>
                      <a:pt x="36" y="57"/>
                      <a:pt x="35" y="56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4"/>
                      <a:pt x="34" y="54"/>
                      <a:pt x="34" y="54"/>
                    </a:cubicBezTo>
                    <a:cubicBezTo>
                      <a:pt x="34" y="53"/>
                      <a:pt x="33" y="53"/>
                      <a:pt x="33" y="53"/>
                    </a:cubicBezTo>
                    <a:cubicBezTo>
                      <a:pt x="33" y="53"/>
                      <a:pt x="33" y="52"/>
                      <a:pt x="32" y="52"/>
                    </a:cubicBezTo>
                    <a:cubicBezTo>
                      <a:pt x="32" y="52"/>
                      <a:pt x="32" y="52"/>
                      <a:pt x="33" y="52"/>
                    </a:cubicBezTo>
                    <a:cubicBezTo>
                      <a:pt x="32" y="51"/>
                      <a:pt x="32" y="50"/>
                      <a:pt x="32" y="49"/>
                    </a:cubicBezTo>
                    <a:cubicBezTo>
                      <a:pt x="32" y="49"/>
                      <a:pt x="32" y="49"/>
                      <a:pt x="32" y="49"/>
                    </a:cubicBezTo>
                    <a:cubicBezTo>
                      <a:pt x="31" y="49"/>
                      <a:pt x="31" y="48"/>
                      <a:pt x="30" y="47"/>
                    </a:cubicBezTo>
                    <a:cubicBezTo>
                      <a:pt x="30" y="47"/>
                      <a:pt x="30" y="47"/>
                      <a:pt x="31" y="47"/>
                    </a:cubicBezTo>
                    <a:cubicBezTo>
                      <a:pt x="29" y="45"/>
                      <a:pt x="28" y="43"/>
                      <a:pt x="27" y="42"/>
                    </a:cubicBezTo>
                    <a:cubicBezTo>
                      <a:pt x="26" y="40"/>
                      <a:pt x="26" y="39"/>
                      <a:pt x="25" y="38"/>
                    </a:cubicBezTo>
                    <a:cubicBezTo>
                      <a:pt x="25" y="38"/>
                      <a:pt x="25" y="38"/>
                      <a:pt x="24" y="38"/>
                    </a:cubicBezTo>
                    <a:cubicBezTo>
                      <a:pt x="24" y="38"/>
                      <a:pt x="24" y="38"/>
                      <a:pt x="25" y="38"/>
                    </a:cubicBezTo>
                    <a:cubicBezTo>
                      <a:pt x="24" y="37"/>
                      <a:pt x="24" y="36"/>
                      <a:pt x="24" y="36"/>
                    </a:cubicBezTo>
                    <a:cubicBezTo>
                      <a:pt x="23" y="36"/>
                      <a:pt x="23" y="35"/>
                      <a:pt x="23" y="36"/>
                    </a:cubicBezTo>
                    <a:cubicBezTo>
                      <a:pt x="23" y="34"/>
                      <a:pt x="22" y="34"/>
                      <a:pt x="22" y="33"/>
                    </a:cubicBezTo>
                    <a:cubicBezTo>
                      <a:pt x="21" y="33"/>
                      <a:pt x="21" y="32"/>
                      <a:pt x="21" y="32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1" y="31"/>
                      <a:pt x="21" y="31"/>
                      <a:pt x="20" y="30"/>
                    </a:cubicBezTo>
                    <a:cubicBezTo>
                      <a:pt x="20" y="30"/>
                      <a:pt x="20" y="30"/>
                      <a:pt x="19" y="30"/>
                    </a:cubicBezTo>
                    <a:cubicBezTo>
                      <a:pt x="20" y="29"/>
                      <a:pt x="19" y="29"/>
                      <a:pt x="19" y="28"/>
                    </a:cubicBezTo>
                    <a:cubicBezTo>
                      <a:pt x="19" y="29"/>
                      <a:pt x="18" y="28"/>
                      <a:pt x="18" y="28"/>
                    </a:cubicBezTo>
                    <a:cubicBezTo>
                      <a:pt x="18" y="28"/>
                      <a:pt x="18" y="28"/>
                      <a:pt x="19" y="28"/>
                    </a:cubicBezTo>
                    <a:cubicBezTo>
                      <a:pt x="18" y="26"/>
                      <a:pt x="17" y="24"/>
                      <a:pt x="16" y="23"/>
                    </a:cubicBezTo>
                    <a:cubicBezTo>
                      <a:pt x="15" y="21"/>
                      <a:pt x="14" y="20"/>
                      <a:pt x="13" y="19"/>
                    </a:cubicBezTo>
                    <a:cubicBezTo>
                      <a:pt x="13" y="18"/>
                      <a:pt x="12" y="18"/>
                      <a:pt x="12" y="17"/>
                    </a:cubicBezTo>
                    <a:cubicBezTo>
                      <a:pt x="12" y="16"/>
                      <a:pt x="12" y="16"/>
                      <a:pt x="11" y="16"/>
                    </a:cubicBezTo>
                    <a:cubicBezTo>
                      <a:pt x="11" y="16"/>
                      <a:pt x="11" y="16"/>
                      <a:pt x="11" y="16"/>
                    </a:cubicBezTo>
                    <a:cubicBezTo>
                      <a:pt x="11" y="15"/>
                      <a:pt x="11" y="15"/>
                      <a:pt x="10" y="14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10" y="14"/>
                      <a:pt x="9" y="13"/>
                      <a:pt x="9" y="12"/>
                    </a:cubicBezTo>
                    <a:cubicBezTo>
                      <a:pt x="9" y="12"/>
                      <a:pt x="8" y="11"/>
                      <a:pt x="8" y="12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10"/>
                      <a:pt x="6" y="9"/>
                      <a:pt x="5" y="8"/>
                    </a:cubicBezTo>
                    <a:cubicBezTo>
                      <a:pt x="6" y="7"/>
                      <a:pt x="5" y="6"/>
                      <a:pt x="5" y="6"/>
                    </a:cubicBezTo>
                    <a:cubicBezTo>
                      <a:pt x="4" y="5"/>
                      <a:pt x="4" y="4"/>
                      <a:pt x="4" y="4"/>
                    </a:cubicBezTo>
                    <a:cubicBezTo>
                      <a:pt x="4" y="4"/>
                      <a:pt x="3" y="3"/>
                      <a:pt x="3" y="2"/>
                    </a:cubicBezTo>
                    <a:cubicBezTo>
                      <a:pt x="3" y="2"/>
                      <a:pt x="2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1"/>
                      <a:pt x="1" y="2"/>
                    </a:cubicBezTo>
                    <a:cubicBezTo>
                      <a:pt x="1" y="2"/>
                      <a:pt x="0" y="2"/>
                      <a:pt x="0" y="2"/>
                    </a:cubicBezTo>
                    <a:cubicBezTo>
                      <a:pt x="1" y="3"/>
                      <a:pt x="1" y="4"/>
                      <a:pt x="1" y="4"/>
                    </a:cubicBezTo>
                    <a:cubicBezTo>
                      <a:pt x="2" y="5"/>
                      <a:pt x="3" y="5"/>
                      <a:pt x="3" y="5"/>
                    </a:cubicBezTo>
                    <a:cubicBezTo>
                      <a:pt x="3" y="6"/>
                      <a:pt x="3" y="5"/>
                      <a:pt x="3" y="6"/>
                    </a:cubicBezTo>
                    <a:cubicBezTo>
                      <a:pt x="3" y="6"/>
                      <a:pt x="3" y="6"/>
                      <a:pt x="2" y="6"/>
                    </a:cubicBezTo>
                    <a:cubicBezTo>
                      <a:pt x="3" y="6"/>
                      <a:pt x="2" y="7"/>
                      <a:pt x="2" y="7"/>
                    </a:cubicBezTo>
                    <a:cubicBezTo>
                      <a:pt x="2" y="7"/>
                      <a:pt x="2" y="7"/>
                      <a:pt x="3" y="6"/>
                    </a:cubicBezTo>
                    <a:cubicBezTo>
                      <a:pt x="3" y="6"/>
                      <a:pt x="3" y="7"/>
                      <a:pt x="3" y="6"/>
                    </a:cubicBezTo>
                    <a:cubicBezTo>
                      <a:pt x="3" y="7"/>
                      <a:pt x="3" y="7"/>
                      <a:pt x="4" y="8"/>
                    </a:cubicBezTo>
                    <a:cubicBezTo>
                      <a:pt x="4" y="8"/>
                      <a:pt x="4" y="8"/>
                      <a:pt x="4" y="9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9"/>
                    </a:cubicBezTo>
                    <a:cubicBezTo>
                      <a:pt x="4" y="9"/>
                      <a:pt x="5" y="9"/>
                      <a:pt x="5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5" y="9"/>
                      <a:pt x="5" y="9"/>
                      <a:pt x="5" y="9"/>
                    </a:cubicBezTo>
                    <a:cubicBezTo>
                      <a:pt x="5" y="9"/>
                      <a:pt x="5" y="10"/>
                      <a:pt x="5" y="10"/>
                    </a:cubicBezTo>
                    <a:cubicBezTo>
                      <a:pt x="5" y="10"/>
                      <a:pt x="5" y="9"/>
                      <a:pt x="4" y="10"/>
                    </a:cubicBezTo>
                    <a:cubicBezTo>
                      <a:pt x="4" y="10"/>
                      <a:pt x="4" y="10"/>
                      <a:pt x="5" y="10"/>
                    </a:cubicBezTo>
                    <a:cubicBezTo>
                      <a:pt x="5" y="10"/>
                      <a:pt x="5" y="11"/>
                      <a:pt x="5" y="11"/>
                    </a:cubicBezTo>
                    <a:cubicBezTo>
                      <a:pt x="5" y="11"/>
                      <a:pt x="5" y="11"/>
                      <a:pt x="5" y="11"/>
                    </a:cubicBezTo>
                    <a:cubicBezTo>
                      <a:pt x="5" y="11"/>
                      <a:pt x="5" y="12"/>
                      <a:pt x="5" y="12"/>
                    </a:cubicBezTo>
                    <a:cubicBezTo>
                      <a:pt x="6" y="12"/>
                      <a:pt x="5" y="12"/>
                      <a:pt x="5" y="12"/>
                    </a:cubicBezTo>
                    <a:cubicBezTo>
                      <a:pt x="6" y="12"/>
                      <a:pt x="6" y="12"/>
                      <a:pt x="6" y="12"/>
                    </a:cubicBezTo>
                    <a:cubicBezTo>
                      <a:pt x="6" y="12"/>
                      <a:pt x="6" y="12"/>
                      <a:pt x="6" y="13"/>
                    </a:cubicBezTo>
                    <a:cubicBezTo>
                      <a:pt x="7" y="14"/>
                      <a:pt x="5" y="14"/>
                      <a:pt x="6" y="15"/>
                    </a:cubicBezTo>
                    <a:cubicBezTo>
                      <a:pt x="6" y="14"/>
                      <a:pt x="7" y="15"/>
                      <a:pt x="8" y="14"/>
                    </a:cubicBezTo>
                    <a:cubicBezTo>
                      <a:pt x="8" y="14"/>
                      <a:pt x="8" y="14"/>
                      <a:pt x="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8" y="15"/>
                      <a:pt x="8" y="15"/>
                      <a:pt x="7" y="15"/>
                    </a:cubicBezTo>
                    <a:cubicBezTo>
                      <a:pt x="7" y="15"/>
                      <a:pt x="7" y="15"/>
                      <a:pt x="7" y="16"/>
                    </a:cubicBezTo>
                    <a:cubicBezTo>
                      <a:pt x="7" y="16"/>
                      <a:pt x="7" y="15"/>
                      <a:pt x="8" y="16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7" y="16"/>
                      <a:pt x="8" y="16"/>
                      <a:pt x="8" y="16"/>
                    </a:cubicBezTo>
                    <a:cubicBezTo>
                      <a:pt x="8" y="16"/>
                      <a:pt x="8" y="16"/>
                      <a:pt x="8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8" y="17"/>
                      <a:pt x="8" y="18"/>
                    </a:cubicBezTo>
                    <a:cubicBezTo>
                      <a:pt x="8" y="17"/>
                      <a:pt x="8" y="17"/>
                      <a:pt x="9" y="17"/>
                    </a:cubicBezTo>
                    <a:cubicBezTo>
                      <a:pt x="9" y="18"/>
                      <a:pt x="9" y="18"/>
                      <a:pt x="9" y="18"/>
                    </a:cubicBezTo>
                    <a:cubicBezTo>
                      <a:pt x="9" y="18"/>
                      <a:pt x="9" y="18"/>
                      <a:pt x="8" y="18"/>
                    </a:cubicBezTo>
                    <a:cubicBezTo>
                      <a:pt x="9" y="18"/>
                      <a:pt x="8" y="18"/>
                      <a:pt x="8" y="18"/>
                    </a:cubicBezTo>
                    <a:cubicBezTo>
                      <a:pt x="8" y="18"/>
                      <a:pt x="8" y="18"/>
                      <a:pt x="9" y="18"/>
                    </a:cubicBezTo>
                    <a:cubicBezTo>
                      <a:pt x="9" y="19"/>
                      <a:pt x="9" y="19"/>
                      <a:pt x="8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9" y="19"/>
                      <a:pt x="9" y="19"/>
                      <a:pt x="9" y="19"/>
                    </a:cubicBezTo>
                    <a:cubicBezTo>
                      <a:pt x="9" y="19"/>
                      <a:pt x="9" y="19"/>
                      <a:pt x="9" y="20"/>
                    </a:cubicBezTo>
                    <a:cubicBezTo>
                      <a:pt x="10" y="19"/>
                      <a:pt x="9" y="19"/>
                      <a:pt x="9" y="19"/>
                    </a:cubicBezTo>
                    <a:cubicBezTo>
                      <a:pt x="9" y="19"/>
                      <a:pt x="9" y="19"/>
                      <a:pt x="10" y="19"/>
                    </a:cubicBezTo>
                    <a:cubicBezTo>
                      <a:pt x="9" y="19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1"/>
                      <a:pt x="11" y="21"/>
                      <a:pt x="10" y="21"/>
                    </a:cubicBezTo>
                    <a:cubicBezTo>
                      <a:pt x="11" y="21"/>
                      <a:pt x="10" y="22"/>
                      <a:pt x="11" y="22"/>
                    </a:cubicBezTo>
                    <a:cubicBezTo>
                      <a:pt x="11" y="21"/>
                      <a:pt x="11" y="22"/>
                      <a:pt x="11" y="22"/>
                    </a:cubicBezTo>
                    <a:cubicBezTo>
                      <a:pt x="12" y="23"/>
                      <a:pt x="11" y="22"/>
                      <a:pt x="11" y="23"/>
                    </a:cubicBezTo>
                    <a:cubicBezTo>
                      <a:pt x="11" y="23"/>
                      <a:pt x="12" y="23"/>
                      <a:pt x="12" y="22"/>
                    </a:cubicBezTo>
                    <a:cubicBezTo>
                      <a:pt x="12" y="23"/>
                      <a:pt x="12" y="23"/>
                      <a:pt x="12" y="23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3" y="23"/>
                      <a:pt x="14" y="23"/>
                      <a:pt x="14" y="23"/>
                    </a:cubicBezTo>
                    <a:cubicBezTo>
                      <a:pt x="14" y="24"/>
                      <a:pt x="14" y="23"/>
                      <a:pt x="13" y="23"/>
                    </a:cubicBezTo>
                    <a:cubicBezTo>
                      <a:pt x="13" y="23"/>
                      <a:pt x="13" y="23"/>
                      <a:pt x="14" y="24"/>
                    </a:cubicBezTo>
                    <a:cubicBezTo>
                      <a:pt x="13" y="24"/>
                      <a:pt x="12" y="23"/>
                      <a:pt x="12" y="24"/>
                    </a:cubicBezTo>
                    <a:cubicBezTo>
                      <a:pt x="12" y="24"/>
                      <a:pt x="12" y="24"/>
                      <a:pt x="13" y="24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4"/>
                      <a:pt x="12" y="25"/>
                      <a:pt x="13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25"/>
                      <a:pt x="13" y="25"/>
                      <a:pt x="13" y="25"/>
                    </a:cubicBezTo>
                    <a:cubicBezTo>
                      <a:pt x="13" y="26"/>
                      <a:pt x="13" y="25"/>
                      <a:pt x="13" y="26"/>
                    </a:cubicBezTo>
                    <a:cubicBezTo>
                      <a:pt x="14" y="26"/>
                      <a:pt x="15" y="28"/>
                      <a:pt x="16" y="29"/>
                    </a:cubicBezTo>
                    <a:cubicBezTo>
                      <a:pt x="16" y="29"/>
                      <a:pt x="16" y="29"/>
                      <a:pt x="16" y="30"/>
                    </a:cubicBezTo>
                    <a:cubicBezTo>
                      <a:pt x="16" y="30"/>
                      <a:pt x="16" y="30"/>
                      <a:pt x="16" y="30"/>
                    </a:cubicBezTo>
                    <a:cubicBezTo>
                      <a:pt x="16" y="30"/>
                      <a:pt x="16" y="30"/>
                      <a:pt x="16" y="31"/>
                    </a:cubicBezTo>
                    <a:cubicBezTo>
                      <a:pt x="16" y="31"/>
                      <a:pt x="16" y="31"/>
                      <a:pt x="17" y="31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17" y="31"/>
                      <a:pt x="17" y="31"/>
                      <a:pt x="17" y="32"/>
                    </a:cubicBezTo>
                    <a:cubicBezTo>
                      <a:pt x="18" y="32"/>
                      <a:pt x="18" y="33"/>
                      <a:pt x="17" y="33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18" y="33"/>
                      <a:pt x="18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5"/>
                      <a:pt x="19" y="34"/>
                    </a:cubicBezTo>
                    <a:cubicBezTo>
                      <a:pt x="19" y="35"/>
                      <a:pt x="20" y="36"/>
                      <a:pt x="20" y="37"/>
                    </a:cubicBezTo>
                    <a:cubicBezTo>
                      <a:pt x="20" y="37"/>
                      <a:pt x="20" y="37"/>
                      <a:pt x="20" y="37"/>
                    </a:cubicBezTo>
                    <a:cubicBezTo>
                      <a:pt x="20" y="38"/>
                      <a:pt x="21" y="38"/>
                      <a:pt x="21" y="39"/>
                    </a:cubicBezTo>
                    <a:cubicBezTo>
                      <a:pt x="21" y="39"/>
                      <a:pt x="22" y="39"/>
                      <a:pt x="22" y="39"/>
                    </a:cubicBezTo>
                    <a:cubicBezTo>
                      <a:pt x="23" y="39"/>
                      <a:pt x="22" y="39"/>
                      <a:pt x="22" y="40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2" y="40"/>
                      <a:pt x="22" y="40"/>
                      <a:pt x="23" y="41"/>
                    </a:cubicBezTo>
                    <a:cubicBezTo>
                      <a:pt x="23" y="42"/>
                      <a:pt x="23" y="42"/>
                      <a:pt x="23" y="42"/>
                    </a:cubicBezTo>
                    <a:cubicBezTo>
                      <a:pt x="23" y="42"/>
                      <a:pt x="23" y="42"/>
                      <a:pt x="24" y="42"/>
                    </a:cubicBezTo>
                    <a:cubicBezTo>
                      <a:pt x="24" y="42"/>
                      <a:pt x="24" y="42"/>
                      <a:pt x="24" y="43"/>
                    </a:cubicBezTo>
                    <a:cubicBezTo>
                      <a:pt x="24" y="43"/>
                      <a:pt x="24" y="43"/>
                      <a:pt x="24" y="43"/>
                    </a:cubicBezTo>
                    <a:cubicBezTo>
                      <a:pt x="24" y="43"/>
                      <a:pt x="25" y="44"/>
                      <a:pt x="24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5" y="44"/>
                      <a:pt x="26" y="44"/>
                    </a:cubicBezTo>
                    <a:cubicBezTo>
                      <a:pt x="26" y="44"/>
                      <a:pt x="26" y="44"/>
                      <a:pt x="26" y="45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6" y="45"/>
                      <a:pt x="26" y="46"/>
                    </a:cubicBezTo>
                    <a:cubicBezTo>
                      <a:pt x="26" y="46"/>
                      <a:pt x="26" y="46"/>
                      <a:pt x="26" y="47"/>
                    </a:cubicBezTo>
                    <a:cubicBezTo>
                      <a:pt x="27" y="48"/>
                      <a:pt x="27" y="47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9"/>
                      <a:pt x="28" y="49"/>
                      <a:pt x="28" y="50"/>
                    </a:cubicBezTo>
                    <a:cubicBezTo>
                      <a:pt x="28" y="50"/>
                      <a:pt x="28" y="51"/>
                      <a:pt x="29" y="51"/>
                    </a:cubicBezTo>
                    <a:cubicBezTo>
                      <a:pt x="28" y="51"/>
                      <a:pt x="29" y="52"/>
                      <a:pt x="29" y="52"/>
                    </a:cubicBezTo>
                    <a:cubicBezTo>
                      <a:pt x="29" y="52"/>
                      <a:pt x="29" y="52"/>
                      <a:pt x="29" y="52"/>
                    </a:cubicBezTo>
                    <a:cubicBezTo>
                      <a:pt x="29" y="52"/>
                      <a:pt x="31" y="52"/>
                      <a:pt x="30" y="53"/>
                    </a:cubicBezTo>
                    <a:cubicBezTo>
                      <a:pt x="30" y="53"/>
                      <a:pt x="30" y="53"/>
                      <a:pt x="29" y="53"/>
                    </a:cubicBezTo>
                    <a:cubicBezTo>
                      <a:pt x="29" y="53"/>
                      <a:pt x="31" y="53"/>
                      <a:pt x="30" y="53"/>
                    </a:cubicBezTo>
                    <a:cubicBezTo>
                      <a:pt x="31" y="53"/>
                      <a:pt x="31" y="53"/>
                      <a:pt x="31" y="53"/>
                    </a:cubicBezTo>
                    <a:cubicBezTo>
                      <a:pt x="31" y="54"/>
                      <a:pt x="31" y="54"/>
                      <a:pt x="31" y="54"/>
                    </a:cubicBezTo>
                    <a:cubicBezTo>
                      <a:pt x="31" y="54"/>
                      <a:pt x="31" y="54"/>
                      <a:pt x="31" y="55"/>
                    </a:cubicBezTo>
                    <a:cubicBezTo>
                      <a:pt x="31" y="56"/>
                      <a:pt x="32" y="56"/>
                      <a:pt x="32" y="56"/>
                    </a:cubicBezTo>
                    <a:cubicBezTo>
                      <a:pt x="32" y="56"/>
                      <a:pt x="32" y="57"/>
                      <a:pt x="32" y="57"/>
                    </a:cubicBezTo>
                    <a:cubicBezTo>
                      <a:pt x="32" y="57"/>
                      <a:pt x="32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8"/>
                      <a:pt x="33" y="58"/>
                    </a:cubicBezTo>
                    <a:cubicBezTo>
                      <a:pt x="33" y="58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4" y="59"/>
                    </a:cubicBezTo>
                    <a:cubicBezTo>
                      <a:pt x="34" y="59"/>
                      <a:pt x="34" y="59"/>
                      <a:pt x="35" y="59"/>
                    </a:cubicBezTo>
                    <a:cubicBezTo>
                      <a:pt x="35" y="60"/>
                      <a:pt x="34" y="60"/>
                      <a:pt x="34" y="60"/>
                    </a:cubicBezTo>
                    <a:cubicBezTo>
                      <a:pt x="34" y="60"/>
                      <a:pt x="34" y="60"/>
                      <a:pt x="35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5" y="62"/>
                      <a:pt x="35" y="62"/>
                      <a:pt x="35" y="62"/>
                    </a:cubicBezTo>
                    <a:cubicBezTo>
                      <a:pt x="35" y="63"/>
                      <a:pt x="36" y="64"/>
                      <a:pt x="37" y="64"/>
                    </a:cubicBezTo>
                    <a:cubicBezTo>
                      <a:pt x="37" y="64"/>
                      <a:pt x="37" y="64"/>
                      <a:pt x="37" y="64"/>
                    </a:cubicBezTo>
                    <a:cubicBezTo>
                      <a:pt x="37" y="64"/>
                      <a:pt x="37" y="64"/>
                      <a:pt x="37" y="64"/>
                    </a:cubicBezTo>
                    <a:cubicBezTo>
                      <a:pt x="37" y="65"/>
                      <a:pt x="38" y="66"/>
                      <a:pt x="38" y="67"/>
                    </a:cubicBezTo>
                    <a:cubicBezTo>
                      <a:pt x="38" y="67"/>
                      <a:pt x="39" y="67"/>
                      <a:pt x="39" y="68"/>
                    </a:cubicBezTo>
                    <a:cubicBezTo>
                      <a:pt x="39" y="68"/>
                      <a:pt x="40" y="68"/>
                      <a:pt x="40" y="68"/>
                    </a:cubicBezTo>
                    <a:cubicBezTo>
                      <a:pt x="40" y="68"/>
                      <a:pt x="40" y="68"/>
                      <a:pt x="40" y="69"/>
                    </a:cubicBezTo>
                    <a:cubicBezTo>
                      <a:pt x="40" y="69"/>
                      <a:pt x="41" y="69"/>
                      <a:pt x="41" y="69"/>
                    </a:cubicBezTo>
                    <a:cubicBezTo>
                      <a:pt x="41" y="69"/>
                      <a:pt x="41" y="69"/>
                      <a:pt x="40" y="69"/>
                    </a:cubicBezTo>
                    <a:cubicBezTo>
                      <a:pt x="40" y="70"/>
                      <a:pt x="41" y="70"/>
                      <a:pt x="41" y="70"/>
                    </a:cubicBezTo>
                    <a:cubicBezTo>
                      <a:pt x="41" y="70"/>
                      <a:pt x="41" y="70"/>
                      <a:pt x="41" y="70"/>
                    </a:cubicBezTo>
                    <a:cubicBezTo>
                      <a:pt x="41" y="71"/>
                      <a:pt x="41" y="71"/>
                      <a:pt x="41" y="71"/>
                    </a:cubicBezTo>
                    <a:cubicBezTo>
                      <a:pt x="41" y="71"/>
                      <a:pt x="41" y="71"/>
                      <a:pt x="42" y="71"/>
                    </a:cubicBezTo>
                    <a:cubicBezTo>
                      <a:pt x="42" y="71"/>
                      <a:pt x="42" y="71"/>
                      <a:pt x="42" y="71"/>
                    </a:cubicBezTo>
                    <a:cubicBezTo>
                      <a:pt x="42" y="71"/>
                      <a:pt x="42" y="71"/>
                      <a:pt x="42" y="71"/>
                    </a:cubicBezTo>
                    <a:cubicBezTo>
                      <a:pt x="42" y="71"/>
                      <a:pt x="42" y="72"/>
                      <a:pt x="42" y="71"/>
                    </a:cubicBezTo>
                    <a:cubicBezTo>
                      <a:pt x="42" y="72"/>
                      <a:pt x="43" y="72"/>
                      <a:pt x="43" y="72"/>
                    </a:cubicBezTo>
                    <a:cubicBezTo>
                      <a:pt x="43" y="72"/>
                      <a:pt x="43" y="72"/>
                      <a:pt x="44" y="73"/>
                    </a:cubicBezTo>
                    <a:cubicBezTo>
                      <a:pt x="44" y="73"/>
                      <a:pt x="44" y="73"/>
                      <a:pt x="44" y="73"/>
                    </a:cubicBezTo>
                    <a:cubicBezTo>
                      <a:pt x="44" y="73"/>
                      <a:pt x="44" y="73"/>
                      <a:pt x="44" y="73"/>
                    </a:cubicBezTo>
                    <a:cubicBezTo>
                      <a:pt x="44" y="73"/>
                      <a:pt x="44" y="73"/>
                      <a:pt x="44" y="73"/>
                    </a:cubicBezTo>
                    <a:cubicBezTo>
                      <a:pt x="44" y="73"/>
                      <a:pt x="43" y="73"/>
                      <a:pt x="43" y="73"/>
                    </a:cubicBezTo>
                    <a:cubicBezTo>
                      <a:pt x="43" y="73"/>
                      <a:pt x="43" y="74"/>
                      <a:pt x="43" y="73"/>
                    </a:cubicBezTo>
                    <a:cubicBezTo>
                      <a:pt x="43" y="74"/>
                      <a:pt x="43" y="74"/>
                      <a:pt x="44" y="75"/>
                    </a:cubicBezTo>
                    <a:cubicBezTo>
                      <a:pt x="44" y="74"/>
                      <a:pt x="44" y="75"/>
                      <a:pt x="45" y="75"/>
                    </a:cubicBezTo>
                    <a:cubicBezTo>
                      <a:pt x="45" y="76"/>
                      <a:pt x="44" y="76"/>
                      <a:pt x="44" y="76"/>
                    </a:cubicBezTo>
                    <a:cubicBezTo>
                      <a:pt x="45" y="76"/>
                      <a:pt x="45" y="77"/>
                      <a:pt x="45" y="77"/>
                    </a:cubicBezTo>
                    <a:cubicBezTo>
                      <a:pt x="46" y="78"/>
                      <a:pt x="46" y="79"/>
                      <a:pt x="47" y="79"/>
                    </a:cubicBezTo>
                    <a:cubicBezTo>
                      <a:pt x="47" y="79"/>
                      <a:pt x="47" y="80"/>
                      <a:pt x="46" y="79"/>
                    </a:cubicBezTo>
                    <a:cubicBezTo>
                      <a:pt x="47" y="80"/>
                      <a:pt x="47" y="79"/>
                      <a:pt x="47" y="80"/>
                    </a:cubicBezTo>
                    <a:cubicBezTo>
                      <a:pt x="47" y="80"/>
                      <a:pt x="47" y="80"/>
                      <a:pt x="47" y="80"/>
                    </a:cubicBezTo>
                    <a:cubicBezTo>
                      <a:pt x="47" y="80"/>
                      <a:pt x="47" y="80"/>
                      <a:pt x="48" y="80"/>
                    </a:cubicBezTo>
                    <a:cubicBezTo>
                      <a:pt x="48" y="81"/>
                      <a:pt x="47" y="80"/>
                      <a:pt x="47" y="80"/>
                    </a:cubicBezTo>
                    <a:cubicBezTo>
                      <a:pt x="48" y="81"/>
                      <a:pt x="48" y="81"/>
                      <a:pt x="49" y="81"/>
                    </a:cubicBezTo>
                    <a:cubicBezTo>
                      <a:pt x="49" y="82"/>
                      <a:pt x="49" y="82"/>
                      <a:pt x="48" y="81"/>
                    </a:cubicBezTo>
                    <a:cubicBezTo>
                      <a:pt x="48" y="82"/>
                      <a:pt x="49" y="82"/>
                      <a:pt x="49" y="82"/>
                    </a:cubicBezTo>
                    <a:cubicBezTo>
                      <a:pt x="49" y="82"/>
                      <a:pt x="49" y="82"/>
                      <a:pt x="49" y="82"/>
                    </a:cubicBezTo>
                    <a:cubicBezTo>
                      <a:pt x="49" y="82"/>
                      <a:pt x="49" y="83"/>
                      <a:pt x="49" y="83"/>
                    </a:cubicBezTo>
                    <a:cubicBezTo>
                      <a:pt x="49" y="83"/>
                      <a:pt x="49" y="83"/>
                      <a:pt x="49" y="84"/>
                    </a:cubicBezTo>
                    <a:cubicBezTo>
                      <a:pt x="50" y="86"/>
                      <a:pt x="51" y="87"/>
                      <a:pt x="53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3" y="91"/>
                      <a:pt x="53" y="91"/>
                      <a:pt x="54" y="91"/>
                    </a:cubicBezTo>
                    <a:cubicBezTo>
                      <a:pt x="54" y="91"/>
                      <a:pt x="54" y="91"/>
                      <a:pt x="54" y="91"/>
                    </a:cubicBezTo>
                    <a:cubicBezTo>
                      <a:pt x="54" y="91"/>
                      <a:pt x="54" y="91"/>
                      <a:pt x="54" y="91"/>
                    </a:cubicBezTo>
                    <a:cubicBezTo>
                      <a:pt x="54" y="91"/>
                      <a:pt x="54" y="91"/>
                      <a:pt x="54" y="92"/>
                    </a:cubicBezTo>
                    <a:cubicBezTo>
                      <a:pt x="54" y="92"/>
                      <a:pt x="54" y="92"/>
                      <a:pt x="54" y="92"/>
                    </a:cubicBezTo>
                    <a:cubicBezTo>
                      <a:pt x="54" y="92"/>
                      <a:pt x="54" y="92"/>
                      <a:pt x="54" y="92"/>
                    </a:cubicBezTo>
                    <a:cubicBezTo>
                      <a:pt x="54" y="93"/>
                      <a:pt x="55" y="93"/>
                      <a:pt x="55" y="94"/>
                    </a:cubicBezTo>
                    <a:cubicBezTo>
                      <a:pt x="55" y="94"/>
                      <a:pt x="55" y="94"/>
                      <a:pt x="56" y="94"/>
                    </a:cubicBezTo>
                    <a:cubicBezTo>
                      <a:pt x="56" y="95"/>
                      <a:pt x="55" y="95"/>
                      <a:pt x="55" y="95"/>
                    </a:cubicBezTo>
                    <a:cubicBezTo>
                      <a:pt x="56" y="96"/>
                      <a:pt x="58" y="97"/>
                      <a:pt x="59" y="99"/>
                    </a:cubicBezTo>
                    <a:cubicBezTo>
                      <a:pt x="59" y="99"/>
                      <a:pt x="59" y="100"/>
                      <a:pt x="60" y="101"/>
                    </a:cubicBezTo>
                    <a:cubicBezTo>
                      <a:pt x="60" y="101"/>
                      <a:pt x="60" y="101"/>
                      <a:pt x="60" y="101"/>
                    </a:cubicBezTo>
                    <a:cubicBezTo>
                      <a:pt x="60" y="101"/>
                      <a:pt x="60" y="101"/>
                      <a:pt x="60" y="101"/>
                    </a:cubicBezTo>
                    <a:cubicBezTo>
                      <a:pt x="60" y="101"/>
                      <a:pt x="60" y="102"/>
                      <a:pt x="61" y="102"/>
                    </a:cubicBezTo>
                    <a:cubicBezTo>
                      <a:pt x="61" y="102"/>
                      <a:pt x="61" y="102"/>
                      <a:pt x="60" y="102"/>
                    </a:cubicBezTo>
                    <a:cubicBezTo>
                      <a:pt x="61" y="102"/>
                      <a:pt x="61" y="102"/>
                      <a:pt x="61" y="102"/>
                    </a:cubicBezTo>
                    <a:cubicBezTo>
                      <a:pt x="62" y="105"/>
                      <a:pt x="63" y="108"/>
                      <a:pt x="65" y="109"/>
                    </a:cubicBezTo>
                    <a:cubicBezTo>
                      <a:pt x="65" y="109"/>
                      <a:pt x="65" y="109"/>
                      <a:pt x="64" y="109"/>
                    </a:cubicBezTo>
                    <a:cubicBezTo>
                      <a:pt x="65" y="110"/>
                      <a:pt x="66" y="113"/>
                      <a:pt x="68" y="114"/>
                    </a:cubicBezTo>
                    <a:cubicBezTo>
                      <a:pt x="69" y="115"/>
                      <a:pt x="70" y="114"/>
                      <a:pt x="70" y="114"/>
                    </a:cubicBezTo>
                    <a:cubicBezTo>
                      <a:pt x="68" y="112"/>
                      <a:pt x="67" y="109"/>
                      <a:pt x="65" y="107"/>
                    </a:cubicBezTo>
                    <a:cubicBezTo>
                      <a:pt x="65" y="106"/>
                      <a:pt x="64" y="105"/>
                      <a:pt x="64" y="10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59" name="Freeform 232"/>
              <p:cNvSpPr>
                <a:spLocks/>
              </p:cNvSpPr>
              <p:nvPr/>
            </p:nvSpPr>
            <p:spPr bwMode="auto">
              <a:xfrm>
                <a:off x="969" y="11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0" name="Freeform 233"/>
              <p:cNvSpPr>
                <a:spLocks/>
              </p:cNvSpPr>
              <p:nvPr/>
            </p:nvSpPr>
            <p:spPr bwMode="auto">
              <a:xfrm>
                <a:off x="879" y="104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1" name="Freeform 234"/>
              <p:cNvSpPr>
                <a:spLocks/>
              </p:cNvSpPr>
              <p:nvPr/>
            </p:nvSpPr>
            <p:spPr bwMode="auto">
              <a:xfrm>
                <a:off x="881" y="105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2" name="Freeform 235"/>
              <p:cNvSpPr>
                <a:spLocks/>
              </p:cNvSpPr>
              <p:nvPr/>
            </p:nvSpPr>
            <p:spPr bwMode="auto">
              <a:xfrm>
                <a:off x="885" y="106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3" name="Freeform 236"/>
              <p:cNvSpPr>
                <a:spLocks/>
              </p:cNvSpPr>
              <p:nvPr/>
            </p:nvSpPr>
            <p:spPr bwMode="auto">
              <a:xfrm>
                <a:off x="887" y="107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4" name="Freeform 237"/>
              <p:cNvSpPr>
                <a:spLocks/>
              </p:cNvSpPr>
              <p:nvPr/>
            </p:nvSpPr>
            <p:spPr bwMode="auto">
              <a:xfrm>
                <a:off x="923" y="111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5" name="Freeform 238"/>
              <p:cNvSpPr>
                <a:spLocks/>
              </p:cNvSpPr>
              <p:nvPr/>
            </p:nvSpPr>
            <p:spPr bwMode="auto">
              <a:xfrm>
                <a:off x="889" y="107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1 w 1"/>
                  <a:gd name="T5" fmla="*/ 1 h 1"/>
                  <a:gd name="T6" fmla="*/ 1 w 1"/>
                  <a:gd name="T7" fmla="*/ 1 h 1"/>
                  <a:gd name="T8" fmla="*/ 1 w 1"/>
                  <a:gd name="T9" fmla="*/ 0 h 1"/>
                  <a:gd name="T10" fmla="*/ 0 w 1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6" name="Freeform 239"/>
              <p:cNvSpPr>
                <a:spLocks/>
              </p:cNvSpPr>
              <p:nvPr/>
            </p:nvSpPr>
            <p:spPr bwMode="auto">
              <a:xfrm>
                <a:off x="879" y="1048"/>
                <a:ext cx="4" cy="6"/>
              </a:xfrm>
              <a:custGeom>
                <a:avLst/>
                <a:gdLst>
                  <a:gd name="T0" fmla="*/ 2 w 2"/>
                  <a:gd name="T1" fmla="*/ 2 h 3"/>
                  <a:gd name="T2" fmla="*/ 1 w 2"/>
                  <a:gd name="T3" fmla="*/ 1 h 3"/>
                  <a:gd name="T4" fmla="*/ 1 w 2"/>
                  <a:gd name="T5" fmla="*/ 1 h 3"/>
                  <a:gd name="T6" fmla="*/ 1 w 2"/>
                  <a:gd name="T7" fmla="*/ 1 h 3"/>
                  <a:gd name="T8" fmla="*/ 1 w 2"/>
                  <a:gd name="T9" fmla="*/ 1 h 3"/>
                  <a:gd name="T10" fmla="*/ 1 w 2"/>
                  <a:gd name="T11" fmla="*/ 0 h 3"/>
                  <a:gd name="T12" fmla="*/ 1 w 2"/>
                  <a:gd name="T13" fmla="*/ 0 h 3"/>
                  <a:gd name="T14" fmla="*/ 1 w 2"/>
                  <a:gd name="T15" fmla="*/ 1 h 3"/>
                  <a:gd name="T16" fmla="*/ 0 w 2"/>
                  <a:gd name="T17" fmla="*/ 0 h 3"/>
                  <a:gd name="T18" fmla="*/ 0 w 2"/>
                  <a:gd name="T19" fmla="*/ 0 h 3"/>
                  <a:gd name="T20" fmla="*/ 1 w 2"/>
                  <a:gd name="T21" fmla="*/ 2 h 3"/>
                  <a:gd name="T22" fmla="*/ 1 w 2"/>
                  <a:gd name="T23" fmla="*/ 1 h 3"/>
                  <a:gd name="T24" fmla="*/ 1 w 2"/>
                  <a:gd name="T25" fmla="*/ 2 h 3"/>
                  <a:gd name="T26" fmla="*/ 2 w 2"/>
                  <a:gd name="T27" fmla="*/ 3 h 3"/>
                  <a:gd name="T28" fmla="*/ 2 w 2"/>
                  <a:gd name="T29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" h="3">
                    <a:moveTo>
                      <a:pt x="2" y="2"/>
                    </a:moveTo>
                    <a:cubicBezTo>
                      <a:pt x="2" y="2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1" y="2"/>
                      <a:pt x="1" y="1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1" y="2"/>
                      <a:pt x="2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7" name="Freeform 240"/>
              <p:cNvSpPr>
                <a:spLocks/>
              </p:cNvSpPr>
              <p:nvPr/>
            </p:nvSpPr>
            <p:spPr bwMode="auto">
              <a:xfrm>
                <a:off x="881" y="105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8" name="Freeform 241"/>
              <p:cNvSpPr>
                <a:spLocks/>
              </p:cNvSpPr>
              <p:nvPr/>
            </p:nvSpPr>
            <p:spPr bwMode="auto">
              <a:xfrm>
                <a:off x="895" y="139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69" name="Freeform 242"/>
              <p:cNvSpPr>
                <a:spLocks/>
              </p:cNvSpPr>
              <p:nvPr/>
            </p:nvSpPr>
            <p:spPr bwMode="auto">
              <a:xfrm>
                <a:off x="893" y="139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  <a:gd name="T8" fmla="*/ 1 w 1"/>
                  <a:gd name="T9" fmla="*/ 0 h 1"/>
                  <a:gd name="T10" fmla="*/ 0 w 1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0" name="Freeform 243"/>
              <p:cNvSpPr>
                <a:spLocks/>
              </p:cNvSpPr>
              <p:nvPr/>
            </p:nvSpPr>
            <p:spPr bwMode="auto">
              <a:xfrm>
                <a:off x="889" y="138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1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1" name="Freeform 244"/>
              <p:cNvSpPr>
                <a:spLocks/>
              </p:cNvSpPr>
              <p:nvPr/>
            </p:nvSpPr>
            <p:spPr bwMode="auto">
              <a:xfrm>
                <a:off x="895" y="139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2" name="Freeform 245"/>
              <p:cNvSpPr>
                <a:spLocks/>
              </p:cNvSpPr>
              <p:nvPr/>
            </p:nvSpPr>
            <p:spPr bwMode="auto">
              <a:xfrm>
                <a:off x="891" y="138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3" name="Freeform 246"/>
              <p:cNvSpPr>
                <a:spLocks/>
              </p:cNvSpPr>
              <p:nvPr/>
            </p:nvSpPr>
            <p:spPr bwMode="auto">
              <a:xfrm>
                <a:off x="921" y="143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4" name="Freeform 247"/>
              <p:cNvSpPr>
                <a:spLocks/>
              </p:cNvSpPr>
              <p:nvPr/>
            </p:nvSpPr>
            <p:spPr bwMode="auto">
              <a:xfrm>
                <a:off x="935" y="146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5" name="Freeform 248"/>
              <p:cNvSpPr>
                <a:spLocks/>
              </p:cNvSpPr>
              <p:nvPr/>
            </p:nvSpPr>
            <p:spPr bwMode="auto">
              <a:xfrm>
                <a:off x="929" y="145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6" name="Freeform 249"/>
              <p:cNvSpPr>
                <a:spLocks/>
              </p:cNvSpPr>
              <p:nvPr/>
            </p:nvSpPr>
            <p:spPr bwMode="auto">
              <a:xfrm>
                <a:off x="899" y="1404"/>
                <a:ext cx="4" cy="0"/>
              </a:xfrm>
              <a:custGeom>
                <a:avLst/>
                <a:gdLst>
                  <a:gd name="T0" fmla="*/ 1 w 2"/>
                  <a:gd name="T1" fmla="*/ 1 w 2"/>
                  <a:gd name="T2" fmla="*/ 0 w 2"/>
                  <a:gd name="T3" fmla="*/ 1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2">
                    <a:moveTo>
                      <a:pt x="1" y="0"/>
                    </a:move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2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7" name="Freeform 250"/>
              <p:cNvSpPr>
                <a:spLocks/>
              </p:cNvSpPr>
              <p:nvPr/>
            </p:nvSpPr>
            <p:spPr bwMode="auto">
              <a:xfrm>
                <a:off x="961" y="150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8" name="Freeform 251"/>
              <p:cNvSpPr>
                <a:spLocks/>
              </p:cNvSpPr>
              <p:nvPr/>
            </p:nvSpPr>
            <p:spPr bwMode="auto">
              <a:xfrm>
                <a:off x="951" y="14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79" name="Freeform 252"/>
              <p:cNvSpPr>
                <a:spLocks/>
              </p:cNvSpPr>
              <p:nvPr/>
            </p:nvSpPr>
            <p:spPr bwMode="auto">
              <a:xfrm>
                <a:off x="935" y="146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0" name="Freeform 253"/>
              <p:cNvSpPr>
                <a:spLocks/>
              </p:cNvSpPr>
              <p:nvPr/>
            </p:nvSpPr>
            <p:spPr bwMode="auto">
              <a:xfrm>
                <a:off x="893" y="13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1" name="Freeform 254"/>
              <p:cNvSpPr>
                <a:spLocks/>
              </p:cNvSpPr>
              <p:nvPr/>
            </p:nvSpPr>
            <p:spPr bwMode="auto">
              <a:xfrm>
                <a:off x="937" y="146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2" name="Freeform 255"/>
              <p:cNvSpPr>
                <a:spLocks/>
              </p:cNvSpPr>
              <p:nvPr/>
            </p:nvSpPr>
            <p:spPr bwMode="auto">
              <a:xfrm>
                <a:off x="961" y="150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3" name="Freeform 256"/>
              <p:cNvSpPr>
                <a:spLocks/>
              </p:cNvSpPr>
              <p:nvPr/>
            </p:nvSpPr>
            <p:spPr bwMode="auto">
              <a:xfrm>
                <a:off x="935" y="146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4" name="Freeform 257"/>
              <p:cNvSpPr>
                <a:spLocks/>
              </p:cNvSpPr>
              <p:nvPr/>
            </p:nvSpPr>
            <p:spPr bwMode="auto">
              <a:xfrm>
                <a:off x="961" y="150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5" name="Freeform 258"/>
              <p:cNvSpPr>
                <a:spLocks/>
              </p:cNvSpPr>
              <p:nvPr/>
            </p:nvSpPr>
            <p:spPr bwMode="auto">
              <a:xfrm>
                <a:off x="883" y="1364"/>
                <a:ext cx="134" cy="228"/>
              </a:xfrm>
              <a:custGeom>
                <a:avLst/>
                <a:gdLst>
                  <a:gd name="T0" fmla="*/ 56 w 67"/>
                  <a:gd name="T1" fmla="*/ 93 h 114"/>
                  <a:gd name="T2" fmla="*/ 39 w 67"/>
                  <a:gd name="T3" fmla="*/ 65 h 114"/>
                  <a:gd name="T4" fmla="*/ 36 w 67"/>
                  <a:gd name="T5" fmla="*/ 61 h 114"/>
                  <a:gd name="T6" fmla="*/ 33 w 67"/>
                  <a:gd name="T7" fmla="*/ 54 h 114"/>
                  <a:gd name="T8" fmla="*/ 30 w 67"/>
                  <a:gd name="T9" fmla="*/ 48 h 114"/>
                  <a:gd name="T10" fmla="*/ 23 w 67"/>
                  <a:gd name="T11" fmla="*/ 37 h 114"/>
                  <a:gd name="T12" fmla="*/ 19 w 67"/>
                  <a:gd name="T13" fmla="*/ 31 h 114"/>
                  <a:gd name="T14" fmla="*/ 16 w 67"/>
                  <a:gd name="T15" fmla="*/ 24 h 114"/>
                  <a:gd name="T16" fmla="*/ 10 w 67"/>
                  <a:gd name="T17" fmla="*/ 15 h 114"/>
                  <a:gd name="T18" fmla="*/ 6 w 67"/>
                  <a:gd name="T19" fmla="*/ 9 h 114"/>
                  <a:gd name="T20" fmla="*/ 2 w 67"/>
                  <a:gd name="T21" fmla="*/ 3 h 114"/>
                  <a:gd name="T22" fmla="*/ 1 w 67"/>
                  <a:gd name="T23" fmla="*/ 1 h 114"/>
                  <a:gd name="T24" fmla="*/ 0 w 67"/>
                  <a:gd name="T25" fmla="*/ 1 h 114"/>
                  <a:gd name="T26" fmla="*/ 1 w 67"/>
                  <a:gd name="T27" fmla="*/ 2 h 114"/>
                  <a:gd name="T28" fmla="*/ 3 w 67"/>
                  <a:gd name="T29" fmla="*/ 7 h 114"/>
                  <a:gd name="T30" fmla="*/ 3 w 67"/>
                  <a:gd name="T31" fmla="*/ 8 h 114"/>
                  <a:gd name="T32" fmla="*/ 6 w 67"/>
                  <a:gd name="T33" fmla="*/ 11 h 114"/>
                  <a:gd name="T34" fmla="*/ 6 w 67"/>
                  <a:gd name="T35" fmla="*/ 13 h 114"/>
                  <a:gd name="T36" fmla="*/ 6 w 67"/>
                  <a:gd name="T37" fmla="*/ 16 h 114"/>
                  <a:gd name="T38" fmla="*/ 7 w 67"/>
                  <a:gd name="T39" fmla="*/ 16 h 114"/>
                  <a:gd name="T40" fmla="*/ 8 w 67"/>
                  <a:gd name="T41" fmla="*/ 18 h 114"/>
                  <a:gd name="T42" fmla="*/ 10 w 67"/>
                  <a:gd name="T43" fmla="*/ 20 h 114"/>
                  <a:gd name="T44" fmla="*/ 11 w 67"/>
                  <a:gd name="T45" fmla="*/ 23 h 114"/>
                  <a:gd name="T46" fmla="*/ 12 w 67"/>
                  <a:gd name="T47" fmla="*/ 23 h 114"/>
                  <a:gd name="T48" fmla="*/ 13 w 67"/>
                  <a:gd name="T49" fmla="*/ 24 h 114"/>
                  <a:gd name="T50" fmla="*/ 12 w 67"/>
                  <a:gd name="T51" fmla="*/ 26 h 114"/>
                  <a:gd name="T52" fmla="*/ 16 w 67"/>
                  <a:gd name="T53" fmla="*/ 29 h 114"/>
                  <a:gd name="T54" fmla="*/ 17 w 67"/>
                  <a:gd name="T55" fmla="*/ 33 h 114"/>
                  <a:gd name="T56" fmla="*/ 18 w 67"/>
                  <a:gd name="T57" fmla="*/ 35 h 114"/>
                  <a:gd name="T58" fmla="*/ 20 w 67"/>
                  <a:gd name="T59" fmla="*/ 38 h 114"/>
                  <a:gd name="T60" fmla="*/ 22 w 67"/>
                  <a:gd name="T61" fmla="*/ 41 h 114"/>
                  <a:gd name="T62" fmla="*/ 24 w 67"/>
                  <a:gd name="T63" fmla="*/ 44 h 114"/>
                  <a:gd name="T64" fmla="*/ 25 w 67"/>
                  <a:gd name="T65" fmla="*/ 45 h 114"/>
                  <a:gd name="T66" fmla="*/ 25 w 67"/>
                  <a:gd name="T67" fmla="*/ 47 h 114"/>
                  <a:gd name="T68" fmla="*/ 28 w 67"/>
                  <a:gd name="T69" fmla="*/ 51 h 114"/>
                  <a:gd name="T70" fmla="*/ 29 w 67"/>
                  <a:gd name="T71" fmla="*/ 53 h 114"/>
                  <a:gd name="T72" fmla="*/ 31 w 67"/>
                  <a:gd name="T73" fmla="*/ 56 h 114"/>
                  <a:gd name="T74" fmla="*/ 33 w 67"/>
                  <a:gd name="T75" fmla="*/ 59 h 114"/>
                  <a:gd name="T76" fmla="*/ 34 w 67"/>
                  <a:gd name="T77" fmla="*/ 60 h 114"/>
                  <a:gd name="T78" fmla="*/ 34 w 67"/>
                  <a:gd name="T79" fmla="*/ 61 h 114"/>
                  <a:gd name="T80" fmla="*/ 36 w 67"/>
                  <a:gd name="T81" fmla="*/ 64 h 114"/>
                  <a:gd name="T82" fmla="*/ 38 w 67"/>
                  <a:gd name="T83" fmla="*/ 67 h 114"/>
                  <a:gd name="T84" fmla="*/ 39 w 67"/>
                  <a:gd name="T85" fmla="*/ 69 h 114"/>
                  <a:gd name="T86" fmla="*/ 39 w 67"/>
                  <a:gd name="T87" fmla="*/ 71 h 114"/>
                  <a:gd name="T88" fmla="*/ 42 w 67"/>
                  <a:gd name="T89" fmla="*/ 72 h 114"/>
                  <a:gd name="T90" fmla="*/ 44 w 67"/>
                  <a:gd name="T91" fmla="*/ 75 h 114"/>
                  <a:gd name="T92" fmla="*/ 45 w 67"/>
                  <a:gd name="T93" fmla="*/ 79 h 114"/>
                  <a:gd name="T94" fmla="*/ 47 w 67"/>
                  <a:gd name="T95" fmla="*/ 81 h 114"/>
                  <a:gd name="T96" fmla="*/ 48 w 67"/>
                  <a:gd name="T97" fmla="*/ 83 h 114"/>
                  <a:gd name="T98" fmla="*/ 52 w 67"/>
                  <a:gd name="T99" fmla="*/ 90 h 114"/>
                  <a:gd name="T100" fmla="*/ 54 w 67"/>
                  <a:gd name="T101" fmla="*/ 94 h 114"/>
                  <a:gd name="T102" fmla="*/ 59 w 67"/>
                  <a:gd name="T103" fmla="*/ 102 h 114"/>
                  <a:gd name="T104" fmla="*/ 66 w 67"/>
                  <a:gd name="T105" fmla="*/ 113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7" h="114">
                    <a:moveTo>
                      <a:pt x="62" y="103"/>
                    </a:moveTo>
                    <a:cubicBezTo>
                      <a:pt x="60" y="100"/>
                      <a:pt x="59" y="96"/>
                      <a:pt x="57" y="93"/>
                    </a:cubicBezTo>
                    <a:cubicBezTo>
                      <a:pt x="57" y="93"/>
                      <a:pt x="57" y="93"/>
                      <a:pt x="56" y="93"/>
                    </a:cubicBezTo>
                    <a:cubicBezTo>
                      <a:pt x="56" y="93"/>
                      <a:pt x="56" y="93"/>
                      <a:pt x="55" y="93"/>
                    </a:cubicBezTo>
                    <a:cubicBezTo>
                      <a:pt x="55" y="93"/>
                      <a:pt x="55" y="93"/>
                      <a:pt x="56" y="93"/>
                    </a:cubicBezTo>
                    <a:cubicBezTo>
                      <a:pt x="55" y="91"/>
                      <a:pt x="55" y="90"/>
                      <a:pt x="54" y="89"/>
                    </a:cubicBezTo>
                    <a:cubicBezTo>
                      <a:pt x="53" y="89"/>
                      <a:pt x="53" y="88"/>
                      <a:pt x="53" y="88"/>
                    </a:cubicBezTo>
                    <a:cubicBezTo>
                      <a:pt x="53" y="88"/>
                      <a:pt x="53" y="88"/>
                      <a:pt x="52" y="86"/>
                    </a:cubicBezTo>
                    <a:cubicBezTo>
                      <a:pt x="50" y="83"/>
                      <a:pt x="48" y="79"/>
                      <a:pt x="47" y="75"/>
                    </a:cubicBezTo>
                    <a:cubicBezTo>
                      <a:pt x="44" y="72"/>
                      <a:pt x="42" y="69"/>
                      <a:pt x="39" y="65"/>
                    </a:cubicBezTo>
                    <a:cubicBezTo>
                      <a:pt x="39" y="65"/>
                      <a:pt x="39" y="64"/>
                      <a:pt x="38" y="63"/>
                    </a:cubicBezTo>
                    <a:cubicBezTo>
                      <a:pt x="38" y="62"/>
                      <a:pt x="38" y="62"/>
                      <a:pt x="38" y="62"/>
                    </a:cubicBezTo>
                    <a:cubicBezTo>
                      <a:pt x="37" y="62"/>
                      <a:pt x="37" y="62"/>
                      <a:pt x="37" y="62"/>
                    </a:cubicBezTo>
                    <a:cubicBezTo>
                      <a:pt x="36" y="62"/>
                      <a:pt x="37" y="61"/>
                      <a:pt x="37" y="61"/>
                    </a:cubicBezTo>
                    <a:cubicBezTo>
                      <a:pt x="37" y="61"/>
                      <a:pt x="37" y="61"/>
                      <a:pt x="36" y="61"/>
                    </a:cubicBezTo>
                    <a:cubicBezTo>
                      <a:pt x="36" y="60"/>
                      <a:pt x="37" y="61"/>
                      <a:pt x="36" y="60"/>
                    </a:cubicBezTo>
                    <a:cubicBezTo>
                      <a:pt x="35" y="58"/>
                      <a:pt x="34" y="56"/>
                      <a:pt x="33" y="55"/>
                    </a:cubicBezTo>
                    <a:cubicBezTo>
                      <a:pt x="33" y="55"/>
                      <a:pt x="33" y="55"/>
                      <a:pt x="33" y="55"/>
                    </a:cubicBezTo>
                    <a:cubicBezTo>
                      <a:pt x="33" y="55"/>
                      <a:pt x="33" y="55"/>
                      <a:pt x="33" y="55"/>
                    </a:cubicBezTo>
                    <a:cubicBezTo>
                      <a:pt x="33" y="55"/>
                      <a:pt x="33" y="55"/>
                      <a:pt x="33" y="54"/>
                    </a:cubicBezTo>
                    <a:cubicBezTo>
                      <a:pt x="33" y="53"/>
                      <a:pt x="33" y="53"/>
                      <a:pt x="32" y="52"/>
                    </a:cubicBezTo>
                    <a:cubicBezTo>
                      <a:pt x="33" y="52"/>
                      <a:pt x="33" y="52"/>
                      <a:pt x="33" y="52"/>
                    </a:cubicBezTo>
                    <a:cubicBezTo>
                      <a:pt x="31" y="51"/>
                      <a:pt x="31" y="51"/>
                      <a:pt x="31" y="50"/>
                    </a:cubicBezTo>
                    <a:cubicBezTo>
                      <a:pt x="31" y="50"/>
                      <a:pt x="31" y="50"/>
                      <a:pt x="31" y="50"/>
                    </a:cubicBezTo>
                    <a:cubicBezTo>
                      <a:pt x="30" y="50"/>
                      <a:pt x="30" y="48"/>
                      <a:pt x="30" y="48"/>
                    </a:cubicBezTo>
                    <a:cubicBezTo>
                      <a:pt x="29" y="46"/>
                      <a:pt x="28" y="44"/>
                      <a:pt x="26" y="42"/>
                    </a:cubicBezTo>
                    <a:cubicBezTo>
                      <a:pt x="26" y="41"/>
                      <a:pt x="26" y="40"/>
                      <a:pt x="25" y="39"/>
                    </a:cubicBezTo>
                    <a:cubicBezTo>
                      <a:pt x="24" y="39"/>
                      <a:pt x="24" y="39"/>
                      <a:pt x="24" y="39"/>
                    </a:cubicBezTo>
                    <a:cubicBezTo>
                      <a:pt x="24" y="39"/>
                      <a:pt x="24" y="39"/>
                      <a:pt x="25" y="39"/>
                    </a:cubicBezTo>
                    <a:cubicBezTo>
                      <a:pt x="24" y="38"/>
                      <a:pt x="24" y="37"/>
                      <a:pt x="23" y="37"/>
                    </a:cubicBezTo>
                    <a:cubicBezTo>
                      <a:pt x="23" y="36"/>
                      <a:pt x="22" y="34"/>
                      <a:pt x="22" y="34"/>
                    </a:cubicBezTo>
                    <a:cubicBezTo>
                      <a:pt x="21" y="34"/>
                      <a:pt x="21" y="34"/>
                      <a:pt x="21" y="33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1" y="33"/>
                      <a:pt x="21" y="32"/>
                      <a:pt x="20" y="31"/>
                    </a:cubicBezTo>
                    <a:cubicBezTo>
                      <a:pt x="20" y="31"/>
                      <a:pt x="20" y="31"/>
                      <a:pt x="19" y="31"/>
                    </a:cubicBezTo>
                    <a:cubicBezTo>
                      <a:pt x="20" y="30"/>
                      <a:pt x="19" y="29"/>
                      <a:pt x="19" y="29"/>
                    </a:cubicBezTo>
                    <a:cubicBezTo>
                      <a:pt x="19" y="29"/>
                      <a:pt x="18" y="29"/>
                      <a:pt x="18" y="29"/>
                    </a:cubicBezTo>
                    <a:cubicBezTo>
                      <a:pt x="18" y="29"/>
                      <a:pt x="18" y="29"/>
                      <a:pt x="19" y="29"/>
                    </a:cubicBezTo>
                    <a:cubicBezTo>
                      <a:pt x="17" y="28"/>
                      <a:pt x="17" y="25"/>
                      <a:pt x="16" y="24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5" y="23"/>
                      <a:pt x="14" y="21"/>
                      <a:pt x="12" y="20"/>
                    </a:cubicBezTo>
                    <a:cubicBezTo>
                      <a:pt x="12" y="19"/>
                      <a:pt x="12" y="19"/>
                      <a:pt x="12" y="18"/>
                    </a:cubicBezTo>
                    <a:cubicBezTo>
                      <a:pt x="12" y="18"/>
                      <a:pt x="12" y="18"/>
                      <a:pt x="11" y="18"/>
                    </a:cubicBezTo>
                    <a:cubicBezTo>
                      <a:pt x="11" y="18"/>
                      <a:pt x="11" y="18"/>
                      <a:pt x="11" y="17"/>
                    </a:cubicBezTo>
                    <a:cubicBezTo>
                      <a:pt x="11" y="17"/>
                      <a:pt x="11" y="15"/>
                      <a:pt x="10" y="15"/>
                    </a:cubicBezTo>
                    <a:cubicBezTo>
                      <a:pt x="10" y="15"/>
                      <a:pt x="9" y="14"/>
                      <a:pt x="9" y="13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8" y="13"/>
                      <a:pt x="8" y="13"/>
                      <a:pt x="8" y="13"/>
                    </a:cubicBezTo>
                    <a:cubicBezTo>
                      <a:pt x="8" y="11"/>
                      <a:pt x="7" y="10"/>
                      <a:pt x="6" y="9"/>
                    </a:cubicBezTo>
                    <a:cubicBezTo>
                      <a:pt x="6" y="9"/>
                      <a:pt x="6" y="8"/>
                      <a:pt x="5" y="7"/>
                    </a:cubicBezTo>
                    <a:cubicBezTo>
                      <a:pt x="5" y="7"/>
                      <a:pt x="5" y="6"/>
                      <a:pt x="4" y="6"/>
                    </a:cubicBezTo>
                    <a:cubicBezTo>
                      <a:pt x="4" y="5"/>
                      <a:pt x="3" y="4"/>
                      <a:pt x="3" y="4"/>
                    </a:cubicBezTo>
                    <a:cubicBezTo>
                      <a:pt x="3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2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2" y="2"/>
                      <a:pt x="2" y="2"/>
                    </a:cubicBezTo>
                    <a:cubicBezTo>
                      <a:pt x="2" y="2"/>
                      <a:pt x="1" y="2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3"/>
                      <a:pt x="1" y="3"/>
                    </a:cubicBezTo>
                    <a:cubicBezTo>
                      <a:pt x="1" y="4"/>
                      <a:pt x="1" y="3"/>
                      <a:pt x="1" y="3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2" y="5"/>
                      <a:pt x="2" y="6"/>
                    </a:cubicBezTo>
                    <a:cubicBezTo>
                      <a:pt x="2" y="6"/>
                      <a:pt x="3" y="7"/>
                      <a:pt x="3" y="7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3" y="7"/>
                      <a:pt x="3" y="8"/>
                      <a:pt x="3" y="8"/>
                    </a:cubicBezTo>
                    <a:cubicBezTo>
                      <a:pt x="3" y="8"/>
                      <a:pt x="2" y="8"/>
                      <a:pt x="2" y="8"/>
                    </a:cubicBezTo>
                    <a:cubicBezTo>
                      <a:pt x="2" y="8"/>
                      <a:pt x="3" y="8"/>
                      <a:pt x="3" y="8"/>
                    </a:cubicBezTo>
                    <a:cubicBezTo>
                      <a:pt x="3" y="7"/>
                      <a:pt x="3" y="8"/>
                      <a:pt x="3" y="8"/>
                    </a:cubicBezTo>
                    <a:cubicBezTo>
                      <a:pt x="3" y="8"/>
                      <a:pt x="4" y="9"/>
                      <a:pt x="5" y="10"/>
                    </a:cubicBezTo>
                    <a:cubicBezTo>
                      <a:pt x="4" y="9"/>
                      <a:pt x="4" y="10"/>
                      <a:pt x="4" y="10"/>
                    </a:cubicBezTo>
                    <a:cubicBezTo>
                      <a:pt x="5" y="10"/>
                      <a:pt x="5" y="10"/>
                      <a:pt x="5" y="11"/>
                    </a:cubicBezTo>
                    <a:cubicBezTo>
                      <a:pt x="5" y="11"/>
                      <a:pt x="5" y="10"/>
                      <a:pt x="6" y="10"/>
                    </a:cubicBezTo>
                    <a:cubicBezTo>
                      <a:pt x="6" y="10"/>
                      <a:pt x="6" y="10"/>
                      <a:pt x="6" y="11"/>
                    </a:cubicBezTo>
                    <a:cubicBezTo>
                      <a:pt x="6" y="11"/>
                      <a:pt x="5" y="11"/>
                      <a:pt x="6" y="11"/>
                    </a:cubicBezTo>
                    <a:cubicBezTo>
                      <a:pt x="5" y="12"/>
                      <a:pt x="5" y="11"/>
                      <a:pt x="5" y="11"/>
                    </a:cubicBezTo>
                    <a:cubicBezTo>
                      <a:pt x="5" y="12"/>
                      <a:pt x="5" y="13"/>
                      <a:pt x="5" y="13"/>
                    </a:cubicBezTo>
                    <a:cubicBezTo>
                      <a:pt x="5" y="13"/>
                      <a:pt x="5" y="13"/>
                      <a:pt x="5" y="13"/>
                    </a:cubicBezTo>
                    <a:cubicBezTo>
                      <a:pt x="5" y="13"/>
                      <a:pt x="5" y="13"/>
                      <a:pt x="6" y="13"/>
                    </a:cubicBezTo>
                    <a:cubicBezTo>
                      <a:pt x="6" y="13"/>
                      <a:pt x="6" y="13"/>
                      <a:pt x="6" y="14"/>
                    </a:cubicBezTo>
                    <a:cubicBezTo>
                      <a:pt x="6" y="13"/>
                      <a:pt x="6" y="13"/>
                      <a:pt x="6" y="13"/>
                    </a:cubicBezTo>
                    <a:cubicBezTo>
                      <a:pt x="6" y="13"/>
                      <a:pt x="6" y="13"/>
                      <a:pt x="6" y="14"/>
                    </a:cubicBezTo>
                    <a:cubicBezTo>
                      <a:pt x="7" y="14"/>
                      <a:pt x="6" y="14"/>
                      <a:pt x="6" y="14"/>
                    </a:cubicBezTo>
                    <a:cubicBezTo>
                      <a:pt x="7" y="14"/>
                      <a:pt x="6" y="15"/>
                      <a:pt x="6" y="16"/>
                    </a:cubicBezTo>
                    <a:cubicBezTo>
                      <a:pt x="7" y="15"/>
                      <a:pt x="7" y="16"/>
                      <a:pt x="8" y="15"/>
                    </a:cubicBezTo>
                    <a:cubicBezTo>
                      <a:pt x="8" y="15"/>
                      <a:pt x="8" y="15"/>
                      <a:pt x="8" y="16"/>
                    </a:cubicBezTo>
                    <a:cubicBezTo>
                      <a:pt x="8" y="16"/>
                      <a:pt x="8" y="16"/>
                      <a:pt x="7" y="16"/>
                    </a:cubicBezTo>
                    <a:cubicBezTo>
                      <a:pt x="7" y="16"/>
                      <a:pt x="7" y="16"/>
                      <a:pt x="8" y="17"/>
                    </a:cubicBezTo>
                    <a:cubicBezTo>
                      <a:pt x="8" y="17"/>
                      <a:pt x="8" y="17"/>
                      <a:pt x="7" y="16"/>
                    </a:cubicBezTo>
                    <a:cubicBezTo>
                      <a:pt x="7" y="17"/>
                      <a:pt x="7" y="17"/>
                      <a:pt x="7" y="18"/>
                    </a:cubicBezTo>
                    <a:cubicBezTo>
                      <a:pt x="7" y="18"/>
                      <a:pt x="7" y="17"/>
                      <a:pt x="7" y="18"/>
                    </a:cubicBezTo>
                    <a:cubicBezTo>
                      <a:pt x="7" y="18"/>
                      <a:pt x="7" y="18"/>
                      <a:pt x="7" y="18"/>
                    </a:cubicBezTo>
                    <a:cubicBezTo>
                      <a:pt x="7" y="18"/>
                      <a:pt x="8" y="18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8" y="18"/>
                      <a:pt x="8" y="18"/>
                      <a:pt x="8" y="18"/>
                    </a:cubicBezTo>
                    <a:cubicBezTo>
                      <a:pt x="9" y="18"/>
                      <a:pt x="8" y="19"/>
                      <a:pt x="8" y="19"/>
                    </a:cubicBezTo>
                    <a:cubicBezTo>
                      <a:pt x="8" y="19"/>
                      <a:pt x="8" y="19"/>
                      <a:pt x="8" y="19"/>
                    </a:cubicBezTo>
                    <a:cubicBezTo>
                      <a:pt x="8" y="19"/>
                      <a:pt x="8" y="20"/>
                      <a:pt x="9" y="20"/>
                    </a:cubicBezTo>
                    <a:cubicBezTo>
                      <a:pt x="10" y="19"/>
                      <a:pt x="10" y="20"/>
                      <a:pt x="10" y="20"/>
                    </a:cubicBezTo>
                    <a:cubicBezTo>
                      <a:pt x="9" y="20"/>
                      <a:pt x="10" y="20"/>
                      <a:pt x="10" y="21"/>
                    </a:cubicBezTo>
                    <a:cubicBezTo>
                      <a:pt x="10" y="21"/>
                      <a:pt x="10" y="21"/>
                      <a:pt x="10" y="22"/>
                    </a:cubicBezTo>
                    <a:cubicBezTo>
                      <a:pt x="10" y="22"/>
                      <a:pt x="11" y="22"/>
                      <a:pt x="11" y="22"/>
                    </a:cubicBezTo>
                    <a:cubicBezTo>
                      <a:pt x="11" y="22"/>
                      <a:pt x="10" y="22"/>
                      <a:pt x="10" y="23"/>
                    </a:cubicBezTo>
                    <a:cubicBezTo>
                      <a:pt x="11" y="22"/>
                      <a:pt x="11" y="23"/>
                      <a:pt x="11" y="23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1" y="23"/>
                      <a:pt x="11" y="23"/>
                      <a:pt x="11" y="23"/>
                    </a:cubicBezTo>
                    <a:cubicBezTo>
                      <a:pt x="11" y="23"/>
                      <a:pt x="11" y="23"/>
                      <a:pt x="12" y="23"/>
                    </a:cubicBezTo>
                    <a:cubicBezTo>
                      <a:pt x="12" y="23"/>
                      <a:pt x="11" y="23"/>
                      <a:pt x="11" y="23"/>
                    </a:cubicBezTo>
                    <a:cubicBezTo>
                      <a:pt x="12" y="23"/>
                      <a:pt x="12" y="23"/>
                      <a:pt x="12" y="23"/>
                    </a:cubicBezTo>
                    <a:cubicBezTo>
                      <a:pt x="12" y="23"/>
                      <a:pt x="12" y="23"/>
                      <a:pt x="12" y="24"/>
                    </a:cubicBezTo>
                    <a:cubicBezTo>
                      <a:pt x="12" y="24"/>
                      <a:pt x="12" y="23"/>
                      <a:pt x="12" y="24"/>
                    </a:cubicBezTo>
                    <a:cubicBezTo>
                      <a:pt x="12" y="24"/>
                      <a:pt x="12" y="24"/>
                      <a:pt x="13" y="24"/>
                    </a:cubicBezTo>
                    <a:cubicBezTo>
                      <a:pt x="13" y="24"/>
                      <a:pt x="14" y="24"/>
                      <a:pt x="14" y="24"/>
                    </a:cubicBezTo>
                    <a:cubicBezTo>
                      <a:pt x="14" y="25"/>
                      <a:pt x="14" y="24"/>
                      <a:pt x="13" y="24"/>
                    </a:cubicBezTo>
                    <a:cubicBezTo>
                      <a:pt x="13" y="24"/>
                      <a:pt x="13" y="24"/>
                      <a:pt x="14" y="24"/>
                    </a:cubicBezTo>
                    <a:cubicBezTo>
                      <a:pt x="13" y="25"/>
                      <a:pt x="12" y="24"/>
                      <a:pt x="12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5"/>
                      <a:pt x="12" y="26"/>
                      <a:pt x="12" y="26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6"/>
                      <a:pt x="13" y="25"/>
                      <a:pt x="14" y="26"/>
                    </a:cubicBezTo>
                    <a:cubicBezTo>
                      <a:pt x="13" y="26"/>
                      <a:pt x="13" y="27"/>
                      <a:pt x="13" y="27"/>
                    </a:cubicBezTo>
                    <a:cubicBezTo>
                      <a:pt x="13" y="27"/>
                      <a:pt x="13" y="27"/>
                      <a:pt x="13" y="27"/>
                    </a:cubicBezTo>
                    <a:cubicBezTo>
                      <a:pt x="14" y="28"/>
                      <a:pt x="15" y="29"/>
                      <a:pt x="16" y="29"/>
                    </a:cubicBezTo>
                    <a:cubicBezTo>
                      <a:pt x="16" y="30"/>
                      <a:pt x="16" y="31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31"/>
                      <a:pt x="16" y="31"/>
                      <a:pt x="16" y="32"/>
                    </a:cubicBezTo>
                    <a:cubicBezTo>
                      <a:pt x="16" y="32"/>
                      <a:pt x="17" y="32"/>
                      <a:pt x="17" y="32"/>
                    </a:cubicBezTo>
                    <a:cubicBezTo>
                      <a:pt x="17" y="33"/>
                      <a:pt x="17" y="33"/>
                      <a:pt x="17" y="33"/>
                    </a:cubicBezTo>
                    <a:cubicBezTo>
                      <a:pt x="17" y="33"/>
                      <a:pt x="17" y="33"/>
                      <a:pt x="17" y="33"/>
                    </a:cubicBezTo>
                    <a:cubicBezTo>
                      <a:pt x="17" y="33"/>
                      <a:pt x="17" y="33"/>
                      <a:pt x="17" y="33"/>
                    </a:cubicBezTo>
                    <a:cubicBezTo>
                      <a:pt x="17" y="33"/>
                      <a:pt x="17" y="34"/>
                      <a:pt x="17" y="34"/>
                    </a:cubicBezTo>
                    <a:cubicBezTo>
                      <a:pt x="17" y="34"/>
                      <a:pt x="17" y="34"/>
                      <a:pt x="17" y="34"/>
                    </a:cubicBezTo>
                    <a:cubicBezTo>
                      <a:pt x="17" y="34"/>
                      <a:pt x="18" y="35"/>
                      <a:pt x="18" y="35"/>
                    </a:cubicBezTo>
                    <a:cubicBezTo>
                      <a:pt x="18" y="35"/>
                      <a:pt x="19" y="35"/>
                      <a:pt x="19" y="34"/>
                    </a:cubicBezTo>
                    <a:cubicBezTo>
                      <a:pt x="19" y="34"/>
                      <a:pt x="19" y="35"/>
                      <a:pt x="19" y="35"/>
                    </a:cubicBezTo>
                    <a:cubicBezTo>
                      <a:pt x="19" y="35"/>
                      <a:pt x="19" y="36"/>
                      <a:pt x="19" y="36"/>
                    </a:cubicBezTo>
                    <a:cubicBezTo>
                      <a:pt x="19" y="36"/>
                      <a:pt x="20" y="37"/>
                      <a:pt x="20" y="38"/>
                    </a:cubicBezTo>
                    <a:cubicBezTo>
                      <a:pt x="20" y="38"/>
                      <a:pt x="20" y="38"/>
                      <a:pt x="20" y="38"/>
                    </a:cubicBezTo>
                    <a:cubicBezTo>
                      <a:pt x="20" y="39"/>
                      <a:pt x="21" y="39"/>
                      <a:pt x="21" y="40"/>
                    </a:cubicBezTo>
                    <a:cubicBezTo>
                      <a:pt x="21" y="40"/>
                      <a:pt x="21" y="40"/>
                      <a:pt x="22" y="40"/>
                    </a:cubicBezTo>
                    <a:cubicBezTo>
                      <a:pt x="22" y="40"/>
                      <a:pt x="22" y="40"/>
                      <a:pt x="22" y="41"/>
                    </a:cubicBezTo>
                    <a:cubicBezTo>
                      <a:pt x="22" y="41"/>
                      <a:pt x="22" y="41"/>
                      <a:pt x="22" y="41"/>
                    </a:cubicBezTo>
                    <a:cubicBezTo>
                      <a:pt x="22" y="41"/>
                      <a:pt x="22" y="41"/>
                      <a:pt x="22" y="41"/>
                    </a:cubicBezTo>
                    <a:cubicBezTo>
                      <a:pt x="22" y="41"/>
                      <a:pt x="22" y="41"/>
                      <a:pt x="22" y="42"/>
                    </a:cubicBezTo>
                    <a:cubicBezTo>
                      <a:pt x="22" y="42"/>
                      <a:pt x="22" y="42"/>
                      <a:pt x="22" y="42"/>
                    </a:cubicBezTo>
                    <a:cubicBezTo>
                      <a:pt x="22" y="42"/>
                      <a:pt x="22" y="42"/>
                      <a:pt x="23" y="43"/>
                    </a:cubicBezTo>
                    <a:cubicBezTo>
                      <a:pt x="23" y="43"/>
                      <a:pt x="23" y="43"/>
                      <a:pt x="24" y="43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24" y="44"/>
                      <a:pt x="24" y="44"/>
                      <a:pt x="24" y="44"/>
                    </a:cubicBezTo>
                    <a:cubicBezTo>
                      <a:pt x="24" y="44"/>
                      <a:pt x="24" y="45"/>
                      <a:pt x="24" y="45"/>
                    </a:cubicBezTo>
                    <a:cubicBezTo>
                      <a:pt x="24" y="45"/>
                      <a:pt x="24" y="45"/>
                      <a:pt x="25" y="45"/>
                    </a:cubicBezTo>
                    <a:cubicBezTo>
                      <a:pt x="25" y="45"/>
                      <a:pt x="24" y="45"/>
                      <a:pt x="25" y="45"/>
                    </a:cubicBezTo>
                    <a:cubicBezTo>
                      <a:pt x="25" y="45"/>
                      <a:pt x="25" y="45"/>
                      <a:pt x="25" y="45"/>
                    </a:cubicBezTo>
                    <a:cubicBezTo>
                      <a:pt x="25" y="45"/>
                      <a:pt x="25" y="45"/>
                      <a:pt x="25" y="46"/>
                    </a:cubicBezTo>
                    <a:cubicBezTo>
                      <a:pt x="25" y="46"/>
                      <a:pt x="25" y="46"/>
                      <a:pt x="25" y="46"/>
                    </a:cubicBezTo>
                    <a:cubicBezTo>
                      <a:pt x="25" y="46"/>
                      <a:pt x="25" y="46"/>
                      <a:pt x="25" y="47"/>
                    </a:cubicBezTo>
                    <a:cubicBezTo>
                      <a:pt x="25" y="47"/>
                      <a:pt x="25" y="47"/>
                      <a:pt x="26" y="47"/>
                    </a:cubicBezTo>
                    <a:cubicBezTo>
                      <a:pt x="26" y="47"/>
                      <a:pt x="26" y="47"/>
                      <a:pt x="25" y="47"/>
                    </a:cubicBezTo>
                    <a:cubicBezTo>
                      <a:pt x="26" y="48"/>
                      <a:pt x="27" y="47"/>
                      <a:pt x="27" y="48"/>
                    </a:cubicBezTo>
                    <a:cubicBezTo>
                      <a:pt x="27" y="48"/>
                      <a:pt x="27" y="48"/>
                      <a:pt x="27" y="49"/>
                    </a:cubicBezTo>
                    <a:cubicBezTo>
                      <a:pt x="27" y="49"/>
                      <a:pt x="27" y="49"/>
                      <a:pt x="27" y="49"/>
                    </a:cubicBezTo>
                    <a:cubicBezTo>
                      <a:pt x="27" y="49"/>
                      <a:pt x="27" y="49"/>
                      <a:pt x="27" y="49"/>
                    </a:cubicBezTo>
                    <a:cubicBezTo>
                      <a:pt x="26" y="50"/>
                      <a:pt x="27" y="51"/>
                      <a:pt x="28" y="51"/>
                    </a:cubicBezTo>
                    <a:cubicBezTo>
                      <a:pt x="28" y="51"/>
                      <a:pt x="28" y="51"/>
                      <a:pt x="28" y="51"/>
                    </a:cubicBezTo>
                    <a:cubicBezTo>
                      <a:pt x="28" y="52"/>
                      <a:pt x="28" y="52"/>
                      <a:pt x="28" y="52"/>
                    </a:cubicBezTo>
                    <a:cubicBezTo>
                      <a:pt x="28" y="52"/>
                      <a:pt x="28" y="52"/>
                      <a:pt x="29" y="52"/>
                    </a:cubicBezTo>
                    <a:cubicBezTo>
                      <a:pt x="29" y="52"/>
                      <a:pt x="30" y="52"/>
                      <a:pt x="29" y="53"/>
                    </a:cubicBezTo>
                    <a:cubicBezTo>
                      <a:pt x="29" y="53"/>
                      <a:pt x="29" y="53"/>
                      <a:pt x="29" y="53"/>
                    </a:cubicBezTo>
                    <a:cubicBezTo>
                      <a:pt x="29" y="53"/>
                      <a:pt x="30" y="53"/>
                      <a:pt x="29" y="55"/>
                    </a:cubicBezTo>
                    <a:cubicBezTo>
                      <a:pt x="30" y="54"/>
                      <a:pt x="30" y="54"/>
                      <a:pt x="30" y="54"/>
                    </a:cubicBezTo>
                    <a:cubicBezTo>
                      <a:pt x="30" y="55"/>
                      <a:pt x="30" y="55"/>
                      <a:pt x="30" y="55"/>
                    </a:cubicBezTo>
                    <a:cubicBezTo>
                      <a:pt x="30" y="56"/>
                      <a:pt x="30" y="56"/>
                      <a:pt x="30" y="56"/>
                    </a:cubicBezTo>
                    <a:cubicBezTo>
                      <a:pt x="30" y="56"/>
                      <a:pt x="31" y="56"/>
                      <a:pt x="31" y="56"/>
                    </a:cubicBezTo>
                    <a:cubicBezTo>
                      <a:pt x="31" y="56"/>
                      <a:pt x="31" y="57"/>
                      <a:pt x="31" y="57"/>
                    </a:cubicBezTo>
                    <a:cubicBezTo>
                      <a:pt x="32" y="58"/>
                      <a:pt x="32" y="59"/>
                      <a:pt x="33" y="58"/>
                    </a:cubicBezTo>
                    <a:cubicBezTo>
                      <a:pt x="33" y="59"/>
                      <a:pt x="32" y="59"/>
                      <a:pt x="32" y="59"/>
                    </a:cubicBezTo>
                    <a:cubicBezTo>
                      <a:pt x="32" y="59"/>
                      <a:pt x="32" y="59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3" y="59"/>
                      <a:pt x="33" y="59"/>
                      <a:pt x="33" y="59"/>
                    </a:cubicBezTo>
                    <a:cubicBezTo>
                      <a:pt x="32" y="59"/>
                      <a:pt x="33" y="60"/>
                      <a:pt x="33" y="60"/>
                    </a:cubicBezTo>
                    <a:cubicBezTo>
                      <a:pt x="33" y="59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3" y="60"/>
                    </a:cubicBezTo>
                    <a:cubicBezTo>
                      <a:pt x="33" y="60"/>
                      <a:pt x="33" y="60"/>
                      <a:pt x="34" y="60"/>
                    </a:cubicBezTo>
                    <a:cubicBezTo>
                      <a:pt x="34" y="61"/>
                      <a:pt x="33" y="61"/>
                      <a:pt x="33" y="61"/>
                    </a:cubicBezTo>
                    <a:cubicBezTo>
                      <a:pt x="33" y="61"/>
                      <a:pt x="33" y="61"/>
                      <a:pt x="34" y="61"/>
                    </a:cubicBezTo>
                    <a:cubicBezTo>
                      <a:pt x="34" y="61"/>
                      <a:pt x="34" y="61"/>
                      <a:pt x="34" y="61"/>
                    </a:cubicBezTo>
                    <a:cubicBezTo>
                      <a:pt x="34" y="61"/>
                      <a:pt x="35" y="62"/>
                      <a:pt x="34" y="62"/>
                    </a:cubicBezTo>
                    <a:cubicBezTo>
                      <a:pt x="34" y="62"/>
                      <a:pt x="33" y="62"/>
                      <a:pt x="34" y="61"/>
                    </a:cubicBezTo>
                    <a:cubicBezTo>
                      <a:pt x="34" y="61"/>
                      <a:pt x="34" y="61"/>
                      <a:pt x="34" y="61"/>
                    </a:cubicBezTo>
                    <a:cubicBezTo>
                      <a:pt x="33" y="61"/>
                      <a:pt x="34" y="62"/>
                      <a:pt x="34" y="62"/>
                    </a:cubicBezTo>
                    <a:cubicBezTo>
                      <a:pt x="34" y="62"/>
                      <a:pt x="34" y="62"/>
                      <a:pt x="33" y="62"/>
                    </a:cubicBezTo>
                    <a:cubicBezTo>
                      <a:pt x="34" y="62"/>
                      <a:pt x="34" y="62"/>
                      <a:pt x="34" y="62"/>
                    </a:cubicBezTo>
                    <a:cubicBezTo>
                      <a:pt x="34" y="63"/>
                      <a:pt x="35" y="64"/>
                      <a:pt x="36" y="64"/>
                    </a:cubicBezTo>
                    <a:cubicBezTo>
                      <a:pt x="35" y="64"/>
                      <a:pt x="35" y="64"/>
                      <a:pt x="35" y="64"/>
                    </a:cubicBezTo>
                    <a:cubicBezTo>
                      <a:pt x="36" y="64"/>
                      <a:pt x="36" y="65"/>
                      <a:pt x="36" y="65"/>
                    </a:cubicBezTo>
                    <a:cubicBezTo>
                      <a:pt x="36" y="65"/>
                      <a:pt x="36" y="65"/>
                      <a:pt x="36" y="65"/>
                    </a:cubicBezTo>
                    <a:cubicBezTo>
                      <a:pt x="36" y="65"/>
                      <a:pt x="36" y="65"/>
                      <a:pt x="36" y="65"/>
                    </a:cubicBezTo>
                    <a:cubicBezTo>
                      <a:pt x="36" y="66"/>
                      <a:pt x="38" y="66"/>
                      <a:pt x="38" y="67"/>
                    </a:cubicBezTo>
                    <a:cubicBezTo>
                      <a:pt x="38" y="67"/>
                      <a:pt x="37" y="67"/>
                      <a:pt x="37" y="67"/>
                    </a:cubicBezTo>
                    <a:cubicBezTo>
                      <a:pt x="38" y="67"/>
                      <a:pt x="38" y="67"/>
                      <a:pt x="39" y="68"/>
                    </a:cubicBezTo>
                    <a:cubicBezTo>
                      <a:pt x="38" y="68"/>
                      <a:pt x="38" y="68"/>
                      <a:pt x="38" y="68"/>
                    </a:cubicBezTo>
                    <a:cubicBezTo>
                      <a:pt x="38" y="68"/>
                      <a:pt x="38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70"/>
                    </a:cubicBezTo>
                    <a:cubicBezTo>
                      <a:pt x="39" y="70"/>
                      <a:pt x="39" y="70"/>
                      <a:pt x="39" y="70"/>
                    </a:cubicBezTo>
                    <a:cubicBezTo>
                      <a:pt x="39" y="70"/>
                      <a:pt x="39" y="70"/>
                      <a:pt x="39" y="70"/>
                    </a:cubicBezTo>
                    <a:cubicBezTo>
                      <a:pt x="39" y="70"/>
                      <a:pt x="39" y="70"/>
                      <a:pt x="39" y="71"/>
                    </a:cubicBezTo>
                    <a:cubicBezTo>
                      <a:pt x="40" y="71"/>
                      <a:pt x="40" y="71"/>
                      <a:pt x="40" y="71"/>
                    </a:cubicBezTo>
                    <a:cubicBezTo>
                      <a:pt x="40" y="71"/>
                      <a:pt x="40" y="71"/>
                      <a:pt x="40" y="71"/>
                    </a:cubicBezTo>
                    <a:cubicBezTo>
                      <a:pt x="40" y="71"/>
                      <a:pt x="40" y="71"/>
                      <a:pt x="41" y="71"/>
                    </a:cubicBezTo>
                    <a:cubicBezTo>
                      <a:pt x="41" y="71"/>
                      <a:pt x="41" y="72"/>
                      <a:pt x="40" y="72"/>
                    </a:cubicBezTo>
                    <a:cubicBezTo>
                      <a:pt x="41" y="72"/>
                      <a:pt x="41" y="72"/>
                      <a:pt x="42" y="72"/>
                    </a:cubicBezTo>
                    <a:cubicBezTo>
                      <a:pt x="42" y="73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4"/>
                    </a:cubicBezTo>
                    <a:cubicBezTo>
                      <a:pt x="42" y="73"/>
                      <a:pt x="42" y="74"/>
                      <a:pt x="42" y="74"/>
                    </a:cubicBezTo>
                    <a:cubicBezTo>
                      <a:pt x="42" y="74"/>
                      <a:pt x="43" y="75"/>
                      <a:pt x="43" y="75"/>
                    </a:cubicBezTo>
                    <a:cubicBezTo>
                      <a:pt x="43" y="75"/>
                      <a:pt x="43" y="76"/>
                      <a:pt x="44" y="75"/>
                    </a:cubicBezTo>
                    <a:cubicBezTo>
                      <a:pt x="44" y="76"/>
                      <a:pt x="44" y="76"/>
                      <a:pt x="44" y="76"/>
                    </a:cubicBezTo>
                    <a:cubicBezTo>
                      <a:pt x="44" y="77"/>
                      <a:pt x="44" y="78"/>
                      <a:pt x="44" y="78"/>
                    </a:cubicBezTo>
                    <a:cubicBezTo>
                      <a:pt x="44" y="78"/>
                      <a:pt x="44" y="78"/>
                      <a:pt x="44" y="78"/>
                    </a:cubicBezTo>
                    <a:cubicBezTo>
                      <a:pt x="44" y="78"/>
                      <a:pt x="45" y="79"/>
                      <a:pt x="45" y="79"/>
                    </a:cubicBezTo>
                    <a:cubicBezTo>
                      <a:pt x="45" y="79"/>
                      <a:pt x="45" y="79"/>
                      <a:pt x="45" y="79"/>
                    </a:cubicBezTo>
                    <a:cubicBezTo>
                      <a:pt x="45" y="80"/>
                      <a:pt x="46" y="79"/>
                      <a:pt x="46" y="80"/>
                    </a:cubicBezTo>
                    <a:cubicBezTo>
                      <a:pt x="46" y="80"/>
                      <a:pt x="46" y="80"/>
                      <a:pt x="45" y="80"/>
                    </a:cubicBezTo>
                    <a:cubicBezTo>
                      <a:pt x="46" y="80"/>
                      <a:pt x="46" y="80"/>
                      <a:pt x="47" y="81"/>
                    </a:cubicBezTo>
                    <a:cubicBezTo>
                      <a:pt x="47" y="81"/>
                      <a:pt x="47" y="81"/>
                      <a:pt x="46" y="81"/>
                    </a:cubicBezTo>
                    <a:cubicBezTo>
                      <a:pt x="47" y="81"/>
                      <a:pt x="47" y="81"/>
                      <a:pt x="47" y="81"/>
                    </a:cubicBezTo>
                    <a:cubicBezTo>
                      <a:pt x="47" y="82"/>
                      <a:pt x="47" y="82"/>
                      <a:pt x="47" y="82"/>
                    </a:cubicBezTo>
                    <a:cubicBezTo>
                      <a:pt x="47" y="82"/>
                      <a:pt x="47" y="82"/>
                      <a:pt x="47" y="83"/>
                    </a:cubicBezTo>
                    <a:cubicBezTo>
                      <a:pt x="47" y="83"/>
                      <a:pt x="47" y="83"/>
                      <a:pt x="47" y="83"/>
                    </a:cubicBezTo>
                    <a:cubicBezTo>
                      <a:pt x="47" y="83"/>
                      <a:pt x="47" y="83"/>
                      <a:pt x="47" y="83"/>
                    </a:cubicBezTo>
                    <a:cubicBezTo>
                      <a:pt x="48" y="83"/>
                      <a:pt x="48" y="83"/>
                      <a:pt x="48" y="83"/>
                    </a:cubicBezTo>
                    <a:cubicBezTo>
                      <a:pt x="48" y="83"/>
                      <a:pt x="48" y="83"/>
                      <a:pt x="48" y="84"/>
                    </a:cubicBezTo>
                    <a:cubicBezTo>
                      <a:pt x="49" y="85"/>
                      <a:pt x="50" y="88"/>
                      <a:pt x="51" y="89"/>
                    </a:cubicBezTo>
                    <a:cubicBezTo>
                      <a:pt x="51" y="89"/>
                      <a:pt x="51" y="89"/>
                      <a:pt x="50" y="89"/>
                    </a:cubicBezTo>
                    <a:cubicBezTo>
                      <a:pt x="51" y="89"/>
                      <a:pt x="51" y="89"/>
                      <a:pt x="52" y="90"/>
                    </a:cubicBezTo>
                    <a:cubicBezTo>
                      <a:pt x="52" y="90"/>
                      <a:pt x="52" y="90"/>
                      <a:pt x="52" y="90"/>
                    </a:cubicBezTo>
                    <a:cubicBezTo>
                      <a:pt x="52" y="91"/>
                      <a:pt x="52" y="92"/>
                      <a:pt x="52" y="92"/>
                    </a:cubicBezTo>
                    <a:cubicBezTo>
                      <a:pt x="53" y="92"/>
                      <a:pt x="52" y="92"/>
                      <a:pt x="53" y="93"/>
                    </a:cubicBezTo>
                    <a:cubicBezTo>
                      <a:pt x="53" y="93"/>
                      <a:pt x="54" y="93"/>
                      <a:pt x="53" y="94"/>
                    </a:cubicBezTo>
                    <a:cubicBezTo>
                      <a:pt x="54" y="94"/>
                      <a:pt x="54" y="94"/>
                      <a:pt x="54" y="94"/>
                    </a:cubicBezTo>
                    <a:cubicBezTo>
                      <a:pt x="54" y="94"/>
                      <a:pt x="54" y="94"/>
                      <a:pt x="54" y="94"/>
                    </a:cubicBezTo>
                    <a:cubicBezTo>
                      <a:pt x="55" y="95"/>
                      <a:pt x="55" y="97"/>
                      <a:pt x="57" y="98"/>
                    </a:cubicBezTo>
                    <a:cubicBezTo>
                      <a:pt x="57" y="99"/>
                      <a:pt x="57" y="100"/>
                      <a:pt x="58" y="100"/>
                    </a:cubicBezTo>
                    <a:cubicBezTo>
                      <a:pt x="58" y="100"/>
                      <a:pt x="58" y="100"/>
                      <a:pt x="59" y="100"/>
                    </a:cubicBezTo>
                    <a:cubicBezTo>
                      <a:pt x="59" y="100"/>
                      <a:pt x="58" y="100"/>
                      <a:pt x="58" y="100"/>
                    </a:cubicBezTo>
                    <a:cubicBezTo>
                      <a:pt x="59" y="100"/>
                      <a:pt x="59" y="102"/>
                      <a:pt x="59" y="102"/>
                    </a:cubicBezTo>
                    <a:cubicBezTo>
                      <a:pt x="59" y="102"/>
                      <a:pt x="59" y="102"/>
                      <a:pt x="59" y="102"/>
                    </a:cubicBezTo>
                    <a:cubicBezTo>
                      <a:pt x="59" y="102"/>
                      <a:pt x="60" y="102"/>
                      <a:pt x="60" y="103"/>
                    </a:cubicBezTo>
                    <a:cubicBezTo>
                      <a:pt x="60" y="105"/>
                      <a:pt x="61" y="107"/>
                      <a:pt x="63" y="108"/>
                    </a:cubicBezTo>
                    <a:cubicBezTo>
                      <a:pt x="63" y="109"/>
                      <a:pt x="62" y="109"/>
                      <a:pt x="62" y="109"/>
                    </a:cubicBezTo>
                    <a:cubicBezTo>
                      <a:pt x="64" y="110"/>
                      <a:pt x="64" y="112"/>
                      <a:pt x="66" y="113"/>
                    </a:cubicBezTo>
                    <a:cubicBezTo>
                      <a:pt x="66" y="114"/>
                      <a:pt x="67" y="114"/>
                      <a:pt x="67" y="114"/>
                    </a:cubicBezTo>
                    <a:cubicBezTo>
                      <a:pt x="66" y="111"/>
                      <a:pt x="65" y="109"/>
                      <a:pt x="64" y="106"/>
                    </a:cubicBezTo>
                    <a:cubicBezTo>
                      <a:pt x="63" y="105"/>
                      <a:pt x="62" y="104"/>
                      <a:pt x="62" y="10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6" name="Freeform 259"/>
              <p:cNvSpPr>
                <a:spLocks/>
              </p:cNvSpPr>
              <p:nvPr/>
            </p:nvSpPr>
            <p:spPr bwMode="auto">
              <a:xfrm>
                <a:off x="949" y="1486"/>
                <a:ext cx="4" cy="2"/>
              </a:xfrm>
              <a:custGeom>
                <a:avLst/>
                <a:gdLst>
                  <a:gd name="T0" fmla="*/ 1 w 2"/>
                  <a:gd name="T1" fmla="*/ 1 h 1"/>
                  <a:gd name="T2" fmla="*/ 1 w 2"/>
                  <a:gd name="T3" fmla="*/ 0 h 1"/>
                  <a:gd name="T4" fmla="*/ 1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1" y="0"/>
                      <a:pt x="1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7" name="Freeform 260"/>
              <p:cNvSpPr>
                <a:spLocks/>
              </p:cNvSpPr>
              <p:nvPr/>
            </p:nvSpPr>
            <p:spPr bwMode="auto">
              <a:xfrm>
                <a:off x="887" y="138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8" name="Freeform 261"/>
              <p:cNvSpPr>
                <a:spLocks/>
              </p:cNvSpPr>
              <p:nvPr/>
            </p:nvSpPr>
            <p:spPr bwMode="auto">
              <a:xfrm>
                <a:off x="893" y="13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89" name="Freeform 262"/>
              <p:cNvSpPr>
                <a:spLocks/>
              </p:cNvSpPr>
              <p:nvPr/>
            </p:nvSpPr>
            <p:spPr bwMode="auto">
              <a:xfrm>
                <a:off x="883" y="136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0" name="Freeform 263"/>
              <p:cNvSpPr>
                <a:spLocks/>
              </p:cNvSpPr>
              <p:nvPr/>
            </p:nvSpPr>
            <p:spPr bwMode="auto">
              <a:xfrm>
                <a:off x="895" y="1392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1" name="Freeform 264"/>
              <p:cNvSpPr>
                <a:spLocks/>
              </p:cNvSpPr>
              <p:nvPr/>
            </p:nvSpPr>
            <p:spPr bwMode="auto">
              <a:xfrm>
                <a:off x="883" y="136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2" name="Freeform 265"/>
              <p:cNvSpPr>
                <a:spLocks/>
              </p:cNvSpPr>
              <p:nvPr/>
            </p:nvSpPr>
            <p:spPr bwMode="auto">
              <a:xfrm>
                <a:off x="901" y="1690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3" name="Freeform 266"/>
              <p:cNvSpPr>
                <a:spLocks/>
              </p:cNvSpPr>
              <p:nvPr/>
            </p:nvSpPr>
            <p:spPr bwMode="auto">
              <a:xfrm>
                <a:off x="933" y="174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4" name="Freeform 267"/>
              <p:cNvSpPr>
                <a:spLocks/>
              </p:cNvSpPr>
              <p:nvPr/>
            </p:nvSpPr>
            <p:spPr bwMode="auto">
              <a:xfrm>
                <a:off x="989" y="183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5" name="Freeform 268"/>
              <p:cNvSpPr>
                <a:spLocks/>
              </p:cNvSpPr>
              <p:nvPr/>
            </p:nvSpPr>
            <p:spPr bwMode="auto">
              <a:xfrm>
                <a:off x="897" y="168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1 w 1"/>
                  <a:gd name="T7" fmla="*/ 1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6" name="Freeform 269"/>
              <p:cNvSpPr>
                <a:spLocks/>
              </p:cNvSpPr>
              <p:nvPr/>
            </p:nvSpPr>
            <p:spPr bwMode="auto">
              <a:xfrm>
                <a:off x="901" y="1688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7" name="Freeform 270"/>
              <p:cNvSpPr>
                <a:spLocks/>
              </p:cNvSpPr>
              <p:nvPr/>
            </p:nvSpPr>
            <p:spPr bwMode="auto">
              <a:xfrm>
                <a:off x="957" y="178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8" name="Freeform 271"/>
              <p:cNvSpPr>
                <a:spLocks/>
              </p:cNvSpPr>
              <p:nvPr/>
            </p:nvSpPr>
            <p:spPr bwMode="auto">
              <a:xfrm>
                <a:off x="935" y="174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99" name="Freeform 272"/>
              <p:cNvSpPr>
                <a:spLocks/>
              </p:cNvSpPr>
              <p:nvPr/>
            </p:nvSpPr>
            <p:spPr bwMode="auto">
              <a:xfrm>
                <a:off x="895" y="167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0" name="Freeform 273"/>
              <p:cNvSpPr>
                <a:spLocks/>
              </p:cNvSpPr>
              <p:nvPr/>
            </p:nvSpPr>
            <p:spPr bwMode="auto">
              <a:xfrm>
                <a:off x="953" y="17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1" name="Freeform 274"/>
              <p:cNvSpPr>
                <a:spLocks/>
              </p:cNvSpPr>
              <p:nvPr/>
            </p:nvSpPr>
            <p:spPr bwMode="auto">
              <a:xfrm>
                <a:off x="953" y="1778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2" name="Freeform 275"/>
              <p:cNvSpPr>
                <a:spLocks/>
              </p:cNvSpPr>
              <p:nvPr/>
            </p:nvSpPr>
            <p:spPr bwMode="auto">
              <a:xfrm>
                <a:off x="891" y="167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3" name="Freeform 276"/>
              <p:cNvSpPr>
                <a:spLocks/>
              </p:cNvSpPr>
              <p:nvPr/>
            </p:nvSpPr>
            <p:spPr bwMode="auto">
              <a:xfrm>
                <a:off x="895" y="16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4" name="Freeform 277"/>
              <p:cNvSpPr>
                <a:spLocks/>
              </p:cNvSpPr>
              <p:nvPr/>
            </p:nvSpPr>
            <p:spPr bwMode="auto">
              <a:xfrm>
                <a:off x="895" y="1678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5" name="Freeform 278"/>
              <p:cNvSpPr>
                <a:spLocks/>
              </p:cNvSpPr>
              <p:nvPr/>
            </p:nvSpPr>
            <p:spPr bwMode="auto">
              <a:xfrm>
                <a:off x="971" y="180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6" name="Freeform 279"/>
              <p:cNvSpPr>
                <a:spLocks/>
              </p:cNvSpPr>
              <p:nvPr/>
            </p:nvSpPr>
            <p:spPr bwMode="auto">
              <a:xfrm>
                <a:off x="883" y="1654"/>
                <a:ext cx="138" cy="228"/>
              </a:xfrm>
              <a:custGeom>
                <a:avLst/>
                <a:gdLst>
                  <a:gd name="T0" fmla="*/ 58 w 69"/>
                  <a:gd name="T1" fmla="*/ 93 h 114"/>
                  <a:gd name="T2" fmla="*/ 48 w 69"/>
                  <a:gd name="T3" fmla="*/ 76 h 114"/>
                  <a:gd name="T4" fmla="*/ 39 w 69"/>
                  <a:gd name="T5" fmla="*/ 61 h 114"/>
                  <a:gd name="T6" fmla="*/ 35 w 69"/>
                  <a:gd name="T7" fmla="*/ 54 h 114"/>
                  <a:gd name="T8" fmla="*/ 31 w 69"/>
                  <a:gd name="T9" fmla="*/ 48 h 114"/>
                  <a:gd name="T10" fmla="*/ 25 w 69"/>
                  <a:gd name="T11" fmla="*/ 37 h 114"/>
                  <a:gd name="T12" fmla="*/ 21 w 69"/>
                  <a:gd name="T13" fmla="*/ 30 h 114"/>
                  <a:gd name="T14" fmla="*/ 14 w 69"/>
                  <a:gd name="T15" fmla="*/ 21 h 114"/>
                  <a:gd name="T16" fmla="*/ 12 w 69"/>
                  <a:gd name="T17" fmla="*/ 15 h 114"/>
                  <a:gd name="T18" fmla="*/ 7 w 69"/>
                  <a:gd name="T19" fmla="*/ 8 h 114"/>
                  <a:gd name="T20" fmla="*/ 4 w 69"/>
                  <a:gd name="T21" fmla="*/ 3 h 114"/>
                  <a:gd name="T22" fmla="*/ 2 w 69"/>
                  <a:gd name="T23" fmla="*/ 1 h 114"/>
                  <a:gd name="T24" fmla="*/ 2 w 69"/>
                  <a:gd name="T25" fmla="*/ 1 h 114"/>
                  <a:gd name="T26" fmla="*/ 2 w 69"/>
                  <a:gd name="T27" fmla="*/ 2 h 114"/>
                  <a:gd name="T28" fmla="*/ 3 w 69"/>
                  <a:gd name="T29" fmla="*/ 4 h 114"/>
                  <a:gd name="T30" fmla="*/ 5 w 69"/>
                  <a:gd name="T31" fmla="*/ 7 h 114"/>
                  <a:gd name="T32" fmla="*/ 5 w 69"/>
                  <a:gd name="T33" fmla="*/ 8 h 114"/>
                  <a:gd name="T34" fmla="*/ 7 w 69"/>
                  <a:gd name="T35" fmla="*/ 11 h 114"/>
                  <a:gd name="T36" fmla="*/ 7 w 69"/>
                  <a:gd name="T37" fmla="*/ 14 h 114"/>
                  <a:gd name="T38" fmla="*/ 10 w 69"/>
                  <a:gd name="T39" fmla="*/ 16 h 114"/>
                  <a:gd name="T40" fmla="*/ 10 w 69"/>
                  <a:gd name="T41" fmla="*/ 18 h 114"/>
                  <a:gd name="T42" fmla="*/ 10 w 69"/>
                  <a:gd name="T43" fmla="*/ 20 h 114"/>
                  <a:gd name="T44" fmla="*/ 11 w 69"/>
                  <a:gd name="T45" fmla="*/ 21 h 114"/>
                  <a:gd name="T46" fmla="*/ 12 w 69"/>
                  <a:gd name="T47" fmla="*/ 22 h 114"/>
                  <a:gd name="T48" fmla="*/ 13 w 69"/>
                  <a:gd name="T49" fmla="*/ 24 h 114"/>
                  <a:gd name="T50" fmla="*/ 14 w 69"/>
                  <a:gd name="T51" fmla="*/ 25 h 114"/>
                  <a:gd name="T52" fmla="*/ 14 w 69"/>
                  <a:gd name="T53" fmla="*/ 26 h 114"/>
                  <a:gd name="T54" fmla="*/ 15 w 69"/>
                  <a:gd name="T55" fmla="*/ 27 h 114"/>
                  <a:gd name="T56" fmla="*/ 17 w 69"/>
                  <a:gd name="T57" fmla="*/ 32 h 114"/>
                  <a:gd name="T58" fmla="*/ 18 w 69"/>
                  <a:gd name="T59" fmla="*/ 34 h 114"/>
                  <a:gd name="T60" fmla="*/ 21 w 69"/>
                  <a:gd name="T61" fmla="*/ 36 h 114"/>
                  <a:gd name="T62" fmla="*/ 23 w 69"/>
                  <a:gd name="T63" fmla="*/ 41 h 114"/>
                  <a:gd name="T64" fmla="*/ 25 w 69"/>
                  <a:gd name="T65" fmla="*/ 44 h 114"/>
                  <a:gd name="T66" fmla="*/ 26 w 69"/>
                  <a:gd name="T67" fmla="*/ 46 h 114"/>
                  <a:gd name="T68" fmla="*/ 27 w 69"/>
                  <a:gd name="T69" fmla="*/ 46 h 114"/>
                  <a:gd name="T70" fmla="*/ 28 w 69"/>
                  <a:gd name="T71" fmla="*/ 49 h 114"/>
                  <a:gd name="T72" fmla="*/ 30 w 69"/>
                  <a:gd name="T73" fmla="*/ 53 h 114"/>
                  <a:gd name="T74" fmla="*/ 32 w 69"/>
                  <a:gd name="T75" fmla="*/ 55 h 114"/>
                  <a:gd name="T76" fmla="*/ 34 w 69"/>
                  <a:gd name="T77" fmla="*/ 59 h 114"/>
                  <a:gd name="T78" fmla="*/ 35 w 69"/>
                  <a:gd name="T79" fmla="*/ 61 h 114"/>
                  <a:gd name="T80" fmla="*/ 35 w 69"/>
                  <a:gd name="T81" fmla="*/ 62 h 114"/>
                  <a:gd name="T82" fmla="*/ 39 w 69"/>
                  <a:gd name="T83" fmla="*/ 67 h 114"/>
                  <a:gd name="T84" fmla="*/ 40 w 69"/>
                  <a:gd name="T85" fmla="*/ 69 h 114"/>
                  <a:gd name="T86" fmla="*/ 41 w 69"/>
                  <a:gd name="T87" fmla="*/ 71 h 114"/>
                  <a:gd name="T88" fmla="*/ 45 w 69"/>
                  <a:gd name="T89" fmla="*/ 74 h 114"/>
                  <a:gd name="T90" fmla="*/ 45 w 69"/>
                  <a:gd name="T91" fmla="*/ 76 h 114"/>
                  <a:gd name="T92" fmla="*/ 48 w 69"/>
                  <a:gd name="T93" fmla="*/ 80 h 114"/>
                  <a:gd name="T94" fmla="*/ 50 w 69"/>
                  <a:gd name="T95" fmla="*/ 84 h 114"/>
                  <a:gd name="T96" fmla="*/ 54 w 69"/>
                  <a:gd name="T97" fmla="*/ 91 h 114"/>
                  <a:gd name="T98" fmla="*/ 55 w 69"/>
                  <a:gd name="T99" fmla="*/ 94 h 114"/>
                  <a:gd name="T100" fmla="*/ 60 w 69"/>
                  <a:gd name="T101" fmla="*/ 101 h 114"/>
                  <a:gd name="T102" fmla="*/ 62 w 69"/>
                  <a:gd name="T103" fmla="*/ 103 h 114"/>
                  <a:gd name="T104" fmla="*/ 69 w 69"/>
                  <a:gd name="T105" fmla="*/ 114 h 1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" h="114">
                    <a:moveTo>
                      <a:pt x="64" y="104"/>
                    </a:moveTo>
                    <a:cubicBezTo>
                      <a:pt x="62" y="101"/>
                      <a:pt x="61" y="97"/>
                      <a:pt x="58" y="94"/>
                    </a:cubicBezTo>
                    <a:cubicBezTo>
                      <a:pt x="58" y="94"/>
                      <a:pt x="58" y="94"/>
                      <a:pt x="58" y="94"/>
                    </a:cubicBezTo>
                    <a:cubicBezTo>
                      <a:pt x="58" y="94"/>
                      <a:pt x="58" y="94"/>
                      <a:pt x="58" y="93"/>
                    </a:cubicBezTo>
                    <a:cubicBezTo>
                      <a:pt x="58" y="93"/>
                      <a:pt x="58" y="93"/>
                      <a:pt x="58" y="93"/>
                    </a:cubicBezTo>
                    <a:cubicBezTo>
                      <a:pt x="58" y="93"/>
                      <a:pt x="58" y="93"/>
                      <a:pt x="58" y="93"/>
                    </a:cubicBezTo>
                    <a:cubicBezTo>
                      <a:pt x="57" y="91"/>
                      <a:pt x="56" y="91"/>
                      <a:pt x="56" y="89"/>
                    </a:cubicBezTo>
                    <a:cubicBezTo>
                      <a:pt x="55" y="89"/>
                      <a:pt x="55" y="88"/>
                      <a:pt x="55" y="88"/>
                    </a:cubicBezTo>
                    <a:cubicBezTo>
                      <a:pt x="54" y="87"/>
                      <a:pt x="54" y="87"/>
                      <a:pt x="54" y="86"/>
                    </a:cubicBezTo>
                    <a:cubicBezTo>
                      <a:pt x="52" y="83"/>
                      <a:pt x="50" y="80"/>
                      <a:pt x="48" y="76"/>
                    </a:cubicBezTo>
                    <a:cubicBezTo>
                      <a:pt x="46" y="72"/>
                      <a:pt x="44" y="69"/>
                      <a:pt x="41" y="65"/>
                    </a:cubicBezTo>
                    <a:cubicBezTo>
                      <a:pt x="40" y="65"/>
                      <a:pt x="40" y="64"/>
                      <a:pt x="39" y="64"/>
                    </a:cubicBezTo>
                    <a:cubicBezTo>
                      <a:pt x="39" y="63"/>
                      <a:pt x="39" y="63"/>
                      <a:pt x="39" y="62"/>
                    </a:cubicBezTo>
                    <a:cubicBezTo>
                      <a:pt x="39" y="62"/>
                      <a:pt x="39" y="62"/>
                      <a:pt x="39" y="62"/>
                    </a:cubicBezTo>
                    <a:cubicBezTo>
                      <a:pt x="39" y="62"/>
                      <a:pt x="39" y="62"/>
                      <a:pt x="39" y="61"/>
                    </a:cubicBezTo>
                    <a:cubicBezTo>
                      <a:pt x="37" y="61"/>
                      <a:pt x="39" y="61"/>
                      <a:pt x="39" y="59"/>
                    </a:cubicBezTo>
                    <a:cubicBezTo>
                      <a:pt x="37" y="58"/>
                      <a:pt x="36" y="57"/>
                      <a:pt x="35" y="55"/>
                    </a:cubicBezTo>
                    <a:cubicBezTo>
                      <a:pt x="35" y="55"/>
                      <a:pt x="35" y="55"/>
                      <a:pt x="35" y="55"/>
                    </a:cubicBezTo>
                    <a:cubicBezTo>
                      <a:pt x="35" y="54"/>
                      <a:pt x="34" y="54"/>
                      <a:pt x="34" y="54"/>
                    </a:cubicBezTo>
                    <a:cubicBezTo>
                      <a:pt x="34" y="54"/>
                      <a:pt x="35" y="54"/>
                      <a:pt x="35" y="54"/>
                    </a:cubicBezTo>
                    <a:cubicBezTo>
                      <a:pt x="34" y="53"/>
                      <a:pt x="34" y="53"/>
                      <a:pt x="34" y="53"/>
                    </a:cubicBezTo>
                    <a:cubicBezTo>
                      <a:pt x="33" y="52"/>
                      <a:pt x="33" y="51"/>
                      <a:pt x="33" y="50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2" y="50"/>
                      <a:pt x="32" y="48"/>
                      <a:pt x="31" y="48"/>
                    </a:cubicBezTo>
                    <a:cubicBezTo>
                      <a:pt x="31" y="48"/>
                      <a:pt x="31" y="48"/>
                      <a:pt x="31" y="48"/>
                    </a:cubicBezTo>
                    <a:cubicBezTo>
                      <a:pt x="30" y="46"/>
                      <a:pt x="29" y="44"/>
                      <a:pt x="28" y="43"/>
                    </a:cubicBezTo>
                    <a:cubicBezTo>
                      <a:pt x="27" y="42"/>
                      <a:pt x="27" y="40"/>
                      <a:pt x="26" y="39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9"/>
                      <a:pt x="26" y="38"/>
                      <a:pt x="25" y="37"/>
                    </a:cubicBezTo>
                    <a:cubicBezTo>
                      <a:pt x="25" y="37"/>
                      <a:pt x="25" y="37"/>
                      <a:pt x="25" y="37"/>
                    </a:cubicBezTo>
                    <a:cubicBezTo>
                      <a:pt x="25" y="36"/>
                      <a:pt x="23" y="35"/>
                      <a:pt x="23" y="34"/>
                    </a:cubicBezTo>
                    <a:cubicBezTo>
                      <a:pt x="23" y="35"/>
                      <a:pt x="22" y="34"/>
                      <a:pt x="22" y="34"/>
                    </a:cubicBezTo>
                    <a:cubicBezTo>
                      <a:pt x="22" y="33"/>
                      <a:pt x="22" y="33"/>
                      <a:pt x="22" y="32"/>
                    </a:cubicBezTo>
                    <a:cubicBezTo>
                      <a:pt x="22" y="31"/>
                      <a:pt x="21" y="32"/>
                      <a:pt x="21" y="31"/>
                    </a:cubicBezTo>
                    <a:cubicBezTo>
                      <a:pt x="21" y="31"/>
                      <a:pt x="21" y="30"/>
                      <a:pt x="21" y="30"/>
                    </a:cubicBezTo>
                    <a:cubicBezTo>
                      <a:pt x="20" y="30"/>
                      <a:pt x="19" y="30"/>
                      <a:pt x="19" y="29"/>
                    </a:cubicBezTo>
                    <a:cubicBezTo>
                      <a:pt x="19" y="29"/>
                      <a:pt x="19" y="29"/>
                      <a:pt x="20" y="29"/>
                    </a:cubicBezTo>
                    <a:cubicBezTo>
                      <a:pt x="19" y="28"/>
                      <a:pt x="18" y="26"/>
                      <a:pt x="17" y="25"/>
                    </a:cubicBezTo>
                    <a:cubicBezTo>
                      <a:pt x="17" y="25"/>
                      <a:pt x="17" y="25"/>
                      <a:pt x="17" y="25"/>
                    </a:cubicBezTo>
                    <a:cubicBezTo>
                      <a:pt x="16" y="23"/>
                      <a:pt x="16" y="21"/>
                      <a:pt x="14" y="21"/>
                    </a:cubicBezTo>
                    <a:cubicBezTo>
                      <a:pt x="14" y="20"/>
                      <a:pt x="14" y="20"/>
                      <a:pt x="14" y="19"/>
                    </a:cubicBezTo>
                    <a:cubicBezTo>
                      <a:pt x="13" y="18"/>
                      <a:pt x="13" y="18"/>
                      <a:pt x="12" y="18"/>
                    </a:cubicBezTo>
                    <a:cubicBezTo>
                      <a:pt x="12" y="18"/>
                      <a:pt x="12" y="17"/>
                      <a:pt x="13" y="17"/>
                    </a:cubicBezTo>
                    <a:cubicBezTo>
                      <a:pt x="12" y="17"/>
                      <a:pt x="12" y="16"/>
                      <a:pt x="11" y="16"/>
                    </a:cubicBezTo>
                    <a:cubicBezTo>
                      <a:pt x="11" y="16"/>
                      <a:pt x="11" y="16"/>
                      <a:pt x="12" y="15"/>
                    </a:cubicBezTo>
                    <a:cubicBezTo>
                      <a:pt x="11" y="15"/>
                      <a:pt x="10" y="15"/>
                      <a:pt x="10" y="14"/>
                    </a:cubicBezTo>
                    <a:cubicBezTo>
                      <a:pt x="10" y="14"/>
                      <a:pt x="10" y="13"/>
                      <a:pt x="10" y="14"/>
                    </a:cubicBezTo>
                    <a:cubicBezTo>
                      <a:pt x="9" y="13"/>
                      <a:pt x="10" y="13"/>
                      <a:pt x="10" y="13"/>
                    </a:cubicBezTo>
                    <a:cubicBezTo>
                      <a:pt x="9" y="12"/>
                      <a:pt x="8" y="11"/>
                      <a:pt x="8" y="10"/>
                    </a:cubicBezTo>
                    <a:cubicBezTo>
                      <a:pt x="8" y="10"/>
                      <a:pt x="7" y="8"/>
                      <a:pt x="7" y="8"/>
                    </a:cubicBezTo>
                    <a:cubicBezTo>
                      <a:pt x="6" y="7"/>
                      <a:pt x="6" y="6"/>
                      <a:pt x="5" y="6"/>
                    </a:cubicBezTo>
                    <a:cubicBezTo>
                      <a:pt x="5" y="6"/>
                      <a:pt x="5" y="6"/>
                      <a:pt x="6" y="6"/>
                    </a:cubicBezTo>
                    <a:cubicBezTo>
                      <a:pt x="5" y="6"/>
                      <a:pt x="5" y="5"/>
                      <a:pt x="5" y="4"/>
                    </a:cubicBezTo>
                    <a:cubicBezTo>
                      <a:pt x="4" y="4"/>
                      <a:pt x="4" y="4"/>
                      <a:pt x="4" y="4"/>
                    </a:cubicBezTo>
                    <a:cubicBezTo>
                      <a:pt x="4" y="4"/>
                      <a:pt x="4" y="4"/>
                      <a:pt x="4" y="3"/>
                    </a:cubicBezTo>
                    <a:cubicBezTo>
                      <a:pt x="4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2"/>
                    </a:cubicBezTo>
                    <a:cubicBezTo>
                      <a:pt x="3" y="3"/>
                      <a:pt x="3" y="3"/>
                      <a:pt x="4" y="3"/>
                    </a:cubicBezTo>
                    <a:cubicBezTo>
                      <a:pt x="4" y="2"/>
                      <a:pt x="3" y="2"/>
                      <a:pt x="3" y="2"/>
                    </a:cubicBezTo>
                    <a:cubicBezTo>
                      <a:pt x="3" y="1"/>
                      <a:pt x="3" y="1"/>
                      <a:pt x="2" y="1"/>
                    </a:cubicBezTo>
                    <a:cubicBezTo>
                      <a:pt x="2" y="1"/>
                      <a:pt x="2" y="1"/>
                      <a:pt x="3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1" y="1"/>
                    </a:cubicBezTo>
                    <a:cubicBezTo>
                      <a:pt x="1" y="1"/>
                      <a:pt x="1" y="1"/>
                      <a:pt x="2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1"/>
                      <a:pt x="1" y="1"/>
                      <a:pt x="2" y="2"/>
                    </a:cubicBezTo>
                    <a:cubicBezTo>
                      <a:pt x="2" y="2"/>
                      <a:pt x="2" y="2"/>
                      <a:pt x="2" y="1"/>
                    </a:cubicBezTo>
                    <a:cubicBezTo>
                      <a:pt x="2" y="2"/>
                      <a:pt x="3" y="2"/>
                      <a:pt x="2" y="2"/>
                    </a:cubicBezTo>
                    <a:cubicBezTo>
                      <a:pt x="2" y="2"/>
                      <a:pt x="2" y="2"/>
                      <a:pt x="2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3"/>
                      <a:pt x="3" y="3"/>
                      <a:pt x="3" y="4"/>
                    </a:cubicBez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cubicBezTo>
                      <a:pt x="3" y="5"/>
                      <a:pt x="4" y="5"/>
                      <a:pt x="4" y="6"/>
                    </a:cubicBezTo>
                    <a:cubicBezTo>
                      <a:pt x="4" y="7"/>
                      <a:pt x="4" y="7"/>
                      <a:pt x="5" y="7"/>
                    </a:cubicBezTo>
                    <a:cubicBezTo>
                      <a:pt x="5" y="8"/>
                      <a:pt x="4" y="7"/>
                      <a:pt x="5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4" y="8"/>
                      <a:pt x="5" y="9"/>
                      <a:pt x="5" y="8"/>
                    </a:cubicBezTo>
                    <a:cubicBezTo>
                      <a:pt x="5" y="9"/>
                      <a:pt x="5" y="10"/>
                      <a:pt x="6" y="10"/>
                    </a:cubicBezTo>
                    <a:cubicBezTo>
                      <a:pt x="6" y="10"/>
                      <a:pt x="5" y="10"/>
                      <a:pt x="5" y="10"/>
                    </a:cubicBezTo>
                    <a:cubicBezTo>
                      <a:pt x="6" y="10"/>
                      <a:pt x="6" y="11"/>
                      <a:pt x="6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7" y="11"/>
                      <a:pt x="7" y="11"/>
                      <a:pt x="7" y="11"/>
                    </a:cubicBezTo>
                    <a:cubicBezTo>
                      <a:pt x="7" y="11"/>
                      <a:pt x="7" y="11"/>
                      <a:pt x="7" y="12"/>
                    </a:cubicBezTo>
                    <a:cubicBezTo>
                      <a:pt x="7" y="12"/>
                      <a:pt x="7" y="12"/>
                      <a:pt x="7" y="12"/>
                    </a:cubicBezTo>
                    <a:cubicBezTo>
                      <a:pt x="7" y="12"/>
                      <a:pt x="6" y="12"/>
                      <a:pt x="6" y="12"/>
                    </a:cubicBezTo>
                    <a:cubicBezTo>
                      <a:pt x="7" y="13"/>
                      <a:pt x="7" y="13"/>
                      <a:pt x="7" y="13"/>
                    </a:cubicBezTo>
                    <a:cubicBezTo>
                      <a:pt x="7" y="13"/>
                      <a:pt x="7" y="14"/>
                      <a:pt x="7" y="14"/>
                    </a:cubicBezTo>
                    <a:cubicBezTo>
                      <a:pt x="8" y="13"/>
                      <a:pt x="8" y="14"/>
                      <a:pt x="8" y="14"/>
                    </a:cubicBezTo>
                    <a:cubicBezTo>
                      <a:pt x="8" y="15"/>
                      <a:pt x="8" y="15"/>
                      <a:pt x="8" y="15"/>
                    </a:cubicBezTo>
                    <a:cubicBezTo>
                      <a:pt x="9" y="15"/>
                      <a:pt x="7" y="15"/>
                      <a:pt x="8" y="16"/>
                    </a:cubicBezTo>
                    <a:cubicBezTo>
                      <a:pt x="8" y="15"/>
                      <a:pt x="9" y="16"/>
                      <a:pt x="9" y="16"/>
                    </a:cubicBezTo>
                    <a:cubicBezTo>
                      <a:pt x="9" y="16"/>
                      <a:pt x="9" y="16"/>
                      <a:pt x="10" y="16"/>
                    </a:cubicBezTo>
                    <a:cubicBezTo>
                      <a:pt x="9" y="16"/>
                      <a:pt x="10" y="16"/>
                      <a:pt x="9" y="16"/>
                    </a:cubicBezTo>
                    <a:cubicBezTo>
                      <a:pt x="9" y="16"/>
                      <a:pt x="9" y="16"/>
                      <a:pt x="9" y="16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9" y="18"/>
                      <a:pt x="9" y="17"/>
                      <a:pt x="9" y="18"/>
                    </a:cubicBezTo>
                    <a:cubicBezTo>
                      <a:pt x="9" y="18"/>
                      <a:pt x="9" y="18"/>
                      <a:pt x="10" y="18"/>
                    </a:cubicBezTo>
                    <a:cubicBezTo>
                      <a:pt x="10" y="18"/>
                      <a:pt x="10" y="19"/>
                      <a:pt x="10" y="19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19"/>
                      <a:pt x="10" y="19"/>
                      <a:pt x="10" y="20"/>
                    </a:cubicBezTo>
                    <a:cubicBezTo>
                      <a:pt x="10" y="20"/>
                      <a:pt x="10" y="20"/>
                      <a:pt x="10" y="19"/>
                    </a:cubicBezTo>
                    <a:cubicBezTo>
                      <a:pt x="10" y="20"/>
                      <a:pt x="9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0"/>
                      <a:pt x="10" y="20"/>
                    </a:cubicBezTo>
                    <a:cubicBezTo>
                      <a:pt x="10" y="20"/>
                      <a:pt x="10" y="21"/>
                      <a:pt x="10" y="21"/>
                    </a:cubicBezTo>
                    <a:cubicBezTo>
                      <a:pt x="10" y="21"/>
                      <a:pt x="11" y="21"/>
                      <a:pt x="11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0"/>
                      <a:pt x="11" y="21"/>
                      <a:pt x="11" y="21"/>
                    </a:cubicBezTo>
                    <a:cubicBezTo>
                      <a:pt x="11" y="21"/>
                      <a:pt x="11" y="21"/>
                      <a:pt x="11" y="21"/>
                    </a:cubicBezTo>
                    <a:cubicBezTo>
                      <a:pt x="11" y="21"/>
                      <a:pt x="11" y="21"/>
                      <a:pt x="11" y="22"/>
                    </a:cubicBezTo>
                    <a:cubicBezTo>
                      <a:pt x="11" y="22"/>
                      <a:pt x="11" y="22"/>
                      <a:pt x="12" y="21"/>
                    </a:cubicBezTo>
                    <a:cubicBezTo>
                      <a:pt x="11" y="22"/>
                      <a:pt x="12" y="22"/>
                      <a:pt x="12" y="22"/>
                    </a:cubicBezTo>
                    <a:cubicBezTo>
                      <a:pt x="12" y="22"/>
                      <a:pt x="12" y="22"/>
                      <a:pt x="12" y="23"/>
                    </a:cubicBezTo>
                    <a:cubicBezTo>
                      <a:pt x="12" y="22"/>
                      <a:pt x="12" y="23"/>
                      <a:pt x="13" y="22"/>
                    </a:cubicBezTo>
                    <a:cubicBezTo>
                      <a:pt x="13" y="23"/>
                      <a:pt x="12" y="23"/>
                      <a:pt x="12" y="23"/>
                    </a:cubicBezTo>
                    <a:cubicBezTo>
                      <a:pt x="12" y="23"/>
                      <a:pt x="12" y="24"/>
                      <a:pt x="12" y="24"/>
                    </a:cubicBezTo>
                    <a:cubicBezTo>
                      <a:pt x="12" y="24"/>
                      <a:pt x="12" y="24"/>
                      <a:pt x="13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24"/>
                      <a:pt x="13" y="24"/>
                      <a:pt x="13" y="24"/>
                    </a:cubicBezTo>
                    <a:cubicBezTo>
                      <a:pt x="13" y="24"/>
                      <a:pt x="14" y="24"/>
                      <a:pt x="14" y="25"/>
                    </a:cubicBezTo>
                    <a:cubicBezTo>
                      <a:pt x="13" y="25"/>
                      <a:pt x="13" y="24"/>
                      <a:pt x="13" y="25"/>
                    </a:cubicBezTo>
                    <a:cubicBezTo>
                      <a:pt x="13" y="25"/>
                      <a:pt x="14" y="25"/>
                      <a:pt x="14" y="25"/>
                    </a:cubicBezTo>
                    <a:cubicBezTo>
                      <a:pt x="14" y="25"/>
                      <a:pt x="15" y="25"/>
                      <a:pt x="16" y="25"/>
                    </a:cubicBezTo>
                    <a:cubicBezTo>
                      <a:pt x="16" y="25"/>
                      <a:pt x="15" y="25"/>
                      <a:pt x="15" y="25"/>
                    </a:cubicBezTo>
                    <a:cubicBezTo>
                      <a:pt x="15" y="26"/>
                      <a:pt x="14" y="25"/>
                      <a:pt x="14" y="26"/>
                    </a:cubicBezTo>
                    <a:cubicBezTo>
                      <a:pt x="14" y="26"/>
                      <a:pt x="14" y="26"/>
                      <a:pt x="13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6"/>
                      <a:pt x="15" y="26"/>
                      <a:pt x="15" y="26"/>
                    </a:cubicBezTo>
                    <a:cubicBezTo>
                      <a:pt x="14" y="26"/>
                      <a:pt x="14" y="27"/>
                      <a:pt x="14" y="27"/>
                    </a:cubicBezTo>
                    <a:cubicBezTo>
                      <a:pt x="14" y="27"/>
                      <a:pt x="15" y="26"/>
                      <a:pt x="15" y="27"/>
                    </a:cubicBezTo>
                    <a:cubicBezTo>
                      <a:pt x="15" y="27"/>
                      <a:pt x="15" y="27"/>
                      <a:pt x="14" y="27"/>
                    </a:cubicBezTo>
                    <a:cubicBezTo>
                      <a:pt x="16" y="28"/>
                      <a:pt x="16" y="30"/>
                      <a:pt x="17" y="30"/>
                    </a:cubicBezTo>
                    <a:cubicBezTo>
                      <a:pt x="17" y="31"/>
                      <a:pt x="17" y="31"/>
                      <a:pt x="17" y="32"/>
                    </a:cubicBezTo>
                    <a:cubicBezTo>
                      <a:pt x="17" y="31"/>
                      <a:pt x="17" y="31"/>
                      <a:pt x="17" y="31"/>
                    </a:cubicBezTo>
                    <a:cubicBezTo>
                      <a:pt x="17" y="31"/>
                      <a:pt x="17" y="31"/>
                      <a:pt x="17" y="32"/>
                    </a:cubicBezTo>
                    <a:cubicBezTo>
                      <a:pt x="17" y="32"/>
                      <a:pt x="17" y="32"/>
                      <a:pt x="17" y="32"/>
                    </a:cubicBezTo>
                    <a:cubicBezTo>
                      <a:pt x="17" y="32"/>
                      <a:pt x="18" y="33"/>
                      <a:pt x="18" y="33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18" y="33"/>
                      <a:pt x="18" y="33"/>
                      <a:pt x="18" y="33"/>
                    </a:cubicBezTo>
                    <a:cubicBezTo>
                      <a:pt x="18" y="33"/>
                      <a:pt x="18" y="33"/>
                      <a:pt x="18" y="34"/>
                    </a:cubicBezTo>
                    <a:cubicBezTo>
                      <a:pt x="18" y="34"/>
                      <a:pt x="18" y="34"/>
                      <a:pt x="19" y="34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5"/>
                      <a:pt x="19" y="35"/>
                      <a:pt x="20" y="36"/>
                    </a:cubicBezTo>
                    <a:cubicBezTo>
                      <a:pt x="20" y="36"/>
                      <a:pt x="20" y="36"/>
                      <a:pt x="20" y="35"/>
                    </a:cubicBezTo>
                    <a:cubicBezTo>
                      <a:pt x="21" y="35"/>
                      <a:pt x="20" y="36"/>
                      <a:pt x="21" y="36"/>
                    </a:cubicBezTo>
                    <a:cubicBezTo>
                      <a:pt x="21" y="36"/>
                      <a:pt x="21" y="36"/>
                      <a:pt x="20" y="36"/>
                    </a:cubicBezTo>
                    <a:cubicBezTo>
                      <a:pt x="20" y="37"/>
                      <a:pt x="21" y="37"/>
                      <a:pt x="22" y="38"/>
                    </a:cubicBezTo>
                    <a:cubicBezTo>
                      <a:pt x="22" y="39"/>
                      <a:pt x="22" y="40"/>
                      <a:pt x="22" y="40"/>
                    </a:cubicBezTo>
                    <a:cubicBezTo>
                      <a:pt x="22" y="40"/>
                      <a:pt x="23" y="40"/>
                      <a:pt x="23" y="40"/>
                    </a:cubicBezTo>
                    <a:cubicBezTo>
                      <a:pt x="24" y="40"/>
                      <a:pt x="23" y="41"/>
                      <a:pt x="23" y="41"/>
                    </a:cubicBezTo>
                    <a:cubicBezTo>
                      <a:pt x="23" y="41"/>
                      <a:pt x="23" y="41"/>
                      <a:pt x="23" y="42"/>
                    </a:cubicBezTo>
                    <a:cubicBezTo>
                      <a:pt x="23" y="42"/>
                      <a:pt x="24" y="42"/>
                      <a:pt x="24" y="42"/>
                    </a:cubicBezTo>
                    <a:cubicBezTo>
                      <a:pt x="24" y="42"/>
                      <a:pt x="24" y="42"/>
                      <a:pt x="24" y="43"/>
                    </a:cubicBezTo>
                    <a:cubicBezTo>
                      <a:pt x="25" y="43"/>
                      <a:pt x="25" y="43"/>
                      <a:pt x="25" y="43"/>
                    </a:cubicBezTo>
                    <a:cubicBezTo>
                      <a:pt x="25" y="43"/>
                      <a:pt x="25" y="43"/>
                      <a:pt x="25" y="44"/>
                    </a:cubicBezTo>
                    <a:cubicBezTo>
                      <a:pt x="26" y="44"/>
                      <a:pt x="26" y="44"/>
                      <a:pt x="26" y="44"/>
                    </a:cubicBezTo>
                    <a:cubicBezTo>
                      <a:pt x="25" y="44"/>
                      <a:pt x="25" y="44"/>
                      <a:pt x="25" y="44"/>
                    </a:cubicBezTo>
                    <a:cubicBezTo>
                      <a:pt x="25" y="44"/>
                      <a:pt x="26" y="44"/>
                      <a:pt x="26" y="45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6" y="45"/>
                      <a:pt x="26" y="46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6" y="45"/>
                      <a:pt x="26" y="45"/>
                    </a:cubicBezTo>
                    <a:cubicBezTo>
                      <a:pt x="26" y="45"/>
                      <a:pt x="27" y="45"/>
                      <a:pt x="27" y="45"/>
                    </a:cubicBezTo>
                    <a:cubicBezTo>
                      <a:pt x="27" y="45"/>
                      <a:pt x="27" y="45"/>
                      <a:pt x="27" y="46"/>
                    </a:cubicBezTo>
                    <a:cubicBezTo>
                      <a:pt x="27" y="46"/>
                      <a:pt x="27" y="46"/>
                      <a:pt x="27" y="46"/>
                    </a:cubicBezTo>
                    <a:cubicBezTo>
                      <a:pt x="27" y="47"/>
                      <a:pt x="27" y="47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8"/>
                      <a:pt x="27" y="48"/>
                      <a:pt x="27" y="48"/>
                    </a:cubicBezTo>
                    <a:cubicBezTo>
                      <a:pt x="27" y="48"/>
                      <a:pt x="28" y="48"/>
                      <a:pt x="28" y="48"/>
                    </a:cubicBezTo>
                    <a:cubicBezTo>
                      <a:pt x="28" y="48"/>
                      <a:pt x="28" y="49"/>
                      <a:pt x="28" y="49"/>
                    </a:cubicBezTo>
                    <a:cubicBezTo>
                      <a:pt x="28" y="49"/>
                      <a:pt x="28" y="49"/>
                      <a:pt x="28" y="49"/>
                    </a:cubicBezTo>
                    <a:cubicBezTo>
                      <a:pt x="28" y="49"/>
                      <a:pt x="28" y="49"/>
                      <a:pt x="28" y="49"/>
                    </a:cubicBezTo>
                    <a:cubicBezTo>
                      <a:pt x="28" y="50"/>
                      <a:pt x="29" y="50"/>
                      <a:pt x="29" y="52"/>
                    </a:cubicBezTo>
                    <a:cubicBezTo>
                      <a:pt x="30" y="52"/>
                      <a:pt x="30" y="52"/>
                      <a:pt x="30" y="52"/>
                    </a:cubicBezTo>
                    <a:cubicBezTo>
                      <a:pt x="29" y="52"/>
                      <a:pt x="30" y="53"/>
                      <a:pt x="30" y="53"/>
                    </a:cubicBezTo>
                    <a:cubicBezTo>
                      <a:pt x="30" y="53"/>
                      <a:pt x="31" y="53"/>
                      <a:pt x="31" y="53"/>
                    </a:cubicBezTo>
                    <a:cubicBezTo>
                      <a:pt x="31" y="53"/>
                      <a:pt x="31" y="53"/>
                      <a:pt x="31" y="53"/>
                    </a:cubicBezTo>
                    <a:cubicBezTo>
                      <a:pt x="30" y="54"/>
                      <a:pt x="31" y="54"/>
                      <a:pt x="31" y="54"/>
                    </a:cubicBezTo>
                    <a:cubicBezTo>
                      <a:pt x="31" y="54"/>
                      <a:pt x="31" y="54"/>
                      <a:pt x="32" y="54"/>
                    </a:cubicBezTo>
                    <a:cubicBezTo>
                      <a:pt x="32" y="55"/>
                      <a:pt x="32" y="55"/>
                      <a:pt x="32" y="55"/>
                    </a:cubicBezTo>
                    <a:cubicBezTo>
                      <a:pt x="32" y="55"/>
                      <a:pt x="32" y="55"/>
                      <a:pt x="32" y="56"/>
                    </a:cubicBezTo>
                    <a:cubicBezTo>
                      <a:pt x="32" y="56"/>
                      <a:pt x="32" y="56"/>
                      <a:pt x="32" y="56"/>
                    </a:cubicBezTo>
                    <a:cubicBezTo>
                      <a:pt x="32" y="57"/>
                      <a:pt x="32" y="57"/>
                      <a:pt x="33" y="57"/>
                    </a:cubicBezTo>
                    <a:cubicBezTo>
                      <a:pt x="32" y="57"/>
                      <a:pt x="33" y="58"/>
                      <a:pt x="33" y="58"/>
                    </a:cubicBezTo>
                    <a:cubicBezTo>
                      <a:pt x="34" y="58"/>
                      <a:pt x="33" y="59"/>
                      <a:pt x="34" y="59"/>
                    </a:cubicBezTo>
                    <a:cubicBezTo>
                      <a:pt x="34" y="59"/>
                      <a:pt x="34" y="59"/>
                      <a:pt x="34" y="59"/>
                    </a:cubicBezTo>
                    <a:cubicBezTo>
                      <a:pt x="34" y="59"/>
                      <a:pt x="34" y="59"/>
                      <a:pt x="34" y="59"/>
                    </a:cubicBezTo>
                    <a:cubicBezTo>
                      <a:pt x="34" y="59"/>
                      <a:pt x="34" y="59"/>
                      <a:pt x="34" y="60"/>
                    </a:cubicBezTo>
                    <a:cubicBezTo>
                      <a:pt x="34" y="59"/>
                      <a:pt x="34" y="60"/>
                      <a:pt x="35" y="60"/>
                    </a:cubicBezTo>
                    <a:cubicBezTo>
                      <a:pt x="35" y="61"/>
                      <a:pt x="35" y="60"/>
                      <a:pt x="35" y="61"/>
                    </a:cubicBezTo>
                    <a:cubicBezTo>
                      <a:pt x="35" y="61"/>
                      <a:pt x="35" y="61"/>
                      <a:pt x="35" y="61"/>
                    </a:cubicBezTo>
                    <a:cubicBezTo>
                      <a:pt x="35" y="61"/>
                      <a:pt x="35" y="62"/>
                      <a:pt x="36" y="62"/>
                    </a:cubicBezTo>
                    <a:cubicBezTo>
                      <a:pt x="35" y="62"/>
                      <a:pt x="36" y="62"/>
                      <a:pt x="36" y="62"/>
                    </a:cubicBezTo>
                    <a:cubicBezTo>
                      <a:pt x="36" y="62"/>
                      <a:pt x="36" y="62"/>
                      <a:pt x="36" y="62"/>
                    </a:cubicBezTo>
                    <a:cubicBezTo>
                      <a:pt x="35" y="62"/>
                      <a:pt x="35" y="62"/>
                      <a:pt x="35" y="62"/>
                    </a:cubicBezTo>
                    <a:cubicBezTo>
                      <a:pt x="35" y="62"/>
                      <a:pt x="35" y="62"/>
                      <a:pt x="36" y="63"/>
                    </a:cubicBezTo>
                    <a:cubicBezTo>
                      <a:pt x="36" y="63"/>
                      <a:pt x="37" y="64"/>
                      <a:pt x="37" y="64"/>
                    </a:cubicBezTo>
                    <a:cubicBezTo>
                      <a:pt x="37" y="64"/>
                      <a:pt x="38" y="64"/>
                      <a:pt x="38" y="65"/>
                    </a:cubicBezTo>
                    <a:cubicBezTo>
                      <a:pt x="38" y="66"/>
                      <a:pt x="39" y="67"/>
                      <a:pt x="39" y="67"/>
                    </a:cubicBezTo>
                    <a:cubicBezTo>
                      <a:pt x="39" y="67"/>
                      <a:pt x="39" y="67"/>
                      <a:pt x="39" y="67"/>
                    </a:cubicBezTo>
                    <a:cubicBezTo>
                      <a:pt x="39" y="68"/>
                      <a:pt x="39" y="68"/>
                      <a:pt x="40" y="68"/>
                    </a:cubicBezTo>
                    <a:cubicBezTo>
                      <a:pt x="40" y="68"/>
                      <a:pt x="40" y="69"/>
                      <a:pt x="39" y="68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9"/>
                      <a:pt x="40" y="69"/>
                      <a:pt x="40" y="69"/>
                    </a:cubicBezTo>
                    <a:cubicBezTo>
                      <a:pt x="40" y="69"/>
                      <a:pt x="41" y="69"/>
                      <a:pt x="41" y="69"/>
                    </a:cubicBezTo>
                    <a:cubicBezTo>
                      <a:pt x="41" y="70"/>
                      <a:pt x="41" y="70"/>
                      <a:pt x="41" y="70"/>
                    </a:cubicBezTo>
                    <a:cubicBezTo>
                      <a:pt x="41" y="70"/>
                      <a:pt x="41" y="70"/>
                      <a:pt x="41" y="70"/>
                    </a:cubicBezTo>
                    <a:cubicBezTo>
                      <a:pt x="41" y="70"/>
                      <a:pt x="41" y="71"/>
                      <a:pt x="41" y="71"/>
                    </a:cubicBezTo>
                    <a:cubicBezTo>
                      <a:pt x="42" y="71"/>
                      <a:pt x="41" y="71"/>
                      <a:pt x="41" y="71"/>
                    </a:cubicBezTo>
                    <a:cubicBezTo>
                      <a:pt x="41" y="71"/>
                      <a:pt x="41" y="71"/>
                      <a:pt x="43" y="72"/>
                    </a:cubicBezTo>
                    <a:cubicBezTo>
                      <a:pt x="42" y="72"/>
                      <a:pt x="42" y="72"/>
                      <a:pt x="42" y="72"/>
                    </a:cubicBezTo>
                    <a:cubicBezTo>
                      <a:pt x="42" y="73"/>
                      <a:pt x="44" y="73"/>
                      <a:pt x="44" y="73"/>
                    </a:cubicBezTo>
                    <a:cubicBezTo>
                      <a:pt x="44" y="73"/>
                      <a:pt x="44" y="73"/>
                      <a:pt x="44" y="73"/>
                    </a:cubicBezTo>
                    <a:cubicBezTo>
                      <a:pt x="45" y="74"/>
                      <a:pt x="45" y="74"/>
                      <a:pt x="45" y="74"/>
                    </a:cubicBezTo>
                    <a:cubicBezTo>
                      <a:pt x="45" y="74"/>
                      <a:pt x="44" y="74"/>
                      <a:pt x="44" y="73"/>
                    </a:cubicBezTo>
                    <a:cubicBezTo>
                      <a:pt x="44" y="73"/>
                      <a:pt x="44" y="73"/>
                      <a:pt x="44" y="74"/>
                    </a:cubicBezTo>
                    <a:cubicBezTo>
                      <a:pt x="44" y="74"/>
                      <a:pt x="44" y="74"/>
                      <a:pt x="44" y="74"/>
                    </a:cubicBezTo>
                    <a:cubicBezTo>
                      <a:pt x="44" y="74"/>
                      <a:pt x="44" y="75"/>
                      <a:pt x="45" y="76"/>
                    </a:cubicBezTo>
                    <a:cubicBezTo>
                      <a:pt x="45" y="75"/>
                      <a:pt x="45" y="76"/>
                      <a:pt x="45" y="76"/>
                    </a:cubicBezTo>
                    <a:cubicBezTo>
                      <a:pt x="45" y="76"/>
                      <a:pt x="45" y="76"/>
                      <a:pt x="45" y="76"/>
                    </a:cubicBezTo>
                    <a:cubicBezTo>
                      <a:pt x="45" y="77"/>
                      <a:pt x="45" y="78"/>
                      <a:pt x="46" y="78"/>
                    </a:cubicBezTo>
                    <a:cubicBezTo>
                      <a:pt x="46" y="78"/>
                      <a:pt x="46" y="78"/>
                      <a:pt x="46" y="78"/>
                    </a:cubicBezTo>
                    <a:cubicBezTo>
                      <a:pt x="46" y="78"/>
                      <a:pt x="46" y="80"/>
                      <a:pt x="47" y="80"/>
                    </a:cubicBezTo>
                    <a:cubicBezTo>
                      <a:pt x="47" y="80"/>
                      <a:pt x="48" y="80"/>
                      <a:pt x="48" y="80"/>
                    </a:cubicBezTo>
                    <a:cubicBezTo>
                      <a:pt x="48" y="80"/>
                      <a:pt x="48" y="81"/>
                      <a:pt x="48" y="81"/>
                    </a:cubicBezTo>
                    <a:cubicBezTo>
                      <a:pt x="48" y="81"/>
                      <a:pt x="49" y="82"/>
                      <a:pt x="49" y="82"/>
                    </a:cubicBezTo>
                    <a:cubicBezTo>
                      <a:pt x="49" y="82"/>
                      <a:pt x="49" y="82"/>
                      <a:pt x="49" y="82"/>
                    </a:cubicBezTo>
                    <a:cubicBezTo>
                      <a:pt x="49" y="83"/>
                      <a:pt x="49" y="83"/>
                      <a:pt x="49" y="83"/>
                    </a:cubicBezTo>
                    <a:cubicBezTo>
                      <a:pt x="49" y="83"/>
                      <a:pt x="50" y="83"/>
                      <a:pt x="50" y="84"/>
                    </a:cubicBezTo>
                    <a:cubicBezTo>
                      <a:pt x="50" y="84"/>
                      <a:pt x="50" y="84"/>
                      <a:pt x="50" y="85"/>
                    </a:cubicBezTo>
                    <a:cubicBezTo>
                      <a:pt x="50" y="86"/>
                      <a:pt x="51" y="88"/>
                      <a:pt x="53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3" y="90"/>
                      <a:pt x="53" y="90"/>
                      <a:pt x="53" y="91"/>
                    </a:cubicBezTo>
                    <a:cubicBezTo>
                      <a:pt x="53" y="91"/>
                      <a:pt x="53" y="91"/>
                      <a:pt x="54" y="91"/>
                    </a:cubicBezTo>
                    <a:cubicBezTo>
                      <a:pt x="54" y="91"/>
                      <a:pt x="54" y="92"/>
                      <a:pt x="54" y="92"/>
                    </a:cubicBezTo>
                    <a:cubicBezTo>
                      <a:pt x="54" y="92"/>
                      <a:pt x="54" y="92"/>
                      <a:pt x="54" y="92"/>
                    </a:cubicBezTo>
                    <a:cubicBezTo>
                      <a:pt x="54" y="92"/>
                      <a:pt x="54" y="92"/>
                      <a:pt x="55" y="92"/>
                    </a:cubicBezTo>
                    <a:cubicBezTo>
                      <a:pt x="55" y="92"/>
                      <a:pt x="55" y="92"/>
                      <a:pt x="54" y="92"/>
                    </a:cubicBezTo>
                    <a:cubicBezTo>
                      <a:pt x="55" y="94"/>
                      <a:pt x="55" y="94"/>
                      <a:pt x="55" y="94"/>
                    </a:cubicBezTo>
                    <a:cubicBezTo>
                      <a:pt x="55" y="94"/>
                      <a:pt x="56" y="95"/>
                      <a:pt x="56" y="95"/>
                    </a:cubicBezTo>
                    <a:cubicBezTo>
                      <a:pt x="56" y="95"/>
                      <a:pt x="56" y="95"/>
                      <a:pt x="56" y="95"/>
                    </a:cubicBezTo>
                    <a:cubicBezTo>
                      <a:pt x="56" y="96"/>
                      <a:pt x="57" y="97"/>
                      <a:pt x="59" y="99"/>
                    </a:cubicBezTo>
                    <a:cubicBezTo>
                      <a:pt x="59" y="99"/>
                      <a:pt x="59" y="99"/>
                      <a:pt x="58" y="99"/>
                    </a:cubicBezTo>
                    <a:cubicBezTo>
                      <a:pt x="59" y="99"/>
                      <a:pt x="59" y="101"/>
                      <a:pt x="60" y="101"/>
                    </a:cubicBezTo>
                    <a:cubicBezTo>
                      <a:pt x="60" y="101"/>
                      <a:pt x="60" y="101"/>
                      <a:pt x="60" y="101"/>
                    </a:cubicBezTo>
                    <a:cubicBezTo>
                      <a:pt x="60" y="101"/>
                      <a:pt x="60" y="101"/>
                      <a:pt x="60" y="101"/>
                    </a:cubicBezTo>
                    <a:cubicBezTo>
                      <a:pt x="60" y="101"/>
                      <a:pt x="60" y="101"/>
                      <a:pt x="61" y="102"/>
                    </a:cubicBezTo>
                    <a:cubicBezTo>
                      <a:pt x="61" y="102"/>
                      <a:pt x="61" y="102"/>
                      <a:pt x="61" y="102"/>
                    </a:cubicBezTo>
                    <a:cubicBezTo>
                      <a:pt x="61" y="102"/>
                      <a:pt x="61" y="103"/>
                      <a:pt x="62" y="103"/>
                    </a:cubicBezTo>
                    <a:cubicBezTo>
                      <a:pt x="62" y="103"/>
                      <a:pt x="62" y="103"/>
                      <a:pt x="61" y="103"/>
                    </a:cubicBezTo>
                    <a:cubicBezTo>
                      <a:pt x="62" y="105"/>
                      <a:pt x="63" y="108"/>
                      <a:pt x="64" y="109"/>
                    </a:cubicBezTo>
                    <a:cubicBezTo>
                      <a:pt x="65" y="109"/>
                      <a:pt x="64" y="109"/>
                      <a:pt x="64" y="109"/>
                    </a:cubicBezTo>
                    <a:cubicBezTo>
                      <a:pt x="65" y="110"/>
                      <a:pt x="66" y="113"/>
                      <a:pt x="67" y="113"/>
                    </a:cubicBezTo>
                    <a:cubicBezTo>
                      <a:pt x="68" y="114"/>
                      <a:pt x="69" y="114"/>
                      <a:pt x="69" y="114"/>
                    </a:cubicBezTo>
                    <a:cubicBezTo>
                      <a:pt x="67" y="112"/>
                      <a:pt x="67" y="109"/>
                      <a:pt x="65" y="107"/>
                    </a:cubicBezTo>
                    <a:cubicBezTo>
                      <a:pt x="65" y="106"/>
                      <a:pt x="64" y="105"/>
                      <a:pt x="64" y="10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7" name="Freeform 280"/>
              <p:cNvSpPr>
                <a:spLocks/>
              </p:cNvSpPr>
              <p:nvPr/>
            </p:nvSpPr>
            <p:spPr bwMode="auto">
              <a:xfrm>
                <a:off x="883" y="1652"/>
                <a:ext cx="4" cy="2"/>
              </a:xfrm>
              <a:custGeom>
                <a:avLst/>
                <a:gdLst>
                  <a:gd name="T0" fmla="*/ 2 w 2"/>
                  <a:gd name="T1" fmla="*/ 0 h 1"/>
                  <a:gd name="T2" fmla="*/ 1 w 2"/>
                  <a:gd name="T3" fmla="*/ 0 h 1"/>
                  <a:gd name="T4" fmla="*/ 0 w 2"/>
                  <a:gd name="T5" fmla="*/ 0 h 1"/>
                  <a:gd name="T6" fmla="*/ 1 w 2"/>
                  <a:gd name="T7" fmla="*/ 1 h 1"/>
                  <a:gd name="T8" fmla="*/ 2 w 2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2" y="0"/>
                      <a:pt x="2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1" y="1"/>
                    </a:cubicBezTo>
                    <a:cubicBezTo>
                      <a:pt x="1" y="0"/>
                      <a:pt x="2" y="1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8" name="Freeform 281"/>
              <p:cNvSpPr>
                <a:spLocks/>
              </p:cNvSpPr>
              <p:nvPr/>
            </p:nvSpPr>
            <p:spPr bwMode="auto">
              <a:xfrm>
                <a:off x="893" y="1674"/>
                <a:ext cx="2" cy="4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1 h 2"/>
                  <a:gd name="T4" fmla="*/ 1 w 1"/>
                  <a:gd name="T5" fmla="*/ 2 h 2"/>
                  <a:gd name="T6" fmla="*/ 1 w 1"/>
                  <a:gd name="T7" fmla="*/ 2 h 2"/>
                  <a:gd name="T8" fmla="*/ 0 w 1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09" name="Freeform 282"/>
              <p:cNvSpPr>
                <a:spLocks/>
              </p:cNvSpPr>
              <p:nvPr/>
            </p:nvSpPr>
            <p:spPr bwMode="auto">
              <a:xfrm>
                <a:off x="895" y="168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  <a:gd name="T8" fmla="*/ 1 w 1"/>
                  <a:gd name="T9" fmla="*/ 0 h 1"/>
                  <a:gd name="T10" fmla="*/ 0 w 1"/>
                  <a:gd name="T11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0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0" name="Freeform 283"/>
              <p:cNvSpPr>
                <a:spLocks/>
              </p:cNvSpPr>
              <p:nvPr/>
            </p:nvSpPr>
            <p:spPr bwMode="auto">
              <a:xfrm>
                <a:off x="887" y="165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1" name="Freeform 284"/>
              <p:cNvSpPr>
                <a:spLocks/>
              </p:cNvSpPr>
              <p:nvPr/>
            </p:nvSpPr>
            <p:spPr bwMode="auto">
              <a:xfrm>
                <a:off x="885" y="1656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2" name="Freeform 285"/>
              <p:cNvSpPr>
                <a:spLocks/>
              </p:cNvSpPr>
              <p:nvPr/>
            </p:nvSpPr>
            <p:spPr bwMode="auto">
              <a:xfrm>
                <a:off x="1011" y="972"/>
                <a:ext cx="30" cy="1310"/>
              </a:xfrm>
              <a:custGeom>
                <a:avLst/>
                <a:gdLst>
                  <a:gd name="T0" fmla="*/ 10 w 15"/>
                  <a:gd name="T1" fmla="*/ 0 h 655"/>
                  <a:gd name="T2" fmla="*/ 1 w 15"/>
                  <a:gd name="T3" fmla="*/ 0 h 655"/>
                  <a:gd name="T4" fmla="*/ 4 w 15"/>
                  <a:gd name="T5" fmla="*/ 324 h 655"/>
                  <a:gd name="T6" fmla="*/ 0 w 15"/>
                  <a:gd name="T7" fmla="*/ 655 h 655"/>
                  <a:gd name="T8" fmla="*/ 13 w 15"/>
                  <a:gd name="T9" fmla="*/ 655 h 655"/>
                  <a:gd name="T10" fmla="*/ 8 w 15"/>
                  <a:gd name="T11" fmla="*/ 475 h 655"/>
                  <a:gd name="T12" fmla="*/ 15 w 15"/>
                  <a:gd name="T13" fmla="*/ 149 h 655"/>
                  <a:gd name="T14" fmla="*/ 10 w 15"/>
                  <a:gd name="T15" fmla="*/ 0 h 6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" h="655">
                    <a:moveTo>
                      <a:pt x="1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4" y="324"/>
                      <a:pt x="4" y="324"/>
                      <a:pt x="4" y="324"/>
                    </a:cubicBezTo>
                    <a:cubicBezTo>
                      <a:pt x="0" y="655"/>
                      <a:pt x="0" y="655"/>
                      <a:pt x="0" y="655"/>
                    </a:cubicBezTo>
                    <a:cubicBezTo>
                      <a:pt x="13" y="655"/>
                      <a:pt x="13" y="655"/>
                      <a:pt x="13" y="655"/>
                    </a:cubicBezTo>
                    <a:cubicBezTo>
                      <a:pt x="8" y="475"/>
                      <a:pt x="8" y="475"/>
                      <a:pt x="8" y="475"/>
                    </a:cubicBezTo>
                    <a:cubicBezTo>
                      <a:pt x="15" y="149"/>
                      <a:pt x="15" y="149"/>
                      <a:pt x="15" y="149"/>
                    </a:cubicBezTo>
                    <a:cubicBezTo>
                      <a:pt x="10" y="0"/>
                      <a:pt x="10" y="0"/>
                      <a:pt x="10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3" name="Freeform 286"/>
              <p:cNvSpPr>
                <a:spLocks/>
              </p:cNvSpPr>
              <p:nvPr/>
            </p:nvSpPr>
            <p:spPr bwMode="auto">
              <a:xfrm>
                <a:off x="275" y="572"/>
                <a:ext cx="150" cy="296"/>
              </a:xfrm>
              <a:custGeom>
                <a:avLst/>
                <a:gdLst>
                  <a:gd name="T0" fmla="*/ 27 w 75"/>
                  <a:gd name="T1" fmla="*/ 5 h 148"/>
                  <a:gd name="T2" fmla="*/ 14 w 75"/>
                  <a:gd name="T3" fmla="*/ 91 h 148"/>
                  <a:gd name="T4" fmla="*/ 63 w 75"/>
                  <a:gd name="T5" fmla="*/ 148 h 148"/>
                  <a:gd name="T6" fmla="*/ 27 w 75"/>
                  <a:gd name="T7" fmla="*/ 5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148">
                    <a:moveTo>
                      <a:pt x="27" y="5"/>
                    </a:moveTo>
                    <a:cubicBezTo>
                      <a:pt x="0" y="14"/>
                      <a:pt x="14" y="91"/>
                      <a:pt x="14" y="91"/>
                    </a:cubicBezTo>
                    <a:cubicBezTo>
                      <a:pt x="14" y="91"/>
                      <a:pt x="50" y="143"/>
                      <a:pt x="63" y="148"/>
                    </a:cubicBezTo>
                    <a:cubicBezTo>
                      <a:pt x="75" y="62"/>
                      <a:pt x="36" y="0"/>
                      <a:pt x="27" y="5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4" name="Freeform 287"/>
              <p:cNvSpPr>
                <a:spLocks/>
              </p:cNvSpPr>
              <p:nvPr/>
            </p:nvSpPr>
            <p:spPr bwMode="auto">
              <a:xfrm>
                <a:off x="281" y="582"/>
                <a:ext cx="78" cy="244"/>
              </a:xfrm>
              <a:custGeom>
                <a:avLst/>
                <a:gdLst>
                  <a:gd name="T0" fmla="*/ 12 w 39"/>
                  <a:gd name="T1" fmla="*/ 86 h 122"/>
                  <a:gd name="T2" fmla="*/ 39 w 39"/>
                  <a:gd name="T3" fmla="*/ 122 h 122"/>
                  <a:gd name="T4" fmla="*/ 26 w 39"/>
                  <a:gd name="T5" fmla="*/ 0 h 122"/>
                  <a:gd name="T6" fmla="*/ 12 w 39"/>
                  <a:gd name="T7" fmla="*/ 86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9" h="122">
                    <a:moveTo>
                      <a:pt x="12" y="86"/>
                    </a:moveTo>
                    <a:cubicBezTo>
                      <a:pt x="18" y="104"/>
                      <a:pt x="39" y="122"/>
                      <a:pt x="39" y="122"/>
                    </a:cubicBezTo>
                    <a:cubicBezTo>
                      <a:pt x="39" y="122"/>
                      <a:pt x="39" y="122"/>
                      <a:pt x="26" y="0"/>
                    </a:cubicBezTo>
                    <a:cubicBezTo>
                      <a:pt x="0" y="8"/>
                      <a:pt x="7" y="70"/>
                      <a:pt x="12" y="86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5" name="Freeform 288"/>
              <p:cNvSpPr>
                <a:spLocks/>
              </p:cNvSpPr>
              <p:nvPr/>
            </p:nvSpPr>
            <p:spPr bwMode="auto">
              <a:xfrm>
                <a:off x="261" y="1494"/>
                <a:ext cx="166" cy="326"/>
              </a:xfrm>
              <a:custGeom>
                <a:avLst/>
                <a:gdLst>
                  <a:gd name="T0" fmla="*/ 31 w 83"/>
                  <a:gd name="T1" fmla="*/ 4 h 163"/>
                  <a:gd name="T2" fmla="*/ 16 w 83"/>
                  <a:gd name="T3" fmla="*/ 100 h 163"/>
                  <a:gd name="T4" fmla="*/ 72 w 83"/>
                  <a:gd name="T5" fmla="*/ 163 h 163"/>
                  <a:gd name="T6" fmla="*/ 31 w 83"/>
                  <a:gd name="T7" fmla="*/ 4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63">
                    <a:moveTo>
                      <a:pt x="31" y="4"/>
                    </a:moveTo>
                    <a:cubicBezTo>
                      <a:pt x="0" y="17"/>
                      <a:pt x="16" y="100"/>
                      <a:pt x="16" y="100"/>
                    </a:cubicBezTo>
                    <a:cubicBezTo>
                      <a:pt x="16" y="100"/>
                      <a:pt x="56" y="159"/>
                      <a:pt x="72" y="163"/>
                    </a:cubicBezTo>
                    <a:cubicBezTo>
                      <a:pt x="83" y="69"/>
                      <a:pt x="38" y="0"/>
                      <a:pt x="31" y="4"/>
                    </a:cubicBezTo>
                    <a:close/>
                  </a:path>
                </a:pathLst>
              </a:custGeom>
              <a:solidFill>
                <a:srgbClr val="F8D53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6" name="Freeform 289"/>
              <p:cNvSpPr>
                <a:spLocks/>
              </p:cNvSpPr>
              <p:nvPr/>
            </p:nvSpPr>
            <p:spPr bwMode="auto">
              <a:xfrm>
                <a:off x="267" y="1500"/>
                <a:ext cx="84" cy="276"/>
              </a:xfrm>
              <a:custGeom>
                <a:avLst/>
                <a:gdLst>
                  <a:gd name="T0" fmla="*/ 13 w 42"/>
                  <a:gd name="T1" fmla="*/ 97 h 138"/>
                  <a:gd name="T2" fmla="*/ 42 w 42"/>
                  <a:gd name="T3" fmla="*/ 138 h 138"/>
                  <a:gd name="T4" fmla="*/ 28 w 42"/>
                  <a:gd name="T5" fmla="*/ 0 h 138"/>
                  <a:gd name="T6" fmla="*/ 13 w 42"/>
                  <a:gd name="T7" fmla="*/ 97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2" h="138">
                    <a:moveTo>
                      <a:pt x="13" y="97"/>
                    </a:moveTo>
                    <a:cubicBezTo>
                      <a:pt x="20" y="117"/>
                      <a:pt x="42" y="138"/>
                      <a:pt x="42" y="138"/>
                    </a:cubicBezTo>
                    <a:cubicBezTo>
                      <a:pt x="42" y="138"/>
                      <a:pt x="42" y="138"/>
                      <a:pt x="28" y="0"/>
                    </a:cubicBezTo>
                    <a:cubicBezTo>
                      <a:pt x="0" y="11"/>
                      <a:pt x="7" y="79"/>
                      <a:pt x="13" y="97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7" name="Freeform 290"/>
              <p:cNvSpPr>
                <a:spLocks/>
              </p:cNvSpPr>
              <p:nvPr/>
            </p:nvSpPr>
            <p:spPr bwMode="auto">
              <a:xfrm>
                <a:off x="267" y="2308"/>
                <a:ext cx="170" cy="326"/>
              </a:xfrm>
              <a:custGeom>
                <a:avLst/>
                <a:gdLst>
                  <a:gd name="T0" fmla="*/ 32 w 85"/>
                  <a:gd name="T1" fmla="*/ 4 h 163"/>
                  <a:gd name="T2" fmla="*/ 18 w 85"/>
                  <a:gd name="T3" fmla="*/ 101 h 163"/>
                  <a:gd name="T4" fmla="*/ 72 w 85"/>
                  <a:gd name="T5" fmla="*/ 163 h 163"/>
                  <a:gd name="T6" fmla="*/ 32 w 85"/>
                  <a:gd name="T7" fmla="*/ 4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5" h="163">
                    <a:moveTo>
                      <a:pt x="32" y="4"/>
                    </a:moveTo>
                    <a:cubicBezTo>
                      <a:pt x="0" y="17"/>
                      <a:pt x="18" y="101"/>
                      <a:pt x="18" y="101"/>
                    </a:cubicBezTo>
                    <a:cubicBezTo>
                      <a:pt x="18" y="101"/>
                      <a:pt x="58" y="160"/>
                      <a:pt x="72" y="163"/>
                    </a:cubicBezTo>
                    <a:cubicBezTo>
                      <a:pt x="85" y="69"/>
                      <a:pt x="41" y="0"/>
                      <a:pt x="32" y="4"/>
                    </a:cubicBezTo>
                    <a:close/>
                  </a:path>
                </a:pathLst>
              </a:custGeom>
              <a:solidFill>
                <a:srgbClr val="F9D43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8" name="Freeform 291"/>
              <p:cNvSpPr>
                <a:spLocks/>
              </p:cNvSpPr>
              <p:nvPr/>
            </p:nvSpPr>
            <p:spPr bwMode="auto">
              <a:xfrm>
                <a:off x="279" y="2316"/>
                <a:ext cx="82" cy="272"/>
              </a:xfrm>
              <a:custGeom>
                <a:avLst/>
                <a:gdLst>
                  <a:gd name="T0" fmla="*/ 12 w 41"/>
                  <a:gd name="T1" fmla="*/ 97 h 136"/>
                  <a:gd name="T2" fmla="*/ 41 w 41"/>
                  <a:gd name="T3" fmla="*/ 136 h 136"/>
                  <a:gd name="T4" fmla="*/ 26 w 41"/>
                  <a:gd name="T5" fmla="*/ 0 h 136"/>
                  <a:gd name="T6" fmla="*/ 12 w 41"/>
                  <a:gd name="T7" fmla="*/ 97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1" h="136">
                    <a:moveTo>
                      <a:pt x="12" y="97"/>
                    </a:moveTo>
                    <a:cubicBezTo>
                      <a:pt x="18" y="115"/>
                      <a:pt x="41" y="136"/>
                      <a:pt x="41" y="136"/>
                    </a:cubicBezTo>
                    <a:cubicBezTo>
                      <a:pt x="41" y="136"/>
                      <a:pt x="41" y="136"/>
                      <a:pt x="26" y="0"/>
                    </a:cubicBezTo>
                    <a:cubicBezTo>
                      <a:pt x="0" y="10"/>
                      <a:pt x="5" y="77"/>
                      <a:pt x="12" y="97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19" name="Freeform 292"/>
              <p:cNvSpPr>
                <a:spLocks/>
              </p:cNvSpPr>
              <p:nvPr/>
            </p:nvSpPr>
            <p:spPr bwMode="auto">
              <a:xfrm>
                <a:off x="435" y="1370"/>
                <a:ext cx="166" cy="330"/>
              </a:xfrm>
              <a:custGeom>
                <a:avLst/>
                <a:gdLst>
                  <a:gd name="T0" fmla="*/ 52 w 83"/>
                  <a:gd name="T1" fmla="*/ 5 h 165"/>
                  <a:gd name="T2" fmla="*/ 12 w 83"/>
                  <a:gd name="T3" fmla="*/ 165 h 165"/>
                  <a:gd name="T4" fmla="*/ 66 w 83"/>
                  <a:gd name="T5" fmla="*/ 100 h 165"/>
                  <a:gd name="T6" fmla="*/ 52 w 83"/>
                  <a:gd name="T7" fmla="*/ 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3" h="165">
                    <a:moveTo>
                      <a:pt x="52" y="5"/>
                    </a:moveTo>
                    <a:cubicBezTo>
                      <a:pt x="44" y="0"/>
                      <a:pt x="0" y="69"/>
                      <a:pt x="12" y="165"/>
                    </a:cubicBezTo>
                    <a:cubicBezTo>
                      <a:pt x="27" y="160"/>
                      <a:pt x="66" y="100"/>
                      <a:pt x="66" y="100"/>
                    </a:cubicBezTo>
                    <a:cubicBezTo>
                      <a:pt x="66" y="100"/>
                      <a:pt x="83" y="16"/>
                      <a:pt x="52" y="5"/>
                    </a:cubicBezTo>
                    <a:close/>
                  </a:path>
                </a:pathLst>
              </a:custGeom>
              <a:solidFill>
                <a:srgbClr val="F7D64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0" name="Freeform 293"/>
              <p:cNvSpPr>
                <a:spLocks/>
              </p:cNvSpPr>
              <p:nvPr/>
            </p:nvSpPr>
            <p:spPr bwMode="auto">
              <a:xfrm>
                <a:off x="509" y="1380"/>
                <a:ext cx="86" cy="270"/>
              </a:xfrm>
              <a:custGeom>
                <a:avLst/>
                <a:gdLst>
                  <a:gd name="T0" fmla="*/ 16 w 43"/>
                  <a:gd name="T1" fmla="*/ 0 h 135"/>
                  <a:gd name="T2" fmla="*/ 0 w 43"/>
                  <a:gd name="T3" fmla="*/ 135 h 135"/>
                  <a:gd name="T4" fmla="*/ 30 w 43"/>
                  <a:gd name="T5" fmla="*/ 95 h 135"/>
                  <a:gd name="T6" fmla="*/ 16 w 43"/>
                  <a:gd name="T7" fmla="*/ 0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3" h="135">
                    <a:moveTo>
                      <a:pt x="16" y="0"/>
                    </a:moveTo>
                    <a:cubicBezTo>
                      <a:pt x="0" y="135"/>
                      <a:pt x="0" y="135"/>
                      <a:pt x="0" y="135"/>
                    </a:cubicBezTo>
                    <a:cubicBezTo>
                      <a:pt x="0" y="135"/>
                      <a:pt x="23" y="115"/>
                      <a:pt x="30" y="95"/>
                    </a:cubicBezTo>
                    <a:cubicBezTo>
                      <a:pt x="36" y="78"/>
                      <a:pt x="43" y="11"/>
                      <a:pt x="16" y="0"/>
                    </a:cubicBezTo>
                    <a:close/>
                  </a:path>
                </a:pathLst>
              </a:custGeom>
              <a:solidFill>
                <a:srgbClr val="EAA3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1" name="Freeform 294"/>
              <p:cNvSpPr>
                <a:spLocks/>
              </p:cNvSpPr>
              <p:nvPr/>
            </p:nvSpPr>
            <p:spPr bwMode="auto">
              <a:xfrm>
                <a:off x="423" y="1856"/>
                <a:ext cx="234" cy="368"/>
              </a:xfrm>
              <a:custGeom>
                <a:avLst/>
                <a:gdLst>
                  <a:gd name="T0" fmla="*/ 6 w 117"/>
                  <a:gd name="T1" fmla="*/ 184 h 184"/>
                  <a:gd name="T2" fmla="*/ 108 w 117"/>
                  <a:gd name="T3" fmla="*/ 0 h 184"/>
                  <a:gd name="T4" fmla="*/ 6 w 117"/>
                  <a:gd name="T5" fmla="*/ 184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4">
                    <a:moveTo>
                      <a:pt x="6" y="184"/>
                    </a:moveTo>
                    <a:cubicBezTo>
                      <a:pt x="6" y="184"/>
                      <a:pt x="117" y="123"/>
                      <a:pt x="108" y="0"/>
                    </a:cubicBezTo>
                    <a:cubicBezTo>
                      <a:pt x="0" y="53"/>
                      <a:pt x="6" y="184"/>
                      <a:pt x="6" y="184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2" name="Freeform 295"/>
              <p:cNvSpPr>
                <a:spLocks/>
              </p:cNvSpPr>
              <p:nvPr/>
            </p:nvSpPr>
            <p:spPr bwMode="auto">
              <a:xfrm>
                <a:off x="203" y="1566"/>
                <a:ext cx="232" cy="366"/>
              </a:xfrm>
              <a:custGeom>
                <a:avLst/>
                <a:gdLst>
                  <a:gd name="T0" fmla="*/ 8 w 116"/>
                  <a:gd name="T1" fmla="*/ 0 h 183"/>
                  <a:gd name="T2" fmla="*/ 111 w 116"/>
                  <a:gd name="T3" fmla="*/ 183 h 183"/>
                  <a:gd name="T4" fmla="*/ 8 w 116"/>
                  <a:gd name="T5" fmla="*/ 0 h 1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6" h="183">
                    <a:moveTo>
                      <a:pt x="8" y="0"/>
                    </a:moveTo>
                    <a:cubicBezTo>
                      <a:pt x="0" y="123"/>
                      <a:pt x="111" y="183"/>
                      <a:pt x="111" y="183"/>
                    </a:cubicBezTo>
                    <a:cubicBezTo>
                      <a:pt x="111" y="183"/>
                      <a:pt x="116" y="53"/>
                      <a:pt x="8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3" name="Freeform 296"/>
              <p:cNvSpPr>
                <a:spLocks/>
              </p:cNvSpPr>
              <p:nvPr/>
            </p:nvSpPr>
            <p:spPr bwMode="auto">
              <a:xfrm>
                <a:off x="429" y="2342"/>
                <a:ext cx="234" cy="368"/>
              </a:xfrm>
              <a:custGeom>
                <a:avLst/>
                <a:gdLst>
                  <a:gd name="T0" fmla="*/ 6 w 117"/>
                  <a:gd name="T1" fmla="*/ 184 h 184"/>
                  <a:gd name="T2" fmla="*/ 109 w 117"/>
                  <a:gd name="T3" fmla="*/ 0 h 184"/>
                  <a:gd name="T4" fmla="*/ 6 w 117"/>
                  <a:gd name="T5" fmla="*/ 184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4">
                    <a:moveTo>
                      <a:pt x="6" y="184"/>
                    </a:moveTo>
                    <a:cubicBezTo>
                      <a:pt x="6" y="184"/>
                      <a:pt x="117" y="123"/>
                      <a:pt x="109" y="0"/>
                    </a:cubicBezTo>
                    <a:cubicBezTo>
                      <a:pt x="0" y="53"/>
                      <a:pt x="6" y="184"/>
                      <a:pt x="6" y="184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4" name="Freeform 297"/>
              <p:cNvSpPr>
                <a:spLocks/>
              </p:cNvSpPr>
              <p:nvPr/>
            </p:nvSpPr>
            <p:spPr bwMode="auto">
              <a:xfrm>
                <a:off x="207" y="1984"/>
                <a:ext cx="234" cy="364"/>
              </a:xfrm>
              <a:custGeom>
                <a:avLst/>
                <a:gdLst>
                  <a:gd name="T0" fmla="*/ 9 w 117"/>
                  <a:gd name="T1" fmla="*/ 0 h 182"/>
                  <a:gd name="T2" fmla="*/ 113 w 117"/>
                  <a:gd name="T3" fmla="*/ 182 h 182"/>
                  <a:gd name="T4" fmla="*/ 9 w 117"/>
                  <a:gd name="T5" fmla="*/ 0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2">
                    <a:moveTo>
                      <a:pt x="9" y="0"/>
                    </a:moveTo>
                    <a:cubicBezTo>
                      <a:pt x="0" y="123"/>
                      <a:pt x="113" y="182"/>
                      <a:pt x="113" y="182"/>
                    </a:cubicBezTo>
                    <a:cubicBezTo>
                      <a:pt x="113" y="182"/>
                      <a:pt x="117" y="53"/>
                      <a:pt x="9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5" name="Freeform 298"/>
              <p:cNvSpPr>
                <a:spLocks/>
              </p:cNvSpPr>
              <p:nvPr/>
            </p:nvSpPr>
            <p:spPr bwMode="auto">
              <a:xfrm>
                <a:off x="215" y="2346"/>
                <a:ext cx="234" cy="368"/>
              </a:xfrm>
              <a:custGeom>
                <a:avLst/>
                <a:gdLst>
                  <a:gd name="T0" fmla="*/ 8 w 117"/>
                  <a:gd name="T1" fmla="*/ 0 h 184"/>
                  <a:gd name="T2" fmla="*/ 112 w 117"/>
                  <a:gd name="T3" fmla="*/ 184 h 184"/>
                  <a:gd name="T4" fmla="*/ 8 w 117"/>
                  <a:gd name="T5" fmla="*/ 0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4">
                    <a:moveTo>
                      <a:pt x="8" y="0"/>
                    </a:moveTo>
                    <a:cubicBezTo>
                      <a:pt x="0" y="123"/>
                      <a:pt x="112" y="184"/>
                      <a:pt x="112" y="184"/>
                    </a:cubicBezTo>
                    <a:cubicBezTo>
                      <a:pt x="112" y="184"/>
                      <a:pt x="117" y="54"/>
                      <a:pt x="8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6" name="Freeform 299"/>
              <p:cNvSpPr>
                <a:spLocks/>
              </p:cNvSpPr>
              <p:nvPr/>
            </p:nvSpPr>
            <p:spPr bwMode="auto">
              <a:xfrm>
                <a:off x="423" y="1420"/>
                <a:ext cx="234" cy="368"/>
              </a:xfrm>
              <a:custGeom>
                <a:avLst/>
                <a:gdLst>
                  <a:gd name="T0" fmla="*/ 6 w 117"/>
                  <a:gd name="T1" fmla="*/ 184 h 184"/>
                  <a:gd name="T2" fmla="*/ 108 w 117"/>
                  <a:gd name="T3" fmla="*/ 0 h 184"/>
                  <a:gd name="T4" fmla="*/ 6 w 117"/>
                  <a:gd name="T5" fmla="*/ 184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4">
                    <a:moveTo>
                      <a:pt x="6" y="184"/>
                    </a:moveTo>
                    <a:cubicBezTo>
                      <a:pt x="6" y="184"/>
                      <a:pt x="117" y="124"/>
                      <a:pt x="108" y="0"/>
                    </a:cubicBezTo>
                    <a:cubicBezTo>
                      <a:pt x="0" y="54"/>
                      <a:pt x="6" y="184"/>
                      <a:pt x="6" y="184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7" name="Freeform 300"/>
              <p:cNvSpPr>
                <a:spLocks/>
              </p:cNvSpPr>
              <p:nvPr/>
            </p:nvSpPr>
            <p:spPr bwMode="auto">
              <a:xfrm>
                <a:off x="191" y="1082"/>
                <a:ext cx="234" cy="372"/>
              </a:xfrm>
              <a:custGeom>
                <a:avLst/>
                <a:gdLst>
                  <a:gd name="T0" fmla="*/ 7 w 117"/>
                  <a:gd name="T1" fmla="*/ 0 h 186"/>
                  <a:gd name="T2" fmla="*/ 111 w 117"/>
                  <a:gd name="T3" fmla="*/ 186 h 186"/>
                  <a:gd name="T4" fmla="*/ 7 w 117"/>
                  <a:gd name="T5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6">
                    <a:moveTo>
                      <a:pt x="7" y="0"/>
                    </a:moveTo>
                    <a:cubicBezTo>
                      <a:pt x="0" y="124"/>
                      <a:pt x="111" y="186"/>
                      <a:pt x="111" y="186"/>
                    </a:cubicBezTo>
                    <a:cubicBezTo>
                      <a:pt x="111" y="186"/>
                      <a:pt x="117" y="55"/>
                      <a:pt x="7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8" name="Freeform 301"/>
              <p:cNvSpPr>
                <a:spLocks/>
              </p:cNvSpPr>
              <p:nvPr/>
            </p:nvSpPr>
            <p:spPr bwMode="auto">
              <a:xfrm>
                <a:off x="423" y="932"/>
                <a:ext cx="234" cy="364"/>
              </a:xfrm>
              <a:custGeom>
                <a:avLst/>
                <a:gdLst>
                  <a:gd name="T0" fmla="*/ 6 w 117"/>
                  <a:gd name="T1" fmla="*/ 182 h 182"/>
                  <a:gd name="T2" fmla="*/ 108 w 117"/>
                  <a:gd name="T3" fmla="*/ 0 h 182"/>
                  <a:gd name="T4" fmla="*/ 6 w 117"/>
                  <a:gd name="T5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2">
                    <a:moveTo>
                      <a:pt x="6" y="182"/>
                    </a:moveTo>
                    <a:cubicBezTo>
                      <a:pt x="6" y="182"/>
                      <a:pt x="117" y="122"/>
                      <a:pt x="108" y="0"/>
                    </a:cubicBezTo>
                    <a:cubicBezTo>
                      <a:pt x="0" y="53"/>
                      <a:pt x="6" y="182"/>
                      <a:pt x="6" y="182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29" name="Freeform 302"/>
              <p:cNvSpPr>
                <a:spLocks/>
              </p:cNvSpPr>
              <p:nvPr/>
            </p:nvSpPr>
            <p:spPr bwMode="auto">
              <a:xfrm>
                <a:off x="419" y="520"/>
                <a:ext cx="234" cy="364"/>
              </a:xfrm>
              <a:custGeom>
                <a:avLst/>
                <a:gdLst>
                  <a:gd name="T0" fmla="*/ 6 w 117"/>
                  <a:gd name="T1" fmla="*/ 182 h 182"/>
                  <a:gd name="T2" fmla="*/ 109 w 117"/>
                  <a:gd name="T3" fmla="*/ 0 h 182"/>
                  <a:gd name="T4" fmla="*/ 6 w 117"/>
                  <a:gd name="T5" fmla="*/ 182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17" h="182">
                    <a:moveTo>
                      <a:pt x="6" y="182"/>
                    </a:moveTo>
                    <a:cubicBezTo>
                      <a:pt x="6" y="182"/>
                      <a:pt x="117" y="122"/>
                      <a:pt x="109" y="0"/>
                    </a:cubicBezTo>
                    <a:cubicBezTo>
                      <a:pt x="0" y="53"/>
                      <a:pt x="6" y="182"/>
                      <a:pt x="6" y="182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0" name="Freeform 303"/>
              <p:cNvSpPr>
                <a:spLocks/>
              </p:cNvSpPr>
              <p:nvPr/>
            </p:nvSpPr>
            <p:spPr bwMode="auto">
              <a:xfrm>
                <a:off x="221" y="650"/>
                <a:ext cx="210" cy="328"/>
              </a:xfrm>
              <a:custGeom>
                <a:avLst/>
                <a:gdLst>
                  <a:gd name="T0" fmla="*/ 7 w 105"/>
                  <a:gd name="T1" fmla="*/ 0 h 164"/>
                  <a:gd name="T2" fmla="*/ 102 w 105"/>
                  <a:gd name="T3" fmla="*/ 164 h 164"/>
                  <a:gd name="T4" fmla="*/ 7 w 105"/>
                  <a:gd name="T5" fmla="*/ 0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05" h="164">
                    <a:moveTo>
                      <a:pt x="7" y="0"/>
                    </a:moveTo>
                    <a:cubicBezTo>
                      <a:pt x="0" y="110"/>
                      <a:pt x="102" y="164"/>
                      <a:pt x="102" y="164"/>
                    </a:cubicBezTo>
                    <a:cubicBezTo>
                      <a:pt x="102" y="164"/>
                      <a:pt x="105" y="49"/>
                      <a:pt x="7" y="0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1" name="Freeform 304"/>
              <p:cNvSpPr>
                <a:spLocks/>
              </p:cNvSpPr>
              <p:nvPr/>
            </p:nvSpPr>
            <p:spPr bwMode="auto">
              <a:xfrm>
                <a:off x="311" y="1744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2" name="Freeform 305"/>
              <p:cNvSpPr>
                <a:spLocks/>
              </p:cNvSpPr>
              <p:nvPr/>
            </p:nvSpPr>
            <p:spPr bwMode="auto">
              <a:xfrm>
                <a:off x="273" y="1636"/>
                <a:ext cx="0" cy="4"/>
              </a:xfrm>
              <a:custGeom>
                <a:avLst/>
                <a:gdLst>
                  <a:gd name="T0" fmla="*/ 0 h 2"/>
                  <a:gd name="T1" fmla="*/ 1 h 2"/>
                  <a:gd name="T2" fmla="*/ 2 h 2"/>
                  <a:gd name="T3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3" name="Freeform 306"/>
              <p:cNvSpPr>
                <a:spLocks/>
              </p:cNvSpPr>
              <p:nvPr/>
            </p:nvSpPr>
            <p:spPr bwMode="auto">
              <a:xfrm>
                <a:off x="313" y="171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4" name="Freeform 307"/>
              <p:cNvSpPr>
                <a:spLocks/>
              </p:cNvSpPr>
              <p:nvPr/>
            </p:nvSpPr>
            <p:spPr bwMode="auto">
              <a:xfrm>
                <a:off x="311" y="171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5" name="Freeform 308"/>
              <p:cNvSpPr>
                <a:spLocks/>
              </p:cNvSpPr>
              <p:nvPr/>
            </p:nvSpPr>
            <p:spPr bwMode="auto">
              <a:xfrm>
                <a:off x="305" y="169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6" name="Freeform 309"/>
              <p:cNvSpPr>
                <a:spLocks/>
              </p:cNvSpPr>
              <p:nvPr/>
            </p:nvSpPr>
            <p:spPr bwMode="auto">
              <a:xfrm>
                <a:off x="335" y="1752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7" name="Freeform 310"/>
              <p:cNvSpPr>
                <a:spLocks/>
              </p:cNvSpPr>
              <p:nvPr/>
            </p:nvSpPr>
            <p:spPr bwMode="auto">
              <a:xfrm>
                <a:off x="247" y="1594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8" name="Freeform 311"/>
              <p:cNvSpPr>
                <a:spLocks/>
              </p:cNvSpPr>
              <p:nvPr/>
            </p:nvSpPr>
            <p:spPr bwMode="auto">
              <a:xfrm>
                <a:off x="273" y="163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39" name="Freeform 312"/>
              <p:cNvSpPr>
                <a:spLocks/>
              </p:cNvSpPr>
              <p:nvPr/>
            </p:nvSpPr>
            <p:spPr bwMode="auto">
              <a:xfrm>
                <a:off x="251" y="1592"/>
                <a:ext cx="2" cy="4"/>
              </a:xfrm>
              <a:custGeom>
                <a:avLst/>
                <a:gdLst>
                  <a:gd name="T0" fmla="*/ 1 w 1"/>
                  <a:gd name="T1" fmla="*/ 0 h 2"/>
                  <a:gd name="T2" fmla="*/ 0 w 1"/>
                  <a:gd name="T3" fmla="*/ 1 h 2"/>
                  <a:gd name="T4" fmla="*/ 0 w 1"/>
                  <a:gd name="T5" fmla="*/ 2 h 2"/>
                  <a:gd name="T6" fmla="*/ 1 w 1"/>
                  <a:gd name="T7" fmla="*/ 2 h 2"/>
                  <a:gd name="T8" fmla="*/ 1 w 1"/>
                  <a:gd name="T9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40" name="Freeform 313"/>
              <p:cNvSpPr>
                <a:spLocks/>
              </p:cNvSpPr>
              <p:nvPr/>
            </p:nvSpPr>
            <p:spPr bwMode="auto">
              <a:xfrm>
                <a:off x="225" y="1566"/>
                <a:ext cx="8" cy="12"/>
              </a:xfrm>
              <a:custGeom>
                <a:avLst/>
                <a:gdLst>
                  <a:gd name="T0" fmla="*/ 4 w 4"/>
                  <a:gd name="T1" fmla="*/ 4 h 6"/>
                  <a:gd name="T2" fmla="*/ 3 w 4"/>
                  <a:gd name="T3" fmla="*/ 4 h 6"/>
                  <a:gd name="T4" fmla="*/ 2 w 4"/>
                  <a:gd name="T5" fmla="*/ 4 h 6"/>
                  <a:gd name="T6" fmla="*/ 2 w 4"/>
                  <a:gd name="T7" fmla="*/ 2 h 6"/>
                  <a:gd name="T8" fmla="*/ 1 w 4"/>
                  <a:gd name="T9" fmla="*/ 0 h 6"/>
                  <a:gd name="T10" fmla="*/ 1 w 4"/>
                  <a:gd name="T11" fmla="*/ 1 h 6"/>
                  <a:gd name="T12" fmla="*/ 1 w 4"/>
                  <a:gd name="T13" fmla="*/ 2 h 6"/>
                  <a:gd name="T14" fmla="*/ 1 w 4"/>
                  <a:gd name="T15" fmla="*/ 1 h 6"/>
                  <a:gd name="T16" fmla="*/ 0 w 4"/>
                  <a:gd name="T17" fmla="*/ 2 h 6"/>
                  <a:gd name="T18" fmla="*/ 0 w 4"/>
                  <a:gd name="T19" fmla="*/ 4 h 6"/>
                  <a:gd name="T20" fmla="*/ 1 w 4"/>
                  <a:gd name="T21" fmla="*/ 4 h 6"/>
                  <a:gd name="T22" fmla="*/ 1 w 4"/>
                  <a:gd name="T23" fmla="*/ 5 h 6"/>
                  <a:gd name="T24" fmla="*/ 1 w 4"/>
                  <a:gd name="T25" fmla="*/ 6 h 6"/>
                  <a:gd name="T26" fmla="*/ 2 w 4"/>
                  <a:gd name="T27" fmla="*/ 5 h 6"/>
                  <a:gd name="T28" fmla="*/ 3 w 4"/>
                  <a:gd name="T29" fmla="*/ 5 h 6"/>
                  <a:gd name="T30" fmla="*/ 4 w 4"/>
                  <a:gd name="T31" fmla="*/ 5 h 6"/>
                  <a:gd name="T32" fmla="*/ 4 w 4"/>
                  <a:gd name="T33" fmla="*/ 4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" h="6">
                    <a:moveTo>
                      <a:pt x="4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2" y="4"/>
                      <a:pt x="2" y="4"/>
                      <a:pt x="2" y="4"/>
                    </a:cubicBezTo>
                    <a:cubicBezTo>
                      <a:pt x="1" y="4"/>
                      <a:pt x="2" y="2"/>
                      <a:pt x="2" y="2"/>
                    </a:cubicBezTo>
                    <a:cubicBezTo>
                      <a:pt x="2" y="1"/>
                      <a:pt x="2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1" y="2"/>
                      <a:pt x="0" y="2"/>
                    </a:cubicBezTo>
                    <a:cubicBezTo>
                      <a:pt x="0" y="2"/>
                      <a:pt x="0" y="2"/>
                      <a:pt x="0" y="4"/>
                    </a:cubicBezTo>
                    <a:cubicBezTo>
                      <a:pt x="0" y="2"/>
                      <a:pt x="1" y="4"/>
                      <a:pt x="1" y="4"/>
                    </a:cubicBezTo>
                    <a:cubicBezTo>
                      <a:pt x="0" y="4"/>
                      <a:pt x="0" y="4"/>
                      <a:pt x="1" y="5"/>
                    </a:cubicBezTo>
                    <a:cubicBezTo>
                      <a:pt x="2" y="5"/>
                      <a:pt x="1" y="6"/>
                      <a:pt x="1" y="6"/>
                    </a:cubicBezTo>
                    <a:cubicBezTo>
                      <a:pt x="2" y="6"/>
                      <a:pt x="2" y="5"/>
                      <a:pt x="2" y="5"/>
                    </a:cubicBezTo>
                    <a:cubicBezTo>
                      <a:pt x="3" y="5"/>
                      <a:pt x="2" y="5"/>
                      <a:pt x="3" y="5"/>
                    </a:cubicBezTo>
                    <a:cubicBezTo>
                      <a:pt x="4" y="5"/>
                      <a:pt x="4" y="5"/>
                      <a:pt x="4" y="5"/>
                    </a:cubicBezTo>
                    <a:cubicBezTo>
                      <a:pt x="4" y="5"/>
                      <a:pt x="3" y="4"/>
                      <a:pt x="4" y="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41" name="Freeform 314"/>
              <p:cNvSpPr>
                <a:spLocks/>
              </p:cNvSpPr>
              <p:nvPr/>
            </p:nvSpPr>
            <p:spPr bwMode="auto">
              <a:xfrm>
                <a:off x="255" y="1596"/>
                <a:ext cx="2" cy="6"/>
              </a:xfrm>
              <a:custGeom>
                <a:avLst/>
                <a:gdLst>
                  <a:gd name="T0" fmla="*/ 1 w 1"/>
                  <a:gd name="T1" fmla="*/ 2 h 3"/>
                  <a:gd name="T2" fmla="*/ 1 w 1"/>
                  <a:gd name="T3" fmla="*/ 0 h 3"/>
                  <a:gd name="T4" fmla="*/ 0 w 1"/>
                  <a:gd name="T5" fmla="*/ 0 h 3"/>
                  <a:gd name="T6" fmla="*/ 0 w 1"/>
                  <a:gd name="T7" fmla="*/ 3 h 3"/>
                  <a:gd name="T8" fmla="*/ 1 w 1"/>
                  <a:gd name="T9" fmla="*/ 3 h 3"/>
                  <a:gd name="T10" fmla="*/ 1 w 1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cubicBezTo>
                      <a:pt x="0" y="2"/>
                      <a:pt x="1" y="2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1" y="2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42" name="Freeform 315"/>
              <p:cNvSpPr>
                <a:spLocks/>
              </p:cNvSpPr>
              <p:nvPr/>
            </p:nvSpPr>
            <p:spPr bwMode="auto">
              <a:xfrm>
                <a:off x="265" y="161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43" name="Freeform 316"/>
              <p:cNvSpPr>
                <a:spLocks/>
              </p:cNvSpPr>
              <p:nvPr/>
            </p:nvSpPr>
            <p:spPr bwMode="auto">
              <a:xfrm>
                <a:off x="251" y="159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44" name="Freeform 317"/>
              <p:cNvSpPr>
                <a:spLocks/>
              </p:cNvSpPr>
              <p:nvPr/>
            </p:nvSpPr>
            <p:spPr bwMode="auto">
              <a:xfrm>
                <a:off x="263" y="161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45" name="Freeform 318"/>
              <p:cNvSpPr>
                <a:spLocks/>
              </p:cNvSpPr>
              <p:nvPr/>
            </p:nvSpPr>
            <p:spPr bwMode="auto">
              <a:xfrm>
                <a:off x="339" y="1764"/>
                <a:ext cx="4" cy="2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0 h 1"/>
                  <a:gd name="T4" fmla="*/ 1 w 2"/>
                  <a:gd name="T5" fmla="*/ 1 h 1"/>
                  <a:gd name="T6" fmla="*/ 2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1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46" name="Freeform 319"/>
              <p:cNvSpPr>
                <a:spLocks/>
              </p:cNvSpPr>
              <p:nvPr/>
            </p:nvSpPr>
            <p:spPr bwMode="auto">
              <a:xfrm>
                <a:off x="225" y="1566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47" name="Freeform 320"/>
              <p:cNvSpPr>
                <a:spLocks/>
              </p:cNvSpPr>
              <p:nvPr/>
            </p:nvSpPr>
            <p:spPr bwMode="auto">
              <a:xfrm>
                <a:off x="241" y="1582"/>
                <a:ext cx="8" cy="8"/>
              </a:xfrm>
              <a:custGeom>
                <a:avLst/>
                <a:gdLst>
                  <a:gd name="T0" fmla="*/ 1 w 4"/>
                  <a:gd name="T1" fmla="*/ 2 h 4"/>
                  <a:gd name="T2" fmla="*/ 4 w 4"/>
                  <a:gd name="T3" fmla="*/ 2 h 4"/>
                  <a:gd name="T4" fmla="*/ 1 w 4"/>
                  <a:gd name="T5" fmla="*/ 0 h 4"/>
                  <a:gd name="T6" fmla="*/ 0 w 4"/>
                  <a:gd name="T7" fmla="*/ 4 h 4"/>
                  <a:gd name="T8" fmla="*/ 1 w 4"/>
                  <a:gd name="T9" fmla="*/ 2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" h="4">
                    <a:moveTo>
                      <a:pt x="1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1" y="2"/>
                      <a:pt x="1" y="0"/>
                    </a:cubicBezTo>
                    <a:cubicBezTo>
                      <a:pt x="1" y="2"/>
                      <a:pt x="0" y="2"/>
                      <a:pt x="0" y="4"/>
                    </a:cubicBezTo>
                    <a:cubicBezTo>
                      <a:pt x="1" y="4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48" name="Freeform 321"/>
              <p:cNvSpPr>
                <a:spLocks/>
              </p:cNvSpPr>
              <p:nvPr/>
            </p:nvSpPr>
            <p:spPr bwMode="auto">
              <a:xfrm>
                <a:off x="365" y="1818"/>
                <a:ext cx="6" cy="2"/>
              </a:xfrm>
              <a:custGeom>
                <a:avLst/>
                <a:gdLst>
                  <a:gd name="T0" fmla="*/ 0 w 3"/>
                  <a:gd name="T1" fmla="*/ 0 h 1"/>
                  <a:gd name="T2" fmla="*/ 0 w 3"/>
                  <a:gd name="T3" fmla="*/ 1 h 1"/>
                  <a:gd name="T4" fmla="*/ 0 w 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3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49" name="Freeform 322"/>
              <p:cNvSpPr>
                <a:spLocks/>
              </p:cNvSpPr>
              <p:nvPr/>
            </p:nvSpPr>
            <p:spPr bwMode="auto">
              <a:xfrm>
                <a:off x="251" y="1596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50" name="Freeform 323"/>
              <p:cNvSpPr>
                <a:spLocks/>
              </p:cNvSpPr>
              <p:nvPr/>
            </p:nvSpPr>
            <p:spPr bwMode="auto">
              <a:xfrm>
                <a:off x="255" y="1602"/>
                <a:ext cx="4" cy="4"/>
              </a:xfrm>
              <a:custGeom>
                <a:avLst/>
                <a:gdLst>
                  <a:gd name="T0" fmla="*/ 1 w 2"/>
                  <a:gd name="T1" fmla="*/ 2 h 2"/>
                  <a:gd name="T2" fmla="*/ 2 w 2"/>
                  <a:gd name="T3" fmla="*/ 1 h 2"/>
                  <a:gd name="T4" fmla="*/ 2 w 2"/>
                  <a:gd name="T5" fmla="*/ 0 h 2"/>
                  <a:gd name="T6" fmla="*/ 0 w 2"/>
                  <a:gd name="T7" fmla="*/ 1 h 2"/>
                  <a:gd name="T8" fmla="*/ 1 w 2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2" y="1"/>
                      <a:pt x="2" y="0"/>
                    </a:cubicBez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51" name="Freeform 324"/>
              <p:cNvSpPr>
                <a:spLocks/>
              </p:cNvSpPr>
              <p:nvPr/>
            </p:nvSpPr>
            <p:spPr bwMode="auto">
              <a:xfrm>
                <a:off x="249" y="159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52" name="Freeform 325"/>
              <p:cNvSpPr>
                <a:spLocks/>
              </p:cNvSpPr>
              <p:nvPr/>
            </p:nvSpPr>
            <p:spPr bwMode="auto">
              <a:xfrm>
                <a:off x="251" y="15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53" name="Freeform 326"/>
              <p:cNvSpPr>
                <a:spLocks/>
              </p:cNvSpPr>
              <p:nvPr/>
            </p:nvSpPr>
            <p:spPr bwMode="auto">
              <a:xfrm>
                <a:off x="229" y="1576"/>
                <a:ext cx="194" cy="354"/>
              </a:xfrm>
              <a:custGeom>
                <a:avLst/>
                <a:gdLst>
                  <a:gd name="T0" fmla="*/ 85 w 97"/>
                  <a:gd name="T1" fmla="*/ 154 h 177"/>
                  <a:gd name="T2" fmla="*/ 83 w 97"/>
                  <a:gd name="T3" fmla="*/ 148 h 177"/>
                  <a:gd name="T4" fmla="*/ 79 w 97"/>
                  <a:gd name="T5" fmla="*/ 141 h 177"/>
                  <a:gd name="T6" fmla="*/ 77 w 97"/>
                  <a:gd name="T7" fmla="*/ 135 h 177"/>
                  <a:gd name="T8" fmla="*/ 72 w 97"/>
                  <a:gd name="T9" fmla="*/ 125 h 177"/>
                  <a:gd name="T10" fmla="*/ 67 w 97"/>
                  <a:gd name="T11" fmla="*/ 120 h 177"/>
                  <a:gd name="T12" fmla="*/ 66 w 97"/>
                  <a:gd name="T13" fmla="*/ 120 h 177"/>
                  <a:gd name="T14" fmla="*/ 66 w 97"/>
                  <a:gd name="T15" fmla="*/ 117 h 177"/>
                  <a:gd name="T16" fmla="*/ 63 w 97"/>
                  <a:gd name="T17" fmla="*/ 108 h 177"/>
                  <a:gd name="T18" fmla="*/ 61 w 97"/>
                  <a:gd name="T19" fmla="*/ 106 h 177"/>
                  <a:gd name="T20" fmla="*/ 61 w 97"/>
                  <a:gd name="T21" fmla="*/ 105 h 177"/>
                  <a:gd name="T22" fmla="*/ 59 w 97"/>
                  <a:gd name="T23" fmla="*/ 101 h 177"/>
                  <a:gd name="T24" fmla="*/ 57 w 97"/>
                  <a:gd name="T25" fmla="*/ 98 h 177"/>
                  <a:gd name="T26" fmla="*/ 53 w 97"/>
                  <a:gd name="T27" fmla="*/ 89 h 177"/>
                  <a:gd name="T28" fmla="*/ 52 w 97"/>
                  <a:gd name="T29" fmla="*/ 85 h 177"/>
                  <a:gd name="T30" fmla="*/ 50 w 97"/>
                  <a:gd name="T31" fmla="*/ 81 h 177"/>
                  <a:gd name="T32" fmla="*/ 48 w 97"/>
                  <a:gd name="T33" fmla="*/ 76 h 177"/>
                  <a:gd name="T34" fmla="*/ 46 w 97"/>
                  <a:gd name="T35" fmla="*/ 73 h 177"/>
                  <a:gd name="T36" fmla="*/ 41 w 97"/>
                  <a:gd name="T37" fmla="*/ 65 h 177"/>
                  <a:gd name="T38" fmla="*/ 39 w 97"/>
                  <a:gd name="T39" fmla="*/ 63 h 177"/>
                  <a:gd name="T40" fmla="*/ 39 w 97"/>
                  <a:gd name="T41" fmla="*/ 61 h 177"/>
                  <a:gd name="T42" fmla="*/ 37 w 97"/>
                  <a:gd name="T43" fmla="*/ 58 h 177"/>
                  <a:gd name="T44" fmla="*/ 34 w 97"/>
                  <a:gd name="T45" fmla="*/ 56 h 177"/>
                  <a:gd name="T46" fmla="*/ 31 w 97"/>
                  <a:gd name="T47" fmla="*/ 48 h 177"/>
                  <a:gd name="T48" fmla="*/ 30 w 97"/>
                  <a:gd name="T49" fmla="*/ 46 h 177"/>
                  <a:gd name="T50" fmla="*/ 28 w 97"/>
                  <a:gd name="T51" fmla="*/ 43 h 177"/>
                  <a:gd name="T52" fmla="*/ 26 w 97"/>
                  <a:gd name="T53" fmla="*/ 39 h 177"/>
                  <a:gd name="T54" fmla="*/ 24 w 97"/>
                  <a:gd name="T55" fmla="*/ 33 h 177"/>
                  <a:gd name="T56" fmla="*/ 21 w 97"/>
                  <a:gd name="T57" fmla="*/ 33 h 177"/>
                  <a:gd name="T58" fmla="*/ 19 w 97"/>
                  <a:gd name="T59" fmla="*/ 34 h 177"/>
                  <a:gd name="T60" fmla="*/ 21 w 97"/>
                  <a:gd name="T61" fmla="*/ 33 h 177"/>
                  <a:gd name="T62" fmla="*/ 21 w 97"/>
                  <a:gd name="T63" fmla="*/ 28 h 177"/>
                  <a:gd name="T64" fmla="*/ 22 w 97"/>
                  <a:gd name="T65" fmla="*/ 26 h 177"/>
                  <a:gd name="T66" fmla="*/ 19 w 97"/>
                  <a:gd name="T67" fmla="*/ 25 h 177"/>
                  <a:gd name="T68" fmla="*/ 19 w 97"/>
                  <a:gd name="T69" fmla="*/ 22 h 177"/>
                  <a:gd name="T70" fmla="*/ 17 w 97"/>
                  <a:gd name="T71" fmla="*/ 21 h 177"/>
                  <a:gd name="T72" fmla="*/ 15 w 97"/>
                  <a:gd name="T73" fmla="*/ 19 h 177"/>
                  <a:gd name="T74" fmla="*/ 15 w 97"/>
                  <a:gd name="T75" fmla="*/ 15 h 177"/>
                  <a:gd name="T76" fmla="*/ 13 w 97"/>
                  <a:gd name="T77" fmla="*/ 13 h 177"/>
                  <a:gd name="T78" fmla="*/ 11 w 97"/>
                  <a:gd name="T79" fmla="*/ 12 h 177"/>
                  <a:gd name="T80" fmla="*/ 10 w 97"/>
                  <a:gd name="T81" fmla="*/ 9 h 177"/>
                  <a:gd name="T82" fmla="*/ 5 w 97"/>
                  <a:gd name="T83" fmla="*/ 2 h 177"/>
                  <a:gd name="T84" fmla="*/ 0 w 97"/>
                  <a:gd name="T85" fmla="*/ 3 h 177"/>
                  <a:gd name="T86" fmla="*/ 7 w 97"/>
                  <a:gd name="T87" fmla="*/ 19 h 177"/>
                  <a:gd name="T88" fmla="*/ 10 w 97"/>
                  <a:gd name="T89" fmla="*/ 22 h 177"/>
                  <a:gd name="T90" fmla="*/ 15 w 97"/>
                  <a:gd name="T91" fmla="*/ 36 h 177"/>
                  <a:gd name="T92" fmla="*/ 21 w 97"/>
                  <a:gd name="T93" fmla="*/ 46 h 177"/>
                  <a:gd name="T94" fmla="*/ 25 w 97"/>
                  <a:gd name="T95" fmla="*/ 51 h 177"/>
                  <a:gd name="T96" fmla="*/ 27 w 97"/>
                  <a:gd name="T97" fmla="*/ 60 h 177"/>
                  <a:gd name="T98" fmla="*/ 37 w 97"/>
                  <a:gd name="T99" fmla="*/ 74 h 177"/>
                  <a:gd name="T100" fmla="*/ 41 w 97"/>
                  <a:gd name="T101" fmla="*/ 82 h 177"/>
                  <a:gd name="T102" fmla="*/ 42 w 97"/>
                  <a:gd name="T103" fmla="*/ 84 h 177"/>
                  <a:gd name="T104" fmla="*/ 48 w 97"/>
                  <a:gd name="T105" fmla="*/ 93 h 177"/>
                  <a:gd name="T106" fmla="*/ 51 w 97"/>
                  <a:gd name="T107" fmla="*/ 100 h 177"/>
                  <a:gd name="T108" fmla="*/ 71 w 97"/>
                  <a:gd name="T109" fmla="*/ 135 h 177"/>
                  <a:gd name="T110" fmla="*/ 84 w 97"/>
                  <a:gd name="T111" fmla="*/ 160 h 177"/>
                  <a:gd name="T112" fmla="*/ 92 w 97"/>
                  <a:gd name="T113" fmla="*/ 165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97" h="177">
                    <a:moveTo>
                      <a:pt x="92" y="165"/>
                    </a:moveTo>
                    <a:cubicBezTo>
                      <a:pt x="92" y="164"/>
                      <a:pt x="91" y="165"/>
                      <a:pt x="91" y="165"/>
                    </a:cubicBezTo>
                    <a:cubicBezTo>
                      <a:pt x="91" y="160"/>
                      <a:pt x="88" y="158"/>
                      <a:pt x="86" y="155"/>
                    </a:cubicBezTo>
                    <a:cubicBezTo>
                      <a:pt x="85" y="155"/>
                      <a:pt x="86" y="154"/>
                      <a:pt x="85" y="154"/>
                    </a:cubicBezTo>
                    <a:cubicBezTo>
                      <a:pt x="85" y="153"/>
                      <a:pt x="85" y="153"/>
                      <a:pt x="85" y="153"/>
                    </a:cubicBezTo>
                    <a:cubicBezTo>
                      <a:pt x="84" y="153"/>
                      <a:pt x="84" y="153"/>
                      <a:pt x="84" y="153"/>
                    </a:cubicBezTo>
                    <a:cubicBezTo>
                      <a:pt x="84" y="152"/>
                      <a:pt x="84" y="152"/>
                      <a:pt x="84" y="152"/>
                    </a:cubicBezTo>
                    <a:cubicBezTo>
                      <a:pt x="85" y="150"/>
                      <a:pt x="82" y="150"/>
                      <a:pt x="83" y="148"/>
                    </a:cubicBezTo>
                    <a:cubicBezTo>
                      <a:pt x="82" y="148"/>
                      <a:pt x="81" y="148"/>
                      <a:pt x="81" y="148"/>
                    </a:cubicBezTo>
                    <a:cubicBezTo>
                      <a:pt x="81" y="146"/>
                      <a:pt x="80" y="144"/>
                      <a:pt x="79" y="141"/>
                    </a:cubicBezTo>
                    <a:cubicBezTo>
                      <a:pt x="79" y="142"/>
                      <a:pt x="79" y="142"/>
                      <a:pt x="79" y="142"/>
                    </a:cubicBezTo>
                    <a:cubicBezTo>
                      <a:pt x="79" y="142"/>
                      <a:pt x="79" y="142"/>
                      <a:pt x="79" y="141"/>
                    </a:cubicBezTo>
                    <a:cubicBezTo>
                      <a:pt x="79" y="141"/>
                      <a:pt x="79" y="141"/>
                      <a:pt x="79" y="140"/>
                    </a:cubicBezTo>
                    <a:cubicBezTo>
                      <a:pt x="78" y="140"/>
                      <a:pt x="79" y="139"/>
                      <a:pt x="78" y="139"/>
                    </a:cubicBezTo>
                    <a:cubicBezTo>
                      <a:pt x="79" y="137"/>
                      <a:pt x="78" y="137"/>
                      <a:pt x="78" y="137"/>
                    </a:cubicBezTo>
                    <a:cubicBezTo>
                      <a:pt x="78" y="135"/>
                      <a:pt x="77" y="135"/>
                      <a:pt x="77" y="135"/>
                    </a:cubicBezTo>
                    <a:cubicBezTo>
                      <a:pt x="77" y="134"/>
                      <a:pt x="77" y="134"/>
                      <a:pt x="77" y="134"/>
                    </a:cubicBezTo>
                    <a:cubicBezTo>
                      <a:pt x="77" y="134"/>
                      <a:pt x="76" y="133"/>
                      <a:pt x="76" y="133"/>
                    </a:cubicBezTo>
                    <a:cubicBezTo>
                      <a:pt x="76" y="134"/>
                      <a:pt x="76" y="134"/>
                      <a:pt x="76" y="134"/>
                    </a:cubicBezTo>
                    <a:cubicBezTo>
                      <a:pt x="74" y="131"/>
                      <a:pt x="73" y="128"/>
                      <a:pt x="72" y="125"/>
                    </a:cubicBezTo>
                    <a:cubicBezTo>
                      <a:pt x="71" y="125"/>
                      <a:pt x="71" y="125"/>
                      <a:pt x="71" y="125"/>
                    </a:cubicBezTo>
                    <a:cubicBezTo>
                      <a:pt x="71" y="124"/>
                      <a:pt x="70" y="124"/>
                      <a:pt x="70" y="123"/>
                    </a:cubicBezTo>
                    <a:cubicBezTo>
                      <a:pt x="69" y="123"/>
                      <a:pt x="68" y="123"/>
                      <a:pt x="68" y="122"/>
                    </a:cubicBezTo>
                    <a:cubicBezTo>
                      <a:pt x="68" y="121"/>
                      <a:pt x="67" y="121"/>
                      <a:pt x="67" y="120"/>
                    </a:cubicBezTo>
                    <a:cubicBezTo>
                      <a:pt x="67" y="120"/>
                      <a:pt x="67" y="120"/>
                      <a:pt x="67" y="121"/>
                    </a:cubicBezTo>
                    <a:cubicBezTo>
                      <a:pt x="67" y="120"/>
                      <a:pt x="67" y="120"/>
                      <a:pt x="67" y="120"/>
                    </a:cubicBezTo>
                    <a:cubicBezTo>
                      <a:pt x="67" y="120"/>
                      <a:pt x="67" y="119"/>
                      <a:pt x="67" y="119"/>
                    </a:cubicBezTo>
                    <a:cubicBezTo>
                      <a:pt x="66" y="120"/>
                      <a:pt x="66" y="120"/>
                      <a:pt x="66" y="120"/>
                    </a:cubicBezTo>
                    <a:cubicBezTo>
                      <a:pt x="65" y="119"/>
                      <a:pt x="67" y="119"/>
                      <a:pt x="66" y="118"/>
                    </a:cubicBezTo>
                    <a:cubicBezTo>
                      <a:pt x="66" y="119"/>
                      <a:pt x="66" y="119"/>
                      <a:pt x="66" y="119"/>
                    </a:cubicBezTo>
                    <a:cubicBezTo>
                      <a:pt x="66" y="119"/>
                      <a:pt x="66" y="119"/>
                      <a:pt x="66" y="118"/>
                    </a:cubicBezTo>
                    <a:cubicBezTo>
                      <a:pt x="66" y="117"/>
                      <a:pt x="66" y="117"/>
                      <a:pt x="66" y="117"/>
                    </a:cubicBezTo>
                    <a:cubicBezTo>
                      <a:pt x="65" y="115"/>
                      <a:pt x="65" y="113"/>
                      <a:pt x="65" y="113"/>
                    </a:cubicBezTo>
                    <a:cubicBezTo>
                      <a:pt x="64" y="112"/>
                      <a:pt x="64" y="113"/>
                      <a:pt x="64" y="112"/>
                    </a:cubicBezTo>
                    <a:cubicBezTo>
                      <a:pt x="64" y="112"/>
                      <a:pt x="63" y="111"/>
                      <a:pt x="64" y="111"/>
                    </a:cubicBezTo>
                    <a:cubicBezTo>
                      <a:pt x="64" y="111"/>
                      <a:pt x="63" y="109"/>
                      <a:pt x="63" y="108"/>
                    </a:cubicBezTo>
                    <a:cubicBezTo>
                      <a:pt x="63" y="109"/>
                      <a:pt x="61" y="109"/>
                      <a:pt x="61" y="109"/>
                    </a:cubicBezTo>
                    <a:cubicBezTo>
                      <a:pt x="60" y="109"/>
                      <a:pt x="61" y="109"/>
                      <a:pt x="61" y="111"/>
                    </a:cubicBezTo>
                    <a:cubicBezTo>
                      <a:pt x="60" y="109"/>
                      <a:pt x="60" y="109"/>
                      <a:pt x="60" y="108"/>
                    </a:cubicBezTo>
                    <a:cubicBezTo>
                      <a:pt x="60" y="108"/>
                      <a:pt x="61" y="107"/>
                      <a:pt x="61" y="106"/>
                    </a:cubicBezTo>
                    <a:cubicBezTo>
                      <a:pt x="61" y="107"/>
                      <a:pt x="61" y="106"/>
                      <a:pt x="60" y="107"/>
                    </a:cubicBezTo>
                    <a:cubicBezTo>
                      <a:pt x="60" y="107"/>
                      <a:pt x="60" y="107"/>
                      <a:pt x="60" y="107"/>
                    </a:cubicBezTo>
                    <a:cubicBezTo>
                      <a:pt x="60" y="107"/>
                      <a:pt x="60" y="107"/>
                      <a:pt x="60" y="107"/>
                    </a:cubicBezTo>
                    <a:cubicBezTo>
                      <a:pt x="61" y="105"/>
                      <a:pt x="61" y="105"/>
                      <a:pt x="61" y="105"/>
                    </a:cubicBezTo>
                    <a:cubicBezTo>
                      <a:pt x="60" y="105"/>
                      <a:pt x="60" y="105"/>
                      <a:pt x="60" y="105"/>
                    </a:cubicBezTo>
                    <a:cubicBezTo>
                      <a:pt x="60" y="105"/>
                      <a:pt x="60" y="104"/>
                      <a:pt x="61" y="104"/>
                    </a:cubicBezTo>
                    <a:cubicBezTo>
                      <a:pt x="60" y="104"/>
                      <a:pt x="60" y="101"/>
                      <a:pt x="59" y="104"/>
                    </a:cubicBezTo>
                    <a:cubicBezTo>
                      <a:pt x="59" y="101"/>
                      <a:pt x="59" y="101"/>
                      <a:pt x="59" y="101"/>
                    </a:cubicBezTo>
                    <a:cubicBezTo>
                      <a:pt x="57" y="101"/>
                      <a:pt x="59" y="100"/>
                      <a:pt x="59" y="100"/>
                    </a:cubicBezTo>
                    <a:cubicBezTo>
                      <a:pt x="59" y="99"/>
                      <a:pt x="59" y="99"/>
                      <a:pt x="59" y="99"/>
                    </a:cubicBezTo>
                    <a:cubicBezTo>
                      <a:pt x="59" y="98"/>
                      <a:pt x="59" y="97"/>
                      <a:pt x="59" y="97"/>
                    </a:cubicBezTo>
                    <a:cubicBezTo>
                      <a:pt x="57" y="98"/>
                      <a:pt x="57" y="98"/>
                      <a:pt x="57" y="98"/>
                    </a:cubicBezTo>
                    <a:cubicBezTo>
                      <a:pt x="56" y="97"/>
                      <a:pt x="56" y="96"/>
                      <a:pt x="56" y="95"/>
                    </a:cubicBezTo>
                    <a:cubicBezTo>
                      <a:pt x="56" y="95"/>
                      <a:pt x="55" y="95"/>
                      <a:pt x="55" y="94"/>
                    </a:cubicBezTo>
                    <a:cubicBezTo>
                      <a:pt x="55" y="94"/>
                      <a:pt x="55" y="94"/>
                      <a:pt x="55" y="93"/>
                    </a:cubicBezTo>
                    <a:cubicBezTo>
                      <a:pt x="55" y="93"/>
                      <a:pt x="54" y="89"/>
                      <a:pt x="53" y="89"/>
                    </a:cubicBezTo>
                    <a:cubicBezTo>
                      <a:pt x="53" y="89"/>
                      <a:pt x="53" y="89"/>
                      <a:pt x="53" y="88"/>
                    </a:cubicBezTo>
                    <a:cubicBezTo>
                      <a:pt x="53" y="87"/>
                      <a:pt x="53" y="87"/>
                      <a:pt x="52" y="87"/>
                    </a:cubicBezTo>
                    <a:cubicBezTo>
                      <a:pt x="52" y="86"/>
                      <a:pt x="52" y="87"/>
                      <a:pt x="52" y="86"/>
                    </a:cubicBezTo>
                    <a:cubicBezTo>
                      <a:pt x="52" y="85"/>
                      <a:pt x="52" y="85"/>
                      <a:pt x="52" y="85"/>
                    </a:cubicBezTo>
                    <a:cubicBezTo>
                      <a:pt x="52" y="85"/>
                      <a:pt x="52" y="84"/>
                      <a:pt x="51" y="85"/>
                    </a:cubicBezTo>
                    <a:cubicBezTo>
                      <a:pt x="51" y="85"/>
                      <a:pt x="51" y="85"/>
                      <a:pt x="51" y="84"/>
                    </a:cubicBezTo>
                    <a:cubicBezTo>
                      <a:pt x="52" y="84"/>
                      <a:pt x="51" y="84"/>
                      <a:pt x="51" y="82"/>
                    </a:cubicBezTo>
                    <a:cubicBezTo>
                      <a:pt x="50" y="82"/>
                      <a:pt x="50" y="81"/>
                      <a:pt x="50" y="81"/>
                    </a:cubicBezTo>
                    <a:cubicBezTo>
                      <a:pt x="50" y="80"/>
                      <a:pt x="50" y="80"/>
                      <a:pt x="48" y="80"/>
                    </a:cubicBezTo>
                    <a:cubicBezTo>
                      <a:pt x="48" y="80"/>
                      <a:pt x="48" y="80"/>
                      <a:pt x="48" y="79"/>
                    </a:cubicBezTo>
                    <a:cubicBezTo>
                      <a:pt x="47" y="79"/>
                      <a:pt x="47" y="79"/>
                      <a:pt x="47" y="79"/>
                    </a:cubicBezTo>
                    <a:cubicBezTo>
                      <a:pt x="47" y="76"/>
                      <a:pt x="47" y="76"/>
                      <a:pt x="48" y="76"/>
                    </a:cubicBezTo>
                    <a:cubicBezTo>
                      <a:pt x="47" y="76"/>
                      <a:pt x="48" y="75"/>
                      <a:pt x="47" y="75"/>
                    </a:cubicBezTo>
                    <a:cubicBezTo>
                      <a:pt x="47" y="75"/>
                      <a:pt x="46" y="76"/>
                      <a:pt x="46" y="75"/>
                    </a:cubicBezTo>
                    <a:cubicBezTo>
                      <a:pt x="44" y="76"/>
                      <a:pt x="46" y="74"/>
                      <a:pt x="46" y="74"/>
                    </a:cubicBezTo>
                    <a:cubicBezTo>
                      <a:pt x="46" y="73"/>
                      <a:pt x="46" y="73"/>
                      <a:pt x="46" y="73"/>
                    </a:cubicBezTo>
                    <a:cubicBezTo>
                      <a:pt x="46" y="73"/>
                      <a:pt x="44" y="73"/>
                      <a:pt x="46" y="72"/>
                    </a:cubicBezTo>
                    <a:cubicBezTo>
                      <a:pt x="44" y="72"/>
                      <a:pt x="44" y="69"/>
                      <a:pt x="41" y="69"/>
                    </a:cubicBezTo>
                    <a:cubicBezTo>
                      <a:pt x="40" y="68"/>
                      <a:pt x="43" y="67"/>
                      <a:pt x="41" y="67"/>
                    </a:cubicBezTo>
                    <a:cubicBezTo>
                      <a:pt x="41" y="65"/>
                      <a:pt x="41" y="65"/>
                      <a:pt x="41" y="65"/>
                    </a:cubicBezTo>
                    <a:cubicBezTo>
                      <a:pt x="40" y="65"/>
                      <a:pt x="40" y="65"/>
                      <a:pt x="39" y="65"/>
                    </a:cubicBezTo>
                    <a:cubicBezTo>
                      <a:pt x="39" y="65"/>
                      <a:pt x="39" y="65"/>
                      <a:pt x="40" y="63"/>
                    </a:cubicBezTo>
                    <a:cubicBezTo>
                      <a:pt x="39" y="63"/>
                      <a:pt x="39" y="63"/>
                      <a:pt x="39" y="63"/>
                    </a:cubicBezTo>
                    <a:cubicBezTo>
                      <a:pt x="39" y="63"/>
                      <a:pt x="39" y="63"/>
                      <a:pt x="39" y="63"/>
                    </a:cubicBezTo>
                    <a:cubicBezTo>
                      <a:pt x="39" y="63"/>
                      <a:pt x="39" y="63"/>
                      <a:pt x="39" y="63"/>
                    </a:cubicBezTo>
                    <a:cubicBezTo>
                      <a:pt x="40" y="62"/>
                      <a:pt x="39" y="62"/>
                      <a:pt x="40" y="62"/>
                    </a:cubicBezTo>
                    <a:cubicBezTo>
                      <a:pt x="39" y="62"/>
                      <a:pt x="39" y="62"/>
                      <a:pt x="39" y="62"/>
                    </a:cubicBezTo>
                    <a:cubicBezTo>
                      <a:pt x="39" y="61"/>
                      <a:pt x="39" y="61"/>
                      <a:pt x="39" y="61"/>
                    </a:cubicBezTo>
                    <a:cubicBezTo>
                      <a:pt x="39" y="61"/>
                      <a:pt x="39" y="61"/>
                      <a:pt x="38" y="61"/>
                    </a:cubicBezTo>
                    <a:cubicBezTo>
                      <a:pt x="38" y="60"/>
                      <a:pt x="38" y="60"/>
                      <a:pt x="38" y="60"/>
                    </a:cubicBezTo>
                    <a:cubicBezTo>
                      <a:pt x="38" y="59"/>
                      <a:pt x="38" y="59"/>
                      <a:pt x="38" y="59"/>
                    </a:cubicBezTo>
                    <a:cubicBezTo>
                      <a:pt x="38" y="59"/>
                      <a:pt x="38" y="59"/>
                      <a:pt x="37" y="58"/>
                    </a:cubicBezTo>
                    <a:cubicBezTo>
                      <a:pt x="37" y="59"/>
                      <a:pt x="37" y="59"/>
                      <a:pt x="37" y="59"/>
                    </a:cubicBezTo>
                    <a:cubicBezTo>
                      <a:pt x="37" y="59"/>
                      <a:pt x="37" y="59"/>
                      <a:pt x="37" y="58"/>
                    </a:cubicBezTo>
                    <a:cubicBezTo>
                      <a:pt x="37" y="56"/>
                      <a:pt x="37" y="56"/>
                      <a:pt x="37" y="56"/>
                    </a:cubicBezTo>
                    <a:cubicBezTo>
                      <a:pt x="35" y="56"/>
                      <a:pt x="34" y="58"/>
                      <a:pt x="34" y="56"/>
                    </a:cubicBezTo>
                    <a:cubicBezTo>
                      <a:pt x="34" y="55"/>
                      <a:pt x="35" y="55"/>
                      <a:pt x="35" y="55"/>
                    </a:cubicBezTo>
                    <a:cubicBezTo>
                      <a:pt x="35" y="53"/>
                      <a:pt x="35" y="52"/>
                      <a:pt x="34" y="52"/>
                    </a:cubicBezTo>
                    <a:cubicBezTo>
                      <a:pt x="34" y="52"/>
                      <a:pt x="34" y="52"/>
                      <a:pt x="34" y="51"/>
                    </a:cubicBezTo>
                    <a:cubicBezTo>
                      <a:pt x="32" y="51"/>
                      <a:pt x="34" y="48"/>
                      <a:pt x="31" y="48"/>
                    </a:cubicBezTo>
                    <a:cubicBezTo>
                      <a:pt x="31" y="48"/>
                      <a:pt x="31" y="48"/>
                      <a:pt x="30" y="48"/>
                    </a:cubicBezTo>
                    <a:cubicBezTo>
                      <a:pt x="31" y="48"/>
                      <a:pt x="31" y="48"/>
                      <a:pt x="31" y="48"/>
                    </a:cubicBezTo>
                    <a:cubicBezTo>
                      <a:pt x="31" y="47"/>
                      <a:pt x="31" y="47"/>
                      <a:pt x="32" y="47"/>
                    </a:cubicBezTo>
                    <a:cubicBezTo>
                      <a:pt x="31" y="47"/>
                      <a:pt x="31" y="46"/>
                      <a:pt x="30" y="46"/>
                    </a:cubicBezTo>
                    <a:cubicBezTo>
                      <a:pt x="31" y="46"/>
                      <a:pt x="31" y="46"/>
                      <a:pt x="31" y="45"/>
                    </a:cubicBezTo>
                    <a:cubicBezTo>
                      <a:pt x="30" y="46"/>
                      <a:pt x="30" y="45"/>
                      <a:pt x="30" y="45"/>
                    </a:cubicBezTo>
                    <a:cubicBezTo>
                      <a:pt x="30" y="43"/>
                      <a:pt x="30" y="43"/>
                      <a:pt x="30" y="43"/>
                    </a:cubicBezTo>
                    <a:cubicBezTo>
                      <a:pt x="28" y="43"/>
                      <a:pt x="28" y="43"/>
                      <a:pt x="28" y="43"/>
                    </a:cubicBezTo>
                    <a:cubicBezTo>
                      <a:pt x="28" y="43"/>
                      <a:pt x="30" y="41"/>
                      <a:pt x="28" y="41"/>
                    </a:cubicBezTo>
                    <a:cubicBezTo>
                      <a:pt x="27" y="41"/>
                      <a:pt x="27" y="41"/>
                      <a:pt x="27" y="41"/>
                    </a:cubicBezTo>
                    <a:cubicBezTo>
                      <a:pt x="27" y="40"/>
                      <a:pt x="28" y="40"/>
                      <a:pt x="28" y="40"/>
                    </a:cubicBezTo>
                    <a:cubicBezTo>
                      <a:pt x="27" y="40"/>
                      <a:pt x="27" y="39"/>
                      <a:pt x="26" y="39"/>
                    </a:cubicBezTo>
                    <a:cubicBezTo>
                      <a:pt x="27" y="38"/>
                      <a:pt x="26" y="35"/>
                      <a:pt x="25" y="34"/>
                    </a:cubicBezTo>
                    <a:cubicBezTo>
                      <a:pt x="25" y="34"/>
                      <a:pt x="26" y="33"/>
                      <a:pt x="25" y="33"/>
                    </a:cubicBezTo>
                    <a:cubicBezTo>
                      <a:pt x="25" y="34"/>
                      <a:pt x="24" y="33"/>
                      <a:pt x="24" y="34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5" y="32"/>
                      <a:pt x="24" y="33"/>
                      <a:pt x="25" y="33"/>
                    </a:cubicBezTo>
                    <a:cubicBezTo>
                      <a:pt x="25" y="33"/>
                      <a:pt x="24" y="32"/>
                      <a:pt x="25" y="32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2" y="32"/>
                      <a:pt x="22" y="33"/>
                      <a:pt x="21" y="33"/>
                    </a:cubicBezTo>
                    <a:cubicBezTo>
                      <a:pt x="21" y="33"/>
                      <a:pt x="20" y="33"/>
                      <a:pt x="20" y="33"/>
                    </a:cubicBezTo>
                    <a:cubicBezTo>
                      <a:pt x="20" y="33"/>
                      <a:pt x="20" y="33"/>
                      <a:pt x="20" y="33"/>
                    </a:cubicBezTo>
                    <a:cubicBezTo>
                      <a:pt x="20" y="33"/>
                      <a:pt x="19" y="33"/>
                      <a:pt x="19" y="33"/>
                    </a:cubicBezTo>
                    <a:cubicBezTo>
                      <a:pt x="19" y="34"/>
                      <a:pt x="19" y="34"/>
                      <a:pt x="19" y="34"/>
                    </a:cubicBezTo>
                    <a:cubicBezTo>
                      <a:pt x="19" y="34"/>
                      <a:pt x="19" y="34"/>
                      <a:pt x="19" y="33"/>
                    </a:cubicBezTo>
                    <a:cubicBezTo>
                      <a:pt x="19" y="33"/>
                      <a:pt x="19" y="33"/>
                      <a:pt x="20" y="33"/>
                    </a:cubicBezTo>
                    <a:cubicBezTo>
                      <a:pt x="20" y="33"/>
                      <a:pt x="20" y="33"/>
                      <a:pt x="20" y="33"/>
                    </a:cubicBezTo>
                    <a:cubicBezTo>
                      <a:pt x="21" y="33"/>
                      <a:pt x="21" y="33"/>
                      <a:pt x="21" y="33"/>
                    </a:cubicBezTo>
                    <a:cubicBezTo>
                      <a:pt x="21" y="32"/>
                      <a:pt x="22" y="32"/>
                      <a:pt x="22" y="31"/>
                    </a:cubicBezTo>
                    <a:cubicBezTo>
                      <a:pt x="22" y="31"/>
                      <a:pt x="22" y="30"/>
                      <a:pt x="21" y="30"/>
                    </a:cubicBezTo>
                    <a:cubicBezTo>
                      <a:pt x="22" y="30"/>
                      <a:pt x="22" y="29"/>
                      <a:pt x="22" y="28"/>
                    </a:cubicBezTo>
                    <a:cubicBezTo>
                      <a:pt x="22" y="29"/>
                      <a:pt x="22" y="30"/>
                      <a:pt x="21" y="28"/>
                    </a:cubicBezTo>
                    <a:cubicBezTo>
                      <a:pt x="22" y="28"/>
                      <a:pt x="22" y="27"/>
                      <a:pt x="22" y="27"/>
                    </a:cubicBezTo>
                    <a:cubicBezTo>
                      <a:pt x="24" y="27"/>
                      <a:pt x="22" y="27"/>
                      <a:pt x="22" y="26"/>
                    </a:cubicBezTo>
                    <a:cubicBezTo>
                      <a:pt x="21" y="27"/>
                      <a:pt x="21" y="28"/>
                      <a:pt x="21" y="27"/>
                    </a:cubicBezTo>
                    <a:cubicBezTo>
                      <a:pt x="21" y="27"/>
                      <a:pt x="21" y="26"/>
                      <a:pt x="22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19" y="26"/>
                      <a:pt x="21" y="25"/>
                      <a:pt x="19" y="26"/>
                    </a:cubicBezTo>
                    <a:cubicBezTo>
                      <a:pt x="21" y="25"/>
                      <a:pt x="21" y="25"/>
                      <a:pt x="21" y="25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19" y="25"/>
                      <a:pt x="19" y="23"/>
                      <a:pt x="18" y="23"/>
                    </a:cubicBezTo>
                    <a:cubicBezTo>
                      <a:pt x="19" y="23"/>
                      <a:pt x="18" y="23"/>
                      <a:pt x="19" y="23"/>
                    </a:cubicBezTo>
                    <a:cubicBezTo>
                      <a:pt x="19" y="23"/>
                      <a:pt x="19" y="23"/>
                      <a:pt x="21" y="23"/>
                    </a:cubicBezTo>
                    <a:cubicBezTo>
                      <a:pt x="19" y="23"/>
                      <a:pt x="19" y="23"/>
                      <a:pt x="19" y="22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9" y="21"/>
                      <a:pt x="18" y="22"/>
                      <a:pt x="18" y="21"/>
                    </a:cubicBezTo>
                    <a:cubicBezTo>
                      <a:pt x="18" y="22"/>
                      <a:pt x="18" y="22"/>
                      <a:pt x="18" y="22"/>
                    </a:cubicBezTo>
                    <a:cubicBezTo>
                      <a:pt x="18" y="22"/>
                      <a:pt x="17" y="22"/>
                      <a:pt x="17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7" y="21"/>
                      <a:pt x="17" y="20"/>
                      <a:pt x="17" y="20"/>
                    </a:cubicBezTo>
                    <a:cubicBezTo>
                      <a:pt x="17" y="19"/>
                      <a:pt x="17" y="19"/>
                      <a:pt x="18" y="19"/>
                    </a:cubicBezTo>
                    <a:cubicBezTo>
                      <a:pt x="17" y="19"/>
                      <a:pt x="15" y="19"/>
                      <a:pt x="15" y="19"/>
                    </a:cubicBezTo>
                    <a:cubicBezTo>
                      <a:pt x="14" y="19"/>
                      <a:pt x="14" y="19"/>
                      <a:pt x="14" y="19"/>
                    </a:cubicBezTo>
                    <a:cubicBezTo>
                      <a:pt x="14" y="20"/>
                      <a:pt x="14" y="19"/>
                      <a:pt x="13" y="20"/>
                    </a:cubicBezTo>
                    <a:cubicBezTo>
                      <a:pt x="13" y="19"/>
                      <a:pt x="13" y="19"/>
                      <a:pt x="13" y="19"/>
                    </a:cubicBezTo>
                    <a:cubicBezTo>
                      <a:pt x="14" y="19"/>
                      <a:pt x="14" y="16"/>
                      <a:pt x="15" y="15"/>
                    </a:cubicBezTo>
                    <a:cubicBezTo>
                      <a:pt x="15" y="14"/>
                      <a:pt x="13" y="16"/>
                      <a:pt x="14" y="15"/>
                    </a:cubicBezTo>
                    <a:cubicBezTo>
                      <a:pt x="13" y="15"/>
                      <a:pt x="13" y="15"/>
                      <a:pt x="12" y="15"/>
                    </a:cubicBezTo>
                    <a:cubicBezTo>
                      <a:pt x="12" y="14"/>
                      <a:pt x="12" y="14"/>
                      <a:pt x="13" y="14"/>
                    </a:cubicBezTo>
                    <a:cubicBezTo>
                      <a:pt x="13" y="13"/>
                      <a:pt x="12" y="13"/>
                      <a:pt x="13" y="13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2" y="12"/>
                      <a:pt x="13" y="12"/>
                      <a:pt x="12" y="12"/>
                    </a:cubicBezTo>
                    <a:cubicBezTo>
                      <a:pt x="12" y="12"/>
                      <a:pt x="11" y="12"/>
                      <a:pt x="11" y="11"/>
                    </a:cubicBezTo>
                    <a:cubicBezTo>
                      <a:pt x="11" y="11"/>
                      <a:pt x="11" y="11"/>
                      <a:pt x="11" y="12"/>
                    </a:cubicBezTo>
                    <a:cubicBezTo>
                      <a:pt x="11" y="12"/>
                      <a:pt x="10" y="12"/>
                      <a:pt x="7" y="12"/>
                    </a:cubicBezTo>
                    <a:cubicBezTo>
                      <a:pt x="9" y="10"/>
                      <a:pt x="10" y="11"/>
                      <a:pt x="11" y="11"/>
                    </a:cubicBezTo>
                    <a:cubicBezTo>
                      <a:pt x="10" y="10"/>
                      <a:pt x="10" y="10"/>
                      <a:pt x="11" y="10"/>
                    </a:cubicBezTo>
                    <a:cubicBezTo>
                      <a:pt x="10" y="10"/>
                      <a:pt x="10" y="9"/>
                      <a:pt x="10" y="9"/>
                    </a:cubicBezTo>
                    <a:cubicBezTo>
                      <a:pt x="8" y="9"/>
                      <a:pt x="8" y="9"/>
                      <a:pt x="9" y="9"/>
                    </a:cubicBezTo>
                    <a:cubicBezTo>
                      <a:pt x="7" y="8"/>
                      <a:pt x="7" y="8"/>
                      <a:pt x="6" y="7"/>
                    </a:cubicBezTo>
                    <a:cubicBezTo>
                      <a:pt x="6" y="5"/>
                      <a:pt x="5" y="7"/>
                      <a:pt x="5" y="5"/>
                    </a:cubicBezTo>
                    <a:cubicBezTo>
                      <a:pt x="5" y="5"/>
                      <a:pt x="5" y="3"/>
                      <a:pt x="5" y="2"/>
                    </a:cubicBezTo>
                    <a:cubicBezTo>
                      <a:pt x="4" y="2"/>
                      <a:pt x="4" y="1"/>
                      <a:pt x="4" y="0"/>
                    </a:cubicBezTo>
                    <a:cubicBezTo>
                      <a:pt x="2" y="0"/>
                      <a:pt x="2" y="1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1" y="5"/>
                      <a:pt x="1" y="7"/>
                      <a:pt x="2" y="7"/>
                    </a:cubicBezTo>
                    <a:cubicBezTo>
                      <a:pt x="1" y="8"/>
                      <a:pt x="2" y="8"/>
                      <a:pt x="2" y="9"/>
                    </a:cubicBezTo>
                    <a:cubicBezTo>
                      <a:pt x="4" y="10"/>
                      <a:pt x="4" y="12"/>
                      <a:pt x="5" y="12"/>
                    </a:cubicBezTo>
                    <a:cubicBezTo>
                      <a:pt x="5" y="14"/>
                      <a:pt x="6" y="15"/>
                      <a:pt x="7" y="19"/>
                    </a:cubicBezTo>
                    <a:cubicBezTo>
                      <a:pt x="7" y="16"/>
                      <a:pt x="7" y="16"/>
                      <a:pt x="7" y="16"/>
                    </a:cubicBezTo>
                    <a:cubicBezTo>
                      <a:pt x="7" y="19"/>
                      <a:pt x="10" y="16"/>
                      <a:pt x="10" y="19"/>
                    </a:cubicBezTo>
                    <a:cubicBezTo>
                      <a:pt x="7" y="19"/>
                      <a:pt x="7" y="19"/>
                      <a:pt x="7" y="20"/>
                    </a:cubicBezTo>
                    <a:cubicBezTo>
                      <a:pt x="10" y="20"/>
                      <a:pt x="10" y="21"/>
                      <a:pt x="10" y="22"/>
                    </a:cubicBezTo>
                    <a:cubicBezTo>
                      <a:pt x="10" y="23"/>
                      <a:pt x="11" y="23"/>
                      <a:pt x="12" y="25"/>
                    </a:cubicBezTo>
                    <a:cubicBezTo>
                      <a:pt x="12" y="26"/>
                      <a:pt x="12" y="26"/>
                      <a:pt x="12" y="27"/>
                    </a:cubicBezTo>
                    <a:cubicBezTo>
                      <a:pt x="12" y="28"/>
                      <a:pt x="13" y="28"/>
                      <a:pt x="13" y="30"/>
                    </a:cubicBezTo>
                    <a:cubicBezTo>
                      <a:pt x="13" y="33"/>
                      <a:pt x="15" y="34"/>
                      <a:pt x="15" y="36"/>
                    </a:cubicBezTo>
                    <a:cubicBezTo>
                      <a:pt x="17" y="36"/>
                      <a:pt x="17" y="36"/>
                      <a:pt x="17" y="36"/>
                    </a:cubicBezTo>
                    <a:cubicBezTo>
                      <a:pt x="17" y="39"/>
                      <a:pt x="19" y="41"/>
                      <a:pt x="19" y="45"/>
                    </a:cubicBezTo>
                    <a:cubicBezTo>
                      <a:pt x="21" y="43"/>
                      <a:pt x="21" y="43"/>
                      <a:pt x="21" y="43"/>
                    </a:cubicBezTo>
                    <a:cubicBezTo>
                      <a:pt x="22" y="45"/>
                      <a:pt x="21" y="45"/>
                      <a:pt x="21" y="46"/>
                    </a:cubicBezTo>
                    <a:cubicBezTo>
                      <a:pt x="21" y="46"/>
                      <a:pt x="21" y="47"/>
                      <a:pt x="22" y="47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4" y="49"/>
                      <a:pt x="24" y="49"/>
                      <a:pt x="24" y="51"/>
                    </a:cubicBezTo>
                    <a:cubicBezTo>
                      <a:pt x="24" y="51"/>
                      <a:pt x="24" y="51"/>
                      <a:pt x="25" y="51"/>
                    </a:cubicBezTo>
                    <a:cubicBezTo>
                      <a:pt x="25" y="51"/>
                      <a:pt x="26" y="52"/>
                      <a:pt x="24" y="52"/>
                    </a:cubicBezTo>
                    <a:cubicBezTo>
                      <a:pt x="25" y="53"/>
                      <a:pt x="25" y="56"/>
                      <a:pt x="26" y="56"/>
                    </a:cubicBezTo>
                    <a:cubicBezTo>
                      <a:pt x="26" y="56"/>
                      <a:pt x="26" y="56"/>
                      <a:pt x="26" y="58"/>
                    </a:cubicBezTo>
                    <a:cubicBezTo>
                      <a:pt x="26" y="58"/>
                      <a:pt x="28" y="59"/>
                      <a:pt x="27" y="60"/>
                    </a:cubicBezTo>
                    <a:cubicBezTo>
                      <a:pt x="28" y="60"/>
                      <a:pt x="28" y="59"/>
                      <a:pt x="28" y="60"/>
                    </a:cubicBezTo>
                    <a:cubicBezTo>
                      <a:pt x="28" y="62"/>
                      <a:pt x="31" y="63"/>
                      <a:pt x="31" y="65"/>
                    </a:cubicBezTo>
                    <a:cubicBezTo>
                      <a:pt x="32" y="69"/>
                      <a:pt x="34" y="72"/>
                      <a:pt x="35" y="74"/>
                    </a:cubicBezTo>
                    <a:cubicBezTo>
                      <a:pt x="37" y="74"/>
                      <a:pt x="37" y="74"/>
                      <a:pt x="37" y="74"/>
                    </a:cubicBezTo>
                    <a:cubicBezTo>
                      <a:pt x="35" y="75"/>
                      <a:pt x="38" y="75"/>
                      <a:pt x="38" y="76"/>
                    </a:cubicBezTo>
                    <a:cubicBezTo>
                      <a:pt x="38" y="79"/>
                      <a:pt x="40" y="80"/>
                      <a:pt x="39" y="81"/>
                    </a:cubicBezTo>
                    <a:cubicBezTo>
                      <a:pt x="40" y="81"/>
                      <a:pt x="40" y="82"/>
                      <a:pt x="41" y="84"/>
                    </a:cubicBezTo>
                    <a:cubicBezTo>
                      <a:pt x="41" y="82"/>
                      <a:pt x="41" y="82"/>
                      <a:pt x="41" y="82"/>
                    </a:cubicBezTo>
                    <a:cubicBezTo>
                      <a:pt x="42" y="82"/>
                      <a:pt x="42" y="84"/>
                      <a:pt x="42" y="84"/>
                    </a:cubicBezTo>
                    <a:cubicBezTo>
                      <a:pt x="42" y="84"/>
                      <a:pt x="42" y="84"/>
                      <a:pt x="42" y="84"/>
                    </a:cubicBezTo>
                    <a:cubicBezTo>
                      <a:pt x="42" y="84"/>
                      <a:pt x="42" y="84"/>
                      <a:pt x="43" y="84"/>
                    </a:cubicBezTo>
                    <a:cubicBezTo>
                      <a:pt x="43" y="84"/>
                      <a:pt x="42" y="84"/>
                      <a:pt x="42" y="84"/>
                    </a:cubicBezTo>
                    <a:cubicBezTo>
                      <a:pt x="42" y="84"/>
                      <a:pt x="42" y="84"/>
                      <a:pt x="42" y="84"/>
                    </a:cubicBezTo>
                    <a:cubicBezTo>
                      <a:pt x="42" y="84"/>
                      <a:pt x="42" y="84"/>
                      <a:pt x="42" y="84"/>
                    </a:cubicBezTo>
                    <a:cubicBezTo>
                      <a:pt x="44" y="86"/>
                      <a:pt x="44" y="89"/>
                      <a:pt x="46" y="93"/>
                    </a:cubicBezTo>
                    <a:cubicBezTo>
                      <a:pt x="48" y="94"/>
                      <a:pt x="48" y="92"/>
                      <a:pt x="48" y="93"/>
                    </a:cubicBezTo>
                    <a:cubicBezTo>
                      <a:pt x="48" y="94"/>
                      <a:pt x="50" y="93"/>
                      <a:pt x="50" y="94"/>
                    </a:cubicBezTo>
                    <a:cubicBezTo>
                      <a:pt x="48" y="94"/>
                      <a:pt x="50" y="94"/>
                      <a:pt x="48" y="95"/>
                    </a:cubicBezTo>
                    <a:cubicBezTo>
                      <a:pt x="50" y="95"/>
                      <a:pt x="51" y="95"/>
                      <a:pt x="51" y="97"/>
                    </a:cubicBezTo>
                    <a:cubicBezTo>
                      <a:pt x="50" y="98"/>
                      <a:pt x="51" y="99"/>
                      <a:pt x="51" y="100"/>
                    </a:cubicBezTo>
                    <a:cubicBezTo>
                      <a:pt x="53" y="107"/>
                      <a:pt x="55" y="112"/>
                      <a:pt x="59" y="118"/>
                    </a:cubicBezTo>
                    <a:cubicBezTo>
                      <a:pt x="63" y="122"/>
                      <a:pt x="64" y="130"/>
                      <a:pt x="67" y="134"/>
                    </a:cubicBezTo>
                    <a:cubicBezTo>
                      <a:pt x="71" y="134"/>
                      <a:pt x="71" y="134"/>
                      <a:pt x="71" y="137"/>
                    </a:cubicBezTo>
                    <a:cubicBezTo>
                      <a:pt x="71" y="135"/>
                      <a:pt x="71" y="135"/>
                      <a:pt x="71" y="135"/>
                    </a:cubicBezTo>
                    <a:cubicBezTo>
                      <a:pt x="71" y="137"/>
                      <a:pt x="72" y="137"/>
                      <a:pt x="71" y="139"/>
                    </a:cubicBezTo>
                    <a:cubicBezTo>
                      <a:pt x="72" y="140"/>
                      <a:pt x="73" y="142"/>
                      <a:pt x="74" y="144"/>
                    </a:cubicBezTo>
                    <a:cubicBezTo>
                      <a:pt x="74" y="145"/>
                      <a:pt x="74" y="145"/>
                      <a:pt x="74" y="145"/>
                    </a:cubicBezTo>
                    <a:cubicBezTo>
                      <a:pt x="76" y="152"/>
                      <a:pt x="80" y="155"/>
                      <a:pt x="84" y="160"/>
                    </a:cubicBezTo>
                    <a:cubicBezTo>
                      <a:pt x="85" y="161"/>
                      <a:pt x="85" y="164"/>
                      <a:pt x="86" y="165"/>
                    </a:cubicBezTo>
                    <a:cubicBezTo>
                      <a:pt x="88" y="168"/>
                      <a:pt x="92" y="171"/>
                      <a:pt x="93" y="177"/>
                    </a:cubicBezTo>
                    <a:cubicBezTo>
                      <a:pt x="93" y="177"/>
                      <a:pt x="96" y="173"/>
                      <a:pt x="96" y="172"/>
                    </a:cubicBezTo>
                    <a:cubicBezTo>
                      <a:pt x="97" y="168"/>
                      <a:pt x="92" y="167"/>
                      <a:pt x="92" y="165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54" name="Freeform 327"/>
              <p:cNvSpPr>
                <a:spLocks/>
              </p:cNvSpPr>
              <p:nvPr/>
            </p:nvSpPr>
            <p:spPr bwMode="auto">
              <a:xfrm>
                <a:off x="313" y="174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55" name="Freeform 328"/>
              <p:cNvSpPr>
                <a:spLocks/>
              </p:cNvSpPr>
              <p:nvPr/>
            </p:nvSpPr>
            <p:spPr bwMode="auto">
              <a:xfrm>
                <a:off x="245" y="1594"/>
                <a:ext cx="4" cy="0"/>
              </a:xfrm>
              <a:custGeom>
                <a:avLst/>
                <a:gdLst>
                  <a:gd name="T0" fmla="*/ 2 w 2"/>
                  <a:gd name="T1" fmla="*/ 1 w 2"/>
                  <a:gd name="T2" fmla="*/ 2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56" name="Freeform 329"/>
              <p:cNvSpPr>
                <a:spLocks/>
              </p:cNvSpPr>
              <p:nvPr/>
            </p:nvSpPr>
            <p:spPr bwMode="auto">
              <a:xfrm>
                <a:off x="263" y="161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57" name="Freeform 330"/>
              <p:cNvSpPr>
                <a:spLocks/>
              </p:cNvSpPr>
              <p:nvPr/>
            </p:nvSpPr>
            <p:spPr bwMode="auto">
              <a:xfrm>
                <a:off x="395" y="187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58" name="Freeform 331"/>
              <p:cNvSpPr>
                <a:spLocks/>
              </p:cNvSpPr>
              <p:nvPr/>
            </p:nvSpPr>
            <p:spPr bwMode="auto">
              <a:xfrm>
                <a:off x="349" y="17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59" name="Freeform 332"/>
              <p:cNvSpPr>
                <a:spLocks/>
              </p:cNvSpPr>
              <p:nvPr/>
            </p:nvSpPr>
            <p:spPr bwMode="auto">
              <a:xfrm>
                <a:off x="381" y="1842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60" name="Freeform 333"/>
              <p:cNvSpPr>
                <a:spLocks/>
              </p:cNvSpPr>
              <p:nvPr/>
            </p:nvSpPr>
            <p:spPr bwMode="auto">
              <a:xfrm>
                <a:off x="369" y="182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61" name="Freeform 334"/>
              <p:cNvSpPr>
                <a:spLocks/>
              </p:cNvSpPr>
              <p:nvPr/>
            </p:nvSpPr>
            <p:spPr bwMode="auto">
              <a:xfrm>
                <a:off x="267" y="164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62" name="Freeform 335"/>
              <p:cNvSpPr>
                <a:spLocks/>
              </p:cNvSpPr>
              <p:nvPr/>
            </p:nvSpPr>
            <p:spPr bwMode="auto">
              <a:xfrm>
                <a:off x="263" y="161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63" name="Freeform 336"/>
              <p:cNvSpPr>
                <a:spLocks/>
              </p:cNvSpPr>
              <p:nvPr/>
            </p:nvSpPr>
            <p:spPr bwMode="auto">
              <a:xfrm>
                <a:off x="269" y="164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64" name="Freeform 337"/>
              <p:cNvSpPr>
                <a:spLocks/>
              </p:cNvSpPr>
              <p:nvPr/>
            </p:nvSpPr>
            <p:spPr bwMode="auto">
              <a:xfrm>
                <a:off x="339" y="176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65" name="Freeform 338"/>
              <p:cNvSpPr>
                <a:spLocks/>
              </p:cNvSpPr>
              <p:nvPr/>
            </p:nvSpPr>
            <p:spPr bwMode="auto">
              <a:xfrm>
                <a:off x="213" y="1098"/>
                <a:ext cx="4" cy="14"/>
              </a:xfrm>
              <a:custGeom>
                <a:avLst/>
                <a:gdLst>
                  <a:gd name="T0" fmla="*/ 2 w 2"/>
                  <a:gd name="T1" fmla="*/ 3 h 7"/>
                  <a:gd name="T2" fmla="*/ 1 w 2"/>
                  <a:gd name="T3" fmla="*/ 0 h 7"/>
                  <a:gd name="T4" fmla="*/ 1 w 2"/>
                  <a:gd name="T5" fmla="*/ 1 h 7"/>
                  <a:gd name="T6" fmla="*/ 0 w 2"/>
                  <a:gd name="T7" fmla="*/ 3 h 7"/>
                  <a:gd name="T8" fmla="*/ 1 w 2"/>
                  <a:gd name="T9" fmla="*/ 3 h 7"/>
                  <a:gd name="T10" fmla="*/ 1 w 2"/>
                  <a:gd name="T11" fmla="*/ 5 h 7"/>
                  <a:gd name="T12" fmla="*/ 1 w 2"/>
                  <a:gd name="T13" fmla="*/ 7 h 7"/>
                  <a:gd name="T14" fmla="*/ 2 w 2"/>
                  <a:gd name="T15" fmla="*/ 5 h 7"/>
                  <a:gd name="T16" fmla="*/ 2 w 2"/>
                  <a:gd name="T17" fmla="*/ 3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7">
                    <a:moveTo>
                      <a:pt x="2" y="3"/>
                    </a:moveTo>
                    <a:cubicBezTo>
                      <a:pt x="2" y="1"/>
                      <a:pt x="2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1" y="1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3"/>
                      <a:pt x="0" y="5"/>
                      <a:pt x="1" y="5"/>
                    </a:cubicBezTo>
                    <a:cubicBezTo>
                      <a:pt x="2" y="5"/>
                      <a:pt x="1" y="6"/>
                      <a:pt x="1" y="7"/>
                    </a:cubicBezTo>
                    <a:cubicBezTo>
                      <a:pt x="2" y="6"/>
                      <a:pt x="2" y="6"/>
                      <a:pt x="2" y="5"/>
                    </a:cubicBezTo>
                    <a:cubicBezTo>
                      <a:pt x="1" y="5"/>
                      <a:pt x="2" y="3"/>
                      <a:pt x="2" y="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66" name="Freeform 339"/>
              <p:cNvSpPr>
                <a:spLocks/>
              </p:cNvSpPr>
              <p:nvPr/>
            </p:nvSpPr>
            <p:spPr bwMode="auto">
              <a:xfrm>
                <a:off x="235" y="112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67" name="Freeform 340"/>
              <p:cNvSpPr>
                <a:spLocks/>
              </p:cNvSpPr>
              <p:nvPr/>
            </p:nvSpPr>
            <p:spPr bwMode="auto">
              <a:xfrm>
                <a:off x="237" y="1132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68" name="Freeform 341"/>
              <p:cNvSpPr>
                <a:spLocks/>
              </p:cNvSpPr>
              <p:nvPr/>
            </p:nvSpPr>
            <p:spPr bwMode="auto">
              <a:xfrm>
                <a:off x="243" y="1132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0 w 1"/>
                  <a:gd name="T5" fmla="*/ 0 h 2"/>
                  <a:gd name="T6" fmla="*/ 0 w 1"/>
                  <a:gd name="T7" fmla="*/ 1 h 2"/>
                  <a:gd name="T8" fmla="*/ 1 w 1"/>
                  <a:gd name="T9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0" y="1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1"/>
                      <a:pt x="0" y="1"/>
                    </a:cubicBezTo>
                    <a:cubicBezTo>
                      <a:pt x="0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69" name="Freeform 342"/>
              <p:cNvSpPr>
                <a:spLocks/>
              </p:cNvSpPr>
              <p:nvPr/>
            </p:nvSpPr>
            <p:spPr bwMode="auto">
              <a:xfrm>
                <a:off x="239" y="1122"/>
                <a:ext cx="2" cy="10"/>
              </a:xfrm>
              <a:custGeom>
                <a:avLst/>
                <a:gdLst>
                  <a:gd name="T0" fmla="*/ 1 w 1"/>
                  <a:gd name="T1" fmla="*/ 1 h 5"/>
                  <a:gd name="T2" fmla="*/ 0 w 1"/>
                  <a:gd name="T3" fmla="*/ 1 h 5"/>
                  <a:gd name="T4" fmla="*/ 0 w 1"/>
                  <a:gd name="T5" fmla="*/ 5 h 5"/>
                  <a:gd name="T6" fmla="*/ 1 w 1"/>
                  <a:gd name="T7" fmla="*/ 5 h 5"/>
                  <a:gd name="T8" fmla="*/ 1 w 1"/>
                  <a:gd name="T9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5">
                    <a:moveTo>
                      <a:pt x="1" y="1"/>
                    </a:moveTo>
                    <a:cubicBezTo>
                      <a:pt x="0" y="1"/>
                      <a:pt x="0" y="0"/>
                      <a:pt x="0" y="1"/>
                    </a:cubicBezTo>
                    <a:cubicBezTo>
                      <a:pt x="0" y="1"/>
                      <a:pt x="1" y="2"/>
                      <a:pt x="0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2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70" name="Freeform 343"/>
              <p:cNvSpPr>
                <a:spLocks/>
              </p:cNvSpPr>
              <p:nvPr/>
            </p:nvSpPr>
            <p:spPr bwMode="auto">
              <a:xfrm>
                <a:off x="213" y="1096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0 w 1"/>
                  <a:gd name="T3" fmla="*/ 0 h 2"/>
                  <a:gd name="T4" fmla="*/ 0 w 1"/>
                  <a:gd name="T5" fmla="*/ 2 h 2"/>
                  <a:gd name="T6" fmla="*/ 1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0" y="1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71" name="Freeform 344"/>
              <p:cNvSpPr>
                <a:spLocks/>
              </p:cNvSpPr>
              <p:nvPr/>
            </p:nvSpPr>
            <p:spPr bwMode="auto">
              <a:xfrm>
                <a:off x="243" y="1136"/>
                <a:ext cx="6" cy="2"/>
              </a:xfrm>
              <a:custGeom>
                <a:avLst/>
                <a:gdLst>
                  <a:gd name="T0" fmla="*/ 3 w 3"/>
                  <a:gd name="T1" fmla="*/ 0 h 1"/>
                  <a:gd name="T2" fmla="*/ 0 w 3"/>
                  <a:gd name="T3" fmla="*/ 1 h 1"/>
                  <a:gd name="T4" fmla="*/ 1 w 3"/>
                  <a:gd name="T5" fmla="*/ 1 h 1"/>
                  <a:gd name="T6" fmla="*/ 2 w 3"/>
                  <a:gd name="T7" fmla="*/ 1 h 1"/>
                  <a:gd name="T8" fmla="*/ 3 w 3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1" y="1"/>
                      <a:pt x="0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3" y="0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72" name="Freeform 345"/>
              <p:cNvSpPr>
                <a:spLocks/>
              </p:cNvSpPr>
              <p:nvPr/>
            </p:nvSpPr>
            <p:spPr bwMode="auto">
              <a:xfrm>
                <a:off x="237" y="1118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73" name="Freeform 346"/>
              <p:cNvSpPr>
                <a:spLocks/>
              </p:cNvSpPr>
              <p:nvPr/>
            </p:nvSpPr>
            <p:spPr bwMode="auto">
              <a:xfrm>
                <a:off x="217" y="1104"/>
                <a:ext cx="6" cy="6"/>
              </a:xfrm>
              <a:custGeom>
                <a:avLst/>
                <a:gdLst>
                  <a:gd name="T0" fmla="*/ 2 w 3"/>
                  <a:gd name="T1" fmla="*/ 0 h 3"/>
                  <a:gd name="T2" fmla="*/ 2 w 3"/>
                  <a:gd name="T3" fmla="*/ 2 h 3"/>
                  <a:gd name="T4" fmla="*/ 2 w 3"/>
                  <a:gd name="T5" fmla="*/ 0 h 3"/>
                  <a:gd name="T6" fmla="*/ 0 w 3"/>
                  <a:gd name="T7" fmla="*/ 2 h 3"/>
                  <a:gd name="T8" fmla="*/ 2 w 3"/>
                  <a:gd name="T9" fmla="*/ 3 h 3"/>
                  <a:gd name="T10" fmla="*/ 3 w 3"/>
                  <a:gd name="T11" fmla="*/ 3 h 3"/>
                  <a:gd name="T12" fmla="*/ 2 w 3"/>
                  <a:gd name="T13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3">
                    <a:moveTo>
                      <a:pt x="2" y="0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2" y="2"/>
                      <a:pt x="2" y="2"/>
                      <a:pt x="2" y="0"/>
                    </a:cubicBezTo>
                    <a:cubicBezTo>
                      <a:pt x="2" y="2"/>
                      <a:pt x="0" y="2"/>
                      <a:pt x="0" y="2"/>
                    </a:cubicBezTo>
                    <a:cubicBezTo>
                      <a:pt x="2" y="3"/>
                      <a:pt x="0" y="3"/>
                      <a:pt x="2" y="3"/>
                    </a:cubicBezTo>
                    <a:cubicBezTo>
                      <a:pt x="2" y="3"/>
                      <a:pt x="2" y="3"/>
                      <a:pt x="3" y="3"/>
                    </a:cubicBezTo>
                    <a:cubicBezTo>
                      <a:pt x="3" y="2"/>
                      <a:pt x="2" y="2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74" name="Freeform 347"/>
              <p:cNvSpPr>
                <a:spLocks/>
              </p:cNvSpPr>
              <p:nvPr/>
            </p:nvSpPr>
            <p:spPr bwMode="auto">
              <a:xfrm>
                <a:off x="323" y="1286"/>
                <a:ext cx="6" cy="2"/>
              </a:xfrm>
              <a:custGeom>
                <a:avLst/>
                <a:gdLst>
                  <a:gd name="T0" fmla="*/ 3 w 3"/>
                  <a:gd name="T1" fmla="*/ 0 h 1"/>
                  <a:gd name="T2" fmla="*/ 0 w 3"/>
                  <a:gd name="T3" fmla="*/ 1 h 1"/>
                  <a:gd name="T4" fmla="*/ 3 w 3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3" y="1"/>
                      <a:pt x="3" y="0"/>
                      <a:pt x="3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75" name="Freeform 348"/>
              <p:cNvSpPr>
                <a:spLocks/>
              </p:cNvSpPr>
              <p:nvPr/>
            </p:nvSpPr>
            <p:spPr bwMode="auto">
              <a:xfrm>
                <a:off x="319" y="1302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76" name="Freeform 349"/>
              <p:cNvSpPr>
                <a:spLocks/>
              </p:cNvSpPr>
              <p:nvPr/>
            </p:nvSpPr>
            <p:spPr bwMode="auto">
              <a:xfrm>
                <a:off x="239" y="113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77" name="Freeform 350"/>
              <p:cNvSpPr>
                <a:spLocks/>
              </p:cNvSpPr>
              <p:nvPr/>
            </p:nvSpPr>
            <p:spPr bwMode="auto">
              <a:xfrm>
                <a:off x="301" y="1246"/>
                <a:ext cx="4" cy="2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0 h 1"/>
                  <a:gd name="T4" fmla="*/ 2 w 2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2" y="0"/>
                      <a:pt x="0" y="1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78" name="Freeform 351"/>
              <p:cNvSpPr>
                <a:spLocks/>
              </p:cNvSpPr>
              <p:nvPr/>
            </p:nvSpPr>
            <p:spPr bwMode="auto">
              <a:xfrm>
                <a:off x="217" y="1110"/>
                <a:ext cx="194" cy="350"/>
              </a:xfrm>
              <a:custGeom>
                <a:avLst/>
                <a:gdLst>
                  <a:gd name="T0" fmla="*/ 85 w 97"/>
                  <a:gd name="T1" fmla="*/ 154 h 175"/>
                  <a:gd name="T2" fmla="*/ 84 w 97"/>
                  <a:gd name="T3" fmla="*/ 151 h 175"/>
                  <a:gd name="T4" fmla="*/ 80 w 97"/>
                  <a:gd name="T5" fmla="*/ 140 h 175"/>
                  <a:gd name="T6" fmla="*/ 77 w 97"/>
                  <a:gd name="T7" fmla="*/ 133 h 175"/>
                  <a:gd name="T8" fmla="*/ 71 w 97"/>
                  <a:gd name="T9" fmla="*/ 123 h 175"/>
                  <a:gd name="T10" fmla="*/ 68 w 97"/>
                  <a:gd name="T11" fmla="*/ 120 h 175"/>
                  <a:gd name="T12" fmla="*/ 65 w 97"/>
                  <a:gd name="T13" fmla="*/ 112 h 175"/>
                  <a:gd name="T14" fmla="*/ 61 w 97"/>
                  <a:gd name="T15" fmla="*/ 110 h 175"/>
                  <a:gd name="T16" fmla="*/ 61 w 97"/>
                  <a:gd name="T17" fmla="*/ 105 h 175"/>
                  <a:gd name="T18" fmla="*/ 61 w 97"/>
                  <a:gd name="T19" fmla="*/ 103 h 175"/>
                  <a:gd name="T20" fmla="*/ 59 w 97"/>
                  <a:gd name="T21" fmla="*/ 101 h 175"/>
                  <a:gd name="T22" fmla="*/ 57 w 97"/>
                  <a:gd name="T23" fmla="*/ 94 h 175"/>
                  <a:gd name="T24" fmla="*/ 53 w 97"/>
                  <a:gd name="T25" fmla="*/ 89 h 175"/>
                  <a:gd name="T26" fmla="*/ 52 w 97"/>
                  <a:gd name="T27" fmla="*/ 86 h 175"/>
                  <a:gd name="T28" fmla="*/ 51 w 97"/>
                  <a:gd name="T29" fmla="*/ 84 h 175"/>
                  <a:gd name="T30" fmla="*/ 49 w 97"/>
                  <a:gd name="T31" fmla="*/ 79 h 175"/>
                  <a:gd name="T32" fmla="*/ 47 w 97"/>
                  <a:gd name="T33" fmla="*/ 75 h 175"/>
                  <a:gd name="T34" fmla="*/ 46 w 97"/>
                  <a:gd name="T35" fmla="*/ 72 h 175"/>
                  <a:gd name="T36" fmla="*/ 42 w 97"/>
                  <a:gd name="T37" fmla="*/ 66 h 175"/>
                  <a:gd name="T38" fmla="*/ 39 w 97"/>
                  <a:gd name="T39" fmla="*/ 64 h 175"/>
                  <a:gd name="T40" fmla="*/ 38 w 97"/>
                  <a:gd name="T41" fmla="*/ 62 h 175"/>
                  <a:gd name="T42" fmla="*/ 37 w 97"/>
                  <a:gd name="T43" fmla="*/ 57 h 175"/>
                  <a:gd name="T44" fmla="*/ 36 w 97"/>
                  <a:gd name="T45" fmla="*/ 53 h 175"/>
                  <a:gd name="T46" fmla="*/ 32 w 97"/>
                  <a:gd name="T47" fmla="*/ 47 h 175"/>
                  <a:gd name="T48" fmla="*/ 29 w 97"/>
                  <a:gd name="T49" fmla="*/ 40 h 175"/>
                  <a:gd name="T50" fmla="*/ 25 w 97"/>
                  <a:gd name="T51" fmla="*/ 32 h 175"/>
                  <a:gd name="T52" fmla="*/ 24 w 97"/>
                  <a:gd name="T53" fmla="*/ 31 h 175"/>
                  <a:gd name="T54" fmla="*/ 22 w 97"/>
                  <a:gd name="T55" fmla="*/ 31 h 175"/>
                  <a:gd name="T56" fmla="*/ 23 w 97"/>
                  <a:gd name="T57" fmla="*/ 26 h 175"/>
                  <a:gd name="T58" fmla="*/ 20 w 97"/>
                  <a:gd name="T59" fmla="*/ 25 h 175"/>
                  <a:gd name="T60" fmla="*/ 20 w 97"/>
                  <a:gd name="T61" fmla="*/ 20 h 175"/>
                  <a:gd name="T62" fmla="*/ 17 w 97"/>
                  <a:gd name="T63" fmla="*/ 19 h 175"/>
                  <a:gd name="T64" fmla="*/ 16 w 97"/>
                  <a:gd name="T65" fmla="*/ 17 h 175"/>
                  <a:gd name="T66" fmla="*/ 14 w 97"/>
                  <a:gd name="T67" fmla="*/ 14 h 175"/>
                  <a:gd name="T68" fmla="*/ 12 w 97"/>
                  <a:gd name="T69" fmla="*/ 11 h 175"/>
                  <a:gd name="T70" fmla="*/ 9 w 97"/>
                  <a:gd name="T71" fmla="*/ 12 h 175"/>
                  <a:gd name="T72" fmla="*/ 7 w 97"/>
                  <a:gd name="T73" fmla="*/ 6 h 175"/>
                  <a:gd name="T74" fmla="*/ 7 w 97"/>
                  <a:gd name="T75" fmla="*/ 5 h 175"/>
                  <a:gd name="T76" fmla="*/ 3 w 97"/>
                  <a:gd name="T77" fmla="*/ 0 h 175"/>
                  <a:gd name="T78" fmla="*/ 3 w 97"/>
                  <a:gd name="T79" fmla="*/ 6 h 175"/>
                  <a:gd name="T80" fmla="*/ 9 w 97"/>
                  <a:gd name="T81" fmla="*/ 17 h 175"/>
                  <a:gd name="T82" fmla="*/ 12 w 97"/>
                  <a:gd name="T83" fmla="*/ 25 h 175"/>
                  <a:gd name="T84" fmla="*/ 17 w 97"/>
                  <a:gd name="T85" fmla="*/ 37 h 175"/>
                  <a:gd name="T86" fmla="*/ 23 w 97"/>
                  <a:gd name="T87" fmla="*/ 45 h 175"/>
                  <a:gd name="T88" fmla="*/ 24 w 97"/>
                  <a:gd name="T89" fmla="*/ 52 h 175"/>
                  <a:gd name="T90" fmla="*/ 29 w 97"/>
                  <a:gd name="T91" fmla="*/ 60 h 175"/>
                  <a:gd name="T92" fmla="*/ 38 w 97"/>
                  <a:gd name="T93" fmla="*/ 77 h 175"/>
                  <a:gd name="T94" fmla="*/ 42 w 97"/>
                  <a:gd name="T95" fmla="*/ 84 h 175"/>
                  <a:gd name="T96" fmla="*/ 49 w 97"/>
                  <a:gd name="T97" fmla="*/ 94 h 175"/>
                  <a:gd name="T98" fmla="*/ 51 w 97"/>
                  <a:gd name="T99" fmla="*/ 96 h 175"/>
                  <a:gd name="T100" fmla="*/ 71 w 97"/>
                  <a:gd name="T101" fmla="*/ 136 h 175"/>
                  <a:gd name="T102" fmla="*/ 74 w 97"/>
                  <a:gd name="T103" fmla="*/ 144 h 175"/>
                  <a:gd name="T104" fmla="*/ 94 w 97"/>
                  <a:gd name="T105" fmla="*/ 175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97" h="175">
                    <a:moveTo>
                      <a:pt x="91" y="163"/>
                    </a:moveTo>
                    <a:cubicBezTo>
                      <a:pt x="91" y="161"/>
                      <a:pt x="88" y="157"/>
                      <a:pt x="86" y="156"/>
                    </a:cubicBezTo>
                    <a:cubicBezTo>
                      <a:pt x="85" y="156"/>
                      <a:pt x="86" y="154"/>
                      <a:pt x="85" y="153"/>
                    </a:cubicBezTo>
                    <a:cubicBezTo>
                      <a:pt x="85" y="154"/>
                      <a:pt x="85" y="154"/>
                      <a:pt x="85" y="154"/>
                    </a:cubicBezTo>
                    <a:cubicBezTo>
                      <a:pt x="85" y="154"/>
                      <a:pt x="85" y="154"/>
                      <a:pt x="85" y="153"/>
                    </a:cubicBezTo>
                    <a:cubicBezTo>
                      <a:pt x="85" y="152"/>
                      <a:pt x="85" y="152"/>
                      <a:pt x="85" y="151"/>
                    </a:cubicBezTo>
                    <a:cubicBezTo>
                      <a:pt x="84" y="153"/>
                      <a:pt x="84" y="153"/>
                      <a:pt x="84" y="153"/>
                    </a:cubicBezTo>
                    <a:cubicBezTo>
                      <a:pt x="84" y="151"/>
                      <a:pt x="84" y="151"/>
                      <a:pt x="84" y="151"/>
                    </a:cubicBezTo>
                    <a:cubicBezTo>
                      <a:pt x="85" y="150"/>
                      <a:pt x="83" y="149"/>
                      <a:pt x="84" y="148"/>
                    </a:cubicBezTo>
                    <a:cubicBezTo>
                      <a:pt x="83" y="148"/>
                      <a:pt x="83" y="148"/>
                      <a:pt x="83" y="148"/>
                    </a:cubicBezTo>
                    <a:cubicBezTo>
                      <a:pt x="83" y="146"/>
                      <a:pt x="81" y="144"/>
                      <a:pt x="80" y="141"/>
                    </a:cubicBezTo>
                    <a:cubicBezTo>
                      <a:pt x="80" y="140"/>
                      <a:pt x="80" y="140"/>
                      <a:pt x="80" y="140"/>
                    </a:cubicBezTo>
                    <a:cubicBezTo>
                      <a:pt x="78" y="140"/>
                      <a:pt x="80" y="138"/>
                      <a:pt x="78" y="137"/>
                    </a:cubicBezTo>
                    <a:cubicBezTo>
                      <a:pt x="80" y="137"/>
                      <a:pt x="78" y="137"/>
                      <a:pt x="78" y="136"/>
                    </a:cubicBezTo>
                    <a:cubicBezTo>
                      <a:pt x="78" y="136"/>
                      <a:pt x="77" y="136"/>
                      <a:pt x="77" y="135"/>
                    </a:cubicBezTo>
                    <a:cubicBezTo>
                      <a:pt x="77" y="134"/>
                      <a:pt x="76" y="134"/>
                      <a:pt x="77" y="133"/>
                    </a:cubicBezTo>
                    <a:cubicBezTo>
                      <a:pt x="76" y="134"/>
                      <a:pt x="77" y="134"/>
                      <a:pt x="76" y="134"/>
                    </a:cubicBezTo>
                    <a:cubicBezTo>
                      <a:pt x="74" y="131"/>
                      <a:pt x="73" y="128"/>
                      <a:pt x="72" y="124"/>
                    </a:cubicBezTo>
                    <a:cubicBezTo>
                      <a:pt x="71" y="124"/>
                      <a:pt x="71" y="124"/>
                      <a:pt x="71" y="124"/>
                    </a:cubicBezTo>
                    <a:cubicBezTo>
                      <a:pt x="71" y="124"/>
                      <a:pt x="70" y="123"/>
                      <a:pt x="71" y="123"/>
                    </a:cubicBezTo>
                    <a:cubicBezTo>
                      <a:pt x="70" y="123"/>
                      <a:pt x="70" y="123"/>
                      <a:pt x="70" y="123"/>
                    </a:cubicBezTo>
                    <a:cubicBezTo>
                      <a:pt x="70" y="123"/>
                      <a:pt x="71" y="122"/>
                      <a:pt x="70" y="122"/>
                    </a:cubicBezTo>
                    <a:cubicBezTo>
                      <a:pt x="68" y="121"/>
                      <a:pt x="68" y="121"/>
                      <a:pt x="68" y="121"/>
                    </a:cubicBezTo>
                    <a:cubicBezTo>
                      <a:pt x="68" y="120"/>
                      <a:pt x="66" y="120"/>
                      <a:pt x="68" y="120"/>
                    </a:cubicBezTo>
                    <a:cubicBezTo>
                      <a:pt x="66" y="120"/>
                      <a:pt x="66" y="120"/>
                      <a:pt x="66" y="120"/>
                    </a:cubicBezTo>
                    <a:cubicBezTo>
                      <a:pt x="65" y="120"/>
                      <a:pt x="68" y="117"/>
                      <a:pt x="66" y="117"/>
                    </a:cubicBezTo>
                    <a:cubicBezTo>
                      <a:pt x="66" y="116"/>
                      <a:pt x="66" y="116"/>
                      <a:pt x="66" y="115"/>
                    </a:cubicBezTo>
                    <a:cubicBezTo>
                      <a:pt x="65" y="115"/>
                      <a:pt x="65" y="114"/>
                      <a:pt x="65" y="112"/>
                    </a:cubicBezTo>
                    <a:cubicBezTo>
                      <a:pt x="64" y="112"/>
                      <a:pt x="64" y="114"/>
                      <a:pt x="64" y="112"/>
                    </a:cubicBezTo>
                    <a:cubicBezTo>
                      <a:pt x="64" y="112"/>
                      <a:pt x="63" y="111"/>
                      <a:pt x="64" y="111"/>
                    </a:cubicBezTo>
                    <a:cubicBezTo>
                      <a:pt x="64" y="110"/>
                      <a:pt x="63" y="110"/>
                      <a:pt x="63" y="109"/>
                    </a:cubicBezTo>
                    <a:cubicBezTo>
                      <a:pt x="63" y="110"/>
                      <a:pt x="61" y="109"/>
                      <a:pt x="61" y="110"/>
                    </a:cubicBezTo>
                    <a:cubicBezTo>
                      <a:pt x="61" y="110"/>
                      <a:pt x="61" y="110"/>
                      <a:pt x="61" y="110"/>
                    </a:cubicBezTo>
                    <a:cubicBezTo>
                      <a:pt x="61" y="110"/>
                      <a:pt x="61" y="110"/>
                      <a:pt x="61" y="110"/>
                    </a:cubicBezTo>
                    <a:cubicBezTo>
                      <a:pt x="60" y="110"/>
                      <a:pt x="60" y="109"/>
                      <a:pt x="60" y="109"/>
                    </a:cubicBezTo>
                    <a:cubicBezTo>
                      <a:pt x="60" y="108"/>
                      <a:pt x="61" y="105"/>
                      <a:pt x="61" y="105"/>
                    </a:cubicBezTo>
                    <a:cubicBezTo>
                      <a:pt x="60" y="105"/>
                      <a:pt x="60" y="105"/>
                      <a:pt x="60" y="105"/>
                    </a:cubicBezTo>
                    <a:cubicBezTo>
                      <a:pt x="61" y="104"/>
                      <a:pt x="61" y="104"/>
                      <a:pt x="61" y="104"/>
                    </a:cubicBezTo>
                    <a:cubicBezTo>
                      <a:pt x="61" y="103"/>
                      <a:pt x="60" y="104"/>
                      <a:pt x="60" y="103"/>
                    </a:cubicBezTo>
                    <a:cubicBezTo>
                      <a:pt x="60" y="103"/>
                      <a:pt x="60" y="103"/>
                      <a:pt x="61" y="103"/>
                    </a:cubicBezTo>
                    <a:cubicBezTo>
                      <a:pt x="60" y="103"/>
                      <a:pt x="60" y="102"/>
                      <a:pt x="59" y="102"/>
                    </a:cubicBezTo>
                    <a:cubicBezTo>
                      <a:pt x="59" y="103"/>
                      <a:pt x="59" y="103"/>
                      <a:pt x="59" y="103"/>
                    </a:cubicBezTo>
                    <a:cubicBezTo>
                      <a:pt x="59" y="103"/>
                      <a:pt x="59" y="103"/>
                      <a:pt x="59" y="102"/>
                    </a:cubicBezTo>
                    <a:cubicBezTo>
                      <a:pt x="58" y="101"/>
                      <a:pt x="59" y="101"/>
                      <a:pt x="59" y="101"/>
                    </a:cubicBezTo>
                    <a:cubicBezTo>
                      <a:pt x="59" y="99"/>
                      <a:pt x="59" y="99"/>
                      <a:pt x="59" y="99"/>
                    </a:cubicBezTo>
                    <a:cubicBezTo>
                      <a:pt x="59" y="98"/>
                      <a:pt x="59" y="98"/>
                      <a:pt x="59" y="97"/>
                    </a:cubicBezTo>
                    <a:cubicBezTo>
                      <a:pt x="58" y="97"/>
                      <a:pt x="58" y="97"/>
                      <a:pt x="58" y="97"/>
                    </a:cubicBezTo>
                    <a:cubicBezTo>
                      <a:pt x="57" y="97"/>
                      <a:pt x="58" y="94"/>
                      <a:pt x="57" y="94"/>
                    </a:cubicBezTo>
                    <a:cubicBezTo>
                      <a:pt x="56" y="94"/>
                      <a:pt x="57" y="92"/>
                      <a:pt x="57" y="92"/>
                    </a:cubicBezTo>
                    <a:cubicBezTo>
                      <a:pt x="57" y="92"/>
                      <a:pt x="56" y="90"/>
                      <a:pt x="53" y="89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53" y="88"/>
                      <a:pt x="53" y="88"/>
                      <a:pt x="53" y="88"/>
                    </a:cubicBezTo>
                    <a:cubicBezTo>
                      <a:pt x="53" y="88"/>
                      <a:pt x="53" y="86"/>
                      <a:pt x="52" y="86"/>
                    </a:cubicBezTo>
                    <a:cubicBezTo>
                      <a:pt x="52" y="88"/>
                      <a:pt x="52" y="88"/>
                      <a:pt x="52" y="88"/>
                    </a:cubicBezTo>
                    <a:cubicBezTo>
                      <a:pt x="52" y="88"/>
                      <a:pt x="52" y="88"/>
                      <a:pt x="52" y="86"/>
                    </a:cubicBezTo>
                    <a:cubicBezTo>
                      <a:pt x="52" y="85"/>
                      <a:pt x="52" y="85"/>
                      <a:pt x="52" y="85"/>
                    </a:cubicBezTo>
                    <a:cubicBezTo>
                      <a:pt x="52" y="85"/>
                      <a:pt x="52" y="84"/>
                      <a:pt x="51" y="84"/>
                    </a:cubicBezTo>
                    <a:cubicBezTo>
                      <a:pt x="51" y="85"/>
                      <a:pt x="51" y="85"/>
                      <a:pt x="51" y="85"/>
                    </a:cubicBezTo>
                    <a:cubicBezTo>
                      <a:pt x="51" y="85"/>
                      <a:pt x="51" y="85"/>
                      <a:pt x="51" y="84"/>
                    </a:cubicBezTo>
                    <a:cubicBezTo>
                      <a:pt x="52" y="82"/>
                      <a:pt x="51" y="82"/>
                      <a:pt x="51" y="82"/>
                    </a:cubicBezTo>
                    <a:cubicBezTo>
                      <a:pt x="50" y="81"/>
                      <a:pt x="50" y="79"/>
                      <a:pt x="50" y="81"/>
                    </a:cubicBezTo>
                    <a:cubicBezTo>
                      <a:pt x="50" y="79"/>
                      <a:pt x="50" y="79"/>
                      <a:pt x="49" y="78"/>
                    </a:cubicBezTo>
                    <a:cubicBezTo>
                      <a:pt x="49" y="78"/>
                      <a:pt x="49" y="78"/>
                      <a:pt x="49" y="79"/>
                    </a:cubicBezTo>
                    <a:cubicBezTo>
                      <a:pt x="49" y="78"/>
                      <a:pt x="49" y="78"/>
                      <a:pt x="49" y="78"/>
                    </a:cubicBezTo>
                    <a:cubicBezTo>
                      <a:pt x="47" y="78"/>
                      <a:pt x="47" y="78"/>
                      <a:pt x="47" y="78"/>
                    </a:cubicBezTo>
                    <a:cubicBezTo>
                      <a:pt x="47" y="77"/>
                      <a:pt x="47" y="77"/>
                      <a:pt x="49" y="77"/>
                    </a:cubicBezTo>
                    <a:cubicBezTo>
                      <a:pt x="47" y="77"/>
                      <a:pt x="49" y="75"/>
                      <a:pt x="47" y="75"/>
                    </a:cubicBezTo>
                    <a:cubicBezTo>
                      <a:pt x="46" y="76"/>
                      <a:pt x="46" y="76"/>
                      <a:pt x="46" y="76"/>
                    </a:cubicBezTo>
                    <a:cubicBezTo>
                      <a:pt x="45" y="76"/>
                      <a:pt x="46" y="75"/>
                      <a:pt x="46" y="75"/>
                    </a:cubicBezTo>
                    <a:cubicBezTo>
                      <a:pt x="46" y="73"/>
                      <a:pt x="46" y="73"/>
                      <a:pt x="46" y="73"/>
                    </a:cubicBezTo>
                    <a:cubicBezTo>
                      <a:pt x="46" y="72"/>
                      <a:pt x="45" y="72"/>
                      <a:pt x="46" y="72"/>
                    </a:cubicBezTo>
                    <a:cubicBezTo>
                      <a:pt x="45" y="71"/>
                      <a:pt x="45" y="69"/>
                      <a:pt x="42" y="69"/>
                    </a:cubicBezTo>
                    <a:cubicBezTo>
                      <a:pt x="42" y="68"/>
                      <a:pt x="42" y="68"/>
                      <a:pt x="42" y="68"/>
                    </a:cubicBezTo>
                    <a:cubicBezTo>
                      <a:pt x="40" y="68"/>
                      <a:pt x="44" y="66"/>
                      <a:pt x="42" y="65"/>
                    </a:cubicBezTo>
                    <a:cubicBezTo>
                      <a:pt x="42" y="66"/>
                      <a:pt x="42" y="66"/>
                      <a:pt x="42" y="66"/>
                    </a:cubicBezTo>
                    <a:cubicBezTo>
                      <a:pt x="42" y="66"/>
                      <a:pt x="42" y="66"/>
                      <a:pt x="42" y="65"/>
                    </a:cubicBezTo>
                    <a:cubicBezTo>
                      <a:pt x="40" y="64"/>
                      <a:pt x="40" y="65"/>
                      <a:pt x="39" y="65"/>
                    </a:cubicBezTo>
                    <a:cubicBezTo>
                      <a:pt x="39" y="65"/>
                      <a:pt x="39" y="64"/>
                      <a:pt x="40" y="64"/>
                    </a:cubicBezTo>
                    <a:cubicBezTo>
                      <a:pt x="39" y="64"/>
                      <a:pt x="39" y="64"/>
                      <a:pt x="39" y="64"/>
                    </a:cubicBezTo>
                    <a:cubicBezTo>
                      <a:pt x="39" y="64"/>
                      <a:pt x="39" y="64"/>
                      <a:pt x="39" y="63"/>
                    </a:cubicBezTo>
                    <a:cubicBezTo>
                      <a:pt x="40" y="63"/>
                      <a:pt x="39" y="63"/>
                      <a:pt x="40" y="63"/>
                    </a:cubicBezTo>
                    <a:cubicBezTo>
                      <a:pt x="39" y="63"/>
                      <a:pt x="39" y="62"/>
                      <a:pt x="39" y="62"/>
                    </a:cubicBezTo>
                    <a:cubicBezTo>
                      <a:pt x="39" y="62"/>
                      <a:pt x="39" y="62"/>
                      <a:pt x="38" y="62"/>
                    </a:cubicBezTo>
                    <a:cubicBezTo>
                      <a:pt x="38" y="60"/>
                      <a:pt x="39" y="60"/>
                      <a:pt x="39" y="60"/>
                    </a:cubicBezTo>
                    <a:cubicBezTo>
                      <a:pt x="38" y="60"/>
                      <a:pt x="38" y="60"/>
                      <a:pt x="38" y="60"/>
                    </a:cubicBezTo>
                    <a:cubicBezTo>
                      <a:pt x="38" y="59"/>
                      <a:pt x="38" y="59"/>
                      <a:pt x="38" y="59"/>
                    </a:cubicBezTo>
                    <a:cubicBezTo>
                      <a:pt x="38" y="57"/>
                      <a:pt x="38" y="57"/>
                      <a:pt x="37" y="57"/>
                    </a:cubicBezTo>
                    <a:cubicBezTo>
                      <a:pt x="37" y="57"/>
                      <a:pt x="37" y="57"/>
                      <a:pt x="37" y="56"/>
                    </a:cubicBezTo>
                    <a:cubicBezTo>
                      <a:pt x="37" y="56"/>
                      <a:pt x="37" y="56"/>
                      <a:pt x="37" y="55"/>
                    </a:cubicBezTo>
                    <a:cubicBezTo>
                      <a:pt x="36" y="55"/>
                      <a:pt x="34" y="56"/>
                      <a:pt x="34" y="56"/>
                    </a:cubicBezTo>
                    <a:cubicBezTo>
                      <a:pt x="34" y="55"/>
                      <a:pt x="36" y="53"/>
                      <a:pt x="36" y="53"/>
                    </a:cubicBezTo>
                    <a:cubicBezTo>
                      <a:pt x="36" y="53"/>
                      <a:pt x="36" y="52"/>
                      <a:pt x="34" y="51"/>
                    </a:cubicBezTo>
                    <a:cubicBezTo>
                      <a:pt x="33" y="50"/>
                      <a:pt x="34" y="49"/>
                      <a:pt x="32" y="47"/>
                    </a:cubicBezTo>
                    <a:cubicBezTo>
                      <a:pt x="32" y="49"/>
                      <a:pt x="32" y="49"/>
                      <a:pt x="31" y="49"/>
                    </a:cubicBezTo>
                    <a:cubicBezTo>
                      <a:pt x="32" y="47"/>
                      <a:pt x="31" y="49"/>
                      <a:pt x="32" y="47"/>
                    </a:cubicBezTo>
                    <a:cubicBezTo>
                      <a:pt x="32" y="45"/>
                      <a:pt x="32" y="44"/>
                      <a:pt x="31" y="44"/>
                    </a:cubicBezTo>
                    <a:cubicBezTo>
                      <a:pt x="31" y="43"/>
                      <a:pt x="31" y="43"/>
                      <a:pt x="31" y="43"/>
                    </a:cubicBezTo>
                    <a:cubicBezTo>
                      <a:pt x="29" y="43"/>
                      <a:pt x="29" y="43"/>
                      <a:pt x="29" y="43"/>
                    </a:cubicBezTo>
                    <a:cubicBezTo>
                      <a:pt x="29" y="42"/>
                      <a:pt x="31" y="40"/>
                      <a:pt x="29" y="40"/>
                    </a:cubicBezTo>
                    <a:cubicBezTo>
                      <a:pt x="27" y="40"/>
                      <a:pt x="27" y="40"/>
                      <a:pt x="27" y="40"/>
                    </a:cubicBezTo>
                    <a:cubicBezTo>
                      <a:pt x="27" y="40"/>
                      <a:pt x="27" y="40"/>
                      <a:pt x="29" y="40"/>
                    </a:cubicBezTo>
                    <a:cubicBezTo>
                      <a:pt x="27" y="39"/>
                      <a:pt x="27" y="39"/>
                      <a:pt x="26" y="39"/>
                    </a:cubicBezTo>
                    <a:cubicBezTo>
                      <a:pt x="27" y="37"/>
                      <a:pt x="26" y="36"/>
                      <a:pt x="25" y="32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25" y="33"/>
                      <a:pt x="25" y="33"/>
                      <a:pt x="25" y="32"/>
                    </a:cubicBezTo>
                    <a:cubicBezTo>
                      <a:pt x="25" y="32"/>
                      <a:pt x="24" y="32"/>
                      <a:pt x="24" y="33"/>
                    </a:cubicBezTo>
                    <a:cubicBezTo>
                      <a:pt x="24" y="32"/>
                      <a:pt x="24" y="32"/>
                      <a:pt x="24" y="31"/>
                    </a:cubicBezTo>
                    <a:cubicBezTo>
                      <a:pt x="24" y="30"/>
                      <a:pt x="24" y="30"/>
                      <a:pt x="24" y="30"/>
                    </a:cubicBezTo>
                    <a:cubicBezTo>
                      <a:pt x="23" y="30"/>
                      <a:pt x="23" y="32"/>
                      <a:pt x="22" y="32"/>
                    </a:cubicBezTo>
                    <a:cubicBezTo>
                      <a:pt x="20" y="32"/>
                      <a:pt x="20" y="33"/>
                      <a:pt x="20" y="32"/>
                    </a:cubicBezTo>
                    <a:cubicBezTo>
                      <a:pt x="22" y="31"/>
                      <a:pt x="22" y="31"/>
                      <a:pt x="22" y="31"/>
                    </a:cubicBezTo>
                    <a:cubicBezTo>
                      <a:pt x="22" y="31"/>
                      <a:pt x="22" y="30"/>
                      <a:pt x="22" y="30"/>
                    </a:cubicBezTo>
                    <a:cubicBezTo>
                      <a:pt x="22" y="29"/>
                      <a:pt x="23" y="29"/>
                      <a:pt x="22" y="29"/>
                    </a:cubicBezTo>
                    <a:cubicBezTo>
                      <a:pt x="23" y="27"/>
                      <a:pt x="23" y="27"/>
                      <a:pt x="23" y="27"/>
                    </a:cubicBezTo>
                    <a:cubicBezTo>
                      <a:pt x="24" y="26"/>
                      <a:pt x="23" y="27"/>
                      <a:pt x="23" y="26"/>
                    </a:cubicBezTo>
                    <a:cubicBezTo>
                      <a:pt x="22" y="26"/>
                      <a:pt x="22" y="27"/>
                      <a:pt x="22" y="27"/>
                    </a:cubicBezTo>
                    <a:cubicBezTo>
                      <a:pt x="22" y="27"/>
                      <a:pt x="22" y="26"/>
                      <a:pt x="23" y="26"/>
                    </a:cubicBezTo>
                    <a:cubicBezTo>
                      <a:pt x="22" y="26"/>
                      <a:pt x="22" y="26"/>
                      <a:pt x="22" y="26"/>
                    </a:cubicBezTo>
                    <a:cubicBezTo>
                      <a:pt x="20" y="26"/>
                      <a:pt x="22" y="25"/>
                      <a:pt x="20" y="25"/>
                    </a:cubicBezTo>
                    <a:cubicBezTo>
                      <a:pt x="20" y="25"/>
                      <a:pt x="20" y="24"/>
                      <a:pt x="19" y="24"/>
                    </a:cubicBezTo>
                    <a:cubicBezTo>
                      <a:pt x="19" y="24"/>
                      <a:pt x="19" y="23"/>
                      <a:pt x="20" y="23"/>
                    </a:cubicBezTo>
                    <a:cubicBezTo>
                      <a:pt x="20" y="23"/>
                      <a:pt x="20" y="23"/>
                      <a:pt x="20" y="21"/>
                    </a:cubicBezTo>
                    <a:cubicBezTo>
                      <a:pt x="20" y="21"/>
                      <a:pt x="20" y="21"/>
                      <a:pt x="20" y="20"/>
                    </a:cubicBezTo>
                    <a:cubicBezTo>
                      <a:pt x="20" y="19"/>
                      <a:pt x="19" y="20"/>
                      <a:pt x="19" y="20"/>
                    </a:cubicBezTo>
                    <a:cubicBezTo>
                      <a:pt x="17" y="20"/>
                      <a:pt x="17" y="20"/>
                      <a:pt x="17" y="20"/>
                    </a:cubicBezTo>
                    <a:cubicBezTo>
                      <a:pt x="19" y="19"/>
                      <a:pt x="19" y="19"/>
                      <a:pt x="19" y="19"/>
                    </a:cubicBezTo>
                    <a:cubicBezTo>
                      <a:pt x="17" y="19"/>
                      <a:pt x="17" y="19"/>
                      <a:pt x="17" y="19"/>
                    </a:cubicBezTo>
                    <a:cubicBezTo>
                      <a:pt x="17" y="19"/>
                      <a:pt x="17" y="18"/>
                      <a:pt x="19" y="18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7" y="18"/>
                      <a:pt x="17" y="18"/>
                      <a:pt x="19" y="17"/>
                    </a:cubicBezTo>
                    <a:cubicBezTo>
                      <a:pt x="17" y="17"/>
                      <a:pt x="16" y="17"/>
                      <a:pt x="16" y="17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4" y="18"/>
                      <a:pt x="14" y="18"/>
                      <a:pt x="13" y="18"/>
                    </a:cubicBezTo>
                    <a:cubicBezTo>
                      <a:pt x="14" y="18"/>
                      <a:pt x="14" y="16"/>
                      <a:pt x="16" y="16"/>
                    </a:cubicBezTo>
                    <a:cubicBezTo>
                      <a:pt x="16" y="14"/>
                      <a:pt x="13" y="17"/>
                      <a:pt x="14" y="14"/>
                    </a:cubicBezTo>
                    <a:cubicBezTo>
                      <a:pt x="13" y="14"/>
                      <a:pt x="13" y="16"/>
                      <a:pt x="12" y="14"/>
                    </a:cubicBezTo>
                    <a:cubicBezTo>
                      <a:pt x="12" y="14"/>
                      <a:pt x="12" y="14"/>
                      <a:pt x="13" y="13"/>
                    </a:cubicBezTo>
                    <a:cubicBezTo>
                      <a:pt x="13" y="13"/>
                      <a:pt x="12" y="13"/>
                      <a:pt x="13" y="12"/>
                    </a:cubicBezTo>
                    <a:cubicBezTo>
                      <a:pt x="13" y="12"/>
                      <a:pt x="13" y="11"/>
                      <a:pt x="12" y="11"/>
                    </a:cubicBezTo>
                    <a:cubicBezTo>
                      <a:pt x="12" y="11"/>
                      <a:pt x="12" y="11"/>
                      <a:pt x="12" y="12"/>
                    </a:cubicBezTo>
                    <a:cubicBezTo>
                      <a:pt x="12" y="11"/>
                      <a:pt x="12" y="11"/>
                      <a:pt x="11" y="11"/>
                    </a:cubicBezTo>
                    <a:cubicBezTo>
                      <a:pt x="11" y="12"/>
                      <a:pt x="11" y="12"/>
                      <a:pt x="11" y="12"/>
                    </a:cubicBezTo>
                    <a:cubicBezTo>
                      <a:pt x="11" y="11"/>
                      <a:pt x="10" y="12"/>
                      <a:pt x="9" y="12"/>
                    </a:cubicBezTo>
                    <a:cubicBezTo>
                      <a:pt x="9" y="12"/>
                      <a:pt x="9" y="12"/>
                      <a:pt x="9" y="11"/>
                    </a:cubicBezTo>
                    <a:cubicBezTo>
                      <a:pt x="10" y="11"/>
                      <a:pt x="10" y="11"/>
                      <a:pt x="10" y="11"/>
                    </a:cubicBezTo>
                    <a:cubicBezTo>
                      <a:pt x="10" y="10"/>
                      <a:pt x="10" y="9"/>
                      <a:pt x="10" y="8"/>
                    </a:cubicBezTo>
                    <a:cubicBezTo>
                      <a:pt x="9" y="7"/>
                      <a:pt x="9" y="6"/>
                      <a:pt x="7" y="6"/>
                    </a:cubicBezTo>
                    <a:cubicBezTo>
                      <a:pt x="9" y="6"/>
                      <a:pt x="7" y="5"/>
                      <a:pt x="9" y="5"/>
                    </a:cubicBezTo>
                    <a:cubicBezTo>
                      <a:pt x="9" y="5"/>
                      <a:pt x="9" y="5"/>
                      <a:pt x="10" y="4"/>
                    </a:cubicBezTo>
                    <a:cubicBezTo>
                      <a:pt x="9" y="4"/>
                      <a:pt x="9" y="5"/>
                      <a:pt x="9" y="4"/>
                    </a:cubicBezTo>
                    <a:cubicBezTo>
                      <a:pt x="9" y="5"/>
                      <a:pt x="7" y="5"/>
                      <a:pt x="7" y="5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6" y="4"/>
                      <a:pt x="6" y="4"/>
                      <a:pt x="6" y="3"/>
                    </a:cubicBezTo>
                    <a:cubicBezTo>
                      <a:pt x="4" y="3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3"/>
                      <a:pt x="0" y="3"/>
                      <a:pt x="0" y="4"/>
                    </a:cubicBezTo>
                    <a:cubicBezTo>
                      <a:pt x="2" y="4"/>
                      <a:pt x="2" y="5"/>
                      <a:pt x="3" y="6"/>
                    </a:cubicBezTo>
                    <a:cubicBezTo>
                      <a:pt x="2" y="6"/>
                      <a:pt x="3" y="7"/>
                      <a:pt x="3" y="8"/>
                    </a:cubicBezTo>
                    <a:cubicBezTo>
                      <a:pt x="4" y="8"/>
                      <a:pt x="4" y="12"/>
                      <a:pt x="6" y="12"/>
                    </a:cubicBezTo>
                    <a:cubicBezTo>
                      <a:pt x="6" y="14"/>
                      <a:pt x="7" y="16"/>
                      <a:pt x="9" y="18"/>
                    </a:cubicBezTo>
                    <a:cubicBezTo>
                      <a:pt x="9" y="17"/>
                      <a:pt x="9" y="17"/>
                      <a:pt x="9" y="17"/>
                    </a:cubicBezTo>
                    <a:cubicBezTo>
                      <a:pt x="10" y="17"/>
                      <a:pt x="10" y="17"/>
                      <a:pt x="10" y="17"/>
                    </a:cubicBezTo>
                    <a:cubicBezTo>
                      <a:pt x="9" y="17"/>
                      <a:pt x="9" y="18"/>
                      <a:pt x="9" y="18"/>
                    </a:cubicBezTo>
                    <a:cubicBezTo>
                      <a:pt x="10" y="19"/>
                      <a:pt x="10" y="20"/>
                      <a:pt x="10" y="23"/>
                    </a:cubicBezTo>
                    <a:cubicBezTo>
                      <a:pt x="10" y="24"/>
                      <a:pt x="11" y="24"/>
                      <a:pt x="12" y="25"/>
                    </a:cubicBezTo>
                    <a:cubicBezTo>
                      <a:pt x="12" y="26"/>
                      <a:pt x="12" y="26"/>
                      <a:pt x="12" y="27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3" y="31"/>
                      <a:pt x="16" y="33"/>
                      <a:pt x="16" y="37"/>
                    </a:cubicBezTo>
                    <a:cubicBezTo>
                      <a:pt x="17" y="37"/>
                      <a:pt x="17" y="37"/>
                      <a:pt x="17" y="37"/>
                    </a:cubicBezTo>
                    <a:cubicBezTo>
                      <a:pt x="17" y="39"/>
                      <a:pt x="20" y="42"/>
                      <a:pt x="20" y="43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3" y="43"/>
                      <a:pt x="22" y="44"/>
                      <a:pt x="22" y="44"/>
                    </a:cubicBezTo>
                    <a:cubicBezTo>
                      <a:pt x="22" y="45"/>
                      <a:pt x="22" y="47"/>
                      <a:pt x="23" y="45"/>
                    </a:cubicBezTo>
                    <a:cubicBezTo>
                      <a:pt x="23" y="47"/>
                      <a:pt x="23" y="47"/>
                      <a:pt x="23" y="49"/>
                    </a:cubicBezTo>
                    <a:cubicBezTo>
                      <a:pt x="24" y="49"/>
                      <a:pt x="24" y="50"/>
                      <a:pt x="24" y="51"/>
                    </a:cubicBezTo>
                    <a:cubicBezTo>
                      <a:pt x="24" y="50"/>
                      <a:pt x="24" y="50"/>
                      <a:pt x="25" y="50"/>
                    </a:cubicBezTo>
                    <a:cubicBezTo>
                      <a:pt x="25" y="51"/>
                      <a:pt x="26" y="52"/>
                      <a:pt x="24" y="52"/>
                    </a:cubicBezTo>
                    <a:cubicBezTo>
                      <a:pt x="25" y="52"/>
                      <a:pt x="25" y="55"/>
                      <a:pt x="26" y="56"/>
                    </a:cubicBezTo>
                    <a:cubicBezTo>
                      <a:pt x="26" y="57"/>
                      <a:pt x="27" y="59"/>
                      <a:pt x="27" y="60"/>
                    </a:cubicBezTo>
                    <a:cubicBezTo>
                      <a:pt x="29" y="60"/>
                      <a:pt x="29" y="59"/>
                      <a:pt x="29" y="59"/>
                    </a:cubicBezTo>
                    <a:cubicBezTo>
                      <a:pt x="29" y="60"/>
                      <a:pt x="29" y="60"/>
                      <a:pt x="29" y="60"/>
                    </a:cubicBezTo>
                    <a:cubicBezTo>
                      <a:pt x="29" y="63"/>
                      <a:pt x="32" y="63"/>
                      <a:pt x="32" y="65"/>
                    </a:cubicBezTo>
                    <a:cubicBezTo>
                      <a:pt x="33" y="68"/>
                      <a:pt x="34" y="71"/>
                      <a:pt x="36" y="73"/>
                    </a:cubicBezTo>
                    <a:cubicBezTo>
                      <a:pt x="37" y="73"/>
                      <a:pt x="37" y="73"/>
                      <a:pt x="37" y="73"/>
                    </a:cubicBezTo>
                    <a:cubicBezTo>
                      <a:pt x="36" y="75"/>
                      <a:pt x="38" y="75"/>
                      <a:pt x="38" y="77"/>
                    </a:cubicBezTo>
                    <a:cubicBezTo>
                      <a:pt x="38" y="78"/>
                      <a:pt x="40" y="78"/>
                      <a:pt x="39" y="79"/>
                    </a:cubicBezTo>
                    <a:cubicBezTo>
                      <a:pt x="40" y="81"/>
                      <a:pt x="40" y="82"/>
                      <a:pt x="42" y="82"/>
                    </a:cubicBezTo>
                    <a:cubicBezTo>
                      <a:pt x="44" y="82"/>
                      <a:pt x="42" y="84"/>
                      <a:pt x="44" y="84"/>
                    </a:cubicBezTo>
                    <a:cubicBezTo>
                      <a:pt x="42" y="84"/>
                      <a:pt x="42" y="84"/>
                      <a:pt x="42" y="84"/>
                    </a:cubicBezTo>
                    <a:cubicBezTo>
                      <a:pt x="45" y="86"/>
                      <a:pt x="45" y="89"/>
                      <a:pt x="46" y="91"/>
                    </a:cubicBezTo>
                    <a:cubicBezTo>
                      <a:pt x="49" y="92"/>
                      <a:pt x="49" y="90"/>
                      <a:pt x="49" y="92"/>
                    </a:cubicBezTo>
                    <a:cubicBezTo>
                      <a:pt x="49" y="94"/>
                      <a:pt x="50" y="92"/>
                      <a:pt x="50" y="94"/>
                    </a:cubicBezTo>
                    <a:cubicBezTo>
                      <a:pt x="49" y="94"/>
                      <a:pt x="50" y="94"/>
                      <a:pt x="49" y="94"/>
                    </a:cubicBezTo>
                    <a:cubicBezTo>
                      <a:pt x="49" y="95"/>
                      <a:pt x="50" y="96"/>
                      <a:pt x="51" y="96"/>
                    </a:cubicBezTo>
                    <a:cubicBezTo>
                      <a:pt x="51" y="96"/>
                      <a:pt x="51" y="96"/>
                      <a:pt x="51" y="96"/>
                    </a:cubicBezTo>
                    <a:cubicBezTo>
                      <a:pt x="51" y="96"/>
                      <a:pt x="51" y="96"/>
                      <a:pt x="51" y="97"/>
                    </a:cubicBezTo>
                    <a:cubicBezTo>
                      <a:pt x="51" y="97"/>
                      <a:pt x="51" y="97"/>
                      <a:pt x="51" y="96"/>
                    </a:cubicBezTo>
                    <a:cubicBezTo>
                      <a:pt x="50" y="98"/>
                      <a:pt x="51" y="99"/>
                      <a:pt x="51" y="101"/>
                    </a:cubicBezTo>
                    <a:cubicBezTo>
                      <a:pt x="53" y="105"/>
                      <a:pt x="57" y="112"/>
                      <a:pt x="59" y="117"/>
                    </a:cubicBezTo>
                    <a:cubicBezTo>
                      <a:pt x="63" y="123"/>
                      <a:pt x="64" y="128"/>
                      <a:pt x="68" y="134"/>
                    </a:cubicBezTo>
                    <a:cubicBezTo>
                      <a:pt x="71" y="135"/>
                      <a:pt x="71" y="135"/>
                      <a:pt x="71" y="136"/>
                    </a:cubicBezTo>
                    <a:cubicBezTo>
                      <a:pt x="71" y="137"/>
                      <a:pt x="72" y="137"/>
                      <a:pt x="71" y="137"/>
                    </a:cubicBezTo>
                    <a:cubicBezTo>
                      <a:pt x="72" y="140"/>
                      <a:pt x="73" y="141"/>
                      <a:pt x="74" y="144"/>
                    </a:cubicBezTo>
                    <a:cubicBezTo>
                      <a:pt x="74" y="144"/>
                      <a:pt x="74" y="143"/>
                      <a:pt x="74" y="143"/>
                    </a:cubicBezTo>
                    <a:cubicBezTo>
                      <a:pt x="74" y="143"/>
                      <a:pt x="74" y="144"/>
                      <a:pt x="74" y="144"/>
                    </a:cubicBezTo>
                    <a:cubicBezTo>
                      <a:pt x="74" y="146"/>
                      <a:pt x="74" y="146"/>
                      <a:pt x="74" y="146"/>
                    </a:cubicBezTo>
                    <a:cubicBezTo>
                      <a:pt x="76" y="150"/>
                      <a:pt x="81" y="154"/>
                      <a:pt x="84" y="160"/>
                    </a:cubicBezTo>
                    <a:cubicBezTo>
                      <a:pt x="85" y="161"/>
                      <a:pt x="85" y="163"/>
                      <a:pt x="86" y="164"/>
                    </a:cubicBezTo>
                    <a:cubicBezTo>
                      <a:pt x="88" y="168"/>
                      <a:pt x="93" y="172"/>
                      <a:pt x="94" y="175"/>
                    </a:cubicBezTo>
                    <a:cubicBezTo>
                      <a:pt x="94" y="175"/>
                      <a:pt x="95" y="174"/>
                      <a:pt x="95" y="172"/>
                    </a:cubicBezTo>
                    <a:cubicBezTo>
                      <a:pt x="97" y="169"/>
                      <a:pt x="93" y="168"/>
                      <a:pt x="93" y="163"/>
                    </a:cubicBezTo>
                    <a:cubicBezTo>
                      <a:pt x="93" y="163"/>
                      <a:pt x="91" y="164"/>
                      <a:pt x="91" y="16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79" name="Freeform 352"/>
              <p:cNvSpPr>
                <a:spLocks/>
              </p:cNvSpPr>
              <p:nvPr/>
            </p:nvSpPr>
            <p:spPr bwMode="auto">
              <a:xfrm>
                <a:off x="261" y="1168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80" name="Freeform 353"/>
              <p:cNvSpPr>
                <a:spLocks/>
              </p:cNvSpPr>
              <p:nvPr/>
            </p:nvSpPr>
            <p:spPr bwMode="auto">
              <a:xfrm>
                <a:off x="245" y="1138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81" name="Freeform 354"/>
              <p:cNvSpPr>
                <a:spLocks/>
              </p:cNvSpPr>
              <p:nvPr/>
            </p:nvSpPr>
            <p:spPr bwMode="auto">
              <a:xfrm>
                <a:off x="261" y="1164"/>
                <a:ext cx="2" cy="4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0"/>
                      <a:pt x="1" y="2"/>
                      <a:pt x="0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82" name="Freeform 355"/>
              <p:cNvSpPr>
                <a:spLocks/>
              </p:cNvSpPr>
              <p:nvPr/>
            </p:nvSpPr>
            <p:spPr bwMode="auto">
              <a:xfrm>
                <a:off x="265" y="1170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1 w 1"/>
                  <a:gd name="T3" fmla="*/ 0 h 2"/>
                  <a:gd name="T4" fmla="*/ 0 w 1"/>
                  <a:gd name="T5" fmla="*/ 1 h 2"/>
                  <a:gd name="T6" fmla="*/ 1 w 1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0" y="1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1" y="1"/>
                      <a:pt x="0" y="2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83" name="Freeform 356"/>
              <p:cNvSpPr>
                <a:spLocks/>
              </p:cNvSpPr>
              <p:nvPr/>
            </p:nvSpPr>
            <p:spPr bwMode="auto">
              <a:xfrm>
                <a:off x="293" y="1230"/>
                <a:ext cx="2" cy="4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2 h 2"/>
                  <a:gd name="T4" fmla="*/ 0 w 1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0"/>
                      <a:pt x="0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84" name="Freeform 357"/>
              <p:cNvSpPr>
                <a:spLocks/>
              </p:cNvSpPr>
              <p:nvPr/>
            </p:nvSpPr>
            <p:spPr bwMode="auto">
              <a:xfrm>
                <a:off x="285" y="710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85" name="Freeform 358"/>
              <p:cNvSpPr>
                <a:spLocks/>
              </p:cNvSpPr>
              <p:nvPr/>
            </p:nvSpPr>
            <p:spPr bwMode="auto">
              <a:xfrm>
                <a:off x="293" y="72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86" name="Freeform 359"/>
              <p:cNvSpPr>
                <a:spLocks/>
              </p:cNvSpPr>
              <p:nvPr/>
            </p:nvSpPr>
            <p:spPr bwMode="auto">
              <a:xfrm>
                <a:off x="283" y="712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87" name="Freeform 360"/>
              <p:cNvSpPr>
                <a:spLocks/>
              </p:cNvSpPr>
              <p:nvPr/>
            </p:nvSpPr>
            <p:spPr bwMode="auto">
              <a:xfrm>
                <a:off x="323" y="78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88" name="Freeform 361"/>
              <p:cNvSpPr>
                <a:spLocks/>
              </p:cNvSpPr>
              <p:nvPr/>
            </p:nvSpPr>
            <p:spPr bwMode="auto">
              <a:xfrm>
                <a:off x="323" y="786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89" name="Freeform 362"/>
              <p:cNvSpPr>
                <a:spLocks/>
              </p:cNvSpPr>
              <p:nvPr/>
            </p:nvSpPr>
            <p:spPr bwMode="auto">
              <a:xfrm>
                <a:off x="243" y="656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90" name="Freeform 363"/>
              <p:cNvSpPr>
                <a:spLocks/>
              </p:cNvSpPr>
              <p:nvPr/>
            </p:nvSpPr>
            <p:spPr bwMode="auto">
              <a:xfrm>
                <a:off x="245" y="660"/>
                <a:ext cx="174" cy="318"/>
              </a:xfrm>
              <a:custGeom>
                <a:avLst/>
                <a:gdLst>
                  <a:gd name="T0" fmla="*/ 77 w 87"/>
                  <a:gd name="T1" fmla="*/ 139 h 159"/>
                  <a:gd name="T2" fmla="*/ 74 w 87"/>
                  <a:gd name="T3" fmla="*/ 134 h 159"/>
                  <a:gd name="T4" fmla="*/ 72 w 87"/>
                  <a:gd name="T5" fmla="*/ 126 h 159"/>
                  <a:gd name="T6" fmla="*/ 70 w 87"/>
                  <a:gd name="T7" fmla="*/ 124 h 159"/>
                  <a:gd name="T8" fmla="*/ 67 w 87"/>
                  <a:gd name="T9" fmla="*/ 121 h 159"/>
                  <a:gd name="T10" fmla="*/ 63 w 87"/>
                  <a:gd name="T11" fmla="*/ 112 h 159"/>
                  <a:gd name="T12" fmla="*/ 61 w 87"/>
                  <a:gd name="T13" fmla="*/ 108 h 159"/>
                  <a:gd name="T14" fmla="*/ 57 w 87"/>
                  <a:gd name="T15" fmla="*/ 103 h 159"/>
                  <a:gd name="T16" fmla="*/ 54 w 87"/>
                  <a:gd name="T17" fmla="*/ 100 h 159"/>
                  <a:gd name="T18" fmla="*/ 54 w 87"/>
                  <a:gd name="T19" fmla="*/ 98 h 159"/>
                  <a:gd name="T20" fmla="*/ 56 w 87"/>
                  <a:gd name="T21" fmla="*/ 94 h 159"/>
                  <a:gd name="T22" fmla="*/ 53 w 87"/>
                  <a:gd name="T23" fmla="*/ 91 h 159"/>
                  <a:gd name="T24" fmla="*/ 51 w 87"/>
                  <a:gd name="T25" fmla="*/ 86 h 159"/>
                  <a:gd name="T26" fmla="*/ 49 w 87"/>
                  <a:gd name="T27" fmla="*/ 82 h 159"/>
                  <a:gd name="T28" fmla="*/ 50 w 87"/>
                  <a:gd name="T29" fmla="*/ 81 h 159"/>
                  <a:gd name="T30" fmla="*/ 48 w 87"/>
                  <a:gd name="T31" fmla="*/ 80 h 159"/>
                  <a:gd name="T32" fmla="*/ 48 w 87"/>
                  <a:gd name="T33" fmla="*/ 78 h 159"/>
                  <a:gd name="T34" fmla="*/ 47 w 87"/>
                  <a:gd name="T35" fmla="*/ 76 h 159"/>
                  <a:gd name="T36" fmla="*/ 44 w 87"/>
                  <a:gd name="T37" fmla="*/ 72 h 159"/>
                  <a:gd name="T38" fmla="*/ 41 w 87"/>
                  <a:gd name="T39" fmla="*/ 71 h 159"/>
                  <a:gd name="T40" fmla="*/ 39 w 87"/>
                  <a:gd name="T41" fmla="*/ 61 h 159"/>
                  <a:gd name="T42" fmla="*/ 37 w 87"/>
                  <a:gd name="T43" fmla="*/ 60 h 159"/>
                  <a:gd name="T44" fmla="*/ 37 w 87"/>
                  <a:gd name="T45" fmla="*/ 58 h 159"/>
                  <a:gd name="T46" fmla="*/ 34 w 87"/>
                  <a:gd name="T47" fmla="*/ 53 h 159"/>
                  <a:gd name="T48" fmla="*/ 32 w 87"/>
                  <a:gd name="T49" fmla="*/ 52 h 159"/>
                  <a:gd name="T50" fmla="*/ 30 w 87"/>
                  <a:gd name="T51" fmla="*/ 45 h 159"/>
                  <a:gd name="T52" fmla="*/ 28 w 87"/>
                  <a:gd name="T53" fmla="*/ 41 h 159"/>
                  <a:gd name="T54" fmla="*/ 27 w 87"/>
                  <a:gd name="T55" fmla="*/ 39 h 159"/>
                  <a:gd name="T56" fmla="*/ 24 w 87"/>
                  <a:gd name="T57" fmla="*/ 32 h 159"/>
                  <a:gd name="T58" fmla="*/ 24 w 87"/>
                  <a:gd name="T59" fmla="*/ 30 h 159"/>
                  <a:gd name="T60" fmla="*/ 23 w 87"/>
                  <a:gd name="T61" fmla="*/ 30 h 159"/>
                  <a:gd name="T62" fmla="*/ 19 w 87"/>
                  <a:gd name="T63" fmla="*/ 32 h 159"/>
                  <a:gd name="T64" fmla="*/ 20 w 87"/>
                  <a:gd name="T65" fmla="*/ 28 h 159"/>
                  <a:gd name="T66" fmla="*/ 19 w 87"/>
                  <a:gd name="T67" fmla="*/ 26 h 159"/>
                  <a:gd name="T68" fmla="*/ 19 w 87"/>
                  <a:gd name="T69" fmla="*/ 23 h 159"/>
                  <a:gd name="T70" fmla="*/ 18 w 87"/>
                  <a:gd name="T71" fmla="*/ 20 h 159"/>
                  <a:gd name="T72" fmla="*/ 15 w 87"/>
                  <a:gd name="T73" fmla="*/ 17 h 159"/>
                  <a:gd name="T74" fmla="*/ 15 w 87"/>
                  <a:gd name="T75" fmla="*/ 16 h 159"/>
                  <a:gd name="T76" fmla="*/ 13 w 87"/>
                  <a:gd name="T77" fmla="*/ 13 h 159"/>
                  <a:gd name="T78" fmla="*/ 9 w 87"/>
                  <a:gd name="T79" fmla="*/ 13 h 159"/>
                  <a:gd name="T80" fmla="*/ 9 w 87"/>
                  <a:gd name="T81" fmla="*/ 11 h 159"/>
                  <a:gd name="T82" fmla="*/ 9 w 87"/>
                  <a:gd name="T83" fmla="*/ 6 h 159"/>
                  <a:gd name="T84" fmla="*/ 6 w 87"/>
                  <a:gd name="T85" fmla="*/ 5 h 159"/>
                  <a:gd name="T86" fmla="*/ 2 w 87"/>
                  <a:gd name="T87" fmla="*/ 1 h 159"/>
                  <a:gd name="T88" fmla="*/ 1 w 87"/>
                  <a:gd name="T89" fmla="*/ 1 h 159"/>
                  <a:gd name="T90" fmla="*/ 1 w 87"/>
                  <a:gd name="T91" fmla="*/ 5 h 159"/>
                  <a:gd name="T92" fmla="*/ 5 w 87"/>
                  <a:gd name="T93" fmla="*/ 13 h 159"/>
                  <a:gd name="T94" fmla="*/ 8 w 87"/>
                  <a:gd name="T95" fmla="*/ 20 h 159"/>
                  <a:gd name="T96" fmla="*/ 12 w 87"/>
                  <a:gd name="T97" fmla="*/ 27 h 159"/>
                  <a:gd name="T98" fmla="*/ 19 w 87"/>
                  <a:gd name="T99" fmla="*/ 40 h 159"/>
                  <a:gd name="T100" fmla="*/ 22 w 87"/>
                  <a:gd name="T101" fmla="*/ 48 h 159"/>
                  <a:gd name="T102" fmla="*/ 24 w 87"/>
                  <a:gd name="T103" fmla="*/ 53 h 159"/>
                  <a:gd name="T104" fmla="*/ 28 w 87"/>
                  <a:gd name="T105" fmla="*/ 61 h 159"/>
                  <a:gd name="T106" fmla="*/ 35 w 87"/>
                  <a:gd name="T107" fmla="*/ 72 h 159"/>
                  <a:gd name="T108" fmla="*/ 39 w 87"/>
                  <a:gd name="T109" fmla="*/ 77 h 159"/>
                  <a:gd name="T110" fmla="*/ 43 w 87"/>
                  <a:gd name="T111" fmla="*/ 85 h 159"/>
                  <a:gd name="T112" fmla="*/ 44 w 87"/>
                  <a:gd name="T113" fmla="*/ 86 h 159"/>
                  <a:gd name="T114" fmla="*/ 53 w 87"/>
                  <a:gd name="T115" fmla="*/ 108 h 159"/>
                  <a:gd name="T116" fmla="*/ 66 w 87"/>
                  <a:gd name="T117" fmla="*/ 132 h 159"/>
                  <a:gd name="T118" fmla="*/ 66 w 87"/>
                  <a:gd name="T119" fmla="*/ 132 h 159"/>
                  <a:gd name="T120" fmla="*/ 86 w 87"/>
                  <a:gd name="T121" fmla="*/ 157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87" h="159">
                    <a:moveTo>
                      <a:pt x="82" y="148"/>
                    </a:moveTo>
                    <a:cubicBezTo>
                      <a:pt x="83" y="146"/>
                      <a:pt x="80" y="144"/>
                      <a:pt x="78" y="141"/>
                    </a:cubicBezTo>
                    <a:cubicBezTo>
                      <a:pt x="77" y="143"/>
                      <a:pt x="77" y="143"/>
                      <a:pt x="77" y="143"/>
                    </a:cubicBezTo>
                    <a:cubicBezTo>
                      <a:pt x="77" y="141"/>
                      <a:pt x="78" y="139"/>
                      <a:pt x="77" y="139"/>
                    </a:cubicBezTo>
                    <a:cubicBezTo>
                      <a:pt x="77" y="139"/>
                      <a:pt x="77" y="139"/>
                      <a:pt x="77" y="138"/>
                    </a:cubicBezTo>
                    <a:cubicBezTo>
                      <a:pt x="76" y="138"/>
                      <a:pt x="76" y="138"/>
                      <a:pt x="76" y="138"/>
                    </a:cubicBezTo>
                    <a:cubicBezTo>
                      <a:pt x="77" y="135"/>
                      <a:pt x="76" y="135"/>
                      <a:pt x="76" y="134"/>
                    </a:cubicBezTo>
                    <a:cubicBezTo>
                      <a:pt x="76" y="134"/>
                      <a:pt x="76" y="134"/>
                      <a:pt x="74" y="134"/>
                    </a:cubicBezTo>
                    <a:cubicBezTo>
                      <a:pt x="76" y="133"/>
                      <a:pt x="73" y="131"/>
                      <a:pt x="73" y="127"/>
                    </a:cubicBezTo>
                    <a:cubicBezTo>
                      <a:pt x="73" y="130"/>
                      <a:pt x="72" y="130"/>
                      <a:pt x="72" y="130"/>
                    </a:cubicBezTo>
                    <a:cubicBezTo>
                      <a:pt x="73" y="127"/>
                      <a:pt x="73" y="127"/>
                      <a:pt x="72" y="126"/>
                    </a:cubicBezTo>
                    <a:cubicBezTo>
                      <a:pt x="72" y="126"/>
                      <a:pt x="72" y="126"/>
                      <a:pt x="72" y="126"/>
                    </a:cubicBezTo>
                    <a:cubicBezTo>
                      <a:pt x="72" y="126"/>
                      <a:pt x="72" y="126"/>
                      <a:pt x="72" y="126"/>
                    </a:cubicBezTo>
                    <a:cubicBezTo>
                      <a:pt x="73" y="126"/>
                      <a:pt x="73" y="125"/>
                      <a:pt x="72" y="125"/>
                    </a:cubicBezTo>
                    <a:cubicBezTo>
                      <a:pt x="72" y="125"/>
                      <a:pt x="70" y="125"/>
                      <a:pt x="72" y="124"/>
                    </a:cubicBezTo>
                    <a:cubicBezTo>
                      <a:pt x="70" y="124"/>
                      <a:pt x="70" y="124"/>
                      <a:pt x="70" y="124"/>
                    </a:cubicBezTo>
                    <a:cubicBezTo>
                      <a:pt x="72" y="124"/>
                      <a:pt x="70" y="124"/>
                      <a:pt x="70" y="123"/>
                    </a:cubicBezTo>
                    <a:cubicBezTo>
                      <a:pt x="69" y="123"/>
                      <a:pt x="69" y="123"/>
                      <a:pt x="69" y="123"/>
                    </a:cubicBezTo>
                    <a:cubicBezTo>
                      <a:pt x="69" y="121"/>
                      <a:pt x="69" y="121"/>
                      <a:pt x="69" y="121"/>
                    </a:cubicBezTo>
                    <a:cubicBezTo>
                      <a:pt x="69" y="121"/>
                      <a:pt x="69" y="121"/>
                      <a:pt x="67" y="121"/>
                    </a:cubicBezTo>
                    <a:cubicBezTo>
                      <a:pt x="67" y="119"/>
                      <a:pt x="66" y="117"/>
                      <a:pt x="65" y="113"/>
                    </a:cubicBezTo>
                    <a:cubicBezTo>
                      <a:pt x="64" y="113"/>
                      <a:pt x="64" y="113"/>
                      <a:pt x="64" y="113"/>
                    </a:cubicBezTo>
                    <a:cubicBezTo>
                      <a:pt x="64" y="112"/>
                      <a:pt x="64" y="112"/>
                      <a:pt x="64" y="112"/>
                    </a:cubicBezTo>
                    <a:cubicBezTo>
                      <a:pt x="63" y="112"/>
                      <a:pt x="63" y="112"/>
                      <a:pt x="63" y="112"/>
                    </a:cubicBezTo>
                    <a:cubicBezTo>
                      <a:pt x="63" y="111"/>
                      <a:pt x="63" y="111"/>
                      <a:pt x="63" y="111"/>
                    </a:cubicBezTo>
                    <a:cubicBezTo>
                      <a:pt x="63" y="111"/>
                      <a:pt x="63" y="110"/>
                      <a:pt x="63" y="110"/>
                    </a:cubicBezTo>
                    <a:cubicBezTo>
                      <a:pt x="63" y="110"/>
                      <a:pt x="63" y="110"/>
                      <a:pt x="61" y="110"/>
                    </a:cubicBezTo>
                    <a:cubicBezTo>
                      <a:pt x="63" y="110"/>
                      <a:pt x="61" y="110"/>
                      <a:pt x="61" y="108"/>
                    </a:cubicBezTo>
                    <a:cubicBezTo>
                      <a:pt x="61" y="108"/>
                      <a:pt x="61" y="108"/>
                      <a:pt x="61" y="108"/>
                    </a:cubicBezTo>
                    <a:cubicBezTo>
                      <a:pt x="61" y="107"/>
                      <a:pt x="60" y="106"/>
                      <a:pt x="60" y="106"/>
                    </a:cubicBezTo>
                    <a:cubicBezTo>
                      <a:pt x="60" y="105"/>
                      <a:pt x="58" y="105"/>
                      <a:pt x="58" y="103"/>
                    </a:cubicBezTo>
                    <a:cubicBezTo>
                      <a:pt x="58" y="103"/>
                      <a:pt x="57" y="105"/>
                      <a:pt x="57" y="103"/>
                    </a:cubicBezTo>
                    <a:cubicBezTo>
                      <a:pt x="58" y="103"/>
                      <a:pt x="57" y="101"/>
                      <a:pt x="58" y="101"/>
                    </a:cubicBezTo>
                    <a:cubicBezTo>
                      <a:pt x="58" y="100"/>
                      <a:pt x="57" y="100"/>
                      <a:pt x="57" y="99"/>
                    </a:cubicBezTo>
                    <a:cubicBezTo>
                      <a:pt x="57" y="100"/>
                      <a:pt x="56" y="100"/>
                      <a:pt x="56" y="100"/>
                    </a:cubicBezTo>
                    <a:cubicBezTo>
                      <a:pt x="54" y="100"/>
                      <a:pt x="56" y="100"/>
                      <a:pt x="54" y="100"/>
                    </a:cubicBezTo>
                    <a:cubicBezTo>
                      <a:pt x="54" y="99"/>
                      <a:pt x="54" y="99"/>
                      <a:pt x="54" y="99"/>
                    </a:cubicBezTo>
                    <a:cubicBezTo>
                      <a:pt x="54" y="99"/>
                      <a:pt x="56" y="98"/>
                      <a:pt x="56" y="97"/>
                    </a:cubicBezTo>
                    <a:cubicBezTo>
                      <a:pt x="56" y="98"/>
                      <a:pt x="55" y="97"/>
                      <a:pt x="55" y="97"/>
                    </a:cubicBezTo>
                    <a:cubicBezTo>
                      <a:pt x="55" y="98"/>
                      <a:pt x="54" y="98"/>
                      <a:pt x="54" y="98"/>
                    </a:cubicBezTo>
                    <a:cubicBezTo>
                      <a:pt x="54" y="98"/>
                      <a:pt x="54" y="97"/>
                      <a:pt x="55" y="97"/>
                    </a:cubicBezTo>
                    <a:cubicBezTo>
                      <a:pt x="55" y="96"/>
                      <a:pt x="56" y="96"/>
                      <a:pt x="56" y="96"/>
                    </a:cubicBezTo>
                    <a:cubicBezTo>
                      <a:pt x="54" y="96"/>
                      <a:pt x="54" y="96"/>
                      <a:pt x="54" y="96"/>
                    </a:cubicBezTo>
                    <a:cubicBezTo>
                      <a:pt x="54" y="96"/>
                      <a:pt x="56" y="96"/>
                      <a:pt x="56" y="94"/>
                    </a:cubicBezTo>
                    <a:cubicBezTo>
                      <a:pt x="56" y="94"/>
                      <a:pt x="54" y="93"/>
                      <a:pt x="54" y="94"/>
                    </a:cubicBezTo>
                    <a:cubicBezTo>
                      <a:pt x="53" y="94"/>
                      <a:pt x="54" y="94"/>
                      <a:pt x="53" y="94"/>
                    </a:cubicBezTo>
                    <a:cubicBezTo>
                      <a:pt x="53" y="94"/>
                      <a:pt x="53" y="94"/>
                      <a:pt x="53" y="93"/>
                    </a:cubicBezTo>
                    <a:cubicBezTo>
                      <a:pt x="53" y="91"/>
                      <a:pt x="53" y="91"/>
                      <a:pt x="53" y="91"/>
                    </a:cubicBezTo>
                    <a:cubicBezTo>
                      <a:pt x="53" y="91"/>
                      <a:pt x="53" y="91"/>
                      <a:pt x="53" y="90"/>
                    </a:cubicBezTo>
                    <a:cubicBezTo>
                      <a:pt x="53" y="89"/>
                      <a:pt x="53" y="88"/>
                      <a:pt x="53" y="88"/>
                    </a:cubicBezTo>
                    <a:cubicBezTo>
                      <a:pt x="52" y="88"/>
                      <a:pt x="53" y="86"/>
                      <a:pt x="52" y="86"/>
                    </a:cubicBezTo>
                    <a:cubicBezTo>
                      <a:pt x="51" y="86"/>
                      <a:pt x="51" y="86"/>
                      <a:pt x="51" y="86"/>
                    </a:cubicBezTo>
                    <a:cubicBezTo>
                      <a:pt x="51" y="85"/>
                      <a:pt x="51" y="85"/>
                      <a:pt x="51" y="85"/>
                    </a:cubicBezTo>
                    <a:cubicBezTo>
                      <a:pt x="51" y="85"/>
                      <a:pt x="51" y="83"/>
                      <a:pt x="50" y="83"/>
                    </a:cubicBezTo>
                    <a:cubicBezTo>
                      <a:pt x="50" y="83"/>
                      <a:pt x="50" y="83"/>
                      <a:pt x="50" y="83"/>
                    </a:cubicBezTo>
                    <a:cubicBezTo>
                      <a:pt x="49" y="83"/>
                      <a:pt x="49" y="82"/>
                      <a:pt x="49" y="82"/>
                    </a:cubicBezTo>
                    <a:cubicBezTo>
                      <a:pt x="49" y="82"/>
                      <a:pt x="49" y="81"/>
                      <a:pt x="49" y="81"/>
                    </a:cubicBezTo>
                    <a:cubicBezTo>
                      <a:pt x="49" y="81"/>
                      <a:pt x="49" y="81"/>
                      <a:pt x="48" y="81"/>
                    </a:cubicBezTo>
                    <a:cubicBezTo>
                      <a:pt x="49" y="81"/>
                      <a:pt x="49" y="81"/>
                      <a:pt x="49" y="81"/>
                    </a:cubicBezTo>
                    <a:cubicBezTo>
                      <a:pt x="50" y="81"/>
                      <a:pt x="50" y="81"/>
                      <a:pt x="50" y="81"/>
                    </a:cubicBezTo>
                    <a:cubicBezTo>
                      <a:pt x="48" y="81"/>
                      <a:pt x="50" y="80"/>
                      <a:pt x="48" y="80"/>
                    </a:cubicBezTo>
                    <a:cubicBezTo>
                      <a:pt x="48" y="80"/>
                      <a:pt x="48" y="81"/>
                      <a:pt x="48" y="81"/>
                    </a:cubicBezTo>
                    <a:cubicBezTo>
                      <a:pt x="48" y="81"/>
                      <a:pt x="48" y="80"/>
                      <a:pt x="48" y="80"/>
                    </a:cubicBezTo>
                    <a:cubicBezTo>
                      <a:pt x="48" y="80"/>
                      <a:pt x="48" y="80"/>
                      <a:pt x="48" y="80"/>
                    </a:cubicBezTo>
                    <a:cubicBezTo>
                      <a:pt x="48" y="80"/>
                      <a:pt x="48" y="80"/>
                      <a:pt x="48" y="80"/>
                    </a:cubicBezTo>
                    <a:cubicBezTo>
                      <a:pt x="48" y="78"/>
                      <a:pt x="48" y="78"/>
                      <a:pt x="48" y="78"/>
                    </a:cubicBezTo>
                    <a:cubicBezTo>
                      <a:pt x="48" y="78"/>
                      <a:pt x="48" y="78"/>
                      <a:pt x="48" y="78"/>
                    </a:cubicBezTo>
                    <a:cubicBezTo>
                      <a:pt x="48" y="78"/>
                      <a:pt x="48" y="78"/>
                      <a:pt x="48" y="78"/>
                    </a:cubicBezTo>
                    <a:cubicBezTo>
                      <a:pt x="48" y="78"/>
                      <a:pt x="48" y="77"/>
                      <a:pt x="47" y="77"/>
                    </a:cubicBezTo>
                    <a:cubicBezTo>
                      <a:pt x="47" y="78"/>
                      <a:pt x="47" y="78"/>
                      <a:pt x="47" y="78"/>
                    </a:cubicBezTo>
                    <a:cubicBezTo>
                      <a:pt x="45" y="78"/>
                      <a:pt x="47" y="77"/>
                      <a:pt x="47" y="77"/>
                    </a:cubicBezTo>
                    <a:cubicBezTo>
                      <a:pt x="48" y="76"/>
                      <a:pt x="47" y="76"/>
                      <a:pt x="47" y="76"/>
                    </a:cubicBezTo>
                    <a:cubicBezTo>
                      <a:pt x="45" y="74"/>
                      <a:pt x="45" y="74"/>
                      <a:pt x="45" y="74"/>
                    </a:cubicBezTo>
                    <a:cubicBezTo>
                      <a:pt x="45" y="73"/>
                      <a:pt x="45" y="73"/>
                      <a:pt x="45" y="73"/>
                    </a:cubicBezTo>
                    <a:cubicBezTo>
                      <a:pt x="45" y="73"/>
                      <a:pt x="45" y="73"/>
                      <a:pt x="44" y="73"/>
                    </a:cubicBezTo>
                    <a:cubicBezTo>
                      <a:pt x="44" y="73"/>
                      <a:pt x="44" y="73"/>
                      <a:pt x="44" y="72"/>
                    </a:cubicBezTo>
                    <a:cubicBezTo>
                      <a:pt x="44" y="73"/>
                      <a:pt x="43" y="72"/>
                      <a:pt x="43" y="72"/>
                    </a:cubicBezTo>
                    <a:cubicBezTo>
                      <a:pt x="44" y="71"/>
                      <a:pt x="44" y="71"/>
                      <a:pt x="44" y="71"/>
                    </a:cubicBezTo>
                    <a:cubicBezTo>
                      <a:pt x="43" y="71"/>
                      <a:pt x="44" y="70"/>
                      <a:pt x="43" y="70"/>
                    </a:cubicBezTo>
                    <a:cubicBezTo>
                      <a:pt x="43" y="70"/>
                      <a:pt x="43" y="71"/>
                      <a:pt x="41" y="71"/>
                    </a:cubicBezTo>
                    <a:cubicBezTo>
                      <a:pt x="40" y="71"/>
                      <a:pt x="43" y="70"/>
                      <a:pt x="41" y="68"/>
                    </a:cubicBezTo>
                    <a:cubicBezTo>
                      <a:pt x="41" y="66"/>
                      <a:pt x="40" y="66"/>
                      <a:pt x="41" y="66"/>
                    </a:cubicBezTo>
                    <a:cubicBezTo>
                      <a:pt x="40" y="65"/>
                      <a:pt x="41" y="64"/>
                      <a:pt x="39" y="64"/>
                    </a:cubicBezTo>
                    <a:cubicBezTo>
                      <a:pt x="38" y="63"/>
                      <a:pt x="40" y="61"/>
                      <a:pt x="39" y="61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39" y="60"/>
                      <a:pt x="39" y="60"/>
                      <a:pt x="39" y="60"/>
                    </a:cubicBezTo>
                    <a:cubicBezTo>
                      <a:pt x="38" y="60"/>
                      <a:pt x="38" y="60"/>
                      <a:pt x="37" y="61"/>
                    </a:cubicBezTo>
                    <a:cubicBezTo>
                      <a:pt x="37" y="60"/>
                      <a:pt x="37" y="60"/>
                      <a:pt x="37" y="60"/>
                    </a:cubicBezTo>
                    <a:cubicBezTo>
                      <a:pt x="37" y="59"/>
                      <a:pt x="37" y="59"/>
                      <a:pt x="37" y="59"/>
                    </a:cubicBezTo>
                    <a:cubicBezTo>
                      <a:pt x="35" y="59"/>
                      <a:pt x="35" y="59"/>
                      <a:pt x="35" y="59"/>
                    </a:cubicBezTo>
                    <a:cubicBezTo>
                      <a:pt x="35" y="59"/>
                      <a:pt x="35" y="59"/>
                      <a:pt x="37" y="59"/>
                    </a:cubicBezTo>
                    <a:cubicBezTo>
                      <a:pt x="37" y="59"/>
                      <a:pt x="37" y="59"/>
                      <a:pt x="37" y="58"/>
                    </a:cubicBezTo>
                    <a:cubicBezTo>
                      <a:pt x="37" y="58"/>
                      <a:pt x="37" y="58"/>
                      <a:pt x="37" y="58"/>
                    </a:cubicBezTo>
                    <a:cubicBezTo>
                      <a:pt x="35" y="58"/>
                      <a:pt x="35" y="58"/>
                      <a:pt x="35" y="57"/>
                    </a:cubicBezTo>
                    <a:cubicBezTo>
                      <a:pt x="35" y="54"/>
                      <a:pt x="35" y="54"/>
                      <a:pt x="35" y="54"/>
                    </a:cubicBezTo>
                    <a:cubicBezTo>
                      <a:pt x="35" y="53"/>
                      <a:pt x="35" y="53"/>
                      <a:pt x="34" y="53"/>
                    </a:cubicBezTo>
                    <a:cubicBezTo>
                      <a:pt x="34" y="53"/>
                      <a:pt x="34" y="53"/>
                      <a:pt x="34" y="52"/>
                    </a:cubicBezTo>
                    <a:cubicBezTo>
                      <a:pt x="34" y="51"/>
                      <a:pt x="32" y="52"/>
                      <a:pt x="32" y="52"/>
                    </a:cubicBezTo>
                    <a:cubicBezTo>
                      <a:pt x="32" y="52"/>
                      <a:pt x="32" y="52"/>
                      <a:pt x="32" y="52"/>
                    </a:cubicBezTo>
                    <a:cubicBezTo>
                      <a:pt x="32" y="52"/>
                      <a:pt x="32" y="52"/>
                      <a:pt x="32" y="52"/>
                    </a:cubicBezTo>
                    <a:cubicBezTo>
                      <a:pt x="31" y="51"/>
                      <a:pt x="32" y="51"/>
                      <a:pt x="34" y="51"/>
                    </a:cubicBezTo>
                    <a:cubicBezTo>
                      <a:pt x="32" y="50"/>
                      <a:pt x="32" y="48"/>
                      <a:pt x="31" y="48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31" y="47"/>
                      <a:pt x="31" y="45"/>
                      <a:pt x="30" y="45"/>
                    </a:cubicBezTo>
                    <a:cubicBezTo>
                      <a:pt x="30" y="46"/>
                      <a:pt x="28" y="45"/>
                      <a:pt x="28" y="46"/>
                    </a:cubicBezTo>
                    <a:cubicBezTo>
                      <a:pt x="28" y="45"/>
                      <a:pt x="27" y="46"/>
                      <a:pt x="28" y="45"/>
                    </a:cubicBezTo>
                    <a:cubicBezTo>
                      <a:pt x="30" y="45"/>
                      <a:pt x="30" y="45"/>
                      <a:pt x="30" y="45"/>
                    </a:cubicBezTo>
                    <a:cubicBezTo>
                      <a:pt x="30" y="44"/>
                      <a:pt x="30" y="41"/>
                      <a:pt x="28" y="41"/>
                    </a:cubicBezTo>
                    <a:cubicBezTo>
                      <a:pt x="27" y="41"/>
                      <a:pt x="27" y="41"/>
                      <a:pt x="27" y="41"/>
                    </a:cubicBezTo>
                    <a:cubicBezTo>
                      <a:pt x="28" y="40"/>
                      <a:pt x="28" y="40"/>
                      <a:pt x="28" y="40"/>
                    </a:cubicBezTo>
                    <a:cubicBezTo>
                      <a:pt x="27" y="40"/>
                      <a:pt x="27" y="40"/>
                      <a:pt x="27" y="40"/>
                    </a:cubicBezTo>
                    <a:cubicBezTo>
                      <a:pt x="27" y="39"/>
                      <a:pt x="28" y="39"/>
                      <a:pt x="27" y="39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6" y="38"/>
                      <a:pt x="26" y="38"/>
                      <a:pt x="27" y="38"/>
                    </a:cubicBezTo>
                    <a:cubicBezTo>
                      <a:pt x="26" y="38"/>
                      <a:pt x="26" y="37"/>
                      <a:pt x="25" y="38"/>
                    </a:cubicBezTo>
                    <a:cubicBezTo>
                      <a:pt x="26" y="36"/>
                      <a:pt x="25" y="34"/>
                      <a:pt x="24" y="32"/>
                    </a:cubicBezTo>
                    <a:cubicBezTo>
                      <a:pt x="24" y="33"/>
                      <a:pt x="24" y="33"/>
                      <a:pt x="24" y="33"/>
                    </a:cubicBezTo>
                    <a:cubicBezTo>
                      <a:pt x="24" y="33"/>
                      <a:pt x="24" y="33"/>
                      <a:pt x="24" y="32"/>
                    </a:cubicBezTo>
                    <a:cubicBezTo>
                      <a:pt x="24" y="32"/>
                      <a:pt x="24" y="32"/>
                      <a:pt x="22" y="33"/>
                    </a:cubicBezTo>
                    <a:cubicBezTo>
                      <a:pt x="22" y="32"/>
                      <a:pt x="24" y="32"/>
                      <a:pt x="24" y="30"/>
                    </a:cubicBezTo>
                    <a:cubicBezTo>
                      <a:pt x="24" y="30"/>
                      <a:pt x="23" y="30"/>
                      <a:pt x="23" y="30"/>
                    </a:cubicBezTo>
                    <a:cubicBezTo>
                      <a:pt x="23" y="30"/>
                      <a:pt x="23" y="31"/>
                      <a:pt x="23" y="31"/>
                    </a:cubicBezTo>
                    <a:cubicBezTo>
                      <a:pt x="23" y="31"/>
                      <a:pt x="23" y="31"/>
                      <a:pt x="23" y="31"/>
                    </a:cubicBezTo>
                    <a:cubicBezTo>
                      <a:pt x="23" y="31"/>
                      <a:pt x="23" y="30"/>
                      <a:pt x="23" y="30"/>
                    </a:cubicBezTo>
                    <a:cubicBezTo>
                      <a:pt x="23" y="30"/>
                      <a:pt x="23" y="30"/>
                      <a:pt x="24" y="30"/>
                    </a:cubicBezTo>
                    <a:cubicBezTo>
                      <a:pt x="24" y="30"/>
                      <a:pt x="23" y="30"/>
                      <a:pt x="23" y="30"/>
                    </a:cubicBezTo>
                    <a:cubicBezTo>
                      <a:pt x="23" y="30"/>
                      <a:pt x="22" y="30"/>
                      <a:pt x="22" y="30"/>
                    </a:cubicBezTo>
                    <a:cubicBezTo>
                      <a:pt x="21" y="30"/>
                      <a:pt x="21" y="32"/>
                      <a:pt x="19" y="32"/>
                    </a:cubicBezTo>
                    <a:cubicBezTo>
                      <a:pt x="18" y="32"/>
                      <a:pt x="19" y="33"/>
                      <a:pt x="18" y="33"/>
                    </a:cubicBezTo>
                    <a:cubicBezTo>
                      <a:pt x="18" y="32"/>
                      <a:pt x="19" y="30"/>
                      <a:pt x="19" y="30"/>
                    </a:cubicBezTo>
                    <a:cubicBezTo>
                      <a:pt x="19" y="30"/>
                      <a:pt x="22" y="28"/>
                      <a:pt x="21" y="28"/>
                    </a:cubicBezTo>
                    <a:cubicBezTo>
                      <a:pt x="20" y="28"/>
                      <a:pt x="20" y="28"/>
                      <a:pt x="20" y="28"/>
                    </a:cubicBezTo>
                    <a:cubicBezTo>
                      <a:pt x="20" y="28"/>
                      <a:pt x="20" y="28"/>
                      <a:pt x="21" y="28"/>
                    </a:cubicBezTo>
                    <a:cubicBezTo>
                      <a:pt x="21" y="27"/>
                      <a:pt x="21" y="27"/>
                      <a:pt x="21" y="27"/>
                    </a:cubicBezTo>
                    <a:cubicBezTo>
                      <a:pt x="21" y="27"/>
                      <a:pt x="21" y="26"/>
                      <a:pt x="22" y="26"/>
                    </a:cubicBezTo>
                    <a:cubicBezTo>
                      <a:pt x="21" y="26"/>
                      <a:pt x="19" y="27"/>
                      <a:pt x="19" y="26"/>
                    </a:cubicBezTo>
                    <a:cubicBezTo>
                      <a:pt x="19" y="26"/>
                      <a:pt x="21" y="24"/>
                      <a:pt x="19" y="25"/>
                    </a:cubicBezTo>
                    <a:cubicBezTo>
                      <a:pt x="18" y="24"/>
                      <a:pt x="19" y="23"/>
                      <a:pt x="18" y="24"/>
                    </a:cubicBezTo>
                    <a:cubicBezTo>
                      <a:pt x="18" y="23"/>
                      <a:pt x="18" y="23"/>
                      <a:pt x="18" y="23"/>
                    </a:cubicBezTo>
                    <a:cubicBezTo>
                      <a:pt x="19" y="23"/>
                      <a:pt x="18" y="24"/>
                      <a:pt x="19" y="23"/>
                    </a:cubicBezTo>
                    <a:cubicBezTo>
                      <a:pt x="19" y="21"/>
                      <a:pt x="19" y="21"/>
                      <a:pt x="19" y="21"/>
                    </a:cubicBezTo>
                    <a:cubicBezTo>
                      <a:pt x="18" y="21"/>
                      <a:pt x="18" y="21"/>
                      <a:pt x="18" y="21"/>
                    </a:cubicBezTo>
                    <a:cubicBezTo>
                      <a:pt x="17" y="21"/>
                      <a:pt x="17" y="21"/>
                      <a:pt x="17" y="21"/>
                    </a:cubicBezTo>
                    <a:cubicBezTo>
                      <a:pt x="18" y="20"/>
                      <a:pt x="18" y="20"/>
                      <a:pt x="18" y="20"/>
                    </a:cubicBezTo>
                    <a:cubicBezTo>
                      <a:pt x="17" y="20"/>
                      <a:pt x="17" y="20"/>
                      <a:pt x="17" y="20"/>
                    </a:cubicBezTo>
                    <a:cubicBezTo>
                      <a:pt x="17" y="20"/>
                      <a:pt x="17" y="18"/>
                      <a:pt x="18" y="18"/>
                    </a:cubicBezTo>
                    <a:cubicBezTo>
                      <a:pt x="17" y="18"/>
                      <a:pt x="17" y="18"/>
                      <a:pt x="17" y="18"/>
                    </a:cubicBezTo>
                    <a:cubicBezTo>
                      <a:pt x="15" y="17"/>
                      <a:pt x="15" y="17"/>
                      <a:pt x="15" y="17"/>
                    </a:cubicBezTo>
                    <a:cubicBezTo>
                      <a:pt x="14" y="18"/>
                      <a:pt x="14" y="18"/>
                      <a:pt x="14" y="18"/>
                    </a:cubicBezTo>
                    <a:cubicBezTo>
                      <a:pt x="14" y="20"/>
                      <a:pt x="14" y="18"/>
                      <a:pt x="13" y="20"/>
                    </a:cubicBezTo>
                    <a:cubicBezTo>
                      <a:pt x="13" y="18"/>
                      <a:pt x="13" y="18"/>
                      <a:pt x="13" y="18"/>
                    </a:cubicBezTo>
                    <a:cubicBezTo>
                      <a:pt x="14" y="18"/>
                      <a:pt x="14" y="17"/>
                      <a:pt x="15" y="16"/>
                    </a:cubicBezTo>
                    <a:cubicBezTo>
                      <a:pt x="15" y="16"/>
                      <a:pt x="13" y="17"/>
                      <a:pt x="14" y="16"/>
                    </a:cubicBezTo>
                    <a:cubicBezTo>
                      <a:pt x="13" y="16"/>
                      <a:pt x="13" y="16"/>
                      <a:pt x="12" y="16"/>
                    </a:cubicBezTo>
                    <a:cubicBezTo>
                      <a:pt x="12" y="16"/>
                      <a:pt x="12" y="14"/>
                      <a:pt x="13" y="14"/>
                    </a:cubicBezTo>
                    <a:cubicBezTo>
                      <a:pt x="13" y="13"/>
                      <a:pt x="12" y="14"/>
                      <a:pt x="13" y="13"/>
                    </a:cubicBezTo>
                    <a:cubicBezTo>
                      <a:pt x="13" y="12"/>
                      <a:pt x="13" y="12"/>
                      <a:pt x="13" y="12"/>
                    </a:cubicBezTo>
                    <a:cubicBezTo>
                      <a:pt x="12" y="12"/>
                      <a:pt x="11" y="13"/>
                      <a:pt x="12" y="12"/>
                    </a:cubicBezTo>
                    <a:cubicBezTo>
                      <a:pt x="11" y="12"/>
                      <a:pt x="12" y="12"/>
                      <a:pt x="11" y="13"/>
                    </a:cubicBezTo>
                    <a:cubicBezTo>
                      <a:pt x="11" y="12"/>
                      <a:pt x="9" y="13"/>
                      <a:pt x="9" y="13"/>
                    </a:cubicBezTo>
                    <a:cubicBezTo>
                      <a:pt x="8" y="13"/>
                      <a:pt x="9" y="12"/>
                      <a:pt x="9" y="12"/>
                    </a:cubicBezTo>
                    <a:cubicBezTo>
                      <a:pt x="9" y="12"/>
                      <a:pt x="9" y="12"/>
                      <a:pt x="11" y="12"/>
                    </a:cubicBezTo>
                    <a:cubicBezTo>
                      <a:pt x="9" y="11"/>
                      <a:pt x="9" y="11"/>
                      <a:pt x="11" y="10"/>
                    </a:cubicBezTo>
                    <a:cubicBezTo>
                      <a:pt x="9" y="10"/>
                      <a:pt x="9" y="10"/>
                      <a:pt x="9" y="11"/>
                    </a:cubicBezTo>
                    <a:cubicBezTo>
                      <a:pt x="9" y="10"/>
                      <a:pt x="8" y="8"/>
                      <a:pt x="8" y="8"/>
                    </a:cubicBezTo>
                    <a:cubicBezTo>
                      <a:pt x="9" y="8"/>
                      <a:pt x="8" y="7"/>
                      <a:pt x="8" y="7"/>
                    </a:cubicBezTo>
                    <a:cubicBezTo>
                      <a:pt x="9" y="7"/>
                      <a:pt x="9" y="7"/>
                      <a:pt x="9" y="7"/>
                    </a:cubicBezTo>
                    <a:cubicBezTo>
                      <a:pt x="10" y="6"/>
                      <a:pt x="10" y="6"/>
                      <a:pt x="9" y="6"/>
                    </a:cubicBezTo>
                    <a:cubicBezTo>
                      <a:pt x="9" y="7"/>
                      <a:pt x="8" y="7"/>
                      <a:pt x="6" y="7"/>
                    </a:cubicBezTo>
                    <a:cubicBezTo>
                      <a:pt x="6" y="7"/>
                      <a:pt x="6" y="8"/>
                      <a:pt x="6" y="8"/>
                    </a:cubicBezTo>
                    <a:cubicBezTo>
                      <a:pt x="6" y="8"/>
                      <a:pt x="6" y="7"/>
                      <a:pt x="6" y="7"/>
                    </a:cubicBezTo>
                    <a:cubicBezTo>
                      <a:pt x="6" y="5"/>
                      <a:pt x="6" y="5"/>
                      <a:pt x="6" y="5"/>
                    </a:cubicBezTo>
                    <a:cubicBezTo>
                      <a:pt x="5" y="4"/>
                      <a:pt x="5" y="3"/>
                      <a:pt x="5" y="3"/>
                    </a:cubicBezTo>
                    <a:cubicBezTo>
                      <a:pt x="4" y="1"/>
                      <a:pt x="2" y="3"/>
                      <a:pt x="2" y="3"/>
                    </a:cubicBezTo>
                    <a:cubicBezTo>
                      <a:pt x="2" y="1"/>
                      <a:pt x="4" y="3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0" y="5"/>
                      <a:pt x="1" y="5"/>
                    </a:cubicBezTo>
                    <a:cubicBezTo>
                      <a:pt x="1" y="7"/>
                      <a:pt x="2" y="8"/>
                      <a:pt x="2" y="8"/>
                    </a:cubicBezTo>
                    <a:cubicBezTo>
                      <a:pt x="4" y="8"/>
                      <a:pt x="4" y="8"/>
                      <a:pt x="4" y="8"/>
                    </a:cubicBezTo>
                    <a:cubicBezTo>
                      <a:pt x="2" y="10"/>
                      <a:pt x="4" y="10"/>
                      <a:pt x="4" y="11"/>
                    </a:cubicBezTo>
                    <a:cubicBezTo>
                      <a:pt x="5" y="11"/>
                      <a:pt x="4" y="13"/>
                      <a:pt x="5" y="13"/>
                    </a:cubicBezTo>
                    <a:cubicBezTo>
                      <a:pt x="6" y="14"/>
                      <a:pt x="6" y="17"/>
                      <a:pt x="8" y="18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8"/>
                      <a:pt x="9" y="17"/>
                      <a:pt x="9" y="18"/>
                    </a:cubicBezTo>
                    <a:cubicBezTo>
                      <a:pt x="8" y="18"/>
                      <a:pt x="8" y="18"/>
                      <a:pt x="8" y="20"/>
                    </a:cubicBezTo>
                    <a:cubicBezTo>
                      <a:pt x="9" y="20"/>
                      <a:pt x="9" y="21"/>
                      <a:pt x="9" y="23"/>
                    </a:cubicBezTo>
                    <a:cubicBezTo>
                      <a:pt x="9" y="24"/>
                      <a:pt x="11" y="24"/>
                      <a:pt x="11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6"/>
                      <a:pt x="12" y="26"/>
                      <a:pt x="12" y="27"/>
                    </a:cubicBezTo>
                    <a:cubicBezTo>
                      <a:pt x="12" y="27"/>
                      <a:pt x="12" y="28"/>
                      <a:pt x="13" y="28"/>
                    </a:cubicBezTo>
                    <a:cubicBezTo>
                      <a:pt x="13" y="32"/>
                      <a:pt x="14" y="33"/>
                      <a:pt x="15" y="36"/>
                    </a:cubicBezTo>
                    <a:cubicBezTo>
                      <a:pt x="15" y="38"/>
                      <a:pt x="18" y="39"/>
                      <a:pt x="18" y="41"/>
                    </a:cubicBezTo>
                    <a:cubicBezTo>
                      <a:pt x="19" y="40"/>
                      <a:pt x="19" y="40"/>
                      <a:pt x="19" y="40"/>
                    </a:cubicBezTo>
                    <a:cubicBezTo>
                      <a:pt x="19" y="41"/>
                      <a:pt x="19" y="41"/>
                      <a:pt x="19" y="44"/>
                    </a:cubicBezTo>
                    <a:cubicBezTo>
                      <a:pt x="19" y="44"/>
                      <a:pt x="19" y="45"/>
                      <a:pt x="21" y="45"/>
                    </a:cubicBezTo>
                    <a:cubicBezTo>
                      <a:pt x="21" y="45"/>
                      <a:pt x="19" y="45"/>
                      <a:pt x="21" y="46"/>
                    </a:cubicBezTo>
                    <a:cubicBezTo>
                      <a:pt x="21" y="47"/>
                      <a:pt x="21" y="47"/>
                      <a:pt x="22" y="48"/>
                    </a:cubicBezTo>
                    <a:cubicBezTo>
                      <a:pt x="22" y="47"/>
                      <a:pt x="22" y="47"/>
                      <a:pt x="22" y="47"/>
                    </a:cubicBezTo>
                    <a:cubicBezTo>
                      <a:pt x="22" y="48"/>
                      <a:pt x="24" y="48"/>
                      <a:pt x="22" y="50"/>
                    </a:cubicBezTo>
                    <a:cubicBezTo>
                      <a:pt x="24" y="50"/>
                      <a:pt x="22" y="52"/>
                      <a:pt x="25" y="52"/>
                    </a:cubicBezTo>
                    <a:cubicBezTo>
                      <a:pt x="24" y="52"/>
                      <a:pt x="24" y="53"/>
                      <a:pt x="24" y="53"/>
                    </a:cubicBezTo>
                    <a:cubicBezTo>
                      <a:pt x="25" y="54"/>
                      <a:pt x="26" y="54"/>
                      <a:pt x="26" y="57"/>
                    </a:cubicBezTo>
                    <a:cubicBezTo>
                      <a:pt x="26" y="57"/>
                      <a:pt x="26" y="56"/>
                      <a:pt x="26" y="56"/>
                    </a:cubicBezTo>
                    <a:cubicBezTo>
                      <a:pt x="26" y="56"/>
                      <a:pt x="26" y="57"/>
                      <a:pt x="26" y="57"/>
                    </a:cubicBezTo>
                    <a:cubicBezTo>
                      <a:pt x="26" y="59"/>
                      <a:pt x="28" y="59"/>
                      <a:pt x="28" y="61"/>
                    </a:cubicBezTo>
                    <a:cubicBezTo>
                      <a:pt x="30" y="64"/>
                      <a:pt x="31" y="66"/>
                      <a:pt x="32" y="70"/>
                    </a:cubicBezTo>
                    <a:cubicBezTo>
                      <a:pt x="32" y="68"/>
                      <a:pt x="32" y="68"/>
                      <a:pt x="32" y="68"/>
                    </a:cubicBezTo>
                    <a:cubicBezTo>
                      <a:pt x="32" y="70"/>
                      <a:pt x="35" y="70"/>
                      <a:pt x="34" y="72"/>
                    </a:cubicBezTo>
                    <a:cubicBezTo>
                      <a:pt x="34" y="72"/>
                      <a:pt x="34" y="72"/>
                      <a:pt x="35" y="72"/>
                    </a:cubicBezTo>
                    <a:cubicBezTo>
                      <a:pt x="34" y="73"/>
                      <a:pt x="37" y="73"/>
                      <a:pt x="37" y="74"/>
                    </a:cubicBezTo>
                    <a:cubicBezTo>
                      <a:pt x="38" y="74"/>
                      <a:pt x="37" y="76"/>
                      <a:pt x="38" y="77"/>
                    </a:cubicBezTo>
                    <a:cubicBezTo>
                      <a:pt x="38" y="76"/>
                      <a:pt x="38" y="76"/>
                      <a:pt x="38" y="76"/>
                    </a:cubicBezTo>
                    <a:cubicBezTo>
                      <a:pt x="39" y="76"/>
                      <a:pt x="38" y="78"/>
                      <a:pt x="39" y="77"/>
                    </a:cubicBezTo>
                    <a:cubicBezTo>
                      <a:pt x="40" y="80"/>
                      <a:pt x="40" y="83"/>
                      <a:pt x="41" y="85"/>
                    </a:cubicBezTo>
                    <a:cubicBezTo>
                      <a:pt x="42" y="85"/>
                      <a:pt x="42" y="85"/>
                      <a:pt x="43" y="85"/>
                    </a:cubicBezTo>
                    <a:cubicBezTo>
                      <a:pt x="43" y="85"/>
                      <a:pt x="43" y="85"/>
                      <a:pt x="43" y="85"/>
                    </a:cubicBezTo>
                    <a:cubicBezTo>
                      <a:pt x="43" y="84"/>
                      <a:pt x="43" y="85"/>
                      <a:pt x="43" y="85"/>
                    </a:cubicBezTo>
                    <a:cubicBezTo>
                      <a:pt x="43" y="85"/>
                      <a:pt x="43" y="86"/>
                      <a:pt x="43" y="86"/>
                    </a:cubicBezTo>
                    <a:cubicBezTo>
                      <a:pt x="43" y="86"/>
                      <a:pt x="43" y="86"/>
                      <a:pt x="44" y="86"/>
                    </a:cubicBezTo>
                    <a:cubicBezTo>
                      <a:pt x="44" y="86"/>
                      <a:pt x="44" y="86"/>
                      <a:pt x="44" y="86"/>
                    </a:cubicBezTo>
                    <a:cubicBezTo>
                      <a:pt x="44" y="86"/>
                      <a:pt x="44" y="86"/>
                      <a:pt x="44" y="86"/>
                    </a:cubicBezTo>
                    <a:cubicBezTo>
                      <a:pt x="44" y="86"/>
                      <a:pt x="44" y="86"/>
                      <a:pt x="44" y="87"/>
                    </a:cubicBezTo>
                    <a:cubicBezTo>
                      <a:pt x="45" y="87"/>
                      <a:pt x="45" y="87"/>
                      <a:pt x="45" y="88"/>
                    </a:cubicBezTo>
                    <a:cubicBezTo>
                      <a:pt x="45" y="90"/>
                      <a:pt x="47" y="91"/>
                      <a:pt x="45" y="93"/>
                    </a:cubicBezTo>
                    <a:cubicBezTo>
                      <a:pt x="48" y="98"/>
                      <a:pt x="51" y="103"/>
                      <a:pt x="53" y="108"/>
                    </a:cubicBezTo>
                    <a:cubicBezTo>
                      <a:pt x="56" y="112"/>
                      <a:pt x="58" y="118"/>
                      <a:pt x="61" y="123"/>
                    </a:cubicBezTo>
                    <a:cubicBezTo>
                      <a:pt x="64" y="123"/>
                      <a:pt x="64" y="123"/>
                      <a:pt x="64" y="124"/>
                    </a:cubicBezTo>
                    <a:cubicBezTo>
                      <a:pt x="63" y="125"/>
                      <a:pt x="64" y="125"/>
                      <a:pt x="64" y="125"/>
                    </a:cubicBezTo>
                    <a:cubicBezTo>
                      <a:pt x="65" y="127"/>
                      <a:pt x="65" y="130"/>
                      <a:pt x="66" y="132"/>
                    </a:cubicBezTo>
                    <a:cubicBezTo>
                      <a:pt x="66" y="131"/>
                      <a:pt x="67" y="131"/>
                      <a:pt x="67" y="131"/>
                    </a:cubicBezTo>
                    <a:cubicBezTo>
                      <a:pt x="66" y="132"/>
                      <a:pt x="66" y="132"/>
                      <a:pt x="66" y="132"/>
                    </a:cubicBezTo>
                    <a:cubicBezTo>
                      <a:pt x="67" y="132"/>
                      <a:pt x="67" y="132"/>
                      <a:pt x="67" y="132"/>
                    </a:cubicBezTo>
                    <a:cubicBezTo>
                      <a:pt x="67" y="132"/>
                      <a:pt x="67" y="132"/>
                      <a:pt x="66" y="132"/>
                    </a:cubicBezTo>
                    <a:cubicBezTo>
                      <a:pt x="67" y="137"/>
                      <a:pt x="73" y="141"/>
                      <a:pt x="76" y="146"/>
                    </a:cubicBezTo>
                    <a:cubicBezTo>
                      <a:pt x="76" y="146"/>
                      <a:pt x="77" y="148"/>
                      <a:pt x="77" y="150"/>
                    </a:cubicBezTo>
                    <a:cubicBezTo>
                      <a:pt x="80" y="153"/>
                      <a:pt x="83" y="156"/>
                      <a:pt x="85" y="159"/>
                    </a:cubicBezTo>
                    <a:cubicBezTo>
                      <a:pt x="85" y="159"/>
                      <a:pt x="86" y="158"/>
                      <a:pt x="86" y="157"/>
                    </a:cubicBezTo>
                    <a:cubicBezTo>
                      <a:pt x="87" y="153"/>
                      <a:pt x="83" y="151"/>
                      <a:pt x="83" y="148"/>
                    </a:cubicBezTo>
                    <a:cubicBezTo>
                      <a:pt x="82" y="148"/>
                      <a:pt x="82" y="148"/>
                      <a:pt x="82" y="148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91" name="Freeform 364"/>
              <p:cNvSpPr>
                <a:spLocks/>
              </p:cNvSpPr>
              <p:nvPr/>
            </p:nvSpPr>
            <p:spPr bwMode="auto">
              <a:xfrm>
                <a:off x="315" y="774"/>
                <a:ext cx="4" cy="0"/>
              </a:xfrm>
              <a:custGeom>
                <a:avLst/>
                <a:gdLst>
                  <a:gd name="T0" fmla="*/ 2 w 2"/>
                  <a:gd name="T1" fmla="*/ 0 w 2"/>
                  <a:gd name="T2" fmla="*/ 1 w 2"/>
                  <a:gd name="T3" fmla="*/ 2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2">
                    <a:moveTo>
                      <a:pt x="2" y="0"/>
                    </a:moveTo>
                    <a:cubicBezTo>
                      <a:pt x="2" y="0"/>
                      <a:pt x="2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92" name="Freeform 365"/>
              <p:cNvSpPr>
                <a:spLocks/>
              </p:cNvSpPr>
              <p:nvPr/>
            </p:nvSpPr>
            <p:spPr bwMode="auto">
              <a:xfrm>
                <a:off x="331" y="828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93" name="Freeform 366"/>
              <p:cNvSpPr>
                <a:spLocks/>
              </p:cNvSpPr>
              <p:nvPr/>
            </p:nvSpPr>
            <p:spPr bwMode="auto">
              <a:xfrm>
                <a:off x="271" y="684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94" name="Freeform 367"/>
              <p:cNvSpPr>
                <a:spLocks/>
              </p:cNvSpPr>
              <p:nvPr/>
            </p:nvSpPr>
            <p:spPr bwMode="auto">
              <a:xfrm>
                <a:off x="281" y="706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95" name="Freeform 368"/>
              <p:cNvSpPr>
                <a:spLocks/>
              </p:cNvSpPr>
              <p:nvPr/>
            </p:nvSpPr>
            <p:spPr bwMode="auto">
              <a:xfrm>
                <a:off x="263" y="67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96" name="Freeform 369"/>
              <p:cNvSpPr>
                <a:spLocks/>
              </p:cNvSpPr>
              <p:nvPr/>
            </p:nvSpPr>
            <p:spPr bwMode="auto">
              <a:xfrm>
                <a:off x="281" y="700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97" name="Freeform 370"/>
              <p:cNvSpPr>
                <a:spLocks/>
              </p:cNvSpPr>
              <p:nvPr/>
            </p:nvSpPr>
            <p:spPr bwMode="auto">
              <a:xfrm>
                <a:off x="243" y="656"/>
                <a:ext cx="4" cy="12"/>
              </a:xfrm>
              <a:custGeom>
                <a:avLst/>
                <a:gdLst>
                  <a:gd name="T0" fmla="*/ 2 w 2"/>
                  <a:gd name="T1" fmla="*/ 2 h 6"/>
                  <a:gd name="T2" fmla="*/ 1 w 2"/>
                  <a:gd name="T3" fmla="*/ 0 h 6"/>
                  <a:gd name="T4" fmla="*/ 1 w 2"/>
                  <a:gd name="T5" fmla="*/ 1 h 6"/>
                  <a:gd name="T6" fmla="*/ 0 w 2"/>
                  <a:gd name="T7" fmla="*/ 2 h 6"/>
                  <a:gd name="T8" fmla="*/ 1 w 2"/>
                  <a:gd name="T9" fmla="*/ 2 h 6"/>
                  <a:gd name="T10" fmla="*/ 0 w 2"/>
                  <a:gd name="T11" fmla="*/ 3 h 6"/>
                  <a:gd name="T12" fmla="*/ 1 w 2"/>
                  <a:gd name="T13" fmla="*/ 6 h 6"/>
                  <a:gd name="T14" fmla="*/ 2 w 2"/>
                  <a:gd name="T15" fmla="*/ 3 h 6"/>
                  <a:gd name="T16" fmla="*/ 2 w 2"/>
                  <a:gd name="T17" fmla="*/ 2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" h="6">
                    <a:moveTo>
                      <a:pt x="2" y="2"/>
                    </a:moveTo>
                    <a:cubicBezTo>
                      <a:pt x="2" y="1"/>
                      <a:pt x="1" y="1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1" y="2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1" y="3"/>
                      <a:pt x="0" y="5"/>
                      <a:pt x="1" y="6"/>
                    </a:cubicBezTo>
                    <a:cubicBezTo>
                      <a:pt x="1" y="5"/>
                      <a:pt x="2" y="5"/>
                      <a:pt x="2" y="3"/>
                    </a:cubicBezTo>
                    <a:cubicBezTo>
                      <a:pt x="1" y="3"/>
                      <a:pt x="2" y="2"/>
                      <a:pt x="2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98" name="Freeform 371"/>
              <p:cNvSpPr>
                <a:spLocks/>
              </p:cNvSpPr>
              <p:nvPr/>
            </p:nvSpPr>
            <p:spPr bwMode="auto">
              <a:xfrm>
                <a:off x="271" y="686"/>
                <a:ext cx="4" cy="6"/>
              </a:xfrm>
              <a:custGeom>
                <a:avLst/>
                <a:gdLst>
                  <a:gd name="T0" fmla="*/ 1 w 2"/>
                  <a:gd name="T1" fmla="*/ 1 h 3"/>
                  <a:gd name="T2" fmla="*/ 2 w 2"/>
                  <a:gd name="T3" fmla="*/ 0 h 3"/>
                  <a:gd name="T4" fmla="*/ 0 w 2"/>
                  <a:gd name="T5" fmla="*/ 1 h 3"/>
                  <a:gd name="T6" fmla="*/ 1 w 2"/>
                  <a:gd name="T7" fmla="*/ 3 h 3"/>
                  <a:gd name="T8" fmla="*/ 1 w 2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1" y="1"/>
                    </a:moveTo>
                    <a:cubicBezTo>
                      <a:pt x="1" y="1"/>
                      <a:pt x="2" y="1"/>
                      <a:pt x="2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2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799" name="Freeform 372"/>
              <p:cNvSpPr>
                <a:spLocks/>
              </p:cNvSpPr>
              <p:nvPr/>
            </p:nvSpPr>
            <p:spPr bwMode="auto">
              <a:xfrm>
                <a:off x="345" y="82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00" name="Freeform 373"/>
              <p:cNvSpPr>
                <a:spLocks/>
              </p:cNvSpPr>
              <p:nvPr/>
            </p:nvSpPr>
            <p:spPr bwMode="auto">
              <a:xfrm>
                <a:off x="343" y="82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01" name="Freeform 374"/>
              <p:cNvSpPr>
                <a:spLocks/>
              </p:cNvSpPr>
              <p:nvPr/>
            </p:nvSpPr>
            <p:spPr bwMode="auto">
              <a:xfrm>
                <a:off x="249" y="660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  <a:gd name="T3" fmla="*/ 0 h 1"/>
                  <a:gd name="T4" fmla="*/ 1 h 1"/>
                  <a:gd name="T5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  <a:cxn ang="0">
                    <a:pos x="0" y="T5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02" name="Freeform 375"/>
              <p:cNvSpPr>
                <a:spLocks/>
              </p:cNvSpPr>
              <p:nvPr/>
            </p:nvSpPr>
            <p:spPr bwMode="auto">
              <a:xfrm>
                <a:off x="309" y="76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03" name="Freeform 376"/>
              <p:cNvSpPr>
                <a:spLocks/>
              </p:cNvSpPr>
              <p:nvPr/>
            </p:nvSpPr>
            <p:spPr bwMode="auto">
              <a:xfrm>
                <a:off x="323" y="78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04" name="Freeform 377"/>
              <p:cNvSpPr>
                <a:spLocks/>
              </p:cNvSpPr>
              <p:nvPr/>
            </p:nvSpPr>
            <p:spPr bwMode="auto">
              <a:xfrm>
                <a:off x="317" y="77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05" name="Freeform 378"/>
              <p:cNvSpPr>
                <a:spLocks/>
              </p:cNvSpPr>
              <p:nvPr/>
            </p:nvSpPr>
            <p:spPr bwMode="auto">
              <a:xfrm>
                <a:off x="293" y="724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06" name="Freeform 379"/>
              <p:cNvSpPr>
                <a:spLocks/>
              </p:cNvSpPr>
              <p:nvPr/>
            </p:nvSpPr>
            <p:spPr bwMode="auto">
              <a:xfrm>
                <a:off x="291" y="720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07" name="Freeform 380"/>
              <p:cNvSpPr>
                <a:spLocks/>
              </p:cNvSpPr>
              <p:nvPr/>
            </p:nvSpPr>
            <p:spPr bwMode="auto">
              <a:xfrm>
                <a:off x="267" y="676"/>
                <a:ext cx="2" cy="8"/>
              </a:xfrm>
              <a:custGeom>
                <a:avLst/>
                <a:gdLst>
                  <a:gd name="T0" fmla="*/ 1 w 1"/>
                  <a:gd name="T1" fmla="*/ 4 h 4"/>
                  <a:gd name="T2" fmla="*/ 1 w 1"/>
                  <a:gd name="T3" fmla="*/ 3 h 4"/>
                  <a:gd name="T4" fmla="*/ 1 w 1"/>
                  <a:gd name="T5" fmla="*/ 2 h 4"/>
                  <a:gd name="T6" fmla="*/ 0 w 1"/>
                  <a:gd name="T7" fmla="*/ 2 h 4"/>
                  <a:gd name="T8" fmla="*/ 1 w 1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4">
                    <a:moveTo>
                      <a:pt x="1" y="4"/>
                    </a:moveTo>
                    <a:cubicBezTo>
                      <a:pt x="1" y="3"/>
                      <a:pt x="1" y="4"/>
                      <a:pt x="1" y="3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1" y="0"/>
                      <a:pt x="0" y="2"/>
                    </a:cubicBezTo>
                    <a:cubicBezTo>
                      <a:pt x="1" y="2"/>
                      <a:pt x="1" y="3"/>
                      <a:pt x="1" y="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08" name="Freeform 381"/>
              <p:cNvSpPr>
                <a:spLocks/>
              </p:cNvSpPr>
              <p:nvPr/>
            </p:nvSpPr>
            <p:spPr bwMode="auto">
              <a:xfrm>
                <a:off x="343" y="822"/>
                <a:ext cx="4" cy="4"/>
              </a:xfrm>
              <a:custGeom>
                <a:avLst/>
                <a:gdLst>
                  <a:gd name="T0" fmla="*/ 1 w 2"/>
                  <a:gd name="T1" fmla="*/ 2 h 2"/>
                  <a:gd name="T2" fmla="*/ 1 w 2"/>
                  <a:gd name="T3" fmla="*/ 2 h 2"/>
                  <a:gd name="T4" fmla="*/ 2 w 2"/>
                  <a:gd name="T5" fmla="*/ 0 h 2"/>
                  <a:gd name="T6" fmla="*/ 1 w 2"/>
                  <a:gd name="T7" fmla="*/ 0 h 2"/>
                  <a:gd name="T8" fmla="*/ 0 w 2"/>
                  <a:gd name="T9" fmla="*/ 1 h 2"/>
                  <a:gd name="T10" fmla="*/ 1 w 2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09" name="Freeform 382"/>
              <p:cNvSpPr>
                <a:spLocks/>
              </p:cNvSpPr>
              <p:nvPr/>
            </p:nvSpPr>
            <p:spPr bwMode="auto">
              <a:xfrm>
                <a:off x="351" y="84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10" name="Freeform 383"/>
              <p:cNvSpPr>
                <a:spLocks/>
              </p:cNvSpPr>
              <p:nvPr/>
            </p:nvSpPr>
            <p:spPr bwMode="auto">
              <a:xfrm>
                <a:off x="367" y="87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11" name="Freeform 384"/>
              <p:cNvSpPr>
                <a:spLocks/>
              </p:cNvSpPr>
              <p:nvPr/>
            </p:nvSpPr>
            <p:spPr bwMode="auto">
              <a:xfrm>
                <a:off x="327" y="792"/>
                <a:ext cx="4" cy="4"/>
              </a:xfrm>
              <a:custGeom>
                <a:avLst/>
                <a:gdLst>
                  <a:gd name="T0" fmla="*/ 0 w 2"/>
                  <a:gd name="T1" fmla="*/ 2 h 2"/>
                  <a:gd name="T2" fmla="*/ 2 w 2"/>
                  <a:gd name="T3" fmla="*/ 2 h 2"/>
                  <a:gd name="T4" fmla="*/ 0 w 2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2">
                    <a:moveTo>
                      <a:pt x="0" y="2"/>
                    </a:moveTo>
                    <a:cubicBezTo>
                      <a:pt x="2" y="2"/>
                      <a:pt x="2" y="2"/>
                      <a:pt x="2" y="2"/>
                    </a:cubicBezTo>
                    <a:cubicBezTo>
                      <a:pt x="0" y="2"/>
                      <a:pt x="2" y="0"/>
                      <a:pt x="0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12" name="Freeform 385"/>
              <p:cNvSpPr>
                <a:spLocks/>
              </p:cNvSpPr>
              <p:nvPr/>
            </p:nvSpPr>
            <p:spPr bwMode="auto">
              <a:xfrm>
                <a:off x="351" y="840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0 h 2"/>
                  <a:gd name="T4" fmla="*/ 0 w 1"/>
                  <a:gd name="T5" fmla="*/ 1 h 2"/>
                  <a:gd name="T6" fmla="*/ 1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13" name="Freeform 386"/>
              <p:cNvSpPr>
                <a:spLocks/>
              </p:cNvSpPr>
              <p:nvPr/>
            </p:nvSpPr>
            <p:spPr bwMode="auto">
              <a:xfrm>
                <a:off x="353" y="854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1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14" name="Freeform 387"/>
              <p:cNvSpPr>
                <a:spLocks/>
              </p:cNvSpPr>
              <p:nvPr/>
            </p:nvSpPr>
            <p:spPr bwMode="auto">
              <a:xfrm>
                <a:off x="389" y="91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15" name="Freeform 388"/>
              <p:cNvSpPr>
                <a:spLocks/>
              </p:cNvSpPr>
              <p:nvPr/>
            </p:nvSpPr>
            <p:spPr bwMode="auto">
              <a:xfrm>
                <a:off x="371" y="88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16" name="Freeform 389"/>
              <p:cNvSpPr>
                <a:spLocks/>
              </p:cNvSpPr>
              <p:nvPr/>
            </p:nvSpPr>
            <p:spPr bwMode="auto">
              <a:xfrm>
                <a:off x="473" y="81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17" name="Freeform 390"/>
              <p:cNvSpPr>
                <a:spLocks/>
              </p:cNvSpPr>
              <p:nvPr/>
            </p:nvSpPr>
            <p:spPr bwMode="auto">
              <a:xfrm>
                <a:off x="523" y="70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18" name="Freeform 391"/>
              <p:cNvSpPr>
                <a:spLocks/>
              </p:cNvSpPr>
              <p:nvPr/>
            </p:nvSpPr>
            <p:spPr bwMode="auto">
              <a:xfrm>
                <a:off x="527" y="73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19" name="Freeform 392"/>
              <p:cNvSpPr>
                <a:spLocks/>
              </p:cNvSpPr>
              <p:nvPr/>
            </p:nvSpPr>
            <p:spPr bwMode="auto">
              <a:xfrm>
                <a:off x="621" y="57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20" name="Freeform 393"/>
              <p:cNvSpPr>
                <a:spLocks/>
              </p:cNvSpPr>
              <p:nvPr/>
            </p:nvSpPr>
            <p:spPr bwMode="auto">
              <a:xfrm>
                <a:off x="611" y="60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21" name="Freeform 394"/>
              <p:cNvSpPr>
                <a:spLocks/>
              </p:cNvSpPr>
              <p:nvPr/>
            </p:nvSpPr>
            <p:spPr bwMode="auto">
              <a:xfrm>
                <a:off x="613" y="590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0 w 1"/>
                  <a:gd name="T3" fmla="*/ 1 h 2"/>
                  <a:gd name="T4" fmla="*/ 1 w 1"/>
                  <a:gd name="T5" fmla="*/ 1 h 2"/>
                  <a:gd name="T6" fmla="*/ 0 w 1"/>
                  <a:gd name="T7" fmla="*/ 0 h 2"/>
                  <a:gd name="T8" fmla="*/ 0 w 1"/>
                  <a:gd name="T9" fmla="*/ 1 h 2"/>
                  <a:gd name="T10" fmla="*/ 1 w 1"/>
                  <a:gd name="T11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1" y="2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22" name="Freeform 395"/>
              <p:cNvSpPr>
                <a:spLocks/>
              </p:cNvSpPr>
              <p:nvPr/>
            </p:nvSpPr>
            <p:spPr bwMode="auto">
              <a:xfrm>
                <a:off x="623" y="57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23" name="Freeform 396"/>
              <p:cNvSpPr>
                <a:spLocks/>
              </p:cNvSpPr>
              <p:nvPr/>
            </p:nvSpPr>
            <p:spPr bwMode="auto">
              <a:xfrm>
                <a:off x="593" y="61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24" name="Freeform 397"/>
              <p:cNvSpPr>
                <a:spLocks/>
              </p:cNvSpPr>
              <p:nvPr/>
            </p:nvSpPr>
            <p:spPr bwMode="auto">
              <a:xfrm>
                <a:off x="611" y="600"/>
                <a:ext cx="0" cy="4"/>
              </a:xfrm>
              <a:custGeom>
                <a:avLst/>
                <a:gdLst>
                  <a:gd name="T0" fmla="*/ 0 h 2"/>
                  <a:gd name="T1" fmla="*/ 2 h 2"/>
                  <a:gd name="T2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25" name="Freeform 398"/>
              <p:cNvSpPr>
                <a:spLocks/>
              </p:cNvSpPr>
              <p:nvPr/>
            </p:nvSpPr>
            <p:spPr bwMode="auto">
              <a:xfrm>
                <a:off x="615" y="58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26" name="Freeform 399"/>
              <p:cNvSpPr>
                <a:spLocks/>
              </p:cNvSpPr>
              <p:nvPr/>
            </p:nvSpPr>
            <p:spPr bwMode="auto">
              <a:xfrm>
                <a:off x="593" y="61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27" name="Freeform 400"/>
              <p:cNvSpPr>
                <a:spLocks/>
              </p:cNvSpPr>
              <p:nvPr/>
            </p:nvSpPr>
            <p:spPr bwMode="auto">
              <a:xfrm>
                <a:off x="599" y="61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28" name="Freeform 401"/>
              <p:cNvSpPr>
                <a:spLocks/>
              </p:cNvSpPr>
              <p:nvPr/>
            </p:nvSpPr>
            <p:spPr bwMode="auto">
              <a:xfrm>
                <a:off x="601" y="608"/>
                <a:ext cx="4" cy="2"/>
              </a:xfrm>
              <a:custGeom>
                <a:avLst/>
                <a:gdLst>
                  <a:gd name="T0" fmla="*/ 2 w 2"/>
                  <a:gd name="T1" fmla="*/ 1 h 1"/>
                  <a:gd name="T2" fmla="*/ 2 w 2"/>
                  <a:gd name="T3" fmla="*/ 0 h 1"/>
                  <a:gd name="T4" fmla="*/ 2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1"/>
                      <a:pt x="0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29" name="Freeform 402"/>
              <p:cNvSpPr>
                <a:spLocks/>
              </p:cNvSpPr>
              <p:nvPr/>
            </p:nvSpPr>
            <p:spPr bwMode="auto">
              <a:xfrm>
                <a:off x="609" y="60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30" name="Freeform 403"/>
              <p:cNvSpPr>
                <a:spLocks/>
              </p:cNvSpPr>
              <p:nvPr/>
            </p:nvSpPr>
            <p:spPr bwMode="auto">
              <a:xfrm>
                <a:off x="623" y="572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31" name="Freeform 404"/>
              <p:cNvSpPr>
                <a:spLocks/>
              </p:cNvSpPr>
              <p:nvPr/>
            </p:nvSpPr>
            <p:spPr bwMode="auto">
              <a:xfrm>
                <a:off x="523" y="70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1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832" name="Freeform 405"/>
              <p:cNvSpPr>
                <a:spLocks/>
              </p:cNvSpPr>
              <p:nvPr/>
            </p:nvSpPr>
            <p:spPr bwMode="auto">
              <a:xfrm>
                <a:off x="615" y="580"/>
                <a:ext cx="8" cy="4"/>
              </a:xfrm>
              <a:custGeom>
                <a:avLst/>
                <a:gdLst>
                  <a:gd name="T0" fmla="*/ 2 w 4"/>
                  <a:gd name="T1" fmla="*/ 2 h 2"/>
                  <a:gd name="T2" fmla="*/ 3 w 4"/>
                  <a:gd name="T3" fmla="*/ 1 h 2"/>
                  <a:gd name="T4" fmla="*/ 3 w 4"/>
                  <a:gd name="T5" fmla="*/ 0 h 2"/>
                  <a:gd name="T6" fmla="*/ 2 w 4"/>
                  <a:gd name="T7" fmla="*/ 1 h 2"/>
                  <a:gd name="T8" fmla="*/ 0 w 4"/>
                  <a:gd name="T9" fmla="*/ 1 h 2"/>
                  <a:gd name="T10" fmla="*/ 0 w 4"/>
                  <a:gd name="T11" fmla="*/ 1 h 2"/>
                  <a:gd name="T12" fmla="*/ 2 w 4"/>
                  <a:gd name="T1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" h="2">
                    <a:moveTo>
                      <a:pt x="2" y="2"/>
                    </a:moveTo>
                    <a:cubicBezTo>
                      <a:pt x="2" y="1"/>
                      <a:pt x="3" y="1"/>
                      <a:pt x="3" y="1"/>
                    </a:cubicBezTo>
                    <a:cubicBezTo>
                      <a:pt x="2" y="0"/>
                      <a:pt x="4" y="0"/>
                      <a:pt x="3" y="0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1"/>
                      <a:pt x="2" y="1"/>
                      <a:pt x="2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218" name="Group 607"/>
            <p:cNvGrpSpPr>
              <a:grpSpLocks/>
            </p:cNvGrpSpPr>
            <p:nvPr/>
          </p:nvGrpSpPr>
          <p:grpSpPr bwMode="auto">
            <a:xfrm>
              <a:off x="231" y="542"/>
              <a:ext cx="408" cy="2178"/>
              <a:chOff x="231" y="542"/>
              <a:chExt cx="408" cy="2178"/>
            </a:xfrm>
          </p:grpSpPr>
          <p:sp>
            <p:nvSpPr>
              <p:cNvPr id="433" name="Freeform 407"/>
              <p:cNvSpPr>
                <a:spLocks/>
              </p:cNvSpPr>
              <p:nvPr/>
            </p:nvSpPr>
            <p:spPr bwMode="auto">
              <a:xfrm>
                <a:off x="617" y="58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4" name="Freeform 408"/>
              <p:cNvSpPr>
                <a:spLocks/>
              </p:cNvSpPr>
              <p:nvPr/>
            </p:nvSpPr>
            <p:spPr bwMode="auto">
              <a:xfrm>
                <a:off x="607" y="594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5" name="Freeform 409"/>
              <p:cNvSpPr>
                <a:spLocks/>
              </p:cNvSpPr>
              <p:nvPr/>
            </p:nvSpPr>
            <p:spPr bwMode="auto">
              <a:xfrm>
                <a:off x="611" y="60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6" name="Freeform 410"/>
              <p:cNvSpPr>
                <a:spLocks/>
              </p:cNvSpPr>
              <p:nvPr/>
            </p:nvSpPr>
            <p:spPr bwMode="auto">
              <a:xfrm>
                <a:off x="629" y="542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7" name="Freeform 411"/>
              <p:cNvSpPr>
                <a:spLocks/>
              </p:cNvSpPr>
              <p:nvPr/>
            </p:nvSpPr>
            <p:spPr bwMode="auto">
              <a:xfrm>
                <a:off x="625" y="542"/>
                <a:ext cx="6" cy="2"/>
              </a:xfrm>
              <a:custGeom>
                <a:avLst/>
                <a:gdLst>
                  <a:gd name="T0" fmla="*/ 0 w 3"/>
                  <a:gd name="T1" fmla="*/ 1 h 1"/>
                  <a:gd name="T2" fmla="*/ 1 w 3"/>
                  <a:gd name="T3" fmla="*/ 1 h 1"/>
                  <a:gd name="T4" fmla="*/ 3 w 3"/>
                  <a:gd name="T5" fmla="*/ 1 h 1"/>
                  <a:gd name="T6" fmla="*/ 2 w 3"/>
                  <a:gd name="T7" fmla="*/ 0 h 1"/>
                  <a:gd name="T8" fmla="*/ 0 w 3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2" y="1"/>
                      <a:pt x="2" y="1"/>
                      <a:pt x="2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8" name="Freeform 412"/>
              <p:cNvSpPr>
                <a:spLocks/>
              </p:cNvSpPr>
              <p:nvPr/>
            </p:nvSpPr>
            <p:spPr bwMode="auto">
              <a:xfrm>
                <a:off x="419" y="554"/>
                <a:ext cx="206" cy="332"/>
              </a:xfrm>
              <a:custGeom>
                <a:avLst/>
                <a:gdLst>
                  <a:gd name="T0" fmla="*/ 97 w 103"/>
                  <a:gd name="T1" fmla="*/ 5 h 166"/>
                  <a:gd name="T2" fmla="*/ 90 w 103"/>
                  <a:gd name="T3" fmla="*/ 15 h 166"/>
                  <a:gd name="T4" fmla="*/ 88 w 103"/>
                  <a:gd name="T5" fmla="*/ 18 h 166"/>
                  <a:gd name="T6" fmla="*/ 87 w 103"/>
                  <a:gd name="T7" fmla="*/ 21 h 166"/>
                  <a:gd name="T8" fmla="*/ 80 w 103"/>
                  <a:gd name="T9" fmla="*/ 32 h 166"/>
                  <a:gd name="T10" fmla="*/ 74 w 103"/>
                  <a:gd name="T11" fmla="*/ 41 h 166"/>
                  <a:gd name="T12" fmla="*/ 71 w 103"/>
                  <a:gd name="T13" fmla="*/ 45 h 166"/>
                  <a:gd name="T14" fmla="*/ 65 w 103"/>
                  <a:gd name="T15" fmla="*/ 53 h 166"/>
                  <a:gd name="T16" fmla="*/ 55 w 103"/>
                  <a:gd name="T17" fmla="*/ 68 h 166"/>
                  <a:gd name="T18" fmla="*/ 54 w 103"/>
                  <a:gd name="T19" fmla="*/ 76 h 166"/>
                  <a:gd name="T20" fmla="*/ 48 w 103"/>
                  <a:gd name="T21" fmla="*/ 84 h 166"/>
                  <a:gd name="T22" fmla="*/ 47 w 103"/>
                  <a:gd name="T23" fmla="*/ 91 h 166"/>
                  <a:gd name="T24" fmla="*/ 21 w 103"/>
                  <a:gd name="T25" fmla="*/ 127 h 166"/>
                  <a:gd name="T26" fmla="*/ 17 w 103"/>
                  <a:gd name="T27" fmla="*/ 133 h 166"/>
                  <a:gd name="T28" fmla="*/ 5 w 103"/>
                  <a:gd name="T29" fmla="*/ 153 h 166"/>
                  <a:gd name="T30" fmla="*/ 8 w 103"/>
                  <a:gd name="T31" fmla="*/ 158 h 166"/>
                  <a:gd name="T32" fmla="*/ 13 w 103"/>
                  <a:gd name="T33" fmla="*/ 148 h 166"/>
                  <a:gd name="T34" fmla="*/ 18 w 103"/>
                  <a:gd name="T35" fmla="*/ 142 h 166"/>
                  <a:gd name="T36" fmla="*/ 24 w 103"/>
                  <a:gd name="T37" fmla="*/ 137 h 166"/>
                  <a:gd name="T38" fmla="*/ 26 w 103"/>
                  <a:gd name="T39" fmla="*/ 131 h 166"/>
                  <a:gd name="T40" fmla="*/ 31 w 103"/>
                  <a:gd name="T41" fmla="*/ 120 h 166"/>
                  <a:gd name="T42" fmla="*/ 35 w 103"/>
                  <a:gd name="T43" fmla="*/ 117 h 166"/>
                  <a:gd name="T44" fmla="*/ 36 w 103"/>
                  <a:gd name="T45" fmla="*/ 114 h 166"/>
                  <a:gd name="T46" fmla="*/ 41 w 103"/>
                  <a:gd name="T47" fmla="*/ 108 h 166"/>
                  <a:gd name="T48" fmla="*/ 39 w 103"/>
                  <a:gd name="T49" fmla="*/ 105 h 166"/>
                  <a:gd name="T50" fmla="*/ 44 w 103"/>
                  <a:gd name="T51" fmla="*/ 102 h 166"/>
                  <a:gd name="T52" fmla="*/ 47 w 103"/>
                  <a:gd name="T53" fmla="*/ 100 h 166"/>
                  <a:gd name="T54" fmla="*/ 49 w 103"/>
                  <a:gd name="T55" fmla="*/ 96 h 166"/>
                  <a:gd name="T56" fmla="*/ 51 w 103"/>
                  <a:gd name="T57" fmla="*/ 93 h 166"/>
                  <a:gd name="T58" fmla="*/ 54 w 103"/>
                  <a:gd name="T59" fmla="*/ 89 h 166"/>
                  <a:gd name="T60" fmla="*/ 55 w 103"/>
                  <a:gd name="T61" fmla="*/ 87 h 166"/>
                  <a:gd name="T62" fmla="*/ 56 w 103"/>
                  <a:gd name="T63" fmla="*/ 84 h 166"/>
                  <a:gd name="T64" fmla="*/ 57 w 103"/>
                  <a:gd name="T65" fmla="*/ 81 h 166"/>
                  <a:gd name="T66" fmla="*/ 61 w 103"/>
                  <a:gd name="T67" fmla="*/ 78 h 166"/>
                  <a:gd name="T68" fmla="*/ 63 w 103"/>
                  <a:gd name="T69" fmla="*/ 75 h 166"/>
                  <a:gd name="T70" fmla="*/ 65 w 103"/>
                  <a:gd name="T71" fmla="*/ 69 h 166"/>
                  <a:gd name="T72" fmla="*/ 67 w 103"/>
                  <a:gd name="T73" fmla="*/ 66 h 166"/>
                  <a:gd name="T74" fmla="*/ 68 w 103"/>
                  <a:gd name="T75" fmla="*/ 65 h 166"/>
                  <a:gd name="T76" fmla="*/ 69 w 103"/>
                  <a:gd name="T77" fmla="*/ 61 h 166"/>
                  <a:gd name="T78" fmla="*/ 72 w 103"/>
                  <a:gd name="T79" fmla="*/ 58 h 166"/>
                  <a:gd name="T80" fmla="*/ 75 w 103"/>
                  <a:gd name="T81" fmla="*/ 54 h 166"/>
                  <a:gd name="T82" fmla="*/ 77 w 103"/>
                  <a:gd name="T83" fmla="*/ 49 h 166"/>
                  <a:gd name="T84" fmla="*/ 80 w 103"/>
                  <a:gd name="T85" fmla="*/ 46 h 166"/>
                  <a:gd name="T86" fmla="*/ 81 w 103"/>
                  <a:gd name="T87" fmla="*/ 43 h 166"/>
                  <a:gd name="T88" fmla="*/ 85 w 103"/>
                  <a:gd name="T89" fmla="*/ 36 h 166"/>
                  <a:gd name="T90" fmla="*/ 87 w 103"/>
                  <a:gd name="T91" fmla="*/ 34 h 166"/>
                  <a:gd name="T92" fmla="*/ 84 w 103"/>
                  <a:gd name="T93" fmla="*/ 32 h 166"/>
                  <a:gd name="T94" fmla="*/ 89 w 103"/>
                  <a:gd name="T95" fmla="*/ 32 h 166"/>
                  <a:gd name="T96" fmla="*/ 89 w 103"/>
                  <a:gd name="T97" fmla="*/ 31 h 166"/>
                  <a:gd name="T98" fmla="*/ 90 w 103"/>
                  <a:gd name="T99" fmla="*/ 28 h 166"/>
                  <a:gd name="T100" fmla="*/ 93 w 103"/>
                  <a:gd name="T101" fmla="*/ 26 h 166"/>
                  <a:gd name="T102" fmla="*/ 96 w 103"/>
                  <a:gd name="T103" fmla="*/ 23 h 166"/>
                  <a:gd name="T104" fmla="*/ 95 w 103"/>
                  <a:gd name="T105" fmla="*/ 21 h 166"/>
                  <a:gd name="T106" fmla="*/ 93 w 103"/>
                  <a:gd name="T107" fmla="*/ 19 h 166"/>
                  <a:gd name="T108" fmla="*/ 97 w 103"/>
                  <a:gd name="T109" fmla="*/ 20 h 166"/>
                  <a:gd name="T110" fmla="*/ 97 w 103"/>
                  <a:gd name="T111" fmla="*/ 18 h 166"/>
                  <a:gd name="T112" fmla="*/ 100 w 103"/>
                  <a:gd name="T113" fmla="*/ 15 h 166"/>
                  <a:gd name="T114" fmla="*/ 96 w 103"/>
                  <a:gd name="T115" fmla="*/ 13 h 166"/>
                  <a:gd name="T116" fmla="*/ 98 w 103"/>
                  <a:gd name="T117" fmla="*/ 12 h 166"/>
                  <a:gd name="T118" fmla="*/ 100 w 103"/>
                  <a:gd name="T119" fmla="*/ 7 h 166"/>
                  <a:gd name="T120" fmla="*/ 100 w 103"/>
                  <a:gd name="T121" fmla="*/ 1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3" h="166">
                    <a:moveTo>
                      <a:pt x="100" y="1"/>
                    </a:moveTo>
                    <a:cubicBezTo>
                      <a:pt x="101" y="1"/>
                      <a:pt x="101" y="1"/>
                      <a:pt x="101" y="1"/>
                    </a:cubicBezTo>
                    <a:cubicBezTo>
                      <a:pt x="101" y="1"/>
                      <a:pt x="101" y="1"/>
                      <a:pt x="100" y="1"/>
                    </a:cubicBezTo>
                    <a:cubicBezTo>
                      <a:pt x="98" y="2"/>
                      <a:pt x="98" y="3"/>
                      <a:pt x="97" y="5"/>
                    </a:cubicBezTo>
                    <a:cubicBezTo>
                      <a:pt x="98" y="5"/>
                      <a:pt x="98" y="5"/>
                      <a:pt x="98" y="5"/>
                    </a:cubicBezTo>
                    <a:cubicBezTo>
                      <a:pt x="97" y="5"/>
                      <a:pt x="97" y="6"/>
                      <a:pt x="96" y="6"/>
                    </a:cubicBezTo>
                    <a:cubicBezTo>
                      <a:pt x="96" y="7"/>
                      <a:pt x="95" y="8"/>
                      <a:pt x="95" y="9"/>
                    </a:cubicBezTo>
                    <a:cubicBezTo>
                      <a:pt x="93" y="12"/>
                      <a:pt x="91" y="13"/>
                      <a:pt x="90" y="15"/>
                    </a:cubicBezTo>
                    <a:cubicBezTo>
                      <a:pt x="91" y="15"/>
                      <a:pt x="91" y="15"/>
                      <a:pt x="91" y="15"/>
                    </a:cubicBezTo>
                    <a:cubicBezTo>
                      <a:pt x="90" y="15"/>
                      <a:pt x="91" y="15"/>
                      <a:pt x="91" y="16"/>
                    </a:cubicBezTo>
                    <a:cubicBezTo>
                      <a:pt x="91" y="15"/>
                      <a:pt x="90" y="16"/>
                      <a:pt x="90" y="15"/>
                    </a:cubicBezTo>
                    <a:cubicBezTo>
                      <a:pt x="90" y="16"/>
                      <a:pt x="89" y="18"/>
                      <a:pt x="88" y="18"/>
                    </a:cubicBezTo>
                    <a:cubicBezTo>
                      <a:pt x="88" y="19"/>
                      <a:pt x="88" y="19"/>
                      <a:pt x="88" y="19"/>
                    </a:cubicBezTo>
                    <a:cubicBezTo>
                      <a:pt x="87" y="19"/>
                      <a:pt x="87" y="20"/>
                      <a:pt x="87" y="21"/>
                    </a:cubicBezTo>
                    <a:cubicBezTo>
                      <a:pt x="87" y="21"/>
                      <a:pt x="87" y="21"/>
                      <a:pt x="87" y="21"/>
                    </a:cubicBezTo>
                    <a:cubicBezTo>
                      <a:pt x="87" y="21"/>
                      <a:pt x="87" y="21"/>
                      <a:pt x="87" y="21"/>
                    </a:cubicBezTo>
                    <a:cubicBezTo>
                      <a:pt x="85" y="22"/>
                      <a:pt x="85" y="22"/>
                      <a:pt x="85" y="22"/>
                    </a:cubicBezTo>
                    <a:cubicBezTo>
                      <a:pt x="84" y="25"/>
                      <a:pt x="84" y="25"/>
                      <a:pt x="84" y="26"/>
                    </a:cubicBezTo>
                    <a:cubicBezTo>
                      <a:pt x="81" y="27"/>
                      <a:pt x="81" y="29"/>
                      <a:pt x="78" y="31"/>
                    </a:cubicBezTo>
                    <a:cubicBezTo>
                      <a:pt x="80" y="32"/>
                      <a:pt x="80" y="32"/>
                      <a:pt x="80" y="32"/>
                    </a:cubicBezTo>
                    <a:cubicBezTo>
                      <a:pt x="77" y="33"/>
                      <a:pt x="76" y="38"/>
                      <a:pt x="75" y="39"/>
                    </a:cubicBezTo>
                    <a:cubicBezTo>
                      <a:pt x="76" y="39"/>
                      <a:pt x="76" y="39"/>
                      <a:pt x="76" y="39"/>
                    </a:cubicBezTo>
                    <a:cubicBezTo>
                      <a:pt x="76" y="40"/>
                      <a:pt x="75" y="40"/>
                      <a:pt x="75" y="39"/>
                    </a:cubicBezTo>
                    <a:cubicBezTo>
                      <a:pt x="75" y="40"/>
                      <a:pt x="74" y="40"/>
                      <a:pt x="74" y="41"/>
                    </a:cubicBezTo>
                    <a:cubicBezTo>
                      <a:pt x="74" y="42"/>
                      <a:pt x="72" y="41"/>
                      <a:pt x="72" y="42"/>
                    </a:cubicBezTo>
                    <a:cubicBezTo>
                      <a:pt x="72" y="43"/>
                      <a:pt x="71" y="43"/>
                      <a:pt x="71" y="45"/>
                    </a:cubicBezTo>
                    <a:cubicBezTo>
                      <a:pt x="71" y="45"/>
                      <a:pt x="72" y="45"/>
                      <a:pt x="72" y="45"/>
                    </a:cubicBezTo>
                    <a:cubicBezTo>
                      <a:pt x="72" y="45"/>
                      <a:pt x="71" y="45"/>
                      <a:pt x="71" y="45"/>
                    </a:cubicBezTo>
                    <a:cubicBezTo>
                      <a:pt x="71" y="45"/>
                      <a:pt x="71" y="46"/>
                      <a:pt x="69" y="45"/>
                    </a:cubicBezTo>
                    <a:cubicBezTo>
                      <a:pt x="69" y="47"/>
                      <a:pt x="67" y="47"/>
                      <a:pt x="68" y="51"/>
                    </a:cubicBezTo>
                    <a:cubicBezTo>
                      <a:pt x="67" y="49"/>
                      <a:pt x="67" y="51"/>
                      <a:pt x="67" y="51"/>
                    </a:cubicBezTo>
                    <a:cubicBezTo>
                      <a:pt x="67" y="51"/>
                      <a:pt x="67" y="53"/>
                      <a:pt x="65" y="53"/>
                    </a:cubicBezTo>
                    <a:cubicBezTo>
                      <a:pt x="63" y="54"/>
                      <a:pt x="64" y="56"/>
                      <a:pt x="63" y="58"/>
                    </a:cubicBezTo>
                    <a:cubicBezTo>
                      <a:pt x="61" y="61"/>
                      <a:pt x="60" y="65"/>
                      <a:pt x="57" y="66"/>
                    </a:cubicBezTo>
                    <a:cubicBezTo>
                      <a:pt x="57" y="67"/>
                      <a:pt x="57" y="67"/>
                      <a:pt x="57" y="67"/>
                    </a:cubicBezTo>
                    <a:cubicBezTo>
                      <a:pt x="56" y="67"/>
                      <a:pt x="57" y="69"/>
                      <a:pt x="55" y="68"/>
                    </a:cubicBezTo>
                    <a:cubicBezTo>
                      <a:pt x="55" y="69"/>
                      <a:pt x="55" y="69"/>
                      <a:pt x="55" y="69"/>
                    </a:cubicBezTo>
                    <a:cubicBezTo>
                      <a:pt x="55" y="69"/>
                      <a:pt x="55" y="72"/>
                      <a:pt x="54" y="72"/>
                    </a:cubicBezTo>
                    <a:cubicBezTo>
                      <a:pt x="54" y="74"/>
                      <a:pt x="52" y="75"/>
                      <a:pt x="52" y="76"/>
                    </a:cubicBezTo>
                    <a:cubicBezTo>
                      <a:pt x="52" y="76"/>
                      <a:pt x="52" y="76"/>
                      <a:pt x="54" y="76"/>
                    </a:cubicBezTo>
                    <a:cubicBezTo>
                      <a:pt x="54" y="76"/>
                      <a:pt x="53" y="76"/>
                      <a:pt x="52" y="77"/>
                    </a:cubicBezTo>
                    <a:cubicBezTo>
                      <a:pt x="52" y="78"/>
                      <a:pt x="52" y="78"/>
                      <a:pt x="52" y="78"/>
                    </a:cubicBezTo>
                    <a:cubicBezTo>
                      <a:pt x="52" y="77"/>
                      <a:pt x="52" y="77"/>
                      <a:pt x="52" y="77"/>
                    </a:cubicBezTo>
                    <a:cubicBezTo>
                      <a:pt x="51" y="80"/>
                      <a:pt x="49" y="81"/>
                      <a:pt x="48" y="84"/>
                    </a:cubicBezTo>
                    <a:cubicBezTo>
                      <a:pt x="48" y="87"/>
                      <a:pt x="49" y="86"/>
                      <a:pt x="48" y="87"/>
                    </a:cubicBezTo>
                    <a:cubicBezTo>
                      <a:pt x="47" y="87"/>
                      <a:pt x="49" y="88"/>
                      <a:pt x="48" y="88"/>
                    </a:cubicBezTo>
                    <a:cubicBezTo>
                      <a:pt x="47" y="87"/>
                      <a:pt x="47" y="88"/>
                      <a:pt x="47" y="88"/>
                    </a:cubicBezTo>
                    <a:cubicBezTo>
                      <a:pt x="47" y="89"/>
                      <a:pt x="47" y="89"/>
                      <a:pt x="47" y="91"/>
                    </a:cubicBezTo>
                    <a:cubicBezTo>
                      <a:pt x="44" y="91"/>
                      <a:pt x="44" y="92"/>
                      <a:pt x="42" y="92"/>
                    </a:cubicBezTo>
                    <a:cubicBezTo>
                      <a:pt x="38" y="96"/>
                      <a:pt x="36" y="102"/>
                      <a:pt x="31" y="107"/>
                    </a:cubicBezTo>
                    <a:cubicBezTo>
                      <a:pt x="29" y="113"/>
                      <a:pt x="25" y="118"/>
                      <a:pt x="23" y="124"/>
                    </a:cubicBezTo>
                    <a:cubicBezTo>
                      <a:pt x="23" y="126"/>
                      <a:pt x="23" y="126"/>
                      <a:pt x="21" y="127"/>
                    </a:cubicBezTo>
                    <a:cubicBezTo>
                      <a:pt x="23" y="127"/>
                      <a:pt x="23" y="127"/>
                      <a:pt x="23" y="127"/>
                    </a:cubicBezTo>
                    <a:cubicBezTo>
                      <a:pt x="21" y="127"/>
                      <a:pt x="21" y="128"/>
                      <a:pt x="19" y="127"/>
                    </a:cubicBezTo>
                    <a:cubicBezTo>
                      <a:pt x="19" y="129"/>
                      <a:pt x="18" y="131"/>
                      <a:pt x="17" y="133"/>
                    </a:cubicBezTo>
                    <a:cubicBezTo>
                      <a:pt x="17" y="133"/>
                      <a:pt x="18" y="133"/>
                      <a:pt x="17" y="133"/>
                    </a:cubicBezTo>
                    <a:cubicBezTo>
                      <a:pt x="18" y="133"/>
                      <a:pt x="17" y="133"/>
                      <a:pt x="17" y="133"/>
                    </a:cubicBezTo>
                    <a:cubicBezTo>
                      <a:pt x="17" y="135"/>
                      <a:pt x="16" y="135"/>
                      <a:pt x="16" y="133"/>
                    </a:cubicBezTo>
                    <a:cubicBezTo>
                      <a:pt x="12" y="139"/>
                      <a:pt x="11" y="145"/>
                      <a:pt x="8" y="149"/>
                    </a:cubicBezTo>
                    <a:cubicBezTo>
                      <a:pt x="8" y="151"/>
                      <a:pt x="6" y="153"/>
                      <a:pt x="5" y="153"/>
                    </a:cubicBezTo>
                    <a:cubicBezTo>
                      <a:pt x="4" y="158"/>
                      <a:pt x="3" y="162"/>
                      <a:pt x="0" y="166"/>
                    </a:cubicBezTo>
                    <a:cubicBezTo>
                      <a:pt x="0" y="166"/>
                      <a:pt x="3" y="166"/>
                      <a:pt x="4" y="165"/>
                    </a:cubicBezTo>
                    <a:cubicBezTo>
                      <a:pt x="6" y="165"/>
                      <a:pt x="6" y="161"/>
                      <a:pt x="9" y="158"/>
                    </a:cubicBezTo>
                    <a:cubicBezTo>
                      <a:pt x="9" y="158"/>
                      <a:pt x="8" y="158"/>
                      <a:pt x="8" y="158"/>
                    </a:cubicBezTo>
                    <a:cubicBezTo>
                      <a:pt x="8" y="158"/>
                      <a:pt x="9" y="158"/>
                      <a:pt x="9" y="158"/>
                    </a:cubicBezTo>
                    <a:cubicBezTo>
                      <a:pt x="12" y="157"/>
                      <a:pt x="13" y="153"/>
                      <a:pt x="13" y="149"/>
                    </a:cubicBezTo>
                    <a:cubicBezTo>
                      <a:pt x="13" y="149"/>
                      <a:pt x="15" y="149"/>
                      <a:pt x="15" y="148"/>
                    </a:cubicBezTo>
                    <a:cubicBezTo>
                      <a:pt x="15" y="148"/>
                      <a:pt x="15" y="148"/>
                      <a:pt x="13" y="148"/>
                    </a:cubicBezTo>
                    <a:cubicBezTo>
                      <a:pt x="15" y="148"/>
                      <a:pt x="15" y="146"/>
                      <a:pt x="16" y="146"/>
                    </a:cubicBezTo>
                    <a:cubicBezTo>
                      <a:pt x="15" y="146"/>
                      <a:pt x="15" y="146"/>
                      <a:pt x="15" y="145"/>
                    </a:cubicBezTo>
                    <a:cubicBezTo>
                      <a:pt x="16" y="145"/>
                      <a:pt x="16" y="145"/>
                      <a:pt x="16" y="145"/>
                    </a:cubicBezTo>
                    <a:cubicBezTo>
                      <a:pt x="17" y="146"/>
                      <a:pt x="16" y="144"/>
                      <a:pt x="18" y="142"/>
                    </a:cubicBezTo>
                    <a:cubicBezTo>
                      <a:pt x="17" y="142"/>
                      <a:pt x="17" y="142"/>
                      <a:pt x="17" y="142"/>
                    </a:cubicBezTo>
                    <a:cubicBezTo>
                      <a:pt x="19" y="141"/>
                      <a:pt x="21" y="139"/>
                      <a:pt x="23" y="138"/>
                    </a:cubicBezTo>
                    <a:cubicBezTo>
                      <a:pt x="23" y="138"/>
                      <a:pt x="21" y="138"/>
                      <a:pt x="21" y="137"/>
                    </a:cubicBezTo>
                    <a:cubicBezTo>
                      <a:pt x="23" y="138"/>
                      <a:pt x="23" y="137"/>
                      <a:pt x="24" y="137"/>
                    </a:cubicBezTo>
                    <a:cubicBezTo>
                      <a:pt x="23" y="135"/>
                      <a:pt x="25" y="137"/>
                      <a:pt x="25" y="135"/>
                    </a:cubicBezTo>
                    <a:cubicBezTo>
                      <a:pt x="25" y="133"/>
                      <a:pt x="25" y="133"/>
                      <a:pt x="25" y="133"/>
                    </a:cubicBezTo>
                    <a:cubicBezTo>
                      <a:pt x="26" y="133"/>
                      <a:pt x="25" y="132"/>
                      <a:pt x="26" y="132"/>
                    </a:cubicBezTo>
                    <a:cubicBezTo>
                      <a:pt x="26" y="131"/>
                      <a:pt x="26" y="131"/>
                      <a:pt x="26" y="131"/>
                    </a:cubicBezTo>
                    <a:cubicBezTo>
                      <a:pt x="27" y="131"/>
                      <a:pt x="27" y="130"/>
                      <a:pt x="27" y="130"/>
                    </a:cubicBezTo>
                    <a:cubicBezTo>
                      <a:pt x="27" y="130"/>
                      <a:pt x="26" y="130"/>
                      <a:pt x="26" y="129"/>
                    </a:cubicBezTo>
                    <a:cubicBezTo>
                      <a:pt x="29" y="127"/>
                      <a:pt x="30" y="125"/>
                      <a:pt x="31" y="121"/>
                    </a:cubicBezTo>
                    <a:cubicBezTo>
                      <a:pt x="31" y="120"/>
                      <a:pt x="31" y="120"/>
                      <a:pt x="31" y="120"/>
                    </a:cubicBezTo>
                    <a:cubicBezTo>
                      <a:pt x="31" y="120"/>
                      <a:pt x="31" y="119"/>
                      <a:pt x="32" y="119"/>
                    </a:cubicBezTo>
                    <a:cubicBezTo>
                      <a:pt x="32" y="118"/>
                      <a:pt x="35" y="119"/>
                      <a:pt x="35" y="118"/>
                    </a:cubicBezTo>
                    <a:cubicBezTo>
                      <a:pt x="32" y="118"/>
                      <a:pt x="32" y="118"/>
                      <a:pt x="32" y="118"/>
                    </a:cubicBezTo>
                    <a:cubicBezTo>
                      <a:pt x="35" y="118"/>
                      <a:pt x="35" y="118"/>
                      <a:pt x="35" y="117"/>
                    </a:cubicBezTo>
                    <a:cubicBezTo>
                      <a:pt x="36" y="117"/>
                      <a:pt x="35" y="115"/>
                      <a:pt x="36" y="115"/>
                    </a:cubicBezTo>
                    <a:cubicBezTo>
                      <a:pt x="35" y="115"/>
                      <a:pt x="35" y="115"/>
                      <a:pt x="35" y="115"/>
                    </a:cubicBezTo>
                    <a:cubicBezTo>
                      <a:pt x="35" y="114"/>
                      <a:pt x="36" y="115"/>
                      <a:pt x="36" y="115"/>
                    </a:cubicBezTo>
                    <a:cubicBezTo>
                      <a:pt x="36" y="114"/>
                      <a:pt x="36" y="114"/>
                      <a:pt x="36" y="114"/>
                    </a:cubicBezTo>
                    <a:cubicBezTo>
                      <a:pt x="37" y="114"/>
                      <a:pt x="37" y="113"/>
                      <a:pt x="37" y="113"/>
                    </a:cubicBezTo>
                    <a:cubicBezTo>
                      <a:pt x="38" y="112"/>
                      <a:pt x="38" y="112"/>
                      <a:pt x="39" y="111"/>
                    </a:cubicBezTo>
                    <a:cubicBezTo>
                      <a:pt x="38" y="111"/>
                      <a:pt x="38" y="111"/>
                      <a:pt x="38" y="108"/>
                    </a:cubicBezTo>
                    <a:cubicBezTo>
                      <a:pt x="39" y="111"/>
                      <a:pt x="39" y="107"/>
                      <a:pt x="41" y="108"/>
                    </a:cubicBezTo>
                    <a:cubicBezTo>
                      <a:pt x="41" y="108"/>
                      <a:pt x="41" y="107"/>
                      <a:pt x="41" y="106"/>
                    </a:cubicBezTo>
                    <a:cubicBezTo>
                      <a:pt x="41" y="106"/>
                      <a:pt x="41" y="106"/>
                      <a:pt x="39" y="106"/>
                    </a:cubicBezTo>
                    <a:cubicBezTo>
                      <a:pt x="39" y="106"/>
                      <a:pt x="39" y="105"/>
                      <a:pt x="39" y="105"/>
                    </a:cubicBezTo>
                    <a:cubicBezTo>
                      <a:pt x="39" y="105"/>
                      <a:pt x="39" y="105"/>
                      <a:pt x="39" y="105"/>
                    </a:cubicBezTo>
                    <a:cubicBezTo>
                      <a:pt x="41" y="104"/>
                      <a:pt x="42" y="105"/>
                      <a:pt x="43" y="104"/>
                    </a:cubicBezTo>
                    <a:cubicBezTo>
                      <a:pt x="42" y="104"/>
                      <a:pt x="42" y="102"/>
                      <a:pt x="42" y="102"/>
                    </a:cubicBezTo>
                    <a:cubicBezTo>
                      <a:pt x="43" y="102"/>
                      <a:pt x="43" y="102"/>
                      <a:pt x="44" y="102"/>
                    </a:cubicBezTo>
                    <a:cubicBezTo>
                      <a:pt x="44" y="102"/>
                      <a:pt x="44" y="102"/>
                      <a:pt x="44" y="102"/>
                    </a:cubicBezTo>
                    <a:cubicBezTo>
                      <a:pt x="44" y="102"/>
                      <a:pt x="47" y="101"/>
                      <a:pt x="44" y="101"/>
                    </a:cubicBezTo>
                    <a:cubicBezTo>
                      <a:pt x="44" y="100"/>
                      <a:pt x="44" y="101"/>
                      <a:pt x="44" y="100"/>
                    </a:cubicBezTo>
                    <a:cubicBezTo>
                      <a:pt x="44" y="99"/>
                      <a:pt x="47" y="99"/>
                      <a:pt x="47" y="100"/>
                    </a:cubicBezTo>
                    <a:cubicBezTo>
                      <a:pt x="47" y="100"/>
                      <a:pt x="47" y="99"/>
                      <a:pt x="47" y="100"/>
                    </a:cubicBezTo>
                    <a:cubicBezTo>
                      <a:pt x="47" y="99"/>
                      <a:pt x="47" y="100"/>
                      <a:pt x="47" y="100"/>
                    </a:cubicBezTo>
                    <a:cubicBezTo>
                      <a:pt x="48" y="100"/>
                      <a:pt x="48" y="99"/>
                      <a:pt x="48" y="99"/>
                    </a:cubicBezTo>
                    <a:cubicBezTo>
                      <a:pt x="48" y="99"/>
                      <a:pt x="49" y="96"/>
                      <a:pt x="50" y="96"/>
                    </a:cubicBezTo>
                    <a:cubicBezTo>
                      <a:pt x="49" y="96"/>
                      <a:pt x="49" y="96"/>
                      <a:pt x="49" y="96"/>
                    </a:cubicBezTo>
                    <a:cubicBezTo>
                      <a:pt x="49" y="95"/>
                      <a:pt x="51" y="95"/>
                      <a:pt x="50" y="94"/>
                    </a:cubicBezTo>
                    <a:cubicBezTo>
                      <a:pt x="51" y="94"/>
                      <a:pt x="51" y="94"/>
                      <a:pt x="51" y="94"/>
                    </a:cubicBezTo>
                    <a:cubicBezTo>
                      <a:pt x="51" y="93"/>
                      <a:pt x="50" y="93"/>
                      <a:pt x="51" y="93"/>
                    </a:cubicBezTo>
                    <a:cubicBezTo>
                      <a:pt x="51" y="93"/>
                      <a:pt x="51" y="93"/>
                      <a:pt x="51" y="93"/>
                    </a:cubicBezTo>
                    <a:cubicBezTo>
                      <a:pt x="51" y="93"/>
                      <a:pt x="51" y="93"/>
                      <a:pt x="51" y="93"/>
                    </a:cubicBezTo>
                    <a:cubicBezTo>
                      <a:pt x="51" y="93"/>
                      <a:pt x="51" y="92"/>
                      <a:pt x="51" y="92"/>
                    </a:cubicBezTo>
                    <a:cubicBezTo>
                      <a:pt x="51" y="92"/>
                      <a:pt x="51" y="93"/>
                      <a:pt x="51" y="93"/>
                    </a:cubicBezTo>
                    <a:cubicBezTo>
                      <a:pt x="51" y="92"/>
                      <a:pt x="54" y="91"/>
                      <a:pt x="54" y="89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53" y="89"/>
                      <a:pt x="54" y="89"/>
                      <a:pt x="54" y="89"/>
                    </a:cubicBezTo>
                    <a:cubicBezTo>
                      <a:pt x="54" y="88"/>
                      <a:pt x="54" y="88"/>
                      <a:pt x="54" y="88"/>
                    </a:cubicBezTo>
                    <a:cubicBezTo>
                      <a:pt x="54" y="88"/>
                      <a:pt x="55" y="88"/>
                      <a:pt x="55" y="87"/>
                    </a:cubicBezTo>
                    <a:cubicBezTo>
                      <a:pt x="55" y="88"/>
                      <a:pt x="54" y="87"/>
                      <a:pt x="54" y="87"/>
                    </a:cubicBezTo>
                    <a:cubicBezTo>
                      <a:pt x="55" y="87"/>
                      <a:pt x="54" y="87"/>
                      <a:pt x="55" y="87"/>
                    </a:cubicBezTo>
                    <a:cubicBezTo>
                      <a:pt x="56" y="87"/>
                      <a:pt x="55" y="86"/>
                      <a:pt x="56" y="86"/>
                    </a:cubicBezTo>
                    <a:cubicBezTo>
                      <a:pt x="55" y="86"/>
                      <a:pt x="57" y="86"/>
                      <a:pt x="56" y="84"/>
                    </a:cubicBezTo>
                    <a:cubicBezTo>
                      <a:pt x="55" y="84"/>
                      <a:pt x="55" y="84"/>
                      <a:pt x="55" y="84"/>
                    </a:cubicBezTo>
                    <a:cubicBezTo>
                      <a:pt x="55" y="84"/>
                      <a:pt x="55" y="84"/>
                      <a:pt x="56" y="84"/>
                    </a:cubicBezTo>
                    <a:cubicBezTo>
                      <a:pt x="57" y="84"/>
                      <a:pt x="56" y="82"/>
                      <a:pt x="57" y="84"/>
                    </a:cubicBezTo>
                    <a:cubicBezTo>
                      <a:pt x="57" y="82"/>
                      <a:pt x="60" y="81"/>
                      <a:pt x="57" y="81"/>
                    </a:cubicBezTo>
                    <a:cubicBezTo>
                      <a:pt x="60" y="81"/>
                      <a:pt x="60" y="80"/>
                      <a:pt x="60" y="80"/>
                    </a:cubicBezTo>
                    <a:cubicBezTo>
                      <a:pt x="60" y="79"/>
                      <a:pt x="60" y="80"/>
                      <a:pt x="60" y="79"/>
                    </a:cubicBezTo>
                    <a:cubicBezTo>
                      <a:pt x="60" y="79"/>
                      <a:pt x="60" y="79"/>
                      <a:pt x="60" y="78"/>
                    </a:cubicBezTo>
                    <a:cubicBezTo>
                      <a:pt x="61" y="78"/>
                      <a:pt x="61" y="78"/>
                      <a:pt x="61" y="78"/>
                    </a:cubicBezTo>
                    <a:cubicBezTo>
                      <a:pt x="61" y="78"/>
                      <a:pt x="63" y="78"/>
                      <a:pt x="62" y="76"/>
                    </a:cubicBezTo>
                    <a:cubicBezTo>
                      <a:pt x="61" y="76"/>
                      <a:pt x="61" y="76"/>
                      <a:pt x="61" y="76"/>
                    </a:cubicBezTo>
                    <a:cubicBezTo>
                      <a:pt x="60" y="75"/>
                      <a:pt x="62" y="75"/>
                      <a:pt x="62" y="75"/>
                    </a:cubicBezTo>
                    <a:cubicBezTo>
                      <a:pt x="63" y="75"/>
                      <a:pt x="63" y="75"/>
                      <a:pt x="63" y="75"/>
                    </a:cubicBezTo>
                    <a:cubicBezTo>
                      <a:pt x="62" y="75"/>
                      <a:pt x="64" y="75"/>
                      <a:pt x="63" y="74"/>
                    </a:cubicBezTo>
                    <a:cubicBezTo>
                      <a:pt x="63" y="74"/>
                      <a:pt x="63" y="72"/>
                      <a:pt x="64" y="74"/>
                    </a:cubicBezTo>
                    <a:cubicBezTo>
                      <a:pt x="64" y="72"/>
                      <a:pt x="65" y="71"/>
                      <a:pt x="64" y="69"/>
                    </a:cubicBezTo>
                    <a:cubicBezTo>
                      <a:pt x="64" y="69"/>
                      <a:pt x="65" y="68"/>
                      <a:pt x="65" y="69"/>
                    </a:cubicBezTo>
                    <a:cubicBezTo>
                      <a:pt x="65" y="69"/>
                      <a:pt x="65" y="68"/>
                      <a:pt x="64" y="68"/>
                    </a:cubicBezTo>
                    <a:cubicBezTo>
                      <a:pt x="64" y="67"/>
                      <a:pt x="67" y="68"/>
                      <a:pt x="67" y="67"/>
                    </a:cubicBezTo>
                    <a:cubicBezTo>
                      <a:pt x="68" y="67"/>
                      <a:pt x="68" y="67"/>
                      <a:pt x="68" y="67"/>
                    </a:cubicBezTo>
                    <a:cubicBezTo>
                      <a:pt x="68" y="66"/>
                      <a:pt x="67" y="66"/>
                      <a:pt x="67" y="66"/>
                    </a:cubicBezTo>
                    <a:cubicBezTo>
                      <a:pt x="67" y="66"/>
                      <a:pt x="67" y="65"/>
                      <a:pt x="68" y="65"/>
                    </a:cubicBezTo>
                    <a:cubicBezTo>
                      <a:pt x="67" y="65"/>
                      <a:pt x="67" y="65"/>
                      <a:pt x="67" y="65"/>
                    </a:cubicBezTo>
                    <a:cubicBezTo>
                      <a:pt x="67" y="63"/>
                      <a:pt x="68" y="63"/>
                      <a:pt x="68" y="63"/>
                    </a:cubicBezTo>
                    <a:cubicBezTo>
                      <a:pt x="68" y="65"/>
                      <a:pt x="68" y="65"/>
                      <a:pt x="68" y="65"/>
                    </a:cubicBezTo>
                    <a:cubicBezTo>
                      <a:pt x="68" y="65"/>
                      <a:pt x="68" y="65"/>
                      <a:pt x="69" y="65"/>
                    </a:cubicBezTo>
                    <a:cubicBezTo>
                      <a:pt x="68" y="63"/>
                      <a:pt x="69" y="63"/>
                      <a:pt x="69" y="63"/>
                    </a:cubicBezTo>
                    <a:cubicBezTo>
                      <a:pt x="69" y="62"/>
                      <a:pt x="68" y="62"/>
                      <a:pt x="69" y="62"/>
                    </a:cubicBezTo>
                    <a:cubicBezTo>
                      <a:pt x="69" y="61"/>
                      <a:pt x="69" y="61"/>
                      <a:pt x="69" y="61"/>
                    </a:cubicBezTo>
                    <a:cubicBezTo>
                      <a:pt x="69" y="61"/>
                      <a:pt x="70" y="61"/>
                      <a:pt x="71" y="62"/>
                    </a:cubicBezTo>
                    <a:cubicBezTo>
                      <a:pt x="71" y="62"/>
                      <a:pt x="72" y="61"/>
                      <a:pt x="72" y="61"/>
                    </a:cubicBezTo>
                    <a:cubicBezTo>
                      <a:pt x="72" y="59"/>
                      <a:pt x="72" y="59"/>
                      <a:pt x="72" y="59"/>
                    </a:cubicBezTo>
                    <a:cubicBezTo>
                      <a:pt x="71" y="59"/>
                      <a:pt x="72" y="58"/>
                      <a:pt x="72" y="58"/>
                    </a:cubicBezTo>
                    <a:cubicBezTo>
                      <a:pt x="72" y="58"/>
                      <a:pt x="72" y="58"/>
                      <a:pt x="74" y="58"/>
                    </a:cubicBezTo>
                    <a:cubicBezTo>
                      <a:pt x="74" y="56"/>
                      <a:pt x="71" y="56"/>
                      <a:pt x="72" y="56"/>
                    </a:cubicBezTo>
                    <a:cubicBezTo>
                      <a:pt x="72" y="55"/>
                      <a:pt x="74" y="56"/>
                      <a:pt x="74" y="56"/>
                    </a:cubicBezTo>
                    <a:cubicBezTo>
                      <a:pt x="74" y="55"/>
                      <a:pt x="76" y="55"/>
                      <a:pt x="75" y="54"/>
                    </a:cubicBezTo>
                    <a:cubicBezTo>
                      <a:pt x="76" y="54"/>
                      <a:pt x="76" y="54"/>
                      <a:pt x="76" y="54"/>
                    </a:cubicBezTo>
                    <a:cubicBezTo>
                      <a:pt x="76" y="53"/>
                      <a:pt x="78" y="52"/>
                      <a:pt x="77" y="51"/>
                    </a:cubicBezTo>
                    <a:cubicBezTo>
                      <a:pt x="77" y="51"/>
                      <a:pt x="77" y="49"/>
                      <a:pt x="76" y="49"/>
                    </a:cubicBezTo>
                    <a:cubicBezTo>
                      <a:pt x="77" y="49"/>
                      <a:pt x="76" y="49"/>
                      <a:pt x="77" y="49"/>
                    </a:cubicBezTo>
                    <a:cubicBezTo>
                      <a:pt x="77" y="49"/>
                      <a:pt x="77" y="49"/>
                      <a:pt x="77" y="51"/>
                    </a:cubicBezTo>
                    <a:cubicBezTo>
                      <a:pt x="78" y="49"/>
                      <a:pt x="80" y="49"/>
                      <a:pt x="78" y="47"/>
                    </a:cubicBezTo>
                    <a:cubicBezTo>
                      <a:pt x="80" y="47"/>
                      <a:pt x="80" y="47"/>
                      <a:pt x="80" y="47"/>
                    </a:cubicBezTo>
                    <a:cubicBezTo>
                      <a:pt x="78" y="47"/>
                      <a:pt x="78" y="46"/>
                      <a:pt x="80" y="46"/>
                    </a:cubicBezTo>
                    <a:cubicBezTo>
                      <a:pt x="81" y="46"/>
                      <a:pt x="81" y="46"/>
                      <a:pt x="81" y="46"/>
                    </a:cubicBezTo>
                    <a:cubicBezTo>
                      <a:pt x="80" y="46"/>
                      <a:pt x="80" y="45"/>
                      <a:pt x="80" y="45"/>
                    </a:cubicBezTo>
                    <a:cubicBezTo>
                      <a:pt x="80" y="45"/>
                      <a:pt x="80" y="45"/>
                      <a:pt x="81" y="45"/>
                    </a:cubicBezTo>
                    <a:cubicBezTo>
                      <a:pt x="81" y="43"/>
                      <a:pt x="81" y="43"/>
                      <a:pt x="81" y="43"/>
                    </a:cubicBezTo>
                    <a:cubicBezTo>
                      <a:pt x="83" y="43"/>
                      <a:pt x="83" y="43"/>
                      <a:pt x="83" y="43"/>
                    </a:cubicBezTo>
                    <a:cubicBezTo>
                      <a:pt x="83" y="42"/>
                      <a:pt x="83" y="42"/>
                      <a:pt x="83" y="41"/>
                    </a:cubicBezTo>
                    <a:cubicBezTo>
                      <a:pt x="84" y="41"/>
                      <a:pt x="85" y="39"/>
                      <a:pt x="87" y="38"/>
                    </a:cubicBezTo>
                    <a:cubicBezTo>
                      <a:pt x="87" y="38"/>
                      <a:pt x="87" y="36"/>
                      <a:pt x="85" y="36"/>
                    </a:cubicBezTo>
                    <a:cubicBezTo>
                      <a:pt x="87" y="36"/>
                      <a:pt x="87" y="36"/>
                      <a:pt x="87" y="36"/>
                    </a:cubicBezTo>
                    <a:cubicBezTo>
                      <a:pt x="88" y="36"/>
                      <a:pt x="87" y="36"/>
                      <a:pt x="88" y="36"/>
                    </a:cubicBezTo>
                    <a:cubicBezTo>
                      <a:pt x="88" y="34"/>
                      <a:pt x="88" y="34"/>
                      <a:pt x="88" y="34"/>
                    </a:cubicBezTo>
                    <a:cubicBezTo>
                      <a:pt x="88" y="34"/>
                      <a:pt x="88" y="34"/>
                      <a:pt x="87" y="34"/>
                    </a:cubicBezTo>
                    <a:cubicBezTo>
                      <a:pt x="88" y="34"/>
                      <a:pt x="88" y="34"/>
                      <a:pt x="88" y="34"/>
                    </a:cubicBezTo>
                    <a:cubicBezTo>
                      <a:pt x="87" y="33"/>
                      <a:pt x="85" y="34"/>
                      <a:pt x="84" y="33"/>
                    </a:cubicBezTo>
                    <a:cubicBezTo>
                      <a:pt x="85" y="33"/>
                      <a:pt x="85" y="33"/>
                      <a:pt x="85" y="33"/>
                    </a:cubicBezTo>
                    <a:cubicBezTo>
                      <a:pt x="84" y="32"/>
                      <a:pt x="84" y="33"/>
                      <a:pt x="84" y="32"/>
                    </a:cubicBezTo>
                    <a:cubicBezTo>
                      <a:pt x="84" y="32"/>
                      <a:pt x="85" y="32"/>
                      <a:pt x="85" y="33"/>
                    </a:cubicBezTo>
                    <a:cubicBezTo>
                      <a:pt x="86" y="32"/>
                      <a:pt x="86" y="32"/>
                      <a:pt x="87" y="32"/>
                    </a:cubicBezTo>
                    <a:cubicBezTo>
                      <a:pt x="87" y="32"/>
                      <a:pt x="88" y="32"/>
                      <a:pt x="88" y="32"/>
                    </a:cubicBezTo>
                    <a:cubicBezTo>
                      <a:pt x="88" y="32"/>
                      <a:pt x="89" y="33"/>
                      <a:pt x="89" y="32"/>
                    </a:cubicBezTo>
                    <a:cubicBezTo>
                      <a:pt x="89" y="32"/>
                      <a:pt x="88" y="32"/>
                      <a:pt x="89" y="32"/>
                    </a:cubicBezTo>
                    <a:cubicBezTo>
                      <a:pt x="88" y="32"/>
                      <a:pt x="89" y="32"/>
                      <a:pt x="89" y="32"/>
                    </a:cubicBezTo>
                    <a:cubicBezTo>
                      <a:pt x="90" y="32"/>
                      <a:pt x="90" y="32"/>
                      <a:pt x="90" y="32"/>
                    </a:cubicBezTo>
                    <a:cubicBezTo>
                      <a:pt x="90" y="31"/>
                      <a:pt x="89" y="31"/>
                      <a:pt x="89" y="31"/>
                    </a:cubicBezTo>
                    <a:cubicBezTo>
                      <a:pt x="89" y="31"/>
                      <a:pt x="90" y="30"/>
                      <a:pt x="90" y="30"/>
                    </a:cubicBezTo>
                    <a:cubicBezTo>
                      <a:pt x="91" y="29"/>
                      <a:pt x="91" y="29"/>
                      <a:pt x="90" y="29"/>
                    </a:cubicBezTo>
                    <a:cubicBezTo>
                      <a:pt x="91" y="29"/>
                      <a:pt x="91" y="29"/>
                      <a:pt x="91" y="29"/>
                    </a:cubicBezTo>
                    <a:cubicBezTo>
                      <a:pt x="91" y="29"/>
                      <a:pt x="91" y="29"/>
                      <a:pt x="90" y="28"/>
                    </a:cubicBezTo>
                    <a:cubicBezTo>
                      <a:pt x="90" y="28"/>
                      <a:pt x="93" y="28"/>
                      <a:pt x="91" y="27"/>
                    </a:cubicBezTo>
                    <a:cubicBezTo>
                      <a:pt x="91" y="27"/>
                      <a:pt x="91" y="27"/>
                      <a:pt x="93" y="27"/>
                    </a:cubicBezTo>
                    <a:cubicBezTo>
                      <a:pt x="93" y="27"/>
                      <a:pt x="93" y="27"/>
                      <a:pt x="95" y="27"/>
                    </a:cubicBezTo>
                    <a:cubicBezTo>
                      <a:pt x="93" y="26"/>
                      <a:pt x="93" y="26"/>
                      <a:pt x="93" y="26"/>
                    </a:cubicBezTo>
                    <a:cubicBezTo>
                      <a:pt x="93" y="26"/>
                      <a:pt x="93" y="26"/>
                      <a:pt x="93" y="25"/>
                    </a:cubicBezTo>
                    <a:cubicBezTo>
                      <a:pt x="95" y="26"/>
                      <a:pt x="95" y="26"/>
                      <a:pt x="95" y="26"/>
                    </a:cubicBezTo>
                    <a:cubicBezTo>
                      <a:pt x="95" y="25"/>
                      <a:pt x="93" y="25"/>
                      <a:pt x="93" y="22"/>
                    </a:cubicBezTo>
                    <a:cubicBezTo>
                      <a:pt x="94" y="22"/>
                      <a:pt x="95" y="22"/>
                      <a:pt x="96" y="23"/>
                    </a:cubicBezTo>
                    <a:cubicBezTo>
                      <a:pt x="96" y="23"/>
                      <a:pt x="95" y="22"/>
                      <a:pt x="95" y="22"/>
                    </a:cubicBezTo>
                    <a:cubicBezTo>
                      <a:pt x="96" y="22"/>
                      <a:pt x="96" y="25"/>
                      <a:pt x="96" y="22"/>
                    </a:cubicBezTo>
                    <a:cubicBezTo>
                      <a:pt x="96" y="21"/>
                      <a:pt x="96" y="21"/>
                      <a:pt x="96" y="21"/>
                    </a:cubicBezTo>
                    <a:cubicBezTo>
                      <a:pt x="95" y="21"/>
                      <a:pt x="95" y="21"/>
                      <a:pt x="95" y="21"/>
                    </a:cubicBezTo>
                    <a:cubicBezTo>
                      <a:pt x="95" y="21"/>
                      <a:pt x="95" y="20"/>
                      <a:pt x="95" y="20"/>
                    </a:cubicBezTo>
                    <a:cubicBezTo>
                      <a:pt x="95" y="20"/>
                      <a:pt x="94" y="20"/>
                      <a:pt x="94" y="20"/>
                    </a:cubicBezTo>
                    <a:cubicBezTo>
                      <a:pt x="93" y="20"/>
                      <a:pt x="93" y="20"/>
                      <a:pt x="93" y="20"/>
                    </a:cubicBezTo>
                    <a:cubicBezTo>
                      <a:pt x="93" y="20"/>
                      <a:pt x="93" y="20"/>
                      <a:pt x="93" y="19"/>
                    </a:cubicBezTo>
                    <a:cubicBezTo>
                      <a:pt x="93" y="19"/>
                      <a:pt x="94" y="20"/>
                      <a:pt x="94" y="20"/>
                    </a:cubicBezTo>
                    <a:cubicBezTo>
                      <a:pt x="94" y="20"/>
                      <a:pt x="95" y="20"/>
                      <a:pt x="95" y="20"/>
                    </a:cubicBezTo>
                    <a:cubicBezTo>
                      <a:pt x="95" y="20"/>
                      <a:pt x="95" y="20"/>
                      <a:pt x="95" y="20"/>
                    </a:cubicBezTo>
                    <a:cubicBezTo>
                      <a:pt x="96" y="20"/>
                      <a:pt x="97" y="20"/>
                      <a:pt x="97" y="20"/>
                    </a:cubicBezTo>
                    <a:cubicBezTo>
                      <a:pt x="97" y="20"/>
                      <a:pt x="95" y="19"/>
                      <a:pt x="97" y="19"/>
                    </a:cubicBezTo>
                    <a:cubicBezTo>
                      <a:pt x="96" y="18"/>
                      <a:pt x="96" y="18"/>
                      <a:pt x="96" y="18"/>
                    </a:cubicBezTo>
                    <a:cubicBezTo>
                      <a:pt x="96" y="16"/>
                      <a:pt x="96" y="16"/>
                      <a:pt x="97" y="16"/>
                    </a:cubicBezTo>
                    <a:cubicBezTo>
                      <a:pt x="97" y="18"/>
                      <a:pt x="97" y="18"/>
                      <a:pt x="97" y="18"/>
                    </a:cubicBezTo>
                    <a:cubicBezTo>
                      <a:pt x="98" y="18"/>
                      <a:pt x="97" y="16"/>
                      <a:pt x="98" y="16"/>
                    </a:cubicBezTo>
                    <a:cubicBezTo>
                      <a:pt x="98" y="16"/>
                      <a:pt x="99" y="16"/>
                      <a:pt x="99" y="16"/>
                    </a:cubicBezTo>
                    <a:cubicBezTo>
                      <a:pt x="99" y="16"/>
                      <a:pt x="99" y="16"/>
                      <a:pt x="99" y="16"/>
                    </a:cubicBezTo>
                    <a:cubicBezTo>
                      <a:pt x="99" y="16"/>
                      <a:pt x="100" y="16"/>
                      <a:pt x="100" y="15"/>
                    </a:cubicBezTo>
                    <a:cubicBezTo>
                      <a:pt x="98" y="15"/>
                      <a:pt x="98" y="15"/>
                      <a:pt x="98" y="15"/>
                    </a:cubicBezTo>
                    <a:cubicBezTo>
                      <a:pt x="98" y="15"/>
                      <a:pt x="98" y="15"/>
                      <a:pt x="98" y="14"/>
                    </a:cubicBezTo>
                    <a:cubicBezTo>
                      <a:pt x="98" y="14"/>
                      <a:pt x="98" y="14"/>
                      <a:pt x="97" y="14"/>
                    </a:cubicBezTo>
                    <a:cubicBezTo>
                      <a:pt x="98" y="14"/>
                      <a:pt x="97" y="13"/>
                      <a:pt x="96" y="13"/>
                    </a:cubicBezTo>
                    <a:cubicBezTo>
                      <a:pt x="97" y="13"/>
                      <a:pt x="97" y="13"/>
                      <a:pt x="97" y="13"/>
                    </a:cubicBezTo>
                    <a:cubicBezTo>
                      <a:pt x="97" y="13"/>
                      <a:pt x="97" y="13"/>
                      <a:pt x="98" y="13"/>
                    </a:cubicBezTo>
                    <a:cubicBezTo>
                      <a:pt x="100" y="12"/>
                      <a:pt x="100" y="12"/>
                      <a:pt x="100" y="12"/>
                    </a:cubicBezTo>
                    <a:cubicBezTo>
                      <a:pt x="100" y="12"/>
                      <a:pt x="100" y="12"/>
                      <a:pt x="98" y="12"/>
                    </a:cubicBezTo>
                    <a:cubicBezTo>
                      <a:pt x="100" y="9"/>
                      <a:pt x="100" y="9"/>
                      <a:pt x="101" y="8"/>
                    </a:cubicBezTo>
                    <a:cubicBezTo>
                      <a:pt x="101" y="9"/>
                      <a:pt x="101" y="8"/>
                      <a:pt x="101" y="8"/>
                    </a:cubicBezTo>
                    <a:cubicBezTo>
                      <a:pt x="101" y="8"/>
                      <a:pt x="101" y="7"/>
                      <a:pt x="101" y="7"/>
                    </a:cubicBezTo>
                    <a:cubicBezTo>
                      <a:pt x="100" y="7"/>
                      <a:pt x="100" y="7"/>
                      <a:pt x="100" y="7"/>
                    </a:cubicBezTo>
                    <a:cubicBezTo>
                      <a:pt x="101" y="6"/>
                      <a:pt x="102" y="6"/>
                      <a:pt x="102" y="6"/>
                    </a:cubicBezTo>
                    <a:cubicBezTo>
                      <a:pt x="102" y="5"/>
                      <a:pt x="103" y="3"/>
                      <a:pt x="103" y="2"/>
                    </a:cubicBezTo>
                    <a:cubicBezTo>
                      <a:pt x="103" y="2"/>
                      <a:pt x="102" y="2"/>
                      <a:pt x="102" y="1"/>
                    </a:cubicBezTo>
                    <a:cubicBezTo>
                      <a:pt x="102" y="1"/>
                      <a:pt x="101" y="0"/>
                      <a:pt x="10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39" name="Freeform 413"/>
              <p:cNvSpPr>
                <a:spLocks/>
              </p:cNvSpPr>
              <p:nvPr/>
            </p:nvSpPr>
            <p:spPr bwMode="auto">
              <a:xfrm>
                <a:off x="621" y="544"/>
                <a:ext cx="10" cy="14"/>
              </a:xfrm>
              <a:custGeom>
                <a:avLst/>
                <a:gdLst>
                  <a:gd name="T0" fmla="*/ 3 w 5"/>
                  <a:gd name="T1" fmla="*/ 1 h 7"/>
                  <a:gd name="T2" fmla="*/ 2 w 5"/>
                  <a:gd name="T3" fmla="*/ 0 h 7"/>
                  <a:gd name="T4" fmla="*/ 1 w 5"/>
                  <a:gd name="T5" fmla="*/ 1 h 7"/>
                  <a:gd name="T6" fmla="*/ 2 w 5"/>
                  <a:gd name="T7" fmla="*/ 1 h 7"/>
                  <a:gd name="T8" fmla="*/ 1 w 5"/>
                  <a:gd name="T9" fmla="*/ 3 h 7"/>
                  <a:gd name="T10" fmla="*/ 0 w 5"/>
                  <a:gd name="T11" fmla="*/ 5 h 7"/>
                  <a:gd name="T12" fmla="*/ 1 w 5"/>
                  <a:gd name="T13" fmla="*/ 5 h 7"/>
                  <a:gd name="T14" fmla="*/ 1 w 5"/>
                  <a:gd name="T15" fmla="*/ 6 h 7"/>
                  <a:gd name="T16" fmla="*/ 2 w 5"/>
                  <a:gd name="T17" fmla="*/ 6 h 7"/>
                  <a:gd name="T18" fmla="*/ 3 w 5"/>
                  <a:gd name="T19" fmla="*/ 5 h 7"/>
                  <a:gd name="T20" fmla="*/ 2 w 5"/>
                  <a:gd name="T21" fmla="*/ 5 h 7"/>
                  <a:gd name="T22" fmla="*/ 3 w 5"/>
                  <a:gd name="T23" fmla="*/ 3 h 7"/>
                  <a:gd name="T24" fmla="*/ 5 w 5"/>
                  <a:gd name="T25" fmla="*/ 1 h 7"/>
                  <a:gd name="T26" fmla="*/ 3 w 5"/>
                  <a:gd name="T27" fmla="*/ 0 h 7"/>
                  <a:gd name="T28" fmla="*/ 3 w 5"/>
                  <a:gd name="T2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7">
                    <a:moveTo>
                      <a:pt x="3" y="1"/>
                    </a:moveTo>
                    <a:cubicBezTo>
                      <a:pt x="2" y="0"/>
                      <a:pt x="2" y="1"/>
                      <a:pt x="2" y="0"/>
                    </a:cubicBezTo>
                    <a:cubicBezTo>
                      <a:pt x="2" y="0"/>
                      <a:pt x="1" y="0"/>
                      <a:pt x="1" y="1"/>
                    </a:cubicBezTo>
                    <a:cubicBezTo>
                      <a:pt x="2" y="1"/>
                      <a:pt x="1" y="1"/>
                      <a:pt x="2" y="1"/>
                    </a:cubicBezTo>
                    <a:cubicBezTo>
                      <a:pt x="1" y="1"/>
                      <a:pt x="1" y="1"/>
                      <a:pt x="1" y="3"/>
                    </a:cubicBezTo>
                    <a:cubicBezTo>
                      <a:pt x="1" y="3"/>
                      <a:pt x="0" y="3"/>
                      <a:pt x="0" y="5"/>
                    </a:cubicBez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6"/>
                    </a:cubicBezTo>
                    <a:cubicBezTo>
                      <a:pt x="2" y="6"/>
                      <a:pt x="2" y="7"/>
                      <a:pt x="2" y="6"/>
                    </a:cubicBezTo>
                    <a:cubicBezTo>
                      <a:pt x="2" y="6"/>
                      <a:pt x="2" y="5"/>
                      <a:pt x="3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3"/>
                      <a:pt x="2" y="3"/>
                      <a:pt x="3" y="3"/>
                    </a:cubicBezTo>
                    <a:cubicBezTo>
                      <a:pt x="5" y="3"/>
                      <a:pt x="3" y="1"/>
                      <a:pt x="5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5" y="1"/>
                      <a:pt x="3" y="1"/>
                      <a:pt x="3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0" name="Freeform 414"/>
              <p:cNvSpPr>
                <a:spLocks/>
              </p:cNvSpPr>
              <p:nvPr/>
            </p:nvSpPr>
            <p:spPr bwMode="auto">
              <a:xfrm>
                <a:off x="615" y="586"/>
                <a:ext cx="6" cy="4"/>
              </a:xfrm>
              <a:custGeom>
                <a:avLst/>
                <a:gdLst>
                  <a:gd name="T0" fmla="*/ 0 w 3"/>
                  <a:gd name="T1" fmla="*/ 0 h 2"/>
                  <a:gd name="T2" fmla="*/ 2 w 3"/>
                  <a:gd name="T3" fmla="*/ 2 h 2"/>
                  <a:gd name="T4" fmla="*/ 3 w 3"/>
                  <a:gd name="T5" fmla="*/ 0 h 2"/>
                  <a:gd name="T6" fmla="*/ 2 w 3"/>
                  <a:gd name="T7" fmla="*/ 0 h 2"/>
                  <a:gd name="T8" fmla="*/ 1 w 3"/>
                  <a:gd name="T9" fmla="*/ 0 h 2"/>
                  <a:gd name="T10" fmla="*/ 1 w 3"/>
                  <a:gd name="T11" fmla="*/ 0 h 2"/>
                  <a:gd name="T12" fmla="*/ 0 w 3"/>
                  <a:gd name="T13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2">
                    <a:moveTo>
                      <a:pt x="0" y="0"/>
                    </a:moveTo>
                    <a:cubicBezTo>
                      <a:pt x="0" y="2"/>
                      <a:pt x="0" y="2"/>
                      <a:pt x="2" y="2"/>
                    </a:cubicBezTo>
                    <a:cubicBezTo>
                      <a:pt x="2" y="0"/>
                      <a:pt x="2" y="2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1" name="Freeform 415"/>
              <p:cNvSpPr>
                <a:spLocks/>
              </p:cNvSpPr>
              <p:nvPr/>
            </p:nvSpPr>
            <p:spPr bwMode="auto">
              <a:xfrm>
                <a:off x="557" y="676"/>
                <a:ext cx="4" cy="2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0 h 1"/>
                  <a:gd name="T4" fmla="*/ 2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1" y="1"/>
                      <a:pt x="1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2" name="Freeform 416"/>
              <p:cNvSpPr>
                <a:spLocks/>
              </p:cNvSpPr>
              <p:nvPr/>
            </p:nvSpPr>
            <p:spPr bwMode="auto">
              <a:xfrm>
                <a:off x="525" y="730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0" y="1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3" name="Freeform 417"/>
              <p:cNvSpPr>
                <a:spLocks/>
              </p:cNvSpPr>
              <p:nvPr/>
            </p:nvSpPr>
            <p:spPr bwMode="auto">
              <a:xfrm>
                <a:off x="525" y="732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4" name="Freeform 418"/>
              <p:cNvSpPr>
                <a:spLocks/>
              </p:cNvSpPr>
              <p:nvPr/>
            </p:nvSpPr>
            <p:spPr bwMode="auto">
              <a:xfrm>
                <a:off x="523" y="708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0 h 1"/>
                  <a:gd name="T3" fmla="*/ 1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5" name="Freeform 419"/>
              <p:cNvSpPr>
                <a:spLocks/>
              </p:cNvSpPr>
              <p:nvPr/>
            </p:nvSpPr>
            <p:spPr bwMode="auto">
              <a:xfrm>
                <a:off x="557" y="67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6" name="Freeform 420"/>
              <p:cNvSpPr>
                <a:spLocks/>
              </p:cNvSpPr>
              <p:nvPr/>
            </p:nvSpPr>
            <p:spPr bwMode="auto">
              <a:xfrm>
                <a:off x="557" y="676"/>
                <a:ext cx="4" cy="2"/>
              </a:xfrm>
              <a:custGeom>
                <a:avLst/>
                <a:gdLst>
                  <a:gd name="T0" fmla="*/ 0 w 2"/>
                  <a:gd name="T1" fmla="*/ 0 h 1"/>
                  <a:gd name="T2" fmla="*/ 2 w 2"/>
                  <a:gd name="T3" fmla="*/ 1 h 1"/>
                  <a:gd name="T4" fmla="*/ 2 w 2"/>
                  <a:gd name="T5" fmla="*/ 1 h 1"/>
                  <a:gd name="T6" fmla="*/ 0 w 2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7" name="Freeform 421"/>
              <p:cNvSpPr>
                <a:spLocks/>
              </p:cNvSpPr>
              <p:nvPr/>
            </p:nvSpPr>
            <p:spPr bwMode="auto">
              <a:xfrm>
                <a:off x="557" y="678"/>
                <a:ext cx="4" cy="2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0 w 2"/>
                  <a:gd name="T5" fmla="*/ 0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2" y="1"/>
                      <a:pt x="2" y="1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8" name="Freeform 422"/>
              <p:cNvSpPr>
                <a:spLocks/>
              </p:cNvSpPr>
              <p:nvPr/>
            </p:nvSpPr>
            <p:spPr bwMode="auto">
              <a:xfrm>
                <a:off x="557" y="67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49" name="Freeform 423"/>
              <p:cNvSpPr>
                <a:spLocks/>
              </p:cNvSpPr>
              <p:nvPr/>
            </p:nvSpPr>
            <p:spPr bwMode="auto">
              <a:xfrm>
                <a:off x="603" y="1018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50" name="Freeform 424"/>
              <p:cNvSpPr>
                <a:spLocks/>
              </p:cNvSpPr>
              <p:nvPr/>
            </p:nvSpPr>
            <p:spPr bwMode="auto">
              <a:xfrm>
                <a:off x="559" y="10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51" name="Freeform 425"/>
              <p:cNvSpPr>
                <a:spLocks/>
              </p:cNvSpPr>
              <p:nvPr/>
            </p:nvSpPr>
            <p:spPr bwMode="auto">
              <a:xfrm>
                <a:off x="595" y="102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52" name="Freeform 426"/>
              <p:cNvSpPr>
                <a:spLocks/>
              </p:cNvSpPr>
              <p:nvPr/>
            </p:nvSpPr>
            <p:spPr bwMode="auto">
              <a:xfrm>
                <a:off x="611" y="1004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53" name="Freeform 427"/>
              <p:cNvSpPr>
                <a:spLocks/>
              </p:cNvSpPr>
              <p:nvPr/>
            </p:nvSpPr>
            <p:spPr bwMode="auto">
              <a:xfrm>
                <a:off x="561" y="108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54" name="Freeform 428"/>
              <p:cNvSpPr>
                <a:spLocks/>
              </p:cNvSpPr>
              <p:nvPr/>
            </p:nvSpPr>
            <p:spPr bwMode="auto">
              <a:xfrm>
                <a:off x="559" y="107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55" name="Freeform 429"/>
              <p:cNvSpPr>
                <a:spLocks/>
              </p:cNvSpPr>
              <p:nvPr/>
            </p:nvSpPr>
            <p:spPr bwMode="auto">
              <a:xfrm>
                <a:off x="559" y="107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1" y="0"/>
                      <a:pt x="1" y="1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56" name="Freeform 430"/>
              <p:cNvSpPr>
                <a:spLocks/>
              </p:cNvSpPr>
              <p:nvPr/>
            </p:nvSpPr>
            <p:spPr bwMode="auto">
              <a:xfrm>
                <a:off x="605" y="101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57" name="Freeform 431"/>
              <p:cNvSpPr>
                <a:spLocks/>
              </p:cNvSpPr>
              <p:nvPr/>
            </p:nvSpPr>
            <p:spPr bwMode="auto">
              <a:xfrm>
                <a:off x="623" y="97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58" name="Freeform 432"/>
              <p:cNvSpPr>
                <a:spLocks/>
              </p:cNvSpPr>
              <p:nvPr/>
            </p:nvSpPr>
            <p:spPr bwMode="auto">
              <a:xfrm>
                <a:off x="613" y="992"/>
                <a:ext cx="4" cy="6"/>
              </a:xfrm>
              <a:custGeom>
                <a:avLst/>
                <a:gdLst>
                  <a:gd name="T0" fmla="*/ 1 w 2"/>
                  <a:gd name="T1" fmla="*/ 1 h 3"/>
                  <a:gd name="T2" fmla="*/ 0 w 2"/>
                  <a:gd name="T3" fmla="*/ 1 h 3"/>
                  <a:gd name="T4" fmla="*/ 2 w 2"/>
                  <a:gd name="T5" fmla="*/ 1 h 3"/>
                  <a:gd name="T6" fmla="*/ 0 w 2"/>
                  <a:gd name="T7" fmla="*/ 0 h 3"/>
                  <a:gd name="T8" fmla="*/ 0 w 2"/>
                  <a:gd name="T9" fmla="*/ 1 h 3"/>
                  <a:gd name="T10" fmla="*/ 1 w 2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3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2" y="3"/>
                      <a:pt x="2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59" name="Freeform 433"/>
              <p:cNvSpPr>
                <a:spLocks/>
              </p:cNvSpPr>
              <p:nvPr/>
            </p:nvSpPr>
            <p:spPr bwMode="auto">
              <a:xfrm>
                <a:off x="621" y="972"/>
                <a:ext cx="2" cy="4"/>
              </a:xfrm>
              <a:custGeom>
                <a:avLst/>
                <a:gdLst>
                  <a:gd name="T0" fmla="*/ 1 w 1"/>
                  <a:gd name="T1" fmla="*/ 1 h 2"/>
                  <a:gd name="T2" fmla="*/ 0 w 1"/>
                  <a:gd name="T3" fmla="*/ 1 h 2"/>
                  <a:gd name="T4" fmla="*/ 1 w 1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1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1" y="1"/>
                      <a:pt x="1" y="2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60" name="Freeform 434"/>
              <p:cNvSpPr>
                <a:spLocks/>
              </p:cNvSpPr>
              <p:nvPr/>
            </p:nvSpPr>
            <p:spPr bwMode="auto">
              <a:xfrm>
                <a:off x="623" y="976"/>
                <a:ext cx="6" cy="0"/>
              </a:xfrm>
              <a:custGeom>
                <a:avLst/>
                <a:gdLst>
                  <a:gd name="T0" fmla="*/ 3 w 3"/>
                  <a:gd name="T1" fmla="*/ 1 w 3"/>
                  <a:gd name="T2" fmla="*/ 0 w 3"/>
                  <a:gd name="T3" fmla="*/ 3 w 3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3">
                    <a:moveTo>
                      <a:pt x="3" y="0"/>
                    </a:moveTo>
                    <a:cubicBezTo>
                      <a:pt x="2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3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61" name="Freeform 435"/>
              <p:cNvSpPr>
                <a:spLocks/>
              </p:cNvSpPr>
              <p:nvPr/>
            </p:nvSpPr>
            <p:spPr bwMode="auto">
              <a:xfrm>
                <a:off x="611" y="100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62" name="Freeform 436"/>
              <p:cNvSpPr>
                <a:spLocks/>
              </p:cNvSpPr>
              <p:nvPr/>
            </p:nvSpPr>
            <p:spPr bwMode="auto">
              <a:xfrm>
                <a:off x="611" y="100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63" name="Freeform 437"/>
              <p:cNvSpPr>
                <a:spLocks/>
              </p:cNvSpPr>
              <p:nvPr/>
            </p:nvSpPr>
            <p:spPr bwMode="auto">
              <a:xfrm>
                <a:off x="609" y="1006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64" name="Freeform 438"/>
              <p:cNvSpPr>
                <a:spLocks/>
              </p:cNvSpPr>
              <p:nvPr/>
            </p:nvSpPr>
            <p:spPr bwMode="auto">
              <a:xfrm>
                <a:off x="531" y="113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65" name="Freeform 439"/>
              <p:cNvSpPr>
                <a:spLocks/>
              </p:cNvSpPr>
              <p:nvPr/>
            </p:nvSpPr>
            <p:spPr bwMode="auto">
              <a:xfrm>
                <a:off x="593" y="1022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66" name="Freeform 440"/>
              <p:cNvSpPr>
                <a:spLocks/>
              </p:cNvSpPr>
              <p:nvPr/>
            </p:nvSpPr>
            <p:spPr bwMode="auto">
              <a:xfrm>
                <a:off x="559" y="1080"/>
                <a:ext cx="2" cy="4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1 h 2"/>
                  <a:gd name="T4" fmla="*/ 0 w 1"/>
                  <a:gd name="T5" fmla="*/ 0 h 2"/>
                  <a:gd name="T6" fmla="*/ 0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0" y="2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67" name="Freeform 441"/>
              <p:cNvSpPr>
                <a:spLocks/>
              </p:cNvSpPr>
              <p:nvPr/>
            </p:nvSpPr>
            <p:spPr bwMode="auto">
              <a:xfrm>
                <a:off x="617" y="9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68" name="Freeform 442"/>
              <p:cNvSpPr>
                <a:spLocks/>
              </p:cNvSpPr>
              <p:nvPr/>
            </p:nvSpPr>
            <p:spPr bwMode="auto">
              <a:xfrm>
                <a:off x="529" y="113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69" name="Freeform 443"/>
              <p:cNvSpPr>
                <a:spLocks/>
              </p:cNvSpPr>
              <p:nvPr/>
            </p:nvSpPr>
            <p:spPr bwMode="auto">
              <a:xfrm>
                <a:off x="529" y="113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70" name="Freeform 444"/>
              <p:cNvSpPr>
                <a:spLocks/>
              </p:cNvSpPr>
              <p:nvPr/>
            </p:nvSpPr>
            <p:spPr bwMode="auto">
              <a:xfrm>
                <a:off x="559" y="1080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71" name="Freeform 445"/>
              <p:cNvSpPr>
                <a:spLocks/>
              </p:cNvSpPr>
              <p:nvPr/>
            </p:nvSpPr>
            <p:spPr bwMode="auto">
              <a:xfrm>
                <a:off x="559" y="108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1" y="1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72" name="Freeform 446"/>
              <p:cNvSpPr>
                <a:spLocks/>
              </p:cNvSpPr>
              <p:nvPr/>
            </p:nvSpPr>
            <p:spPr bwMode="auto">
              <a:xfrm>
                <a:off x="609" y="99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73" name="Freeform 447"/>
              <p:cNvSpPr>
                <a:spLocks/>
              </p:cNvSpPr>
              <p:nvPr/>
            </p:nvSpPr>
            <p:spPr bwMode="auto">
              <a:xfrm>
                <a:off x="527" y="113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1"/>
                      <a:pt x="0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74" name="Freeform 448"/>
              <p:cNvSpPr>
                <a:spLocks/>
              </p:cNvSpPr>
              <p:nvPr/>
            </p:nvSpPr>
            <p:spPr bwMode="auto">
              <a:xfrm>
                <a:off x="617" y="990"/>
                <a:ext cx="4" cy="2"/>
              </a:xfrm>
              <a:custGeom>
                <a:avLst/>
                <a:gdLst>
                  <a:gd name="T0" fmla="*/ 0 w 2"/>
                  <a:gd name="T1" fmla="*/ 0 h 1"/>
                  <a:gd name="T2" fmla="*/ 1 w 2"/>
                  <a:gd name="T3" fmla="*/ 1 h 1"/>
                  <a:gd name="T4" fmla="*/ 2 w 2"/>
                  <a:gd name="T5" fmla="*/ 0 h 1"/>
                  <a:gd name="T6" fmla="*/ 1 w 2"/>
                  <a:gd name="T7" fmla="*/ 0 h 1"/>
                  <a:gd name="T8" fmla="*/ 0 w 2"/>
                  <a:gd name="T9" fmla="*/ 0 h 1"/>
                  <a:gd name="T10" fmla="*/ 0 w 2"/>
                  <a:gd name="T11" fmla="*/ 0 h 1"/>
                  <a:gd name="T12" fmla="*/ 0 w 2"/>
                  <a:gd name="T1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1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75" name="Freeform 449"/>
              <p:cNvSpPr>
                <a:spLocks/>
              </p:cNvSpPr>
              <p:nvPr/>
            </p:nvSpPr>
            <p:spPr bwMode="auto">
              <a:xfrm>
                <a:off x="631" y="946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76" name="Freeform 450"/>
              <p:cNvSpPr>
                <a:spLocks/>
              </p:cNvSpPr>
              <p:nvPr/>
            </p:nvSpPr>
            <p:spPr bwMode="auto">
              <a:xfrm>
                <a:off x="629" y="946"/>
                <a:ext cx="4" cy="2"/>
              </a:xfrm>
              <a:custGeom>
                <a:avLst/>
                <a:gdLst>
                  <a:gd name="T0" fmla="*/ 0 w 2"/>
                  <a:gd name="T1" fmla="*/ 1 h 1"/>
                  <a:gd name="T2" fmla="*/ 1 w 2"/>
                  <a:gd name="T3" fmla="*/ 1 h 1"/>
                  <a:gd name="T4" fmla="*/ 2 w 2"/>
                  <a:gd name="T5" fmla="*/ 1 h 1"/>
                  <a:gd name="T6" fmla="*/ 1 w 2"/>
                  <a:gd name="T7" fmla="*/ 0 h 1"/>
                  <a:gd name="T8" fmla="*/ 0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2" y="1"/>
                      <a:pt x="2" y="1"/>
                      <a:pt x="2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77" name="Freeform 451"/>
              <p:cNvSpPr>
                <a:spLocks/>
              </p:cNvSpPr>
              <p:nvPr/>
            </p:nvSpPr>
            <p:spPr bwMode="auto">
              <a:xfrm>
                <a:off x="475" y="121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78" name="Freeform 452"/>
              <p:cNvSpPr>
                <a:spLocks/>
              </p:cNvSpPr>
              <p:nvPr/>
            </p:nvSpPr>
            <p:spPr bwMode="auto">
              <a:xfrm>
                <a:off x="423" y="954"/>
                <a:ext cx="206" cy="336"/>
              </a:xfrm>
              <a:custGeom>
                <a:avLst/>
                <a:gdLst>
                  <a:gd name="T0" fmla="*/ 95 w 103"/>
                  <a:gd name="T1" fmla="*/ 6 h 168"/>
                  <a:gd name="T2" fmla="*/ 90 w 103"/>
                  <a:gd name="T3" fmla="*/ 17 h 168"/>
                  <a:gd name="T4" fmla="*/ 86 w 103"/>
                  <a:gd name="T5" fmla="*/ 19 h 168"/>
                  <a:gd name="T6" fmla="*/ 84 w 103"/>
                  <a:gd name="T7" fmla="*/ 24 h 168"/>
                  <a:gd name="T8" fmla="*/ 73 w 103"/>
                  <a:gd name="T9" fmla="*/ 40 h 168"/>
                  <a:gd name="T10" fmla="*/ 71 w 103"/>
                  <a:gd name="T11" fmla="*/ 44 h 168"/>
                  <a:gd name="T12" fmla="*/ 66 w 103"/>
                  <a:gd name="T13" fmla="*/ 52 h 168"/>
                  <a:gd name="T14" fmla="*/ 56 w 103"/>
                  <a:gd name="T15" fmla="*/ 69 h 168"/>
                  <a:gd name="T16" fmla="*/ 52 w 103"/>
                  <a:gd name="T17" fmla="*/ 78 h 168"/>
                  <a:gd name="T18" fmla="*/ 46 w 103"/>
                  <a:gd name="T19" fmla="*/ 85 h 168"/>
                  <a:gd name="T20" fmla="*/ 45 w 103"/>
                  <a:gd name="T21" fmla="*/ 92 h 168"/>
                  <a:gd name="T22" fmla="*/ 20 w 103"/>
                  <a:gd name="T23" fmla="*/ 129 h 168"/>
                  <a:gd name="T24" fmla="*/ 17 w 103"/>
                  <a:gd name="T25" fmla="*/ 135 h 168"/>
                  <a:gd name="T26" fmla="*/ 4 w 103"/>
                  <a:gd name="T27" fmla="*/ 155 h 168"/>
                  <a:gd name="T28" fmla="*/ 9 w 103"/>
                  <a:gd name="T29" fmla="*/ 160 h 168"/>
                  <a:gd name="T30" fmla="*/ 15 w 103"/>
                  <a:gd name="T31" fmla="*/ 148 h 168"/>
                  <a:gd name="T32" fmla="*/ 16 w 103"/>
                  <a:gd name="T33" fmla="*/ 144 h 168"/>
                  <a:gd name="T34" fmla="*/ 25 w 103"/>
                  <a:gd name="T35" fmla="*/ 136 h 168"/>
                  <a:gd name="T36" fmla="*/ 26 w 103"/>
                  <a:gd name="T37" fmla="*/ 132 h 168"/>
                  <a:gd name="T38" fmla="*/ 32 w 103"/>
                  <a:gd name="T39" fmla="*/ 121 h 168"/>
                  <a:gd name="T40" fmla="*/ 35 w 103"/>
                  <a:gd name="T41" fmla="*/ 117 h 168"/>
                  <a:gd name="T42" fmla="*/ 36 w 103"/>
                  <a:gd name="T43" fmla="*/ 115 h 168"/>
                  <a:gd name="T44" fmla="*/ 40 w 103"/>
                  <a:gd name="T45" fmla="*/ 108 h 168"/>
                  <a:gd name="T46" fmla="*/ 42 w 103"/>
                  <a:gd name="T47" fmla="*/ 105 h 168"/>
                  <a:gd name="T48" fmla="*/ 43 w 103"/>
                  <a:gd name="T49" fmla="*/ 103 h 168"/>
                  <a:gd name="T50" fmla="*/ 45 w 103"/>
                  <a:gd name="T51" fmla="*/ 102 h 168"/>
                  <a:gd name="T52" fmla="*/ 49 w 103"/>
                  <a:gd name="T53" fmla="*/ 96 h 168"/>
                  <a:gd name="T54" fmla="*/ 51 w 103"/>
                  <a:gd name="T55" fmla="*/ 95 h 168"/>
                  <a:gd name="T56" fmla="*/ 53 w 103"/>
                  <a:gd name="T57" fmla="*/ 91 h 168"/>
                  <a:gd name="T58" fmla="*/ 53 w 103"/>
                  <a:gd name="T59" fmla="*/ 88 h 168"/>
                  <a:gd name="T60" fmla="*/ 54 w 103"/>
                  <a:gd name="T61" fmla="*/ 85 h 168"/>
                  <a:gd name="T62" fmla="*/ 58 w 103"/>
                  <a:gd name="T63" fmla="*/ 82 h 168"/>
                  <a:gd name="T64" fmla="*/ 60 w 103"/>
                  <a:gd name="T65" fmla="*/ 78 h 168"/>
                  <a:gd name="T66" fmla="*/ 62 w 103"/>
                  <a:gd name="T67" fmla="*/ 75 h 168"/>
                  <a:gd name="T68" fmla="*/ 64 w 103"/>
                  <a:gd name="T69" fmla="*/ 70 h 168"/>
                  <a:gd name="T70" fmla="*/ 66 w 103"/>
                  <a:gd name="T71" fmla="*/ 66 h 168"/>
                  <a:gd name="T72" fmla="*/ 68 w 103"/>
                  <a:gd name="T73" fmla="*/ 65 h 168"/>
                  <a:gd name="T74" fmla="*/ 71 w 103"/>
                  <a:gd name="T75" fmla="*/ 60 h 168"/>
                  <a:gd name="T76" fmla="*/ 72 w 103"/>
                  <a:gd name="T77" fmla="*/ 58 h 168"/>
                  <a:gd name="T78" fmla="*/ 75 w 103"/>
                  <a:gd name="T79" fmla="*/ 50 h 168"/>
                  <a:gd name="T80" fmla="*/ 79 w 103"/>
                  <a:gd name="T81" fmla="*/ 49 h 168"/>
                  <a:gd name="T82" fmla="*/ 80 w 103"/>
                  <a:gd name="T83" fmla="*/ 46 h 168"/>
                  <a:gd name="T84" fmla="*/ 85 w 103"/>
                  <a:gd name="T85" fmla="*/ 38 h 168"/>
                  <a:gd name="T86" fmla="*/ 85 w 103"/>
                  <a:gd name="T87" fmla="*/ 36 h 168"/>
                  <a:gd name="T88" fmla="*/ 82 w 103"/>
                  <a:gd name="T89" fmla="*/ 33 h 168"/>
                  <a:gd name="T90" fmla="*/ 87 w 103"/>
                  <a:gd name="T91" fmla="*/ 33 h 168"/>
                  <a:gd name="T92" fmla="*/ 87 w 103"/>
                  <a:gd name="T93" fmla="*/ 32 h 168"/>
                  <a:gd name="T94" fmla="*/ 90 w 103"/>
                  <a:gd name="T95" fmla="*/ 30 h 168"/>
                  <a:gd name="T96" fmla="*/ 92 w 103"/>
                  <a:gd name="T97" fmla="*/ 27 h 168"/>
                  <a:gd name="T98" fmla="*/ 94 w 103"/>
                  <a:gd name="T99" fmla="*/ 24 h 168"/>
                  <a:gd name="T100" fmla="*/ 93 w 103"/>
                  <a:gd name="T101" fmla="*/ 23 h 168"/>
                  <a:gd name="T102" fmla="*/ 92 w 103"/>
                  <a:gd name="T103" fmla="*/ 20 h 168"/>
                  <a:gd name="T104" fmla="*/ 95 w 103"/>
                  <a:gd name="T105" fmla="*/ 22 h 168"/>
                  <a:gd name="T106" fmla="*/ 95 w 103"/>
                  <a:gd name="T107" fmla="*/ 19 h 168"/>
                  <a:gd name="T108" fmla="*/ 98 w 103"/>
                  <a:gd name="T109" fmla="*/ 17 h 168"/>
                  <a:gd name="T110" fmla="*/ 94 w 103"/>
                  <a:gd name="T111" fmla="*/ 13 h 168"/>
                  <a:gd name="T112" fmla="*/ 97 w 103"/>
                  <a:gd name="T113" fmla="*/ 12 h 168"/>
                  <a:gd name="T114" fmla="*/ 98 w 103"/>
                  <a:gd name="T115" fmla="*/ 9 h 168"/>
                  <a:gd name="T116" fmla="*/ 98 w 103"/>
                  <a:gd name="T117" fmla="*/ 3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03" h="168">
                    <a:moveTo>
                      <a:pt x="98" y="3"/>
                    </a:moveTo>
                    <a:cubicBezTo>
                      <a:pt x="99" y="3"/>
                      <a:pt x="99" y="3"/>
                      <a:pt x="99" y="3"/>
                    </a:cubicBezTo>
                    <a:cubicBezTo>
                      <a:pt x="99" y="3"/>
                      <a:pt x="99" y="3"/>
                      <a:pt x="98" y="3"/>
                    </a:cubicBezTo>
                    <a:cubicBezTo>
                      <a:pt x="97" y="4"/>
                      <a:pt x="97" y="5"/>
                      <a:pt x="95" y="6"/>
                    </a:cubicBezTo>
                    <a:cubicBezTo>
                      <a:pt x="97" y="6"/>
                      <a:pt x="97" y="6"/>
                      <a:pt x="97" y="6"/>
                    </a:cubicBezTo>
                    <a:cubicBezTo>
                      <a:pt x="95" y="6"/>
                      <a:pt x="95" y="7"/>
                      <a:pt x="94" y="7"/>
                    </a:cubicBezTo>
                    <a:cubicBezTo>
                      <a:pt x="94" y="9"/>
                      <a:pt x="93" y="10"/>
                      <a:pt x="93" y="11"/>
                    </a:cubicBezTo>
                    <a:cubicBezTo>
                      <a:pt x="92" y="12"/>
                      <a:pt x="91" y="13"/>
                      <a:pt x="90" y="17"/>
                    </a:cubicBezTo>
                    <a:cubicBezTo>
                      <a:pt x="91" y="17"/>
                      <a:pt x="91" y="17"/>
                      <a:pt x="91" y="17"/>
                    </a:cubicBezTo>
                    <a:cubicBezTo>
                      <a:pt x="90" y="17"/>
                      <a:pt x="91" y="17"/>
                      <a:pt x="91" y="18"/>
                    </a:cubicBezTo>
                    <a:cubicBezTo>
                      <a:pt x="91" y="17"/>
                      <a:pt x="90" y="18"/>
                      <a:pt x="90" y="18"/>
                    </a:cubicBezTo>
                    <a:cubicBezTo>
                      <a:pt x="90" y="18"/>
                      <a:pt x="87" y="19"/>
                      <a:pt x="86" y="19"/>
                    </a:cubicBezTo>
                    <a:cubicBezTo>
                      <a:pt x="86" y="20"/>
                      <a:pt x="86" y="20"/>
                      <a:pt x="86" y="20"/>
                    </a:cubicBezTo>
                    <a:cubicBezTo>
                      <a:pt x="85" y="20"/>
                      <a:pt x="85" y="22"/>
                      <a:pt x="85" y="23"/>
                    </a:cubicBezTo>
                    <a:cubicBezTo>
                      <a:pt x="85" y="23"/>
                      <a:pt x="86" y="23"/>
                      <a:pt x="85" y="24"/>
                    </a:cubicBezTo>
                    <a:cubicBezTo>
                      <a:pt x="84" y="24"/>
                      <a:pt x="84" y="24"/>
                      <a:pt x="84" y="24"/>
                    </a:cubicBezTo>
                    <a:cubicBezTo>
                      <a:pt x="82" y="25"/>
                      <a:pt x="82" y="25"/>
                      <a:pt x="82" y="27"/>
                    </a:cubicBezTo>
                    <a:cubicBezTo>
                      <a:pt x="80" y="29"/>
                      <a:pt x="80" y="31"/>
                      <a:pt x="78" y="32"/>
                    </a:cubicBezTo>
                    <a:cubicBezTo>
                      <a:pt x="79" y="33"/>
                      <a:pt x="79" y="33"/>
                      <a:pt x="79" y="33"/>
                    </a:cubicBezTo>
                    <a:cubicBezTo>
                      <a:pt x="77" y="35"/>
                      <a:pt x="75" y="38"/>
                      <a:pt x="73" y="40"/>
                    </a:cubicBezTo>
                    <a:cubicBezTo>
                      <a:pt x="75" y="40"/>
                      <a:pt x="75" y="40"/>
                      <a:pt x="75" y="40"/>
                    </a:cubicBezTo>
                    <a:cubicBezTo>
                      <a:pt x="75" y="42"/>
                      <a:pt x="73" y="42"/>
                      <a:pt x="73" y="40"/>
                    </a:cubicBezTo>
                    <a:cubicBezTo>
                      <a:pt x="73" y="42"/>
                      <a:pt x="71" y="42"/>
                      <a:pt x="72" y="43"/>
                    </a:cubicBezTo>
                    <a:cubicBezTo>
                      <a:pt x="72" y="44"/>
                      <a:pt x="71" y="43"/>
                      <a:pt x="71" y="44"/>
                    </a:cubicBezTo>
                    <a:cubicBezTo>
                      <a:pt x="71" y="45"/>
                      <a:pt x="69" y="45"/>
                      <a:pt x="69" y="46"/>
                    </a:cubicBezTo>
                    <a:cubicBezTo>
                      <a:pt x="69" y="46"/>
                      <a:pt x="69" y="48"/>
                      <a:pt x="68" y="46"/>
                    </a:cubicBezTo>
                    <a:cubicBezTo>
                      <a:pt x="68" y="49"/>
                      <a:pt x="66" y="49"/>
                      <a:pt x="67" y="52"/>
                    </a:cubicBezTo>
                    <a:cubicBezTo>
                      <a:pt x="66" y="50"/>
                      <a:pt x="66" y="52"/>
                      <a:pt x="66" y="52"/>
                    </a:cubicBezTo>
                    <a:cubicBezTo>
                      <a:pt x="66" y="52"/>
                      <a:pt x="66" y="55"/>
                      <a:pt x="65" y="55"/>
                    </a:cubicBezTo>
                    <a:cubicBezTo>
                      <a:pt x="62" y="56"/>
                      <a:pt x="62" y="58"/>
                      <a:pt x="62" y="59"/>
                    </a:cubicBezTo>
                    <a:cubicBezTo>
                      <a:pt x="59" y="62"/>
                      <a:pt x="58" y="66"/>
                      <a:pt x="56" y="68"/>
                    </a:cubicBezTo>
                    <a:cubicBezTo>
                      <a:pt x="56" y="69"/>
                      <a:pt x="56" y="69"/>
                      <a:pt x="56" y="69"/>
                    </a:cubicBezTo>
                    <a:cubicBezTo>
                      <a:pt x="55" y="69"/>
                      <a:pt x="56" y="71"/>
                      <a:pt x="54" y="71"/>
                    </a:cubicBezTo>
                    <a:cubicBezTo>
                      <a:pt x="54" y="71"/>
                      <a:pt x="54" y="73"/>
                      <a:pt x="53" y="73"/>
                    </a:cubicBezTo>
                    <a:cubicBezTo>
                      <a:pt x="53" y="75"/>
                      <a:pt x="52" y="77"/>
                      <a:pt x="52" y="78"/>
                    </a:cubicBezTo>
                    <a:cubicBezTo>
                      <a:pt x="52" y="78"/>
                      <a:pt x="52" y="78"/>
                      <a:pt x="52" y="78"/>
                    </a:cubicBezTo>
                    <a:cubicBezTo>
                      <a:pt x="52" y="79"/>
                      <a:pt x="51" y="79"/>
                      <a:pt x="51" y="79"/>
                    </a:cubicBezTo>
                    <a:cubicBezTo>
                      <a:pt x="51" y="79"/>
                      <a:pt x="51" y="79"/>
                      <a:pt x="52" y="79"/>
                    </a:cubicBezTo>
                    <a:cubicBezTo>
                      <a:pt x="52" y="79"/>
                      <a:pt x="51" y="79"/>
                      <a:pt x="51" y="79"/>
                    </a:cubicBezTo>
                    <a:cubicBezTo>
                      <a:pt x="50" y="82"/>
                      <a:pt x="47" y="83"/>
                      <a:pt x="46" y="85"/>
                    </a:cubicBezTo>
                    <a:cubicBezTo>
                      <a:pt x="46" y="88"/>
                      <a:pt x="47" y="86"/>
                      <a:pt x="46" y="88"/>
                    </a:cubicBezTo>
                    <a:cubicBezTo>
                      <a:pt x="45" y="88"/>
                      <a:pt x="47" y="90"/>
                      <a:pt x="46" y="90"/>
                    </a:cubicBezTo>
                    <a:cubicBezTo>
                      <a:pt x="45" y="88"/>
                      <a:pt x="45" y="90"/>
                      <a:pt x="45" y="90"/>
                    </a:cubicBezTo>
                    <a:cubicBezTo>
                      <a:pt x="45" y="91"/>
                      <a:pt x="45" y="91"/>
                      <a:pt x="45" y="92"/>
                    </a:cubicBezTo>
                    <a:cubicBezTo>
                      <a:pt x="43" y="92"/>
                      <a:pt x="43" y="94"/>
                      <a:pt x="41" y="94"/>
                    </a:cubicBezTo>
                    <a:cubicBezTo>
                      <a:pt x="38" y="98"/>
                      <a:pt x="33" y="104"/>
                      <a:pt x="30" y="109"/>
                    </a:cubicBezTo>
                    <a:cubicBezTo>
                      <a:pt x="28" y="115"/>
                      <a:pt x="25" y="120"/>
                      <a:pt x="22" y="124"/>
                    </a:cubicBezTo>
                    <a:cubicBezTo>
                      <a:pt x="22" y="128"/>
                      <a:pt x="22" y="128"/>
                      <a:pt x="20" y="129"/>
                    </a:cubicBezTo>
                    <a:cubicBezTo>
                      <a:pt x="22" y="129"/>
                      <a:pt x="22" y="129"/>
                      <a:pt x="22" y="129"/>
                    </a:cubicBezTo>
                    <a:cubicBezTo>
                      <a:pt x="20" y="129"/>
                      <a:pt x="20" y="130"/>
                      <a:pt x="19" y="129"/>
                    </a:cubicBezTo>
                    <a:cubicBezTo>
                      <a:pt x="19" y="131"/>
                      <a:pt x="17" y="133"/>
                      <a:pt x="16" y="135"/>
                    </a:cubicBezTo>
                    <a:cubicBezTo>
                      <a:pt x="16" y="135"/>
                      <a:pt x="17" y="135"/>
                      <a:pt x="17" y="135"/>
                    </a:cubicBezTo>
                    <a:cubicBezTo>
                      <a:pt x="17" y="135"/>
                      <a:pt x="16" y="135"/>
                      <a:pt x="16" y="135"/>
                    </a:cubicBezTo>
                    <a:cubicBezTo>
                      <a:pt x="16" y="136"/>
                      <a:pt x="15" y="136"/>
                      <a:pt x="15" y="135"/>
                    </a:cubicBezTo>
                    <a:cubicBezTo>
                      <a:pt x="12" y="141"/>
                      <a:pt x="10" y="147"/>
                      <a:pt x="8" y="151"/>
                    </a:cubicBezTo>
                    <a:cubicBezTo>
                      <a:pt x="8" y="153"/>
                      <a:pt x="6" y="155"/>
                      <a:pt x="4" y="155"/>
                    </a:cubicBezTo>
                    <a:cubicBezTo>
                      <a:pt x="3" y="160"/>
                      <a:pt x="2" y="164"/>
                      <a:pt x="0" y="168"/>
                    </a:cubicBezTo>
                    <a:cubicBezTo>
                      <a:pt x="0" y="168"/>
                      <a:pt x="2" y="168"/>
                      <a:pt x="3" y="167"/>
                    </a:cubicBezTo>
                    <a:cubicBezTo>
                      <a:pt x="6" y="167"/>
                      <a:pt x="6" y="162"/>
                      <a:pt x="9" y="161"/>
                    </a:cubicBezTo>
                    <a:cubicBezTo>
                      <a:pt x="9" y="160"/>
                      <a:pt x="8" y="160"/>
                      <a:pt x="9" y="160"/>
                    </a:cubicBezTo>
                    <a:cubicBezTo>
                      <a:pt x="12" y="159"/>
                      <a:pt x="13" y="155"/>
                      <a:pt x="13" y="151"/>
                    </a:cubicBezTo>
                    <a:cubicBezTo>
                      <a:pt x="13" y="151"/>
                      <a:pt x="14" y="151"/>
                      <a:pt x="14" y="149"/>
                    </a:cubicBezTo>
                    <a:cubicBezTo>
                      <a:pt x="14" y="149"/>
                      <a:pt x="14" y="149"/>
                      <a:pt x="13" y="149"/>
                    </a:cubicBezTo>
                    <a:cubicBezTo>
                      <a:pt x="14" y="149"/>
                      <a:pt x="14" y="148"/>
                      <a:pt x="15" y="148"/>
                    </a:cubicBezTo>
                    <a:cubicBezTo>
                      <a:pt x="14" y="148"/>
                      <a:pt x="14" y="148"/>
                      <a:pt x="14" y="147"/>
                    </a:cubicBezTo>
                    <a:cubicBezTo>
                      <a:pt x="15" y="148"/>
                      <a:pt x="15" y="148"/>
                      <a:pt x="15" y="148"/>
                    </a:cubicBezTo>
                    <a:cubicBezTo>
                      <a:pt x="16" y="148"/>
                      <a:pt x="15" y="146"/>
                      <a:pt x="17" y="144"/>
                    </a:cubicBezTo>
                    <a:cubicBezTo>
                      <a:pt x="16" y="144"/>
                      <a:pt x="16" y="144"/>
                      <a:pt x="16" y="144"/>
                    </a:cubicBezTo>
                    <a:cubicBezTo>
                      <a:pt x="19" y="143"/>
                      <a:pt x="20" y="141"/>
                      <a:pt x="22" y="140"/>
                    </a:cubicBezTo>
                    <a:cubicBezTo>
                      <a:pt x="22" y="140"/>
                      <a:pt x="20" y="140"/>
                      <a:pt x="20" y="137"/>
                    </a:cubicBezTo>
                    <a:cubicBezTo>
                      <a:pt x="22" y="140"/>
                      <a:pt x="22" y="137"/>
                      <a:pt x="23" y="137"/>
                    </a:cubicBezTo>
                    <a:cubicBezTo>
                      <a:pt x="22" y="136"/>
                      <a:pt x="25" y="137"/>
                      <a:pt x="25" y="136"/>
                    </a:cubicBezTo>
                    <a:cubicBezTo>
                      <a:pt x="25" y="136"/>
                      <a:pt x="23" y="135"/>
                      <a:pt x="25" y="135"/>
                    </a:cubicBezTo>
                    <a:cubicBezTo>
                      <a:pt x="26" y="135"/>
                      <a:pt x="25" y="134"/>
                      <a:pt x="26" y="134"/>
                    </a:cubicBezTo>
                    <a:cubicBezTo>
                      <a:pt x="26" y="133"/>
                      <a:pt x="26" y="133"/>
                      <a:pt x="26" y="133"/>
                    </a:cubicBezTo>
                    <a:cubicBezTo>
                      <a:pt x="26" y="133"/>
                      <a:pt x="26" y="132"/>
                      <a:pt x="26" y="132"/>
                    </a:cubicBezTo>
                    <a:cubicBezTo>
                      <a:pt x="26" y="132"/>
                      <a:pt x="26" y="132"/>
                      <a:pt x="26" y="131"/>
                    </a:cubicBezTo>
                    <a:cubicBezTo>
                      <a:pt x="28" y="129"/>
                      <a:pt x="29" y="127"/>
                      <a:pt x="30" y="123"/>
                    </a:cubicBezTo>
                    <a:cubicBezTo>
                      <a:pt x="30" y="122"/>
                      <a:pt x="30" y="122"/>
                      <a:pt x="30" y="122"/>
                    </a:cubicBezTo>
                    <a:cubicBezTo>
                      <a:pt x="30" y="122"/>
                      <a:pt x="30" y="121"/>
                      <a:pt x="32" y="121"/>
                    </a:cubicBezTo>
                    <a:cubicBezTo>
                      <a:pt x="32" y="120"/>
                      <a:pt x="33" y="121"/>
                      <a:pt x="33" y="120"/>
                    </a:cubicBezTo>
                    <a:cubicBezTo>
                      <a:pt x="32" y="120"/>
                      <a:pt x="32" y="120"/>
                      <a:pt x="32" y="120"/>
                    </a:cubicBezTo>
                    <a:cubicBezTo>
                      <a:pt x="32" y="120"/>
                      <a:pt x="33" y="120"/>
                      <a:pt x="33" y="118"/>
                    </a:cubicBezTo>
                    <a:cubicBezTo>
                      <a:pt x="33" y="118"/>
                      <a:pt x="33" y="117"/>
                      <a:pt x="35" y="117"/>
                    </a:cubicBezTo>
                    <a:cubicBezTo>
                      <a:pt x="33" y="117"/>
                      <a:pt x="33" y="117"/>
                      <a:pt x="33" y="117"/>
                    </a:cubicBezTo>
                    <a:cubicBezTo>
                      <a:pt x="33" y="116"/>
                      <a:pt x="35" y="117"/>
                      <a:pt x="35" y="117"/>
                    </a:cubicBezTo>
                    <a:cubicBezTo>
                      <a:pt x="35" y="117"/>
                      <a:pt x="35" y="117"/>
                      <a:pt x="35" y="116"/>
                    </a:cubicBezTo>
                    <a:cubicBezTo>
                      <a:pt x="36" y="116"/>
                      <a:pt x="36" y="115"/>
                      <a:pt x="36" y="115"/>
                    </a:cubicBezTo>
                    <a:cubicBezTo>
                      <a:pt x="38" y="112"/>
                      <a:pt x="38" y="112"/>
                      <a:pt x="39" y="111"/>
                    </a:cubicBezTo>
                    <a:cubicBezTo>
                      <a:pt x="38" y="111"/>
                      <a:pt x="38" y="111"/>
                      <a:pt x="38" y="110"/>
                    </a:cubicBezTo>
                    <a:cubicBezTo>
                      <a:pt x="39" y="111"/>
                      <a:pt x="39" y="109"/>
                      <a:pt x="40" y="110"/>
                    </a:cubicBezTo>
                    <a:cubicBezTo>
                      <a:pt x="40" y="110"/>
                      <a:pt x="40" y="109"/>
                      <a:pt x="40" y="108"/>
                    </a:cubicBezTo>
                    <a:cubicBezTo>
                      <a:pt x="40" y="108"/>
                      <a:pt x="40" y="108"/>
                      <a:pt x="39" y="108"/>
                    </a:cubicBezTo>
                    <a:cubicBezTo>
                      <a:pt x="39" y="107"/>
                      <a:pt x="39" y="107"/>
                      <a:pt x="39" y="107"/>
                    </a:cubicBezTo>
                    <a:cubicBezTo>
                      <a:pt x="39" y="107"/>
                      <a:pt x="39" y="107"/>
                      <a:pt x="39" y="107"/>
                    </a:cubicBezTo>
                    <a:cubicBezTo>
                      <a:pt x="40" y="105"/>
                      <a:pt x="41" y="107"/>
                      <a:pt x="42" y="105"/>
                    </a:cubicBezTo>
                    <a:cubicBezTo>
                      <a:pt x="41" y="105"/>
                      <a:pt x="41" y="104"/>
                      <a:pt x="41" y="104"/>
                    </a:cubicBezTo>
                    <a:cubicBezTo>
                      <a:pt x="42" y="104"/>
                      <a:pt x="43" y="104"/>
                      <a:pt x="43" y="104"/>
                    </a:cubicBezTo>
                    <a:cubicBezTo>
                      <a:pt x="43" y="104"/>
                      <a:pt x="43" y="104"/>
                      <a:pt x="43" y="104"/>
                    </a:cubicBezTo>
                    <a:cubicBezTo>
                      <a:pt x="43" y="104"/>
                      <a:pt x="45" y="103"/>
                      <a:pt x="43" y="103"/>
                    </a:cubicBezTo>
                    <a:cubicBezTo>
                      <a:pt x="43" y="102"/>
                      <a:pt x="43" y="103"/>
                      <a:pt x="43" y="102"/>
                    </a:cubicBezTo>
                    <a:cubicBezTo>
                      <a:pt x="43" y="99"/>
                      <a:pt x="45" y="99"/>
                      <a:pt x="45" y="102"/>
                    </a:cubicBezTo>
                    <a:cubicBezTo>
                      <a:pt x="45" y="102"/>
                      <a:pt x="45" y="101"/>
                      <a:pt x="45" y="101"/>
                    </a:cubicBezTo>
                    <a:cubicBezTo>
                      <a:pt x="45" y="101"/>
                      <a:pt x="45" y="102"/>
                      <a:pt x="45" y="102"/>
                    </a:cubicBezTo>
                    <a:cubicBezTo>
                      <a:pt x="46" y="102"/>
                      <a:pt x="46" y="99"/>
                      <a:pt x="46" y="99"/>
                    </a:cubicBezTo>
                    <a:cubicBezTo>
                      <a:pt x="46" y="99"/>
                      <a:pt x="47" y="98"/>
                      <a:pt x="49" y="98"/>
                    </a:cubicBezTo>
                    <a:cubicBezTo>
                      <a:pt x="47" y="98"/>
                      <a:pt x="47" y="98"/>
                      <a:pt x="47" y="98"/>
                    </a:cubicBezTo>
                    <a:cubicBezTo>
                      <a:pt x="47" y="97"/>
                      <a:pt x="51" y="97"/>
                      <a:pt x="49" y="96"/>
                    </a:cubicBezTo>
                    <a:cubicBezTo>
                      <a:pt x="51" y="96"/>
                      <a:pt x="51" y="96"/>
                      <a:pt x="51" y="96"/>
                    </a:cubicBezTo>
                    <a:cubicBezTo>
                      <a:pt x="51" y="95"/>
                      <a:pt x="49" y="95"/>
                      <a:pt x="51" y="95"/>
                    </a:cubicBezTo>
                    <a:cubicBezTo>
                      <a:pt x="50" y="95"/>
                      <a:pt x="50" y="95"/>
                      <a:pt x="50" y="95"/>
                    </a:cubicBezTo>
                    <a:cubicBezTo>
                      <a:pt x="50" y="95"/>
                      <a:pt x="50" y="95"/>
                      <a:pt x="51" y="95"/>
                    </a:cubicBezTo>
                    <a:cubicBezTo>
                      <a:pt x="51" y="95"/>
                      <a:pt x="51" y="94"/>
                      <a:pt x="51" y="94"/>
                    </a:cubicBezTo>
                    <a:cubicBezTo>
                      <a:pt x="51" y="94"/>
                      <a:pt x="51" y="95"/>
                      <a:pt x="51" y="95"/>
                    </a:cubicBezTo>
                    <a:cubicBezTo>
                      <a:pt x="51" y="94"/>
                      <a:pt x="53" y="92"/>
                      <a:pt x="53" y="91"/>
                    </a:cubicBezTo>
                    <a:cubicBezTo>
                      <a:pt x="53" y="91"/>
                      <a:pt x="53" y="91"/>
                      <a:pt x="53" y="91"/>
                    </a:cubicBezTo>
                    <a:cubicBezTo>
                      <a:pt x="52" y="91"/>
                      <a:pt x="53" y="91"/>
                      <a:pt x="53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3" y="90"/>
                      <a:pt x="54" y="90"/>
                      <a:pt x="54" y="88"/>
                    </a:cubicBezTo>
                    <a:cubicBezTo>
                      <a:pt x="54" y="89"/>
                      <a:pt x="53" y="88"/>
                      <a:pt x="53" y="88"/>
                    </a:cubicBezTo>
                    <a:cubicBezTo>
                      <a:pt x="54" y="88"/>
                      <a:pt x="53" y="88"/>
                      <a:pt x="54" y="88"/>
                    </a:cubicBezTo>
                    <a:cubicBezTo>
                      <a:pt x="55" y="88"/>
                      <a:pt x="54" y="86"/>
                      <a:pt x="55" y="88"/>
                    </a:cubicBezTo>
                    <a:cubicBezTo>
                      <a:pt x="54" y="86"/>
                      <a:pt x="55" y="86"/>
                      <a:pt x="55" y="85"/>
                    </a:cubicBezTo>
                    <a:cubicBezTo>
                      <a:pt x="54" y="85"/>
                      <a:pt x="54" y="85"/>
                      <a:pt x="54" y="85"/>
                    </a:cubicBezTo>
                    <a:cubicBezTo>
                      <a:pt x="54" y="85"/>
                      <a:pt x="54" y="85"/>
                      <a:pt x="55" y="85"/>
                    </a:cubicBezTo>
                    <a:cubicBezTo>
                      <a:pt x="56" y="85"/>
                      <a:pt x="55" y="84"/>
                      <a:pt x="56" y="85"/>
                    </a:cubicBezTo>
                    <a:cubicBezTo>
                      <a:pt x="56" y="84"/>
                      <a:pt x="58" y="83"/>
                      <a:pt x="56" y="83"/>
                    </a:cubicBezTo>
                    <a:cubicBezTo>
                      <a:pt x="58" y="83"/>
                      <a:pt x="58" y="82"/>
                      <a:pt x="58" y="82"/>
                    </a:cubicBezTo>
                    <a:cubicBezTo>
                      <a:pt x="58" y="81"/>
                      <a:pt x="58" y="82"/>
                      <a:pt x="58" y="81"/>
                    </a:cubicBezTo>
                    <a:cubicBezTo>
                      <a:pt x="58" y="81"/>
                      <a:pt x="58" y="81"/>
                      <a:pt x="58" y="79"/>
                    </a:cubicBezTo>
                    <a:cubicBezTo>
                      <a:pt x="59" y="79"/>
                      <a:pt x="59" y="79"/>
                      <a:pt x="59" y="79"/>
                    </a:cubicBezTo>
                    <a:cubicBezTo>
                      <a:pt x="59" y="79"/>
                      <a:pt x="60" y="79"/>
                      <a:pt x="60" y="78"/>
                    </a:cubicBezTo>
                    <a:cubicBezTo>
                      <a:pt x="59" y="78"/>
                      <a:pt x="59" y="78"/>
                      <a:pt x="59" y="78"/>
                    </a:cubicBezTo>
                    <a:cubicBezTo>
                      <a:pt x="58" y="77"/>
                      <a:pt x="60" y="77"/>
                      <a:pt x="60" y="77"/>
                    </a:cubicBezTo>
                    <a:cubicBezTo>
                      <a:pt x="62" y="77"/>
                      <a:pt x="62" y="77"/>
                      <a:pt x="62" y="77"/>
                    </a:cubicBezTo>
                    <a:cubicBezTo>
                      <a:pt x="60" y="77"/>
                      <a:pt x="64" y="77"/>
                      <a:pt x="62" y="75"/>
                    </a:cubicBezTo>
                    <a:cubicBezTo>
                      <a:pt x="62" y="75"/>
                      <a:pt x="62" y="75"/>
                      <a:pt x="64" y="75"/>
                    </a:cubicBezTo>
                    <a:cubicBezTo>
                      <a:pt x="64" y="73"/>
                      <a:pt x="65" y="72"/>
                      <a:pt x="64" y="71"/>
                    </a:cubicBezTo>
                    <a:cubicBezTo>
                      <a:pt x="64" y="71"/>
                      <a:pt x="65" y="70"/>
                      <a:pt x="65" y="71"/>
                    </a:cubicBezTo>
                    <a:cubicBezTo>
                      <a:pt x="65" y="71"/>
                      <a:pt x="65" y="70"/>
                      <a:pt x="64" y="70"/>
                    </a:cubicBezTo>
                    <a:cubicBezTo>
                      <a:pt x="64" y="69"/>
                      <a:pt x="66" y="70"/>
                      <a:pt x="66" y="69"/>
                    </a:cubicBezTo>
                    <a:cubicBezTo>
                      <a:pt x="67" y="69"/>
                      <a:pt x="67" y="69"/>
                      <a:pt x="67" y="69"/>
                    </a:cubicBezTo>
                    <a:cubicBezTo>
                      <a:pt x="67" y="68"/>
                      <a:pt x="66" y="68"/>
                      <a:pt x="66" y="68"/>
                    </a:cubicBezTo>
                    <a:cubicBezTo>
                      <a:pt x="66" y="66"/>
                      <a:pt x="66" y="66"/>
                      <a:pt x="66" y="66"/>
                    </a:cubicBezTo>
                    <a:cubicBezTo>
                      <a:pt x="67" y="65"/>
                      <a:pt x="67" y="65"/>
                      <a:pt x="67" y="65"/>
                    </a:cubicBezTo>
                    <a:cubicBezTo>
                      <a:pt x="67" y="66"/>
                      <a:pt x="67" y="66"/>
                      <a:pt x="67" y="66"/>
                    </a:cubicBezTo>
                    <a:cubicBezTo>
                      <a:pt x="67" y="66"/>
                      <a:pt x="67" y="66"/>
                      <a:pt x="68" y="66"/>
                    </a:cubicBezTo>
                    <a:cubicBezTo>
                      <a:pt x="67" y="65"/>
                      <a:pt x="68" y="65"/>
                      <a:pt x="68" y="65"/>
                    </a:cubicBezTo>
                    <a:cubicBezTo>
                      <a:pt x="68" y="63"/>
                      <a:pt x="67" y="63"/>
                      <a:pt x="68" y="63"/>
                    </a:cubicBezTo>
                    <a:cubicBezTo>
                      <a:pt x="68" y="62"/>
                      <a:pt x="68" y="62"/>
                      <a:pt x="68" y="62"/>
                    </a:cubicBezTo>
                    <a:cubicBezTo>
                      <a:pt x="69" y="63"/>
                      <a:pt x="69" y="62"/>
                      <a:pt x="71" y="62"/>
                    </a:cubicBezTo>
                    <a:cubicBezTo>
                      <a:pt x="71" y="62"/>
                      <a:pt x="69" y="60"/>
                      <a:pt x="71" y="60"/>
                    </a:cubicBezTo>
                    <a:cubicBezTo>
                      <a:pt x="69" y="60"/>
                      <a:pt x="71" y="59"/>
                      <a:pt x="71" y="59"/>
                    </a:cubicBezTo>
                    <a:cubicBezTo>
                      <a:pt x="71" y="59"/>
                      <a:pt x="71" y="59"/>
                      <a:pt x="72" y="59"/>
                    </a:cubicBezTo>
                    <a:cubicBezTo>
                      <a:pt x="72" y="58"/>
                      <a:pt x="69" y="58"/>
                      <a:pt x="71" y="58"/>
                    </a:cubicBezTo>
                    <a:cubicBezTo>
                      <a:pt x="71" y="57"/>
                      <a:pt x="72" y="58"/>
                      <a:pt x="72" y="58"/>
                    </a:cubicBezTo>
                    <a:cubicBezTo>
                      <a:pt x="72" y="57"/>
                      <a:pt x="75" y="57"/>
                      <a:pt x="73" y="56"/>
                    </a:cubicBezTo>
                    <a:cubicBezTo>
                      <a:pt x="75" y="56"/>
                      <a:pt x="75" y="56"/>
                      <a:pt x="75" y="56"/>
                    </a:cubicBezTo>
                    <a:cubicBezTo>
                      <a:pt x="75" y="55"/>
                      <a:pt x="78" y="53"/>
                      <a:pt x="77" y="52"/>
                    </a:cubicBezTo>
                    <a:cubicBezTo>
                      <a:pt x="77" y="52"/>
                      <a:pt x="77" y="50"/>
                      <a:pt x="75" y="50"/>
                    </a:cubicBezTo>
                    <a:cubicBezTo>
                      <a:pt x="77" y="50"/>
                      <a:pt x="75" y="50"/>
                      <a:pt x="77" y="50"/>
                    </a:cubicBezTo>
                    <a:cubicBezTo>
                      <a:pt x="77" y="52"/>
                      <a:pt x="77" y="52"/>
                      <a:pt x="77" y="52"/>
                    </a:cubicBezTo>
                    <a:cubicBezTo>
                      <a:pt x="78" y="50"/>
                      <a:pt x="79" y="50"/>
                      <a:pt x="78" y="49"/>
                    </a:cubicBezTo>
                    <a:cubicBezTo>
                      <a:pt x="79" y="49"/>
                      <a:pt x="79" y="49"/>
                      <a:pt x="79" y="49"/>
                    </a:cubicBezTo>
                    <a:cubicBezTo>
                      <a:pt x="78" y="49"/>
                      <a:pt x="78" y="48"/>
                      <a:pt x="79" y="48"/>
                    </a:cubicBezTo>
                    <a:cubicBezTo>
                      <a:pt x="80" y="48"/>
                      <a:pt x="80" y="48"/>
                      <a:pt x="80" y="48"/>
                    </a:cubicBezTo>
                    <a:cubicBezTo>
                      <a:pt x="79" y="48"/>
                      <a:pt x="79" y="46"/>
                      <a:pt x="79" y="46"/>
                    </a:cubicBezTo>
                    <a:cubicBezTo>
                      <a:pt x="79" y="46"/>
                      <a:pt x="80" y="46"/>
                      <a:pt x="80" y="46"/>
                    </a:cubicBezTo>
                    <a:cubicBezTo>
                      <a:pt x="80" y="45"/>
                      <a:pt x="80" y="45"/>
                      <a:pt x="80" y="45"/>
                    </a:cubicBezTo>
                    <a:cubicBezTo>
                      <a:pt x="81" y="45"/>
                      <a:pt x="81" y="45"/>
                      <a:pt x="81" y="45"/>
                    </a:cubicBezTo>
                    <a:cubicBezTo>
                      <a:pt x="81" y="44"/>
                      <a:pt x="81" y="44"/>
                      <a:pt x="80" y="43"/>
                    </a:cubicBezTo>
                    <a:cubicBezTo>
                      <a:pt x="82" y="43"/>
                      <a:pt x="84" y="40"/>
                      <a:pt x="85" y="38"/>
                    </a:cubicBezTo>
                    <a:cubicBezTo>
                      <a:pt x="85" y="38"/>
                      <a:pt x="85" y="37"/>
                      <a:pt x="84" y="37"/>
                    </a:cubicBezTo>
                    <a:cubicBezTo>
                      <a:pt x="85" y="37"/>
                      <a:pt x="85" y="37"/>
                      <a:pt x="85" y="37"/>
                    </a:cubicBezTo>
                    <a:cubicBezTo>
                      <a:pt x="86" y="37"/>
                      <a:pt x="85" y="37"/>
                      <a:pt x="86" y="37"/>
                    </a:cubicBezTo>
                    <a:cubicBezTo>
                      <a:pt x="86" y="36"/>
                      <a:pt x="86" y="36"/>
                      <a:pt x="85" y="36"/>
                    </a:cubicBezTo>
                    <a:cubicBezTo>
                      <a:pt x="86" y="36"/>
                      <a:pt x="86" y="36"/>
                      <a:pt x="86" y="36"/>
                    </a:cubicBezTo>
                    <a:cubicBezTo>
                      <a:pt x="85" y="35"/>
                      <a:pt x="84" y="36"/>
                      <a:pt x="82" y="35"/>
                    </a:cubicBezTo>
                    <a:cubicBezTo>
                      <a:pt x="84" y="35"/>
                      <a:pt x="84" y="35"/>
                      <a:pt x="84" y="35"/>
                    </a:cubicBezTo>
                    <a:cubicBezTo>
                      <a:pt x="82" y="33"/>
                      <a:pt x="82" y="35"/>
                      <a:pt x="82" y="33"/>
                    </a:cubicBezTo>
                    <a:cubicBezTo>
                      <a:pt x="84" y="35"/>
                      <a:pt x="84" y="35"/>
                      <a:pt x="84" y="35"/>
                    </a:cubicBezTo>
                    <a:cubicBezTo>
                      <a:pt x="84" y="34"/>
                      <a:pt x="85" y="34"/>
                      <a:pt x="85" y="34"/>
                    </a:cubicBezTo>
                    <a:cubicBezTo>
                      <a:pt x="85" y="33"/>
                      <a:pt x="86" y="33"/>
                      <a:pt x="86" y="33"/>
                    </a:cubicBezTo>
                    <a:cubicBezTo>
                      <a:pt x="86" y="33"/>
                      <a:pt x="87" y="35"/>
                      <a:pt x="87" y="33"/>
                    </a:cubicBezTo>
                    <a:cubicBezTo>
                      <a:pt x="87" y="33"/>
                      <a:pt x="86" y="33"/>
                      <a:pt x="87" y="33"/>
                    </a:cubicBezTo>
                    <a:cubicBezTo>
                      <a:pt x="86" y="33"/>
                      <a:pt x="87" y="33"/>
                      <a:pt x="87" y="33"/>
                    </a:cubicBezTo>
                    <a:cubicBezTo>
                      <a:pt x="87" y="33"/>
                      <a:pt x="87" y="33"/>
                      <a:pt x="90" y="33"/>
                    </a:cubicBezTo>
                    <a:cubicBezTo>
                      <a:pt x="90" y="32"/>
                      <a:pt x="87" y="32"/>
                      <a:pt x="87" y="32"/>
                    </a:cubicBezTo>
                    <a:cubicBezTo>
                      <a:pt x="87" y="32"/>
                      <a:pt x="88" y="31"/>
                      <a:pt x="90" y="32"/>
                    </a:cubicBezTo>
                    <a:cubicBezTo>
                      <a:pt x="90" y="31"/>
                      <a:pt x="90" y="31"/>
                      <a:pt x="90" y="31"/>
                    </a:cubicBezTo>
                    <a:cubicBezTo>
                      <a:pt x="91" y="31"/>
                      <a:pt x="91" y="31"/>
                      <a:pt x="91" y="31"/>
                    </a:cubicBezTo>
                    <a:cubicBezTo>
                      <a:pt x="91" y="31"/>
                      <a:pt x="90" y="31"/>
                      <a:pt x="90" y="30"/>
                    </a:cubicBezTo>
                    <a:cubicBezTo>
                      <a:pt x="90" y="30"/>
                      <a:pt x="91" y="30"/>
                      <a:pt x="91" y="29"/>
                    </a:cubicBezTo>
                    <a:cubicBezTo>
                      <a:pt x="91" y="29"/>
                      <a:pt x="91" y="29"/>
                      <a:pt x="92" y="29"/>
                    </a:cubicBezTo>
                    <a:cubicBezTo>
                      <a:pt x="92" y="29"/>
                      <a:pt x="92" y="29"/>
                      <a:pt x="93" y="29"/>
                    </a:cubicBezTo>
                    <a:cubicBezTo>
                      <a:pt x="92" y="27"/>
                      <a:pt x="92" y="27"/>
                      <a:pt x="92" y="27"/>
                    </a:cubicBezTo>
                    <a:cubicBezTo>
                      <a:pt x="92" y="27"/>
                      <a:pt x="92" y="27"/>
                      <a:pt x="92" y="25"/>
                    </a:cubicBezTo>
                    <a:cubicBezTo>
                      <a:pt x="93" y="27"/>
                      <a:pt x="93" y="27"/>
                      <a:pt x="93" y="27"/>
                    </a:cubicBezTo>
                    <a:cubicBezTo>
                      <a:pt x="93" y="25"/>
                      <a:pt x="92" y="25"/>
                      <a:pt x="92" y="24"/>
                    </a:cubicBezTo>
                    <a:cubicBezTo>
                      <a:pt x="93" y="24"/>
                      <a:pt x="94" y="24"/>
                      <a:pt x="94" y="24"/>
                    </a:cubicBezTo>
                    <a:cubicBezTo>
                      <a:pt x="94" y="24"/>
                      <a:pt x="94" y="24"/>
                      <a:pt x="93" y="24"/>
                    </a:cubicBezTo>
                    <a:cubicBezTo>
                      <a:pt x="94" y="24"/>
                      <a:pt x="94" y="25"/>
                      <a:pt x="94" y="24"/>
                    </a:cubicBezTo>
                    <a:cubicBezTo>
                      <a:pt x="94" y="23"/>
                      <a:pt x="94" y="23"/>
                      <a:pt x="94" y="23"/>
                    </a:cubicBezTo>
                    <a:cubicBezTo>
                      <a:pt x="93" y="23"/>
                      <a:pt x="93" y="23"/>
                      <a:pt x="93" y="23"/>
                    </a:cubicBezTo>
                    <a:cubicBezTo>
                      <a:pt x="93" y="22"/>
                      <a:pt x="93" y="22"/>
                      <a:pt x="93" y="22"/>
                    </a:cubicBezTo>
                    <a:cubicBezTo>
                      <a:pt x="93" y="22"/>
                      <a:pt x="93" y="22"/>
                      <a:pt x="93" y="22"/>
                    </a:cubicBezTo>
                    <a:cubicBezTo>
                      <a:pt x="92" y="22"/>
                      <a:pt x="92" y="22"/>
                      <a:pt x="92" y="22"/>
                    </a:cubicBezTo>
                    <a:cubicBezTo>
                      <a:pt x="92" y="22"/>
                      <a:pt x="92" y="22"/>
                      <a:pt x="92" y="20"/>
                    </a:cubicBezTo>
                    <a:cubicBezTo>
                      <a:pt x="92" y="21"/>
                      <a:pt x="92" y="21"/>
                      <a:pt x="93" y="22"/>
                    </a:cubicBezTo>
                    <a:cubicBezTo>
                      <a:pt x="93" y="22"/>
                      <a:pt x="93" y="22"/>
                      <a:pt x="93" y="22"/>
                    </a:cubicBezTo>
                    <a:cubicBezTo>
                      <a:pt x="93" y="22"/>
                      <a:pt x="93" y="22"/>
                      <a:pt x="93" y="22"/>
                    </a:cubicBezTo>
                    <a:cubicBezTo>
                      <a:pt x="94" y="22"/>
                      <a:pt x="95" y="22"/>
                      <a:pt x="95" y="22"/>
                    </a:cubicBezTo>
                    <a:cubicBezTo>
                      <a:pt x="95" y="22"/>
                      <a:pt x="93" y="20"/>
                      <a:pt x="95" y="20"/>
                    </a:cubicBezTo>
                    <a:cubicBezTo>
                      <a:pt x="94" y="19"/>
                      <a:pt x="94" y="19"/>
                      <a:pt x="94" y="19"/>
                    </a:cubicBezTo>
                    <a:cubicBezTo>
                      <a:pt x="94" y="19"/>
                      <a:pt x="94" y="18"/>
                      <a:pt x="95" y="18"/>
                    </a:cubicBezTo>
                    <a:cubicBezTo>
                      <a:pt x="95" y="19"/>
                      <a:pt x="94" y="19"/>
                      <a:pt x="95" y="19"/>
                    </a:cubicBezTo>
                    <a:cubicBezTo>
                      <a:pt x="97" y="19"/>
                      <a:pt x="95" y="18"/>
                      <a:pt x="97" y="18"/>
                    </a:cubicBezTo>
                    <a:cubicBezTo>
                      <a:pt x="97" y="18"/>
                      <a:pt x="97" y="18"/>
                      <a:pt x="97" y="18"/>
                    </a:cubicBezTo>
                    <a:cubicBezTo>
                      <a:pt x="97" y="18"/>
                      <a:pt x="97" y="18"/>
                      <a:pt x="97" y="18"/>
                    </a:cubicBezTo>
                    <a:cubicBezTo>
                      <a:pt x="98" y="17"/>
                      <a:pt x="98" y="17"/>
                      <a:pt x="98" y="17"/>
                    </a:cubicBezTo>
                    <a:cubicBezTo>
                      <a:pt x="97" y="17"/>
                      <a:pt x="97" y="17"/>
                      <a:pt x="97" y="17"/>
                    </a:cubicBezTo>
                    <a:cubicBezTo>
                      <a:pt x="97" y="17"/>
                      <a:pt x="95" y="16"/>
                      <a:pt x="97" y="16"/>
                    </a:cubicBezTo>
                    <a:cubicBezTo>
                      <a:pt x="97" y="13"/>
                      <a:pt x="97" y="17"/>
                      <a:pt x="95" y="16"/>
                    </a:cubicBezTo>
                    <a:cubicBezTo>
                      <a:pt x="97" y="16"/>
                      <a:pt x="95" y="13"/>
                      <a:pt x="94" y="13"/>
                    </a:cubicBezTo>
                    <a:cubicBezTo>
                      <a:pt x="95" y="13"/>
                      <a:pt x="95" y="13"/>
                      <a:pt x="95" y="13"/>
                    </a:cubicBezTo>
                    <a:cubicBezTo>
                      <a:pt x="95" y="13"/>
                      <a:pt x="95" y="13"/>
                      <a:pt x="97" y="13"/>
                    </a:cubicBezTo>
                    <a:cubicBezTo>
                      <a:pt x="98" y="12"/>
                      <a:pt x="98" y="12"/>
                      <a:pt x="98" y="12"/>
                    </a:cubicBezTo>
                    <a:cubicBezTo>
                      <a:pt x="98" y="12"/>
                      <a:pt x="98" y="12"/>
                      <a:pt x="97" y="12"/>
                    </a:cubicBezTo>
                    <a:cubicBezTo>
                      <a:pt x="98" y="11"/>
                      <a:pt x="98" y="11"/>
                      <a:pt x="99" y="10"/>
                    </a:cubicBezTo>
                    <a:cubicBezTo>
                      <a:pt x="99" y="10"/>
                      <a:pt x="99" y="10"/>
                      <a:pt x="99" y="10"/>
                    </a:cubicBezTo>
                    <a:cubicBezTo>
                      <a:pt x="99" y="9"/>
                      <a:pt x="99" y="9"/>
                      <a:pt x="99" y="9"/>
                    </a:cubicBezTo>
                    <a:cubicBezTo>
                      <a:pt x="98" y="9"/>
                      <a:pt x="98" y="9"/>
                      <a:pt x="98" y="9"/>
                    </a:cubicBezTo>
                    <a:cubicBezTo>
                      <a:pt x="99" y="7"/>
                      <a:pt x="100" y="7"/>
                      <a:pt x="100" y="7"/>
                    </a:cubicBezTo>
                    <a:cubicBezTo>
                      <a:pt x="100" y="6"/>
                      <a:pt x="103" y="5"/>
                      <a:pt x="103" y="4"/>
                    </a:cubicBezTo>
                    <a:cubicBezTo>
                      <a:pt x="103" y="4"/>
                      <a:pt x="100" y="4"/>
                      <a:pt x="100" y="3"/>
                    </a:cubicBezTo>
                    <a:cubicBezTo>
                      <a:pt x="100" y="3"/>
                      <a:pt x="99" y="0"/>
                      <a:pt x="98" y="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79" name="Freeform 453"/>
              <p:cNvSpPr>
                <a:spLocks/>
              </p:cNvSpPr>
              <p:nvPr/>
            </p:nvSpPr>
            <p:spPr bwMode="auto">
              <a:xfrm>
                <a:off x="617" y="980"/>
                <a:ext cx="6" cy="8"/>
              </a:xfrm>
              <a:custGeom>
                <a:avLst/>
                <a:gdLst>
                  <a:gd name="T0" fmla="*/ 1 w 3"/>
                  <a:gd name="T1" fmla="*/ 4 h 4"/>
                  <a:gd name="T2" fmla="*/ 2 w 3"/>
                  <a:gd name="T3" fmla="*/ 3 h 4"/>
                  <a:gd name="T4" fmla="*/ 2 w 3"/>
                  <a:gd name="T5" fmla="*/ 0 h 4"/>
                  <a:gd name="T6" fmla="*/ 0 w 3"/>
                  <a:gd name="T7" fmla="*/ 3 h 4"/>
                  <a:gd name="T8" fmla="*/ 1 w 3"/>
                  <a:gd name="T9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3"/>
                      <a:pt x="2" y="3"/>
                      <a:pt x="2" y="3"/>
                    </a:cubicBezTo>
                    <a:cubicBezTo>
                      <a:pt x="1" y="0"/>
                      <a:pt x="3" y="0"/>
                      <a:pt x="2" y="0"/>
                    </a:cubicBezTo>
                    <a:cubicBezTo>
                      <a:pt x="2" y="0"/>
                      <a:pt x="1" y="3"/>
                      <a:pt x="0" y="3"/>
                    </a:cubicBezTo>
                    <a:cubicBezTo>
                      <a:pt x="1" y="3"/>
                      <a:pt x="1" y="3"/>
                      <a:pt x="1" y="4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0" name="Freeform 454"/>
              <p:cNvSpPr>
                <a:spLocks/>
              </p:cNvSpPr>
              <p:nvPr/>
            </p:nvSpPr>
            <p:spPr bwMode="auto">
              <a:xfrm>
                <a:off x="525" y="1110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1 w 1"/>
                  <a:gd name="T3" fmla="*/ 0 h 1"/>
                  <a:gd name="T4" fmla="*/ 0 w 1"/>
                  <a:gd name="T5" fmla="*/ 1 h 1"/>
                  <a:gd name="T6" fmla="*/ 0 w 1"/>
                  <a:gd name="T7" fmla="*/ 1 h 1"/>
                  <a:gd name="T8" fmla="*/ 1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1" name="Freeform 455"/>
              <p:cNvSpPr>
                <a:spLocks/>
              </p:cNvSpPr>
              <p:nvPr/>
            </p:nvSpPr>
            <p:spPr bwMode="auto">
              <a:xfrm>
                <a:off x="621" y="948"/>
                <a:ext cx="12" cy="14"/>
              </a:xfrm>
              <a:custGeom>
                <a:avLst/>
                <a:gdLst>
                  <a:gd name="T0" fmla="*/ 5 w 6"/>
                  <a:gd name="T1" fmla="*/ 1 h 7"/>
                  <a:gd name="T2" fmla="*/ 4 w 6"/>
                  <a:gd name="T3" fmla="*/ 0 h 7"/>
                  <a:gd name="T4" fmla="*/ 1 w 6"/>
                  <a:gd name="T5" fmla="*/ 1 h 7"/>
                  <a:gd name="T6" fmla="*/ 4 w 6"/>
                  <a:gd name="T7" fmla="*/ 1 h 7"/>
                  <a:gd name="T8" fmla="*/ 1 w 6"/>
                  <a:gd name="T9" fmla="*/ 2 h 7"/>
                  <a:gd name="T10" fmla="*/ 0 w 6"/>
                  <a:gd name="T11" fmla="*/ 3 h 7"/>
                  <a:gd name="T12" fmla="*/ 1 w 6"/>
                  <a:gd name="T13" fmla="*/ 3 h 7"/>
                  <a:gd name="T14" fmla="*/ 1 w 6"/>
                  <a:gd name="T15" fmla="*/ 6 h 7"/>
                  <a:gd name="T16" fmla="*/ 4 w 6"/>
                  <a:gd name="T17" fmla="*/ 6 h 7"/>
                  <a:gd name="T18" fmla="*/ 5 w 6"/>
                  <a:gd name="T19" fmla="*/ 3 h 7"/>
                  <a:gd name="T20" fmla="*/ 4 w 6"/>
                  <a:gd name="T21" fmla="*/ 3 h 7"/>
                  <a:gd name="T22" fmla="*/ 5 w 6"/>
                  <a:gd name="T23" fmla="*/ 2 h 7"/>
                  <a:gd name="T24" fmla="*/ 6 w 6"/>
                  <a:gd name="T25" fmla="*/ 1 h 7"/>
                  <a:gd name="T26" fmla="*/ 5 w 6"/>
                  <a:gd name="T27" fmla="*/ 0 h 7"/>
                  <a:gd name="T28" fmla="*/ 5 w 6"/>
                  <a:gd name="T29" fmla="*/ 1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" h="7">
                    <a:moveTo>
                      <a:pt x="5" y="1"/>
                    </a:moveTo>
                    <a:cubicBezTo>
                      <a:pt x="4" y="0"/>
                      <a:pt x="4" y="1"/>
                      <a:pt x="4" y="0"/>
                    </a:cubicBezTo>
                    <a:cubicBezTo>
                      <a:pt x="4" y="0"/>
                      <a:pt x="1" y="0"/>
                      <a:pt x="1" y="1"/>
                    </a:cubicBezTo>
                    <a:cubicBezTo>
                      <a:pt x="4" y="1"/>
                      <a:pt x="1" y="1"/>
                      <a:pt x="4" y="1"/>
                    </a:cubicBezTo>
                    <a:cubicBezTo>
                      <a:pt x="1" y="1"/>
                      <a:pt x="1" y="1"/>
                      <a:pt x="1" y="2"/>
                    </a:cubicBezTo>
                    <a:cubicBezTo>
                      <a:pt x="1" y="2"/>
                      <a:pt x="0" y="2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6"/>
                    </a:cubicBezTo>
                    <a:cubicBezTo>
                      <a:pt x="4" y="6"/>
                      <a:pt x="4" y="7"/>
                      <a:pt x="4" y="6"/>
                    </a:cubicBezTo>
                    <a:cubicBezTo>
                      <a:pt x="4" y="6"/>
                      <a:pt x="4" y="3"/>
                      <a:pt x="5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1" y="2"/>
                      <a:pt x="4" y="2"/>
                      <a:pt x="5" y="2"/>
                    </a:cubicBezTo>
                    <a:cubicBezTo>
                      <a:pt x="6" y="2"/>
                      <a:pt x="5" y="1"/>
                      <a:pt x="6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6" y="1"/>
                      <a:pt x="5" y="1"/>
                      <a:pt x="5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2" name="Freeform 456"/>
              <p:cNvSpPr>
                <a:spLocks/>
              </p:cNvSpPr>
              <p:nvPr/>
            </p:nvSpPr>
            <p:spPr bwMode="auto">
              <a:xfrm>
                <a:off x="599" y="1506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3" name="Freeform 457"/>
              <p:cNvSpPr>
                <a:spLocks/>
              </p:cNvSpPr>
              <p:nvPr/>
            </p:nvSpPr>
            <p:spPr bwMode="auto">
              <a:xfrm>
                <a:off x="607" y="149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4" name="Freeform 458"/>
              <p:cNvSpPr>
                <a:spLocks/>
              </p:cNvSpPr>
              <p:nvPr/>
            </p:nvSpPr>
            <p:spPr bwMode="auto">
              <a:xfrm>
                <a:off x="609" y="149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5" name="Freeform 459"/>
              <p:cNvSpPr>
                <a:spLocks/>
              </p:cNvSpPr>
              <p:nvPr/>
            </p:nvSpPr>
            <p:spPr bwMode="auto">
              <a:xfrm>
                <a:off x="609" y="149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6" name="Rectangle 460"/>
              <p:cNvSpPr>
                <a:spLocks noChangeArrowheads="1"/>
              </p:cNvSpPr>
              <p:nvPr/>
            </p:nvSpPr>
            <p:spPr bwMode="auto">
              <a:xfrm>
                <a:off x="561" y="1568"/>
                <a:ext cx="1" cy="2"/>
              </a:xfrm>
              <a:prstGeom prst="rect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7" name="Freeform 461"/>
              <p:cNvSpPr>
                <a:spLocks/>
              </p:cNvSpPr>
              <p:nvPr/>
            </p:nvSpPr>
            <p:spPr bwMode="auto">
              <a:xfrm>
                <a:off x="559" y="1568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8" name="Freeform 462"/>
              <p:cNvSpPr>
                <a:spLocks/>
              </p:cNvSpPr>
              <p:nvPr/>
            </p:nvSpPr>
            <p:spPr bwMode="auto">
              <a:xfrm>
                <a:off x="593" y="1514"/>
                <a:ext cx="4" cy="4"/>
              </a:xfrm>
              <a:custGeom>
                <a:avLst/>
                <a:gdLst>
                  <a:gd name="T0" fmla="*/ 1 w 2"/>
                  <a:gd name="T1" fmla="*/ 2 h 2"/>
                  <a:gd name="T2" fmla="*/ 2 w 2"/>
                  <a:gd name="T3" fmla="*/ 0 h 2"/>
                  <a:gd name="T4" fmla="*/ 1 w 2"/>
                  <a:gd name="T5" fmla="*/ 0 h 2"/>
                  <a:gd name="T6" fmla="*/ 1 w 2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1" y="2"/>
                    </a:moveTo>
                    <a:cubicBezTo>
                      <a:pt x="1" y="2"/>
                      <a:pt x="1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89" name="Freeform 463"/>
              <p:cNvSpPr>
                <a:spLocks/>
              </p:cNvSpPr>
              <p:nvPr/>
            </p:nvSpPr>
            <p:spPr bwMode="auto">
              <a:xfrm>
                <a:off x="593" y="151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0 w 1"/>
                  <a:gd name="T3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0" name="Freeform 464"/>
              <p:cNvSpPr>
                <a:spLocks/>
              </p:cNvSpPr>
              <p:nvPr/>
            </p:nvSpPr>
            <p:spPr bwMode="auto">
              <a:xfrm>
                <a:off x="623" y="146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1" name="Freeform 465"/>
              <p:cNvSpPr>
                <a:spLocks/>
              </p:cNvSpPr>
              <p:nvPr/>
            </p:nvSpPr>
            <p:spPr bwMode="auto">
              <a:xfrm>
                <a:off x="529" y="1620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2" name="Freeform 466"/>
              <p:cNvSpPr>
                <a:spLocks/>
              </p:cNvSpPr>
              <p:nvPr/>
            </p:nvSpPr>
            <p:spPr bwMode="auto">
              <a:xfrm>
                <a:off x="623" y="146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3" name="Freeform 467"/>
              <p:cNvSpPr>
                <a:spLocks/>
              </p:cNvSpPr>
              <p:nvPr/>
            </p:nvSpPr>
            <p:spPr bwMode="auto">
              <a:xfrm>
                <a:off x="623" y="1464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4" name="Freeform 468"/>
              <p:cNvSpPr>
                <a:spLocks/>
              </p:cNvSpPr>
              <p:nvPr/>
            </p:nvSpPr>
            <p:spPr bwMode="auto">
              <a:xfrm>
                <a:off x="623" y="146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5" name="Freeform 469"/>
              <p:cNvSpPr>
                <a:spLocks/>
              </p:cNvSpPr>
              <p:nvPr/>
            </p:nvSpPr>
            <p:spPr bwMode="auto">
              <a:xfrm>
                <a:off x="615" y="1478"/>
                <a:ext cx="6" cy="2"/>
              </a:xfrm>
              <a:custGeom>
                <a:avLst/>
                <a:gdLst>
                  <a:gd name="T0" fmla="*/ 2 w 3"/>
                  <a:gd name="T1" fmla="*/ 1 h 1"/>
                  <a:gd name="T2" fmla="*/ 3 w 3"/>
                  <a:gd name="T3" fmla="*/ 0 h 1"/>
                  <a:gd name="T4" fmla="*/ 2 w 3"/>
                  <a:gd name="T5" fmla="*/ 0 h 1"/>
                  <a:gd name="T6" fmla="*/ 0 w 3"/>
                  <a:gd name="T7" fmla="*/ 0 h 1"/>
                  <a:gd name="T8" fmla="*/ 2 w 3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2" y="0"/>
                      <a:pt x="2" y="1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2" y="1"/>
                      <a:pt x="0" y="0"/>
                    </a:cubicBezTo>
                    <a:cubicBezTo>
                      <a:pt x="0" y="1"/>
                      <a:pt x="0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6" name="Freeform 470"/>
              <p:cNvSpPr>
                <a:spLocks/>
              </p:cNvSpPr>
              <p:nvPr/>
            </p:nvSpPr>
            <p:spPr bwMode="auto">
              <a:xfrm>
                <a:off x="607" y="14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7" name="Freeform 471"/>
              <p:cNvSpPr>
                <a:spLocks/>
              </p:cNvSpPr>
              <p:nvPr/>
            </p:nvSpPr>
            <p:spPr bwMode="auto">
              <a:xfrm>
                <a:off x="621" y="1462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8" name="Freeform 472"/>
              <p:cNvSpPr>
                <a:spLocks/>
              </p:cNvSpPr>
              <p:nvPr/>
            </p:nvSpPr>
            <p:spPr bwMode="auto">
              <a:xfrm>
                <a:off x="613" y="1480"/>
                <a:ext cx="2" cy="6"/>
              </a:xfrm>
              <a:custGeom>
                <a:avLst/>
                <a:gdLst>
                  <a:gd name="T0" fmla="*/ 1 w 1"/>
                  <a:gd name="T1" fmla="*/ 2 h 3"/>
                  <a:gd name="T2" fmla="*/ 0 w 1"/>
                  <a:gd name="T3" fmla="*/ 2 h 3"/>
                  <a:gd name="T4" fmla="*/ 1 w 1"/>
                  <a:gd name="T5" fmla="*/ 2 h 3"/>
                  <a:gd name="T6" fmla="*/ 0 w 1"/>
                  <a:gd name="T7" fmla="*/ 0 h 3"/>
                  <a:gd name="T8" fmla="*/ 0 w 1"/>
                  <a:gd name="T9" fmla="*/ 2 h 3"/>
                  <a:gd name="T10" fmla="*/ 1 w 1"/>
                  <a:gd name="T11" fmla="*/ 2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2"/>
                    </a:moveTo>
                    <a:cubicBezTo>
                      <a:pt x="1" y="2"/>
                      <a:pt x="0" y="2"/>
                      <a:pt x="0" y="2"/>
                    </a:cubicBezTo>
                    <a:cubicBezTo>
                      <a:pt x="0" y="2"/>
                      <a:pt x="1" y="3"/>
                      <a:pt x="1" y="2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99" name="Freeform 473"/>
              <p:cNvSpPr>
                <a:spLocks/>
              </p:cNvSpPr>
              <p:nvPr/>
            </p:nvSpPr>
            <p:spPr bwMode="auto">
              <a:xfrm>
                <a:off x="619" y="1472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0" name="Freeform 474"/>
              <p:cNvSpPr>
                <a:spLocks/>
              </p:cNvSpPr>
              <p:nvPr/>
            </p:nvSpPr>
            <p:spPr bwMode="auto">
              <a:xfrm>
                <a:off x="615" y="1472"/>
                <a:ext cx="6" cy="4"/>
              </a:xfrm>
              <a:custGeom>
                <a:avLst/>
                <a:gdLst>
                  <a:gd name="T0" fmla="*/ 2 w 3"/>
                  <a:gd name="T1" fmla="*/ 2 h 2"/>
                  <a:gd name="T2" fmla="*/ 3 w 3"/>
                  <a:gd name="T3" fmla="*/ 1 h 2"/>
                  <a:gd name="T4" fmla="*/ 2 w 3"/>
                  <a:gd name="T5" fmla="*/ 0 h 2"/>
                  <a:gd name="T6" fmla="*/ 0 w 3"/>
                  <a:gd name="T7" fmla="*/ 1 h 2"/>
                  <a:gd name="T8" fmla="*/ 2 w 3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2" y="1"/>
                      <a:pt x="3" y="1"/>
                      <a:pt x="3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1"/>
                      <a:pt x="0" y="1"/>
                    </a:cubicBezTo>
                    <a:cubicBezTo>
                      <a:pt x="2" y="1"/>
                      <a:pt x="2" y="1"/>
                      <a:pt x="2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1" name="Freeform 475"/>
              <p:cNvSpPr>
                <a:spLocks/>
              </p:cNvSpPr>
              <p:nvPr/>
            </p:nvSpPr>
            <p:spPr bwMode="auto">
              <a:xfrm>
                <a:off x="529" y="1620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0 h 1"/>
                  <a:gd name="T4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2" name="Oval 476"/>
              <p:cNvSpPr>
                <a:spLocks noChangeArrowheads="1"/>
              </p:cNvSpPr>
              <p:nvPr/>
            </p:nvSpPr>
            <p:spPr bwMode="auto">
              <a:xfrm>
                <a:off x="529" y="1622"/>
                <a:ext cx="1" cy="1"/>
              </a:xfrm>
              <a:prstGeom prst="ellipse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3" name="Freeform 477"/>
              <p:cNvSpPr>
                <a:spLocks/>
              </p:cNvSpPr>
              <p:nvPr/>
            </p:nvSpPr>
            <p:spPr bwMode="auto">
              <a:xfrm>
                <a:off x="529" y="1620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4" name="Freeform 478"/>
              <p:cNvSpPr>
                <a:spLocks/>
              </p:cNvSpPr>
              <p:nvPr/>
            </p:nvSpPr>
            <p:spPr bwMode="auto">
              <a:xfrm>
                <a:off x="615" y="1472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5" name="Freeform 479"/>
              <p:cNvSpPr>
                <a:spLocks/>
              </p:cNvSpPr>
              <p:nvPr/>
            </p:nvSpPr>
            <p:spPr bwMode="auto">
              <a:xfrm>
                <a:off x="515" y="164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6" name="Freeform 480"/>
              <p:cNvSpPr>
                <a:spLocks/>
              </p:cNvSpPr>
              <p:nvPr/>
            </p:nvSpPr>
            <p:spPr bwMode="auto">
              <a:xfrm>
                <a:off x="615" y="147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7" name="Freeform 481"/>
              <p:cNvSpPr>
                <a:spLocks/>
              </p:cNvSpPr>
              <p:nvPr/>
            </p:nvSpPr>
            <p:spPr bwMode="auto">
              <a:xfrm>
                <a:off x="615" y="1474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8" name="Freeform 482"/>
              <p:cNvSpPr>
                <a:spLocks/>
              </p:cNvSpPr>
              <p:nvPr/>
            </p:nvSpPr>
            <p:spPr bwMode="auto">
              <a:xfrm>
                <a:off x="605" y="1486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1 w 1"/>
                  <a:gd name="T3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09" name="Freeform 483"/>
              <p:cNvSpPr>
                <a:spLocks/>
              </p:cNvSpPr>
              <p:nvPr/>
            </p:nvSpPr>
            <p:spPr bwMode="auto">
              <a:xfrm>
                <a:off x="527" y="1622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0" name="Freeform 484"/>
              <p:cNvSpPr>
                <a:spLocks/>
              </p:cNvSpPr>
              <p:nvPr/>
            </p:nvSpPr>
            <p:spPr bwMode="auto">
              <a:xfrm>
                <a:off x="423" y="1438"/>
                <a:ext cx="208" cy="336"/>
              </a:xfrm>
              <a:custGeom>
                <a:avLst/>
                <a:gdLst>
                  <a:gd name="T0" fmla="*/ 100 w 104"/>
                  <a:gd name="T1" fmla="*/ 4 h 168"/>
                  <a:gd name="T2" fmla="*/ 95 w 104"/>
                  <a:gd name="T3" fmla="*/ 8 h 168"/>
                  <a:gd name="T4" fmla="*/ 88 w 104"/>
                  <a:gd name="T5" fmla="*/ 19 h 168"/>
                  <a:gd name="T6" fmla="*/ 86 w 104"/>
                  <a:gd name="T7" fmla="*/ 21 h 168"/>
                  <a:gd name="T8" fmla="*/ 85 w 104"/>
                  <a:gd name="T9" fmla="*/ 25 h 168"/>
                  <a:gd name="T10" fmla="*/ 78 w 104"/>
                  <a:gd name="T11" fmla="*/ 36 h 168"/>
                  <a:gd name="T12" fmla="*/ 72 w 104"/>
                  <a:gd name="T13" fmla="*/ 45 h 168"/>
                  <a:gd name="T14" fmla="*/ 68 w 104"/>
                  <a:gd name="T15" fmla="*/ 49 h 168"/>
                  <a:gd name="T16" fmla="*/ 63 w 104"/>
                  <a:gd name="T17" fmla="*/ 57 h 168"/>
                  <a:gd name="T18" fmla="*/ 54 w 104"/>
                  <a:gd name="T19" fmla="*/ 72 h 168"/>
                  <a:gd name="T20" fmla="*/ 52 w 104"/>
                  <a:gd name="T21" fmla="*/ 80 h 168"/>
                  <a:gd name="T22" fmla="*/ 46 w 104"/>
                  <a:gd name="T23" fmla="*/ 89 h 168"/>
                  <a:gd name="T24" fmla="*/ 45 w 104"/>
                  <a:gd name="T25" fmla="*/ 91 h 168"/>
                  <a:gd name="T26" fmla="*/ 30 w 104"/>
                  <a:gd name="T27" fmla="*/ 110 h 168"/>
                  <a:gd name="T28" fmla="*/ 17 w 104"/>
                  <a:gd name="T29" fmla="*/ 136 h 168"/>
                  <a:gd name="T30" fmla="*/ 6 w 104"/>
                  <a:gd name="T31" fmla="*/ 155 h 168"/>
                  <a:gd name="T32" fmla="*/ 9 w 104"/>
                  <a:gd name="T33" fmla="*/ 161 h 168"/>
                  <a:gd name="T34" fmla="*/ 14 w 104"/>
                  <a:gd name="T35" fmla="*/ 150 h 168"/>
                  <a:gd name="T36" fmla="*/ 19 w 104"/>
                  <a:gd name="T37" fmla="*/ 144 h 168"/>
                  <a:gd name="T38" fmla="*/ 23 w 104"/>
                  <a:gd name="T39" fmla="*/ 138 h 168"/>
                  <a:gd name="T40" fmla="*/ 26 w 104"/>
                  <a:gd name="T41" fmla="*/ 134 h 168"/>
                  <a:gd name="T42" fmla="*/ 27 w 104"/>
                  <a:gd name="T43" fmla="*/ 131 h 168"/>
                  <a:gd name="T44" fmla="*/ 32 w 104"/>
                  <a:gd name="T45" fmla="*/ 121 h 168"/>
                  <a:gd name="T46" fmla="*/ 35 w 104"/>
                  <a:gd name="T47" fmla="*/ 117 h 168"/>
                  <a:gd name="T48" fmla="*/ 37 w 104"/>
                  <a:gd name="T49" fmla="*/ 112 h 168"/>
                  <a:gd name="T50" fmla="*/ 39 w 104"/>
                  <a:gd name="T51" fmla="*/ 108 h 168"/>
                  <a:gd name="T52" fmla="*/ 43 w 104"/>
                  <a:gd name="T53" fmla="*/ 105 h 168"/>
                  <a:gd name="T54" fmla="*/ 43 w 104"/>
                  <a:gd name="T55" fmla="*/ 103 h 168"/>
                  <a:gd name="T56" fmla="*/ 49 w 104"/>
                  <a:gd name="T57" fmla="*/ 101 h 168"/>
                  <a:gd name="T58" fmla="*/ 49 w 104"/>
                  <a:gd name="T59" fmla="*/ 96 h 168"/>
                  <a:gd name="T60" fmla="*/ 50 w 104"/>
                  <a:gd name="T61" fmla="*/ 96 h 168"/>
                  <a:gd name="T62" fmla="*/ 53 w 104"/>
                  <a:gd name="T63" fmla="*/ 91 h 168"/>
                  <a:gd name="T64" fmla="*/ 54 w 104"/>
                  <a:gd name="T65" fmla="*/ 90 h 168"/>
                  <a:gd name="T66" fmla="*/ 54 w 104"/>
                  <a:gd name="T67" fmla="*/ 88 h 168"/>
                  <a:gd name="T68" fmla="*/ 58 w 104"/>
                  <a:gd name="T69" fmla="*/ 83 h 168"/>
                  <a:gd name="T70" fmla="*/ 61 w 104"/>
                  <a:gd name="T71" fmla="*/ 79 h 168"/>
                  <a:gd name="T72" fmla="*/ 62 w 104"/>
                  <a:gd name="T73" fmla="*/ 77 h 168"/>
                  <a:gd name="T74" fmla="*/ 66 w 104"/>
                  <a:gd name="T75" fmla="*/ 70 h 168"/>
                  <a:gd name="T76" fmla="*/ 66 w 104"/>
                  <a:gd name="T77" fmla="*/ 67 h 168"/>
                  <a:gd name="T78" fmla="*/ 68 w 104"/>
                  <a:gd name="T79" fmla="*/ 66 h 168"/>
                  <a:gd name="T80" fmla="*/ 69 w 104"/>
                  <a:gd name="T81" fmla="*/ 64 h 168"/>
                  <a:gd name="T82" fmla="*/ 73 w 104"/>
                  <a:gd name="T83" fmla="*/ 59 h 168"/>
                  <a:gd name="T84" fmla="*/ 75 w 104"/>
                  <a:gd name="T85" fmla="*/ 53 h 168"/>
                  <a:gd name="T86" fmla="*/ 78 w 104"/>
                  <a:gd name="T87" fmla="*/ 50 h 168"/>
                  <a:gd name="T88" fmla="*/ 80 w 104"/>
                  <a:gd name="T89" fmla="*/ 47 h 168"/>
                  <a:gd name="T90" fmla="*/ 85 w 104"/>
                  <a:gd name="T91" fmla="*/ 41 h 168"/>
                  <a:gd name="T92" fmla="*/ 81 w 104"/>
                  <a:gd name="T93" fmla="*/ 36 h 168"/>
                  <a:gd name="T94" fmla="*/ 87 w 104"/>
                  <a:gd name="T95" fmla="*/ 36 h 168"/>
                  <a:gd name="T96" fmla="*/ 88 w 104"/>
                  <a:gd name="T97" fmla="*/ 34 h 168"/>
                  <a:gd name="T98" fmla="*/ 88 w 104"/>
                  <a:gd name="T99" fmla="*/ 32 h 168"/>
                  <a:gd name="T100" fmla="*/ 92 w 104"/>
                  <a:gd name="T101" fmla="*/ 30 h 168"/>
                  <a:gd name="T102" fmla="*/ 93 w 104"/>
                  <a:gd name="T103" fmla="*/ 28 h 168"/>
                  <a:gd name="T104" fmla="*/ 93 w 104"/>
                  <a:gd name="T105" fmla="*/ 25 h 168"/>
                  <a:gd name="T106" fmla="*/ 91 w 104"/>
                  <a:gd name="T107" fmla="*/ 24 h 168"/>
                  <a:gd name="T108" fmla="*/ 92 w 104"/>
                  <a:gd name="T109" fmla="*/ 24 h 168"/>
                  <a:gd name="T110" fmla="*/ 95 w 104"/>
                  <a:gd name="T111" fmla="*/ 21 h 168"/>
                  <a:gd name="T112" fmla="*/ 96 w 104"/>
                  <a:gd name="T113" fmla="*/ 18 h 168"/>
                  <a:gd name="T114" fmla="*/ 96 w 104"/>
                  <a:gd name="T115" fmla="*/ 18 h 168"/>
                  <a:gd name="T116" fmla="*/ 98 w 104"/>
                  <a:gd name="T117" fmla="*/ 12 h 168"/>
                  <a:gd name="T118" fmla="*/ 100 w 104"/>
                  <a:gd name="T119" fmla="*/ 10 h 168"/>
                  <a:gd name="T120" fmla="*/ 102 w 104"/>
                  <a:gd name="T121" fmla="*/ 5 h 168"/>
                  <a:gd name="T122" fmla="*/ 104 w 104"/>
                  <a:gd name="T123" fmla="*/ 0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04" h="168">
                    <a:moveTo>
                      <a:pt x="100" y="0"/>
                    </a:moveTo>
                    <a:cubicBezTo>
                      <a:pt x="100" y="0"/>
                      <a:pt x="99" y="0"/>
                      <a:pt x="99" y="1"/>
                    </a:cubicBezTo>
                    <a:cubicBezTo>
                      <a:pt x="100" y="4"/>
                      <a:pt x="98" y="4"/>
                      <a:pt x="98" y="4"/>
                    </a:cubicBezTo>
                    <a:cubicBezTo>
                      <a:pt x="99" y="4"/>
                      <a:pt x="100" y="4"/>
                      <a:pt x="100" y="4"/>
                    </a:cubicBezTo>
                    <a:cubicBezTo>
                      <a:pt x="100" y="5"/>
                      <a:pt x="100" y="4"/>
                      <a:pt x="100" y="5"/>
                    </a:cubicBezTo>
                    <a:cubicBezTo>
                      <a:pt x="99" y="5"/>
                      <a:pt x="99" y="5"/>
                      <a:pt x="99" y="5"/>
                    </a:cubicBezTo>
                    <a:cubicBezTo>
                      <a:pt x="98" y="5"/>
                      <a:pt x="98" y="5"/>
                      <a:pt x="96" y="6"/>
                    </a:cubicBezTo>
                    <a:cubicBezTo>
                      <a:pt x="96" y="7"/>
                      <a:pt x="96" y="7"/>
                      <a:pt x="95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5" y="8"/>
                      <a:pt x="95" y="10"/>
                      <a:pt x="93" y="11"/>
                    </a:cubicBezTo>
                    <a:cubicBezTo>
                      <a:pt x="93" y="12"/>
                      <a:pt x="92" y="12"/>
                      <a:pt x="92" y="13"/>
                    </a:cubicBezTo>
                    <a:cubicBezTo>
                      <a:pt x="91" y="15"/>
                      <a:pt x="89" y="17"/>
                      <a:pt x="88" y="19"/>
                    </a:cubicBezTo>
                    <a:cubicBezTo>
                      <a:pt x="89" y="19"/>
                      <a:pt x="89" y="19"/>
                      <a:pt x="89" y="19"/>
                    </a:cubicBezTo>
                    <a:cubicBezTo>
                      <a:pt x="88" y="19"/>
                      <a:pt x="89" y="19"/>
                      <a:pt x="89" y="20"/>
                    </a:cubicBezTo>
                    <a:cubicBezTo>
                      <a:pt x="89" y="19"/>
                      <a:pt x="88" y="20"/>
                      <a:pt x="88" y="20"/>
                    </a:cubicBezTo>
                    <a:cubicBezTo>
                      <a:pt x="88" y="20"/>
                      <a:pt x="87" y="21"/>
                      <a:pt x="86" y="21"/>
                    </a:cubicBezTo>
                    <a:cubicBezTo>
                      <a:pt x="86" y="23"/>
                      <a:pt x="86" y="23"/>
                      <a:pt x="86" y="23"/>
                    </a:cubicBezTo>
                    <a:cubicBezTo>
                      <a:pt x="85" y="23"/>
                      <a:pt x="85" y="24"/>
                      <a:pt x="85" y="25"/>
                    </a:cubicBezTo>
                    <a:cubicBezTo>
                      <a:pt x="85" y="25"/>
                      <a:pt x="85" y="25"/>
                      <a:pt x="85" y="25"/>
                    </a:cubicBezTo>
                    <a:cubicBezTo>
                      <a:pt x="85" y="25"/>
                      <a:pt x="85" y="25"/>
                      <a:pt x="85" y="25"/>
                    </a:cubicBezTo>
                    <a:cubicBezTo>
                      <a:pt x="84" y="26"/>
                      <a:pt x="84" y="26"/>
                      <a:pt x="84" y="26"/>
                    </a:cubicBezTo>
                    <a:cubicBezTo>
                      <a:pt x="81" y="26"/>
                      <a:pt x="81" y="28"/>
                      <a:pt x="81" y="30"/>
                    </a:cubicBezTo>
                    <a:cubicBezTo>
                      <a:pt x="79" y="31"/>
                      <a:pt x="79" y="33"/>
                      <a:pt x="76" y="34"/>
                    </a:cubicBezTo>
                    <a:cubicBezTo>
                      <a:pt x="78" y="36"/>
                      <a:pt x="78" y="36"/>
                      <a:pt x="78" y="36"/>
                    </a:cubicBezTo>
                    <a:cubicBezTo>
                      <a:pt x="75" y="37"/>
                      <a:pt x="75" y="40"/>
                      <a:pt x="73" y="41"/>
                    </a:cubicBezTo>
                    <a:cubicBezTo>
                      <a:pt x="74" y="43"/>
                      <a:pt x="74" y="43"/>
                      <a:pt x="74" y="43"/>
                    </a:cubicBezTo>
                    <a:cubicBezTo>
                      <a:pt x="74" y="43"/>
                      <a:pt x="73" y="44"/>
                      <a:pt x="73" y="43"/>
                    </a:cubicBezTo>
                    <a:cubicBezTo>
                      <a:pt x="73" y="44"/>
                      <a:pt x="72" y="44"/>
                      <a:pt x="72" y="45"/>
                    </a:cubicBezTo>
                    <a:cubicBezTo>
                      <a:pt x="72" y="45"/>
                      <a:pt x="72" y="45"/>
                      <a:pt x="69" y="45"/>
                    </a:cubicBezTo>
                    <a:cubicBezTo>
                      <a:pt x="69" y="46"/>
                      <a:pt x="69" y="47"/>
                      <a:pt x="68" y="47"/>
                    </a:cubicBezTo>
                    <a:cubicBezTo>
                      <a:pt x="69" y="47"/>
                      <a:pt x="69" y="47"/>
                      <a:pt x="69" y="49"/>
                    </a:cubicBezTo>
                    <a:cubicBezTo>
                      <a:pt x="68" y="49"/>
                      <a:pt x="68" y="50"/>
                      <a:pt x="68" y="49"/>
                    </a:cubicBezTo>
                    <a:cubicBezTo>
                      <a:pt x="68" y="50"/>
                      <a:pt x="66" y="52"/>
                      <a:pt x="66" y="53"/>
                    </a:cubicBezTo>
                    <a:cubicBezTo>
                      <a:pt x="65" y="54"/>
                      <a:pt x="65" y="56"/>
                      <a:pt x="63" y="56"/>
                    </a:cubicBezTo>
                    <a:cubicBezTo>
                      <a:pt x="63" y="57"/>
                      <a:pt x="65" y="56"/>
                      <a:pt x="65" y="57"/>
                    </a:cubicBezTo>
                    <a:cubicBezTo>
                      <a:pt x="63" y="57"/>
                      <a:pt x="63" y="57"/>
                      <a:pt x="63" y="57"/>
                    </a:cubicBezTo>
                    <a:cubicBezTo>
                      <a:pt x="62" y="58"/>
                      <a:pt x="62" y="60"/>
                      <a:pt x="61" y="62"/>
                    </a:cubicBezTo>
                    <a:cubicBezTo>
                      <a:pt x="60" y="64"/>
                      <a:pt x="58" y="67"/>
                      <a:pt x="55" y="70"/>
                    </a:cubicBezTo>
                    <a:cubicBezTo>
                      <a:pt x="56" y="70"/>
                      <a:pt x="56" y="70"/>
                      <a:pt x="56" y="70"/>
                    </a:cubicBezTo>
                    <a:cubicBezTo>
                      <a:pt x="54" y="70"/>
                      <a:pt x="56" y="72"/>
                      <a:pt x="54" y="72"/>
                    </a:cubicBezTo>
                    <a:cubicBezTo>
                      <a:pt x="53" y="73"/>
                      <a:pt x="54" y="76"/>
                      <a:pt x="53" y="77"/>
                    </a:cubicBezTo>
                    <a:cubicBezTo>
                      <a:pt x="53" y="76"/>
                      <a:pt x="53" y="76"/>
                      <a:pt x="53" y="76"/>
                    </a:cubicBezTo>
                    <a:cubicBezTo>
                      <a:pt x="53" y="77"/>
                      <a:pt x="52" y="78"/>
                      <a:pt x="52" y="79"/>
                    </a:cubicBezTo>
                    <a:cubicBezTo>
                      <a:pt x="53" y="79"/>
                      <a:pt x="50" y="79"/>
                      <a:pt x="52" y="80"/>
                    </a:cubicBezTo>
                    <a:cubicBezTo>
                      <a:pt x="50" y="83"/>
                      <a:pt x="48" y="84"/>
                      <a:pt x="46" y="88"/>
                    </a:cubicBezTo>
                    <a:cubicBezTo>
                      <a:pt x="46" y="88"/>
                      <a:pt x="46" y="89"/>
                      <a:pt x="46" y="89"/>
                    </a:cubicBezTo>
                    <a:cubicBezTo>
                      <a:pt x="47" y="89"/>
                      <a:pt x="47" y="89"/>
                      <a:pt x="46" y="89"/>
                    </a:cubicBezTo>
                    <a:cubicBezTo>
                      <a:pt x="46" y="89"/>
                      <a:pt x="46" y="89"/>
                      <a:pt x="46" y="89"/>
                    </a:cubicBezTo>
                    <a:cubicBezTo>
                      <a:pt x="46" y="89"/>
                      <a:pt x="46" y="89"/>
                      <a:pt x="46" y="89"/>
                    </a:cubicBezTo>
                    <a:cubicBezTo>
                      <a:pt x="46" y="89"/>
                      <a:pt x="46" y="89"/>
                      <a:pt x="46" y="89"/>
                    </a:cubicBezTo>
                    <a:cubicBezTo>
                      <a:pt x="45" y="90"/>
                      <a:pt x="48" y="91"/>
                      <a:pt x="46" y="91"/>
                    </a:cubicBezTo>
                    <a:cubicBezTo>
                      <a:pt x="45" y="90"/>
                      <a:pt x="46" y="91"/>
                      <a:pt x="45" y="91"/>
                    </a:cubicBezTo>
                    <a:cubicBezTo>
                      <a:pt x="45" y="92"/>
                      <a:pt x="46" y="92"/>
                      <a:pt x="45" y="92"/>
                    </a:cubicBezTo>
                    <a:cubicBezTo>
                      <a:pt x="45" y="93"/>
                      <a:pt x="45" y="93"/>
                      <a:pt x="45" y="93"/>
                    </a:cubicBezTo>
                    <a:cubicBezTo>
                      <a:pt x="43" y="93"/>
                      <a:pt x="43" y="95"/>
                      <a:pt x="41" y="95"/>
                    </a:cubicBezTo>
                    <a:cubicBezTo>
                      <a:pt x="39" y="101"/>
                      <a:pt x="34" y="105"/>
                      <a:pt x="30" y="110"/>
                    </a:cubicBezTo>
                    <a:cubicBezTo>
                      <a:pt x="28" y="116"/>
                      <a:pt x="26" y="119"/>
                      <a:pt x="22" y="127"/>
                    </a:cubicBezTo>
                    <a:cubicBezTo>
                      <a:pt x="22" y="128"/>
                      <a:pt x="22" y="128"/>
                      <a:pt x="21" y="129"/>
                    </a:cubicBezTo>
                    <a:cubicBezTo>
                      <a:pt x="21" y="129"/>
                      <a:pt x="21" y="130"/>
                      <a:pt x="20" y="130"/>
                    </a:cubicBezTo>
                    <a:cubicBezTo>
                      <a:pt x="19" y="131"/>
                      <a:pt x="17" y="134"/>
                      <a:pt x="17" y="136"/>
                    </a:cubicBezTo>
                    <a:cubicBezTo>
                      <a:pt x="17" y="137"/>
                      <a:pt x="17" y="137"/>
                      <a:pt x="17" y="137"/>
                    </a:cubicBezTo>
                    <a:cubicBezTo>
                      <a:pt x="17" y="137"/>
                      <a:pt x="16" y="137"/>
                      <a:pt x="16" y="136"/>
                    </a:cubicBezTo>
                    <a:cubicBezTo>
                      <a:pt x="12" y="141"/>
                      <a:pt x="10" y="148"/>
                      <a:pt x="8" y="151"/>
                    </a:cubicBezTo>
                    <a:cubicBezTo>
                      <a:pt x="8" y="153"/>
                      <a:pt x="7" y="154"/>
                      <a:pt x="6" y="155"/>
                    </a:cubicBezTo>
                    <a:cubicBezTo>
                      <a:pt x="4" y="161"/>
                      <a:pt x="3" y="164"/>
                      <a:pt x="0" y="167"/>
                    </a:cubicBezTo>
                    <a:cubicBezTo>
                      <a:pt x="0" y="167"/>
                      <a:pt x="3" y="168"/>
                      <a:pt x="4" y="167"/>
                    </a:cubicBezTo>
                    <a:cubicBezTo>
                      <a:pt x="8" y="166"/>
                      <a:pt x="7" y="162"/>
                      <a:pt x="9" y="161"/>
                    </a:cubicBezTo>
                    <a:cubicBezTo>
                      <a:pt x="9" y="161"/>
                      <a:pt x="9" y="161"/>
                      <a:pt x="9" y="161"/>
                    </a:cubicBezTo>
                    <a:cubicBezTo>
                      <a:pt x="9" y="161"/>
                      <a:pt x="9" y="161"/>
                      <a:pt x="9" y="161"/>
                    </a:cubicBezTo>
                    <a:cubicBezTo>
                      <a:pt x="12" y="158"/>
                      <a:pt x="14" y="155"/>
                      <a:pt x="14" y="151"/>
                    </a:cubicBezTo>
                    <a:cubicBezTo>
                      <a:pt x="14" y="150"/>
                      <a:pt x="15" y="150"/>
                      <a:pt x="15" y="150"/>
                    </a:cubicBezTo>
                    <a:cubicBezTo>
                      <a:pt x="15" y="150"/>
                      <a:pt x="15" y="150"/>
                      <a:pt x="14" y="150"/>
                    </a:cubicBezTo>
                    <a:cubicBezTo>
                      <a:pt x="15" y="150"/>
                      <a:pt x="15" y="149"/>
                      <a:pt x="16" y="149"/>
                    </a:cubicBezTo>
                    <a:cubicBezTo>
                      <a:pt x="15" y="149"/>
                      <a:pt x="15" y="149"/>
                      <a:pt x="15" y="148"/>
                    </a:cubicBezTo>
                    <a:cubicBezTo>
                      <a:pt x="16" y="149"/>
                      <a:pt x="16" y="149"/>
                      <a:pt x="16" y="149"/>
                    </a:cubicBezTo>
                    <a:cubicBezTo>
                      <a:pt x="17" y="149"/>
                      <a:pt x="16" y="145"/>
                      <a:pt x="19" y="144"/>
                    </a:cubicBezTo>
                    <a:cubicBezTo>
                      <a:pt x="17" y="144"/>
                      <a:pt x="17" y="144"/>
                      <a:pt x="17" y="144"/>
                    </a:cubicBezTo>
                    <a:cubicBezTo>
                      <a:pt x="20" y="143"/>
                      <a:pt x="21" y="141"/>
                      <a:pt x="22" y="140"/>
                    </a:cubicBezTo>
                    <a:cubicBezTo>
                      <a:pt x="21" y="140"/>
                      <a:pt x="21" y="140"/>
                      <a:pt x="21" y="140"/>
                    </a:cubicBezTo>
                    <a:cubicBezTo>
                      <a:pt x="22" y="140"/>
                      <a:pt x="22" y="138"/>
                      <a:pt x="23" y="138"/>
                    </a:cubicBezTo>
                    <a:cubicBezTo>
                      <a:pt x="22" y="138"/>
                      <a:pt x="26" y="138"/>
                      <a:pt x="26" y="137"/>
                    </a:cubicBezTo>
                    <a:cubicBezTo>
                      <a:pt x="23" y="137"/>
                      <a:pt x="23" y="137"/>
                      <a:pt x="23" y="137"/>
                    </a:cubicBezTo>
                    <a:cubicBezTo>
                      <a:pt x="26" y="137"/>
                      <a:pt x="23" y="136"/>
                      <a:pt x="26" y="136"/>
                    </a:cubicBezTo>
                    <a:cubicBezTo>
                      <a:pt x="27" y="136"/>
                      <a:pt x="26" y="134"/>
                      <a:pt x="26" y="134"/>
                    </a:cubicBezTo>
                    <a:cubicBezTo>
                      <a:pt x="27" y="134"/>
                      <a:pt x="27" y="134"/>
                      <a:pt x="27" y="134"/>
                    </a:cubicBezTo>
                    <a:cubicBezTo>
                      <a:pt x="27" y="134"/>
                      <a:pt x="27" y="134"/>
                      <a:pt x="27" y="132"/>
                    </a:cubicBezTo>
                    <a:cubicBezTo>
                      <a:pt x="27" y="132"/>
                      <a:pt x="27" y="131"/>
                      <a:pt x="28" y="132"/>
                    </a:cubicBezTo>
                    <a:cubicBezTo>
                      <a:pt x="27" y="131"/>
                      <a:pt x="27" y="132"/>
                      <a:pt x="27" y="131"/>
                    </a:cubicBezTo>
                    <a:cubicBezTo>
                      <a:pt x="28" y="130"/>
                      <a:pt x="30" y="127"/>
                      <a:pt x="32" y="124"/>
                    </a:cubicBezTo>
                    <a:cubicBezTo>
                      <a:pt x="32" y="124"/>
                      <a:pt x="32" y="124"/>
                      <a:pt x="30" y="124"/>
                    </a:cubicBezTo>
                    <a:cubicBezTo>
                      <a:pt x="32" y="122"/>
                      <a:pt x="32" y="122"/>
                      <a:pt x="32" y="122"/>
                    </a:cubicBezTo>
                    <a:cubicBezTo>
                      <a:pt x="32" y="122"/>
                      <a:pt x="32" y="122"/>
                      <a:pt x="32" y="121"/>
                    </a:cubicBezTo>
                    <a:cubicBezTo>
                      <a:pt x="33" y="121"/>
                      <a:pt x="33" y="119"/>
                      <a:pt x="34" y="119"/>
                    </a:cubicBezTo>
                    <a:cubicBezTo>
                      <a:pt x="33" y="119"/>
                      <a:pt x="33" y="119"/>
                      <a:pt x="33" y="119"/>
                    </a:cubicBezTo>
                    <a:cubicBezTo>
                      <a:pt x="34" y="119"/>
                      <a:pt x="34" y="118"/>
                      <a:pt x="34" y="118"/>
                    </a:cubicBezTo>
                    <a:cubicBezTo>
                      <a:pt x="34" y="117"/>
                      <a:pt x="35" y="118"/>
                      <a:pt x="35" y="117"/>
                    </a:cubicBezTo>
                    <a:cubicBezTo>
                      <a:pt x="34" y="117"/>
                      <a:pt x="34" y="117"/>
                      <a:pt x="34" y="117"/>
                    </a:cubicBezTo>
                    <a:cubicBezTo>
                      <a:pt x="35" y="117"/>
                      <a:pt x="35" y="116"/>
                      <a:pt x="37" y="115"/>
                    </a:cubicBezTo>
                    <a:cubicBezTo>
                      <a:pt x="37" y="115"/>
                      <a:pt x="37" y="114"/>
                      <a:pt x="39" y="114"/>
                    </a:cubicBezTo>
                    <a:cubicBezTo>
                      <a:pt x="39" y="112"/>
                      <a:pt x="37" y="112"/>
                      <a:pt x="37" y="112"/>
                    </a:cubicBezTo>
                    <a:cubicBezTo>
                      <a:pt x="39" y="112"/>
                      <a:pt x="39" y="110"/>
                      <a:pt x="40" y="112"/>
                    </a:cubicBezTo>
                    <a:cubicBezTo>
                      <a:pt x="40" y="110"/>
                      <a:pt x="40" y="109"/>
                      <a:pt x="41" y="109"/>
                    </a:cubicBezTo>
                    <a:cubicBezTo>
                      <a:pt x="40" y="109"/>
                      <a:pt x="40" y="108"/>
                      <a:pt x="40" y="109"/>
                    </a:cubicBezTo>
                    <a:cubicBezTo>
                      <a:pt x="39" y="108"/>
                      <a:pt x="39" y="108"/>
                      <a:pt x="39" y="108"/>
                    </a:cubicBezTo>
                    <a:cubicBezTo>
                      <a:pt x="40" y="106"/>
                      <a:pt x="40" y="106"/>
                      <a:pt x="40" y="106"/>
                    </a:cubicBezTo>
                    <a:cubicBezTo>
                      <a:pt x="41" y="106"/>
                      <a:pt x="42" y="106"/>
                      <a:pt x="42" y="106"/>
                    </a:cubicBezTo>
                    <a:cubicBezTo>
                      <a:pt x="41" y="105"/>
                      <a:pt x="41" y="105"/>
                      <a:pt x="41" y="105"/>
                    </a:cubicBezTo>
                    <a:cubicBezTo>
                      <a:pt x="42" y="105"/>
                      <a:pt x="43" y="105"/>
                      <a:pt x="43" y="105"/>
                    </a:cubicBezTo>
                    <a:cubicBezTo>
                      <a:pt x="43" y="105"/>
                      <a:pt x="43" y="105"/>
                      <a:pt x="43" y="105"/>
                    </a:cubicBezTo>
                    <a:cubicBezTo>
                      <a:pt x="43" y="104"/>
                      <a:pt x="45" y="104"/>
                      <a:pt x="43" y="103"/>
                    </a:cubicBezTo>
                    <a:cubicBezTo>
                      <a:pt x="43" y="103"/>
                      <a:pt x="43" y="104"/>
                      <a:pt x="43" y="103"/>
                    </a:cubicBezTo>
                    <a:cubicBezTo>
                      <a:pt x="43" y="104"/>
                      <a:pt x="43" y="103"/>
                      <a:pt x="43" y="103"/>
                    </a:cubicBezTo>
                    <a:cubicBezTo>
                      <a:pt x="43" y="103"/>
                      <a:pt x="43" y="103"/>
                      <a:pt x="45" y="103"/>
                    </a:cubicBezTo>
                    <a:cubicBezTo>
                      <a:pt x="45" y="102"/>
                      <a:pt x="45" y="102"/>
                      <a:pt x="45" y="102"/>
                    </a:cubicBezTo>
                    <a:cubicBezTo>
                      <a:pt x="45" y="102"/>
                      <a:pt x="45" y="102"/>
                      <a:pt x="46" y="102"/>
                    </a:cubicBezTo>
                    <a:cubicBezTo>
                      <a:pt x="48" y="101"/>
                      <a:pt x="48" y="101"/>
                      <a:pt x="49" y="101"/>
                    </a:cubicBezTo>
                    <a:cubicBezTo>
                      <a:pt x="49" y="101"/>
                      <a:pt x="48" y="99"/>
                      <a:pt x="48" y="100"/>
                    </a:cubicBezTo>
                    <a:cubicBezTo>
                      <a:pt x="48" y="100"/>
                      <a:pt x="48" y="100"/>
                      <a:pt x="48" y="101"/>
                    </a:cubicBezTo>
                    <a:cubicBezTo>
                      <a:pt x="48" y="100"/>
                      <a:pt x="48" y="100"/>
                      <a:pt x="48" y="100"/>
                    </a:cubicBezTo>
                    <a:cubicBezTo>
                      <a:pt x="49" y="98"/>
                      <a:pt x="50" y="97"/>
                      <a:pt x="49" y="96"/>
                    </a:cubicBezTo>
                    <a:cubicBezTo>
                      <a:pt x="50" y="97"/>
                      <a:pt x="50" y="97"/>
                      <a:pt x="50" y="97"/>
                    </a:cubicBezTo>
                    <a:cubicBezTo>
                      <a:pt x="50" y="96"/>
                      <a:pt x="49" y="96"/>
                      <a:pt x="50" y="96"/>
                    </a:cubicBezTo>
                    <a:cubicBezTo>
                      <a:pt x="49" y="96"/>
                      <a:pt x="50" y="96"/>
                      <a:pt x="50" y="95"/>
                    </a:cubicBezTo>
                    <a:cubicBezTo>
                      <a:pt x="52" y="95"/>
                      <a:pt x="50" y="95"/>
                      <a:pt x="50" y="96"/>
                    </a:cubicBezTo>
                    <a:cubicBezTo>
                      <a:pt x="50" y="95"/>
                      <a:pt x="53" y="93"/>
                      <a:pt x="53" y="92"/>
                    </a:cubicBezTo>
                    <a:cubicBezTo>
                      <a:pt x="52" y="92"/>
                      <a:pt x="52" y="92"/>
                      <a:pt x="53" y="92"/>
                    </a:cubicBezTo>
                    <a:cubicBezTo>
                      <a:pt x="52" y="92"/>
                      <a:pt x="53" y="92"/>
                      <a:pt x="53" y="92"/>
                    </a:cubicBezTo>
                    <a:cubicBezTo>
                      <a:pt x="53" y="92"/>
                      <a:pt x="53" y="92"/>
                      <a:pt x="53" y="91"/>
                    </a:cubicBezTo>
                    <a:cubicBezTo>
                      <a:pt x="53" y="91"/>
                      <a:pt x="53" y="91"/>
                      <a:pt x="53" y="91"/>
                    </a:cubicBezTo>
                    <a:cubicBezTo>
                      <a:pt x="53" y="91"/>
                      <a:pt x="54" y="91"/>
                      <a:pt x="54" y="90"/>
                    </a:cubicBezTo>
                    <a:cubicBezTo>
                      <a:pt x="53" y="90"/>
                      <a:pt x="53" y="90"/>
                      <a:pt x="53" y="90"/>
                    </a:cubicBezTo>
                    <a:cubicBezTo>
                      <a:pt x="54" y="89"/>
                      <a:pt x="54" y="90"/>
                      <a:pt x="54" y="90"/>
                    </a:cubicBezTo>
                    <a:cubicBezTo>
                      <a:pt x="54" y="89"/>
                      <a:pt x="54" y="89"/>
                      <a:pt x="54" y="89"/>
                    </a:cubicBezTo>
                    <a:cubicBezTo>
                      <a:pt x="55" y="90"/>
                      <a:pt x="54" y="89"/>
                      <a:pt x="55" y="89"/>
                    </a:cubicBezTo>
                    <a:cubicBezTo>
                      <a:pt x="55" y="89"/>
                      <a:pt x="56" y="89"/>
                      <a:pt x="55" y="88"/>
                    </a:cubicBezTo>
                    <a:cubicBezTo>
                      <a:pt x="54" y="88"/>
                      <a:pt x="54" y="88"/>
                      <a:pt x="54" y="88"/>
                    </a:cubicBezTo>
                    <a:cubicBezTo>
                      <a:pt x="54" y="88"/>
                      <a:pt x="54" y="88"/>
                      <a:pt x="55" y="88"/>
                    </a:cubicBezTo>
                    <a:cubicBezTo>
                      <a:pt x="56" y="88"/>
                      <a:pt x="55" y="85"/>
                      <a:pt x="56" y="88"/>
                    </a:cubicBezTo>
                    <a:cubicBezTo>
                      <a:pt x="56" y="85"/>
                      <a:pt x="58" y="84"/>
                      <a:pt x="56" y="84"/>
                    </a:cubicBezTo>
                    <a:cubicBezTo>
                      <a:pt x="58" y="84"/>
                      <a:pt x="58" y="83"/>
                      <a:pt x="58" y="83"/>
                    </a:cubicBezTo>
                    <a:cubicBezTo>
                      <a:pt x="58" y="83"/>
                      <a:pt x="58" y="83"/>
                      <a:pt x="58" y="82"/>
                    </a:cubicBezTo>
                    <a:cubicBezTo>
                      <a:pt x="58" y="82"/>
                      <a:pt x="58" y="82"/>
                      <a:pt x="58" y="80"/>
                    </a:cubicBezTo>
                    <a:cubicBezTo>
                      <a:pt x="60" y="80"/>
                      <a:pt x="60" y="80"/>
                      <a:pt x="60" y="82"/>
                    </a:cubicBezTo>
                    <a:cubicBezTo>
                      <a:pt x="60" y="80"/>
                      <a:pt x="61" y="80"/>
                      <a:pt x="61" y="79"/>
                    </a:cubicBezTo>
                    <a:cubicBezTo>
                      <a:pt x="60" y="79"/>
                      <a:pt x="60" y="79"/>
                      <a:pt x="60" y="79"/>
                    </a:cubicBezTo>
                    <a:cubicBezTo>
                      <a:pt x="58" y="78"/>
                      <a:pt x="61" y="79"/>
                      <a:pt x="61" y="78"/>
                    </a:cubicBezTo>
                    <a:cubicBezTo>
                      <a:pt x="62" y="78"/>
                      <a:pt x="62" y="78"/>
                      <a:pt x="62" y="78"/>
                    </a:cubicBezTo>
                    <a:cubicBezTo>
                      <a:pt x="61" y="78"/>
                      <a:pt x="63" y="78"/>
                      <a:pt x="62" y="77"/>
                    </a:cubicBezTo>
                    <a:cubicBezTo>
                      <a:pt x="62" y="77"/>
                      <a:pt x="62" y="77"/>
                      <a:pt x="63" y="77"/>
                    </a:cubicBezTo>
                    <a:cubicBezTo>
                      <a:pt x="62" y="76"/>
                      <a:pt x="65" y="73"/>
                      <a:pt x="63" y="72"/>
                    </a:cubicBezTo>
                    <a:cubicBezTo>
                      <a:pt x="63" y="71"/>
                      <a:pt x="66" y="72"/>
                      <a:pt x="66" y="71"/>
                    </a:cubicBezTo>
                    <a:cubicBezTo>
                      <a:pt x="66" y="71"/>
                      <a:pt x="65" y="70"/>
                      <a:pt x="66" y="70"/>
                    </a:cubicBezTo>
                    <a:cubicBezTo>
                      <a:pt x="67" y="70"/>
                      <a:pt x="66" y="69"/>
                      <a:pt x="65" y="69"/>
                    </a:cubicBezTo>
                    <a:cubicBezTo>
                      <a:pt x="66" y="69"/>
                      <a:pt x="66" y="69"/>
                      <a:pt x="66" y="69"/>
                    </a:cubicBezTo>
                    <a:cubicBezTo>
                      <a:pt x="66" y="68"/>
                      <a:pt x="66" y="68"/>
                      <a:pt x="66" y="68"/>
                    </a:cubicBezTo>
                    <a:cubicBezTo>
                      <a:pt x="66" y="67"/>
                      <a:pt x="66" y="67"/>
                      <a:pt x="66" y="67"/>
                    </a:cubicBezTo>
                    <a:cubicBezTo>
                      <a:pt x="66" y="67"/>
                      <a:pt x="66" y="67"/>
                      <a:pt x="66" y="66"/>
                    </a:cubicBezTo>
                    <a:cubicBezTo>
                      <a:pt x="67" y="67"/>
                      <a:pt x="67" y="67"/>
                      <a:pt x="67" y="67"/>
                    </a:cubicBezTo>
                    <a:cubicBezTo>
                      <a:pt x="67" y="66"/>
                      <a:pt x="67" y="66"/>
                      <a:pt x="67" y="66"/>
                    </a:cubicBezTo>
                    <a:cubicBezTo>
                      <a:pt x="68" y="66"/>
                      <a:pt x="68" y="66"/>
                      <a:pt x="68" y="66"/>
                    </a:cubicBezTo>
                    <a:cubicBezTo>
                      <a:pt x="67" y="66"/>
                      <a:pt x="67" y="65"/>
                      <a:pt x="68" y="65"/>
                    </a:cubicBezTo>
                    <a:cubicBezTo>
                      <a:pt x="69" y="65"/>
                      <a:pt x="69" y="64"/>
                      <a:pt x="69" y="64"/>
                    </a:cubicBezTo>
                    <a:cubicBezTo>
                      <a:pt x="69" y="64"/>
                      <a:pt x="69" y="64"/>
                      <a:pt x="69" y="62"/>
                    </a:cubicBezTo>
                    <a:cubicBezTo>
                      <a:pt x="69" y="64"/>
                      <a:pt x="69" y="64"/>
                      <a:pt x="69" y="64"/>
                    </a:cubicBezTo>
                    <a:cubicBezTo>
                      <a:pt x="69" y="62"/>
                      <a:pt x="69" y="62"/>
                      <a:pt x="72" y="62"/>
                    </a:cubicBezTo>
                    <a:cubicBezTo>
                      <a:pt x="72" y="60"/>
                      <a:pt x="72" y="60"/>
                      <a:pt x="72" y="60"/>
                    </a:cubicBezTo>
                    <a:cubicBezTo>
                      <a:pt x="72" y="60"/>
                      <a:pt x="69" y="59"/>
                      <a:pt x="72" y="59"/>
                    </a:cubicBezTo>
                    <a:cubicBezTo>
                      <a:pt x="73" y="59"/>
                      <a:pt x="73" y="59"/>
                      <a:pt x="73" y="59"/>
                    </a:cubicBezTo>
                    <a:cubicBezTo>
                      <a:pt x="73" y="59"/>
                      <a:pt x="74" y="58"/>
                      <a:pt x="74" y="57"/>
                    </a:cubicBezTo>
                    <a:cubicBezTo>
                      <a:pt x="75" y="56"/>
                      <a:pt x="76" y="56"/>
                      <a:pt x="76" y="53"/>
                    </a:cubicBezTo>
                    <a:cubicBezTo>
                      <a:pt x="75" y="53"/>
                      <a:pt x="75" y="53"/>
                      <a:pt x="75" y="53"/>
                    </a:cubicBezTo>
                    <a:cubicBezTo>
                      <a:pt x="75" y="53"/>
                      <a:pt x="75" y="53"/>
                      <a:pt x="75" y="53"/>
                    </a:cubicBezTo>
                    <a:cubicBezTo>
                      <a:pt x="75" y="53"/>
                      <a:pt x="75" y="53"/>
                      <a:pt x="75" y="53"/>
                    </a:cubicBezTo>
                    <a:cubicBezTo>
                      <a:pt x="75" y="53"/>
                      <a:pt x="75" y="53"/>
                      <a:pt x="76" y="53"/>
                    </a:cubicBezTo>
                    <a:cubicBezTo>
                      <a:pt x="78" y="53"/>
                      <a:pt x="78" y="52"/>
                      <a:pt x="78" y="52"/>
                    </a:cubicBezTo>
                    <a:cubicBezTo>
                      <a:pt x="78" y="50"/>
                      <a:pt x="78" y="50"/>
                      <a:pt x="78" y="50"/>
                    </a:cubicBezTo>
                    <a:cubicBezTo>
                      <a:pt x="79" y="50"/>
                      <a:pt x="79" y="50"/>
                      <a:pt x="79" y="50"/>
                    </a:cubicBezTo>
                    <a:cubicBezTo>
                      <a:pt x="78" y="49"/>
                      <a:pt x="78" y="49"/>
                      <a:pt x="78" y="49"/>
                    </a:cubicBezTo>
                    <a:cubicBezTo>
                      <a:pt x="79" y="49"/>
                      <a:pt x="79" y="50"/>
                      <a:pt x="79" y="49"/>
                    </a:cubicBezTo>
                    <a:cubicBezTo>
                      <a:pt x="79" y="49"/>
                      <a:pt x="80" y="49"/>
                      <a:pt x="80" y="47"/>
                    </a:cubicBezTo>
                    <a:cubicBezTo>
                      <a:pt x="79" y="46"/>
                      <a:pt x="79" y="46"/>
                      <a:pt x="79" y="46"/>
                    </a:cubicBezTo>
                    <a:cubicBezTo>
                      <a:pt x="80" y="46"/>
                      <a:pt x="80" y="46"/>
                      <a:pt x="80" y="47"/>
                    </a:cubicBezTo>
                    <a:cubicBezTo>
                      <a:pt x="80" y="46"/>
                      <a:pt x="80" y="45"/>
                      <a:pt x="80" y="45"/>
                    </a:cubicBezTo>
                    <a:cubicBezTo>
                      <a:pt x="84" y="45"/>
                      <a:pt x="85" y="43"/>
                      <a:pt x="85" y="41"/>
                    </a:cubicBezTo>
                    <a:cubicBezTo>
                      <a:pt x="85" y="40"/>
                      <a:pt x="85" y="40"/>
                      <a:pt x="84" y="40"/>
                    </a:cubicBezTo>
                    <a:cubicBezTo>
                      <a:pt x="84" y="38"/>
                      <a:pt x="85" y="40"/>
                      <a:pt x="86" y="38"/>
                    </a:cubicBezTo>
                    <a:cubicBezTo>
                      <a:pt x="86" y="37"/>
                      <a:pt x="84" y="38"/>
                      <a:pt x="84" y="37"/>
                    </a:cubicBezTo>
                    <a:cubicBezTo>
                      <a:pt x="81" y="36"/>
                      <a:pt x="81" y="37"/>
                      <a:pt x="81" y="36"/>
                    </a:cubicBezTo>
                    <a:cubicBezTo>
                      <a:pt x="81" y="36"/>
                      <a:pt x="84" y="36"/>
                      <a:pt x="85" y="37"/>
                    </a:cubicBezTo>
                    <a:cubicBezTo>
                      <a:pt x="85" y="36"/>
                      <a:pt x="86" y="37"/>
                      <a:pt x="86" y="37"/>
                    </a:cubicBezTo>
                    <a:cubicBezTo>
                      <a:pt x="85" y="36"/>
                      <a:pt x="86" y="36"/>
                      <a:pt x="86" y="36"/>
                    </a:cubicBezTo>
                    <a:cubicBezTo>
                      <a:pt x="87" y="36"/>
                      <a:pt x="87" y="36"/>
                      <a:pt x="87" y="36"/>
                    </a:cubicBezTo>
                    <a:cubicBezTo>
                      <a:pt x="87" y="36"/>
                      <a:pt x="88" y="34"/>
                      <a:pt x="88" y="36"/>
                    </a:cubicBezTo>
                    <a:cubicBezTo>
                      <a:pt x="89" y="36"/>
                      <a:pt x="88" y="34"/>
                      <a:pt x="89" y="34"/>
                    </a:cubicBezTo>
                    <a:cubicBezTo>
                      <a:pt x="88" y="34"/>
                      <a:pt x="87" y="34"/>
                      <a:pt x="87" y="34"/>
                    </a:cubicBezTo>
                    <a:cubicBezTo>
                      <a:pt x="88" y="34"/>
                      <a:pt x="88" y="34"/>
                      <a:pt x="88" y="34"/>
                    </a:cubicBezTo>
                    <a:cubicBezTo>
                      <a:pt x="88" y="34"/>
                      <a:pt x="88" y="34"/>
                      <a:pt x="88" y="33"/>
                    </a:cubicBezTo>
                    <a:cubicBezTo>
                      <a:pt x="88" y="33"/>
                      <a:pt x="89" y="33"/>
                      <a:pt x="89" y="33"/>
                    </a:cubicBezTo>
                    <a:cubicBezTo>
                      <a:pt x="89" y="33"/>
                      <a:pt x="89" y="33"/>
                      <a:pt x="89" y="33"/>
                    </a:cubicBezTo>
                    <a:cubicBezTo>
                      <a:pt x="89" y="33"/>
                      <a:pt x="89" y="32"/>
                      <a:pt x="88" y="32"/>
                    </a:cubicBezTo>
                    <a:cubicBezTo>
                      <a:pt x="89" y="32"/>
                      <a:pt x="91" y="32"/>
                      <a:pt x="89" y="31"/>
                    </a:cubicBezTo>
                    <a:cubicBezTo>
                      <a:pt x="89" y="31"/>
                      <a:pt x="89" y="31"/>
                      <a:pt x="91" y="31"/>
                    </a:cubicBezTo>
                    <a:cubicBezTo>
                      <a:pt x="91" y="31"/>
                      <a:pt x="91" y="31"/>
                      <a:pt x="92" y="31"/>
                    </a:cubicBezTo>
                    <a:cubicBezTo>
                      <a:pt x="92" y="31"/>
                      <a:pt x="91" y="30"/>
                      <a:pt x="92" y="30"/>
                    </a:cubicBezTo>
                    <a:cubicBezTo>
                      <a:pt x="91" y="30"/>
                      <a:pt x="91" y="30"/>
                      <a:pt x="91" y="30"/>
                    </a:cubicBezTo>
                    <a:cubicBezTo>
                      <a:pt x="91" y="30"/>
                      <a:pt x="91" y="30"/>
                      <a:pt x="91" y="28"/>
                    </a:cubicBezTo>
                    <a:cubicBezTo>
                      <a:pt x="92" y="30"/>
                      <a:pt x="92" y="30"/>
                      <a:pt x="92" y="30"/>
                    </a:cubicBezTo>
                    <a:cubicBezTo>
                      <a:pt x="93" y="30"/>
                      <a:pt x="92" y="28"/>
                      <a:pt x="93" y="28"/>
                    </a:cubicBezTo>
                    <a:cubicBezTo>
                      <a:pt x="92" y="28"/>
                      <a:pt x="92" y="28"/>
                      <a:pt x="92" y="28"/>
                    </a:cubicBezTo>
                    <a:cubicBezTo>
                      <a:pt x="92" y="28"/>
                      <a:pt x="91" y="28"/>
                      <a:pt x="92" y="26"/>
                    </a:cubicBezTo>
                    <a:cubicBezTo>
                      <a:pt x="93" y="26"/>
                      <a:pt x="93" y="26"/>
                      <a:pt x="93" y="26"/>
                    </a:cubicBezTo>
                    <a:cubicBezTo>
                      <a:pt x="93" y="25"/>
                      <a:pt x="93" y="25"/>
                      <a:pt x="93" y="25"/>
                    </a:cubicBezTo>
                    <a:cubicBezTo>
                      <a:pt x="92" y="25"/>
                      <a:pt x="92" y="25"/>
                      <a:pt x="92" y="25"/>
                    </a:cubicBezTo>
                    <a:cubicBezTo>
                      <a:pt x="92" y="24"/>
                      <a:pt x="92" y="24"/>
                      <a:pt x="92" y="24"/>
                    </a:cubicBezTo>
                    <a:cubicBezTo>
                      <a:pt x="92" y="24"/>
                      <a:pt x="92" y="24"/>
                      <a:pt x="91" y="24"/>
                    </a:cubicBezTo>
                    <a:cubicBezTo>
                      <a:pt x="91" y="24"/>
                      <a:pt x="91" y="24"/>
                      <a:pt x="91" y="24"/>
                    </a:cubicBezTo>
                    <a:cubicBezTo>
                      <a:pt x="91" y="24"/>
                      <a:pt x="91" y="24"/>
                      <a:pt x="91" y="23"/>
                    </a:cubicBezTo>
                    <a:cubicBezTo>
                      <a:pt x="91" y="23"/>
                      <a:pt x="91" y="24"/>
                      <a:pt x="91" y="24"/>
                    </a:cubicBezTo>
                    <a:cubicBezTo>
                      <a:pt x="92" y="24"/>
                      <a:pt x="92" y="24"/>
                      <a:pt x="92" y="24"/>
                    </a:cubicBezTo>
                    <a:cubicBezTo>
                      <a:pt x="92" y="24"/>
                      <a:pt x="92" y="24"/>
                      <a:pt x="92" y="24"/>
                    </a:cubicBezTo>
                    <a:cubicBezTo>
                      <a:pt x="93" y="24"/>
                      <a:pt x="94" y="24"/>
                      <a:pt x="95" y="24"/>
                    </a:cubicBezTo>
                    <a:cubicBezTo>
                      <a:pt x="95" y="24"/>
                      <a:pt x="92" y="23"/>
                      <a:pt x="95" y="23"/>
                    </a:cubicBezTo>
                    <a:cubicBezTo>
                      <a:pt x="93" y="21"/>
                      <a:pt x="93" y="21"/>
                      <a:pt x="93" y="21"/>
                    </a:cubicBezTo>
                    <a:cubicBezTo>
                      <a:pt x="93" y="21"/>
                      <a:pt x="93" y="20"/>
                      <a:pt x="95" y="21"/>
                    </a:cubicBezTo>
                    <a:cubicBezTo>
                      <a:pt x="96" y="21"/>
                      <a:pt x="95" y="20"/>
                      <a:pt x="96" y="20"/>
                    </a:cubicBezTo>
                    <a:cubicBezTo>
                      <a:pt x="96" y="20"/>
                      <a:pt x="98" y="20"/>
                      <a:pt x="98" y="19"/>
                    </a:cubicBezTo>
                    <a:cubicBezTo>
                      <a:pt x="96" y="19"/>
                      <a:pt x="96" y="19"/>
                      <a:pt x="96" y="19"/>
                    </a:cubicBezTo>
                    <a:cubicBezTo>
                      <a:pt x="96" y="19"/>
                      <a:pt x="96" y="19"/>
                      <a:pt x="96" y="18"/>
                    </a:cubicBezTo>
                    <a:cubicBezTo>
                      <a:pt x="96" y="18"/>
                      <a:pt x="96" y="18"/>
                      <a:pt x="95" y="18"/>
                    </a:cubicBezTo>
                    <a:cubicBezTo>
                      <a:pt x="96" y="18"/>
                      <a:pt x="95" y="17"/>
                      <a:pt x="93" y="17"/>
                    </a:cubicBezTo>
                    <a:cubicBezTo>
                      <a:pt x="95" y="17"/>
                      <a:pt x="95" y="17"/>
                      <a:pt x="95" y="17"/>
                    </a:cubicBezTo>
                    <a:cubicBezTo>
                      <a:pt x="95" y="17"/>
                      <a:pt x="95" y="17"/>
                      <a:pt x="96" y="18"/>
                    </a:cubicBezTo>
                    <a:cubicBezTo>
                      <a:pt x="96" y="18"/>
                      <a:pt x="96" y="17"/>
                      <a:pt x="96" y="18"/>
                    </a:cubicBezTo>
                    <a:cubicBezTo>
                      <a:pt x="96" y="17"/>
                      <a:pt x="96" y="17"/>
                      <a:pt x="98" y="17"/>
                    </a:cubicBezTo>
                    <a:cubicBezTo>
                      <a:pt x="98" y="15"/>
                      <a:pt x="96" y="15"/>
                      <a:pt x="96" y="15"/>
                    </a:cubicBezTo>
                    <a:cubicBezTo>
                      <a:pt x="98" y="15"/>
                      <a:pt x="98" y="13"/>
                      <a:pt x="98" y="12"/>
                    </a:cubicBezTo>
                    <a:cubicBezTo>
                      <a:pt x="99" y="13"/>
                      <a:pt x="99" y="12"/>
                      <a:pt x="99" y="12"/>
                    </a:cubicBezTo>
                    <a:cubicBezTo>
                      <a:pt x="99" y="12"/>
                      <a:pt x="99" y="11"/>
                      <a:pt x="99" y="11"/>
                    </a:cubicBezTo>
                    <a:cubicBezTo>
                      <a:pt x="98" y="11"/>
                      <a:pt x="98" y="11"/>
                      <a:pt x="98" y="11"/>
                    </a:cubicBezTo>
                    <a:cubicBezTo>
                      <a:pt x="99" y="11"/>
                      <a:pt x="99" y="10"/>
                      <a:pt x="100" y="10"/>
                    </a:cubicBezTo>
                    <a:cubicBezTo>
                      <a:pt x="100" y="8"/>
                      <a:pt x="101" y="7"/>
                      <a:pt x="101" y="7"/>
                    </a:cubicBezTo>
                    <a:cubicBezTo>
                      <a:pt x="101" y="6"/>
                      <a:pt x="100" y="6"/>
                      <a:pt x="100" y="6"/>
                    </a:cubicBezTo>
                    <a:cubicBezTo>
                      <a:pt x="100" y="5"/>
                      <a:pt x="101" y="6"/>
                      <a:pt x="101" y="6"/>
                    </a:cubicBezTo>
                    <a:cubicBezTo>
                      <a:pt x="101" y="6"/>
                      <a:pt x="101" y="4"/>
                      <a:pt x="102" y="5"/>
                    </a:cubicBezTo>
                    <a:cubicBezTo>
                      <a:pt x="101" y="4"/>
                      <a:pt x="101" y="4"/>
                      <a:pt x="101" y="4"/>
                    </a:cubicBezTo>
                    <a:cubicBezTo>
                      <a:pt x="100" y="1"/>
                      <a:pt x="101" y="1"/>
                      <a:pt x="101" y="1"/>
                    </a:cubicBezTo>
                    <a:cubicBezTo>
                      <a:pt x="102" y="4"/>
                      <a:pt x="102" y="4"/>
                      <a:pt x="102" y="4"/>
                    </a:cubicBezTo>
                    <a:cubicBezTo>
                      <a:pt x="102" y="1"/>
                      <a:pt x="102" y="0"/>
                      <a:pt x="104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2" y="0"/>
                      <a:pt x="101" y="0"/>
                    </a:cubicBezTo>
                    <a:cubicBezTo>
                      <a:pt x="101" y="0"/>
                      <a:pt x="101" y="0"/>
                      <a:pt x="10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1" name="Freeform 485"/>
              <p:cNvSpPr>
                <a:spLocks/>
              </p:cNvSpPr>
              <p:nvPr/>
            </p:nvSpPr>
            <p:spPr bwMode="auto">
              <a:xfrm>
                <a:off x="513" y="164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2" name="Freeform 486"/>
              <p:cNvSpPr>
                <a:spLocks/>
              </p:cNvSpPr>
              <p:nvPr/>
            </p:nvSpPr>
            <p:spPr bwMode="auto">
              <a:xfrm>
                <a:off x="513" y="1642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3" name="Freeform 487"/>
              <p:cNvSpPr>
                <a:spLocks/>
              </p:cNvSpPr>
              <p:nvPr/>
            </p:nvSpPr>
            <p:spPr bwMode="auto">
              <a:xfrm>
                <a:off x="513" y="1642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4" name="Freeform 488"/>
              <p:cNvSpPr>
                <a:spLocks/>
              </p:cNvSpPr>
              <p:nvPr/>
            </p:nvSpPr>
            <p:spPr bwMode="auto">
              <a:xfrm>
                <a:off x="623" y="143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5" name="Rectangle 489"/>
              <p:cNvSpPr>
                <a:spLocks noChangeArrowheads="1"/>
              </p:cNvSpPr>
              <p:nvPr/>
            </p:nvSpPr>
            <p:spPr bwMode="auto">
              <a:xfrm>
                <a:off x="515" y="1616"/>
                <a:ext cx="2" cy="1"/>
              </a:xfrm>
              <a:prstGeom prst="rect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6" name="Freeform 490"/>
              <p:cNvSpPr>
                <a:spLocks/>
              </p:cNvSpPr>
              <p:nvPr/>
            </p:nvSpPr>
            <p:spPr bwMode="auto">
              <a:xfrm>
                <a:off x="519" y="163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7" name="Freeform 491"/>
              <p:cNvSpPr>
                <a:spLocks/>
              </p:cNvSpPr>
              <p:nvPr/>
            </p:nvSpPr>
            <p:spPr bwMode="auto">
              <a:xfrm>
                <a:off x="625" y="1436"/>
                <a:ext cx="6" cy="2"/>
              </a:xfrm>
              <a:custGeom>
                <a:avLst/>
                <a:gdLst>
                  <a:gd name="T0" fmla="*/ 2 w 3"/>
                  <a:gd name="T1" fmla="*/ 0 h 1"/>
                  <a:gd name="T2" fmla="*/ 0 w 3"/>
                  <a:gd name="T3" fmla="*/ 0 h 1"/>
                  <a:gd name="T4" fmla="*/ 1 w 3"/>
                  <a:gd name="T5" fmla="*/ 1 h 1"/>
                  <a:gd name="T6" fmla="*/ 3 w 3"/>
                  <a:gd name="T7" fmla="*/ 0 h 1"/>
                  <a:gd name="T8" fmla="*/ 2 w 3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2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0"/>
                      <a:pt x="1" y="1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8" name="Freeform 492"/>
              <p:cNvSpPr>
                <a:spLocks/>
              </p:cNvSpPr>
              <p:nvPr/>
            </p:nvSpPr>
            <p:spPr bwMode="auto">
              <a:xfrm>
                <a:off x="613" y="191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19" name="Freeform 493"/>
              <p:cNvSpPr>
                <a:spLocks/>
              </p:cNvSpPr>
              <p:nvPr/>
            </p:nvSpPr>
            <p:spPr bwMode="auto">
              <a:xfrm>
                <a:off x="613" y="191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0" name="Freeform 494"/>
              <p:cNvSpPr>
                <a:spLocks/>
              </p:cNvSpPr>
              <p:nvPr/>
            </p:nvSpPr>
            <p:spPr bwMode="auto">
              <a:xfrm>
                <a:off x="607" y="1922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0" y="0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1" name="Freeform 495"/>
              <p:cNvSpPr>
                <a:spLocks/>
              </p:cNvSpPr>
              <p:nvPr/>
            </p:nvSpPr>
            <p:spPr bwMode="auto">
              <a:xfrm>
                <a:off x="605" y="193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2" name="Freeform 496"/>
              <p:cNvSpPr>
                <a:spLocks/>
              </p:cNvSpPr>
              <p:nvPr/>
            </p:nvSpPr>
            <p:spPr bwMode="auto">
              <a:xfrm>
                <a:off x="611" y="1918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3" name="Freeform 497"/>
              <p:cNvSpPr>
                <a:spLocks/>
              </p:cNvSpPr>
              <p:nvPr/>
            </p:nvSpPr>
            <p:spPr bwMode="auto">
              <a:xfrm>
                <a:off x="607" y="1922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0 h 2"/>
                  <a:gd name="T4" fmla="*/ 1 w 1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2"/>
                      <a:pt x="0" y="0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4" name="Freeform 498"/>
              <p:cNvSpPr>
                <a:spLocks/>
              </p:cNvSpPr>
              <p:nvPr/>
            </p:nvSpPr>
            <p:spPr bwMode="auto">
              <a:xfrm>
                <a:off x="603" y="1928"/>
                <a:ext cx="4" cy="2"/>
              </a:xfrm>
              <a:custGeom>
                <a:avLst/>
                <a:gdLst>
                  <a:gd name="T0" fmla="*/ 2 w 2"/>
                  <a:gd name="T1" fmla="*/ 1 h 1"/>
                  <a:gd name="T2" fmla="*/ 1 w 2"/>
                  <a:gd name="T3" fmla="*/ 0 h 1"/>
                  <a:gd name="T4" fmla="*/ 0 w 2"/>
                  <a:gd name="T5" fmla="*/ 1 h 1"/>
                  <a:gd name="T6" fmla="*/ 2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5" name="Freeform 499"/>
              <p:cNvSpPr>
                <a:spLocks/>
              </p:cNvSpPr>
              <p:nvPr/>
            </p:nvSpPr>
            <p:spPr bwMode="auto">
              <a:xfrm>
                <a:off x="613" y="191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6" name="Freeform 500"/>
              <p:cNvSpPr>
                <a:spLocks/>
              </p:cNvSpPr>
              <p:nvPr/>
            </p:nvSpPr>
            <p:spPr bwMode="auto">
              <a:xfrm>
                <a:off x="627" y="188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  <a:gd name="T3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7" name="Freeform 501"/>
              <p:cNvSpPr>
                <a:spLocks/>
              </p:cNvSpPr>
              <p:nvPr/>
            </p:nvSpPr>
            <p:spPr bwMode="auto">
              <a:xfrm>
                <a:off x="625" y="188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8" name="Freeform 502"/>
              <p:cNvSpPr>
                <a:spLocks/>
              </p:cNvSpPr>
              <p:nvPr/>
            </p:nvSpPr>
            <p:spPr bwMode="auto">
              <a:xfrm>
                <a:off x="597" y="1936"/>
                <a:ext cx="4" cy="0"/>
              </a:xfrm>
              <a:custGeom>
                <a:avLst/>
                <a:gdLst>
                  <a:gd name="T0" fmla="*/ 0 w 2"/>
                  <a:gd name="T1" fmla="*/ 2 w 2"/>
                  <a:gd name="T2" fmla="*/ 0 w 2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2">
                    <a:moveTo>
                      <a:pt x="0" y="0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29" name="Freeform 503"/>
              <p:cNvSpPr>
                <a:spLocks/>
              </p:cNvSpPr>
              <p:nvPr/>
            </p:nvSpPr>
            <p:spPr bwMode="auto">
              <a:xfrm>
                <a:off x="627" y="1890"/>
                <a:ext cx="2" cy="0"/>
              </a:xfrm>
              <a:custGeom>
                <a:avLst/>
                <a:gdLst>
                  <a:gd name="T0" fmla="*/ 0 w 1"/>
                  <a:gd name="T1" fmla="*/ 0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0" name="Freeform 504"/>
              <p:cNvSpPr>
                <a:spLocks/>
              </p:cNvSpPr>
              <p:nvPr/>
            </p:nvSpPr>
            <p:spPr bwMode="auto">
              <a:xfrm>
                <a:off x="631" y="1870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1" name="Freeform 505"/>
              <p:cNvSpPr>
                <a:spLocks/>
              </p:cNvSpPr>
              <p:nvPr/>
            </p:nvSpPr>
            <p:spPr bwMode="auto">
              <a:xfrm>
                <a:off x="627" y="188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2" name="Freeform 506"/>
              <p:cNvSpPr>
                <a:spLocks/>
              </p:cNvSpPr>
              <p:nvPr/>
            </p:nvSpPr>
            <p:spPr bwMode="auto">
              <a:xfrm>
                <a:off x="623" y="1894"/>
                <a:ext cx="4" cy="2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1 h 1"/>
                  <a:gd name="T4" fmla="*/ 0 w 2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0"/>
                      <a:pt x="2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3" name="Freeform 507"/>
              <p:cNvSpPr>
                <a:spLocks/>
              </p:cNvSpPr>
              <p:nvPr/>
            </p:nvSpPr>
            <p:spPr bwMode="auto">
              <a:xfrm>
                <a:off x="617" y="1902"/>
                <a:ext cx="6" cy="2"/>
              </a:xfrm>
              <a:custGeom>
                <a:avLst/>
                <a:gdLst>
                  <a:gd name="T0" fmla="*/ 2 w 3"/>
                  <a:gd name="T1" fmla="*/ 1 h 1"/>
                  <a:gd name="T2" fmla="*/ 3 w 3"/>
                  <a:gd name="T3" fmla="*/ 0 h 1"/>
                  <a:gd name="T4" fmla="*/ 2 w 3"/>
                  <a:gd name="T5" fmla="*/ 0 h 1"/>
                  <a:gd name="T6" fmla="*/ 0 w 3"/>
                  <a:gd name="T7" fmla="*/ 0 h 1"/>
                  <a:gd name="T8" fmla="*/ 2 w 3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1">
                    <a:moveTo>
                      <a:pt x="2" y="1"/>
                    </a:moveTo>
                    <a:cubicBezTo>
                      <a:pt x="2" y="0"/>
                      <a:pt x="2" y="1"/>
                      <a:pt x="3" y="0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0" y="0"/>
                      <a:pt x="2" y="1"/>
                      <a:pt x="0" y="0"/>
                    </a:cubicBezTo>
                    <a:cubicBezTo>
                      <a:pt x="0" y="1"/>
                      <a:pt x="0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4" name="Freeform 508"/>
              <p:cNvSpPr>
                <a:spLocks/>
              </p:cNvSpPr>
              <p:nvPr/>
            </p:nvSpPr>
            <p:spPr bwMode="auto">
              <a:xfrm>
                <a:off x="625" y="1888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5" name="Freeform 509"/>
              <p:cNvSpPr>
                <a:spLocks/>
              </p:cNvSpPr>
              <p:nvPr/>
            </p:nvSpPr>
            <p:spPr bwMode="auto">
              <a:xfrm>
                <a:off x="623" y="189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6" name="Freeform 510"/>
              <p:cNvSpPr>
                <a:spLocks/>
              </p:cNvSpPr>
              <p:nvPr/>
            </p:nvSpPr>
            <p:spPr bwMode="auto">
              <a:xfrm>
                <a:off x="615" y="1904"/>
                <a:ext cx="2" cy="6"/>
              </a:xfrm>
              <a:custGeom>
                <a:avLst/>
                <a:gdLst>
                  <a:gd name="T0" fmla="*/ 1 w 1"/>
                  <a:gd name="T1" fmla="*/ 1 h 3"/>
                  <a:gd name="T2" fmla="*/ 0 w 1"/>
                  <a:gd name="T3" fmla="*/ 1 h 3"/>
                  <a:gd name="T4" fmla="*/ 1 w 1"/>
                  <a:gd name="T5" fmla="*/ 1 h 3"/>
                  <a:gd name="T6" fmla="*/ 0 w 1"/>
                  <a:gd name="T7" fmla="*/ 0 h 3"/>
                  <a:gd name="T8" fmla="*/ 0 w 1"/>
                  <a:gd name="T9" fmla="*/ 1 h 3"/>
                  <a:gd name="T10" fmla="*/ 1 w 1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1" y="3"/>
                      <a:pt x="1" y="1"/>
                    </a:cubicBez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7" name="Freeform 511"/>
              <p:cNvSpPr>
                <a:spLocks/>
              </p:cNvSpPr>
              <p:nvPr/>
            </p:nvSpPr>
            <p:spPr bwMode="auto">
              <a:xfrm>
                <a:off x="533" y="204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8" name="Freeform 512"/>
              <p:cNvSpPr>
                <a:spLocks/>
              </p:cNvSpPr>
              <p:nvPr/>
            </p:nvSpPr>
            <p:spPr bwMode="auto">
              <a:xfrm>
                <a:off x="613" y="191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39" name="Freeform 513"/>
              <p:cNvSpPr>
                <a:spLocks/>
              </p:cNvSpPr>
              <p:nvPr/>
            </p:nvSpPr>
            <p:spPr bwMode="auto">
              <a:xfrm>
                <a:off x="617" y="1900"/>
                <a:ext cx="4" cy="2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0 h 1"/>
                  <a:gd name="T4" fmla="*/ 0 w 2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0" y="1"/>
                      <a:pt x="2" y="1"/>
                      <a:pt x="2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0" name="Freeform 514"/>
              <p:cNvSpPr>
                <a:spLocks/>
              </p:cNvSpPr>
              <p:nvPr/>
            </p:nvSpPr>
            <p:spPr bwMode="auto">
              <a:xfrm>
                <a:off x="611" y="191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1" name="Freeform 515"/>
              <p:cNvSpPr>
                <a:spLocks/>
              </p:cNvSpPr>
              <p:nvPr/>
            </p:nvSpPr>
            <p:spPr bwMode="auto">
              <a:xfrm>
                <a:off x="611" y="1918"/>
                <a:ext cx="0" cy="2"/>
              </a:xfrm>
              <a:custGeom>
                <a:avLst/>
                <a:gdLst>
                  <a:gd name="T0" fmla="*/ 1 h 1"/>
                  <a:gd name="T1" fmla="*/ 1 h 1"/>
                  <a:gd name="T2" fmla="*/ 0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2" name="Freeform 516"/>
              <p:cNvSpPr>
                <a:spLocks/>
              </p:cNvSpPr>
              <p:nvPr/>
            </p:nvSpPr>
            <p:spPr bwMode="auto">
              <a:xfrm>
                <a:off x="617" y="189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3" name="Freeform 517"/>
              <p:cNvSpPr>
                <a:spLocks/>
              </p:cNvSpPr>
              <p:nvPr/>
            </p:nvSpPr>
            <p:spPr bwMode="auto">
              <a:xfrm>
                <a:off x="429" y="1864"/>
                <a:ext cx="206" cy="334"/>
              </a:xfrm>
              <a:custGeom>
                <a:avLst/>
                <a:gdLst>
                  <a:gd name="T0" fmla="*/ 99 w 103"/>
                  <a:gd name="T1" fmla="*/ 1 h 167"/>
                  <a:gd name="T2" fmla="*/ 99 w 103"/>
                  <a:gd name="T3" fmla="*/ 3 h 167"/>
                  <a:gd name="T4" fmla="*/ 94 w 103"/>
                  <a:gd name="T5" fmla="*/ 7 h 167"/>
                  <a:gd name="T6" fmla="*/ 89 w 103"/>
                  <a:gd name="T7" fmla="*/ 18 h 167"/>
                  <a:gd name="T8" fmla="*/ 84 w 103"/>
                  <a:gd name="T9" fmla="*/ 21 h 167"/>
                  <a:gd name="T10" fmla="*/ 82 w 103"/>
                  <a:gd name="T11" fmla="*/ 26 h 167"/>
                  <a:gd name="T12" fmla="*/ 71 w 103"/>
                  <a:gd name="T13" fmla="*/ 40 h 167"/>
                  <a:gd name="T14" fmla="*/ 69 w 103"/>
                  <a:gd name="T15" fmla="*/ 43 h 167"/>
                  <a:gd name="T16" fmla="*/ 65 w 103"/>
                  <a:gd name="T17" fmla="*/ 52 h 167"/>
                  <a:gd name="T18" fmla="*/ 59 w 103"/>
                  <a:gd name="T19" fmla="*/ 61 h 167"/>
                  <a:gd name="T20" fmla="*/ 53 w 103"/>
                  <a:gd name="T21" fmla="*/ 73 h 167"/>
                  <a:gd name="T22" fmla="*/ 45 w 103"/>
                  <a:gd name="T23" fmla="*/ 86 h 167"/>
                  <a:gd name="T24" fmla="*/ 44 w 103"/>
                  <a:gd name="T25" fmla="*/ 91 h 167"/>
                  <a:gd name="T26" fmla="*/ 21 w 103"/>
                  <a:gd name="T27" fmla="*/ 125 h 167"/>
                  <a:gd name="T28" fmla="*/ 17 w 103"/>
                  <a:gd name="T29" fmla="*/ 135 h 167"/>
                  <a:gd name="T30" fmla="*/ 0 w 103"/>
                  <a:gd name="T31" fmla="*/ 165 h 167"/>
                  <a:gd name="T32" fmla="*/ 8 w 103"/>
                  <a:gd name="T33" fmla="*/ 159 h 167"/>
                  <a:gd name="T34" fmla="*/ 16 w 103"/>
                  <a:gd name="T35" fmla="*/ 147 h 167"/>
                  <a:gd name="T36" fmla="*/ 17 w 103"/>
                  <a:gd name="T37" fmla="*/ 144 h 167"/>
                  <a:gd name="T38" fmla="*/ 25 w 103"/>
                  <a:gd name="T39" fmla="*/ 135 h 167"/>
                  <a:gd name="T40" fmla="*/ 26 w 103"/>
                  <a:gd name="T41" fmla="*/ 133 h 167"/>
                  <a:gd name="T42" fmla="*/ 31 w 103"/>
                  <a:gd name="T43" fmla="*/ 123 h 167"/>
                  <a:gd name="T44" fmla="*/ 33 w 103"/>
                  <a:gd name="T45" fmla="*/ 119 h 167"/>
                  <a:gd name="T46" fmla="*/ 33 w 103"/>
                  <a:gd name="T47" fmla="*/ 115 h 167"/>
                  <a:gd name="T48" fmla="*/ 38 w 103"/>
                  <a:gd name="T49" fmla="*/ 111 h 167"/>
                  <a:gd name="T50" fmla="*/ 38 w 103"/>
                  <a:gd name="T51" fmla="*/ 107 h 167"/>
                  <a:gd name="T52" fmla="*/ 41 w 103"/>
                  <a:gd name="T53" fmla="*/ 105 h 167"/>
                  <a:gd name="T54" fmla="*/ 43 w 103"/>
                  <a:gd name="T55" fmla="*/ 101 h 167"/>
                  <a:gd name="T56" fmla="*/ 45 w 103"/>
                  <a:gd name="T57" fmla="*/ 100 h 167"/>
                  <a:gd name="T58" fmla="*/ 46 w 103"/>
                  <a:gd name="T59" fmla="*/ 98 h 167"/>
                  <a:gd name="T60" fmla="*/ 50 w 103"/>
                  <a:gd name="T61" fmla="*/ 97 h 167"/>
                  <a:gd name="T62" fmla="*/ 50 w 103"/>
                  <a:gd name="T63" fmla="*/ 94 h 167"/>
                  <a:gd name="T64" fmla="*/ 52 w 103"/>
                  <a:gd name="T65" fmla="*/ 89 h 167"/>
                  <a:gd name="T66" fmla="*/ 54 w 103"/>
                  <a:gd name="T67" fmla="*/ 88 h 167"/>
                  <a:gd name="T68" fmla="*/ 56 w 103"/>
                  <a:gd name="T69" fmla="*/ 86 h 167"/>
                  <a:gd name="T70" fmla="*/ 58 w 103"/>
                  <a:gd name="T71" fmla="*/ 80 h 167"/>
                  <a:gd name="T72" fmla="*/ 61 w 103"/>
                  <a:gd name="T73" fmla="*/ 77 h 167"/>
                  <a:gd name="T74" fmla="*/ 65 w 103"/>
                  <a:gd name="T75" fmla="*/ 69 h 167"/>
                  <a:gd name="T76" fmla="*/ 65 w 103"/>
                  <a:gd name="T77" fmla="*/ 66 h 167"/>
                  <a:gd name="T78" fmla="*/ 66 w 103"/>
                  <a:gd name="T79" fmla="*/ 65 h 167"/>
                  <a:gd name="T80" fmla="*/ 70 w 103"/>
                  <a:gd name="T81" fmla="*/ 61 h 167"/>
                  <a:gd name="T82" fmla="*/ 72 w 103"/>
                  <a:gd name="T83" fmla="*/ 55 h 167"/>
                  <a:gd name="T84" fmla="*/ 74 w 103"/>
                  <a:gd name="T85" fmla="*/ 52 h 167"/>
                  <a:gd name="T86" fmla="*/ 78 w 103"/>
                  <a:gd name="T87" fmla="*/ 48 h 167"/>
                  <a:gd name="T88" fmla="*/ 79 w 103"/>
                  <a:gd name="T89" fmla="*/ 43 h 167"/>
                  <a:gd name="T90" fmla="*/ 84 w 103"/>
                  <a:gd name="T91" fmla="*/ 39 h 167"/>
                  <a:gd name="T92" fmla="*/ 80 w 103"/>
                  <a:gd name="T93" fmla="*/ 35 h 167"/>
                  <a:gd name="T94" fmla="*/ 86 w 103"/>
                  <a:gd name="T95" fmla="*/ 35 h 167"/>
                  <a:gd name="T96" fmla="*/ 88 w 103"/>
                  <a:gd name="T97" fmla="*/ 32 h 167"/>
                  <a:gd name="T98" fmla="*/ 89 w 103"/>
                  <a:gd name="T99" fmla="*/ 29 h 167"/>
                  <a:gd name="T100" fmla="*/ 90 w 103"/>
                  <a:gd name="T101" fmla="*/ 28 h 167"/>
                  <a:gd name="T102" fmla="*/ 91 w 103"/>
                  <a:gd name="T103" fmla="*/ 26 h 167"/>
                  <a:gd name="T104" fmla="*/ 90 w 103"/>
                  <a:gd name="T105" fmla="*/ 23 h 167"/>
                  <a:gd name="T106" fmla="*/ 93 w 103"/>
                  <a:gd name="T107" fmla="*/ 20 h 167"/>
                  <a:gd name="T108" fmla="*/ 92 w 103"/>
                  <a:gd name="T109" fmla="*/ 15 h 167"/>
                  <a:gd name="T110" fmla="*/ 94 w 103"/>
                  <a:gd name="T111" fmla="*/ 14 h 167"/>
                  <a:gd name="T112" fmla="*/ 96 w 103"/>
                  <a:gd name="T113" fmla="*/ 9 h 167"/>
                  <a:gd name="T114" fmla="*/ 100 w 103"/>
                  <a:gd name="T115" fmla="*/ 5 h 167"/>
                  <a:gd name="T116" fmla="*/ 100 w 103"/>
                  <a:gd name="T117" fmla="*/ 1 h 167"/>
                  <a:gd name="T118" fmla="*/ 100 w 103"/>
                  <a:gd name="T119" fmla="*/ 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103" h="167">
                    <a:moveTo>
                      <a:pt x="100" y="0"/>
                    </a:moveTo>
                    <a:cubicBezTo>
                      <a:pt x="100" y="0"/>
                      <a:pt x="100" y="0"/>
                      <a:pt x="100" y="0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99" y="1"/>
                      <a:pt x="99" y="1"/>
                      <a:pt x="99" y="1"/>
                    </a:cubicBezTo>
                    <a:cubicBezTo>
                      <a:pt x="99" y="0"/>
                      <a:pt x="97" y="0"/>
                      <a:pt x="97" y="1"/>
                    </a:cubicBezTo>
                    <a:cubicBezTo>
                      <a:pt x="99" y="2"/>
                      <a:pt x="96" y="2"/>
                      <a:pt x="96" y="2"/>
                    </a:cubicBezTo>
                    <a:cubicBezTo>
                      <a:pt x="97" y="2"/>
                      <a:pt x="99" y="2"/>
                      <a:pt x="99" y="2"/>
                    </a:cubicBezTo>
                    <a:cubicBezTo>
                      <a:pt x="99" y="3"/>
                      <a:pt x="99" y="3"/>
                      <a:pt x="99" y="3"/>
                    </a:cubicBezTo>
                    <a:cubicBezTo>
                      <a:pt x="98" y="3"/>
                      <a:pt x="97" y="3"/>
                      <a:pt x="97" y="3"/>
                    </a:cubicBezTo>
                    <a:cubicBezTo>
                      <a:pt x="96" y="3"/>
                      <a:pt x="96" y="3"/>
                      <a:pt x="94" y="5"/>
                    </a:cubicBezTo>
                    <a:cubicBezTo>
                      <a:pt x="94" y="6"/>
                      <a:pt x="94" y="6"/>
                      <a:pt x="93" y="7"/>
                    </a:cubicBezTo>
                    <a:cubicBezTo>
                      <a:pt x="94" y="7"/>
                      <a:pt x="94" y="7"/>
                      <a:pt x="94" y="7"/>
                    </a:cubicBezTo>
                    <a:cubicBezTo>
                      <a:pt x="93" y="7"/>
                      <a:pt x="93" y="8"/>
                      <a:pt x="92" y="9"/>
                    </a:cubicBezTo>
                    <a:cubicBezTo>
                      <a:pt x="92" y="12"/>
                      <a:pt x="91" y="12"/>
                      <a:pt x="91" y="13"/>
                    </a:cubicBezTo>
                    <a:cubicBezTo>
                      <a:pt x="90" y="14"/>
                      <a:pt x="89" y="15"/>
                      <a:pt x="87" y="18"/>
                    </a:cubicBezTo>
                    <a:cubicBezTo>
                      <a:pt x="89" y="18"/>
                      <a:pt x="89" y="18"/>
                      <a:pt x="89" y="18"/>
                    </a:cubicBezTo>
                    <a:cubicBezTo>
                      <a:pt x="87" y="18"/>
                      <a:pt x="89" y="18"/>
                      <a:pt x="89" y="19"/>
                    </a:cubicBezTo>
                    <a:cubicBezTo>
                      <a:pt x="89" y="18"/>
                      <a:pt x="87" y="19"/>
                      <a:pt x="87" y="19"/>
                    </a:cubicBezTo>
                    <a:cubicBezTo>
                      <a:pt x="87" y="20"/>
                      <a:pt x="86" y="20"/>
                      <a:pt x="84" y="20"/>
                    </a:cubicBezTo>
                    <a:cubicBezTo>
                      <a:pt x="84" y="21"/>
                      <a:pt x="84" y="21"/>
                      <a:pt x="84" y="21"/>
                    </a:cubicBezTo>
                    <a:cubicBezTo>
                      <a:pt x="83" y="21"/>
                      <a:pt x="84" y="23"/>
                      <a:pt x="83" y="25"/>
                    </a:cubicBezTo>
                    <a:cubicBezTo>
                      <a:pt x="83" y="25"/>
                      <a:pt x="83" y="25"/>
                      <a:pt x="83" y="25"/>
                    </a:cubicBezTo>
                    <a:cubicBezTo>
                      <a:pt x="83" y="25"/>
                      <a:pt x="83" y="25"/>
                      <a:pt x="83" y="25"/>
                    </a:cubicBezTo>
                    <a:cubicBezTo>
                      <a:pt x="83" y="26"/>
                      <a:pt x="82" y="26"/>
                      <a:pt x="82" y="26"/>
                    </a:cubicBezTo>
                    <a:cubicBezTo>
                      <a:pt x="80" y="27"/>
                      <a:pt x="80" y="27"/>
                      <a:pt x="80" y="28"/>
                    </a:cubicBezTo>
                    <a:cubicBezTo>
                      <a:pt x="78" y="29"/>
                      <a:pt x="78" y="32"/>
                      <a:pt x="76" y="33"/>
                    </a:cubicBezTo>
                    <a:cubicBezTo>
                      <a:pt x="77" y="35"/>
                      <a:pt x="77" y="35"/>
                      <a:pt x="77" y="35"/>
                    </a:cubicBezTo>
                    <a:cubicBezTo>
                      <a:pt x="74" y="36"/>
                      <a:pt x="74" y="39"/>
                      <a:pt x="71" y="40"/>
                    </a:cubicBezTo>
                    <a:cubicBezTo>
                      <a:pt x="72" y="41"/>
                      <a:pt x="72" y="41"/>
                      <a:pt x="72" y="41"/>
                    </a:cubicBezTo>
                    <a:cubicBezTo>
                      <a:pt x="72" y="41"/>
                      <a:pt x="71" y="42"/>
                      <a:pt x="71" y="41"/>
                    </a:cubicBezTo>
                    <a:cubicBezTo>
                      <a:pt x="71" y="42"/>
                      <a:pt x="70" y="42"/>
                      <a:pt x="70" y="43"/>
                    </a:cubicBezTo>
                    <a:cubicBezTo>
                      <a:pt x="70" y="43"/>
                      <a:pt x="70" y="43"/>
                      <a:pt x="69" y="43"/>
                    </a:cubicBezTo>
                    <a:cubicBezTo>
                      <a:pt x="69" y="45"/>
                      <a:pt x="69" y="47"/>
                      <a:pt x="67" y="47"/>
                    </a:cubicBezTo>
                    <a:cubicBezTo>
                      <a:pt x="69" y="47"/>
                      <a:pt x="69" y="47"/>
                      <a:pt x="69" y="48"/>
                    </a:cubicBezTo>
                    <a:cubicBezTo>
                      <a:pt x="67" y="48"/>
                      <a:pt x="67" y="49"/>
                      <a:pt x="67" y="48"/>
                    </a:cubicBezTo>
                    <a:cubicBezTo>
                      <a:pt x="67" y="49"/>
                      <a:pt x="65" y="51"/>
                      <a:pt x="65" y="52"/>
                    </a:cubicBezTo>
                    <a:cubicBezTo>
                      <a:pt x="64" y="53"/>
                      <a:pt x="64" y="54"/>
                      <a:pt x="63" y="54"/>
                    </a:cubicBezTo>
                    <a:cubicBezTo>
                      <a:pt x="63" y="55"/>
                      <a:pt x="64" y="55"/>
                      <a:pt x="64" y="55"/>
                    </a:cubicBezTo>
                    <a:cubicBezTo>
                      <a:pt x="63" y="55"/>
                      <a:pt x="63" y="55"/>
                      <a:pt x="63" y="55"/>
                    </a:cubicBezTo>
                    <a:cubicBezTo>
                      <a:pt x="61" y="56"/>
                      <a:pt x="61" y="60"/>
                      <a:pt x="59" y="61"/>
                    </a:cubicBezTo>
                    <a:cubicBezTo>
                      <a:pt x="58" y="64"/>
                      <a:pt x="57" y="66"/>
                      <a:pt x="54" y="68"/>
                    </a:cubicBezTo>
                    <a:cubicBezTo>
                      <a:pt x="56" y="68"/>
                      <a:pt x="56" y="68"/>
                      <a:pt x="56" y="68"/>
                    </a:cubicBezTo>
                    <a:cubicBezTo>
                      <a:pt x="54" y="68"/>
                      <a:pt x="56" y="72"/>
                      <a:pt x="53" y="72"/>
                    </a:cubicBezTo>
                    <a:cubicBezTo>
                      <a:pt x="53" y="72"/>
                      <a:pt x="53" y="72"/>
                      <a:pt x="53" y="73"/>
                    </a:cubicBezTo>
                    <a:cubicBezTo>
                      <a:pt x="52" y="73"/>
                      <a:pt x="53" y="74"/>
                      <a:pt x="52" y="75"/>
                    </a:cubicBezTo>
                    <a:cubicBezTo>
                      <a:pt x="52" y="77"/>
                      <a:pt x="51" y="77"/>
                      <a:pt x="51" y="78"/>
                    </a:cubicBezTo>
                    <a:cubicBezTo>
                      <a:pt x="52" y="78"/>
                      <a:pt x="50" y="78"/>
                      <a:pt x="51" y="79"/>
                    </a:cubicBezTo>
                    <a:cubicBezTo>
                      <a:pt x="50" y="81"/>
                      <a:pt x="46" y="84"/>
                      <a:pt x="45" y="86"/>
                    </a:cubicBezTo>
                    <a:cubicBezTo>
                      <a:pt x="45" y="88"/>
                      <a:pt x="47" y="87"/>
                      <a:pt x="45" y="88"/>
                    </a:cubicBezTo>
                    <a:cubicBezTo>
                      <a:pt x="44" y="88"/>
                      <a:pt x="46" y="89"/>
                      <a:pt x="45" y="89"/>
                    </a:cubicBezTo>
                    <a:cubicBezTo>
                      <a:pt x="44" y="88"/>
                      <a:pt x="45" y="89"/>
                      <a:pt x="44" y="89"/>
                    </a:cubicBezTo>
                    <a:cubicBezTo>
                      <a:pt x="44" y="91"/>
                      <a:pt x="45" y="91"/>
                      <a:pt x="44" y="91"/>
                    </a:cubicBezTo>
                    <a:cubicBezTo>
                      <a:pt x="44" y="92"/>
                      <a:pt x="44" y="92"/>
                      <a:pt x="44" y="92"/>
                    </a:cubicBezTo>
                    <a:cubicBezTo>
                      <a:pt x="43" y="92"/>
                      <a:pt x="43" y="93"/>
                      <a:pt x="40" y="93"/>
                    </a:cubicBezTo>
                    <a:cubicBezTo>
                      <a:pt x="38" y="99"/>
                      <a:pt x="33" y="104"/>
                      <a:pt x="30" y="110"/>
                    </a:cubicBezTo>
                    <a:cubicBezTo>
                      <a:pt x="27" y="114"/>
                      <a:pt x="25" y="119"/>
                      <a:pt x="21" y="125"/>
                    </a:cubicBezTo>
                    <a:cubicBezTo>
                      <a:pt x="21" y="126"/>
                      <a:pt x="21" y="126"/>
                      <a:pt x="20" y="127"/>
                    </a:cubicBezTo>
                    <a:cubicBezTo>
                      <a:pt x="20" y="127"/>
                      <a:pt x="20" y="128"/>
                      <a:pt x="19" y="128"/>
                    </a:cubicBezTo>
                    <a:cubicBezTo>
                      <a:pt x="18" y="130"/>
                      <a:pt x="17" y="133"/>
                      <a:pt x="17" y="134"/>
                    </a:cubicBezTo>
                    <a:cubicBezTo>
                      <a:pt x="17" y="135"/>
                      <a:pt x="17" y="135"/>
                      <a:pt x="17" y="135"/>
                    </a:cubicBezTo>
                    <a:cubicBezTo>
                      <a:pt x="17" y="135"/>
                      <a:pt x="16" y="135"/>
                      <a:pt x="16" y="134"/>
                    </a:cubicBezTo>
                    <a:cubicBezTo>
                      <a:pt x="12" y="139"/>
                      <a:pt x="10" y="146"/>
                      <a:pt x="7" y="150"/>
                    </a:cubicBezTo>
                    <a:cubicBezTo>
                      <a:pt x="7" y="151"/>
                      <a:pt x="6" y="152"/>
                      <a:pt x="5" y="153"/>
                    </a:cubicBezTo>
                    <a:cubicBezTo>
                      <a:pt x="4" y="159"/>
                      <a:pt x="3" y="163"/>
                      <a:pt x="0" y="165"/>
                    </a:cubicBezTo>
                    <a:cubicBezTo>
                      <a:pt x="0" y="165"/>
                      <a:pt x="3" y="167"/>
                      <a:pt x="4" y="165"/>
                    </a:cubicBezTo>
                    <a:cubicBezTo>
                      <a:pt x="7" y="164"/>
                      <a:pt x="6" y="160"/>
                      <a:pt x="8" y="159"/>
                    </a:cubicBezTo>
                    <a:cubicBezTo>
                      <a:pt x="8" y="159"/>
                      <a:pt x="8" y="159"/>
                      <a:pt x="8" y="159"/>
                    </a:cubicBezTo>
                    <a:cubicBezTo>
                      <a:pt x="8" y="159"/>
                      <a:pt x="8" y="159"/>
                      <a:pt x="8" y="159"/>
                    </a:cubicBezTo>
                    <a:cubicBezTo>
                      <a:pt x="12" y="158"/>
                      <a:pt x="13" y="153"/>
                      <a:pt x="13" y="150"/>
                    </a:cubicBezTo>
                    <a:cubicBezTo>
                      <a:pt x="13" y="150"/>
                      <a:pt x="14" y="150"/>
                      <a:pt x="14" y="148"/>
                    </a:cubicBezTo>
                    <a:cubicBezTo>
                      <a:pt x="14" y="148"/>
                      <a:pt x="14" y="148"/>
                      <a:pt x="13" y="148"/>
                    </a:cubicBezTo>
                    <a:cubicBezTo>
                      <a:pt x="14" y="148"/>
                      <a:pt x="14" y="147"/>
                      <a:pt x="16" y="147"/>
                    </a:cubicBezTo>
                    <a:cubicBezTo>
                      <a:pt x="14" y="147"/>
                      <a:pt x="14" y="147"/>
                      <a:pt x="14" y="146"/>
                    </a:cubicBezTo>
                    <a:cubicBezTo>
                      <a:pt x="16" y="147"/>
                      <a:pt x="16" y="147"/>
                      <a:pt x="16" y="147"/>
                    </a:cubicBezTo>
                    <a:cubicBezTo>
                      <a:pt x="17" y="147"/>
                      <a:pt x="17" y="145"/>
                      <a:pt x="18" y="144"/>
                    </a:cubicBezTo>
                    <a:cubicBezTo>
                      <a:pt x="17" y="144"/>
                      <a:pt x="17" y="144"/>
                      <a:pt x="17" y="144"/>
                    </a:cubicBezTo>
                    <a:cubicBezTo>
                      <a:pt x="19" y="141"/>
                      <a:pt x="20" y="140"/>
                      <a:pt x="21" y="138"/>
                    </a:cubicBezTo>
                    <a:cubicBezTo>
                      <a:pt x="20" y="138"/>
                      <a:pt x="20" y="138"/>
                      <a:pt x="20" y="138"/>
                    </a:cubicBezTo>
                    <a:cubicBezTo>
                      <a:pt x="21" y="138"/>
                      <a:pt x="21" y="138"/>
                      <a:pt x="23" y="137"/>
                    </a:cubicBezTo>
                    <a:cubicBezTo>
                      <a:pt x="21" y="137"/>
                      <a:pt x="25" y="137"/>
                      <a:pt x="25" y="135"/>
                    </a:cubicBezTo>
                    <a:cubicBezTo>
                      <a:pt x="23" y="135"/>
                      <a:pt x="23" y="135"/>
                      <a:pt x="23" y="135"/>
                    </a:cubicBezTo>
                    <a:cubicBezTo>
                      <a:pt x="25" y="135"/>
                      <a:pt x="23" y="134"/>
                      <a:pt x="25" y="134"/>
                    </a:cubicBezTo>
                    <a:cubicBezTo>
                      <a:pt x="26" y="134"/>
                      <a:pt x="25" y="133"/>
                      <a:pt x="25" y="133"/>
                    </a:cubicBezTo>
                    <a:cubicBezTo>
                      <a:pt x="26" y="133"/>
                      <a:pt x="26" y="133"/>
                      <a:pt x="26" y="133"/>
                    </a:cubicBezTo>
                    <a:cubicBezTo>
                      <a:pt x="26" y="133"/>
                      <a:pt x="26" y="133"/>
                      <a:pt x="26" y="132"/>
                    </a:cubicBezTo>
                    <a:cubicBezTo>
                      <a:pt x="26" y="132"/>
                      <a:pt x="26" y="130"/>
                      <a:pt x="27" y="132"/>
                    </a:cubicBezTo>
                    <a:cubicBezTo>
                      <a:pt x="26" y="130"/>
                      <a:pt x="26" y="132"/>
                      <a:pt x="26" y="130"/>
                    </a:cubicBezTo>
                    <a:cubicBezTo>
                      <a:pt x="28" y="128"/>
                      <a:pt x="30" y="125"/>
                      <a:pt x="31" y="123"/>
                    </a:cubicBezTo>
                    <a:cubicBezTo>
                      <a:pt x="31" y="123"/>
                      <a:pt x="31" y="123"/>
                      <a:pt x="30" y="123"/>
                    </a:cubicBezTo>
                    <a:cubicBezTo>
                      <a:pt x="31" y="121"/>
                      <a:pt x="31" y="121"/>
                      <a:pt x="31" y="121"/>
                    </a:cubicBezTo>
                    <a:cubicBezTo>
                      <a:pt x="31" y="121"/>
                      <a:pt x="31" y="121"/>
                      <a:pt x="31" y="120"/>
                    </a:cubicBezTo>
                    <a:cubicBezTo>
                      <a:pt x="32" y="120"/>
                      <a:pt x="32" y="119"/>
                      <a:pt x="33" y="119"/>
                    </a:cubicBezTo>
                    <a:cubicBezTo>
                      <a:pt x="32" y="119"/>
                      <a:pt x="32" y="119"/>
                      <a:pt x="32" y="119"/>
                    </a:cubicBezTo>
                    <a:cubicBezTo>
                      <a:pt x="33" y="119"/>
                      <a:pt x="33" y="117"/>
                      <a:pt x="33" y="117"/>
                    </a:cubicBezTo>
                    <a:cubicBezTo>
                      <a:pt x="33" y="115"/>
                      <a:pt x="34" y="117"/>
                      <a:pt x="34" y="115"/>
                    </a:cubicBezTo>
                    <a:cubicBezTo>
                      <a:pt x="33" y="115"/>
                      <a:pt x="33" y="115"/>
                      <a:pt x="33" y="115"/>
                    </a:cubicBezTo>
                    <a:cubicBezTo>
                      <a:pt x="34" y="115"/>
                      <a:pt x="34" y="114"/>
                      <a:pt x="37" y="114"/>
                    </a:cubicBezTo>
                    <a:cubicBezTo>
                      <a:pt x="37" y="113"/>
                      <a:pt x="37" y="113"/>
                      <a:pt x="37" y="113"/>
                    </a:cubicBezTo>
                    <a:cubicBezTo>
                      <a:pt x="37" y="113"/>
                      <a:pt x="37" y="112"/>
                      <a:pt x="38" y="112"/>
                    </a:cubicBezTo>
                    <a:cubicBezTo>
                      <a:pt x="38" y="111"/>
                      <a:pt x="37" y="111"/>
                      <a:pt x="38" y="111"/>
                    </a:cubicBezTo>
                    <a:cubicBezTo>
                      <a:pt x="38" y="111"/>
                      <a:pt x="38" y="110"/>
                      <a:pt x="39" y="111"/>
                    </a:cubicBezTo>
                    <a:cubicBezTo>
                      <a:pt x="39" y="110"/>
                      <a:pt x="39" y="108"/>
                      <a:pt x="40" y="108"/>
                    </a:cubicBezTo>
                    <a:cubicBezTo>
                      <a:pt x="39" y="108"/>
                      <a:pt x="39" y="107"/>
                      <a:pt x="39" y="108"/>
                    </a:cubicBezTo>
                    <a:cubicBezTo>
                      <a:pt x="38" y="107"/>
                      <a:pt x="38" y="107"/>
                      <a:pt x="38" y="107"/>
                    </a:cubicBezTo>
                    <a:cubicBezTo>
                      <a:pt x="38" y="107"/>
                      <a:pt x="38" y="108"/>
                      <a:pt x="38" y="108"/>
                    </a:cubicBezTo>
                    <a:cubicBezTo>
                      <a:pt x="38" y="108"/>
                      <a:pt x="38" y="107"/>
                      <a:pt x="38" y="107"/>
                    </a:cubicBezTo>
                    <a:cubicBezTo>
                      <a:pt x="38" y="107"/>
                      <a:pt x="39" y="107"/>
                      <a:pt x="39" y="105"/>
                    </a:cubicBezTo>
                    <a:cubicBezTo>
                      <a:pt x="40" y="105"/>
                      <a:pt x="41" y="105"/>
                      <a:pt x="41" y="105"/>
                    </a:cubicBezTo>
                    <a:cubicBezTo>
                      <a:pt x="40" y="104"/>
                      <a:pt x="40" y="104"/>
                      <a:pt x="40" y="104"/>
                    </a:cubicBezTo>
                    <a:cubicBezTo>
                      <a:pt x="43" y="104"/>
                      <a:pt x="43" y="104"/>
                      <a:pt x="43" y="104"/>
                    </a:cubicBezTo>
                    <a:cubicBezTo>
                      <a:pt x="43" y="104"/>
                      <a:pt x="43" y="104"/>
                      <a:pt x="44" y="104"/>
                    </a:cubicBezTo>
                    <a:cubicBezTo>
                      <a:pt x="43" y="104"/>
                      <a:pt x="44" y="102"/>
                      <a:pt x="43" y="101"/>
                    </a:cubicBezTo>
                    <a:cubicBezTo>
                      <a:pt x="43" y="101"/>
                      <a:pt x="43" y="102"/>
                      <a:pt x="43" y="102"/>
                    </a:cubicBezTo>
                    <a:cubicBezTo>
                      <a:pt x="43" y="102"/>
                      <a:pt x="43" y="101"/>
                      <a:pt x="43" y="101"/>
                    </a:cubicBezTo>
                    <a:cubicBezTo>
                      <a:pt x="44" y="101"/>
                      <a:pt x="44" y="101"/>
                      <a:pt x="44" y="101"/>
                    </a:cubicBezTo>
                    <a:cubicBezTo>
                      <a:pt x="44" y="100"/>
                      <a:pt x="44" y="100"/>
                      <a:pt x="45" y="100"/>
                    </a:cubicBezTo>
                    <a:cubicBezTo>
                      <a:pt x="46" y="100"/>
                      <a:pt x="46" y="99"/>
                      <a:pt x="47" y="99"/>
                    </a:cubicBezTo>
                    <a:cubicBezTo>
                      <a:pt x="47" y="99"/>
                      <a:pt x="47" y="98"/>
                      <a:pt x="46" y="98"/>
                    </a:cubicBezTo>
                    <a:cubicBezTo>
                      <a:pt x="46" y="99"/>
                      <a:pt x="46" y="99"/>
                      <a:pt x="46" y="99"/>
                    </a:cubicBezTo>
                    <a:cubicBezTo>
                      <a:pt x="46" y="99"/>
                      <a:pt x="46" y="98"/>
                      <a:pt x="46" y="98"/>
                    </a:cubicBezTo>
                    <a:cubicBezTo>
                      <a:pt x="47" y="98"/>
                      <a:pt x="49" y="97"/>
                      <a:pt x="48" y="96"/>
                    </a:cubicBezTo>
                    <a:cubicBezTo>
                      <a:pt x="48" y="96"/>
                      <a:pt x="47" y="96"/>
                      <a:pt x="47" y="95"/>
                    </a:cubicBezTo>
                    <a:cubicBezTo>
                      <a:pt x="48" y="96"/>
                      <a:pt x="48" y="96"/>
                      <a:pt x="48" y="96"/>
                    </a:cubicBezTo>
                    <a:cubicBezTo>
                      <a:pt x="49" y="97"/>
                      <a:pt x="50" y="97"/>
                      <a:pt x="50" y="97"/>
                    </a:cubicBezTo>
                    <a:cubicBezTo>
                      <a:pt x="50" y="95"/>
                      <a:pt x="47" y="95"/>
                      <a:pt x="50" y="95"/>
                    </a:cubicBezTo>
                    <a:cubicBezTo>
                      <a:pt x="49" y="95"/>
                      <a:pt x="49" y="95"/>
                      <a:pt x="49" y="95"/>
                    </a:cubicBezTo>
                    <a:cubicBezTo>
                      <a:pt x="49" y="95"/>
                      <a:pt x="49" y="95"/>
                      <a:pt x="50" y="95"/>
                    </a:cubicBezTo>
                    <a:cubicBezTo>
                      <a:pt x="50" y="95"/>
                      <a:pt x="50" y="94"/>
                      <a:pt x="50" y="94"/>
                    </a:cubicBezTo>
                    <a:cubicBezTo>
                      <a:pt x="50" y="93"/>
                      <a:pt x="52" y="92"/>
                      <a:pt x="52" y="91"/>
                    </a:cubicBezTo>
                    <a:cubicBezTo>
                      <a:pt x="52" y="91"/>
                      <a:pt x="52" y="91"/>
                      <a:pt x="52" y="91"/>
                    </a:cubicBezTo>
                    <a:cubicBezTo>
                      <a:pt x="52" y="90"/>
                      <a:pt x="52" y="90"/>
                      <a:pt x="52" y="90"/>
                    </a:cubicBezTo>
                    <a:cubicBezTo>
                      <a:pt x="52" y="90"/>
                      <a:pt x="52" y="90"/>
                      <a:pt x="52" y="89"/>
                    </a:cubicBezTo>
                    <a:cubicBezTo>
                      <a:pt x="52" y="89"/>
                      <a:pt x="53" y="89"/>
                      <a:pt x="53" y="88"/>
                    </a:cubicBezTo>
                    <a:cubicBezTo>
                      <a:pt x="53" y="89"/>
                      <a:pt x="52" y="88"/>
                      <a:pt x="52" y="88"/>
                    </a:cubicBezTo>
                    <a:cubicBezTo>
                      <a:pt x="53" y="88"/>
                      <a:pt x="53" y="88"/>
                      <a:pt x="53" y="88"/>
                    </a:cubicBezTo>
                    <a:cubicBezTo>
                      <a:pt x="54" y="88"/>
                      <a:pt x="54" y="87"/>
                      <a:pt x="54" y="88"/>
                    </a:cubicBezTo>
                    <a:cubicBezTo>
                      <a:pt x="54" y="87"/>
                      <a:pt x="56" y="87"/>
                      <a:pt x="54" y="87"/>
                    </a:cubicBezTo>
                    <a:cubicBezTo>
                      <a:pt x="53" y="86"/>
                      <a:pt x="53" y="86"/>
                      <a:pt x="53" y="86"/>
                    </a:cubicBezTo>
                    <a:cubicBezTo>
                      <a:pt x="54" y="86"/>
                      <a:pt x="54" y="86"/>
                      <a:pt x="54" y="86"/>
                    </a:cubicBezTo>
                    <a:cubicBezTo>
                      <a:pt x="56" y="86"/>
                      <a:pt x="54" y="85"/>
                      <a:pt x="56" y="86"/>
                    </a:cubicBezTo>
                    <a:cubicBezTo>
                      <a:pt x="56" y="85"/>
                      <a:pt x="57" y="84"/>
                      <a:pt x="56" y="84"/>
                    </a:cubicBezTo>
                    <a:cubicBezTo>
                      <a:pt x="57" y="84"/>
                      <a:pt x="57" y="81"/>
                      <a:pt x="57" y="81"/>
                    </a:cubicBezTo>
                    <a:cubicBezTo>
                      <a:pt x="57" y="81"/>
                      <a:pt x="57" y="80"/>
                      <a:pt x="57" y="79"/>
                    </a:cubicBezTo>
                    <a:cubicBezTo>
                      <a:pt x="58" y="79"/>
                      <a:pt x="58" y="79"/>
                      <a:pt x="58" y="80"/>
                    </a:cubicBezTo>
                    <a:cubicBezTo>
                      <a:pt x="58" y="79"/>
                      <a:pt x="59" y="79"/>
                      <a:pt x="59" y="78"/>
                    </a:cubicBezTo>
                    <a:cubicBezTo>
                      <a:pt x="58" y="78"/>
                      <a:pt x="58" y="78"/>
                      <a:pt x="58" y="78"/>
                    </a:cubicBezTo>
                    <a:cubicBezTo>
                      <a:pt x="57" y="77"/>
                      <a:pt x="59" y="78"/>
                      <a:pt x="59" y="77"/>
                    </a:cubicBezTo>
                    <a:cubicBezTo>
                      <a:pt x="61" y="77"/>
                      <a:pt x="61" y="77"/>
                      <a:pt x="61" y="77"/>
                    </a:cubicBezTo>
                    <a:cubicBezTo>
                      <a:pt x="59" y="77"/>
                      <a:pt x="63" y="77"/>
                      <a:pt x="61" y="75"/>
                    </a:cubicBezTo>
                    <a:cubicBezTo>
                      <a:pt x="61" y="75"/>
                      <a:pt x="61" y="75"/>
                      <a:pt x="63" y="75"/>
                    </a:cubicBezTo>
                    <a:cubicBezTo>
                      <a:pt x="61" y="74"/>
                      <a:pt x="64" y="73"/>
                      <a:pt x="63" y="72"/>
                    </a:cubicBezTo>
                    <a:cubicBezTo>
                      <a:pt x="63" y="69"/>
                      <a:pt x="65" y="72"/>
                      <a:pt x="65" y="69"/>
                    </a:cubicBezTo>
                    <a:cubicBezTo>
                      <a:pt x="65" y="69"/>
                      <a:pt x="65" y="69"/>
                      <a:pt x="65" y="68"/>
                    </a:cubicBezTo>
                    <a:cubicBezTo>
                      <a:pt x="66" y="68"/>
                      <a:pt x="65" y="68"/>
                      <a:pt x="64" y="67"/>
                    </a:cubicBezTo>
                    <a:cubicBezTo>
                      <a:pt x="65" y="67"/>
                      <a:pt x="65" y="67"/>
                      <a:pt x="65" y="67"/>
                    </a:cubicBezTo>
                    <a:cubicBezTo>
                      <a:pt x="65" y="67"/>
                      <a:pt x="65" y="67"/>
                      <a:pt x="65" y="66"/>
                    </a:cubicBezTo>
                    <a:cubicBezTo>
                      <a:pt x="65" y="66"/>
                      <a:pt x="65" y="66"/>
                      <a:pt x="65" y="66"/>
                    </a:cubicBezTo>
                    <a:cubicBezTo>
                      <a:pt x="65" y="66"/>
                      <a:pt x="65" y="66"/>
                      <a:pt x="66" y="66"/>
                    </a:cubicBezTo>
                    <a:cubicBezTo>
                      <a:pt x="66" y="66"/>
                      <a:pt x="66" y="66"/>
                      <a:pt x="67" y="66"/>
                    </a:cubicBezTo>
                    <a:cubicBezTo>
                      <a:pt x="66" y="66"/>
                      <a:pt x="66" y="65"/>
                      <a:pt x="66" y="65"/>
                    </a:cubicBezTo>
                    <a:cubicBezTo>
                      <a:pt x="67" y="65"/>
                      <a:pt x="67" y="65"/>
                      <a:pt x="67" y="65"/>
                    </a:cubicBezTo>
                    <a:cubicBezTo>
                      <a:pt x="67" y="65"/>
                      <a:pt x="66" y="65"/>
                      <a:pt x="67" y="64"/>
                    </a:cubicBezTo>
                    <a:cubicBezTo>
                      <a:pt x="69" y="64"/>
                      <a:pt x="69" y="62"/>
                      <a:pt x="69" y="62"/>
                    </a:cubicBezTo>
                    <a:cubicBezTo>
                      <a:pt x="69" y="61"/>
                      <a:pt x="69" y="61"/>
                      <a:pt x="70" y="61"/>
                    </a:cubicBezTo>
                    <a:cubicBezTo>
                      <a:pt x="70" y="60"/>
                      <a:pt x="70" y="60"/>
                      <a:pt x="70" y="60"/>
                    </a:cubicBezTo>
                    <a:cubicBezTo>
                      <a:pt x="70" y="60"/>
                      <a:pt x="69" y="58"/>
                      <a:pt x="70" y="58"/>
                    </a:cubicBezTo>
                    <a:cubicBezTo>
                      <a:pt x="71" y="58"/>
                      <a:pt x="71" y="58"/>
                      <a:pt x="71" y="58"/>
                    </a:cubicBezTo>
                    <a:cubicBezTo>
                      <a:pt x="71" y="58"/>
                      <a:pt x="72" y="56"/>
                      <a:pt x="72" y="55"/>
                    </a:cubicBezTo>
                    <a:cubicBezTo>
                      <a:pt x="74" y="54"/>
                      <a:pt x="76" y="54"/>
                      <a:pt x="76" y="52"/>
                    </a:cubicBezTo>
                    <a:cubicBezTo>
                      <a:pt x="74" y="52"/>
                      <a:pt x="74" y="52"/>
                      <a:pt x="74" y="52"/>
                    </a:cubicBezTo>
                    <a:cubicBezTo>
                      <a:pt x="74" y="52"/>
                      <a:pt x="74" y="51"/>
                      <a:pt x="74" y="51"/>
                    </a:cubicBezTo>
                    <a:cubicBezTo>
                      <a:pt x="74" y="51"/>
                      <a:pt x="74" y="52"/>
                      <a:pt x="74" y="52"/>
                    </a:cubicBezTo>
                    <a:cubicBezTo>
                      <a:pt x="74" y="52"/>
                      <a:pt x="74" y="52"/>
                      <a:pt x="76" y="52"/>
                    </a:cubicBezTo>
                    <a:cubicBezTo>
                      <a:pt x="77" y="52"/>
                      <a:pt x="77" y="51"/>
                      <a:pt x="77" y="51"/>
                    </a:cubicBezTo>
                    <a:cubicBezTo>
                      <a:pt x="77" y="49"/>
                      <a:pt x="77" y="49"/>
                      <a:pt x="77" y="49"/>
                    </a:cubicBezTo>
                    <a:cubicBezTo>
                      <a:pt x="78" y="48"/>
                      <a:pt x="78" y="49"/>
                      <a:pt x="78" y="48"/>
                    </a:cubicBezTo>
                    <a:cubicBezTo>
                      <a:pt x="78" y="48"/>
                      <a:pt x="79" y="48"/>
                      <a:pt x="79" y="47"/>
                    </a:cubicBezTo>
                    <a:cubicBezTo>
                      <a:pt x="78" y="47"/>
                      <a:pt x="78" y="47"/>
                      <a:pt x="78" y="47"/>
                    </a:cubicBezTo>
                    <a:cubicBezTo>
                      <a:pt x="79" y="45"/>
                      <a:pt x="79" y="45"/>
                      <a:pt x="79" y="47"/>
                    </a:cubicBezTo>
                    <a:cubicBezTo>
                      <a:pt x="79" y="45"/>
                      <a:pt x="79" y="45"/>
                      <a:pt x="79" y="43"/>
                    </a:cubicBezTo>
                    <a:cubicBezTo>
                      <a:pt x="82" y="43"/>
                      <a:pt x="83" y="41"/>
                      <a:pt x="83" y="40"/>
                    </a:cubicBezTo>
                    <a:cubicBezTo>
                      <a:pt x="83" y="40"/>
                      <a:pt x="83" y="40"/>
                      <a:pt x="83" y="39"/>
                    </a:cubicBezTo>
                    <a:cubicBezTo>
                      <a:pt x="83" y="39"/>
                      <a:pt x="83" y="39"/>
                      <a:pt x="83" y="39"/>
                    </a:cubicBezTo>
                    <a:cubicBezTo>
                      <a:pt x="82" y="38"/>
                      <a:pt x="83" y="39"/>
                      <a:pt x="84" y="39"/>
                    </a:cubicBezTo>
                    <a:cubicBezTo>
                      <a:pt x="84" y="39"/>
                      <a:pt x="84" y="38"/>
                      <a:pt x="86" y="38"/>
                    </a:cubicBezTo>
                    <a:cubicBezTo>
                      <a:pt x="84" y="38"/>
                      <a:pt x="84" y="38"/>
                      <a:pt x="84" y="38"/>
                    </a:cubicBezTo>
                    <a:cubicBezTo>
                      <a:pt x="84" y="36"/>
                      <a:pt x="82" y="38"/>
                      <a:pt x="82" y="36"/>
                    </a:cubicBezTo>
                    <a:cubicBezTo>
                      <a:pt x="80" y="35"/>
                      <a:pt x="80" y="36"/>
                      <a:pt x="80" y="35"/>
                    </a:cubicBezTo>
                    <a:cubicBezTo>
                      <a:pt x="80" y="35"/>
                      <a:pt x="82" y="35"/>
                      <a:pt x="83" y="36"/>
                    </a:cubicBezTo>
                    <a:cubicBezTo>
                      <a:pt x="83" y="36"/>
                      <a:pt x="83" y="36"/>
                      <a:pt x="84" y="36"/>
                    </a:cubicBezTo>
                    <a:cubicBezTo>
                      <a:pt x="83" y="35"/>
                      <a:pt x="84" y="35"/>
                      <a:pt x="84" y="35"/>
                    </a:cubicBezTo>
                    <a:cubicBezTo>
                      <a:pt x="86" y="35"/>
                      <a:pt x="86" y="35"/>
                      <a:pt x="86" y="35"/>
                    </a:cubicBezTo>
                    <a:cubicBezTo>
                      <a:pt x="87" y="35"/>
                      <a:pt x="87" y="35"/>
                      <a:pt x="87" y="35"/>
                    </a:cubicBezTo>
                    <a:cubicBezTo>
                      <a:pt x="88" y="35"/>
                      <a:pt x="88" y="35"/>
                      <a:pt x="88" y="34"/>
                    </a:cubicBezTo>
                    <a:cubicBezTo>
                      <a:pt x="87" y="33"/>
                      <a:pt x="86" y="33"/>
                      <a:pt x="86" y="33"/>
                    </a:cubicBezTo>
                    <a:cubicBezTo>
                      <a:pt x="87" y="33"/>
                      <a:pt x="87" y="33"/>
                      <a:pt x="88" y="32"/>
                    </a:cubicBezTo>
                    <a:cubicBezTo>
                      <a:pt x="88" y="32"/>
                      <a:pt x="88" y="32"/>
                      <a:pt x="87" y="32"/>
                    </a:cubicBezTo>
                    <a:cubicBezTo>
                      <a:pt x="89" y="32"/>
                      <a:pt x="89" y="32"/>
                      <a:pt x="89" y="32"/>
                    </a:cubicBezTo>
                    <a:cubicBezTo>
                      <a:pt x="89" y="32"/>
                      <a:pt x="89" y="32"/>
                      <a:pt x="87" y="31"/>
                    </a:cubicBezTo>
                    <a:cubicBezTo>
                      <a:pt x="89" y="31"/>
                      <a:pt x="90" y="31"/>
                      <a:pt x="89" y="29"/>
                    </a:cubicBezTo>
                    <a:cubicBezTo>
                      <a:pt x="89" y="29"/>
                      <a:pt x="89" y="29"/>
                      <a:pt x="90" y="29"/>
                    </a:cubicBezTo>
                    <a:cubicBezTo>
                      <a:pt x="90" y="29"/>
                      <a:pt x="90" y="29"/>
                      <a:pt x="91" y="29"/>
                    </a:cubicBezTo>
                    <a:cubicBezTo>
                      <a:pt x="91" y="29"/>
                      <a:pt x="90" y="28"/>
                      <a:pt x="91" y="28"/>
                    </a:cubicBezTo>
                    <a:cubicBezTo>
                      <a:pt x="90" y="28"/>
                      <a:pt x="90" y="28"/>
                      <a:pt x="90" y="28"/>
                    </a:cubicBezTo>
                    <a:cubicBezTo>
                      <a:pt x="90" y="28"/>
                      <a:pt x="90" y="28"/>
                      <a:pt x="90" y="27"/>
                    </a:cubicBezTo>
                    <a:cubicBezTo>
                      <a:pt x="90" y="27"/>
                      <a:pt x="90" y="27"/>
                      <a:pt x="91" y="27"/>
                    </a:cubicBezTo>
                    <a:cubicBezTo>
                      <a:pt x="91" y="27"/>
                      <a:pt x="90" y="27"/>
                      <a:pt x="91" y="26"/>
                    </a:cubicBezTo>
                    <a:cubicBezTo>
                      <a:pt x="91" y="26"/>
                      <a:pt x="91" y="26"/>
                      <a:pt x="91" y="26"/>
                    </a:cubicBezTo>
                    <a:cubicBezTo>
                      <a:pt x="92" y="26"/>
                      <a:pt x="92" y="27"/>
                      <a:pt x="92" y="26"/>
                    </a:cubicBezTo>
                    <a:cubicBezTo>
                      <a:pt x="92" y="25"/>
                      <a:pt x="92" y="25"/>
                      <a:pt x="92" y="25"/>
                    </a:cubicBezTo>
                    <a:cubicBezTo>
                      <a:pt x="91" y="25"/>
                      <a:pt x="91" y="25"/>
                      <a:pt x="91" y="25"/>
                    </a:cubicBezTo>
                    <a:cubicBezTo>
                      <a:pt x="90" y="23"/>
                      <a:pt x="90" y="23"/>
                      <a:pt x="90" y="23"/>
                    </a:cubicBezTo>
                    <a:cubicBezTo>
                      <a:pt x="91" y="25"/>
                      <a:pt x="92" y="23"/>
                      <a:pt x="93" y="23"/>
                    </a:cubicBezTo>
                    <a:cubicBezTo>
                      <a:pt x="93" y="23"/>
                      <a:pt x="91" y="21"/>
                      <a:pt x="93" y="21"/>
                    </a:cubicBezTo>
                    <a:cubicBezTo>
                      <a:pt x="92" y="20"/>
                      <a:pt x="92" y="20"/>
                      <a:pt x="92" y="20"/>
                    </a:cubicBezTo>
                    <a:cubicBezTo>
                      <a:pt x="92" y="20"/>
                      <a:pt x="92" y="19"/>
                      <a:pt x="93" y="20"/>
                    </a:cubicBezTo>
                    <a:cubicBezTo>
                      <a:pt x="94" y="20"/>
                      <a:pt x="93" y="19"/>
                      <a:pt x="94" y="19"/>
                    </a:cubicBezTo>
                    <a:cubicBezTo>
                      <a:pt x="94" y="18"/>
                      <a:pt x="94" y="18"/>
                      <a:pt x="94" y="17"/>
                    </a:cubicBezTo>
                    <a:cubicBezTo>
                      <a:pt x="94" y="17"/>
                      <a:pt x="94" y="17"/>
                      <a:pt x="93" y="16"/>
                    </a:cubicBezTo>
                    <a:cubicBezTo>
                      <a:pt x="94" y="16"/>
                      <a:pt x="93" y="15"/>
                      <a:pt x="92" y="15"/>
                    </a:cubicBezTo>
                    <a:cubicBezTo>
                      <a:pt x="93" y="15"/>
                      <a:pt x="93" y="15"/>
                      <a:pt x="93" y="15"/>
                    </a:cubicBezTo>
                    <a:cubicBezTo>
                      <a:pt x="93" y="15"/>
                      <a:pt x="93" y="15"/>
                      <a:pt x="94" y="16"/>
                    </a:cubicBezTo>
                    <a:cubicBezTo>
                      <a:pt x="94" y="15"/>
                      <a:pt x="96" y="15"/>
                      <a:pt x="96" y="15"/>
                    </a:cubicBezTo>
                    <a:cubicBezTo>
                      <a:pt x="96" y="14"/>
                      <a:pt x="96" y="14"/>
                      <a:pt x="94" y="14"/>
                    </a:cubicBezTo>
                    <a:cubicBezTo>
                      <a:pt x="96" y="14"/>
                      <a:pt x="96" y="13"/>
                      <a:pt x="96" y="12"/>
                    </a:cubicBezTo>
                    <a:cubicBezTo>
                      <a:pt x="96" y="12"/>
                      <a:pt x="97" y="12"/>
                      <a:pt x="98" y="12"/>
                    </a:cubicBezTo>
                    <a:cubicBezTo>
                      <a:pt x="97" y="12"/>
                      <a:pt x="97" y="12"/>
                      <a:pt x="97" y="12"/>
                    </a:cubicBezTo>
                    <a:cubicBezTo>
                      <a:pt x="97" y="9"/>
                      <a:pt x="96" y="9"/>
                      <a:pt x="96" y="9"/>
                    </a:cubicBezTo>
                    <a:cubicBezTo>
                      <a:pt x="97" y="9"/>
                      <a:pt x="99" y="8"/>
                      <a:pt x="99" y="8"/>
                    </a:cubicBezTo>
                    <a:cubicBezTo>
                      <a:pt x="99" y="7"/>
                      <a:pt x="100" y="6"/>
                      <a:pt x="100" y="6"/>
                    </a:cubicBezTo>
                    <a:cubicBezTo>
                      <a:pt x="100" y="5"/>
                      <a:pt x="99" y="5"/>
                      <a:pt x="99" y="5"/>
                    </a:cubicBezTo>
                    <a:cubicBezTo>
                      <a:pt x="99" y="3"/>
                      <a:pt x="100" y="5"/>
                      <a:pt x="100" y="5"/>
                    </a:cubicBezTo>
                    <a:cubicBezTo>
                      <a:pt x="100" y="5"/>
                      <a:pt x="100" y="4"/>
                      <a:pt x="101" y="3"/>
                    </a:cubicBezTo>
                    <a:cubicBezTo>
                      <a:pt x="100" y="3"/>
                      <a:pt x="100" y="3"/>
                      <a:pt x="100" y="3"/>
                    </a:cubicBezTo>
                    <a:cubicBezTo>
                      <a:pt x="100" y="2"/>
                      <a:pt x="100" y="2"/>
                      <a:pt x="100" y="2"/>
                    </a:cubicBezTo>
                    <a:cubicBezTo>
                      <a:pt x="99" y="1"/>
                      <a:pt x="100" y="1"/>
                      <a:pt x="100" y="1"/>
                    </a:cubicBezTo>
                    <a:cubicBezTo>
                      <a:pt x="102" y="2"/>
                      <a:pt x="102" y="2"/>
                      <a:pt x="102" y="2"/>
                    </a:cubicBezTo>
                    <a:cubicBezTo>
                      <a:pt x="102" y="1"/>
                      <a:pt x="102" y="0"/>
                      <a:pt x="103" y="0"/>
                    </a:cubicBezTo>
                    <a:cubicBezTo>
                      <a:pt x="102" y="0"/>
                      <a:pt x="102" y="0"/>
                      <a:pt x="102" y="0"/>
                    </a:cubicBezTo>
                    <a:cubicBezTo>
                      <a:pt x="102" y="0"/>
                      <a:pt x="102" y="0"/>
                      <a:pt x="10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4" name="Freeform 518"/>
              <p:cNvSpPr>
                <a:spLocks/>
              </p:cNvSpPr>
              <p:nvPr/>
            </p:nvSpPr>
            <p:spPr bwMode="auto">
              <a:xfrm>
                <a:off x="629" y="1858"/>
                <a:ext cx="6" cy="6"/>
              </a:xfrm>
              <a:custGeom>
                <a:avLst/>
                <a:gdLst>
                  <a:gd name="T0" fmla="*/ 3 w 3"/>
                  <a:gd name="T1" fmla="*/ 0 h 3"/>
                  <a:gd name="T2" fmla="*/ 0 w 3"/>
                  <a:gd name="T3" fmla="*/ 0 h 3"/>
                  <a:gd name="T4" fmla="*/ 2 w 3"/>
                  <a:gd name="T5" fmla="*/ 3 h 3"/>
                  <a:gd name="T6" fmla="*/ 3 w 3"/>
                  <a:gd name="T7" fmla="*/ 3 h 3"/>
                  <a:gd name="T8" fmla="*/ 3 w 3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3">
                    <a:moveTo>
                      <a:pt x="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3"/>
                      <a:pt x="2" y="0"/>
                      <a:pt x="2" y="3"/>
                    </a:cubicBezTo>
                    <a:cubicBezTo>
                      <a:pt x="2" y="3"/>
                      <a:pt x="2" y="3"/>
                      <a:pt x="3" y="3"/>
                    </a:cubicBezTo>
                    <a:cubicBezTo>
                      <a:pt x="2" y="0"/>
                      <a:pt x="2" y="0"/>
                      <a:pt x="3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5" name="Freeform 519"/>
              <p:cNvSpPr>
                <a:spLocks/>
              </p:cNvSpPr>
              <p:nvPr/>
            </p:nvSpPr>
            <p:spPr bwMode="auto">
              <a:xfrm>
                <a:off x="617" y="1896"/>
                <a:ext cx="6" cy="4"/>
              </a:xfrm>
              <a:custGeom>
                <a:avLst/>
                <a:gdLst>
                  <a:gd name="T0" fmla="*/ 2 w 3"/>
                  <a:gd name="T1" fmla="*/ 2 h 2"/>
                  <a:gd name="T2" fmla="*/ 3 w 3"/>
                  <a:gd name="T3" fmla="*/ 0 h 2"/>
                  <a:gd name="T4" fmla="*/ 3 w 3"/>
                  <a:gd name="T5" fmla="*/ 0 h 2"/>
                  <a:gd name="T6" fmla="*/ 0 w 3"/>
                  <a:gd name="T7" fmla="*/ 0 h 2"/>
                  <a:gd name="T8" fmla="*/ 2 w 3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2" y="2"/>
                    </a:moveTo>
                    <a:cubicBezTo>
                      <a:pt x="2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2" y="0"/>
                      <a:pt x="2" y="2"/>
                      <a:pt x="2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6" name="Freeform 520"/>
              <p:cNvSpPr>
                <a:spLocks/>
              </p:cNvSpPr>
              <p:nvPr/>
            </p:nvSpPr>
            <p:spPr bwMode="auto">
              <a:xfrm>
                <a:off x="533" y="204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1 h 1"/>
                  <a:gd name="T6" fmla="*/ 0 w 1"/>
                  <a:gd name="T7" fmla="*/ 0 h 1"/>
                  <a:gd name="T8" fmla="*/ 0 w 1"/>
                  <a:gd name="T9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7" name="Freeform 521"/>
              <p:cNvSpPr>
                <a:spLocks/>
              </p:cNvSpPr>
              <p:nvPr/>
            </p:nvSpPr>
            <p:spPr bwMode="auto">
              <a:xfrm>
                <a:off x="529" y="2052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8" name="Freeform 522"/>
              <p:cNvSpPr>
                <a:spLocks/>
              </p:cNvSpPr>
              <p:nvPr/>
            </p:nvSpPr>
            <p:spPr bwMode="auto">
              <a:xfrm>
                <a:off x="533" y="204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49" name="Freeform 523"/>
              <p:cNvSpPr>
                <a:spLocks/>
              </p:cNvSpPr>
              <p:nvPr/>
            </p:nvSpPr>
            <p:spPr bwMode="auto">
              <a:xfrm>
                <a:off x="529" y="205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0" name="Freeform 524"/>
              <p:cNvSpPr>
                <a:spLocks/>
              </p:cNvSpPr>
              <p:nvPr/>
            </p:nvSpPr>
            <p:spPr bwMode="auto">
              <a:xfrm>
                <a:off x="517" y="2064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1" y="1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1" name="Freeform 525"/>
              <p:cNvSpPr>
                <a:spLocks/>
              </p:cNvSpPr>
              <p:nvPr/>
            </p:nvSpPr>
            <p:spPr bwMode="auto">
              <a:xfrm>
                <a:off x="595" y="194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2" name="Freeform 526"/>
              <p:cNvSpPr>
                <a:spLocks/>
              </p:cNvSpPr>
              <p:nvPr/>
            </p:nvSpPr>
            <p:spPr bwMode="auto">
              <a:xfrm>
                <a:off x="563" y="1992"/>
                <a:ext cx="4" cy="2"/>
              </a:xfrm>
              <a:custGeom>
                <a:avLst/>
                <a:gdLst>
                  <a:gd name="T0" fmla="*/ 0 w 2"/>
                  <a:gd name="T1" fmla="*/ 0 h 1"/>
                  <a:gd name="T2" fmla="*/ 0 w 2"/>
                  <a:gd name="T3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cubicBezTo>
                      <a:pt x="0" y="0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3" name="Freeform 527"/>
              <p:cNvSpPr>
                <a:spLocks/>
              </p:cNvSpPr>
              <p:nvPr/>
            </p:nvSpPr>
            <p:spPr bwMode="auto">
              <a:xfrm>
                <a:off x="597" y="193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4" name="Freeform 528"/>
              <p:cNvSpPr>
                <a:spLocks/>
              </p:cNvSpPr>
              <p:nvPr/>
            </p:nvSpPr>
            <p:spPr bwMode="auto">
              <a:xfrm>
                <a:off x="523" y="205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5" name="Freeform 529"/>
              <p:cNvSpPr>
                <a:spLocks/>
              </p:cNvSpPr>
              <p:nvPr/>
            </p:nvSpPr>
            <p:spPr bwMode="auto">
              <a:xfrm>
                <a:off x="521" y="2060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1"/>
                      <a:pt x="0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6" name="Freeform 530"/>
              <p:cNvSpPr>
                <a:spLocks/>
              </p:cNvSpPr>
              <p:nvPr/>
            </p:nvSpPr>
            <p:spPr bwMode="auto">
              <a:xfrm>
                <a:off x="623" y="2406"/>
                <a:ext cx="4" cy="6"/>
              </a:xfrm>
              <a:custGeom>
                <a:avLst/>
                <a:gdLst>
                  <a:gd name="T0" fmla="*/ 2 w 2"/>
                  <a:gd name="T1" fmla="*/ 1 h 3"/>
                  <a:gd name="T2" fmla="*/ 1 w 2"/>
                  <a:gd name="T3" fmla="*/ 1 h 3"/>
                  <a:gd name="T4" fmla="*/ 0 w 2"/>
                  <a:gd name="T5" fmla="*/ 1 h 3"/>
                  <a:gd name="T6" fmla="*/ 1 w 2"/>
                  <a:gd name="T7" fmla="*/ 3 h 3"/>
                  <a:gd name="T8" fmla="*/ 2 w 2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3"/>
                      <a:pt x="0" y="1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1"/>
                      <a:pt x="2" y="3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7" name="Rectangle 531"/>
              <p:cNvSpPr>
                <a:spLocks noChangeArrowheads="1"/>
              </p:cNvSpPr>
              <p:nvPr/>
            </p:nvSpPr>
            <p:spPr bwMode="auto">
              <a:xfrm>
                <a:off x="591" y="2466"/>
                <a:ext cx="1" cy="1"/>
              </a:xfrm>
              <a:prstGeom prst="rect">
                <a:avLst/>
              </a:pr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8" name="Freeform 532"/>
              <p:cNvSpPr>
                <a:spLocks/>
              </p:cNvSpPr>
              <p:nvPr/>
            </p:nvSpPr>
            <p:spPr bwMode="auto">
              <a:xfrm>
                <a:off x="603" y="244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59" name="Freeform 533"/>
              <p:cNvSpPr>
                <a:spLocks/>
              </p:cNvSpPr>
              <p:nvPr/>
            </p:nvSpPr>
            <p:spPr bwMode="auto">
              <a:xfrm>
                <a:off x="631" y="2394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0" name="Freeform 534"/>
              <p:cNvSpPr>
                <a:spLocks/>
              </p:cNvSpPr>
              <p:nvPr/>
            </p:nvSpPr>
            <p:spPr bwMode="auto">
              <a:xfrm>
                <a:off x="609" y="2432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1" name="Freeform 535"/>
              <p:cNvSpPr>
                <a:spLocks/>
              </p:cNvSpPr>
              <p:nvPr/>
            </p:nvSpPr>
            <p:spPr bwMode="auto">
              <a:xfrm>
                <a:off x="625" y="2400"/>
                <a:ext cx="6" cy="2"/>
              </a:xfrm>
              <a:custGeom>
                <a:avLst/>
                <a:gdLst>
                  <a:gd name="T0" fmla="*/ 1 w 3"/>
                  <a:gd name="T1" fmla="*/ 0 h 1"/>
                  <a:gd name="T2" fmla="*/ 0 w 3"/>
                  <a:gd name="T3" fmla="*/ 1 h 1"/>
                  <a:gd name="T4" fmla="*/ 3 w 3"/>
                  <a:gd name="T5" fmla="*/ 1 h 1"/>
                  <a:gd name="T6" fmla="*/ 1 w 3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1" y="1"/>
                      <a:pt x="1" y="1"/>
                      <a:pt x="3" y="1"/>
                    </a:cubicBezTo>
                    <a:cubicBezTo>
                      <a:pt x="1" y="0"/>
                      <a:pt x="3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2" name="Freeform 536"/>
              <p:cNvSpPr>
                <a:spLocks/>
              </p:cNvSpPr>
              <p:nvPr/>
            </p:nvSpPr>
            <p:spPr bwMode="auto">
              <a:xfrm>
                <a:off x="603" y="244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3" name="Freeform 537"/>
              <p:cNvSpPr>
                <a:spLocks/>
              </p:cNvSpPr>
              <p:nvPr/>
            </p:nvSpPr>
            <p:spPr bwMode="auto">
              <a:xfrm>
                <a:off x="591" y="246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4" name="Freeform 538"/>
              <p:cNvSpPr>
                <a:spLocks/>
              </p:cNvSpPr>
              <p:nvPr/>
            </p:nvSpPr>
            <p:spPr bwMode="auto">
              <a:xfrm>
                <a:off x="603" y="244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5" name="Freeform 539"/>
              <p:cNvSpPr>
                <a:spLocks/>
              </p:cNvSpPr>
              <p:nvPr/>
            </p:nvSpPr>
            <p:spPr bwMode="auto">
              <a:xfrm>
                <a:off x="601" y="2446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6" name="Freeform 540"/>
              <p:cNvSpPr>
                <a:spLocks/>
              </p:cNvSpPr>
              <p:nvPr/>
            </p:nvSpPr>
            <p:spPr bwMode="auto">
              <a:xfrm>
                <a:off x="529" y="256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7" name="Freeform 541"/>
              <p:cNvSpPr>
                <a:spLocks/>
              </p:cNvSpPr>
              <p:nvPr/>
            </p:nvSpPr>
            <p:spPr bwMode="auto">
              <a:xfrm>
                <a:off x="539" y="255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8" name="Freeform 542"/>
              <p:cNvSpPr>
                <a:spLocks/>
              </p:cNvSpPr>
              <p:nvPr/>
            </p:nvSpPr>
            <p:spPr bwMode="auto">
              <a:xfrm>
                <a:off x="601" y="2444"/>
                <a:ext cx="4" cy="2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0 w 2"/>
                  <a:gd name="T5" fmla="*/ 0 h 1"/>
                  <a:gd name="T6" fmla="*/ 1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0"/>
                      <a:pt x="1" y="0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69" name="Freeform 543"/>
              <p:cNvSpPr>
                <a:spLocks/>
              </p:cNvSpPr>
              <p:nvPr/>
            </p:nvSpPr>
            <p:spPr bwMode="auto">
              <a:xfrm>
                <a:off x="569" y="2496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0"/>
                      <a:pt x="0" y="0"/>
                      <a:pt x="1" y="1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0" name="Freeform 544"/>
              <p:cNvSpPr>
                <a:spLocks/>
              </p:cNvSpPr>
              <p:nvPr/>
            </p:nvSpPr>
            <p:spPr bwMode="auto">
              <a:xfrm>
                <a:off x="569" y="249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1" name="Freeform 545"/>
              <p:cNvSpPr>
                <a:spLocks/>
              </p:cNvSpPr>
              <p:nvPr/>
            </p:nvSpPr>
            <p:spPr bwMode="auto">
              <a:xfrm>
                <a:off x="435" y="2374"/>
                <a:ext cx="200" cy="330"/>
              </a:xfrm>
              <a:custGeom>
                <a:avLst/>
                <a:gdLst>
                  <a:gd name="T0" fmla="*/ 94 w 100"/>
                  <a:gd name="T1" fmla="*/ 6 h 165"/>
                  <a:gd name="T2" fmla="*/ 88 w 100"/>
                  <a:gd name="T3" fmla="*/ 16 h 165"/>
                  <a:gd name="T4" fmla="*/ 85 w 100"/>
                  <a:gd name="T5" fmla="*/ 19 h 165"/>
                  <a:gd name="T6" fmla="*/ 81 w 100"/>
                  <a:gd name="T7" fmla="*/ 26 h 165"/>
                  <a:gd name="T8" fmla="*/ 71 w 100"/>
                  <a:gd name="T9" fmla="*/ 39 h 165"/>
                  <a:gd name="T10" fmla="*/ 67 w 100"/>
                  <a:gd name="T11" fmla="*/ 46 h 165"/>
                  <a:gd name="T12" fmla="*/ 62 w 100"/>
                  <a:gd name="T13" fmla="*/ 54 h 165"/>
                  <a:gd name="T14" fmla="*/ 54 w 100"/>
                  <a:gd name="T15" fmla="*/ 68 h 165"/>
                  <a:gd name="T16" fmla="*/ 50 w 100"/>
                  <a:gd name="T17" fmla="*/ 77 h 165"/>
                  <a:gd name="T18" fmla="*/ 46 w 100"/>
                  <a:gd name="T19" fmla="*/ 85 h 165"/>
                  <a:gd name="T20" fmla="*/ 43 w 100"/>
                  <a:gd name="T21" fmla="*/ 90 h 165"/>
                  <a:gd name="T22" fmla="*/ 21 w 100"/>
                  <a:gd name="T23" fmla="*/ 123 h 165"/>
                  <a:gd name="T24" fmla="*/ 17 w 100"/>
                  <a:gd name="T25" fmla="*/ 132 h 165"/>
                  <a:gd name="T26" fmla="*/ 5 w 100"/>
                  <a:gd name="T27" fmla="*/ 152 h 165"/>
                  <a:gd name="T28" fmla="*/ 8 w 100"/>
                  <a:gd name="T29" fmla="*/ 156 h 165"/>
                  <a:gd name="T30" fmla="*/ 13 w 100"/>
                  <a:gd name="T31" fmla="*/ 144 h 165"/>
                  <a:gd name="T32" fmla="*/ 21 w 100"/>
                  <a:gd name="T33" fmla="*/ 134 h 165"/>
                  <a:gd name="T34" fmla="*/ 23 w 100"/>
                  <a:gd name="T35" fmla="*/ 132 h 165"/>
                  <a:gd name="T36" fmla="*/ 25 w 100"/>
                  <a:gd name="T37" fmla="*/ 129 h 165"/>
                  <a:gd name="T38" fmla="*/ 32 w 100"/>
                  <a:gd name="T39" fmla="*/ 118 h 165"/>
                  <a:gd name="T40" fmla="*/ 33 w 100"/>
                  <a:gd name="T41" fmla="*/ 116 h 165"/>
                  <a:gd name="T42" fmla="*/ 33 w 100"/>
                  <a:gd name="T43" fmla="*/ 114 h 165"/>
                  <a:gd name="T44" fmla="*/ 36 w 100"/>
                  <a:gd name="T45" fmla="*/ 108 h 165"/>
                  <a:gd name="T46" fmla="*/ 36 w 100"/>
                  <a:gd name="T47" fmla="*/ 105 h 165"/>
                  <a:gd name="T48" fmla="*/ 42 w 100"/>
                  <a:gd name="T49" fmla="*/ 103 h 165"/>
                  <a:gd name="T50" fmla="*/ 43 w 100"/>
                  <a:gd name="T51" fmla="*/ 99 h 165"/>
                  <a:gd name="T52" fmla="*/ 46 w 100"/>
                  <a:gd name="T53" fmla="*/ 98 h 165"/>
                  <a:gd name="T54" fmla="*/ 48 w 100"/>
                  <a:gd name="T55" fmla="*/ 93 h 165"/>
                  <a:gd name="T56" fmla="*/ 51 w 100"/>
                  <a:gd name="T57" fmla="*/ 89 h 165"/>
                  <a:gd name="T58" fmla="*/ 52 w 100"/>
                  <a:gd name="T59" fmla="*/ 86 h 165"/>
                  <a:gd name="T60" fmla="*/ 55 w 100"/>
                  <a:gd name="T61" fmla="*/ 84 h 165"/>
                  <a:gd name="T62" fmla="*/ 56 w 100"/>
                  <a:gd name="T63" fmla="*/ 80 h 165"/>
                  <a:gd name="T64" fmla="*/ 59 w 100"/>
                  <a:gd name="T65" fmla="*/ 77 h 165"/>
                  <a:gd name="T66" fmla="*/ 60 w 100"/>
                  <a:gd name="T67" fmla="*/ 73 h 165"/>
                  <a:gd name="T68" fmla="*/ 62 w 100"/>
                  <a:gd name="T69" fmla="*/ 68 h 165"/>
                  <a:gd name="T70" fmla="*/ 63 w 100"/>
                  <a:gd name="T71" fmla="*/ 66 h 165"/>
                  <a:gd name="T72" fmla="*/ 66 w 100"/>
                  <a:gd name="T73" fmla="*/ 62 h 165"/>
                  <a:gd name="T74" fmla="*/ 67 w 100"/>
                  <a:gd name="T75" fmla="*/ 61 h 165"/>
                  <a:gd name="T76" fmla="*/ 69 w 100"/>
                  <a:gd name="T77" fmla="*/ 59 h 165"/>
                  <a:gd name="T78" fmla="*/ 72 w 100"/>
                  <a:gd name="T79" fmla="*/ 54 h 165"/>
                  <a:gd name="T80" fmla="*/ 74 w 100"/>
                  <a:gd name="T81" fmla="*/ 48 h 165"/>
                  <a:gd name="T82" fmla="*/ 78 w 100"/>
                  <a:gd name="T83" fmla="*/ 47 h 165"/>
                  <a:gd name="T84" fmla="*/ 80 w 100"/>
                  <a:gd name="T85" fmla="*/ 43 h 165"/>
                  <a:gd name="T86" fmla="*/ 83 w 100"/>
                  <a:gd name="T87" fmla="*/ 36 h 165"/>
                  <a:gd name="T88" fmla="*/ 81 w 100"/>
                  <a:gd name="T89" fmla="*/ 34 h 165"/>
                  <a:gd name="T90" fmla="*/ 82 w 100"/>
                  <a:gd name="T91" fmla="*/ 33 h 165"/>
                  <a:gd name="T92" fmla="*/ 86 w 100"/>
                  <a:gd name="T93" fmla="*/ 33 h 165"/>
                  <a:gd name="T94" fmla="*/ 85 w 100"/>
                  <a:gd name="T95" fmla="*/ 30 h 165"/>
                  <a:gd name="T96" fmla="*/ 87 w 100"/>
                  <a:gd name="T97" fmla="*/ 29 h 165"/>
                  <a:gd name="T98" fmla="*/ 91 w 100"/>
                  <a:gd name="T99" fmla="*/ 28 h 165"/>
                  <a:gd name="T100" fmla="*/ 92 w 100"/>
                  <a:gd name="T101" fmla="*/ 26 h 165"/>
                  <a:gd name="T102" fmla="*/ 92 w 100"/>
                  <a:gd name="T103" fmla="*/ 25 h 165"/>
                  <a:gd name="T104" fmla="*/ 91 w 100"/>
                  <a:gd name="T105" fmla="*/ 22 h 165"/>
                  <a:gd name="T106" fmla="*/ 93 w 100"/>
                  <a:gd name="T107" fmla="*/ 21 h 165"/>
                  <a:gd name="T108" fmla="*/ 93 w 100"/>
                  <a:gd name="T109" fmla="*/ 19 h 165"/>
                  <a:gd name="T110" fmla="*/ 94 w 100"/>
                  <a:gd name="T111" fmla="*/ 17 h 165"/>
                  <a:gd name="T112" fmla="*/ 93 w 100"/>
                  <a:gd name="T113" fmla="*/ 13 h 165"/>
                  <a:gd name="T114" fmla="*/ 96 w 100"/>
                  <a:gd name="T115" fmla="*/ 9 h 165"/>
                  <a:gd name="T116" fmla="*/ 96 w 100"/>
                  <a:gd name="T117" fmla="*/ 8 h 165"/>
                  <a:gd name="T118" fmla="*/ 100 w 100"/>
                  <a:gd name="T119" fmla="*/ 4 h 165"/>
                  <a:gd name="T120" fmla="*/ 100 w 100"/>
                  <a:gd name="T121" fmla="*/ 1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0" h="165">
                    <a:moveTo>
                      <a:pt x="98" y="1"/>
                    </a:moveTo>
                    <a:cubicBezTo>
                      <a:pt x="98" y="1"/>
                      <a:pt x="96" y="0"/>
                      <a:pt x="96" y="1"/>
                    </a:cubicBezTo>
                    <a:cubicBezTo>
                      <a:pt x="95" y="1"/>
                      <a:pt x="95" y="1"/>
                      <a:pt x="95" y="1"/>
                    </a:cubicBezTo>
                    <a:cubicBezTo>
                      <a:pt x="95" y="2"/>
                      <a:pt x="94" y="4"/>
                      <a:pt x="94" y="6"/>
                    </a:cubicBezTo>
                    <a:cubicBezTo>
                      <a:pt x="93" y="6"/>
                      <a:pt x="93" y="7"/>
                      <a:pt x="92" y="7"/>
                    </a:cubicBezTo>
                    <a:cubicBezTo>
                      <a:pt x="92" y="8"/>
                      <a:pt x="91" y="9"/>
                      <a:pt x="92" y="10"/>
                    </a:cubicBezTo>
                    <a:cubicBezTo>
                      <a:pt x="89" y="12"/>
                      <a:pt x="87" y="13"/>
                      <a:pt x="87" y="16"/>
                    </a:cubicBezTo>
                    <a:cubicBezTo>
                      <a:pt x="87" y="16"/>
                      <a:pt x="88" y="16"/>
                      <a:pt x="88" y="16"/>
                    </a:cubicBezTo>
                    <a:cubicBezTo>
                      <a:pt x="88" y="16"/>
                      <a:pt x="87" y="16"/>
                      <a:pt x="87" y="16"/>
                    </a:cubicBezTo>
                    <a:cubicBezTo>
                      <a:pt x="87" y="16"/>
                      <a:pt x="87" y="16"/>
                      <a:pt x="86" y="16"/>
                    </a:cubicBezTo>
                    <a:cubicBezTo>
                      <a:pt x="86" y="17"/>
                      <a:pt x="85" y="19"/>
                      <a:pt x="83" y="19"/>
                    </a:cubicBezTo>
                    <a:cubicBezTo>
                      <a:pt x="85" y="19"/>
                      <a:pt x="85" y="19"/>
                      <a:pt x="85" y="19"/>
                    </a:cubicBezTo>
                    <a:cubicBezTo>
                      <a:pt x="83" y="20"/>
                      <a:pt x="83" y="21"/>
                      <a:pt x="83" y="21"/>
                    </a:cubicBezTo>
                    <a:cubicBezTo>
                      <a:pt x="83" y="22"/>
                      <a:pt x="83" y="22"/>
                      <a:pt x="83" y="22"/>
                    </a:cubicBezTo>
                    <a:cubicBezTo>
                      <a:pt x="82" y="22"/>
                      <a:pt x="82" y="22"/>
                      <a:pt x="81" y="23"/>
                    </a:cubicBezTo>
                    <a:cubicBezTo>
                      <a:pt x="81" y="23"/>
                      <a:pt x="81" y="25"/>
                      <a:pt x="81" y="26"/>
                    </a:cubicBezTo>
                    <a:cubicBezTo>
                      <a:pt x="79" y="28"/>
                      <a:pt x="78" y="30"/>
                      <a:pt x="75" y="32"/>
                    </a:cubicBezTo>
                    <a:cubicBezTo>
                      <a:pt x="73" y="33"/>
                      <a:pt x="73" y="36"/>
                      <a:pt x="72" y="38"/>
                    </a:cubicBezTo>
                    <a:cubicBezTo>
                      <a:pt x="73" y="38"/>
                      <a:pt x="73" y="38"/>
                      <a:pt x="73" y="38"/>
                    </a:cubicBezTo>
                    <a:cubicBezTo>
                      <a:pt x="73" y="39"/>
                      <a:pt x="72" y="39"/>
                      <a:pt x="71" y="39"/>
                    </a:cubicBezTo>
                    <a:cubicBezTo>
                      <a:pt x="71" y="39"/>
                      <a:pt x="69" y="41"/>
                      <a:pt x="71" y="41"/>
                    </a:cubicBezTo>
                    <a:cubicBezTo>
                      <a:pt x="71" y="42"/>
                      <a:pt x="69" y="42"/>
                      <a:pt x="69" y="42"/>
                    </a:cubicBezTo>
                    <a:cubicBezTo>
                      <a:pt x="69" y="43"/>
                      <a:pt x="68" y="43"/>
                      <a:pt x="68" y="45"/>
                    </a:cubicBezTo>
                    <a:cubicBezTo>
                      <a:pt x="68" y="46"/>
                      <a:pt x="68" y="47"/>
                      <a:pt x="67" y="46"/>
                    </a:cubicBezTo>
                    <a:cubicBezTo>
                      <a:pt x="67" y="47"/>
                      <a:pt x="63" y="48"/>
                      <a:pt x="66" y="49"/>
                    </a:cubicBezTo>
                    <a:cubicBezTo>
                      <a:pt x="63" y="49"/>
                      <a:pt x="63" y="49"/>
                      <a:pt x="63" y="49"/>
                    </a:cubicBezTo>
                    <a:cubicBezTo>
                      <a:pt x="63" y="51"/>
                      <a:pt x="63" y="53"/>
                      <a:pt x="62" y="53"/>
                    </a:cubicBezTo>
                    <a:cubicBezTo>
                      <a:pt x="62" y="53"/>
                      <a:pt x="62" y="53"/>
                      <a:pt x="62" y="54"/>
                    </a:cubicBezTo>
                    <a:cubicBezTo>
                      <a:pt x="62" y="54"/>
                      <a:pt x="62" y="54"/>
                      <a:pt x="62" y="54"/>
                    </a:cubicBezTo>
                    <a:cubicBezTo>
                      <a:pt x="60" y="55"/>
                      <a:pt x="61" y="56"/>
                      <a:pt x="60" y="59"/>
                    </a:cubicBezTo>
                    <a:cubicBezTo>
                      <a:pt x="58" y="60"/>
                      <a:pt x="56" y="65"/>
                      <a:pt x="55" y="67"/>
                    </a:cubicBezTo>
                    <a:cubicBezTo>
                      <a:pt x="54" y="67"/>
                      <a:pt x="55" y="69"/>
                      <a:pt x="54" y="68"/>
                    </a:cubicBezTo>
                    <a:cubicBezTo>
                      <a:pt x="54" y="69"/>
                      <a:pt x="52" y="69"/>
                      <a:pt x="54" y="69"/>
                    </a:cubicBezTo>
                    <a:cubicBezTo>
                      <a:pt x="52" y="69"/>
                      <a:pt x="52" y="72"/>
                      <a:pt x="50" y="72"/>
                    </a:cubicBezTo>
                    <a:cubicBezTo>
                      <a:pt x="50" y="73"/>
                      <a:pt x="49" y="74"/>
                      <a:pt x="49" y="77"/>
                    </a:cubicBezTo>
                    <a:cubicBezTo>
                      <a:pt x="50" y="77"/>
                      <a:pt x="50" y="77"/>
                      <a:pt x="50" y="77"/>
                    </a:cubicBezTo>
                    <a:cubicBezTo>
                      <a:pt x="50" y="77"/>
                      <a:pt x="49" y="77"/>
                      <a:pt x="49" y="78"/>
                    </a:cubicBezTo>
                    <a:cubicBezTo>
                      <a:pt x="49" y="77"/>
                      <a:pt x="49" y="77"/>
                      <a:pt x="49" y="77"/>
                    </a:cubicBezTo>
                    <a:cubicBezTo>
                      <a:pt x="48" y="79"/>
                      <a:pt x="47" y="81"/>
                      <a:pt x="45" y="84"/>
                    </a:cubicBezTo>
                    <a:cubicBezTo>
                      <a:pt x="45" y="85"/>
                      <a:pt x="47" y="85"/>
                      <a:pt x="46" y="85"/>
                    </a:cubicBezTo>
                    <a:cubicBezTo>
                      <a:pt x="45" y="85"/>
                      <a:pt x="45" y="85"/>
                      <a:pt x="45" y="85"/>
                    </a:cubicBezTo>
                    <a:cubicBezTo>
                      <a:pt x="45" y="86"/>
                      <a:pt x="46" y="88"/>
                      <a:pt x="45" y="88"/>
                    </a:cubicBezTo>
                    <a:cubicBezTo>
                      <a:pt x="45" y="86"/>
                      <a:pt x="45" y="88"/>
                      <a:pt x="45" y="86"/>
                    </a:cubicBezTo>
                    <a:cubicBezTo>
                      <a:pt x="45" y="88"/>
                      <a:pt x="45" y="90"/>
                      <a:pt x="43" y="90"/>
                    </a:cubicBezTo>
                    <a:cubicBezTo>
                      <a:pt x="45" y="90"/>
                      <a:pt x="45" y="90"/>
                      <a:pt x="45" y="90"/>
                    </a:cubicBezTo>
                    <a:cubicBezTo>
                      <a:pt x="42" y="91"/>
                      <a:pt x="42" y="92"/>
                      <a:pt x="41" y="92"/>
                    </a:cubicBezTo>
                    <a:cubicBezTo>
                      <a:pt x="36" y="97"/>
                      <a:pt x="33" y="101"/>
                      <a:pt x="30" y="106"/>
                    </a:cubicBezTo>
                    <a:cubicBezTo>
                      <a:pt x="27" y="113"/>
                      <a:pt x="23" y="117"/>
                      <a:pt x="21" y="123"/>
                    </a:cubicBezTo>
                    <a:cubicBezTo>
                      <a:pt x="22" y="125"/>
                      <a:pt x="21" y="125"/>
                      <a:pt x="21" y="126"/>
                    </a:cubicBezTo>
                    <a:cubicBezTo>
                      <a:pt x="20" y="126"/>
                      <a:pt x="20" y="127"/>
                      <a:pt x="20" y="126"/>
                    </a:cubicBezTo>
                    <a:cubicBezTo>
                      <a:pt x="19" y="129"/>
                      <a:pt x="17" y="130"/>
                      <a:pt x="15" y="132"/>
                    </a:cubicBezTo>
                    <a:cubicBezTo>
                      <a:pt x="17" y="132"/>
                      <a:pt x="17" y="132"/>
                      <a:pt x="17" y="132"/>
                    </a:cubicBezTo>
                    <a:cubicBezTo>
                      <a:pt x="17" y="132"/>
                      <a:pt x="17" y="132"/>
                      <a:pt x="15" y="132"/>
                    </a:cubicBezTo>
                    <a:cubicBezTo>
                      <a:pt x="15" y="132"/>
                      <a:pt x="15" y="133"/>
                      <a:pt x="14" y="132"/>
                    </a:cubicBezTo>
                    <a:cubicBezTo>
                      <a:pt x="12" y="138"/>
                      <a:pt x="10" y="143"/>
                      <a:pt x="7" y="149"/>
                    </a:cubicBezTo>
                    <a:cubicBezTo>
                      <a:pt x="7" y="150"/>
                      <a:pt x="6" y="151"/>
                      <a:pt x="5" y="152"/>
                    </a:cubicBezTo>
                    <a:cubicBezTo>
                      <a:pt x="5" y="157"/>
                      <a:pt x="2" y="162"/>
                      <a:pt x="0" y="164"/>
                    </a:cubicBezTo>
                    <a:cubicBezTo>
                      <a:pt x="0" y="164"/>
                      <a:pt x="2" y="165"/>
                      <a:pt x="5" y="164"/>
                    </a:cubicBezTo>
                    <a:cubicBezTo>
                      <a:pt x="7" y="163"/>
                      <a:pt x="7" y="158"/>
                      <a:pt x="9" y="157"/>
                    </a:cubicBezTo>
                    <a:cubicBezTo>
                      <a:pt x="9" y="157"/>
                      <a:pt x="8" y="157"/>
                      <a:pt x="8" y="156"/>
                    </a:cubicBezTo>
                    <a:cubicBezTo>
                      <a:pt x="10" y="155"/>
                      <a:pt x="12" y="151"/>
                      <a:pt x="12" y="149"/>
                    </a:cubicBezTo>
                    <a:cubicBezTo>
                      <a:pt x="12" y="146"/>
                      <a:pt x="13" y="146"/>
                      <a:pt x="13" y="146"/>
                    </a:cubicBezTo>
                    <a:cubicBezTo>
                      <a:pt x="14" y="145"/>
                      <a:pt x="14" y="145"/>
                      <a:pt x="14" y="145"/>
                    </a:cubicBezTo>
                    <a:cubicBezTo>
                      <a:pt x="14" y="145"/>
                      <a:pt x="14" y="145"/>
                      <a:pt x="13" y="144"/>
                    </a:cubicBezTo>
                    <a:cubicBezTo>
                      <a:pt x="14" y="144"/>
                      <a:pt x="14" y="144"/>
                      <a:pt x="14" y="144"/>
                    </a:cubicBezTo>
                    <a:cubicBezTo>
                      <a:pt x="17" y="144"/>
                      <a:pt x="15" y="143"/>
                      <a:pt x="17" y="142"/>
                    </a:cubicBezTo>
                    <a:cubicBezTo>
                      <a:pt x="19" y="140"/>
                      <a:pt x="20" y="138"/>
                      <a:pt x="21" y="137"/>
                    </a:cubicBezTo>
                    <a:cubicBezTo>
                      <a:pt x="21" y="137"/>
                      <a:pt x="21" y="137"/>
                      <a:pt x="21" y="134"/>
                    </a:cubicBezTo>
                    <a:cubicBezTo>
                      <a:pt x="21" y="137"/>
                      <a:pt x="22" y="134"/>
                      <a:pt x="22" y="134"/>
                    </a:cubicBezTo>
                    <a:cubicBezTo>
                      <a:pt x="22" y="133"/>
                      <a:pt x="23" y="134"/>
                      <a:pt x="23" y="133"/>
                    </a:cubicBezTo>
                    <a:cubicBezTo>
                      <a:pt x="25" y="133"/>
                      <a:pt x="23" y="132"/>
                      <a:pt x="25" y="132"/>
                    </a:cubicBezTo>
                    <a:cubicBezTo>
                      <a:pt x="23" y="132"/>
                      <a:pt x="23" y="132"/>
                      <a:pt x="23" y="132"/>
                    </a:cubicBezTo>
                    <a:cubicBezTo>
                      <a:pt x="25" y="132"/>
                      <a:pt x="23" y="131"/>
                      <a:pt x="25" y="131"/>
                    </a:cubicBezTo>
                    <a:cubicBezTo>
                      <a:pt x="25" y="130"/>
                      <a:pt x="25" y="130"/>
                      <a:pt x="25" y="130"/>
                    </a:cubicBezTo>
                    <a:cubicBezTo>
                      <a:pt x="26" y="130"/>
                      <a:pt x="26" y="129"/>
                      <a:pt x="26" y="129"/>
                    </a:cubicBezTo>
                    <a:cubicBezTo>
                      <a:pt x="26" y="129"/>
                      <a:pt x="26" y="130"/>
                      <a:pt x="25" y="129"/>
                    </a:cubicBezTo>
                    <a:cubicBezTo>
                      <a:pt x="27" y="126"/>
                      <a:pt x="29" y="123"/>
                      <a:pt x="30" y="120"/>
                    </a:cubicBezTo>
                    <a:cubicBezTo>
                      <a:pt x="30" y="120"/>
                      <a:pt x="30" y="120"/>
                      <a:pt x="30" y="119"/>
                    </a:cubicBezTo>
                    <a:cubicBezTo>
                      <a:pt x="30" y="119"/>
                      <a:pt x="30" y="119"/>
                      <a:pt x="32" y="119"/>
                    </a:cubicBezTo>
                    <a:cubicBezTo>
                      <a:pt x="32" y="118"/>
                      <a:pt x="32" y="118"/>
                      <a:pt x="32" y="118"/>
                    </a:cubicBezTo>
                    <a:cubicBezTo>
                      <a:pt x="33" y="118"/>
                      <a:pt x="33" y="118"/>
                      <a:pt x="33" y="118"/>
                    </a:cubicBezTo>
                    <a:cubicBezTo>
                      <a:pt x="32" y="118"/>
                      <a:pt x="32" y="118"/>
                      <a:pt x="32" y="117"/>
                    </a:cubicBezTo>
                    <a:cubicBezTo>
                      <a:pt x="33" y="117"/>
                      <a:pt x="33" y="117"/>
                      <a:pt x="33" y="117"/>
                    </a:cubicBezTo>
                    <a:cubicBezTo>
                      <a:pt x="33" y="117"/>
                      <a:pt x="33" y="117"/>
                      <a:pt x="33" y="116"/>
                    </a:cubicBezTo>
                    <a:cubicBezTo>
                      <a:pt x="34" y="116"/>
                      <a:pt x="33" y="115"/>
                      <a:pt x="34" y="115"/>
                    </a:cubicBezTo>
                    <a:cubicBezTo>
                      <a:pt x="34" y="115"/>
                      <a:pt x="34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3" y="114"/>
                      <a:pt x="33" y="114"/>
                      <a:pt x="33" y="114"/>
                    </a:cubicBezTo>
                    <a:cubicBezTo>
                      <a:pt x="34" y="114"/>
                      <a:pt x="34" y="114"/>
                      <a:pt x="34" y="114"/>
                    </a:cubicBezTo>
                    <a:cubicBezTo>
                      <a:pt x="35" y="114"/>
                      <a:pt x="35" y="113"/>
                      <a:pt x="35" y="111"/>
                    </a:cubicBezTo>
                    <a:cubicBezTo>
                      <a:pt x="36" y="111"/>
                      <a:pt x="36" y="110"/>
                      <a:pt x="36" y="110"/>
                    </a:cubicBezTo>
                    <a:cubicBezTo>
                      <a:pt x="36" y="108"/>
                      <a:pt x="35" y="108"/>
                      <a:pt x="36" y="108"/>
                    </a:cubicBezTo>
                    <a:cubicBezTo>
                      <a:pt x="38" y="108"/>
                      <a:pt x="38" y="107"/>
                      <a:pt x="39" y="108"/>
                    </a:cubicBezTo>
                    <a:cubicBezTo>
                      <a:pt x="39" y="107"/>
                      <a:pt x="39" y="106"/>
                      <a:pt x="39" y="106"/>
                    </a:cubicBezTo>
                    <a:cubicBezTo>
                      <a:pt x="38" y="105"/>
                      <a:pt x="38" y="105"/>
                      <a:pt x="38" y="105"/>
                    </a:cubicBezTo>
                    <a:cubicBezTo>
                      <a:pt x="38" y="105"/>
                      <a:pt x="38" y="105"/>
                      <a:pt x="36" y="105"/>
                    </a:cubicBezTo>
                    <a:cubicBezTo>
                      <a:pt x="38" y="105"/>
                      <a:pt x="38" y="104"/>
                      <a:pt x="38" y="104"/>
                    </a:cubicBezTo>
                    <a:cubicBezTo>
                      <a:pt x="39" y="104"/>
                      <a:pt x="40" y="104"/>
                      <a:pt x="41" y="103"/>
                    </a:cubicBezTo>
                    <a:cubicBezTo>
                      <a:pt x="41" y="103"/>
                      <a:pt x="41" y="103"/>
                      <a:pt x="41" y="103"/>
                    </a:cubicBezTo>
                    <a:cubicBezTo>
                      <a:pt x="42" y="103"/>
                      <a:pt x="42" y="103"/>
                      <a:pt x="42" y="103"/>
                    </a:cubicBezTo>
                    <a:cubicBezTo>
                      <a:pt x="43" y="103"/>
                      <a:pt x="43" y="103"/>
                      <a:pt x="43" y="103"/>
                    </a:cubicBezTo>
                    <a:cubicBezTo>
                      <a:pt x="43" y="103"/>
                      <a:pt x="42" y="103"/>
                      <a:pt x="42" y="101"/>
                    </a:cubicBezTo>
                    <a:cubicBezTo>
                      <a:pt x="43" y="101"/>
                      <a:pt x="43" y="101"/>
                      <a:pt x="43" y="101"/>
                    </a:cubicBezTo>
                    <a:cubicBezTo>
                      <a:pt x="43" y="101"/>
                      <a:pt x="45" y="101"/>
                      <a:pt x="43" y="99"/>
                    </a:cubicBezTo>
                    <a:cubicBezTo>
                      <a:pt x="43" y="99"/>
                      <a:pt x="43" y="99"/>
                      <a:pt x="42" y="99"/>
                    </a:cubicBezTo>
                    <a:cubicBezTo>
                      <a:pt x="43" y="99"/>
                      <a:pt x="43" y="99"/>
                      <a:pt x="43" y="98"/>
                    </a:cubicBezTo>
                    <a:cubicBezTo>
                      <a:pt x="45" y="98"/>
                      <a:pt x="45" y="98"/>
                      <a:pt x="45" y="98"/>
                    </a:cubicBezTo>
                    <a:cubicBezTo>
                      <a:pt x="46" y="98"/>
                      <a:pt x="46" y="98"/>
                      <a:pt x="46" y="98"/>
                    </a:cubicBezTo>
                    <a:cubicBezTo>
                      <a:pt x="46" y="98"/>
                      <a:pt x="46" y="98"/>
                      <a:pt x="45" y="97"/>
                    </a:cubicBezTo>
                    <a:cubicBezTo>
                      <a:pt x="46" y="97"/>
                      <a:pt x="47" y="97"/>
                      <a:pt x="47" y="96"/>
                    </a:cubicBezTo>
                    <a:cubicBezTo>
                      <a:pt x="47" y="96"/>
                      <a:pt x="46" y="95"/>
                      <a:pt x="47" y="95"/>
                    </a:cubicBezTo>
                    <a:cubicBezTo>
                      <a:pt x="47" y="94"/>
                      <a:pt x="48" y="94"/>
                      <a:pt x="48" y="93"/>
                    </a:cubicBezTo>
                    <a:cubicBezTo>
                      <a:pt x="48" y="93"/>
                      <a:pt x="48" y="92"/>
                      <a:pt x="49" y="92"/>
                    </a:cubicBezTo>
                    <a:cubicBezTo>
                      <a:pt x="49" y="92"/>
                      <a:pt x="49" y="92"/>
                      <a:pt x="48" y="92"/>
                    </a:cubicBezTo>
                    <a:cubicBezTo>
                      <a:pt x="49" y="92"/>
                      <a:pt x="50" y="91"/>
                      <a:pt x="50" y="90"/>
                    </a:cubicBezTo>
                    <a:cubicBezTo>
                      <a:pt x="50" y="90"/>
                      <a:pt x="50" y="89"/>
                      <a:pt x="51" y="89"/>
                    </a:cubicBezTo>
                    <a:cubicBezTo>
                      <a:pt x="51" y="88"/>
                      <a:pt x="52" y="88"/>
                      <a:pt x="52" y="88"/>
                    </a:cubicBezTo>
                    <a:cubicBezTo>
                      <a:pt x="52" y="88"/>
                      <a:pt x="54" y="88"/>
                      <a:pt x="52" y="86"/>
                    </a:cubicBezTo>
                    <a:cubicBezTo>
                      <a:pt x="52" y="86"/>
                      <a:pt x="51" y="86"/>
                      <a:pt x="51" y="86"/>
                    </a:cubicBezTo>
                    <a:cubicBezTo>
                      <a:pt x="51" y="86"/>
                      <a:pt x="52" y="86"/>
                      <a:pt x="52" y="86"/>
                    </a:cubicBezTo>
                    <a:cubicBezTo>
                      <a:pt x="52" y="85"/>
                      <a:pt x="52" y="86"/>
                      <a:pt x="52" y="85"/>
                    </a:cubicBezTo>
                    <a:cubicBezTo>
                      <a:pt x="54" y="85"/>
                      <a:pt x="54" y="85"/>
                      <a:pt x="54" y="85"/>
                    </a:cubicBezTo>
                    <a:cubicBezTo>
                      <a:pt x="54" y="85"/>
                      <a:pt x="55" y="85"/>
                      <a:pt x="54" y="84"/>
                    </a:cubicBezTo>
                    <a:cubicBezTo>
                      <a:pt x="54" y="84"/>
                      <a:pt x="54" y="84"/>
                      <a:pt x="55" y="84"/>
                    </a:cubicBezTo>
                    <a:cubicBezTo>
                      <a:pt x="55" y="84"/>
                      <a:pt x="55" y="82"/>
                      <a:pt x="56" y="82"/>
                    </a:cubicBezTo>
                    <a:cubicBezTo>
                      <a:pt x="56" y="81"/>
                      <a:pt x="56" y="81"/>
                      <a:pt x="56" y="81"/>
                    </a:cubicBezTo>
                    <a:cubicBezTo>
                      <a:pt x="56" y="80"/>
                      <a:pt x="58" y="80"/>
                      <a:pt x="58" y="80"/>
                    </a:cubicBezTo>
                    <a:cubicBezTo>
                      <a:pt x="58" y="80"/>
                      <a:pt x="58" y="80"/>
                      <a:pt x="56" y="80"/>
                    </a:cubicBezTo>
                    <a:cubicBezTo>
                      <a:pt x="56" y="79"/>
                      <a:pt x="58" y="79"/>
                      <a:pt x="58" y="79"/>
                    </a:cubicBezTo>
                    <a:cubicBezTo>
                      <a:pt x="58" y="79"/>
                      <a:pt x="58" y="78"/>
                      <a:pt x="56" y="78"/>
                    </a:cubicBezTo>
                    <a:cubicBezTo>
                      <a:pt x="58" y="78"/>
                      <a:pt x="58" y="78"/>
                      <a:pt x="59" y="78"/>
                    </a:cubicBezTo>
                    <a:cubicBezTo>
                      <a:pt x="58" y="77"/>
                      <a:pt x="60" y="78"/>
                      <a:pt x="59" y="77"/>
                    </a:cubicBezTo>
                    <a:cubicBezTo>
                      <a:pt x="59" y="77"/>
                      <a:pt x="59" y="77"/>
                      <a:pt x="58" y="77"/>
                    </a:cubicBezTo>
                    <a:cubicBezTo>
                      <a:pt x="58" y="74"/>
                      <a:pt x="60" y="74"/>
                      <a:pt x="59" y="74"/>
                    </a:cubicBezTo>
                    <a:cubicBezTo>
                      <a:pt x="60" y="74"/>
                      <a:pt x="60" y="74"/>
                      <a:pt x="60" y="74"/>
                    </a:cubicBezTo>
                    <a:cubicBezTo>
                      <a:pt x="60" y="74"/>
                      <a:pt x="61" y="74"/>
                      <a:pt x="60" y="73"/>
                    </a:cubicBezTo>
                    <a:cubicBezTo>
                      <a:pt x="61" y="73"/>
                      <a:pt x="60" y="72"/>
                      <a:pt x="61" y="73"/>
                    </a:cubicBezTo>
                    <a:cubicBezTo>
                      <a:pt x="61" y="72"/>
                      <a:pt x="63" y="71"/>
                      <a:pt x="62" y="69"/>
                    </a:cubicBezTo>
                    <a:cubicBezTo>
                      <a:pt x="62" y="69"/>
                      <a:pt x="62" y="69"/>
                      <a:pt x="62" y="69"/>
                    </a:cubicBezTo>
                    <a:cubicBezTo>
                      <a:pt x="62" y="68"/>
                      <a:pt x="62" y="68"/>
                      <a:pt x="62" y="68"/>
                    </a:cubicBezTo>
                    <a:cubicBezTo>
                      <a:pt x="61" y="67"/>
                      <a:pt x="63" y="68"/>
                      <a:pt x="63" y="68"/>
                    </a:cubicBezTo>
                    <a:cubicBezTo>
                      <a:pt x="63" y="67"/>
                      <a:pt x="63" y="67"/>
                      <a:pt x="63" y="67"/>
                    </a:cubicBezTo>
                    <a:cubicBezTo>
                      <a:pt x="66" y="67"/>
                      <a:pt x="66" y="67"/>
                      <a:pt x="66" y="67"/>
                    </a:cubicBezTo>
                    <a:cubicBezTo>
                      <a:pt x="66" y="66"/>
                      <a:pt x="63" y="66"/>
                      <a:pt x="63" y="66"/>
                    </a:cubicBezTo>
                    <a:cubicBezTo>
                      <a:pt x="63" y="66"/>
                      <a:pt x="63" y="65"/>
                      <a:pt x="66" y="66"/>
                    </a:cubicBezTo>
                    <a:cubicBezTo>
                      <a:pt x="63" y="65"/>
                      <a:pt x="63" y="65"/>
                      <a:pt x="63" y="65"/>
                    </a:cubicBezTo>
                    <a:cubicBezTo>
                      <a:pt x="66" y="65"/>
                      <a:pt x="66" y="65"/>
                      <a:pt x="66" y="65"/>
                    </a:cubicBezTo>
                    <a:cubicBezTo>
                      <a:pt x="63" y="65"/>
                      <a:pt x="66" y="62"/>
                      <a:pt x="66" y="62"/>
                    </a:cubicBezTo>
                    <a:cubicBezTo>
                      <a:pt x="66" y="65"/>
                      <a:pt x="66" y="65"/>
                      <a:pt x="66" y="65"/>
                    </a:cubicBezTo>
                    <a:cubicBezTo>
                      <a:pt x="67" y="65"/>
                      <a:pt x="67" y="65"/>
                      <a:pt x="67" y="65"/>
                    </a:cubicBezTo>
                    <a:cubicBezTo>
                      <a:pt x="66" y="65"/>
                      <a:pt x="67" y="62"/>
                      <a:pt x="67" y="62"/>
                    </a:cubicBezTo>
                    <a:cubicBezTo>
                      <a:pt x="67" y="61"/>
                      <a:pt x="66" y="61"/>
                      <a:pt x="67" y="61"/>
                    </a:cubicBezTo>
                    <a:cubicBezTo>
                      <a:pt x="67" y="60"/>
                      <a:pt x="67" y="60"/>
                      <a:pt x="67" y="60"/>
                    </a:cubicBezTo>
                    <a:cubicBezTo>
                      <a:pt x="68" y="61"/>
                      <a:pt x="68" y="61"/>
                      <a:pt x="68" y="61"/>
                    </a:cubicBezTo>
                    <a:cubicBezTo>
                      <a:pt x="68" y="61"/>
                      <a:pt x="68" y="60"/>
                      <a:pt x="69" y="60"/>
                    </a:cubicBezTo>
                    <a:cubicBezTo>
                      <a:pt x="69" y="60"/>
                      <a:pt x="69" y="60"/>
                      <a:pt x="69" y="59"/>
                    </a:cubicBezTo>
                    <a:cubicBezTo>
                      <a:pt x="69" y="58"/>
                      <a:pt x="71" y="58"/>
                      <a:pt x="71" y="58"/>
                    </a:cubicBezTo>
                    <a:cubicBezTo>
                      <a:pt x="71" y="58"/>
                      <a:pt x="68" y="56"/>
                      <a:pt x="69" y="56"/>
                    </a:cubicBezTo>
                    <a:cubicBezTo>
                      <a:pt x="71" y="56"/>
                      <a:pt x="71" y="56"/>
                      <a:pt x="71" y="56"/>
                    </a:cubicBezTo>
                    <a:cubicBezTo>
                      <a:pt x="71" y="55"/>
                      <a:pt x="73" y="55"/>
                      <a:pt x="72" y="54"/>
                    </a:cubicBezTo>
                    <a:cubicBezTo>
                      <a:pt x="73" y="54"/>
                      <a:pt x="73" y="54"/>
                      <a:pt x="73" y="54"/>
                    </a:cubicBezTo>
                    <a:cubicBezTo>
                      <a:pt x="73" y="53"/>
                      <a:pt x="75" y="51"/>
                      <a:pt x="74" y="49"/>
                    </a:cubicBezTo>
                    <a:cubicBezTo>
                      <a:pt x="74" y="49"/>
                      <a:pt x="74" y="49"/>
                      <a:pt x="73" y="49"/>
                    </a:cubicBezTo>
                    <a:cubicBezTo>
                      <a:pt x="74" y="49"/>
                      <a:pt x="73" y="48"/>
                      <a:pt x="74" y="48"/>
                    </a:cubicBezTo>
                    <a:cubicBezTo>
                      <a:pt x="74" y="49"/>
                      <a:pt x="74" y="49"/>
                      <a:pt x="74" y="49"/>
                    </a:cubicBezTo>
                    <a:cubicBezTo>
                      <a:pt x="75" y="49"/>
                      <a:pt x="75" y="48"/>
                      <a:pt x="75" y="47"/>
                    </a:cubicBezTo>
                    <a:cubicBezTo>
                      <a:pt x="75" y="48"/>
                      <a:pt x="78" y="48"/>
                      <a:pt x="78" y="48"/>
                    </a:cubicBezTo>
                    <a:cubicBezTo>
                      <a:pt x="75" y="47"/>
                      <a:pt x="75" y="47"/>
                      <a:pt x="78" y="47"/>
                    </a:cubicBezTo>
                    <a:cubicBezTo>
                      <a:pt x="78" y="46"/>
                      <a:pt x="78" y="46"/>
                      <a:pt x="78" y="46"/>
                    </a:cubicBezTo>
                    <a:cubicBezTo>
                      <a:pt x="79" y="46"/>
                      <a:pt x="79" y="45"/>
                      <a:pt x="79" y="45"/>
                    </a:cubicBezTo>
                    <a:cubicBezTo>
                      <a:pt x="79" y="43"/>
                      <a:pt x="79" y="43"/>
                      <a:pt x="79" y="43"/>
                    </a:cubicBezTo>
                    <a:cubicBezTo>
                      <a:pt x="80" y="43"/>
                      <a:pt x="80" y="43"/>
                      <a:pt x="80" y="43"/>
                    </a:cubicBezTo>
                    <a:cubicBezTo>
                      <a:pt x="80" y="43"/>
                      <a:pt x="80" y="42"/>
                      <a:pt x="79" y="42"/>
                    </a:cubicBezTo>
                    <a:cubicBezTo>
                      <a:pt x="81" y="41"/>
                      <a:pt x="82" y="39"/>
                      <a:pt x="83" y="38"/>
                    </a:cubicBezTo>
                    <a:cubicBezTo>
                      <a:pt x="82" y="38"/>
                      <a:pt x="82" y="38"/>
                      <a:pt x="82" y="38"/>
                    </a:cubicBezTo>
                    <a:cubicBezTo>
                      <a:pt x="82" y="36"/>
                      <a:pt x="83" y="38"/>
                      <a:pt x="83" y="36"/>
                    </a:cubicBezTo>
                    <a:cubicBezTo>
                      <a:pt x="82" y="36"/>
                      <a:pt x="82" y="36"/>
                      <a:pt x="82" y="36"/>
                    </a:cubicBezTo>
                    <a:cubicBezTo>
                      <a:pt x="82" y="35"/>
                      <a:pt x="83" y="36"/>
                      <a:pt x="83" y="35"/>
                    </a:cubicBezTo>
                    <a:cubicBezTo>
                      <a:pt x="83" y="34"/>
                      <a:pt x="83" y="34"/>
                      <a:pt x="83" y="34"/>
                    </a:cubicBezTo>
                    <a:cubicBezTo>
                      <a:pt x="83" y="34"/>
                      <a:pt x="82" y="35"/>
                      <a:pt x="81" y="34"/>
                    </a:cubicBezTo>
                    <a:cubicBezTo>
                      <a:pt x="81" y="33"/>
                      <a:pt x="81" y="33"/>
                      <a:pt x="81" y="33"/>
                    </a:cubicBezTo>
                    <a:cubicBezTo>
                      <a:pt x="81" y="33"/>
                      <a:pt x="80" y="34"/>
                      <a:pt x="80" y="33"/>
                    </a:cubicBezTo>
                    <a:cubicBezTo>
                      <a:pt x="80" y="33"/>
                      <a:pt x="81" y="33"/>
                      <a:pt x="81" y="33"/>
                    </a:cubicBezTo>
                    <a:cubicBezTo>
                      <a:pt x="82" y="33"/>
                      <a:pt x="82" y="33"/>
                      <a:pt x="82" y="33"/>
                    </a:cubicBezTo>
                    <a:cubicBezTo>
                      <a:pt x="83" y="33"/>
                      <a:pt x="84" y="33"/>
                      <a:pt x="84" y="33"/>
                    </a:cubicBezTo>
                    <a:cubicBezTo>
                      <a:pt x="84" y="33"/>
                      <a:pt x="84" y="33"/>
                      <a:pt x="83" y="33"/>
                    </a:cubicBezTo>
                    <a:cubicBezTo>
                      <a:pt x="85" y="33"/>
                      <a:pt x="85" y="33"/>
                      <a:pt x="85" y="33"/>
                    </a:cubicBezTo>
                    <a:cubicBezTo>
                      <a:pt x="86" y="33"/>
                      <a:pt x="86" y="33"/>
                      <a:pt x="86" y="33"/>
                    </a:cubicBezTo>
                    <a:cubicBezTo>
                      <a:pt x="86" y="33"/>
                      <a:pt x="85" y="33"/>
                      <a:pt x="85" y="32"/>
                    </a:cubicBezTo>
                    <a:cubicBezTo>
                      <a:pt x="86" y="33"/>
                      <a:pt x="86" y="32"/>
                      <a:pt x="86" y="33"/>
                    </a:cubicBezTo>
                    <a:cubicBezTo>
                      <a:pt x="87" y="33"/>
                      <a:pt x="86" y="32"/>
                      <a:pt x="87" y="32"/>
                    </a:cubicBezTo>
                    <a:cubicBezTo>
                      <a:pt x="87" y="32"/>
                      <a:pt x="85" y="32"/>
                      <a:pt x="85" y="30"/>
                    </a:cubicBezTo>
                    <a:cubicBezTo>
                      <a:pt x="86" y="32"/>
                      <a:pt x="87" y="30"/>
                      <a:pt x="87" y="32"/>
                    </a:cubicBezTo>
                    <a:cubicBezTo>
                      <a:pt x="87" y="32"/>
                      <a:pt x="87" y="30"/>
                      <a:pt x="86" y="30"/>
                    </a:cubicBezTo>
                    <a:cubicBezTo>
                      <a:pt x="86" y="30"/>
                      <a:pt x="86" y="30"/>
                      <a:pt x="87" y="30"/>
                    </a:cubicBezTo>
                    <a:cubicBezTo>
                      <a:pt x="87" y="30"/>
                      <a:pt x="87" y="30"/>
                      <a:pt x="87" y="29"/>
                    </a:cubicBezTo>
                    <a:cubicBezTo>
                      <a:pt x="87" y="29"/>
                      <a:pt x="89" y="29"/>
                      <a:pt x="87" y="28"/>
                    </a:cubicBezTo>
                    <a:cubicBezTo>
                      <a:pt x="87" y="28"/>
                      <a:pt x="89" y="26"/>
                      <a:pt x="89" y="28"/>
                    </a:cubicBezTo>
                    <a:cubicBezTo>
                      <a:pt x="89" y="29"/>
                      <a:pt x="87" y="28"/>
                      <a:pt x="89" y="29"/>
                    </a:cubicBezTo>
                    <a:cubicBezTo>
                      <a:pt x="89" y="28"/>
                      <a:pt x="91" y="28"/>
                      <a:pt x="91" y="28"/>
                    </a:cubicBezTo>
                    <a:cubicBezTo>
                      <a:pt x="92" y="26"/>
                      <a:pt x="91" y="26"/>
                      <a:pt x="91" y="26"/>
                    </a:cubicBezTo>
                    <a:cubicBezTo>
                      <a:pt x="89" y="26"/>
                      <a:pt x="89" y="26"/>
                      <a:pt x="89" y="26"/>
                    </a:cubicBezTo>
                    <a:cubicBezTo>
                      <a:pt x="91" y="26"/>
                      <a:pt x="89" y="25"/>
                      <a:pt x="89" y="25"/>
                    </a:cubicBezTo>
                    <a:cubicBezTo>
                      <a:pt x="92" y="26"/>
                      <a:pt x="92" y="26"/>
                      <a:pt x="92" y="26"/>
                    </a:cubicBezTo>
                    <a:cubicBezTo>
                      <a:pt x="92" y="25"/>
                      <a:pt x="92" y="25"/>
                      <a:pt x="92" y="25"/>
                    </a:cubicBezTo>
                    <a:cubicBezTo>
                      <a:pt x="91" y="25"/>
                      <a:pt x="91" y="25"/>
                      <a:pt x="91" y="25"/>
                    </a:cubicBezTo>
                    <a:cubicBezTo>
                      <a:pt x="91" y="25"/>
                      <a:pt x="91" y="25"/>
                      <a:pt x="91" y="23"/>
                    </a:cubicBezTo>
                    <a:cubicBezTo>
                      <a:pt x="91" y="23"/>
                      <a:pt x="92" y="23"/>
                      <a:pt x="92" y="25"/>
                    </a:cubicBezTo>
                    <a:cubicBezTo>
                      <a:pt x="92" y="23"/>
                      <a:pt x="92" y="23"/>
                      <a:pt x="92" y="23"/>
                    </a:cubicBezTo>
                    <a:cubicBezTo>
                      <a:pt x="92" y="23"/>
                      <a:pt x="92" y="23"/>
                      <a:pt x="93" y="23"/>
                    </a:cubicBezTo>
                    <a:cubicBezTo>
                      <a:pt x="92" y="23"/>
                      <a:pt x="92" y="22"/>
                      <a:pt x="92" y="22"/>
                    </a:cubicBezTo>
                    <a:cubicBezTo>
                      <a:pt x="91" y="22"/>
                      <a:pt x="91" y="22"/>
                      <a:pt x="91" y="22"/>
                    </a:cubicBezTo>
                    <a:cubicBezTo>
                      <a:pt x="91" y="21"/>
                      <a:pt x="91" y="21"/>
                      <a:pt x="91" y="21"/>
                    </a:cubicBezTo>
                    <a:cubicBezTo>
                      <a:pt x="89" y="21"/>
                      <a:pt x="91" y="21"/>
                      <a:pt x="89" y="21"/>
                    </a:cubicBezTo>
                    <a:cubicBezTo>
                      <a:pt x="89" y="20"/>
                      <a:pt x="89" y="20"/>
                      <a:pt x="91" y="20"/>
                    </a:cubicBezTo>
                    <a:cubicBezTo>
                      <a:pt x="91" y="21"/>
                      <a:pt x="92" y="21"/>
                      <a:pt x="93" y="21"/>
                    </a:cubicBezTo>
                    <a:cubicBezTo>
                      <a:pt x="94" y="21"/>
                      <a:pt x="91" y="19"/>
                      <a:pt x="93" y="20"/>
                    </a:cubicBezTo>
                    <a:cubicBezTo>
                      <a:pt x="94" y="20"/>
                      <a:pt x="94" y="20"/>
                      <a:pt x="94" y="20"/>
                    </a:cubicBezTo>
                    <a:cubicBezTo>
                      <a:pt x="95" y="20"/>
                      <a:pt x="95" y="20"/>
                      <a:pt x="95" y="20"/>
                    </a:cubicBezTo>
                    <a:cubicBezTo>
                      <a:pt x="94" y="20"/>
                      <a:pt x="94" y="19"/>
                      <a:pt x="93" y="19"/>
                    </a:cubicBezTo>
                    <a:cubicBezTo>
                      <a:pt x="92" y="19"/>
                      <a:pt x="92" y="19"/>
                      <a:pt x="92" y="19"/>
                    </a:cubicBezTo>
                    <a:cubicBezTo>
                      <a:pt x="93" y="17"/>
                      <a:pt x="93" y="17"/>
                      <a:pt x="93" y="17"/>
                    </a:cubicBezTo>
                    <a:cubicBezTo>
                      <a:pt x="94" y="19"/>
                      <a:pt x="93" y="19"/>
                      <a:pt x="94" y="19"/>
                    </a:cubicBezTo>
                    <a:cubicBezTo>
                      <a:pt x="94" y="17"/>
                      <a:pt x="93" y="17"/>
                      <a:pt x="94" y="17"/>
                    </a:cubicBezTo>
                    <a:cubicBezTo>
                      <a:pt x="95" y="16"/>
                      <a:pt x="95" y="17"/>
                      <a:pt x="95" y="16"/>
                    </a:cubicBezTo>
                    <a:cubicBezTo>
                      <a:pt x="95" y="16"/>
                      <a:pt x="94" y="14"/>
                      <a:pt x="95" y="14"/>
                    </a:cubicBezTo>
                    <a:cubicBezTo>
                      <a:pt x="94" y="13"/>
                      <a:pt x="95" y="16"/>
                      <a:pt x="94" y="14"/>
                    </a:cubicBezTo>
                    <a:cubicBezTo>
                      <a:pt x="93" y="13"/>
                      <a:pt x="93" y="13"/>
                      <a:pt x="93" y="13"/>
                    </a:cubicBezTo>
                    <a:cubicBezTo>
                      <a:pt x="94" y="13"/>
                      <a:pt x="94" y="13"/>
                      <a:pt x="94" y="13"/>
                    </a:cubicBezTo>
                    <a:cubicBezTo>
                      <a:pt x="94" y="13"/>
                      <a:pt x="95" y="12"/>
                      <a:pt x="96" y="12"/>
                    </a:cubicBezTo>
                    <a:cubicBezTo>
                      <a:pt x="95" y="12"/>
                      <a:pt x="95" y="12"/>
                      <a:pt x="95" y="12"/>
                    </a:cubicBezTo>
                    <a:cubicBezTo>
                      <a:pt x="95" y="10"/>
                      <a:pt x="96" y="10"/>
                      <a:pt x="96" y="9"/>
                    </a:cubicBezTo>
                    <a:cubicBezTo>
                      <a:pt x="96" y="10"/>
                      <a:pt x="96" y="8"/>
                      <a:pt x="98" y="9"/>
                    </a:cubicBezTo>
                    <a:cubicBezTo>
                      <a:pt x="98" y="9"/>
                      <a:pt x="98" y="10"/>
                      <a:pt x="98" y="10"/>
                    </a:cubicBezTo>
                    <a:cubicBezTo>
                      <a:pt x="98" y="10"/>
                      <a:pt x="98" y="9"/>
                      <a:pt x="99" y="9"/>
                    </a:cubicBezTo>
                    <a:cubicBezTo>
                      <a:pt x="98" y="9"/>
                      <a:pt x="98" y="9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6" y="8"/>
                      <a:pt x="96" y="8"/>
                      <a:pt x="96" y="8"/>
                    </a:cubicBezTo>
                    <a:cubicBezTo>
                      <a:pt x="96" y="7"/>
                      <a:pt x="98" y="7"/>
                      <a:pt x="98" y="7"/>
                    </a:cubicBezTo>
                    <a:cubicBezTo>
                      <a:pt x="98" y="6"/>
                      <a:pt x="99" y="4"/>
                      <a:pt x="100" y="4"/>
                    </a:cubicBezTo>
                    <a:cubicBezTo>
                      <a:pt x="99" y="2"/>
                      <a:pt x="99" y="2"/>
                      <a:pt x="99" y="1"/>
                    </a:cubicBezTo>
                    <a:cubicBezTo>
                      <a:pt x="99" y="1"/>
                      <a:pt x="99" y="2"/>
                      <a:pt x="99" y="1"/>
                    </a:cubicBezTo>
                    <a:cubicBezTo>
                      <a:pt x="99" y="2"/>
                      <a:pt x="99" y="1"/>
                      <a:pt x="99" y="1"/>
                    </a:cubicBezTo>
                    <a:cubicBezTo>
                      <a:pt x="99" y="1"/>
                      <a:pt x="99" y="0"/>
                      <a:pt x="100" y="1"/>
                    </a:cubicBezTo>
                    <a:cubicBezTo>
                      <a:pt x="99" y="0"/>
                      <a:pt x="99" y="0"/>
                      <a:pt x="99" y="0"/>
                    </a:cubicBezTo>
                    <a:cubicBezTo>
                      <a:pt x="99" y="0"/>
                      <a:pt x="98" y="0"/>
                      <a:pt x="98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2" name="Freeform 546"/>
              <p:cNvSpPr>
                <a:spLocks/>
              </p:cNvSpPr>
              <p:nvPr/>
            </p:nvSpPr>
            <p:spPr bwMode="auto">
              <a:xfrm>
                <a:off x="627" y="2366"/>
                <a:ext cx="12" cy="8"/>
              </a:xfrm>
              <a:custGeom>
                <a:avLst/>
                <a:gdLst>
                  <a:gd name="T0" fmla="*/ 4 w 6"/>
                  <a:gd name="T1" fmla="*/ 0 h 4"/>
                  <a:gd name="T2" fmla="*/ 4 w 6"/>
                  <a:gd name="T3" fmla="*/ 1 h 4"/>
                  <a:gd name="T4" fmla="*/ 3 w 6"/>
                  <a:gd name="T5" fmla="*/ 1 h 4"/>
                  <a:gd name="T6" fmla="*/ 2 w 6"/>
                  <a:gd name="T7" fmla="*/ 3 h 4"/>
                  <a:gd name="T8" fmla="*/ 0 w 6"/>
                  <a:gd name="T9" fmla="*/ 4 h 4"/>
                  <a:gd name="T10" fmla="*/ 3 w 6"/>
                  <a:gd name="T11" fmla="*/ 4 h 4"/>
                  <a:gd name="T12" fmla="*/ 4 w 6"/>
                  <a:gd name="T13" fmla="*/ 3 h 4"/>
                  <a:gd name="T14" fmla="*/ 6 w 6"/>
                  <a:gd name="T15" fmla="*/ 1 h 4"/>
                  <a:gd name="T16" fmla="*/ 6 w 6"/>
                  <a:gd name="T17" fmla="*/ 0 h 4"/>
                  <a:gd name="T18" fmla="*/ 5 w 6"/>
                  <a:gd name="T19" fmla="*/ 0 h 4"/>
                  <a:gd name="T20" fmla="*/ 4 w 6"/>
                  <a:gd name="T2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" h="4">
                    <a:moveTo>
                      <a:pt x="4" y="0"/>
                    </a:moveTo>
                    <a:cubicBezTo>
                      <a:pt x="6" y="1"/>
                      <a:pt x="4" y="1"/>
                      <a:pt x="4" y="1"/>
                    </a:cubicBezTo>
                    <a:cubicBezTo>
                      <a:pt x="4" y="0"/>
                      <a:pt x="3" y="1"/>
                      <a:pt x="3" y="1"/>
                    </a:cubicBezTo>
                    <a:cubicBezTo>
                      <a:pt x="2" y="1"/>
                      <a:pt x="2" y="1"/>
                      <a:pt x="2" y="3"/>
                    </a:cubicBezTo>
                    <a:cubicBezTo>
                      <a:pt x="2" y="3"/>
                      <a:pt x="0" y="3"/>
                      <a:pt x="0" y="4"/>
                    </a:cubicBezTo>
                    <a:cubicBezTo>
                      <a:pt x="0" y="4"/>
                      <a:pt x="2" y="4"/>
                      <a:pt x="3" y="4"/>
                    </a:cubicBezTo>
                    <a:cubicBezTo>
                      <a:pt x="3" y="3"/>
                      <a:pt x="4" y="3"/>
                      <a:pt x="4" y="3"/>
                    </a:cubicBezTo>
                    <a:cubicBezTo>
                      <a:pt x="6" y="3"/>
                      <a:pt x="6" y="1"/>
                      <a:pt x="6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6" y="0"/>
                      <a:pt x="5" y="0"/>
                      <a:pt x="5" y="0"/>
                    </a:cubicBezTo>
                    <a:cubicBezTo>
                      <a:pt x="5" y="0"/>
                      <a:pt x="4" y="0"/>
                      <a:pt x="4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3" name="Freeform 547"/>
              <p:cNvSpPr>
                <a:spLocks/>
              </p:cNvSpPr>
              <p:nvPr/>
            </p:nvSpPr>
            <p:spPr bwMode="auto">
              <a:xfrm>
                <a:off x="517" y="258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4" name="Freeform 548"/>
              <p:cNvSpPr>
                <a:spLocks/>
              </p:cNvSpPr>
              <p:nvPr/>
            </p:nvSpPr>
            <p:spPr bwMode="auto">
              <a:xfrm>
                <a:off x="631" y="236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0 h 1"/>
                  <a:gd name="T6" fmla="*/ 0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5" name="Freeform 549"/>
              <p:cNvSpPr>
                <a:spLocks/>
              </p:cNvSpPr>
              <p:nvPr/>
            </p:nvSpPr>
            <p:spPr bwMode="auto">
              <a:xfrm>
                <a:off x="503" y="2602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6" name="Freeform 550"/>
              <p:cNvSpPr>
                <a:spLocks/>
              </p:cNvSpPr>
              <p:nvPr/>
            </p:nvSpPr>
            <p:spPr bwMode="auto">
              <a:xfrm>
                <a:off x="501" y="2602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0 h 1"/>
                  <a:gd name="T4" fmla="*/ 0 w 1"/>
                  <a:gd name="T5" fmla="*/ 0 h 1"/>
                  <a:gd name="T6" fmla="*/ 1 w 1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7" name="Freeform 551"/>
              <p:cNvSpPr>
                <a:spLocks/>
              </p:cNvSpPr>
              <p:nvPr/>
            </p:nvSpPr>
            <p:spPr bwMode="auto">
              <a:xfrm>
                <a:off x="535" y="2552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0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8" name="Freeform 552"/>
              <p:cNvSpPr>
                <a:spLocks/>
              </p:cNvSpPr>
              <p:nvPr/>
            </p:nvSpPr>
            <p:spPr bwMode="auto">
              <a:xfrm>
                <a:off x="535" y="2552"/>
                <a:ext cx="4" cy="2"/>
              </a:xfrm>
              <a:custGeom>
                <a:avLst/>
                <a:gdLst>
                  <a:gd name="T0" fmla="*/ 0 w 2"/>
                  <a:gd name="T1" fmla="*/ 1 h 1"/>
                  <a:gd name="T2" fmla="*/ 2 w 2"/>
                  <a:gd name="T3" fmla="*/ 1 h 1"/>
                  <a:gd name="T4" fmla="*/ 2 w 2"/>
                  <a:gd name="T5" fmla="*/ 0 h 1"/>
                  <a:gd name="T6" fmla="*/ 1 w 2"/>
                  <a:gd name="T7" fmla="*/ 0 h 1"/>
                  <a:gd name="T8" fmla="*/ 0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0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79" name="Freeform 553"/>
              <p:cNvSpPr>
                <a:spLocks/>
              </p:cNvSpPr>
              <p:nvPr/>
            </p:nvSpPr>
            <p:spPr bwMode="auto">
              <a:xfrm>
                <a:off x="569" y="249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1 h 1"/>
                  <a:gd name="T4" fmla="*/ 1 w 1"/>
                  <a:gd name="T5" fmla="*/ 1 h 1"/>
                  <a:gd name="T6" fmla="*/ 0 w 1"/>
                  <a:gd name="T7" fmla="*/ 0 h 1"/>
                  <a:gd name="T8" fmla="*/ 0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0" name="Freeform 554"/>
              <p:cNvSpPr>
                <a:spLocks/>
              </p:cNvSpPr>
              <p:nvPr/>
            </p:nvSpPr>
            <p:spPr bwMode="auto">
              <a:xfrm>
                <a:off x="267" y="2004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1" name="Freeform 555"/>
              <p:cNvSpPr>
                <a:spLocks/>
              </p:cNvSpPr>
              <p:nvPr/>
            </p:nvSpPr>
            <p:spPr bwMode="auto">
              <a:xfrm>
                <a:off x="263" y="1998"/>
                <a:ext cx="2" cy="4"/>
              </a:xfrm>
              <a:custGeom>
                <a:avLst/>
                <a:gdLst>
                  <a:gd name="T0" fmla="*/ 0 w 1"/>
                  <a:gd name="T1" fmla="*/ 2 h 2"/>
                  <a:gd name="T2" fmla="*/ 1 w 1"/>
                  <a:gd name="T3" fmla="*/ 2 h 2"/>
                  <a:gd name="T4" fmla="*/ 1 w 1"/>
                  <a:gd name="T5" fmla="*/ 1 h 2"/>
                  <a:gd name="T6" fmla="*/ 1 w 1"/>
                  <a:gd name="T7" fmla="*/ 0 h 2"/>
                  <a:gd name="T8" fmla="*/ 0 w 1"/>
                  <a:gd name="T9" fmla="*/ 0 h 2"/>
                  <a:gd name="T10" fmla="*/ 0 w 1"/>
                  <a:gd name="T11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2">
                    <a:moveTo>
                      <a:pt x="0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0" y="1"/>
                      <a:pt x="0" y="1"/>
                      <a:pt x="1" y="1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0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2" name="Freeform 556"/>
              <p:cNvSpPr>
                <a:spLocks/>
              </p:cNvSpPr>
              <p:nvPr/>
            </p:nvSpPr>
            <p:spPr bwMode="auto">
              <a:xfrm>
                <a:off x="263" y="2004"/>
                <a:ext cx="4" cy="2"/>
              </a:xfrm>
              <a:custGeom>
                <a:avLst/>
                <a:gdLst>
                  <a:gd name="T0" fmla="*/ 1 w 2"/>
                  <a:gd name="T1" fmla="*/ 1 h 1"/>
                  <a:gd name="T2" fmla="*/ 2 w 2"/>
                  <a:gd name="T3" fmla="*/ 0 h 1"/>
                  <a:gd name="T4" fmla="*/ 2 w 2"/>
                  <a:gd name="T5" fmla="*/ 0 h 1"/>
                  <a:gd name="T6" fmla="*/ 0 w 2"/>
                  <a:gd name="T7" fmla="*/ 1 h 1"/>
                  <a:gd name="T8" fmla="*/ 1 w 2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1">
                    <a:moveTo>
                      <a:pt x="1" y="1"/>
                    </a:moveTo>
                    <a:cubicBezTo>
                      <a:pt x="1" y="1"/>
                      <a:pt x="1" y="0"/>
                      <a:pt x="2" y="0"/>
                    </a:cubicBezTo>
                    <a:cubicBezTo>
                      <a:pt x="1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0" y="1"/>
                    </a:cubicBezTo>
                    <a:cubicBezTo>
                      <a:pt x="1" y="0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3" name="Freeform 557"/>
              <p:cNvSpPr>
                <a:spLocks/>
              </p:cNvSpPr>
              <p:nvPr/>
            </p:nvSpPr>
            <p:spPr bwMode="auto">
              <a:xfrm>
                <a:off x="233" y="1966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4" name="Freeform 558"/>
              <p:cNvSpPr>
                <a:spLocks/>
              </p:cNvSpPr>
              <p:nvPr/>
            </p:nvSpPr>
            <p:spPr bwMode="auto">
              <a:xfrm>
                <a:off x="249" y="198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1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5" name="Freeform 559"/>
              <p:cNvSpPr>
                <a:spLocks/>
              </p:cNvSpPr>
              <p:nvPr/>
            </p:nvSpPr>
            <p:spPr bwMode="auto">
              <a:xfrm>
                <a:off x="233" y="1966"/>
                <a:ext cx="0" cy="2"/>
              </a:xfrm>
              <a:custGeom>
                <a:avLst/>
                <a:gdLst>
                  <a:gd name="T0" fmla="*/ 0 h 1"/>
                  <a:gd name="T1" fmla="*/ 0 h 1"/>
                  <a:gd name="T2" fmla="*/ 1 h 1"/>
                  <a:gd name="T3" fmla="*/ 1 h 1"/>
                  <a:gd name="T4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  <a:cxn ang="0">
                    <a:pos x="0" y="T4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6" name="Freeform 560"/>
              <p:cNvSpPr>
                <a:spLocks/>
              </p:cNvSpPr>
              <p:nvPr/>
            </p:nvSpPr>
            <p:spPr bwMode="auto">
              <a:xfrm>
                <a:off x="265" y="1998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7" name="Freeform 561"/>
              <p:cNvSpPr>
                <a:spLocks/>
              </p:cNvSpPr>
              <p:nvPr/>
            </p:nvSpPr>
            <p:spPr bwMode="auto">
              <a:xfrm>
                <a:off x="231" y="196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0" y="1"/>
                      <a:pt x="1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8" name="Freeform 562"/>
              <p:cNvSpPr>
                <a:spLocks/>
              </p:cNvSpPr>
              <p:nvPr/>
            </p:nvSpPr>
            <p:spPr bwMode="auto">
              <a:xfrm>
                <a:off x="251" y="1988"/>
                <a:ext cx="6" cy="2"/>
              </a:xfrm>
              <a:custGeom>
                <a:avLst/>
                <a:gdLst>
                  <a:gd name="T0" fmla="*/ 3 w 3"/>
                  <a:gd name="T1" fmla="*/ 0 h 1"/>
                  <a:gd name="T2" fmla="*/ 2 w 3"/>
                  <a:gd name="T3" fmla="*/ 0 h 1"/>
                  <a:gd name="T4" fmla="*/ 0 w 3"/>
                  <a:gd name="T5" fmla="*/ 0 h 1"/>
                  <a:gd name="T6" fmla="*/ 3 w 3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" h="1">
                    <a:moveTo>
                      <a:pt x="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2" y="1"/>
                      <a:pt x="2" y="1"/>
                      <a:pt x="3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89" name="Freeform 563"/>
              <p:cNvSpPr>
                <a:spLocks/>
              </p:cNvSpPr>
              <p:nvPr/>
            </p:nvSpPr>
            <p:spPr bwMode="auto">
              <a:xfrm>
                <a:off x="231" y="1968"/>
                <a:ext cx="198" cy="360"/>
              </a:xfrm>
              <a:custGeom>
                <a:avLst/>
                <a:gdLst>
                  <a:gd name="T0" fmla="*/ 89 w 99"/>
                  <a:gd name="T1" fmla="*/ 158 h 180"/>
                  <a:gd name="T2" fmla="*/ 87 w 99"/>
                  <a:gd name="T3" fmla="*/ 157 h 180"/>
                  <a:gd name="T4" fmla="*/ 82 w 99"/>
                  <a:gd name="T5" fmla="*/ 144 h 180"/>
                  <a:gd name="T6" fmla="*/ 80 w 99"/>
                  <a:gd name="T7" fmla="*/ 139 h 180"/>
                  <a:gd name="T8" fmla="*/ 74 w 99"/>
                  <a:gd name="T9" fmla="*/ 129 h 180"/>
                  <a:gd name="T10" fmla="*/ 71 w 99"/>
                  <a:gd name="T11" fmla="*/ 126 h 180"/>
                  <a:gd name="T12" fmla="*/ 70 w 99"/>
                  <a:gd name="T13" fmla="*/ 124 h 180"/>
                  <a:gd name="T14" fmla="*/ 67 w 99"/>
                  <a:gd name="T15" fmla="*/ 118 h 180"/>
                  <a:gd name="T16" fmla="*/ 65 w 99"/>
                  <a:gd name="T17" fmla="*/ 114 h 180"/>
                  <a:gd name="T18" fmla="*/ 64 w 99"/>
                  <a:gd name="T19" fmla="*/ 109 h 180"/>
                  <a:gd name="T20" fmla="*/ 64 w 99"/>
                  <a:gd name="T21" fmla="*/ 108 h 180"/>
                  <a:gd name="T22" fmla="*/ 61 w 99"/>
                  <a:gd name="T23" fmla="*/ 104 h 180"/>
                  <a:gd name="T24" fmla="*/ 58 w 99"/>
                  <a:gd name="T25" fmla="*/ 99 h 180"/>
                  <a:gd name="T26" fmla="*/ 57 w 99"/>
                  <a:gd name="T27" fmla="*/ 92 h 180"/>
                  <a:gd name="T28" fmla="*/ 56 w 99"/>
                  <a:gd name="T29" fmla="*/ 94 h 180"/>
                  <a:gd name="T30" fmla="*/ 54 w 99"/>
                  <a:gd name="T31" fmla="*/ 91 h 180"/>
                  <a:gd name="T32" fmla="*/ 53 w 99"/>
                  <a:gd name="T33" fmla="*/ 88 h 180"/>
                  <a:gd name="T34" fmla="*/ 51 w 99"/>
                  <a:gd name="T35" fmla="*/ 84 h 180"/>
                  <a:gd name="T36" fmla="*/ 47 w 99"/>
                  <a:gd name="T37" fmla="*/ 80 h 180"/>
                  <a:gd name="T38" fmla="*/ 47 w 99"/>
                  <a:gd name="T39" fmla="*/ 77 h 180"/>
                  <a:gd name="T40" fmla="*/ 45 w 99"/>
                  <a:gd name="T41" fmla="*/ 73 h 180"/>
                  <a:gd name="T42" fmla="*/ 43 w 99"/>
                  <a:gd name="T43" fmla="*/ 71 h 180"/>
                  <a:gd name="T44" fmla="*/ 43 w 99"/>
                  <a:gd name="T45" fmla="*/ 67 h 180"/>
                  <a:gd name="T46" fmla="*/ 40 w 99"/>
                  <a:gd name="T47" fmla="*/ 64 h 180"/>
                  <a:gd name="T48" fmla="*/ 38 w 99"/>
                  <a:gd name="T49" fmla="*/ 60 h 180"/>
                  <a:gd name="T50" fmla="*/ 33 w 99"/>
                  <a:gd name="T51" fmla="*/ 52 h 180"/>
                  <a:gd name="T52" fmla="*/ 32 w 99"/>
                  <a:gd name="T53" fmla="*/ 48 h 180"/>
                  <a:gd name="T54" fmla="*/ 30 w 99"/>
                  <a:gd name="T55" fmla="*/ 44 h 180"/>
                  <a:gd name="T56" fmla="*/ 26 w 99"/>
                  <a:gd name="T57" fmla="*/ 38 h 180"/>
                  <a:gd name="T58" fmla="*/ 27 w 99"/>
                  <a:gd name="T59" fmla="*/ 35 h 180"/>
                  <a:gd name="T60" fmla="*/ 23 w 99"/>
                  <a:gd name="T61" fmla="*/ 37 h 180"/>
                  <a:gd name="T62" fmla="*/ 25 w 99"/>
                  <a:gd name="T63" fmla="*/ 34 h 180"/>
                  <a:gd name="T64" fmla="*/ 25 w 99"/>
                  <a:gd name="T65" fmla="*/ 32 h 180"/>
                  <a:gd name="T66" fmla="*/ 24 w 99"/>
                  <a:gd name="T67" fmla="*/ 30 h 180"/>
                  <a:gd name="T68" fmla="*/ 21 w 99"/>
                  <a:gd name="T69" fmla="*/ 30 h 180"/>
                  <a:gd name="T70" fmla="*/ 21 w 99"/>
                  <a:gd name="T71" fmla="*/ 25 h 180"/>
                  <a:gd name="T72" fmla="*/ 20 w 99"/>
                  <a:gd name="T73" fmla="*/ 24 h 180"/>
                  <a:gd name="T74" fmla="*/ 18 w 99"/>
                  <a:gd name="T75" fmla="*/ 24 h 180"/>
                  <a:gd name="T76" fmla="*/ 18 w 99"/>
                  <a:gd name="T77" fmla="*/ 20 h 180"/>
                  <a:gd name="T78" fmla="*/ 16 w 99"/>
                  <a:gd name="T79" fmla="*/ 17 h 180"/>
                  <a:gd name="T80" fmla="*/ 13 w 99"/>
                  <a:gd name="T81" fmla="*/ 15 h 180"/>
                  <a:gd name="T82" fmla="*/ 13 w 99"/>
                  <a:gd name="T83" fmla="*/ 13 h 180"/>
                  <a:gd name="T84" fmla="*/ 8 w 99"/>
                  <a:gd name="T85" fmla="*/ 11 h 180"/>
                  <a:gd name="T86" fmla="*/ 5 w 99"/>
                  <a:gd name="T87" fmla="*/ 5 h 180"/>
                  <a:gd name="T88" fmla="*/ 3 w 99"/>
                  <a:gd name="T89" fmla="*/ 2 h 180"/>
                  <a:gd name="T90" fmla="*/ 1 w 99"/>
                  <a:gd name="T91" fmla="*/ 0 h 180"/>
                  <a:gd name="T92" fmla="*/ 0 w 99"/>
                  <a:gd name="T93" fmla="*/ 2 h 180"/>
                  <a:gd name="T94" fmla="*/ 3 w 99"/>
                  <a:gd name="T95" fmla="*/ 4 h 180"/>
                  <a:gd name="T96" fmla="*/ 5 w 99"/>
                  <a:gd name="T97" fmla="*/ 11 h 180"/>
                  <a:gd name="T98" fmla="*/ 11 w 99"/>
                  <a:gd name="T99" fmla="*/ 22 h 180"/>
                  <a:gd name="T100" fmla="*/ 13 w 99"/>
                  <a:gd name="T101" fmla="*/ 26 h 180"/>
                  <a:gd name="T102" fmla="*/ 17 w 99"/>
                  <a:gd name="T103" fmla="*/ 34 h 180"/>
                  <a:gd name="T104" fmla="*/ 23 w 99"/>
                  <a:gd name="T105" fmla="*/ 47 h 180"/>
                  <a:gd name="T106" fmla="*/ 26 w 99"/>
                  <a:gd name="T107" fmla="*/ 55 h 180"/>
                  <a:gd name="T108" fmla="*/ 30 w 99"/>
                  <a:gd name="T109" fmla="*/ 60 h 180"/>
                  <a:gd name="T110" fmla="*/ 33 w 99"/>
                  <a:gd name="T111" fmla="*/ 69 h 180"/>
                  <a:gd name="T112" fmla="*/ 43 w 99"/>
                  <a:gd name="T113" fmla="*/ 85 h 180"/>
                  <a:gd name="T114" fmla="*/ 47 w 99"/>
                  <a:gd name="T115" fmla="*/ 97 h 180"/>
                  <a:gd name="T116" fmla="*/ 53 w 99"/>
                  <a:gd name="T117" fmla="*/ 100 h 180"/>
                  <a:gd name="T118" fmla="*/ 72 w 99"/>
                  <a:gd name="T119" fmla="*/ 140 h 180"/>
                  <a:gd name="T120" fmla="*/ 77 w 99"/>
                  <a:gd name="T121" fmla="*/ 147 h 180"/>
                  <a:gd name="T122" fmla="*/ 96 w 99"/>
                  <a:gd name="T123" fmla="*/ 180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99" h="180">
                    <a:moveTo>
                      <a:pt x="93" y="168"/>
                    </a:moveTo>
                    <a:cubicBezTo>
                      <a:pt x="93" y="164"/>
                      <a:pt x="91" y="161"/>
                      <a:pt x="89" y="159"/>
                    </a:cubicBezTo>
                    <a:cubicBezTo>
                      <a:pt x="89" y="160"/>
                      <a:pt x="89" y="160"/>
                      <a:pt x="89" y="160"/>
                    </a:cubicBezTo>
                    <a:cubicBezTo>
                      <a:pt x="87" y="159"/>
                      <a:pt x="89" y="158"/>
                      <a:pt x="89" y="158"/>
                    </a:cubicBezTo>
                    <a:cubicBezTo>
                      <a:pt x="87" y="158"/>
                      <a:pt x="87" y="158"/>
                      <a:pt x="87" y="158"/>
                    </a:cubicBezTo>
                    <a:cubicBezTo>
                      <a:pt x="89" y="158"/>
                      <a:pt x="87" y="158"/>
                      <a:pt x="87" y="157"/>
                    </a:cubicBezTo>
                    <a:cubicBezTo>
                      <a:pt x="87" y="157"/>
                      <a:pt x="87" y="157"/>
                      <a:pt x="86" y="157"/>
                    </a:cubicBezTo>
                    <a:cubicBezTo>
                      <a:pt x="87" y="157"/>
                      <a:pt x="87" y="157"/>
                      <a:pt x="87" y="157"/>
                    </a:cubicBezTo>
                    <a:cubicBezTo>
                      <a:pt x="89" y="154"/>
                      <a:pt x="86" y="154"/>
                      <a:pt x="86" y="152"/>
                    </a:cubicBezTo>
                    <a:cubicBezTo>
                      <a:pt x="84" y="149"/>
                      <a:pt x="83" y="147"/>
                      <a:pt x="83" y="145"/>
                    </a:cubicBezTo>
                    <a:cubicBezTo>
                      <a:pt x="83" y="146"/>
                      <a:pt x="82" y="146"/>
                      <a:pt x="82" y="146"/>
                    </a:cubicBezTo>
                    <a:cubicBezTo>
                      <a:pt x="82" y="146"/>
                      <a:pt x="82" y="145"/>
                      <a:pt x="82" y="144"/>
                    </a:cubicBezTo>
                    <a:cubicBezTo>
                      <a:pt x="80" y="145"/>
                      <a:pt x="82" y="142"/>
                      <a:pt x="82" y="142"/>
                    </a:cubicBezTo>
                    <a:cubicBezTo>
                      <a:pt x="82" y="140"/>
                      <a:pt x="80" y="142"/>
                      <a:pt x="80" y="140"/>
                    </a:cubicBezTo>
                    <a:cubicBezTo>
                      <a:pt x="82" y="139"/>
                      <a:pt x="79" y="140"/>
                      <a:pt x="79" y="139"/>
                    </a:cubicBezTo>
                    <a:cubicBezTo>
                      <a:pt x="80" y="139"/>
                      <a:pt x="80" y="139"/>
                      <a:pt x="80" y="139"/>
                    </a:cubicBezTo>
                    <a:cubicBezTo>
                      <a:pt x="80" y="139"/>
                      <a:pt x="79" y="139"/>
                      <a:pt x="79" y="138"/>
                    </a:cubicBezTo>
                    <a:cubicBezTo>
                      <a:pt x="79" y="138"/>
                      <a:pt x="78" y="138"/>
                      <a:pt x="79" y="137"/>
                    </a:cubicBezTo>
                    <a:cubicBezTo>
                      <a:pt x="78" y="137"/>
                      <a:pt x="79" y="138"/>
                      <a:pt x="78" y="138"/>
                    </a:cubicBezTo>
                    <a:cubicBezTo>
                      <a:pt x="77" y="134"/>
                      <a:pt x="76" y="132"/>
                      <a:pt x="74" y="129"/>
                    </a:cubicBezTo>
                    <a:cubicBezTo>
                      <a:pt x="72" y="129"/>
                      <a:pt x="72" y="129"/>
                      <a:pt x="72" y="129"/>
                    </a:cubicBezTo>
                    <a:cubicBezTo>
                      <a:pt x="72" y="127"/>
                      <a:pt x="72" y="127"/>
                      <a:pt x="72" y="127"/>
                    </a:cubicBezTo>
                    <a:cubicBezTo>
                      <a:pt x="71" y="127"/>
                      <a:pt x="71" y="127"/>
                      <a:pt x="71" y="127"/>
                    </a:cubicBezTo>
                    <a:cubicBezTo>
                      <a:pt x="71" y="126"/>
                      <a:pt x="72" y="126"/>
                      <a:pt x="71" y="126"/>
                    </a:cubicBezTo>
                    <a:cubicBezTo>
                      <a:pt x="71" y="125"/>
                      <a:pt x="71" y="125"/>
                      <a:pt x="71" y="124"/>
                    </a:cubicBezTo>
                    <a:cubicBezTo>
                      <a:pt x="71" y="125"/>
                      <a:pt x="71" y="125"/>
                      <a:pt x="70" y="125"/>
                    </a:cubicBezTo>
                    <a:cubicBezTo>
                      <a:pt x="71" y="124"/>
                      <a:pt x="70" y="124"/>
                      <a:pt x="70" y="122"/>
                    </a:cubicBezTo>
                    <a:cubicBezTo>
                      <a:pt x="70" y="124"/>
                      <a:pt x="70" y="124"/>
                      <a:pt x="70" y="124"/>
                    </a:cubicBezTo>
                    <a:cubicBezTo>
                      <a:pt x="69" y="122"/>
                      <a:pt x="70" y="122"/>
                      <a:pt x="70" y="122"/>
                    </a:cubicBezTo>
                    <a:cubicBezTo>
                      <a:pt x="69" y="122"/>
                      <a:pt x="69" y="122"/>
                      <a:pt x="69" y="122"/>
                    </a:cubicBezTo>
                    <a:cubicBezTo>
                      <a:pt x="70" y="121"/>
                      <a:pt x="69" y="120"/>
                      <a:pt x="69" y="120"/>
                    </a:cubicBezTo>
                    <a:cubicBezTo>
                      <a:pt x="69" y="119"/>
                      <a:pt x="67" y="119"/>
                      <a:pt x="67" y="118"/>
                    </a:cubicBezTo>
                    <a:cubicBezTo>
                      <a:pt x="66" y="118"/>
                      <a:pt x="66" y="118"/>
                      <a:pt x="66" y="118"/>
                    </a:cubicBezTo>
                    <a:cubicBezTo>
                      <a:pt x="67" y="115"/>
                      <a:pt x="66" y="115"/>
                      <a:pt x="67" y="114"/>
                    </a:cubicBezTo>
                    <a:cubicBezTo>
                      <a:pt x="66" y="114"/>
                      <a:pt x="65" y="113"/>
                      <a:pt x="65" y="113"/>
                    </a:cubicBezTo>
                    <a:cubicBezTo>
                      <a:pt x="65" y="113"/>
                      <a:pt x="64" y="113"/>
                      <a:pt x="65" y="114"/>
                    </a:cubicBezTo>
                    <a:cubicBezTo>
                      <a:pt x="64" y="113"/>
                      <a:pt x="64" y="113"/>
                      <a:pt x="64" y="113"/>
                    </a:cubicBezTo>
                    <a:cubicBezTo>
                      <a:pt x="64" y="114"/>
                      <a:pt x="64" y="114"/>
                      <a:pt x="64" y="114"/>
                    </a:cubicBezTo>
                    <a:cubicBezTo>
                      <a:pt x="64" y="114"/>
                      <a:pt x="64" y="113"/>
                      <a:pt x="63" y="113"/>
                    </a:cubicBezTo>
                    <a:cubicBezTo>
                      <a:pt x="64" y="112"/>
                      <a:pt x="64" y="111"/>
                      <a:pt x="64" y="109"/>
                    </a:cubicBezTo>
                    <a:cubicBezTo>
                      <a:pt x="64" y="111"/>
                      <a:pt x="63" y="111"/>
                      <a:pt x="63" y="111"/>
                    </a:cubicBezTo>
                    <a:cubicBezTo>
                      <a:pt x="64" y="108"/>
                      <a:pt x="64" y="108"/>
                      <a:pt x="64" y="108"/>
                    </a:cubicBezTo>
                    <a:cubicBezTo>
                      <a:pt x="64" y="108"/>
                      <a:pt x="63" y="109"/>
                      <a:pt x="63" y="108"/>
                    </a:cubicBezTo>
                    <a:cubicBezTo>
                      <a:pt x="64" y="108"/>
                      <a:pt x="64" y="108"/>
                      <a:pt x="64" y="108"/>
                    </a:cubicBezTo>
                    <a:cubicBezTo>
                      <a:pt x="63" y="107"/>
                      <a:pt x="63" y="107"/>
                      <a:pt x="63" y="107"/>
                    </a:cubicBezTo>
                    <a:cubicBezTo>
                      <a:pt x="61" y="107"/>
                      <a:pt x="63" y="107"/>
                      <a:pt x="61" y="107"/>
                    </a:cubicBezTo>
                    <a:cubicBezTo>
                      <a:pt x="61" y="107"/>
                      <a:pt x="61" y="107"/>
                      <a:pt x="61" y="106"/>
                    </a:cubicBezTo>
                    <a:cubicBezTo>
                      <a:pt x="61" y="104"/>
                      <a:pt x="61" y="104"/>
                      <a:pt x="61" y="104"/>
                    </a:cubicBezTo>
                    <a:cubicBezTo>
                      <a:pt x="61" y="104"/>
                      <a:pt x="61" y="104"/>
                      <a:pt x="61" y="102"/>
                    </a:cubicBezTo>
                    <a:cubicBezTo>
                      <a:pt x="61" y="102"/>
                      <a:pt x="61" y="102"/>
                      <a:pt x="61" y="101"/>
                    </a:cubicBezTo>
                    <a:cubicBezTo>
                      <a:pt x="61" y="101"/>
                      <a:pt x="61" y="101"/>
                      <a:pt x="60" y="101"/>
                    </a:cubicBezTo>
                    <a:cubicBezTo>
                      <a:pt x="59" y="100"/>
                      <a:pt x="59" y="99"/>
                      <a:pt x="58" y="99"/>
                    </a:cubicBezTo>
                    <a:cubicBezTo>
                      <a:pt x="59" y="99"/>
                      <a:pt x="59" y="99"/>
                      <a:pt x="59" y="99"/>
                    </a:cubicBezTo>
                    <a:cubicBezTo>
                      <a:pt x="59" y="98"/>
                      <a:pt x="58" y="99"/>
                      <a:pt x="58" y="98"/>
                    </a:cubicBezTo>
                    <a:cubicBezTo>
                      <a:pt x="58" y="97"/>
                      <a:pt x="58" y="95"/>
                      <a:pt x="57" y="94"/>
                    </a:cubicBezTo>
                    <a:cubicBezTo>
                      <a:pt x="57" y="92"/>
                      <a:pt x="57" y="92"/>
                      <a:pt x="57" y="92"/>
                    </a:cubicBezTo>
                    <a:cubicBezTo>
                      <a:pt x="56" y="92"/>
                      <a:pt x="56" y="92"/>
                      <a:pt x="56" y="92"/>
                    </a:cubicBezTo>
                    <a:cubicBezTo>
                      <a:pt x="57" y="92"/>
                      <a:pt x="56" y="94"/>
                      <a:pt x="56" y="94"/>
                    </a:cubicBezTo>
                    <a:cubicBezTo>
                      <a:pt x="56" y="94"/>
                      <a:pt x="56" y="94"/>
                      <a:pt x="56" y="94"/>
                    </a:cubicBezTo>
                    <a:cubicBezTo>
                      <a:pt x="56" y="94"/>
                      <a:pt x="56" y="94"/>
                      <a:pt x="56" y="94"/>
                    </a:cubicBezTo>
                    <a:cubicBezTo>
                      <a:pt x="56" y="94"/>
                      <a:pt x="56" y="92"/>
                      <a:pt x="56" y="92"/>
                    </a:cubicBezTo>
                    <a:cubicBezTo>
                      <a:pt x="56" y="92"/>
                      <a:pt x="56" y="92"/>
                      <a:pt x="56" y="92"/>
                    </a:cubicBezTo>
                    <a:cubicBezTo>
                      <a:pt x="56" y="91"/>
                      <a:pt x="56" y="91"/>
                      <a:pt x="56" y="91"/>
                    </a:cubicBezTo>
                    <a:cubicBezTo>
                      <a:pt x="56" y="91"/>
                      <a:pt x="54" y="92"/>
                      <a:pt x="54" y="91"/>
                    </a:cubicBezTo>
                    <a:cubicBezTo>
                      <a:pt x="54" y="89"/>
                      <a:pt x="54" y="89"/>
                      <a:pt x="54" y="89"/>
                    </a:cubicBezTo>
                    <a:cubicBezTo>
                      <a:pt x="54" y="89"/>
                      <a:pt x="54" y="88"/>
                      <a:pt x="53" y="88"/>
                    </a:cubicBezTo>
                    <a:cubicBezTo>
                      <a:pt x="53" y="89"/>
                      <a:pt x="53" y="89"/>
                      <a:pt x="53" y="89"/>
                    </a:cubicBezTo>
                    <a:cubicBezTo>
                      <a:pt x="53" y="89"/>
                      <a:pt x="53" y="89"/>
                      <a:pt x="53" y="88"/>
                    </a:cubicBezTo>
                    <a:cubicBezTo>
                      <a:pt x="54" y="87"/>
                      <a:pt x="53" y="87"/>
                      <a:pt x="53" y="86"/>
                    </a:cubicBezTo>
                    <a:cubicBezTo>
                      <a:pt x="53" y="86"/>
                      <a:pt x="53" y="85"/>
                      <a:pt x="52" y="85"/>
                    </a:cubicBezTo>
                    <a:cubicBezTo>
                      <a:pt x="52" y="84"/>
                      <a:pt x="52" y="84"/>
                      <a:pt x="52" y="84"/>
                    </a:cubicBezTo>
                    <a:cubicBezTo>
                      <a:pt x="52" y="84"/>
                      <a:pt x="52" y="84"/>
                      <a:pt x="51" y="84"/>
                    </a:cubicBezTo>
                    <a:cubicBezTo>
                      <a:pt x="50" y="82"/>
                      <a:pt x="50" y="82"/>
                      <a:pt x="50" y="82"/>
                    </a:cubicBezTo>
                    <a:cubicBezTo>
                      <a:pt x="50" y="82"/>
                      <a:pt x="51" y="82"/>
                      <a:pt x="51" y="80"/>
                    </a:cubicBezTo>
                    <a:cubicBezTo>
                      <a:pt x="50" y="82"/>
                      <a:pt x="51" y="79"/>
                      <a:pt x="50" y="79"/>
                    </a:cubicBezTo>
                    <a:cubicBezTo>
                      <a:pt x="50" y="79"/>
                      <a:pt x="50" y="80"/>
                      <a:pt x="47" y="80"/>
                    </a:cubicBezTo>
                    <a:cubicBezTo>
                      <a:pt x="46" y="80"/>
                      <a:pt x="50" y="79"/>
                      <a:pt x="47" y="78"/>
                    </a:cubicBezTo>
                    <a:cubicBezTo>
                      <a:pt x="50" y="78"/>
                      <a:pt x="50" y="78"/>
                      <a:pt x="50" y="78"/>
                    </a:cubicBezTo>
                    <a:cubicBezTo>
                      <a:pt x="47" y="78"/>
                      <a:pt x="50" y="77"/>
                      <a:pt x="47" y="77"/>
                    </a:cubicBezTo>
                    <a:cubicBezTo>
                      <a:pt x="47" y="77"/>
                      <a:pt x="47" y="77"/>
                      <a:pt x="47" y="77"/>
                    </a:cubicBezTo>
                    <a:cubicBezTo>
                      <a:pt x="47" y="77"/>
                      <a:pt x="47" y="77"/>
                      <a:pt x="47" y="77"/>
                    </a:cubicBezTo>
                    <a:cubicBezTo>
                      <a:pt x="46" y="75"/>
                      <a:pt x="46" y="73"/>
                      <a:pt x="45" y="73"/>
                    </a:cubicBezTo>
                    <a:cubicBezTo>
                      <a:pt x="45" y="73"/>
                      <a:pt x="44" y="73"/>
                      <a:pt x="44" y="73"/>
                    </a:cubicBezTo>
                    <a:cubicBezTo>
                      <a:pt x="44" y="73"/>
                      <a:pt x="45" y="73"/>
                      <a:pt x="45" y="73"/>
                    </a:cubicBezTo>
                    <a:cubicBezTo>
                      <a:pt x="45" y="73"/>
                      <a:pt x="45" y="72"/>
                      <a:pt x="44" y="73"/>
                    </a:cubicBezTo>
                    <a:cubicBezTo>
                      <a:pt x="43" y="73"/>
                      <a:pt x="45" y="72"/>
                      <a:pt x="44" y="71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44" y="69"/>
                      <a:pt x="43" y="69"/>
                      <a:pt x="43" y="71"/>
                    </a:cubicBezTo>
                    <a:cubicBezTo>
                      <a:pt x="43" y="69"/>
                      <a:pt x="41" y="69"/>
                      <a:pt x="43" y="69"/>
                    </a:cubicBezTo>
                    <a:cubicBezTo>
                      <a:pt x="41" y="69"/>
                      <a:pt x="41" y="69"/>
                      <a:pt x="41" y="69"/>
                    </a:cubicBezTo>
                    <a:cubicBezTo>
                      <a:pt x="43" y="69"/>
                      <a:pt x="41" y="67"/>
                      <a:pt x="41" y="67"/>
                    </a:cubicBezTo>
                    <a:cubicBezTo>
                      <a:pt x="41" y="67"/>
                      <a:pt x="41" y="67"/>
                      <a:pt x="43" y="67"/>
                    </a:cubicBezTo>
                    <a:cubicBezTo>
                      <a:pt x="43" y="67"/>
                      <a:pt x="43" y="67"/>
                      <a:pt x="43" y="66"/>
                    </a:cubicBezTo>
                    <a:cubicBezTo>
                      <a:pt x="41" y="67"/>
                      <a:pt x="41" y="66"/>
                      <a:pt x="41" y="66"/>
                    </a:cubicBezTo>
                    <a:cubicBezTo>
                      <a:pt x="41" y="65"/>
                      <a:pt x="40" y="66"/>
                      <a:pt x="40" y="65"/>
                    </a:cubicBezTo>
                    <a:cubicBezTo>
                      <a:pt x="40" y="64"/>
                      <a:pt x="40" y="64"/>
                      <a:pt x="40" y="64"/>
                    </a:cubicBezTo>
                    <a:cubicBezTo>
                      <a:pt x="40" y="64"/>
                      <a:pt x="40" y="64"/>
                      <a:pt x="40" y="62"/>
                    </a:cubicBezTo>
                    <a:cubicBezTo>
                      <a:pt x="39" y="62"/>
                      <a:pt x="39" y="61"/>
                      <a:pt x="39" y="61"/>
                    </a:cubicBezTo>
                    <a:cubicBezTo>
                      <a:pt x="39" y="60"/>
                      <a:pt x="39" y="60"/>
                      <a:pt x="39" y="60"/>
                    </a:cubicBezTo>
                    <a:cubicBezTo>
                      <a:pt x="39" y="60"/>
                      <a:pt x="37" y="61"/>
                      <a:pt x="38" y="60"/>
                    </a:cubicBezTo>
                    <a:cubicBezTo>
                      <a:pt x="37" y="60"/>
                      <a:pt x="38" y="59"/>
                      <a:pt x="39" y="59"/>
                    </a:cubicBezTo>
                    <a:cubicBezTo>
                      <a:pt x="38" y="59"/>
                      <a:pt x="38" y="55"/>
                      <a:pt x="37" y="55"/>
                    </a:cubicBezTo>
                    <a:cubicBezTo>
                      <a:pt x="37" y="54"/>
                      <a:pt x="37" y="52"/>
                      <a:pt x="33" y="52"/>
                    </a:cubicBezTo>
                    <a:cubicBezTo>
                      <a:pt x="33" y="52"/>
                      <a:pt x="33" y="52"/>
                      <a:pt x="33" y="52"/>
                    </a:cubicBezTo>
                    <a:cubicBezTo>
                      <a:pt x="33" y="52"/>
                      <a:pt x="33" y="52"/>
                      <a:pt x="33" y="52"/>
                    </a:cubicBezTo>
                    <a:cubicBezTo>
                      <a:pt x="33" y="52"/>
                      <a:pt x="33" y="52"/>
                      <a:pt x="34" y="52"/>
                    </a:cubicBezTo>
                    <a:cubicBezTo>
                      <a:pt x="34" y="51"/>
                      <a:pt x="33" y="49"/>
                      <a:pt x="33" y="49"/>
                    </a:cubicBezTo>
                    <a:cubicBezTo>
                      <a:pt x="32" y="49"/>
                      <a:pt x="32" y="49"/>
                      <a:pt x="32" y="48"/>
                    </a:cubicBezTo>
                    <a:cubicBezTo>
                      <a:pt x="32" y="48"/>
                      <a:pt x="33" y="47"/>
                      <a:pt x="32" y="47"/>
                    </a:cubicBezTo>
                    <a:cubicBezTo>
                      <a:pt x="32" y="47"/>
                      <a:pt x="32" y="46"/>
                      <a:pt x="31" y="46"/>
                    </a:cubicBezTo>
                    <a:cubicBezTo>
                      <a:pt x="31" y="44"/>
                      <a:pt x="31" y="44"/>
                      <a:pt x="31" y="44"/>
                    </a:cubicBezTo>
                    <a:cubicBezTo>
                      <a:pt x="30" y="44"/>
                      <a:pt x="30" y="44"/>
                      <a:pt x="30" y="44"/>
                    </a:cubicBezTo>
                    <a:cubicBezTo>
                      <a:pt x="30" y="41"/>
                      <a:pt x="28" y="39"/>
                      <a:pt x="28" y="38"/>
                    </a:cubicBezTo>
                    <a:cubicBezTo>
                      <a:pt x="28" y="38"/>
                      <a:pt x="28" y="38"/>
                      <a:pt x="28" y="38"/>
                    </a:cubicBezTo>
                    <a:cubicBezTo>
                      <a:pt x="27" y="38"/>
                      <a:pt x="27" y="38"/>
                      <a:pt x="27" y="38"/>
                    </a:cubicBezTo>
                    <a:cubicBezTo>
                      <a:pt x="27" y="38"/>
                      <a:pt x="27" y="38"/>
                      <a:pt x="26" y="38"/>
                    </a:cubicBezTo>
                    <a:cubicBezTo>
                      <a:pt x="27" y="37"/>
                      <a:pt x="27" y="37"/>
                      <a:pt x="27" y="37"/>
                    </a:cubicBezTo>
                    <a:cubicBezTo>
                      <a:pt x="27" y="37"/>
                      <a:pt x="27" y="37"/>
                      <a:pt x="27" y="37"/>
                    </a:cubicBezTo>
                    <a:cubicBezTo>
                      <a:pt x="27" y="37"/>
                      <a:pt x="27" y="37"/>
                      <a:pt x="27" y="37"/>
                    </a:cubicBezTo>
                    <a:cubicBezTo>
                      <a:pt x="27" y="37"/>
                      <a:pt x="26" y="35"/>
                      <a:pt x="27" y="35"/>
                    </a:cubicBezTo>
                    <a:cubicBezTo>
                      <a:pt x="26" y="35"/>
                      <a:pt x="26" y="35"/>
                      <a:pt x="26" y="37"/>
                    </a:cubicBezTo>
                    <a:cubicBezTo>
                      <a:pt x="26" y="35"/>
                      <a:pt x="26" y="35"/>
                      <a:pt x="26" y="35"/>
                    </a:cubicBezTo>
                    <a:cubicBezTo>
                      <a:pt x="25" y="35"/>
                      <a:pt x="25" y="38"/>
                      <a:pt x="23" y="38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21" y="38"/>
                      <a:pt x="23" y="39"/>
                      <a:pt x="21" y="38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23" y="36"/>
                      <a:pt x="24" y="36"/>
                      <a:pt x="24" y="35"/>
                    </a:cubicBezTo>
                    <a:cubicBezTo>
                      <a:pt x="23" y="35"/>
                      <a:pt x="25" y="34"/>
                      <a:pt x="25" y="34"/>
                    </a:cubicBezTo>
                    <a:cubicBezTo>
                      <a:pt x="25" y="34"/>
                      <a:pt x="25" y="34"/>
                      <a:pt x="25" y="33"/>
                    </a:cubicBezTo>
                    <a:cubicBezTo>
                      <a:pt x="25" y="33"/>
                      <a:pt x="25" y="32"/>
                      <a:pt x="25" y="32"/>
                    </a:cubicBezTo>
                    <a:cubicBezTo>
                      <a:pt x="25" y="32"/>
                      <a:pt x="25" y="31"/>
                      <a:pt x="25" y="31"/>
                    </a:cubicBezTo>
                    <a:cubicBezTo>
                      <a:pt x="25" y="31"/>
                      <a:pt x="25" y="32"/>
                      <a:pt x="25" y="32"/>
                    </a:cubicBezTo>
                    <a:cubicBezTo>
                      <a:pt x="26" y="31"/>
                      <a:pt x="25" y="31"/>
                      <a:pt x="25" y="31"/>
                    </a:cubicBezTo>
                    <a:cubicBezTo>
                      <a:pt x="23" y="32"/>
                      <a:pt x="23" y="32"/>
                      <a:pt x="23" y="32"/>
                    </a:cubicBezTo>
                    <a:cubicBezTo>
                      <a:pt x="23" y="31"/>
                      <a:pt x="23" y="31"/>
                      <a:pt x="25" y="30"/>
                    </a:cubicBezTo>
                    <a:cubicBezTo>
                      <a:pt x="25" y="30"/>
                      <a:pt x="24" y="30"/>
                      <a:pt x="24" y="30"/>
                    </a:cubicBezTo>
                    <a:cubicBezTo>
                      <a:pt x="24" y="30"/>
                      <a:pt x="23" y="31"/>
                      <a:pt x="23" y="31"/>
                    </a:cubicBezTo>
                    <a:cubicBezTo>
                      <a:pt x="23" y="30"/>
                      <a:pt x="23" y="30"/>
                      <a:pt x="24" y="30"/>
                    </a:cubicBezTo>
                    <a:cubicBezTo>
                      <a:pt x="24" y="30"/>
                      <a:pt x="23" y="30"/>
                      <a:pt x="23" y="30"/>
                    </a:cubicBezTo>
                    <a:cubicBezTo>
                      <a:pt x="23" y="30"/>
                      <a:pt x="23" y="30"/>
                      <a:pt x="21" y="30"/>
                    </a:cubicBezTo>
                    <a:cubicBezTo>
                      <a:pt x="21" y="28"/>
                      <a:pt x="23" y="27"/>
                      <a:pt x="21" y="28"/>
                    </a:cubicBezTo>
                    <a:cubicBezTo>
                      <a:pt x="21" y="28"/>
                      <a:pt x="20" y="27"/>
                      <a:pt x="21" y="27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1" y="25"/>
                      <a:pt x="21" y="25"/>
                      <a:pt x="21" y="25"/>
                    </a:cubicBezTo>
                    <a:cubicBezTo>
                      <a:pt x="21" y="26"/>
                      <a:pt x="20" y="26"/>
                      <a:pt x="20" y="26"/>
                    </a:cubicBezTo>
                    <a:cubicBezTo>
                      <a:pt x="20" y="26"/>
                      <a:pt x="20" y="26"/>
                      <a:pt x="20" y="25"/>
                    </a:cubicBezTo>
                    <a:cubicBezTo>
                      <a:pt x="19" y="25"/>
                      <a:pt x="19" y="25"/>
                      <a:pt x="19" y="25"/>
                    </a:cubicBezTo>
                    <a:cubicBezTo>
                      <a:pt x="19" y="24"/>
                      <a:pt x="20" y="24"/>
                      <a:pt x="20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2"/>
                      <a:pt x="20" y="24"/>
                      <a:pt x="20" y="22"/>
                    </a:cubicBezTo>
                    <a:cubicBezTo>
                      <a:pt x="19" y="22"/>
                      <a:pt x="19" y="22"/>
                      <a:pt x="18" y="22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7" y="22"/>
                      <a:pt x="17" y="22"/>
                      <a:pt x="17" y="22"/>
                    </a:cubicBezTo>
                    <a:cubicBezTo>
                      <a:pt x="17" y="24"/>
                      <a:pt x="17" y="24"/>
                      <a:pt x="16" y="24"/>
                    </a:cubicBezTo>
                    <a:cubicBezTo>
                      <a:pt x="16" y="24"/>
                      <a:pt x="16" y="24"/>
                      <a:pt x="16" y="22"/>
                    </a:cubicBezTo>
                    <a:cubicBezTo>
                      <a:pt x="18" y="22"/>
                      <a:pt x="17" y="20"/>
                      <a:pt x="18" y="20"/>
                    </a:cubicBezTo>
                    <a:cubicBezTo>
                      <a:pt x="18" y="19"/>
                      <a:pt x="16" y="20"/>
                      <a:pt x="17" y="19"/>
                    </a:cubicBezTo>
                    <a:cubicBezTo>
                      <a:pt x="16" y="19"/>
                      <a:pt x="16" y="19"/>
                      <a:pt x="16" y="19"/>
                    </a:cubicBezTo>
                    <a:cubicBezTo>
                      <a:pt x="16" y="19"/>
                      <a:pt x="14" y="18"/>
                      <a:pt x="16" y="18"/>
                    </a:cubicBezTo>
                    <a:cubicBezTo>
                      <a:pt x="16" y="17"/>
                      <a:pt x="14" y="18"/>
                      <a:pt x="16" y="17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16" y="15"/>
                      <a:pt x="13" y="17"/>
                      <a:pt x="14" y="15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3" y="15"/>
                      <a:pt x="14" y="15"/>
                      <a:pt x="13" y="15"/>
                    </a:cubicBezTo>
                    <a:cubicBezTo>
                      <a:pt x="13" y="15"/>
                      <a:pt x="12" y="15"/>
                      <a:pt x="12" y="17"/>
                    </a:cubicBezTo>
                    <a:cubicBezTo>
                      <a:pt x="10" y="15"/>
                      <a:pt x="12" y="15"/>
                      <a:pt x="12" y="15"/>
                    </a:cubicBezTo>
                    <a:cubicBezTo>
                      <a:pt x="12" y="15"/>
                      <a:pt x="12" y="15"/>
                      <a:pt x="13" y="15"/>
                    </a:cubicBezTo>
                    <a:cubicBezTo>
                      <a:pt x="12" y="14"/>
                      <a:pt x="12" y="13"/>
                      <a:pt x="13" y="13"/>
                    </a:cubicBezTo>
                    <a:cubicBezTo>
                      <a:pt x="12" y="13"/>
                      <a:pt x="12" y="13"/>
                      <a:pt x="12" y="13"/>
                    </a:cubicBezTo>
                    <a:cubicBezTo>
                      <a:pt x="12" y="13"/>
                      <a:pt x="10" y="12"/>
                      <a:pt x="10" y="11"/>
                    </a:cubicBezTo>
                    <a:cubicBezTo>
                      <a:pt x="11" y="11"/>
                      <a:pt x="10" y="10"/>
                      <a:pt x="10" y="10"/>
                    </a:cubicBezTo>
                    <a:cubicBezTo>
                      <a:pt x="9" y="10"/>
                      <a:pt x="9" y="10"/>
                      <a:pt x="8" y="11"/>
                    </a:cubicBezTo>
                    <a:cubicBezTo>
                      <a:pt x="8" y="10"/>
                      <a:pt x="8" y="11"/>
                      <a:pt x="7" y="11"/>
                    </a:cubicBezTo>
                    <a:cubicBezTo>
                      <a:pt x="7" y="10"/>
                      <a:pt x="7" y="7"/>
                      <a:pt x="7" y="7"/>
                    </a:cubicBezTo>
                    <a:cubicBezTo>
                      <a:pt x="6" y="6"/>
                      <a:pt x="6" y="5"/>
                      <a:pt x="6" y="5"/>
                    </a:cubicBezTo>
                    <a:cubicBezTo>
                      <a:pt x="6" y="4"/>
                      <a:pt x="5" y="5"/>
                      <a:pt x="5" y="5"/>
                    </a:cubicBezTo>
                    <a:cubicBezTo>
                      <a:pt x="4" y="4"/>
                      <a:pt x="6" y="5"/>
                      <a:pt x="5" y="4"/>
                    </a:cubicBezTo>
                    <a:cubicBezTo>
                      <a:pt x="5" y="4"/>
                      <a:pt x="4" y="4"/>
                      <a:pt x="5" y="2"/>
                    </a:cubicBezTo>
                    <a:cubicBezTo>
                      <a:pt x="4" y="2"/>
                      <a:pt x="4" y="2"/>
                      <a:pt x="4" y="2"/>
                    </a:cubicBez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0"/>
                      <a:pt x="3" y="0"/>
                      <a:pt x="3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3" y="1"/>
                      <a:pt x="1" y="1"/>
                    </a:cubicBezTo>
                    <a:cubicBezTo>
                      <a:pt x="1" y="1"/>
                      <a:pt x="1" y="1"/>
                      <a:pt x="1" y="0"/>
                    </a:cubicBezTo>
                    <a:cubicBezTo>
                      <a:pt x="1" y="1"/>
                      <a:pt x="1" y="1"/>
                      <a:pt x="0" y="1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0" y="2"/>
                      <a:pt x="0" y="4"/>
                      <a:pt x="1" y="4"/>
                    </a:cubicBezTo>
                    <a:cubicBezTo>
                      <a:pt x="3" y="4"/>
                      <a:pt x="1" y="5"/>
                      <a:pt x="1" y="6"/>
                    </a:cubicBezTo>
                    <a:cubicBezTo>
                      <a:pt x="3" y="5"/>
                      <a:pt x="3" y="4"/>
                      <a:pt x="3" y="4"/>
                    </a:cubicBezTo>
                    <a:cubicBezTo>
                      <a:pt x="4" y="4"/>
                      <a:pt x="3" y="4"/>
                      <a:pt x="4" y="5"/>
                    </a:cubicBezTo>
                    <a:cubicBezTo>
                      <a:pt x="4" y="5"/>
                      <a:pt x="3" y="5"/>
                      <a:pt x="3" y="6"/>
                    </a:cubicBezTo>
                    <a:cubicBezTo>
                      <a:pt x="3" y="7"/>
                      <a:pt x="3" y="7"/>
                      <a:pt x="3" y="7"/>
                    </a:cubicBezTo>
                    <a:cubicBezTo>
                      <a:pt x="4" y="10"/>
                      <a:pt x="4" y="11"/>
                      <a:pt x="5" y="11"/>
                    </a:cubicBezTo>
                    <a:cubicBezTo>
                      <a:pt x="5" y="12"/>
                      <a:pt x="6" y="13"/>
                      <a:pt x="6" y="13"/>
                    </a:cubicBezTo>
                    <a:cubicBezTo>
                      <a:pt x="6" y="14"/>
                      <a:pt x="6" y="17"/>
                      <a:pt x="7" y="17"/>
                    </a:cubicBezTo>
                    <a:cubicBezTo>
                      <a:pt x="8" y="18"/>
                      <a:pt x="8" y="20"/>
                      <a:pt x="10" y="22"/>
                    </a:cubicBezTo>
                    <a:cubicBezTo>
                      <a:pt x="10" y="22"/>
                      <a:pt x="11" y="22"/>
                      <a:pt x="11" y="22"/>
                    </a:cubicBezTo>
                    <a:cubicBezTo>
                      <a:pt x="12" y="22"/>
                      <a:pt x="12" y="22"/>
                      <a:pt x="12" y="22"/>
                    </a:cubicBezTo>
                    <a:cubicBezTo>
                      <a:pt x="10" y="22"/>
                      <a:pt x="12" y="24"/>
                      <a:pt x="10" y="24"/>
                    </a:cubicBezTo>
                    <a:cubicBezTo>
                      <a:pt x="12" y="24"/>
                      <a:pt x="12" y="26"/>
                      <a:pt x="12" y="27"/>
                    </a:cubicBezTo>
                    <a:cubicBezTo>
                      <a:pt x="13" y="26"/>
                      <a:pt x="13" y="26"/>
                      <a:pt x="13" y="26"/>
                    </a:cubicBezTo>
                    <a:cubicBezTo>
                      <a:pt x="12" y="27"/>
                      <a:pt x="13" y="28"/>
                      <a:pt x="14" y="28"/>
                    </a:cubicBezTo>
                    <a:cubicBezTo>
                      <a:pt x="14" y="28"/>
                      <a:pt x="16" y="28"/>
                      <a:pt x="16" y="30"/>
                    </a:cubicBezTo>
                    <a:cubicBezTo>
                      <a:pt x="14" y="30"/>
                      <a:pt x="14" y="31"/>
                      <a:pt x="14" y="31"/>
                    </a:cubicBezTo>
                    <a:cubicBezTo>
                      <a:pt x="14" y="32"/>
                      <a:pt x="16" y="34"/>
                      <a:pt x="17" y="34"/>
                    </a:cubicBezTo>
                    <a:cubicBezTo>
                      <a:pt x="17" y="37"/>
                      <a:pt x="18" y="39"/>
                      <a:pt x="19" y="41"/>
                    </a:cubicBezTo>
                    <a:cubicBezTo>
                      <a:pt x="19" y="40"/>
                      <a:pt x="19" y="40"/>
                      <a:pt x="19" y="40"/>
                    </a:cubicBezTo>
                    <a:cubicBezTo>
                      <a:pt x="19" y="44"/>
                      <a:pt x="21" y="46"/>
                      <a:pt x="21" y="48"/>
                    </a:cubicBezTo>
                    <a:cubicBezTo>
                      <a:pt x="23" y="47"/>
                      <a:pt x="23" y="47"/>
                      <a:pt x="23" y="47"/>
                    </a:cubicBezTo>
                    <a:cubicBezTo>
                      <a:pt x="25" y="48"/>
                      <a:pt x="25" y="49"/>
                      <a:pt x="23" y="49"/>
                    </a:cubicBezTo>
                    <a:cubicBezTo>
                      <a:pt x="23" y="49"/>
                      <a:pt x="23" y="51"/>
                      <a:pt x="25" y="51"/>
                    </a:cubicBezTo>
                    <a:cubicBezTo>
                      <a:pt x="25" y="52"/>
                      <a:pt x="25" y="52"/>
                      <a:pt x="25" y="52"/>
                    </a:cubicBezTo>
                    <a:cubicBezTo>
                      <a:pt x="26" y="53"/>
                      <a:pt x="26" y="54"/>
                      <a:pt x="26" y="55"/>
                    </a:cubicBezTo>
                    <a:cubicBezTo>
                      <a:pt x="26" y="54"/>
                      <a:pt x="26" y="54"/>
                      <a:pt x="26" y="54"/>
                    </a:cubicBezTo>
                    <a:cubicBezTo>
                      <a:pt x="27" y="54"/>
                      <a:pt x="27" y="54"/>
                      <a:pt x="27" y="54"/>
                    </a:cubicBezTo>
                    <a:cubicBezTo>
                      <a:pt x="27" y="55"/>
                      <a:pt x="28" y="55"/>
                      <a:pt x="27" y="55"/>
                    </a:cubicBezTo>
                    <a:cubicBezTo>
                      <a:pt x="28" y="58"/>
                      <a:pt x="27" y="60"/>
                      <a:pt x="30" y="60"/>
                    </a:cubicBezTo>
                    <a:cubicBezTo>
                      <a:pt x="28" y="60"/>
                      <a:pt x="28" y="61"/>
                      <a:pt x="28" y="61"/>
                    </a:cubicBezTo>
                    <a:cubicBezTo>
                      <a:pt x="30" y="62"/>
                      <a:pt x="31" y="62"/>
                      <a:pt x="31" y="64"/>
                    </a:cubicBezTo>
                    <a:cubicBezTo>
                      <a:pt x="31" y="64"/>
                      <a:pt x="31" y="64"/>
                      <a:pt x="31" y="65"/>
                    </a:cubicBezTo>
                    <a:cubicBezTo>
                      <a:pt x="31" y="66"/>
                      <a:pt x="33" y="67"/>
                      <a:pt x="33" y="69"/>
                    </a:cubicBezTo>
                    <a:cubicBezTo>
                      <a:pt x="34" y="73"/>
                      <a:pt x="38" y="75"/>
                      <a:pt x="39" y="78"/>
                    </a:cubicBezTo>
                    <a:cubicBezTo>
                      <a:pt x="39" y="79"/>
                      <a:pt x="41" y="79"/>
                      <a:pt x="40" y="80"/>
                    </a:cubicBezTo>
                    <a:cubicBezTo>
                      <a:pt x="40" y="80"/>
                      <a:pt x="40" y="82"/>
                      <a:pt x="41" y="82"/>
                    </a:cubicBezTo>
                    <a:cubicBezTo>
                      <a:pt x="40" y="82"/>
                      <a:pt x="43" y="84"/>
                      <a:pt x="43" y="85"/>
                    </a:cubicBezTo>
                    <a:cubicBezTo>
                      <a:pt x="44" y="85"/>
                      <a:pt x="43" y="86"/>
                      <a:pt x="44" y="87"/>
                    </a:cubicBezTo>
                    <a:cubicBezTo>
                      <a:pt x="45" y="87"/>
                      <a:pt x="44" y="88"/>
                      <a:pt x="45" y="87"/>
                    </a:cubicBezTo>
                    <a:cubicBezTo>
                      <a:pt x="45" y="88"/>
                      <a:pt x="45" y="88"/>
                      <a:pt x="45" y="88"/>
                    </a:cubicBezTo>
                    <a:cubicBezTo>
                      <a:pt x="46" y="89"/>
                      <a:pt x="47" y="94"/>
                      <a:pt x="47" y="97"/>
                    </a:cubicBezTo>
                    <a:cubicBezTo>
                      <a:pt x="51" y="98"/>
                      <a:pt x="51" y="95"/>
                      <a:pt x="51" y="98"/>
                    </a:cubicBezTo>
                    <a:cubicBezTo>
                      <a:pt x="52" y="98"/>
                      <a:pt x="52" y="98"/>
                      <a:pt x="52" y="98"/>
                    </a:cubicBezTo>
                    <a:cubicBezTo>
                      <a:pt x="51" y="99"/>
                      <a:pt x="52" y="99"/>
                      <a:pt x="51" y="99"/>
                    </a:cubicBezTo>
                    <a:cubicBezTo>
                      <a:pt x="52" y="100"/>
                      <a:pt x="53" y="99"/>
                      <a:pt x="53" y="100"/>
                    </a:cubicBezTo>
                    <a:cubicBezTo>
                      <a:pt x="53" y="101"/>
                      <a:pt x="54" y="102"/>
                      <a:pt x="53" y="104"/>
                    </a:cubicBezTo>
                    <a:cubicBezTo>
                      <a:pt x="56" y="111"/>
                      <a:pt x="58" y="115"/>
                      <a:pt x="61" y="122"/>
                    </a:cubicBezTo>
                    <a:cubicBezTo>
                      <a:pt x="65" y="127"/>
                      <a:pt x="67" y="133"/>
                      <a:pt x="71" y="138"/>
                    </a:cubicBezTo>
                    <a:cubicBezTo>
                      <a:pt x="72" y="139"/>
                      <a:pt x="72" y="139"/>
                      <a:pt x="72" y="140"/>
                    </a:cubicBezTo>
                    <a:cubicBezTo>
                      <a:pt x="72" y="140"/>
                      <a:pt x="72" y="140"/>
                      <a:pt x="74" y="140"/>
                    </a:cubicBezTo>
                    <a:cubicBezTo>
                      <a:pt x="72" y="140"/>
                      <a:pt x="74" y="142"/>
                      <a:pt x="72" y="142"/>
                    </a:cubicBezTo>
                    <a:cubicBezTo>
                      <a:pt x="74" y="145"/>
                      <a:pt x="76" y="146"/>
                      <a:pt x="77" y="148"/>
                    </a:cubicBezTo>
                    <a:cubicBezTo>
                      <a:pt x="77" y="147"/>
                      <a:pt x="77" y="147"/>
                      <a:pt x="77" y="147"/>
                    </a:cubicBezTo>
                    <a:cubicBezTo>
                      <a:pt x="77" y="147"/>
                      <a:pt x="77" y="147"/>
                      <a:pt x="77" y="148"/>
                    </a:cubicBezTo>
                    <a:cubicBezTo>
                      <a:pt x="78" y="155"/>
                      <a:pt x="83" y="159"/>
                      <a:pt x="86" y="164"/>
                    </a:cubicBezTo>
                    <a:cubicBezTo>
                      <a:pt x="87" y="166"/>
                      <a:pt x="87" y="167"/>
                      <a:pt x="89" y="169"/>
                    </a:cubicBezTo>
                    <a:cubicBezTo>
                      <a:pt x="92" y="172"/>
                      <a:pt x="95" y="174"/>
                      <a:pt x="96" y="180"/>
                    </a:cubicBezTo>
                    <a:cubicBezTo>
                      <a:pt x="96" y="180"/>
                      <a:pt x="97" y="179"/>
                      <a:pt x="97" y="175"/>
                    </a:cubicBezTo>
                    <a:cubicBezTo>
                      <a:pt x="99" y="172"/>
                      <a:pt x="95" y="171"/>
                      <a:pt x="95" y="168"/>
                    </a:cubicBezTo>
                    <a:cubicBezTo>
                      <a:pt x="93" y="168"/>
                      <a:pt x="93" y="168"/>
                      <a:pt x="93" y="168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90" name="Freeform 564"/>
              <p:cNvSpPr>
                <a:spLocks/>
              </p:cNvSpPr>
              <p:nvPr/>
            </p:nvSpPr>
            <p:spPr bwMode="auto">
              <a:xfrm>
                <a:off x="271" y="2018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  <a:gd name="T6" fmla="*/ 0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91" name="Freeform 565"/>
              <p:cNvSpPr>
                <a:spLocks/>
              </p:cNvSpPr>
              <p:nvPr/>
            </p:nvSpPr>
            <p:spPr bwMode="auto">
              <a:xfrm>
                <a:off x="277" y="2028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1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92" name="Freeform 566"/>
              <p:cNvSpPr>
                <a:spLocks/>
              </p:cNvSpPr>
              <p:nvPr/>
            </p:nvSpPr>
            <p:spPr bwMode="auto">
              <a:xfrm>
                <a:off x="343" y="2152"/>
                <a:ext cx="2" cy="4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2 h 2"/>
                  <a:gd name="T4" fmla="*/ 0 w 1"/>
                  <a:gd name="T5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0"/>
                      <a:pt x="0" y="2"/>
                      <a:pt x="0" y="2"/>
                    </a:cubicBezTo>
                    <a:cubicBezTo>
                      <a:pt x="0" y="2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93" name="Freeform 567"/>
              <p:cNvSpPr>
                <a:spLocks/>
              </p:cNvSpPr>
              <p:nvPr/>
            </p:nvSpPr>
            <p:spPr bwMode="auto">
              <a:xfrm>
                <a:off x="351" y="2170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0" y="0"/>
                    </a:cubicBezTo>
                    <a:cubicBezTo>
                      <a:pt x="1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94" name="Freeform 568"/>
              <p:cNvSpPr>
                <a:spLocks/>
              </p:cNvSpPr>
              <p:nvPr/>
            </p:nvSpPr>
            <p:spPr bwMode="auto">
              <a:xfrm>
                <a:off x="271" y="201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1 w 1"/>
                  <a:gd name="T3" fmla="*/ 1 h 1"/>
                  <a:gd name="T4" fmla="*/ 0 w 1"/>
                  <a:gd name="T5" fmla="*/ 0 h 1"/>
                  <a:gd name="T6" fmla="*/ 0 w 1"/>
                  <a:gd name="T7" fmla="*/ 1 h 1"/>
                  <a:gd name="T8" fmla="*/ 1 w 1"/>
                  <a:gd name="T9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0"/>
                      <a:pt x="0" y="1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95" name="Freeform 569"/>
              <p:cNvSpPr>
                <a:spLocks/>
              </p:cNvSpPr>
              <p:nvPr/>
            </p:nvSpPr>
            <p:spPr bwMode="auto">
              <a:xfrm>
                <a:off x="257" y="1992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1 h 2"/>
                  <a:gd name="T4" fmla="*/ 0 w 1"/>
                  <a:gd name="T5" fmla="*/ 1 h 2"/>
                  <a:gd name="T6" fmla="*/ 1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0" y="1"/>
                      <a:pt x="1" y="0"/>
                      <a:pt x="0" y="1"/>
                    </a:cubicBezTo>
                    <a:cubicBezTo>
                      <a:pt x="1" y="1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96" name="Freeform 570"/>
              <p:cNvSpPr>
                <a:spLocks/>
              </p:cNvSpPr>
              <p:nvPr/>
            </p:nvSpPr>
            <p:spPr bwMode="auto">
              <a:xfrm>
                <a:off x="351" y="2168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97" name="Freeform 571"/>
              <p:cNvSpPr>
                <a:spLocks/>
              </p:cNvSpPr>
              <p:nvPr/>
            </p:nvSpPr>
            <p:spPr bwMode="auto">
              <a:xfrm>
                <a:off x="279" y="2038"/>
                <a:ext cx="2" cy="0"/>
              </a:xfrm>
              <a:custGeom>
                <a:avLst/>
                <a:gdLst>
                  <a:gd name="T0" fmla="*/ 1 w 1"/>
                  <a:gd name="T1" fmla="*/ 1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98" name="Freeform 572"/>
              <p:cNvSpPr>
                <a:spLocks/>
              </p:cNvSpPr>
              <p:nvPr/>
            </p:nvSpPr>
            <p:spPr bwMode="auto">
              <a:xfrm>
                <a:off x="311" y="2096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599" name="Freeform 573"/>
              <p:cNvSpPr>
                <a:spLocks/>
              </p:cNvSpPr>
              <p:nvPr/>
            </p:nvSpPr>
            <p:spPr bwMode="auto">
              <a:xfrm>
                <a:off x="281" y="2036"/>
                <a:ext cx="0" cy="2"/>
              </a:xfrm>
              <a:custGeom>
                <a:avLst/>
                <a:gdLst>
                  <a:gd name="T0" fmla="*/ 0 h 1"/>
                  <a:gd name="T1" fmla="*/ 1 h 1"/>
                  <a:gd name="T2" fmla="*/ 0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00" name="Freeform 574"/>
              <p:cNvSpPr>
                <a:spLocks/>
              </p:cNvSpPr>
              <p:nvPr/>
            </p:nvSpPr>
            <p:spPr bwMode="auto">
              <a:xfrm>
                <a:off x="353" y="2172"/>
                <a:ext cx="4" cy="6"/>
              </a:xfrm>
              <a:custGeom>
                <a:avLst/>
                <a:gdLst>
                  <a:gd name="T0" fmla="*/ 1 w 2"/>
                  <a:gd name="T1" fmla="*/ 3 h 3"/>
                  <a:gd name="T2" fmla="*/ 0 w 2"/>
                  <a:gd name="T3" fmla="*/ 0 h 3"/>
                  <a:gd name="T4" fmla="*/ 0 w 2"/>
                  <a:gd name="T5" fmla="*/ 2 h 3"/>
                  <a:gd name="T6" fmla="*/ 1 w 2"/>
                  <a:gd name="T7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1" y="3"/>
                    </a:moveTo>
                    <a:cubicBezTo>
                      <a:pt x="2" y="2"/>
                      <a:pt x="1" y="1"/>
                      <a:pt x="0" y="0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1" y="2"/>
                      <a:pt x="1" y="3"/>
                      <a:pt x="1" y="3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01" name="Freeform 575"/>
              <p:cNvSpPr>
                <a:spLocks/>
              </p:cNvSpPr>
              <p:nvPr/>
            </p:nvSpPr>
            <p:spPr bwMode="auto">
              <a:xfrm>
                <a:off x="353" y="2178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1" y="0"/>
                      <a:pt x="1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02" name="Freeform 576"/>
              <p:cNvSpPr>
                <a:spLocks/>
              </p:cNvSpPr>
              <p:nvPr/>
            </p:nvSpPr>
            <p:spPr bwMode="auto">
              <a:xfrm>
                <a:off x="273" y="2020"/>
                <a:ext cx="4" cy="4"/>
              </a:xfrm>
              <a:custGeom>
                <a:avLst/>
                <a:gdLst>
                  <a:gd name="T0" fmla="*/ 2 w 2"/>
                  <a:gd name="T1" fmla="*/ 1 h 2"/>
                  <a:gd name="T2" fmla="*/ 2 w 2"/>
                  <a:gd name="T3" fmla="*/ 0 h 2"/>
                  <a:gd name="T4" fmla="*/ 0 w 2"/>
                  <a:gd name="T5" fmla="*/ 1 h 2"/>
                  <a:gd name="T6" fmla="*/ 2 w 2"/>
                  <a:gd name="T7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2">
                    <a:moveTo>
                      <a:pt x="2" y="1"/>
                    </a:moveTo>
                    <a:cubicBezTo>
                      <a:pt x="0" y="2"/>
                      <a:pt x="2" y="1"/>
                      <a:pt x="2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2" y="1"/>
                      <a:pt x="0" y="2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03" name="Freeform 577"/>
              <p:cNvSpPr>
                <a:spLocks/>
              </p:cNvSpPr>
              <p:nvPr/>
            </p:nvSpPr>
            <p:spPr bwMode="auto">
              <a:xfrm>
                <a:off x="261" y="2384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04" name="Freeform 578"/>
              <p:cNvSpPr>
                <a:spLocks/>
              </p:cNvSpPr>
              <p:nvPr/>
            </p:nvSpPr>
            <p:spPr bwMode="auto">
              <a:xfrm>
                <a:off x="325" y="2504"/>
                <a:ext cx="2" cy="4"/>
              </a:xfrm>
              <a:custGeom>
                <a:avLst/>
                <a:gdLst>
                  <a:gd name="T0" fmla="*/ 0 w 1"/>
                  <a:gd name="T1" fmla="*/ 0 h 2"/>
                  <a:gd name="T2" fmla="*/ 0 w 1"/>
                  <a:gd name="T3" fmla="*/ 2 h 2"/>
                  <a:gd name="T4" fmla="*/ 1 w 1"/>
                  <a:gd name="T5" fmla="*/ 0 h 2"/>
                  <a:gd name="T6" fmla="*/ 0 w 1"/>
                  <a:gd name="T7" fmla="*/ 0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0" y="0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1" y="0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05" name="Freeform 579"/>
              <p:cNvSpPr>
                <a:spLocks/>
              </p:cNvSpPr>
              <p:nvPr/>
            </p:nvSpPr>
            <p:spPr bwMode="auto">
              <a:xfrm>
                <a:off x="261" y="2390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06" name="Freeform 580"/>
              <p:cNvSpPr>
                <a:spLocks/>
              </p:cNvSpPr>
              <p:nvPr/>
            </p:nvSpPr>
            <p:spPr bwMode="auto">
              <a:xfrm>
                <a:off x="317" y="2490"/>
                <a:ext cx="4" cy="2"/>
              </a:xfrm>
              <a:custGeom>
                <a:avLst/>
                <a:gdLst>
                  <a:gd name="T0" fmla="*/ 2 w 2"/>
                  <a:gd name="T1" fmla="*/ 0 h 1"/>
                  <a:gd name="T2" fmla="*/ 0 w 2"/>
                  <a:gd name="T3" fmla="*/ 1 h 1"/>
                  <a:gd name="T4" fmla="*/ 2 w 2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" h="1">
                    <a:moveTo>
                      <a:pt x="2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07" name="Freeform 581"/>
              <p:cNvSpPr>
                <a:spLocks/>
              </p:cNvSpPr>
              <p:nvPr/>
            </p:nvSpPr>
            <p:spPr bwMode="auto">
              <a:xfrm>
                <a:off x="285" y="2428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  <a:gd name="T3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08" name="Freeform 582"/>
              <p:cNvSpPr>
                <a:spLocks/>
              </p:cNvSpPr>
              <p:nvPr/>
            </p:nvSpPr>
            <p:spPr bwMode="auto">
              <a:xfrm>
                <a:off x="275" y="2406"/>
                <a:ext cx="2" cy="2"/>
              </a:xfrm>
              <a:custGeom>
                <a:avLst/>
                <a:gdLst>
                  <a:gd name="T0" fmla="*/ 0 w 1"/>
                  <a:gd name="T1" fmla="*/ 1 h 1"/>
                  <a:gd name="T2" fmla="*/ 1 w 1"/>
                  <a:gd name="T3" fmla="*/ 0 h 1"/>
                  <a:gd name="T4" fmla="*/ 0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1"/>
                    </a:moveTo>
                    <a:cubicBezTo>
                      <a:pt x="0" y="0"/>
                      <a:pt x="1" y="0"/>
                      <a:pt x="1" y="0"/>
                    </a:cubicBezTo>
                    <a:cubicBezTo>
                      <a:pt x="1" y="0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09" name="Freeform 583"/>
              <p:cNvSpPr>
                <a:spLocks/>
              </p:cNvSpPr>
              <p:nvPr/>
            </p:nvSpPr>
            <p:spPr bwMode="auto">
              <a:xfrm>
                <a:off x="267" y="2390"/>
                <a:ext cx="2" cy="6"/>
              </a:xfrm>
              <a:custGeom>
                <a:avLst/>
                <a:gdLst>
                  <a:gd name="T0" fmla="*/ 1 w 1"/>
                  <a:gd name="T1" fmla="*/ 1 h 3"/>
                  <a:gd name="T2" fmla="*/ 1 w 1"/>
                  <a:gd name="T3" fmla="*/ 0 h 3"/>
                  <a:gd name="T4" fmla="*/ 0 w 1"/>
                  <a:gd name="T5" fmla="*/ 0 h 3"/>
                  <a:gd name="T6" fmla="*/ 0 w 1"/>
                  <a:gd name="T7" fmla="*/ 3 h 3"/>
                  <a:gd name="T8" fmla="*/ 1 w 1"/>
                  <a:gd name="T9" fmla="*/ 3 h 3"/>
                  <a:gd name="T10" fmla="*/ 1 w 1"/>
                  <a:gd name="T11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" h="3">
                    <a:moveTo>
                      <a:pt x="1" y="1"/>
                    </a:moveTo>
                    <a:cubicBezTo>
                      <a:pt x="0" y="1"/>
                      <a:pt x="1" y="1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1" y="1"/>
                      <a:pt x="0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10" name="Freeform 584"/>
              <p:cNvSpPr>
                <a:spLocks/>
              </p:cNvSpPr>
              <p:nvPr/>
            </p:nvSpPr>
            <p:spPr bwMode="auto">
              <a:xfrm>
                <a:off x="261" y="2384"/>
                <a:ext cx="4" cy="6"/>
              </a:xfrm>
              <a:custGeom>
                <a:avLst/>
                <a:gdLst>
                  <a:gd name="T0" fmla="*/ 2 w 2"/>
                  <a:gd name="T1" fmla="*/ 0 h 3"/>
                  <a:gd name="T2" fmla="*/ 1 w 2"/>
                  <a:gd name="T3" fmla="*/ 1 h 3"/>
                  <a:gd name="T4" fmla="*/ 0 w 2"/>
                  <a:gd name="T5" fmla="*/ 3 h 3"/>
                  <a:gd name="T6" fmla="*/ 2 w 2"/>
                  <a:gd name="T7" fmla="*/ 3 h 3"/>
                  <a:gd name="T8" fmla="*/ 2 w 2"/>
                  <a:gd name="T9" fmla="*/ 0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2" y="0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2"/>
                      <a:pt x="1" y="3"/>
                      <a:pt x="0" y="3"/>
                    </a:cubicBezTo>
                    <a:cubicBezTo>
                      <a:pt x="2" y="3"/>
                      <a:pt x="2" y="3"/>
                      <a:pt x="2" y="3"/>
                    </a:cubicBezTo>
                    <a:cubicBezTo>
                      <a:pt x="2" y="2"/>
                      <a:pt x="2" y="2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11" name="Freeform 585"/>
              <p:cNvSpPr>
                <a:spLocks/>
              </p:cNvSpPr>
              <p:nvPr/>
            </p:nvSpPr>
            <p:spPr bwMode="auto">
              <a:xfrm>
                <a:off x="235" y="2360"/>
                <a:ext cx="4" cy="8"/>
              </a:xfrm>
              <a:custGeom>
                <a:avLst/>
                <a:gdLst>
                  <a:gd name="T0" fmla="*/ 2 w 2"/>
                  <a:gd name="T1" fmla="*/ 0 h 4"/>
                  <a:gd name="T2" fmla="*/ 0 w 2"/>
                  <a:gd name="T3" fmla="*/ 2 h 4"/>
                  <a:gd name="T4" fmla="*/ 0 w 2"/>
                  <a:gd name="T5" fmla="*/ 4 h 4"/>
                  <a:gd name="T6" fmla="*/ 1 w 2"/>
                  <a:gd name="T7" fmla="*/ 3 h 4"/>
                  <a:gd name="T8" fmla="*/ 2 w 2"/>
                  <a:gd name="T9" fmla="*/ 2 h 4"/>
                  <a:gd name="T10" fmla="*/ 2 w 2"/>
                  <a:gd name="T11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" h="4">
                    <a:moveTo>
                      <a:pt x="2" y="0"/>
                    </a:moveTo>
                    <a:cubicBezTo>
                      <a:pt x="0" y="0"/>
                      <a:pt x="2" y="2"/>
                      <a:pt x="0" y="2"/>
                    </a:cubicBezTo>
                    <a:cubicBezTo>
                      <a:pt x="0" y="2"/>
                      <a:pt x="0" y="2"/>
                      <a:pt x="0" y="4"/>
                    </a:cubicBezTo>
                    <a:cubicBezTo>
                      <a:pt x="0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2" y="2"/>
                    </a:cubicBezTo>
                    <a:cubicBezTo>
                      <a:pt x="2" y="0"/>
                      <a:pt x="2" y="0"/>
                      <a:pt x="2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12" name="Freeform 586"/>
              <p:cNvSpPr>
                <a:spLocks/>
              </p:cNvSpPr>
              <p:nvPr/>
            </p:nvSpPr>
            <p:spPr bwMode="auto">
              <a:xfrm>
                <a:off x="321" y="2528"/>
                <a:ext cx="0" cy="4"/>
              </a:xfrm>
              <a:custGeom>
                <a:avLst/>
                <a:gdLst>
                  <a:gd name="T0" fmla="*/ 0 h 2"/>
                  <a:gd name="T1" fmla="*/ 2 h 2"/>
                  <a:gd name="T2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1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13" name="Freeform 587"/>
              <p:cNvSpPr>
                <a:spLocks/>
              </p:cNvSpPr>
              <p:nvPr/>
            </p:nvSpPr>
            <p:spPr bwMode="auto">
              <a:xfrm>
                <a:off x="325" y="2536"/>
                <a:ext cx="2" cy="2"/>
              </a:xfrm>
              <a:custGeom>
                <a:avLst/>
                <a:gdLst>
                  <a:gd name="T0" fmla="*/ 1 w 1"/>
                  <a:gd name="T1" fmla="*/ 1 h 1"/>
                  <a:gd name="T2" fmla="*/ 0 w 1"/>
                  <a:gd name="T3" fmla="*/ 0 h 1"/>
                  <a:gd name="T4" fmla="*/ 1 w 1"/>
                  <a:gd name="T5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1"/>
                    </a:moveTo>
                    <a:cubicBezTo>
                      <a:pt x="1" y="1"/>
                      <a:pt x="1" y="0"/>
                      <a:pt x="0" y="0"/>
                    </a:cubicBezTo>
                    <a:cubicBezTo>
                      <a:pt x="0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14" name="Freeform 588"/>
              <p:cNvSpPr>
                <a:spLocks/>
              </p:cNvSpPr>
              <p:nvPr/>
            </p:nvSpPr>
            <p:spPr bwMode="auto">
              <a:xfrm>
                <a:off x="259" y="2384"/>
                <a:ext cx="0" cy="4"/>
              </a:xfrm>
              <a:custGeom>
                <a:avLst/>
                <a:gdLst>
                  <a:gd name="T0" fmla="*/ 0 h 2"/>
                  <a:gd name="T1" fmla="*/ 1 h 2"/>
                  <a:gd name="T2" fmla="*/ 2 h 2"/>
                  <a:gd name="T3" fmla="*/ 0 h 2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  <a:cxn ang="0">
                    <a:pos x="0" y="T3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2"/>
                      <a:pt x="0" y="2"/>
                    </a:cubicBezTo>
                    <a:cubicBezTo>
                      <a:pt x="0" y="2"/>
                      <a:pt x="0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15" name="Freeform 589"/>
              <p:cNvSpPr>
                <a:spLocks/>
              </p:cNvSpPr>
              <p:nvPr/>
            </p:nvSpPr>
            <p:spPr bwMode="auto">
              <a:xfrm>
                <a:off x="255" y="2376"/>
                <a:ext cx="4" cy="6"/>
              </a:xfrm>
              <a:custGeom>
                <a:avLst/>
                <a:gdLst>
                  <a:gd name="T0" fmla="*/ 1 w 2"/>
                  <a:gd name="T1" fmla="*/ 1 h 3"/>
                  <a:gd name="T2" fmla="*/ 2 w 2"/>
                  <a:gd name="T3" fmla="*/ 1 h 3"/>
                  <a:gd name="T4" fmla="*/ 1 w 2"/>
                  <a:gd name="T5" fmla="*/ 0 h 3"/>
                  <a:gd name="T6" fmla="*/ 0 w 2"/>
                  <a:gd name="T7" fmla="*/ 3 h 3"/>
                  <a:gd name="T8" fmla="*/ 1 w 2"/>
                  <a:gd name="T9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3">
                    <a:moveTo>
                      <a:pt x="1" y="1"/>
                    </a:moveTo>
                    <a:cubicBezTo>
                      <a:pt x="2" y="1"/>
                      <a:pt x="2" y="1"/>
                      <a:pt x="2" y="1"/>
                    </a:cubicBezTo>
                    <a:cubicBezTo>
                      <a:pt x="2" y="1"/>
                      <a:pt x="1" y="1"/>
                      <a:pt x="1" y="0"/>
                    </a:cubicBezTo>
                    <a:cubicBezTo>
                      <a:pt x="1" y="1"/>
                      <a:pt x="0" y="1"/>
                      <a:pt x="0" y="3"/>
                    </a:cubicBezTo>
                    <a:cubicBezTo>
                      <a:pt x="1" y="3"/>
                      <a:pt x="0" y="1"/>
                      <a:pt x="1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16" name="Freeform 590"/>
              <p:cNvSpPr>
                <a:spLocks/>
              </p:cNvSpPr>
              <p:nvPr/>
            </p:nvSpPr>
            <p:spPr bwMode="auto">
              <a:xfrm>
                <a:off x="235" y="2358"/>
                <a:ext cx="10" cy="14"/>
              </a:xfrm>
              <a:custGeom>
                <a:avLst/>
                <a:gdLst>
                  <a:gd name="T0" fmla="*/ 4 w 5"/>
                  <a:gd name="T1" fmla="*/ 5 h 7"/>
                  <a:gd name="T2" fmla="*/ 3 w 5"/>
                  <a:gd name="T3" fmla="*/ 5 h 7"/>
                  <a:gd name="T4" fmla="*/ 3 w 5"/>
                  <a:gd name="T5" fmla="*/ 3 h 7"/>
                  <a:gd name="T6" fmla="*/ 2 w 5"/>
                  <a:gd name="T7" fmla="*/ 0 h 7"/>
                  <a:gd name="T8" fmla="*/ 0 w 5"/>
                  <a:gd name="T9" fmla="*/ 0 h 7"/>
                  <a:gd name="T10" fmla="*/ 0 w 5"/>
                  <a:gd name="T11" fmla="*/ 1 h 7"/>
                  <a:gd name="T12" fmla="*/ 2 w 5"/>
                  <a:gd name="T13" fmla="*/ 1 h 7"/>
                  <a:gd name="T14" fmla="*/ 2 w 5"/>
                  <a:gd name="T15" fmla="*/ 3 h 7"/>
                  <a:gd name="T16" fmla="*/ 1 w 5"/>
                  <a:gd name="T17" fmla="*/ 4 h 7"/>
                  <a:gd name="T18" fmla="*/ 2 w 5"/>
                  <a:gd name="T19" fmla="*/ 6 h 7"/>
                  <a:gd name="T20" fmla="*/ 2 w 5"/>
                  <a:gd name="T21" fmla="*/ 7 h 7"/>
                  <a:gd name="T22" fmla="*/ 3 w 5"/>
                  <a:gd name="T23" fmla="*/ 6 h 7"/>
                  <a:gd name="T24" fmla="*/ 4 w 5"/>
                  <a:gd name="T25" fmla="*/ 6 h 7"/>
                  <a:gd name="T26" fmla="*/ 5 w 5"/>
                  <a:gd name="T27" fmla="*/ 6 h 7"/>
                  <a:gd name="T28" fmla="*/ 4 w 5"/>
                  <a:gd name="T29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" h="7">
                    <a:moveTo>
                      <a:pt x="4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2" y="5"/>
                      <a:pt x="3" y="3"/>
                      <a:pt x="3" y="3"/>
                    </a:cubicBezTo>
                    <a:cubicBezTo>
                      <a:pt x="3" y="1"/>
                      <a:pt x="3" y="1"/>
                      <a:pt x="2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2" y="1"/>
                    </a:cubicBezTo>
                    <a:cubicBezTo>
                      <a:pt x="2" y="1"/>
                      <a:pt x="2" y="1"/>
                      <a:pt x="2" y="3"/>
                    </a:cubicBezTo>
                    <a:cubicBezTo>
                      <a:pt x="2" y="4"/>
                      <a:pt x="1" y="4"/>
                      <a:pt x="1" y="4"/>
                    </a:cubicBezTo>
                    <a:cubicBezTo>
                      <a:pt x="0" y="5"/>
                      <a:pt x="1" y="5"/>
                      <a:pt x="2" y="6"/>
                    </a:cubicBezTo>
                    <a:cubicBezTo>
                      <a:pt x="2" y="7"/>
                      <a:pt x="2" y="7"/>
                      <a:pt x="2" y="7"/>
                    </a:cubicBezTo>
                    <a:cubicBezTo>
                      <a:pt x="3" y="7"/>
                      <a:pt x="3" y="6"/>
                      <a:pt x="3" y="6"/>
                    </a:cubicBezTo>
                    <a:cubicBezTo>
                      <a:pt x="3" y="6"/>
                      <a:pt x="3" y="6"/>
                      <a:pt x="4" y="6"/>
                    </a:cubicBezTo>
                    <a:cubicBezTo>
                      <a:pt x="5" y="6"/>
                      <a:pt x="5" y="6"/>
                      <a:pt x="5" y="6"/>
                    </a:cubicBezTo>
                    <a:cubicBezTo>
                      <a:pt x="4" y="5"/>
                      <a:pt x="4" y="5"/>
                      <a:pt x="4" y="5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17" name="Freeform 591"/>
              <p:cNvSpPr>
                <a:spLocks/>
              </p:cNvSpPr>
              <p:nvPr/>
            </p:nvSpPr>
            <p:spPr bwMode="auto">
              <a:xfrm>
                <a:off x="237" y="2364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1 h 1"/>
                  <a:gd name="T4" fmla="*/ 1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18" name="Freeform 592"/>
              <p:cNvSpPr>
                <a:spLocks/>
              </p:cNvSpPr>
              <p:nvPr/>
            </p:nvSpPr>
            <p:spPr bwMode="auto">
              <a:xfrm>
                <a:off x="277" y="2404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0 w 1"/>
                  <a:gd name="T3" fmla="*/ 1 h 2"/>
                  <a:gd name="T4" fmla="*/ 1 w 1"/>
                  <a:gd name="T5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19" name="Freeform 593"/>
              <p:cNvSpPr>
                <a:spLocks/>
              </p:cNvSpPr>
              <p:nvPr/>
            </p:nvSpPr>
            <p:spPr bwMode="auto">
              <a:xfrm>
                <a:off x="327" y="2504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0 h 2"/>
                  <a:gd name="T4" fmla="*/ 0 w 1"/>
                  <a:gd name="T5" fmla="*/ 0 h 2"/>
                  <a:gd name="T6" fmla="*/ 1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2"/>
                      <a:pt x="1" y="0"/>
                    </a:cubicBezTo>
                    <a:cubicBezTo>
                      <a:pt x="1" y="0"/>
                      <a:pt x="0" y="0"/>
                      <a:pt x="0" y="0"/>
                    </a:cubicBezTo>
                    <a:cubicBezTo>
                      <a:pt x="0" y="1"/>
                      <a:pt x="0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20" name="Freeform 594"/>
              <p:cNvSpPr>
                <a:spLocks/>
              </p:cNvSpPr>
              <p:nvPr/>
            </p:nvSpPr>
            <p:spPr bwMode="auto">
              <a:xfrm>
                <a:off x="277" y="2408"/>
                <a:ext cx="2" cy="4"/>
              </a:xfrm>
              <a:custGeom>
                <a:avLst/>
                <a:gdLst>
                  <a:gd name="T0" fmla="*/ 1 w 1"/>
                  <a:gd name="T1" fmla="*/ 2 h 2"/>
                  <a:gd name="T2" fmla="*/ 1 w 1"/>
                  <a:gd name="T3" fmla="*/ 0 h 2"/>
                  <a:gd name="T4" fmla="*/ 0 w 1"/>
                  <a:gd name="T5" fmla="*/ 1 h 2"/>
                  <a:gd name="T6" fmla="*/ 1 w 1"/>
                  <a:gd name="T7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2">
                    <a:moveTo>
                      <a:pt x="1" y="2"/>
                    </a:moveTo>
                    <a:cubicBezTo>
                      <a:pt x="1" y="2"/>
                      <a:pt x="1" y="2"/>
                      <a:pt x="1" y="0"/>
                    </a:cubicBezTo>
                    <a:cubicBezTo>
                      <a:pt x="1" y="0"/>
                      <a:pt x="1" y="0"/>
                      <a:pt x="0" y="1"/>
                    </a:cubicBezTo>
                    <a:cubicBezTo>
                      <a:pt x="0" y="2"/>
                      <a:pt x="1" y="2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21" name="Freeform 595"/>
              <p:cNvSpPr>
                <a:spLocks/>
              </p:cNvSpPr>
              <p:nvPr/>
            </p:nvSpPr>
            <p:spPr bwMode="auto">
              <a:xfrm>
                <a:off x="241" y="2370"/>
                <a:ext cx="194" cy="350"/>
              </a:xfrm>
              <a:custGeom>
                <a:avLst/>
                <a:gdLst>
                  <a:gd name="T0" fmla="*/ 85 w 97"/>
                  <a:gd name="T1" fmla="*/ 153 h 175"/>
                  <a:gd name="T2" fmla="*/ 83 w 97"/>
                  <a:gd name="T3" fmla="*/ 148 h 175"/>
                  <a:gd name="T4" fmla="*/ 80 w 97"/>
                  <a:gd name="T5" fmla="*/ 138 h 175"/>
                  <a:gd name="T6" fmla="*/ 78 w 97"/>
                  <a:gd name="T7" fmla="*/ 134 h 175"/>
                  <a:gd name="T8" fmla="*/ 71 w 97"/>
                  <a:gd name="T9" fmla="*/ 124 h 175"/>
                  <a:gd name="T10" fmla="*/ 68 w 97"/>
                  <a:gd name="T11" fmla="*/ 122 h 175"/>
                  <a:gd name="T12" fmla="*/ 67 w 97"/>
                  <a:gd name="T13" fmla="*/ 119 h 175"/>
                  <a:gd name="T14" fmla="*/ 66 w 97"/>
                  <a:gd name="T15" fmla="*/ 115 h 175"/>
                  <a:gd name="T16" fmla="*/ 64 w 97"/>
                  <a:gd name="T17" fmla="*/ 108 h 175"/>
                  <a:gd name="T18" fmla="*/ 61 w 97"/>
                  <a:gd name="T19" fmla="*/ 106 h 175"/>
                  <a:gd name="T20" fmla="*/ 61 w 97"/>
                  <a:gd name="T21" fmla="*/ 102 h 175"/>
                  <a:gd name="T22" fmla="*/ 59 w 97"/>
                  <a:gd name="T23" fmla="*/ 99 h 175"/>
                  <a:gd name="T24" fmla="*/ 57 w 97"/>
                  <a:gd name="T25" fmla="*/ 94 h 175"/>
                  <a:gd name="T26" fmla="*/ 54 w 97"/>
                  <a:gd name="T27" fmla="*/ 89 h 175"/>
                  <a:gd name="T28" fmla="*/ 53 w 97"/>
                  <a:gd name="T29" fmla="*/ 84 h 175"/>
                  <a:gd name="T30" fmla="*/ 49 w 97"/>
                  <a:gd name="T31" fmla="*/ 81 h 175"/>
                  <a:gd name="T32" fmla="*/ 48 w 97"/>
                  <a:gd name="T33" fmla="*/ 76 h 175"/>
                  <a:gd name="T34" fmla="*/ 46 w 97"/>
                  <a:gd name="T35" fmla="*/ 73 h 175"/>
                  <a:gd name="T36" fmla="*/ 42 w 97"/>
                  <a:gd name="T37" fmla="*/ 64 h 175"/>
                  <a:gd name="T38" fmla="*/ 40 w 97"/>
                  <a:gd name="T39" fmla="*/ 63 h 175"/>
                  <a:gd name="T40" fmla="*/ 38 w 97"/>
                  <a:gd name="T41" fmla="*/ 61 h 175"/>
                  <a:gd name="T42" fmla="*/ 36 w 97"/>
                  <a:gd name="T43" fmla="*/ 55 h 175"/>
                  <a:gd name="T44" fmla="*/ 34 w 97"/>
                  <a:gd name="T45" fmla="*/ 50 h 175"/>
                  <a:gd name="T46" fmla="*/ 32 w 97"/>
                  <a:gd name="T47" fmla="*/ 47 h 175"/>
                  <a:gd name="T48" fmla="*/ 31 w 97"/>
                  <a:gd name="T49" fmla="*/ 42 h 175"/>
                  <a:gd name="T50" fmla="*/ 29 w 97"/>
                  <a:gd name="T51" fmla="*/ 40 h 175"/>
                  <a:gd name="T52" fmla="*/ 23 w 97"/>
                  <a:gd name="T53" fmla="*/ 34 h 175"/>
                  <a:gd name="T54" fmla="*/ 23 w 97"/>
                  <a:gd name="T55" fmla="*/ 30 h 175"/>
                  <a:gd name="T56" fmla="*/ 20 w 97"/>
                  <a:gd name="T57" fmla="*/ 34 h 175"/>
                  <a:gd name="T58" fmla="*/ 22 w 97"/>
                  <a:gd name="T59" fmla="*/ 28 h 175"/>
                  <a:gd name="T60" fmla="*/ 20 w 97"/>
                  <a:gd name="T61" fmla="*/ 27 h 175"/>
                  <a:gd name="T62" fmla="*/ 21 w 97"/>
                  <a:gd name="T63" fmla="*/ 24 h 175"/>
                  <a:gd name="T64" fmla="*/ 21 w 97"/>
                  <a:gd name="T65" fmla="*/ 23 h 175"/>
                  <a:gd name="T66" fmla="*/ 19 w 97"/>
                  <a:gd name="T67" fmla="*/ 22 h 175"/>
                  <a:gd name="T68" fmla="*/ 19 w 97"/>
                  <a:gd name="T69" fmla="*/ 17 h 175"/>
                  <a:gd name="T70" fmla="*/ 13 w 97"/>
                  <a:gd name="T71" fmla="*/ 17 h 175"/>
                  <a:gd name="T72" fmla="*/ 13 w 97"/>
                  <a:gd name="T73" fmla="*/ 14 h 175"/>
                  <a:gd name="T74" fmla="*/ 11 w 97"/>
                  <a:gd name="T75" fmla="*/ 11 h 175"/>
                  <a:gd name="T76" fmla="*/ 9 w 97"/>
                  <a:gd name="T77" fmla="*/ 9 h 175"/>
                  <a:gd name="T78" fmla="*/ 6 w 97"/>
                  <a:gd name="T79" fmla="*/ 2 h 175"/>
                  <a:gd name="T80" fmla="*/ 0 w 97"/>
                  <a:gd name="T81" fmla="*/ 3 h 175"/>
                  <a:gd name="T82" fmla="*/ 8 w 97"/>
                  <a:gd name="T83" fmla="*/ 17 h 175"/>
                  <a:gd name="T84" fmla="*/ 9 w 97"/>
                  <a:gd name="T85" fmla="*/ 22 h 175"/>
                  <a:gd name="T86" fmla="*/ 16 w 97"/>
                  <a:gd name="T87" fmla="*/ 36 h 175"/>
                  <a:gd name="T88" fmla="*/ 21 w 97"/>
                  <a:gd name="T89" fmla="*/ 46 h 175"/>
                  <a:gd name="T90" fmla="*/ 25 w 97"/>
                  <a:gd name="T91" fmla="*/ 50 h 175"/>
                  <a:gd name="T92" fmla="*/ 28 w 97"/>
                  <a:gd name="T93" fmla="*/ 60 h 175"/>
                  <a:gd name="T94" fmla="*/ 36 w 97"/>
                  <a:gd name="T95" fmla="*/ 74 h 175"/>
                  <a:gd name="T96" fmla="*/ 40 w 97"/>
                  <a:gd name="T97" fmla="*/ 79 h 175"/>
                  <a:gd name="T98" fmla="*/ 43 w 97"/>
                  <a:gd name="T99" fmla="*/ 83 h 175"/>
                  <a:gd name="T100" fmla="*/ 43 w 97"/>
                  <a:gd name="T101" fmla="*/ 84 h 175"/>
                  <a:gd name="T102" fmla="*/ 48 w 97"/>
                  <a:gd name="T103" fmla="*/ 95 h 175"/>
                  <a:gd name="T104" fmla="*/ 68 w 97"/>
                  <a:gd name="T105" fmla="*/ 134 h 175"/>
                  <a:gd name="T106" fmla="*/ 76 w 97"/>
                  <a:gd name="T107" fmla="*/ 143 h 175"/>
                  <a:gd name="T108" fmla="*/ 94 w 97"/>
                  <a:gd name="T109" fmla="*/ 175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97" h="175">
                    <a:moveTo>
                      <a:pt x="92" y="162"/>
                    </a:moveTo>
                    <a:cubicBezTo>
                      <a:pt x="92" y="160"/>
                      <a:pt x="90" y="157"/>
                      <a:pt x="87" y="155"/>
                    </a:cubicBezTo>
                    <a:cubicBezTo>
                      <a:pt x="85" y="155"/>
                      <a:pt x="87" y="154"/>
                      <a:pt x="85" y="154"/>
                    </a:cubicBezTo>
                    <a:cubicBezTo>
                      <a:pt x="85" y="153"/>
                      <a:pt x="85" y="153"/>
                      <a:pt x="85" y="153"/>
                    </a:cubicBezTo>
                    <a:cubicBezTo>
                      <a:pt x="84" y="153"/>
                      <a:pt x="84" y="153"/>
                      <a:pt x="84" y="153"/>
                    </a:cubicBezTo>
                    <a:cubicBezTo>
                      <a:pt x="84" y="150"/>
                      <a:pt x="84" y="150"/>
                      <a:pt x="84" y="150"/>
                    </a:cubicBezTo>
                    <a:cubicBezTo>
                      <a:pt x="85" y="149"/>
                      <a:pt x="83" y="149"/>
                      <a:pt x="84" y="147"/>
                    </a:cubicBezTo>
                    <a:cubicBezTo>
                      <a:pt x="83" y="148"/>
                      <a:pt x="83" y="148"/>
                      <a:pt x="83" y="148"/>
                    </a:cubicBezTo>
                    <a:cubicBezTo>
                      <a:pt x="83" y="146"/>
                      <a:pt x="81" y="143"/>
                      <a:pt x="80" y="141"/>
                    </a:cubicBezTo>
                    <a:cubicBezTo>
                      <a:pt x="80" y="142"/>
                      <a:pt x="80" y="142"/>
                      <a:pt x="80" y="142"/>
                    </a:cubicBezTo>
                    <a:cubicBezTo>
                      <a:pt x="80" y="142"/>
                      <a:pt x="80" y="142"/>
                      <a:pt x="80" y="141"/>
                    </a:cubicBezTo>
                    <a:cubicBezTo>
                      <a:pt x="80" y="140"/>
                      <a:pt x="80" y="140"/>
                      <a:pt x="80" y="138"/>
                    </a:cubicBezTo>
                    <a:cubicBezTo>
                      <a:pt x="79" y="138"/>
                      <a:pt x="80" y="137"/>
                      <a:pt x="79" y="137"/>
                    </a:cubicBezTo>
                    <a:cubicBezTo>
                      <a:pt x="80" y="136"/>
                      <a:pt x="79" y="136"/>
                      <a:pt x="79" y="136"/>
                    </a:cubicBezTo>
                    <a:cubicBezTo>
                      <a:pt x="79" y="135"/>
                      <a:pt x="78" y="135"/>
                      <a:pt x="78" y="135"/>
                    </a:cubicBezTo>
                    <a:cubicBezTo>
                      <a:pt x="78" y="134"/>
                      <a:pt x="78" y="134"/>
                      <a:pt x="78" y="134"/>
                    </a:cubicBezTo>
                    <a:cubicBezTo>
                      <a:pt x="78" y="133"/>
                      <a:pt x="78" y="133"/>
                      <a:pt x="77" y="133"/>
                    </a:cubicBezTo>
                    <a:cubicBezTo>
                      <a:pt x="77" y="133"/>
                      <a:pt x="78" y="134"/>
                      <a:pt x="77" y="134"/>
                    </a:cubicBezTo>
                    <a:cubicBezTo>
                      <a:pt x="76" y="130"/>
                      <a:pt x="73" y="127"/>
                      <a:pt x="72" y="124"/>
                    </a:cubicBezTo>
                    <a:cubicBezTo>
                      <a:pt x="71" y="124"/>
                      <a:pt x="71" y="124"/>
                      <a:pt x="71" y="124"/>
                    </a:cubicBezTo>
                    <a:cubicBezTo>
                      <a:pt x="71" y="123"/>
                      <a:pt x="70" y="123"/>
                      <a:pt x="71" y="122"/>
                    </a:cubicBezTo>
                    <a:cubicBezTo>
                      <a:pt x="70" y="122"/>
                      <a:pt x="70" y="122"/>
                      <a:pt x="70" y="122"/>
                    </a:cubicBezTo>
                    <a:cubicBezTo>
                      <a:pt x="70" y="122"/>
                      <a:pt x="71" y="122"/>
                      <a:pt x="70" y="121"/>
                    </a:cubicBezTo>
                    <a:cubicBezTo>
                      <a:pt x="70" y="122"/>
                      <a:pt x="70" y="122"/>
                      <a:pt x="68" y="122"/>
                    </a:cubicBezTo>
                    <a:cubicBezTo>
                      <a:pt x="70" y="121"/>
                      <a:pt x="68" y="121"/>
                      <a:pt x="68" y="120"/>
                    </a:cubicBezTo>
                    <a:cubicBezTo>
                      <a:pt x="68" y="120"/>
                      <a:pt x="68" y="120"/>
                      <a:pt x="68" y="121"/>
                    </a:cubicBezTo>
                    <a:cubicBezTo>
                      <a:pt x="68" y="120"/>
                      <a:pt x="67" y="120"/>
                      <a:pt x="68" y="119"/>
                    </a:cubicBezTo>
                    <a:cubicBezTo>
                      <a:pt x="67" y="119"/>
                      <a:pt x="67" y="119"/>
                      <a:pt x="67" y="119"/>
                    </a:cubicBezTo>
                    <a:cubicBezTo>
                      <a:pt x="67" y="119"/>
                      <a:pt x="67" y="119"/>
                      <a:pt x="67" y="118"/>
                    </a:cubicBezTo>
                    <a:cubicBezTo>
                      <a:pt x="67" y="118"/>
                      <a:pt x="67" y="118"/>
                      <a:pt x="67" y="117"/>
                    </a:cubicBezTo>
                    <a:cubicBezTo>
                      <a:pt x="67" y="116"/>
                      <a:pt x="67" y="115"/>
                      <a:pt x="67" y="114"/>
                    </a:cubicBezTo>
                    <a:cubicBezTo>
                      <a:pt x="66" y="115"/>
                      <a:pt x="66" y="115"/>
                      <a:pt x="66" y="115"/>
                    </a:cubicBezTo>
                    <a:cubicBezTo>
                      <a:pt x="66" y="114"/>
                      <a:pt x="66" y="113"/>
                      <a:pt x="66" y="113"/>
                    </a:cubicBezTo>
                    <a:cubicBezTo>
                      <a:pt x="65" y="111"/>
                      <a:pt x="65" y="113"/>
                      <a:pt x="65" y="111"/>
                    </a:cubicBezTo>
                    <a:cubicBezTo>
                      <a:pt x="65" y="111"/>
                      <a:pt x="64" y="110"/>
                      <a:pt x="65" y="110"/>
                    </a:cubicBezTo>
                    <a:cubicBezTo>
                      <a:pt x="65" y="110"/>
                      <a:pt x="64" y="109"/>
                      <a:pt x="64" y="108"/>
                    </a:cubicBezTo>
                    <a:cubicBezTo>
                      <a:pt x="64" y="109"/>
                      <a:pt x="61" y="109"/>
                      <a:pt x="61" y="109"/>
                    </a:cubicBezTo>
                    <a:cubicBezTo>
                      <a:pt x="60" y="109"/>
                      <a:pt x="61" y="109"/>
                      <a:pt x="60" y="110"/>
                    </a:cubicBezTo>
                    <a:cubicBezTo>
                      <a:pt x="60" y="109"/>
                      <a:pt x="60" y="108"/>
                      <a:pt x="60" y="108"/>
                    </a:cubicBezTo>
                    <a:cubicBezTo>
                      <a:pt x="60" y="108"/>
                      <a:pt x="61" y="107"/>
                      <a:pt x="61" y="106"/>
                    </a:cubicBezTo>
                    <a:cubicBezTo>
                      <a:pt x="61" y="107"/>
                      <a:pt x="60" y="106"/>
                      <a:pt x="60" y="107"/>
                    </a:cubicBezTo>
                    <a:cubicBezTo>
                      <a:pt x="61" y="103"/>
                      <a:pt x="61" y="103"/>
                      <a:pt x="61" y="103"/>
                    </a:cubicBezTo>
                    <a:cubicBezTo>
                      <a:pt x="60" y="103"/>
                      <a:pt x="60" y="103"/>
                      <a:pt x="60" y="103"/>
                    </a:cubicBezTo>
                    <a:cubicBezTo>
                      <a:pt x="60" y="103"/>
                      <a:pt x="60" y="102"/>
                      <a:pt x="61" y="102"/>
                    </a:cubicBezTo>
                    <a:cubicBezTo>
                      <a:pt x="60" y="102"/>
                      <a:pt x="60" y="101"/>
                      <a:pt x="59" y="102"/>
                    </a:cubicBezTo>
                    <a:cubicBezTo>
                      <a:pt x="59" y="101"/>
                      <a:pt x="59" y="101"/>
                      <a:pt x="59" y="101"/>
                    </a:cubicBezTo>
                    <a:cubicBezTo>
                      <a:pt x="58" y="101"/>
                      <a:pt x="59" y="100"/>
                      <a:pt x="59" y="100"/>
                    </a:cubicBezTo>
                    <a:cubicBezTo>
                      <a:pt x="59" y="99"/>
                      <a:pt x="59" y="99"/>
                      <a:pt x="59" y="99"/>
                    </a:cubicBezTo>
                    <a:cubicBezTo>
                      <a:pt x="59" y="99"/>
                      <a:pt x="59" y="97"/>
                      <a:pt x="59" y="96"/>
                    </a:cubicBezTo>
                    <a:cubicBezTo>
                      <a:pt x="58" y="97"/>
                      <a:pt x="58" y="97"/>
                      <a:pt x="58" y="97"/>
                    </a:cubicBezTo>
                    <a:cubicBezTo>
                      <a:pt x="57" y="96"/>
                      <a:pt x="57" y="95"/>
                      <a:pt x="57" y="94"/>
                    </a:cubicBezTo>
                    <a:cubicBezTo>
                      <a:pt x="57" y="94"/>
                      <a:pt x="57" y="94"/>
                      <a:pt x="57" y="94"/>
                    </a:cubicBezTo>
                    <a:cubicBezTo>
                      <a:pt x="55" y="94"/>
                      <a:pt x="57" y="93"/>
                      <a:pt x="57" y="93"/>
                    </a:cubicBezTo>
                    <a:cubicBezTo>
                      <a:pt x="57" y="93"/>
                      <a:pt x="56" y="93"/>
                      <a:pt x="56" y="93"/>
                    </a:cubicBezTo>
                    <a:cubicBezTo>
                      <a:pt x="56" y="93"/>
                      <a:pt x="57" y="93"/>
                      <a:pt x="57" y="93"/>
                    </a:cubicBezTo>
                    <a:cubicBezTo>
                      <a:pt x="57" y="93"/>
                      <a:pt x="55" y="89"/>
                      <a:pt x="54" y="89"/>
                    </a:cubicBezTo>
                    <a:cubicBezTo>
                      <a:pt x="54" y="89"/>
                      <a:pt x="54" y="89"/>
                      <a:pt x="54" y="88"/>
                    </a:cubicBezTo>
                    <a:cubicBezTo>
                      <a:pt x="54" y="87"/>
                      <a:pt x="54" y="87"/>
                      <a:pt x="53" y="87"/>
                    </a:cubicBezTo>
                    <a:cubicBezTo>
                      <a:pt x="52" y="86"/>
                      <a:pt x="53" y="87"/>
                      <a:pt x="53" y="86"/>
                    </a:cubicBezTo>
                    <a:cubicBezTo>
                      <a:pt x="53" y="86"/>
                      <a:pt x="52" y="84"/>
                      <a:pt x="53" y="84"/>
                    </a:cubicBezTo>
                    <a:cubicBezTo>
                      <a:pt x="53" y="84"/>
                      <a:pt x="53" y="83"/>
                      <a:pt x="52" y="84"/>
                    </a:cubicBezTo>
                    <a:cubicBezTo>
                      <a:pt x="52" y="84"/>
                      <a:pt x="52" y="84"/>
                      <a:pt x="52" y="83"/>
                    </a:cubicBezTo>
                    <a:cubicBezTo>
                      <a:pt x="53" y="83"/>
                      <a:pt x="49" y="83"/>
                      <a:pt x="52" y="82"/>
                    </a:cubicBezTo>
                    <a:cubicBezTo>
                      <a:pt x="49" y="82"/>
                      <a:pt x="49" y="81"/>
                      <a:pt x="49" y="81"/>
                    </a:cubicBezTo>
                    <a:cubicBezTo>
                      <a:pt x="49" y="79"/>
                      <a:pt x="49" y="79"/>
                      <a:pt x="48" y="79"/>
                    </a:cubicBezTo>
                    <a:cubicBezTo>
                      <a:pt x="48" y="79"/>
                      <a:pt x="48" y="79"/>
                      <a:pt x="48" y="77"/>
                    </a:cubicBezTo>
                    <a:cubicBezTo>
                      <a:pt x="47" y="77"/>
                      <a:pt x="47" y="77"/>
                      <a:pt x="47" y="77"/>
                    </a:cubicBezTo>
                    <a:cubicBezTo>
                      <a:pt x="47" y="76"/>
                      <a:pt x="47" y="76"/>
                      <a:pt x="48" y="76"/>
                    </a:cubicBezTo>
                    <a:cubicBezTo>
                      <a:pt x="46" y="76"/>
                      <a:pt x="48" y="75"/>
                      <a:pt x="47" y="75"/>
                    </a:cubicBezTo>
                    <a:cubicBezTo>
                      <a:pt x="46" y="75"/>
                      <a:pt x="46" y="76"/>
                      <a:pt x="46" y="75"/>
                    </a:cubicBezTo>
                    <a:cubicBezTo>
                      <a:pt x="45" y="76"/>
                      <a:pt x="46" y="74"/>
                      <a:pt x="46" y="74"/>
                    </a:cubicBezTo>
                    <a:cubicBezTo>
                      <a:pt x="46" y="73"/>
                      <a:pt x="46" y="73"/>
                      <a:pt x="46" y="73"/>
                    </a:cubicBezTo>
                    <a:cubicBezTo>
                      <a:pt x="46" y="73"/>
                      <a:pt x="45" y="73"/>
                      <a:pt x="46" y="71"/>
                    </a:cubicBezTo>
                    <a:cubicBezTo>
                      <a:pt x="45" y="71"/>
                      <a:pt x="45" y="69"/>
                      <a:pt x="42" y="69"/>
                    </a:cubicBezTo>
                    <a:cubicBezTo>
                      <a:pt x="41" y="67"/>
                      <a:pt x="44" y="66"/>
                      <a:pt x="42" y="66"/>
                    </a:cubicBezTo>
                    <a:cubicBezTo>
                      <a:pt x="42" y="64"/>
                      <a:pt x="42" y="64"/>
                      <a:pt x="42" y="64"/>
                    </a:cubicBezTo>
                    <a:cubicBezTo>
                      <a:pt x="41" y="64"/>
                      <a:pt x="41" y="64"/>
                      <a:pt x="40" y="64"/>
                    </a:cubicBezTo>
                    <a:cubicBezTo>
                      <a:pt x="40" y="64"/>
                      <a:pt x="40" y="64"/>
                      <a:pt x="40" y="63"/>
                    </a:cubicBezTo>
                    <a:cubicBezTo>
                      <a:pt x="40" y="63"/>
                      <a:pt x="40" y="63"/>
                      <a:pt x="40" y="62"/>
                    </a:cubicBezTo>
                    <a:cubicBezTo>
                      <a:pt x="40" y="63"/>
                      <a:pt x="40" y="63"/>
                      <a:pt x="40" y="63"/>
                    </a:cubicBezTo>
                    <a:cubicBezTo>
                      <a:pt x="41" y="62"/>
                      <a:pt x="40" y="62"/>
                      <a:pt x="41" y="62"/>
                    </a:cubicBezTo>
                    <a:cubicBezTo>
                      <a:pt x="40" y="62"/>
                      <a:pt x="40" y="62"/>
                      <a:pt x="40" y="61"/>
                    </a:cubicBezTo>
                    <a:cubicBezTo>
                      <a:pt x="39" y="61"/>
                      <a:pt x="39" y="61"/>
                      <a:pt x="39" y="61"/>
                    </a:cubicBezTo>
                    <a:cubicBezTo>
                      <a:pt x="39" y="61"/>
                      <a:pt x="38" y="61"/>
                      <a:pt x="38" y="61"/>
                    </a:cubicBezTo>
                    <a:cubicBezTo>
                      <a:pt x="38" y="60"/>
                      <a:pt x="38" y="60"/>
                      <a:pt x="38" y="60"/>
                    </a:cubicBezTo>
                    <a:cubicBezTo>
                      <a:pt x="38" y="59"/>
                      <a:pt x="38" y="59"/>
                      <a:pt x="38" y="59"/>
                    </a:cubicBezTo>
                    <a:cubicBezTo>
                      <a:pt x="38" y="59"/>
                      <a:pt x="36" y="59"/>
                      <a:pt x="36" y="57"/>
                    </a:cubicBezTo>
                    <a:cubicBezTo>
                      <a:pt x="36" y="55"/>
                      <a:pt x="36" y="55"/>
                      <a:pt x="36" y="55"/>
                    </a:cubicBezTo>
                    <a:cubicBezTo>
                      <a:pt x="35" y="55"/>
                      <a:pt x="34" y="57"/>
                      <a:pt x="34" y="55"/>
                    </a:cubicBezTo>
                    <a:cubicBezTo>
                      <a:pt x="34" y="54"/>
                      <a:pt x="35" y="54"/>
                      <a:pt x="35" y="54"/>
                    </a:cubicBezTo>
                    <a:cubicBezTo>
                      <a:pt x="35" y="53"/>
                      <a:pt x="35" y="51"/>
                      <a:pt x="34" y="51"/>
                    </a:cubicBezTo>
                    <a:cubicBezTo>
                      <a:pt x="34" y="51"/>
                      <a:pt x="34" y="51"/>
                      <a:pt x="34" y="50"/>
                    </a:cubicBezTo>
                    <a:cubicBezTo>
                      <a:pt x="33" y="49"/>
                      <a:pt x="34" y="48"/>
                      <a:pt x="32" y="48"/>
                    </a:cubicBezTo>
                    <a:cubicBezTo>
                      <a:pt x="32" y="48"/>
                      <a:pt x="32" y="48"/>
                      <a:pt x="31" y="48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32" y="47"/>
                      <a:pt x="32" y="47"/>
                      <a:pt x="32" y="47"/>
                    </a:cubicBezTo>
                    <a:cubicBezTo>
                      <a:pt x="32" y="47"/>
                      <a:pt x="32" y="46"/>
                      <a:pt x="31" y="46"/>
                    </a:cubicBezTo>
                    <a:cubicBezTo>
                      <a:pt x="32" y="46"/>
                      <a:pt x="32" y="46"/>
                      <a:pt x="32" y="43"/>
                    </a:cubicBezTo>
                    <a:cubicBezTo>
                      <a:pt x="31" y="46"/>
                      <a:pt x="31" y="43"/>
                      <a:pt x="31" y="43"/>
                    </a:cubicBezTo>
                    <a:cubicBezTo>
                      <a:pt x="31" y="42"/>
                      <a:pt x="31" y="42"/>
                      <a:pt x="31" y="42"/>
                    </a:cubicBezTo>
                    <a:cubicBezTo>
                      <a:pt x="29" y="42"/>
                      <a:pt x="29" y="42"/>
                      <a:pt x="29" y="42"/>
                    </a:cubicBezTo>
                    <a:cubicBezTo>
                      <a:pt x="29" y="42"/>
                      <a:pt x="31" y="41"/>
                      <a:pt x="29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8" y="40"/>
                      <a:pt x="29" y="40"/>
                      <a:pt x="29" y="40"/>
                    </a:cubicBezTo>
                    <a:cubicBezTo>
                      <a:pt x="28" y="40"/>
                      <a:pt x="28" y="39"/>
                      <a:pt x="26" y="39"/>
                    </a:cubicBezTo>
                    <a:cubicBezTo>
                      <a:pt x="28" y="37"/>
                      <a:pt x="26" y="35"/>
                      <a:pt x="25" y="34"/>
                    </a:cubicBezTo>
                    <a:cubicBezTo>
                      <a:pt x="25" y="33"/>
                      <a:pt x="25" y="33"/>
                      <a:pt x="25" y="33"/>
                    </a:cubicBezTo>
                    <a:cubicBezTo>
                      <a:pt x="25" y="34"/>
                      <a:pt x="23" y="33"/>
                      <a:pt x="23" y="34"/>
                    </a:cubicBezTo>
                    <a:cubicBezTo>
                      <a:pt x="23" y="33"/>
                      <a:pt x="23" y="33"/>
                      <a:pt x="23" y="33"/>
                    </a:cubicBezTo>
                    <a:cubicBezTo>
                      <a:pt x="25" y="30"/>
                      <a:pt x="23" y="33"/>
                      <a:pt x="25" y="33"/>
                    </a:cubicBezTo>
                    <a:cubicBezTo>
                      <a:pt x="25" y="30"/>
                      <a:pt x="23" y="30"/>
                      <a:pt x="25" y="30"/>
                    </a:cubicBezTo>
                    <a:cubicBezTo>
                      <a:pt x="23" y="30"/>
                      <a:pt x="23" y="30"/>
                      <a:pt x="23" y="30"/>
                    </a:cubicBezTo>
                    <a:cubicBezTo>
                      <a:pt x="22" y="30"/>
                      <a:pt x="22" y="33"/>
                      <a:pt x="21" y="33"/>
                    </a:cubicBezTo>
                    <a:cubicBezTo>
                      <a:pt x="20" y="33"/>
                      <a:pt x="20" y="33"/>
                      <a:pt x="20" y="34"/>
                    </a:cubicBezTo>
                    <a:cubicBezTo>
                      <a:pt x="20" y="34"/>
                      <a:pt x="20" y="34"/>
                      <a:pt x="20" y="34"/>
                    </a:cubicBezTo>
                    <a:cubicBezTo>
                      <a:pt x="20" y="34"/>
                      <a:pt x="20" y="34"/>
                      <a:pt x="20" y="34"/>
                    </a:cubicBezTo>
                    <a:cubicBezTo>
                      <a:pt x="20" y="32"/>
                      <a:pt x="21" y="30"/>
                      <a:pt x="21" y="33"/>
                    </a:cubicBezTo>
                    <a:cubicBezTo>
                      <a:pt x="21" y="31"/>
                      <a:pt x="21" y="31"/>
                      <a:pt x="22" y="30"/>
                    </a:cubicBezTo>
                    <a:cubicBezTo>
                      <a:pt x="22" y="30"/>
                      <a:pt x="22" y="29"/>
                      <a:pt x="21" y="29"/>
                    </a:cubicBezTo>
                    <a:cubicBezTo>
                      <a:pt x="22" y="29"/>
                      <a:pt x="22" y="28"/>
                      <a:pt x="22" y="28"/>
                    </a:cubicBezTo>
                    <a:cubicBezTo>
                      <a:pt x="22" y="28"/>
                      <a:pt x="22" y="28"/>
                      <a:pt x="21" y="28"/>
                    </a:cubicBezTo>
                    <a:cubicBezTo>
                      <a:pt x="22" y="28"/>
                      <a:pt x="22" y="27"/>
                      <a:pt x="22" y="27"/>
                    </a:cubicBezTo>
                    <a:cubicBezTo>
                      <a:pt x="23" y="27"/>
                      <a:pt x="22" y="27"/>
                      <a:pt x="22" y="26"/>
                    </a:cubicBezTo>
                    <a:cubicBezTo>
                      <a:pt x="21" y="27"/>
                      <a:pt x="21" y="28"/>
                      <a:pt x="20" y="27"/>
                    </a:cubicBezTo>
                    <a:cubicBezTo>
                      <a:pt x="21" y="27"/>
                      <a:pt x="21" y="26"/>
                      <a:pt x="22" y="26"/>
                    </a:cubicBezTo>
                    <a:cubicBezTo>
                      <a:pt x="21" y="26"/>
                      <a:pt x="21" y="26"/>
                      <a:pt x="21" y="26"/>
                    </a:cubicBezTo>
                    <a:cubicBezTo>
                      <a:pt x="20" y="26"/>
                      <a:pt x="21" y="24"/>
                      <a:pt x="20" y="26"/>
                    </a:cubicBezTo>
                    <a:cubicBezTo>
                      <a:pt x="21" y="24"/>
                      <a:pt x="21" y="24"/>
                      <a:pt x="21" y="24"/>
                    </a:cubicBezTo>
                    <a:cubicBezTo>
                      <a:pt x="20" y="24"/>
                      <a:pt x="20" y="24"/>
                      <a:pt x="20" y="24"/>
                    </a:cubicBezTo>
                    <a:cubicBezTo>
                      <a:pt x="20" y="24"/>
                      <a:pt x="20" y="23"/>
                      <a:pt x="19" y="23"/>
                    </a:cubicBezTo>
                    <a:cubicBezTo>
                      <a:pt x="19" y="23"/>
                      <a:pt x="19" y="23"/>
                      <a:pt x="20" y="23"/>
                    </a:cubicBezTo>
                    <a:cubicBezTo>
                      <a:pt x="20" y="23"/>
                      <a:pt x="20" y="23"/>
                      <a:pt x="21" y="23"/>
                    </a:cubicBezTo>
                    <a:cubicBezTo>
                      <a:pt x="20" y="23"/>
                      <a:pt x="20" y="23"/>
                      <a:pt x="20" y="22"/>
                    </a:cubicBezTo>
                    <a:cubicBezTo>
                      <a:pt x="20" y="21"/>
                      <a:pt x="20" y="21"/>
                      <a:pt x="20" y="21"/>
                    </a:cubicBezTo>
                    <a:cubicBezTo>
                      <a:pt x="20" y="21"/>
                      <a:pt x="19" y="22"/>
                      <a:pt x="19" y="21"/>
                    </a:cubicBezTo>
                    <a:cubicBezTo>
                      <a:pt x="19" y="22"/>
                      <a:pt x="19" y="22"/>
                      <a:pt x="19" y="22"/>
                    </a:cubicBezTo>
                    <a:cubicBezTo>
                      <a:pt x="19" y="22"/>
                      <a:pt x="17" y="22"/>
                      <a:pt x="17" y="21"/>
                    </a:cubicBezTo>
                    <a:cubicBezTo>
                      <a:pt x="18" y="21"/>
                      <a:pt x="18" y="20"/>
                      <a:pt x="18" y="20"/>
                    </a:cubicBezTo>
                    <a:cubicBezTo>
                      <a:pt x="18" y="20"/>
                      <a:pt x="17" y="19"/>
                      <a:pt x="17" y="19"/>
                    </a:cubicBezTo>
                    <a:cubicBezTo>
                      <a:pt x="17" y="17"/>
                      <a:pt x="17" y="17"/>
                      <a:pt x="19" y="17"/>
                    </a:cubicBezTo>
                    <a:cubicBezTo>
                      <a:pt x="17" y="17"/>
                      <a:pt x="16" y="17"/>
                      <a:pt x="16" y="17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14" y="19"/>
                      <a:pt x="14" y="17"/>
                      <a:pt x="13" y="19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4" y="17"/>
                      <a:pt x="14" y="16"/>
                      <a:pt x="16" y="15"/>
                    </a:cubicBezTo>
                    <a:cubicBezTo>
                      <a:pt x="16" y="14"/>
                      <a:pt x="13" y="16"/>
                      <a:pt x="14" y="15"/>
                    </a:cubicBezTo>
                    <a:cubicBezTo>
                      <a:pt x="13" y="15"/>
                      <a:pt x="13" y="15"/>
                      <a:pt x="12" y="15"/>
                    </a:cubicBezTo>
                    <a:cubicBezTo>
                      <a:pt x="12" y="14"/>
                      <a:pt x="12" y="14"/>
                      <a:pt x="13" y="14"/>
                    </a:cubicBezTo>
                    <a:cubicBezTo>
                      <a:pt x="13" y="13"/>
                      <a:pt x="12" y="13"/>
                      <a:pt x="13" y="13"/>
                    </a:cubicBezTo>
                    <a:cubicBezTo>
                      <a:pt x="13" y="11"/>
                      <a:pt x="13" y="11"/>
                      <a:pt x="12" y="10"/>
                    </a:cubicBezTo>
                    <a:cubicBezTo>
                      <a:pt x="12" y="11"/>
                      <a:pt x="12" y="11"/>
                      <a:pt x="12" y="11"/>
                    </a:cubicBezTo>
                    <a:cubicBezTo>
                      <a:pt x="12" y="11"/>
                      <a:pt x="11" y="11"/>
                      <a:pt x="11" y="11"/>
                    </a:cubicBezTo>
                    <a:cubicBezTo>
                      <a:pt x="11" y="11"/>
                      <a:pt x="11" y="11"/>
                      <a:pt x="10" y="11"/>
                    </a:cubicBezTo>
                    <a:cubicBezTo>
                      <a:pt x="10" y="11"/>
                      <a:pt x="9" y="11"/>
                      <a:pt x="8" y="11"/>
                    </a:cubicBezTo>
                    <a:cubicBezTo>
                      <a:pt x="9" y="10"/>
                      <a:pt x="9" y="11"/>
                      <a:pt x="9" y="10"/>
                    </a:cubicBezTo>
                    <a:cubicBezTo>
                      <a:pt x="9" y="10"/>
                      <a:pt x="9" y="10"/>
                      <a:pt x="9" y="9"/>
                    </a:cubicBezTo>
                    <a:cubicBezTo>
                      <a:pt x="9" y="9"/>
                      <a:pt x="9" y="9"/>
                      <a:pt x="9" y="8"/>
                    </a:cubicBezTo>
                    <a:cubicBezTo>
                      <a:pt x="8" y="7"/>
                      <a:pt x="8" y="7"/>
                      <a:pt x="7" y="6"/>
                    </a:cubicBezTo>
                    <a:cubicBezTo>
                      <a:pt x="7" y="4"/>
                      <a:pt x="6" y="6"/>
                      <a:pt x="6" y="4"/>
                    </a:cubicBezTo>
                    <a:cubicBezTo>
                      <a:pt x="6" y="4"/>
                      <a:pt x="6" y="3"/>
                      <a:pt x="6" y="2"/>
                    </a:cubicBezTo>
                    <a:cubicBezTo>
                      <a:pt x="4" y="2"/>
                      <a:pt x="4" y="1"/>
                      <a:pt x="4" y="0"/>
                    </a:cubicBezTo>
                    <a:cubicBezTo>
                      <a:pt x="2" y="0"/>
                      <a:pt x="2" y="1"/>
                      <a:pt x="1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3"/>
                    </a:cubicBezTo>
                    <a:cubicBezTo>
                      <a:pt x="1" y="4"/>
                      <a:pt x="1" y="6"/>
                      <a:pt x="2" y="6"/>
                    </a:cubicBezTo>
                    <a:cubicBezTo>
                      <a:pt x="1" y="7"/>
                      <a:pt x="2" y="7"/>
                      <a:pt x="2" y="9"/>
                    </a:cubicBezTo>
                    <a:cubicBezTo>
                      <a:pt x="4" y="10"/>
                      <a:pt x="4" y="11"/>
                      <a:pt x="6" y="11"/>
                    </a:cubicBezTo>
                    <a:cubicBezTo>
                      <a:pt x="6" y="14"/>
                      <a:pt x="7" y="15"/>
                      <a:pt x="8" y="17"/>
                    </a:cubicBezTo>
                    <a:cubicBezTo>
                      <a:pt x="8" y="16"/>
                      <a:pt x="8" y="16"/>
                      <a:pt x="8" y="16"/>
                    </a:cubicBezTo>
                    <a:cubicBezTo>
                      <a:pt x="8" y="17"/>
                      <a:pt x="9" y="16"/>
                      <a:pt x="9" y="17"/>
                    </a:cubicBezTo>
                    <a:cubicBezTo>
                      <a:pt x="8" y="17"/>
                      <a:pt x="8" y="17"/>
                      <a:pt x="8" y="19"/>
                    </a:cubicBezTo>
                    <a:cubicBezTo>
                      <a:pt x="9" y="19"/>
                      <a:pt x="9" y="21"/>
                      <a:pt x="9" y="22"/>
                    </a:cubicBezTo>
                    <a:cubicBezTo>
                      <a:pt x="9" y="23"/>
                      <a:pt x="10" y="23"/>
                      <a:pt x="12" y="24"/>
                    </a:cubicBezTo>
                    <a:cubicBezTo>
                      <a:pt x="12" y="26"/>
                      <a:pt x="12" y="26"/>
                      <a:pt x="12" y="27"/>
                    </a:cubicBezTo>
                    <a:cubicBezTo>
                      <a:pt x="12" y="28"/>
                      <a:pt x="13" y="28"/>
                      <a:pt x="13" y="29"/>
                    </a:cubicBezTo>
                    <a:cubicBezTo>
                      <a:pt x="13" y="33"/>
                      <a:pt x="16" y="34"/>
                      <a:pt x="16" y="36"/>
                    </a:cubicBezTo>
                    <a:cubicBezTo>
                      <a:pt x="17" y="36"/>
                      <a:pt x="17" y="36"/>
                      <a:pt x="17" y="36"/>
                    </a:cubicBezTo>
                    <a:cubicBezTo>
                      <a:pt x="17" y="39"/>
                      <a:pt x="20" y="41"/>
                      <a:pt x="20" y="43"/>
                    </a:cubicBezTo>
                    <a:cubicBezTo>
                      <a:pt x="21" y="42"/>
                      <a:pt x="21" y="42"/>
                      <a:pt x="21" y="42"/>
                    </a:cubicBezTo>
                    <a:cubicBezTo>
                      <a:pt x="21" y="42"/>
                      <a:pt x="21" y="43"/>
                      <a:pt x="21" y="46"/>
                    </a:cubicBezTo>
                    <a:cubicBezTo>
                      <a:pt x="21" y="46"/>
                      <a:pt x="21" y="47"/>
                      <a:pt x="22" y="47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3" y="49"/>
                      <a:pt x="23" y="49"/>
                      <a:pt x="23" y="50"/>
                    </a:cubicBezTo>
                    <a:cubicBezTo>
                      <a:pt x="23" y="50"/>
                      <a:pt x="23" y="50"/>
                      <a:pt x="25" y="50"/>
                    </a:cubicBezTo>
                    <a:cubicBezTo>
                      <a:pt x="25" y="50"/>
                      <a:pt x="25" y="51"/>
                      <a:pt x="23" y="51"/>
                    </a:cubicBezTo>
                    <a:cubicBezTo>
                      <a:pt x="25" y="53"/>
                      <a:pt x="25" y="55"/>
                      <a:pt x="26" y="55"/>
                    </a:cubicBezTo>
                    <a:cubicBezTo>
                      <a:pt x="26" y="55"/>
                      <a:pt x="26" y="55"/>
                      <a:pt x="26" y="57"/>
                    </a:cubicBezTo>
                    <a:cubicBezTo>
                      <a:pt x="26" y="57"/>
                      <a:pt x="28" y="59"/>
                      <a:pt x="28" y="60"/>
                    </a:cubicBezTo>
                    <a:cubicBezTo>
                      <a:pt x="29" y="60"/>
                      <a:pt x="29" y="59"/>
                      <a:pt x="29" y="60"/>
                    </a:cubicBezTo>
                    <a:cubicBezTo>
                      <a:pt x="29" y="62"/>
                      <a:pt x="32" y="63"/>
                      <a:pt x="32" y="64"/>
                    </a:cubicBezTo>
                    <a:cubicBezTo>
                      <a:pt x="33" y="69"/>
                      <a:pt x="34" y="71"/>
                      <a:pt x="35" y="74"/>
                    </a:cubicBezTo>
                    <a:cubicBezTo>
                      <a:pt x="36" y="74"/>
                      <a:pt x="36" y="74"/>
                      <a:pt x="36" y="74"/>
                    </a:cubicBezTo>
                    <a:cubicBezTo>
                      <a:pt x="35" y="75"/>
                      <a:pt x="38" y="75"/>
                      <a:pt x="36" y="76"/>
                    </a:cubicBezTo>
                    <a:cubicBezTo>
                      <a:pt x="38" y="76"/>
                      <a:pt x="38" y="77"/>
                      <a:pt x="38" y="76"/>
                    </a:cubicBezTo>
                    <a:cubicBezTo>
                      <a:pt x="38" y="77"/>
                      <a:pt x="39" y="78"/>
                      <a:pt x="40" y="79"/>
                    </a:cubicBezTo>
                    <a:cubicBezTo>
                      <a:pt x="40" y="79"/>
                      <a:pt x="40" y="79"/>
                      <a:pt x="40" y="79"/>
                    </a:cubicBezTo>
                    <a:cubicBezTo>
                      <a:pt x="41" y="81"/>
                      <a:pt x="41" y="82"/>
                      <a:pt x="42" y="83"/>
                    </a:cubicBezTo>
                    <a:cubicBezTo>
                      <a:pt x="42" y="82"/>
                      <a:pt x="42" y="82"/>
                      <a:pt x="42" y="82"/>
                    </a:cubicBezTo>
                    <a:cubicBezTo>
                      <a:pt x="43" y="82"/>
                      <a:pt x="43" y="84"/>
                      <a:pt x="43" y="84"/>
                    </a:cubicBezTo>
                    <a:cubicBezTo>
                      <a:pt x="43" y="83"/>
                      <a:pt x="43" y="83"/>
                      <a:pt x="43" y="83"/>
                    </a:cubicBezTo>
                    <a:cubicBezTo>
                      <a:pt x="43" y="83"/>
                      <a:pt x="43" y="83"/>
                      <a:pt x="44" y="83"/>
                    </a:cubicBezTo>
                    <a:cubicBezTo>
                      <a:pt x="44" y="83"/>
                      <a:pt x="43" y="83"/>
                      <a:pt x="43" y="83"/>
                    </a:cubicBezTo>
                    <a:cubicBezTo>
                      <a:pt x="43" y="83"/>
                      <a:pt x="43" y="83"/>
                      <a:pt x="43" y="84"/>
                    </a:cubicBezTo>
                    <a:cubicBezTo>
                      <a:pt x="43" y="84"/>
                      <a:pt x="43" y="84"/>
                      <a:pt x="43" y="84"/>
                    </a:cubicBezTo>
                    <a:cubicBezTo>
                      <a:pt x="45" y="86"/>
                      <a:pt x="45" y="88"/>
                      <a:pt x="46" y="93"/>
                    </a:cubicBezTo>
                    <a:cubicBezTo>
                      <a:pt x="48" y="94"/>
                      <a:pt x="48" y="90"/>
                      <a:pt x="48" y="93"/>
                    </a:cubicBezTo>
                    <a:cubicBezTo>
                      <a:pt x="48" y="94"/>
                      <a:pt x="49" y="93"/>
                      <a:pt x="49" y="94"/>
                    </a:cubicBezTo>
                    <a:cubicBezTo>
                      <a:pt x="48" y="94"/>
                      <a:pt x="49" y="94"/>
                      <a:pt x="48" y="95"/>
                    </a:cubicBezTo>
                    <a:cubicBezTo>
                      <a:pt x="49" y="95"/>
                      <a:pt x="52" y="95"/>
                      <a:pt x="52" y="96"/>
                    </a:cubicBezTo>
                    <a:cubicBezTo>
                      <a:pt x="49" y="97"/>
                      <a:pt x="52" y="99"/>
                      <a:pt x="52" y="100"/>
                    </a:cubicBezTo>
                    <a:cubicBezTo>
                      <a:pt x="54" y="106"/>
                      <a:pt x="57" y="111"/>
                      <a:pt x="59" y="117"/>
                    </a:cubicBezTo>
                    <a:cubicBezTo>
                      <a:pt x="64" y="122"/>
                      <a:pt x="65" y="129"/>
                      <a:pt x="68" y="134"/>
                    </a:cubicBezTo>
                    <a:cubicBezTo>
                      <a:pt x="71" y="134"/>
                      <a:pt x="71" y="134"/>
                      <a:pt x="71" y="136"/>
                    </a:cubicBezTo>
                    <a:cubicBezTo>
                      <a:pt x="71" y="135"/>
                      <a:pt x="71" y="135"/>
                      <a:pt x="71" y="135"/>
                    </a:cubicBezTo>
                    <a:cubicBezTo>
                      <a:pt x="71" y="136"/>
                      <a:pt x="72" y="136"/>
                      <a:pt x="71" y="137"/>
                    </a:cubicBezTo>
                    <a:cubicBezTo>
                      <a:pt x="72" y="138"/>
                      <a:pt x="73" y="142"/>
                      <a:pt x="76" y="143"/>
                    </a:cubicBezTo>
                    <a:cubicBezTo>
                      <a:pt x="76" y="144"/>
                      <a:pt x="76" y="144"/>
                      <a:pt x="76" y="144"/>
                    </a:cubicBezTo>
                    <a:cubicBezTo>
                      <a:pt x="77" y="149"/>
                      <a:pt x="81" y="155"/>
                      <a:pt x="84" y="160"/>
                    </a:cubicBezTo>
                    <a:cubicBezTo>
                      <a:pt x="85" y="161"/>
                      <a:pt x="85" y="162"/>
                      <a:pt x="87" y="163"/>
                    </a:cubicBezTo>
                    <a:cubicBezTo>
                      <a:pt x="90" y="168"/>
                      <a:pt x="93" y="170"/>
                      <a:pt x="94" y="175"/>
                    </a:cubicBezTo>
                    <a:cubicBezTo>
                      <a:pt x="94" y="175"/>
                      <a:pt x="96" y="173"/>
                      <a:pt x="96" y="171"/>
                    </a:cubicBezTo>
                    <a:cubicBezTo>
                      <a:pt x="97" y="168"/>
                      <a:pt x="93" y="167"/>
                      <a:pt x="93" y="163"/>
                    </a:cubicBezTo>
                    <a:cubicBezTo>
                      <a:pt x="93" y="162"/>
                      <a:pt x="92" y="163"/>
                      <a:pt x="92" y="16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22" name="Freeform 596"/>
              <p:cNvSpPr>
                <a:spLocks/>
              </p:cNvSpPr>
              <p:nvPr/>
            </p:nvSpPr>
            <p:spPr bwMode="auto">
              <a:xfrm>
                <a:off x="281" y="243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23" name="Freeform 597"/>
              <p:cNvSpPr>
                <a:spLocks/>
              </p:cNvSpPr>
              <p:nvPr/>
            </p:nvSpPr>
            <p:spPr bwMode="auto">
              <a:xfrm>
                <a:off x="267" y="2396"/>
                <a:ext cx="6" cy="4"/>
              </a:xfrm>
              <a:custGeom>
                <a:avLst/>
                <a:gdLst>
                  <a:gd name="T0" fmla="*/ 1 w 3"/>
                  <a:gd name="T1" fmla="*/ 2 h 2"/>
                  <a:gd name="T2" fmla="*/ 1 w 3"/>
                  <a:gd name="T3" fmla="*/ 1 h 2"/>
                  <a:gd name="T4" fmla="*/ 3 w 3"/>
                  <a:gd name="T5" fmla="*/ 0 h 2"/>
                  <a:gd name="T6" fmla="*/ 0 w 3"/>
                  <a:gd name="T7" fmla="*/ 1 h 2"/>
                  <a:gd name="T8" fmla="*/ 1 w 3"/>
                  <a:gd name="T9" fmla="*/ 2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" h="2">
                    <a:moveTo>
                      <a:pt x="1" y="2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3" y="1"/>
                      <a:pt x="3" y="0"/>
                    </a:cubicBezTo>
                    <a:cubicBezTo>
                      <a:pt x="1" y="1"/>
                      <a:pt x="0" y="0"/>
                      <a:pt x="0" y="1"/>
                    </a:cubicBezTo>
                    <a:cubicBezTo>
                      <a:pt x="0" y="1"/>
                      <a:pt x="1" y="1"/>
                      <a:pt x="1" y="2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24" name="Freeform 598"/>
              <p:cNvSpPr>
                <a:spLocks/>
              </p:cNvSpPr>
              <p:nvPr/>
            </p:nvSpPr>
            <p:spPr bwMode="auto">
              <a:xfrm>
                <a:off x="261" y="2390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1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25" name="Freeform 599"/>
              <p:cNvSpPr>
                <a:spLocks/>
              </p:cNvSpPr>
              <p:nvPr/>
            </p:nvSpPr>
            <p:spPr bwMode="auto">
              <a:xfrm>
                <a:off x="259" y="2386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1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26" name="Freeform 600"/>
              <p:cNvSpPr>
                <a:spLocks/>
              </p:cNvSpPr>
              <p:nvPr/>
            </p:nvSpPr>
            <p:spPr bwMode="auto">
              <a:xfrm>
                <a:off x="327" y="2536"/>
                <a:ext cx="0" cy="2"/>
              </a:xfrm>
              <a:custGeom>
                <a:avLst/>
                <a:gdLst>
                  <a:gd name="T0" fmla="*/ 1 h 1"/>
                  <a:gd name="T1" fmla="*/ 0 h 1"/>
                  <a:gd name="T2" fmla="*/ 1 h 1"/>
                </a:gdLst>
                <a:ahLst/>
                <a:cxnLst>
                  <a:cxn ang="0">
                    <a:pos x="0" y="T0"/>
                  </a:cxn>
                  <a:cxn ang="0">
                    <a:pos x="0" y="T1"/>
                  </a:cxn>
                  <a:cxn ang="0">
                    <a:pos x="0" y="T2"/>
                  </a:cxn>
                </a:cxnLst>
                <a:rect l="0" t="0" r="r" b="b"/>
                <a:pathLst>
                  <a:path h="1">
                    <a:moveTo>
                      <a:pt x="0" y="1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27" name="Freeform 601"/>
              <p:cNvSpPr>
                <a:spLocks/>
              </p:cNvSpPr>
              <p:nvPr/>
            </p:nvSpPr>
            <p:spPr bwMode="auto">
              <a:xfrm>
                <a:off x="375" y="2604"/>
                <a:ext cx="2" cy="2"/>
              </a:xfrm>
              <a:custGeom>
                <a:avLst/>
                <a:gdLst>
                  <a:gd name="T0" fmla="*/ 0 w 1"/>
                  <a:gd name="T1" fmla="*/ 0 h 1"/>
                  <a:gd name="T2" fmla="*/ 0 w 1"/>
                  <a:gd name="T3" fmla="*/ 1 h 1"/>
                  <a:gd name="T4" fmla="*/ 0 w 1"/>
                  <a:gd name="T5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1">
                    <a:moveTo>
                      <a:pt x="0" y="0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1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28" name="Freeform 602"/>
              <p:cNvSpPr>
                <a:spLocks/>
              </p:cNvSpPr>
              <p:nvPr/>
            </p:nvSpPr>
            <p:spPr bwMode="auto">
              <a:xfrm>
                <a:off x="355" y="2558"/>
                <a:ext cx="2" cy="0"/>
              </a:xfrm>
              <a:custGeom>
                <a:avLst/>
                <a:gdLst>
                  <a:gd name="T0" fmla="*/ 1 w 1"/>
                  <a:gd name="T1" fmla="*/ 0 w 1"/>
                  <a:gd name="T2" fmla="*/ 0 w 1"/>
                  <a:gd name="T3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  <a:cxn ang="0">
                    <a:pos x="T3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29" name="Freeform 603"/>
              <p:cNvSpPr>
                <a:spLocks/>
              </p:cNvSpPr>
              <p:nvPr/>
            </p:nvSpPr>
            <p:spPr bwMode="auto">
              <a:xfrm>
                <a:off x="349" y="2546"/>
                <a:ext cx="2" cy="2"/>
              </a:xfrm>
              <a:custGeom>
                <a:avLst/>
                <a:gdLst>
                  <a:gd name="T0" fmla="*/ 1 w 1"/>
                  <a:gd name="T1" fmla="*/ 0 h 1"/>
                  <a:gd name="T2" fmla="*/ 0 w 1"/>
                  <a:gd name="T3" fmla="*/ 0 h 1"/>
                  <a:gd name="T4" fmla="*/ 0 w 1"/>
                  <a:gd name="T5" fmla="*/ 1 h 1"/>
                  <a:gd name="T6" fmla="*/ 1 w 1"/>
                  <a:gd name="T7" fmla="*/ 0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" h="1">
                    <a:moveTo>
                      <a:pt x="1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1"/>
                      <a:pt x="1" y="0"/>
                      <a:pt x="1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0" name="Freeform 604"/>
              <p:cNvSpPr>
                <a:spLocks/>
              </p:cNvSpPr>
              <p:nvPr/>
            </p:nvSpPr>
            <p:spPr bwMode="auto">
              <a:xfrm>
                <a:off x="317" y="2490"/>
                <a:ext cx="4" cy="2"/>
              </a:xfrm>
              <a:custGeom>
                <a:avLst/>
                <a:gdLst>
                  <a:gd name="T0" fmla="*/ 2 w 2"/>
                  <a:gd name="T1" fmla="*/ 1 h 1"/>
                  <a:gd name="T2" fmla="*/ 0 w 2"/>
                  <a:gd name="T3" fmla="*/ 1 h 1"/>
                  <a:gd name="T4" fmla="*/ 1 w 2"/>
                  <a:gd name="T5" fmla="*/ 1 h 1"/>
                  <a:gd name="T6" fmla="*/ 2 w 2"/>
                  <a:gd name="T7" fmla="*/ 1 h 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1">
                    <a:moveTo>
                      <a:pt x="2" y="1"/>
                    </a:moveTo>
                    <a:cubicBezTo>
                      <a:pt x="2" y="1"/>
                      <a:pt x="2" y="0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2" y="1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1" name="Freeform 605"/>
              <p:cNvSpPr>
                <a:spLocks/>
              </p:cNvSpPr>
              <p:nvPr/>
            </p:nvSpPr>
            <p:spPr bwMode="auto">
              <a:xfrm>
                <a:off x="395" y="2636"/>
                <a:ext cx="2" cy="0"/>
              </a:xfrm>
              <a:custGeom>
                <a:avLst/>
                <a:gdLst>
                  <a:gd name="T0" fmla="*/ 0 w 1"/>
                  <a:gd name="T1" fmla="*/ 1 w 1"/>
                  <a:gd name="T2" fmla="*/ 0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0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632" name="Freeform 606"/>
              <p:cNvSpPr>
                <a:spLocks/>
              </p:cNvSpPr>
              <p:nvPr/>
            </p:nvSpPr>
            <p:spPr bwMode="auto">
              <a:xfrm>
                <a:off x="355" y="2558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AFAA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sp>
          <p:nvSpPr>
            <p:cNvPr id="219" name="Freeform 608"/>
            <p:cNvSpPr>
              <a:spLocks/>
            </p:cNvSpPr>
            <p:nvPr/>
          </p:nvSpPr>
          <p:spPr bwMode="auto">
            <a:xfrm>
              <a:off x="403" y="822"/>
              <a:ext cx="46" cy="1892"/>
            </a:xfrm>
            <a:custGeom>
              <a:avLst/>
              <a:gdLst>
                <a:gd name="T0" fmla="*/ 20 w 23"/>
                <a:gd name="T1" fmla="*/ 0 h 946"/>
                <a:gd name="T2" fmla="*/ 7 w 23"/>
                <a:gd name="T3" fmla="*/ 0 h 946"/>
                <a:gd name="T4" fmla="*/ 0 w 23"/>
                <a:gd name="T5" fmla="*/ 216 h 946"/>
                <a:gd name="T6" fmla="*/ 10 w 23"/>
                <a:gd name="T7" fmla="*/ 686 h 946"/>
                <a:gd name="T8" fmla="*/ 4 w 23"/>
                <a:gd name="T9" fmla="*/ 946 h 946"/>
                <a:gd name="T10" fmla="*/ 23 w 23"/>
                <a:gd name="T11" fmla="*/ 946 h 946"/>
                <a:gd name="T12" fmla="*/ 16 w 23"/>
                <a:gd name="T13" fmla="*/ 469 h 946"/>
                <a:gd name="T14" fmla="*/ 20 w 23"/>
                <a:gd name="T15" fmla="*/ 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" h="946">
                  <a:moveTo>
                    <a:pt x="20" y="0"/>
                  </a:moveTo>
                  <a:cubicBezTo>
                    <a:pt x="20" y="0"/>
                    <a:pt x="20" y="0"/>
                    <a:pt x="7" y="0"/>
                  </a:cubicBezTo>
                  <a:cubicBezTo>
                    <a:pt x="7" y="0"/>
                    <a:pt x="7" y="0"/>
                    <a:pt x="0" y="216"/>
                  </a:cubicBezTo>
                  <a:cubicBezTo>
                    <a:pt x="0" y="216"/>
                    <a:pt x="0" y="216"/>
                    <a:pt x="10" y="686"/>
                  </a:cubicBezTo>
                  <a:cubicBezTo>
                    <a:pt x="10" y="686"/>
                    <a:pt x="10" y="686"/>
                    <a:pt x="4" y="946"/>
                  </a:cubicBezTo>
                  <a:cubicBezTo>
                    <a:pt x="4" y="946"/>
                    <a:pt x="4" y="946"/>
                    <a:pt x="23" y="946"/>
                  </a:cubicBezTo>
                  <a:cubicBezTo>
                    <a:pt x="23" y="946"/>
                    <a:pt x="23" y="946"/>
                    <a:pt x="16" y="469"/>
                  </a:cubicBezTo>
                  <a:cubicBezTo>
                    <a:pt x="16" y="469"/>
                    <a:pt x="16" y="469"/>
                    <a:pt x="20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609"/>
            <p:cNvSpPr>
              <a:spLocks/>
            </p:cNvSpPr>
            <p:nvPr/>
          </p:nvSpPr>
          <p:spPr bwMode="auto">
            <a:xfrm>
              <a:off x="361" y="2012"/>
              <a:ext cx="248" cy="274"/>
            </a:xfrm>
            <a:custGeom>
              <a:avLst/>
              <a:gdLst>
                <a:gd name="T0" fmla="*/ 67 w 124"/>
                <a:gd name="T1" fmla="*/ 10 h 137"/>
                <a:gd name="T2" fmla="*/ 0 w 124"/>
                <a:gd name="T3" fmla="*/ 31 h 137"/>
                <a:gd name="T4" fmla="*/ 32 w 124"/>
                <a:gd name="T5" fmla="*/ 28 h 137"/>
                <a:gd name="T6" fmla="*/ 80 w 124"/>
                <a:gd name="T7" fmla="*/ 117 h 137"/>
                <a:gd name="T8" fmla="*/ 124 w 124"/>
                <a:gd name="T9" fmla="*/ 111 h 137"/>
                <a:gd name="T10" fmla="*/ 67 w 124"/>
                <a:gd name="T11" fmla="*/ 1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37">
                  <a:moveTo>
                    <a:pt x="67" y="10"/>
                  </a:moveTo>
                  <a:cubicBezTo>
                    <a:pt x="44" y="0"/>
                    <a:pt x="0" y="20"/>
                    <a:pt x="0" y="31"/>
                  </a:cubicBezTo>
                  <a:cubicBezTo>
                    <a:pt x="12" y="32"/>
                    <a:pt x="32" y="28"/>
                    <a:pt x="32" y="28"/>
                  </a:cubicBezTo>
                  <a:cubicBezTo>
                    <a:pt x="32" y="28"/>
                    <a:pt x="39" y="88"/>
                    <a:pt x="80" y="117"/>
                  </a:cubicBezTo>
                  <a:cubicBezTo>
                    <a:pt x="113" y="137"/>
                    <a:pt x="124" y="111"/>
                    <a:pt x="124" y="111"/>
                  </a:cubicBezTo>
                  <a:cubicBezTo>
                    <a:pt x="124" y="111"/>
                    <a:pt x="114" y="32"/>
                    <a:pt x="67" y="10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610"/>
            <p:cNvSpPr>
              <a:spLocks/>
            </p:cNvSpPr>
            <p:nvPr/>
          </p:nvSpPr>
          <p:spPr bwMode="auto">
            <a:xfrm>
              <a:off x="443" y="2034"/>
              <a:ext cx="22" cy="22"/>
            </a:xfrm>
            <a:custGeom>
              <a:avLst/>
              <a:gdLst>
                <a:gd name="T0" fmla="*/ 6 w 11"/>
                <a:gd name="T1" fmla="*/ 0 h 11"/>
                <a:gd name="T2" fmla="*/ 0 w 11"/>
                <a:gd name="T3" fmla="*/ 6 h 11"/>
                <a:gd name="T4" fmla="*/ 6 w 11"/>
                <a:gd name="T5" fmla="*/ 11 h 11"/>
                <a:gd name="T6" fmla="*/ 11 w 11"/>
                <a:gd name="T7" fmla="*/ 6 h 11"/>
                <a:gd name="T8" fmla="*/ 6 w 11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8"/>
                    <a:pt x="3" y="11"/>
                    <a:pt x="6" y="11"/>
                  </a:cubicBezTo>
                  <a:cubicBezTo>
                    <a:pt x="9" y="11"/>
                    <a:pt x="11" y="8"/>
                    <a:pt x="11" y="6"/>
                  </a:cubicBezTo>
                  <a:cubicBezTo>
                    <a:pt x="11" y="2"/>
                    <a:pt x="8" y="0"/>
                    <a:pt x="6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611"/>
            <p:cNvSpPr>
              <a:spLocks/>
            </p:cNvSpPr>
            <p:nvPr/>
          </p:nvSpPr>
          <p:spPr bwMode="auto">
            <a:xfrm>
              <a:off x="487" y="1988"/>
              <a:ext cx="32" cy="42"/>
            </a:xfrm>
            <a:custGeom>
              <a:avLst/>
              <a:gdLst>
                <a:gd name="T0" fmla="*/ 0 w 16"/>
                <a:gd name="T1" fmla="*/ 21 h 21"/>
                <a:gd name="T2" fmla="*/ 11 w 16"/>
                <a:gd name="T3" fmla="*/ 0 h 21"/>
                <a:gd name="T4" fmla="*/ 0 w 16"/>
                <a:gd name="T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21">
                  <a:moveTo>
                    <a:pt x="0" y="21"/>
                  </a:moveTo>
                  <a:cubicBezTo>
                    <a:pt x="15" y="21"/>
                    <a:pt x="16" y="8"/>
                    <a:pt x="11" y="0"/>
                  </a:cubicBezTo>
                  <a:cubicBezTo>
                    <a:pt x="11" y="8"/>
                    <a:pt x="0" y="21"/>
                    <a:pt x="0" y="2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612"/>
            <p:cNvSpPr>
              <a:spLocks/>
            </p:cNvSpPr>
            <p:nvPr/>
          </p:nvSpPr>
          <p:spPr bwMode="auto">
            <a:xfrm>
              <a:off x="465" y="1988"/>
              <a:ext cx="40" cy="46"/>
            </a:xfrm>
            <a:custGeom>
              <a:avLst/>
              <a:gdLst>
                <a:gd name="T0" fmla="*/ 0 w 20"/>
                <a:gd name="T1" fmla="*/ 0 h 23"/>
                <a:gd name="T2" fmla="*/ 9 w 20"/>
                <a:gd name="T3" fmla="*/ 23 h 23"/>
                <a:gd name="T4" fmla="*/ 0 w 20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3">
                  <a:moveTo>
                    <a:pt x="0" y="0"/>
                  </a:moveTo>
                  <a:cubicBezTo>
                    <a:pt x="7" y="5"/>
                    <a:pt x="9" y="23"/>
                    <a:pt x="9" y="23"/>
                  </a:cubicBezTo>
                  <a:cubicBezTo>
                    <a:pt x="20" y="10"/>
                    <a:pt x="11" y="1"/>
                    <a:pt x="0" y="0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613"/>
            <p:cNvSpPr>
              <a:spLocks/>
            </p:cNvSpPr>
            <p:nvPr/>
          </p:nvSpPr>
          <p:spPr bwMode="auto">
            <a:xfrm>
              <a:off x="1041" y="2022"/>
              <a:ext cx="250" cy="274"/>
            </a:xfrm>
            <a:custGeom>
              <a:avLst/>
              <a:gdLst>
                <a:gd name="T0" fmla="*/ 58 w 125"/>
                <a:gd name="T1" fmla="*/ 10 h 137"/>
                <a:gd name="T2" fmla="*/ 0 w 125"/>
                <a:gd name="T3" fmla="*/ 112 h 137"/>
                <a:gd name="T4" fmla="*/ 43 w 125"/>
                <a:gd name="T5" fmla="*/ 117 h 137"/>
                <a:gd name="T6" fmla="*/ 93 w 125"/>
                <a:gd name="T7" fmla="*/ 28 h 137"/>
                <a:gd name="T8" fmla="*/ 125 w 125"/>
                <a:gd name="T9" fmla="*/ 31 h 137"/>
                <a:gd name="T10" fmla="*/ 58 w 125"/>
                <a:gd name="T11" fmla="*/ 1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5" h="137">
                  <a:moveTo>
                    <a:pt x="58" y="10"/>
                  </a:moveTo>
                  <a:cubicBezTo>
                    <a:pt x="11" y="32"/>
                    <a:pt x="0" y="112"/>
                    <a:pt x="0" y="112"/>
                  </a:cubicBezTo>
                  <a:cubicBezTo>
                    <a:pt x="0" y="112"/>
                    <a:pt x="12" y="137"/>
                    <a:pt x="43" y="117"/>
                  </a:cubicBezTo>
                  <a:cubicBezTo>
                    <a:pt x="86" y="88"/>
                    <a:pt x="93" y="28"/>
                    <a:pt x="93" y="28"/>
                  </a:cubicBezTo>
                  <a:cubicBezTo>
                    <a:pt x="93" y="28"/>
                    <a:pt x="112" y="32"/>
                    <a:pt x="125" y="31"/>
                  </a:cubicBezTo>
                  <a:cubicBezTo>
                    <a:pt x="125" y="21"/>
                    <a:pt x="80" y="0"/>
                    <a:pt x="58" y="10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614"/>
            <p:cNvSpPr>
              <a:spLocks/>
            </p:cNvSpPr>
            <p:nvPr/>
          </p:nvSpPr>
          <p:spPr bwMode="auto">
            <a:xfrm>
              <a:off x="1133" y="2000"/>
              <a:ext cx="34" cy="42"/>
            </a:xfrm>
            <a:custGeom>
              <a:avLst/>
              <a:gdLst>
                <a:gd name="T0" fmla="*/ 17 w 17"/>
                <a:gd name="T1" fmla="*/ 21 h 21"/>
                <a:gd name="T2" fmla="*/ 5 w 17"/>
                <a:gd name="T3" fmla="*/ 0 h 21"/>
                <a:gd name="T4" fmla="*/ 17 w 17"/>
                <a:gd name="T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1">
                  <a:moveTo>
                    <a:pt x="17" y="21"/>
                  </a:moveTo>
                  <a:cubicBezTo>
                    <a:pt x="17" y="21"/>
                    <a:pt x="5" y="6"/>
                    <a:pt x="5" y="0"/>
                  </a:cubicBezTo>
                  <a:cubicBezTo>
                    <a:pt x="0" y="6"/>
                    <a:pt x="2" y="20"/>
                    <a:pt x="17" y="2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15"/>
            <p:cNvSpPr>
              <a:spLocks/>
            </p:cNvSpPr>
            <p:nvPr/>
          </p:nvSpPr>
          <p:spPr bwMode="auto">
            <a:xfrm>
              <a:off x="1149" y="1998"/>
              <a:ext cx="34" cy="48"/>
            </a:xfrm>
            <a:custGeom>
              <a:avLst/>
              <a:gdLst>
                <a:gd name="T0" fmla="*/ 10 w 17"/>
                <a:gd name="T1" fmla="*/ 24 h 24"/>
                <a:gd name="T2" fmla="*/ 17 w 17"/>
                <a:gd name="T3" fmla="*/ 0 h 24"/>
                <a:gd name="T4" fmla="*/ 10 w 17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24">
                  <a:moveTo>
                    <a:pt x="10" y="24"/>
                  </a:moveTo>
                  <a:cubicBezTo>
                    <a:pt x="10" y="24"/>
                    <a:pt x="12" y="5"/>
                    <a:pt x="17" y="0"/>
                  </a:cubicBezTo>
                  <a:cubicBezTo>
                    <a:pt x="8" y="1"/>
                    <a:pt x="0" y="12"/>
                    <a:pt x="10" y="2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16"/>
            <p:cNvSpPr>
              <a:spLocks/>
            </p:cNvSpPr>
            <p:nvPr/>
          </p:nvSpPr>
          <p:spPr bwMode="auto">
            <a:xfrm>
              <a:off x="139" y="2246"/>
              <a:ext cx="178" cy="126"/>
            </a:xfrm>
            <a:custGeom>
              <a:avLst/>
              <a:gdLst>
                <a:gd name="T0" fmla="*/ 75 w 89"/>
                <a:gd name="T1" fmla="*/ 3 h 63"/>
                <a:gd name="T2" fmla="*/ 9 w 89"/>
                <a:gd name="T3" fmla="*/ 15 h 63"/>
                <a:gd name="T4" fmla="*/ 34 w 89"/>
                <a:gd name="T5" fmla="*/ 18 h 63"/>
                <a:gd name="T6" fmla="*/ 0 w 89"/>
                <a:gd name="T7" fmla="*/ 44 h 63"/>
                <a:gd name="T8" fmla="*/ 44 w 89"/>
                <a:gd name="T9" fmla="*/ 33 h 63"/>
                <a:gd name="T10" fmla="*/ 22 w 89"/>
                <a:gd name="T11" fmla="*/ 63 h 63"/>
                <a:gd name="T12" fmla="*/ 75 w 89"/>
                <a:gd name="T13" fmla="*/ 39 h 63"/>
                <a:gd name="T14" fmla="*/ 74 w 89"/>
                <a:gd name="T15" fmla="*/ 8 h 63"/>
                <a:gd name="T16" fmla="*/ 75 w 89"/>
                <a:gd name="T17" fmla="*/ 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63">
                  <a:moveTo>
                    <a:pt x="75" y="3"/>
                  </a:moveTo>
                  <a:cubicBezTo>
                    <a:pt x="75" y="3"/>
                    <a:pt x="31" y="0"/>
                    <a:pt x="9" y="15"/>
                  </a:cubicBezTo>
                  <a:cubicBezTo>
                    <a:pt x="25" y="15"/>
                    <a:pt x="34" y="18"/>
                    <a:pt x="34" y="18"/>
                  </a:cubicBezTo>
                  <a:cubicBezTo>
                    <a:pt x="34" y="18"/>
                    <a:pt x="1" y="29"/>
                    <a:pt x="0" y="44"/>
                  </a:cubicBezTo>
                  <a:cubicBezTo>
                    <a:pt x="19" y="35"/>
                    <a:pt x="44" y="33"/>
                    <a:pt x="44" y="33"/>
                  </a:cubicBezTo>
                  <a:cubicBezTo>
                    <a:pt x="44" y="33"/>
                    <a:pt x="23" y="48"/>
                    <a:pt x="22" y="63"/>
                  </a:cubicBezTo>
                  <a:cubicBezTo>
                    <a:pt x="41" y="53"/>
                    <a:pt x="62" y="40"/>
                    <a:pt x="75" y="39"/>
                  </a:cubicBezTo>
                  <a:cubicBezTo>
                    <a:pt x="89" y="38"/>
                    <a:pt x="74" y="8"/>
                    <a:pt x="74" y="8"/>
                  </a:cubicBezTo>
                  <a:lnTo>
                    <a:pt x="75" y="3"/>
                  </a:ln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617"/>
            <p:cNvSpPr>
              <a:spLocks/>
            </p:cNvSpPr>
            <p:nvPr/>
          </p:nvSpPr>
          <p:spPr bwMode="auto">
            <a:xfrm>
              <a:off x="1185" y="2266"/>
              <a:ext cx="180" cy="122"/>
            </a:xfrm>
            <a:custGeom>
              <a:avLst/>
              <a:gdLst>
                <a:gd name="T0" fmla="*/ 55 w 90"/>
                <a:gd name="T1" fmla="*/ 18 h 61"/>
                <a:gd name="T2" fmla="*/ 81 w 90"/>
                <a:gd name="T3" fmla="*/ 14 h 61"/>
                <a:gd name="T4" fmla="*/ 13 w 90"/>
                <a:gd name="T5" fmla="*/ 3 h 61"/>
                <a:gd name="T6" fmla="*/ 14 w 90"/>
                <a:gd name="T7" fmla="*/ 8 h 61"/>
                <a:gd name="T8" fmla="*/ 13 w 90"/>
                <a:gd name="T9" fmla="*/ 38 h 61"/>
                <a:gd name="T10" fmla="*/ 66 w 90"/>
                <a:gd name="T11" fmla="*/ 61 h 61"/>
                <a:gd name="T12" fmla="*/ 44 w 90"/>
                <a:gd name="T13" fmla="*/ 32 h 61"/>
                <a:gd name="T14" fmla="*/ 90 w 90"/>
                <a:gd name="T15" fmla="*/ 43 h 61"/>
                <a:gd name="T16" fmla="*/ 55 w 90"/>
                <a:gd name="T17" fmla="*/ 18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0" h="61">
                  <a:moveTo>
                    <a:pt x="55" y="18"/>
                  </a:moveTo>
                  <a:cubicBezTo>
                    <a:pt x="55" y="18"/>
                    <a:pt x="64" y="14"/>
                    <a:pt x="81" y="14"/>
                  </a:cubicBezTo>
                  <a:cubicBezTo>
                    <a:pt x="59" y="0"/>
                    <a:pt x="13" y="3"/>
                    <a:pt x="13" y="3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8"/>
                    <a:pt x="0" y="37"/>
                    <a:pt x="13" y="38"/>
                  </a:cubicBezTo>
                  <a:cubicBezTo>
                    <a:pt x="26" y="40"/>
                    <a:pt x="48" y="52"/>
                    <a:pt x="66" y="61"/>
                  </a:cubicBezTo>
                  <a:cubicBezTo>
                    <a:pt x="65" y="47"/>
                    <a:pt x="44" y="32"/>
                    <a:pt x="44" y="32"/>
                  </a:cubicBezTo>
                  <a:cubicBezTo>
                    <a:pt x="44" y="32"/>
                    <a:pt x="70" y="35"/>
                    <a:pt x="90" y="43"/>
                  </a:cubicBezTo>
                  <a:cubicBezTo>
                    <a:pt x="88" y="28"/>
                    <a:pt x="55" y="18"/>
                    <a:pt x="55" y="18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618"/>
            <p:cNvSpPr>
              <a:spLocks/>
            </p:cNvSpPr>
            <p:nvPr/>
          </p:nvSpPr>
          <p:spPr bwMode="auto">
            <a:xfrm>
              <a:off x="691" y="2638"/>
              <a:ext cx="66" cy="482"/>
            </a:xfrm>
            <a:custGeom>
              <a:avLst/>
              <a:gdLst>
                <a:gd name="T0" fmla="*/ 0 w 66"/>
                <a:gd name="T1" fmla="*/ 482 h 482"/>
                <a:gd name="T2" fmla="*/ 54 w 66"/>
                <a:gd name="T3" fmla="*/ 482 h 482"/>
                <a:gd name="T4" fmla="*/ 66 w 66"/>
                <a:gd name="T5" fmla="*/ 0 h 482"/>
                <a:gd name="T6" fmla="*/ 6 w 66"/>
                <a:gd name="T7" fmla="*/ 34 h 482"/>
                <a:gd name="T8" fmla="*/ 0 w 66"/>
                <a:gd name="T9" fmla="*/ 48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482">
                  <a:moveTo>
                    <a:pt x="0" y="482"/>
                  </a:moveTo>
                  <a:lnTo>
                    <a:pt x="54" y="482"/>
                  </a:lnTo>
                  <a:lnTo>
                    <a:pt x="66" y="0"/>
                  </a:lnTo>
                  <a:lnTo>
                    <a:pt x="6" y="34"/>
                  </a:lnTo>
                  <a:lnTo>
                    <a:pt x="0" y="482"/>
                  </a:ln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619"/>
            <p:cNvSpPr>
              <a:spLocks/>
            </p:cNvSpPr>
            <p:nvPr/>
          </p:nvSpPr>
          <p:spPr bwMode="auto">
            <a:xfrm>
              <a:off x="543" y="2638"/>
              <a:ext cx="396" cy="202"/>
            </a:xfrm>
            <a:custGeom>
              <a:avLst/>
              <a:gdLst>
                <a:gd name="T0" fmla="*/ 168 w 198"/>
                <a:gd name="T1" fmla="*/ 15 h 101"/>
                <a:gd name="T2" fmla="*/ 108 w 198"/>
                <a:gd name="T3" fmla="*/ 0 h 101"/>
                <a:gd name="T4" fmla="*/ 23 w 198"/>
                <a:gd name="T5" fmla="*/ 33 h 101"/>
                <a:gd name="T6" fmla="*/ 1 w 198"/>
                <a:gd name="T7" fmla="*/ 68 h 101"/>
                <a:gd name="T8" fmla="*/ 27 w 198"/>
                <a:gd name="T9" fmla="*/ 44 h 101"/>
                <a:gd name="T10" fmla="*/ 23 w 198"/>
                <a:gd name="T11" fmla="*/ 88 h 101"/>
                <a:gd name="T12" fmla="*/ 54 w 198"/>
                <a:gd name="T13" fmla="*/ 53 h 101"/>
                <a:gd name="T14" fmla="*/ 63 w 198"/>
                <a:gd name="T15" fmla="*/ 83 h 101"/>
                <a:gd name="T16" fmla="*/ 84 w 198"/>
                <a:gd name="T17" fmla="*/ 61 h 101"/>
                <a:gd name="T18" fmla="*/ 84 w 198"/>
                <a:gd name="T19" fmla="*/ 101 h 101"/>
                <a:gd name="T20" fmla="*/ 113 w 198"/>
                <a:gd name="T21" fmla="*/ 65 h 101"/>
                <a:gd name="T22" fmla="*/ 118 w 198"/>
                <a:gd name="T23" fmla="*/ 99 h 101"/>
                <a:gd name="T24" fmla="*/ 137 w 198"/>
                <a:gd name="T25" fmla="*/ 57 h 101"/>
                <a:gd name="T26" fmla="*/ 145 w 198"/>
                <a:gd name="T27" fmla="*/ 97 h 101"/>
                <a:gd name="T28" fmla="*/ 153 w 198"/>
                <a:gd name="T29" fmla="*/ 69 h 101"/>
                <a:gd name="T30" fmla="*/ 174 w 198"/>
                <a:gd name="T31" fmla="*/ 90 h 101"/>
                <a:gd name="T32" fmla="*/ 175 w 198"/>
                <a:gd name="T33" fmla="*/ 51 h 101"/>
                <a:gd name="T34" fmla="*/ 196 w 198"/>
                <a:gd name="T35" fmla="*/ 66 h 101"/>
                <a:gd name="T36" fmla="*/ 168 w 198"/>
                <a:gd name="T37" fmla="*/ 1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8" h="101">
                  <a:moveTo>
                    <a:pt x="168" y="15"/>
                  </a:move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35" y="24"/>
                    <a:pt x="23" y="33"/>
                  </a:cubicBezTo>
                  <a:cubicBezTo>
                    <a:pt x="12" y="40"/>
                    <a:pt x="0" y="44"/>
                    <a:pt x="1" y="68"/>
                  </a:cubicBezTo>
                  <a:cubicBezTo>
                    <a:pt x="3" y="61"/>
                    <a:pt x="27" y="44"/>
                    <a:pt x="27" y="44"/>
                  </a:cubicBezTo>
                  <a:cubicBezTo>
                    <a:pt x="27" y="44"/>
                    <a:pt x="5" y="79"/>
                    <a:pt x="23" y="88"/>
                  </a:cubicBezTo>
                  <a:cubicBezTo>
                    <a:pt x="27" y="68"/>
                    <a:pt x="54" y="53"/>
                    <a:pt x="54" y="53"/>
                  </a:cubicBezTo>
                  <a:cubicBezTo>
                    <a:pt x="54" y="53"/>
                    <a:pt x="45" y="79"/>
                    <a:pt x="63" y="83"/>
                  </a:cubicBezTo>
                  <a:cubicBezTo>
                    <a:pt x="65" y="68"/>
                    <a:pt x="88" y="56"/>
                    <a:pt x="84" y="61"/>
                  </a:cubicBezTo>
                  <a:cubicBezTo>
                    <a:pt x="82" y="68"/>
                    <a:pt x="70" y="88"/>
                    <a:pt x="84" y="101"/>
                  </a:cubicBezTo>
                  <a:cubicBezTo>
                    <a:pt x="84" y="95"/>
                    <a:pt x="113" y="65"/>
                    <a:pt x="113" y="65"/>
                  </a:cubicBezTo>
                  <a:cubicBezTo>
                    <a:pt x="113" y="65"/>
                    <a:pt x="104" y="87"/>
                    <a:pt x="118" y="99"/>
                  </a:cubicBezTo>
                  <a:cubicBezTo>
                    <a:pt x="118" y="90"/>
                    <a:pt x="137" y="57"/>
                    <a:pt x="137" y="57"/>
                  </a:cubicBezTo>
                  <a:cubicBezTo>
                    <a:pt x="137" y="57"/>
                    <a:pt x="131" y="79"/>
                    <a:pt x="145" y="97"/>
                  </a:cubicBezTo>
                  <a:cubicBezTo>
                    <a:pt x="145" y="90"/>
                    <a:pt x="153" y="69"/>
                    <a:pt x="153" y="69"/>
                  </a:cubicBezTo>
                  <a:cubicBezTo>
                    <a:pt x="153" y="69"/>
                    <a:pt x="168" y="75"/>
                    <a:pt x="174" y="90"/>
                  </a:cubicBezTo>
                  <a:cubicBezTo>
                    <a:pt x="181" y="68"/>
                    <a:pt x="175" y="51"/>
                    <a:pt x="175" y="51"/>
                  </a:cubicBezTo>
                  <a:cubicBezTo>
                    <a:pt x="175" y="51"/>
                    <a:pt x="188" y="56"/>
                    <a:pt x="196" y="66"/>
                  </a:cubicBezTo>
                  <a:cubicBezTo>
                    <a:pt x="198" y="44"/>
                    <a:pt x="172" y="19"/>
                    <a:pt x="168" y="1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620"/>
            <p:cNvSpPr>
              <a:spLocks/>
            </p:cNvSpPr>
            <p:nvPr/>
          </p:nvSpPr>
          <p:spPr bwMode="auto">
            <a:xfrm>
              <a:off x="251" y="2228"/>
              <a:ext cx="1018" cy="468"/>
            </a:xfrm>
            <a:custGeom>
              <a:avLst/>
              <a:gdLst>
                <a:gd name="T0" fmla="*/ 494 w 509"/>
                <a:gd name="T1" fmla="*/ 11 h 234"/>
                <a:gd name="T2" fmla="*/ 401 w 509"/>
                <a:gd name="T3" fmla="*/ 6 h 234"/>
                <a:gd name="T4" fmla="*/ 298 w 509"/>
                <a:gd name="T5" fmla="*/ 0 h 234"/>
                <a:gd name="T6" fmla="*/ 212 w 509"/>
                <a:gd name="T7" fmla="*/ 2 h 234"/>
                <a:gd name="T8" fmla="*/ 21 w 509"/>
                <a:gd name="T9" fmla="*/ 4 h 234"/>
                <a:gd name="T10" fmla="*/ 14 w 509"/>
                <a:gd name="T11" fmla="*/ 54 h 234"/>
                <a:gd name="T12" fmla="*/ 156 w 509"/>
                <a:gd name="T13" fmla="*/ 61 h 234"/>
                <a:gd name="T14" fmla="*/ 156 w 509"/>
                <a:gd name="T15" fmla="*/ 221 h 234"/>
                <a:gd name="T16" fmla="*/ 345 w 509"/>
                <a:gd name="T17" fmla="*/ 212 h 234"/>
                <a:gd name="T18" fmla="*/ 336 w 509"/>
                <a:gd name="T19" fmla="*/ 63 h 234"/>
                <a:gd name="T20" fmla="*/ 497 w 509"/>
                <a:gd name="T21" fmla="*/ 65 h 234"/>
                <a:gd name="T22" fmla="*/ 494 w 509"/>
                <a:gd name="T23" fmla="*/ 1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9" h="234">
                  <a:moveTo>
                    <a:pt x="494" y="11"/>
                  </a:moveTo>
                  <a:cubicBezTo>
                    <a:pt x="475" y="2"/>
                    <a:pt x="401" y="6"/>
                    <a:pt x="401" y="6"/>
                  </a:cubicBezTo>
                  <a:cubicBezTo>
                    <a:pt x="401" y="6"/>
                    <a:pt x="401" y="6"/>
                    <a:pt x="298" y="0"/>
                  </a:cubicBezTo>
                  <a:cubicBezTo>
                    <a:pt x="212" y="2"/>
                    <a:pt x="212" y="2"/>
                    <a:pt x="212" y="2"/>
                  </a:cubicBezTo>
                  <a:cubicBezTo>
                    <a:pt x="212" y="2"/>
                    <a:pt x="40" y="2"/>
                    <a:pt x="21" y="4"/>
                  </a:cubicBezTo>
                  <a:cubicBezTo>
                    <a:pt x="0" y="7"/>
                    <a:pt x="12" y="42"/>
                    <a:pt x="14" y="54"/>
                  </a:cubicBezTo>
                  <a:cubicBezTo>
                    <a:pt x="26" y="111"/>
                    <a:pt x="149" y="42"/>
                    <a:pt x="156" y="61"/>
                  </a:cubicBezTo>
                  <a:cubicBezTo>
                    <a:pt x="166" y="94"/>
                    <a:pt x="132" y="197"/>
                    <a:pt x="156" y="221"/>
                  </a:cubicBezTo>
                  <a:cubicBezTo>
                    <a:pt x="169" y="234"/>
                    <a:pt x="321" y="230"/>
                    <a:pt x="345" y="212"/>
                  </a:cubicBezTo>
                  <a:cubicBezTo>
                    <a:pt x="370" y="193"/>
                    <a:pt x="327" y="81"/>
                    <a:pt x="336" y="63"/>
                  </a:cubicBezTo>
                  <a:cubicBezTo>
                    <a:pt x="343" y="52"/>
                    <a:pt x="481" y="91"/>
                    <a:pt x="497" y="65"/>
                  </a:cubicBezTo>
                  <a:cubicBezTo>
                    <a:pt x="509" y="44"/>
                    <a:pt x="506" y="17"/>
                    <a:pt x="494" y="11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621"/>
            <p:cNvSpPr>
              <a:spLocks/>
            </p:cNvSpPr>
            <p:nvPr/>
          </p:nvSpPr>
          <p:spPr bwMode="auto">
            <a:xfrm>
              <a:off x="571" y="1908"/>
              <a:ext cx="394" cy="398"/>
            </a:xfrm>
            <a:custGeom>
              <a:avLst/>
              <a:gdLst>
                <a:gd name="T0" fmla="*/ 98 w 197"/>
                <a:gd name="T1" fmla="*/ 5 h 199"/>
                <a:gd name="T2" fmla="*/ 5 w 197"/>
                <a:gd name="T3" fmla="*/ 94 h 199"/>
                <a:gd name="T4" fmla="*/ 185 w 197"/>
                <a:gd name="T5" fmla="*/ 101 h 199"/>
                <a:gd name="T6" fmla="*/ 98 w 197"/>
                <a:gd name="T7" fmla="*/ 5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199">
                  <a:moveTo>
                    <a:pt x="98" y="5"/>
                  </a:moveTo>
                  <a:cubicBezTo>
                    <a:pt x="30" y="0"/>
                    <a:pt x="9" y="19"/>
                    <a:pt x="5" y="94"/>
                  </a:cubicBezTo>
                  <a:cubicBezTo>
                    <a:pt x="0" y="168"/>
                    <a:pt x="175" y="199"/>
                    <a:pt x="185" y="101"/>
                  </a:cubicBezTo>
                  <a:cubicBezTo>
                    <a:pt x="197" y="1"/>
                    <a:pt x="137" y="6"/>
                    <a:pt x="98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622"/>
            <p:cNvSpPr>
              <a:spLocks/>
            </p:cNvSpPr>
            <p:nvPr/>
          </p:nvSpPr>
          <p:spPr bwMode="auto">
            <a:xfrm>
              <a:off x="543" y="2188"/>
              <a:ext cx="404" cy="152"/>
            </a:xfrm>
            <a:custGeom>
              <a:avLst/>
              <a:gdLst>
                <a:gd name="T0" fmla="*/ 127 w 202"/>
                <a:gd name="T1" fmla="*/ 0 h 76"/>
                <a:gd name="T2" fmla="*/ 75 w 202"/>
                <a:gd name="T3" fmla="*/ 0 h 76"/>
                <a:gd name="T4" fmla="*/ 0 w 202"/>
                <a:gd name="T5" fmla="*/ 41 h 76"/>
                <a:gd name="T6" fmla="*/ 58 w 202"/>
                <a:gd name="T7" fmla="*/ 28 h 76"/>
                <a:gd name="T8" fmla="*/ 71 w 202"/>
                <a:gd name="T9" fmla="*/ 73 h 76"/>
                <a:gd name="T10" fmla="*/ 105 w 202"/>
                <a:gd name="T11" fmla="*/ 33 h 76"/>
                <a:gd name="T12" fmla="*/ 142 w 202"/>
                <a:gd name="T13" fmla="*/ 76 h 76"/>
                <a:gd name="T14" fmla="*/ 144 w 202"/>
                <a:gd name="T15" fmla="*/ 29 h 76"/>
                <a:gd name="T16" fmla="*/ 196 w 202"/>
                <a:gd name="T17" fmla="*/ 42 h 76"/>
                <a:gd name="T18" fmla="*/ 127 w 202"/>
                <a:gd name="T1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2" h="76">
                  <a:moveTo>
                    <a:pt x="127" y="0"/>
                  </a:moveTo>
                  <a:cubicBezTo>
                    <a:pt x="75" y="0"/>
                    <a:pt x="75" y="0"/>
                    <a:pt x="75" y="0"/>
                  </a:cubicBezTo>
                  <a:cubicBezTo>
                    <a:pt x="75" y="0"/>
                    <a:pt x="32" y="6"/>
                    <a:pt x="0" y="41"/>
                  </a:cubicBezTo>
                  <a:cubicBezTo>
                    <a:pt x="10" y="36"/>
                    <a:pt x="36" y="30"/>
                    <a:pt x="58" y="28"/>
                  </a:cubicBezTo>
                  <a:cubicBezTo>
                    <a:pt x="62" y="43"/>
                    <a:pt x="63" y="59"/>
                    <a:pt x="71" y="73"/>
                  </a:cubicBezTo>
                  <a:cubicBezTo>
                    <a:pt x="79" y="56"/>
                    <a:pt x="93" y="41"/>
                    <a:pt x="105" y="33"/>
                  </a:cubicBezTo>
                  <a:cubicBezTo>
                    <a:pt x="119" y="41"/>
                    <a:pt x="132" y="56"/>
                    <a:pt x="142" y="76"/>
                  </a:cubicBezTo>
                  <a:cubicBezTo>
                    <a:pt x="149" y="63"/>
                    <a:pt x="151" y="40"/>
                    <a:pt x="144" y="29"/>
                  </a:cubicBezTo>
                  <a:cubicBezTo>
                    <a:pt x="167" y="24"/>
                    <a:pt x="176" y="34"/>
                    <a:pt x="196" y="42"/>
                  </a:cubicBezTo>
                  <a:cubicBezTo>
                    <a:pt x="202" y="20"/>
                    <a:pt x="127" y="0"/>
                    <a:pt x="127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623"/>
            <p:cNvSpPr>
              <a:spLocks/>
            </p:cNvSpPr>
            <p:nvPr/>
          </p:nvSpPr>
          <p:spPr bwMode="auto">
            <a:xfrm>
              <a:off x="523" y="2622"/>
              <a:ext cx="424" cy="150"/>
            </a:xfrm>
            <a:custGeom>
              <a:avLst/>
              <a:gdLst>
                <a:gd name="T0" fmla="*/ 165 w 212"/>
                <a:gd name="T1" fmla="*/ 0 h 75"/>
                <a:gd name="T2" fmla="*/ 35 w 212"/>
                <a:gd name="T3" fmla="*/ 18 h 75"/>
                <a:gd name="T4" fmla="*/ 5 w 212"/>
                <a:gd name="T5" fmla="*/ 48 h 75"/>
                <a:gd name="T6" fmla="*/ 31 w 212"/>
                <a:gd name="T7" fmla="*/ 43 h 75"/>
                <a:gd name="T8" fmla="*/ 37 w 212"/>
                <a:gd name="T9" fmla="*/ 69 h 75"/>
                <a:gd name="T10" fmla="*/ 68 w 212"/>
                <a:gd name="T11" fmla="*/ 47 h 75"/>
                <a:gd name="T12" fmla="*/ 102 w 212"/>
                <a:gd name="T13" fmla="*/ 71 h 75"/>
                <a:gd name="T14" fmla="*/ 115 w 212"/>
                <a:gd name="T15" fmla="*/ 48 h 75"/>
                <a:gd name="T16" fmla="*/ 172 w 212"/>
                <a:gd name="T17" fmla="*/ 75 h 75"/>
                <a:gd name="T18" fmla="*/ 174 w 212"/>
                <a:gd name="T19" fmla="*/ 35 h 75"/>
                <a:gd name="T20" fmla="*/ 206 w 212"/>
                <a:gd name="T21" fmla="*/ 38 h 75"/>
                <a:gd name="T22" fmla="*/ 165 w 212"/>
                <a:gd name="T2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2" h="75">
                  <a:moveTo>
                    <a:pt x="165" y="0"/>
                  </a:moveTo>
                  <a:cubicBezTo>
                    <a:pt x="35" y="18"/>
                    <a:pt x="35" y="18"/>
                    <a:pt x="35" y="18"/>
                  </a:cubicBezTo>
                  <a:cubicBezTo>
                    <a:pt x="35" y="18"/>
                    <a:pt x="0" y="39"/>
                    <a:pt x="5" y="48"/>
                  </a:cubicBezTo>
                  <a:cubicBezTo>
                    <a:pt x="15" y="43"/>
                    <a:pt x="25" y="39"/>
                    <a:pt x="31" y="43"/>
                  </a:cubicBezTo>
                  <a:cubicBezTo>
                    <a:pt x="25" y="56"/>
                    <a:pt x="31" y="67"/>
                    <a:pt x="37" y="69"/>
                  </a:cubicBezTo>
                  <a:cubicBezTo>
                    <a:pt x="45" y="54"/>
                    <a:pt x="58" y="47"/>
                    <a:pt x="68" y="47"/>
                  </a:cubicBezTo>
                  <a:cubicBezTo>
                    <a:pt x="79" y="47"/>
                    <a:pt x="92" y="73"/>
                    <a:pt x="102" y="71"/>
                  </a:cubicBezTo>
                  <a:cubicBezTo>
                    <a:pt x="104" y="60"/>
                    <a:pt x="110" y="51"/>
                    <a:pt x="115" y="48"/>
                  </a:cubicBezTo>
                  <a:cubicBezTo>
                    <a:pt x="130" y="44"/>
                    <a:pt x="160" y="65"/>
                    <a:pt x="172" y="75"/>
                  </a:cubicBezTo>
                  <a:cubicBezTo>
                    <a:pt x="181" y="70"/>
                    <a:pt x="176" y="44"/>
                    <a:pt x="174" y="35"/>
                  </a:cubicBezTo>
                  <a:cubicBezTo>
                    <a:pt x="181" y="30"/>
                    <a:pt x="193" y="31"/>
                    <a:pt x="206" y="38"/>
                  </a:cubicBezTo>
                  <a:cubicBezTo>
                    <a:pt x="212" y="26"/>
                    <a:pt x="165" y="0"/>
                    <a:pt x="165" y="0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624"/>
            <p:cNvSpPr>
              <a:spLocks/>
            </p:cNvSpPr>
            <p:nvPr/>
          </p:nvSpPr>
          <p:spPr bwMode="auto">
            <a:xfrm>
              <a:off x="505" y="1564"/>
              <a:ext cx="522" cy="482"/>
            </a:xfrm>
            <a:custGeom>
              <a:avLst/>
              <a:gdLst>
                <a:gd name="T0" fmla="*/ 170 w 261"/>
                <a:gd name="T1" fmla="*/ 129 h 241"/>
                <a:gd name="T2" fmla="*/ 89 w 261"/>
                <a:gd name="T3" fmla="*/ 47 h 241"/>
                <a:gd name="T4" fmla="*/ 40 w 261"/>
                <a:gd name="T5" fmla="*/ 60 h 241"/>
                <a:gd name="T6" fmla="*/ 31 w 261"/>
                <a:gd name="T7" fmla="*/ 44 h 241"/>
                <a:gd name="T8" fmla="*/ 33 w 261"/>
                <a:gd name="T9" fmla="*/ 5 h 241"/>
                <a:gd name="T10" fmla="*/ 0 w 261"/>
                <a:gd name="T11" fmla="*/ 7 h 241"/>
                <a:gd name="T12" fmla="*/ 23 w 261"/>
                <a:gd name="T13" fmla="*/ 14 h 241"/>
                <a:gd name="T14" fmla="*/ 24 w 261"/>
                <a:gd name="T15" fmla="*/ 68 h 241"/>
                <a:gd name="T16" fmla="*/ 82 w 261"/>
                <a:gd name="T17" fmla="*/ 72 h 241"/>
                <a:gd name="T18" fmla="*/ 81 w 261"/>
                <a:gd name="T19" fmla="*/ 170 h 241"/>
                <a:gd name="T20" fmla="*/ 2 w 261"/>
                <a:gd name="T21" fmla="*/ 195 h 241"/>
                <a:gd name="T22" fmla="*/ 164 w 261"/>
                <a:gd name="T23" fmla="*/ 217 h 241"/>
                <a:gd name="T24" fmla="*/ 261 w 261"/>
                <a:gd name="T25" fmla="*/ 198 h 241"/>
                <a:gd name="T26" fmla="*/ 178 w 261"/>
                <a:gd name="T27" fmla="*/ 170 h 241"/>
                <a:gd name="T28" fmla="*/ 170 w 261"/>
                <a:gd name="T29" fmla="*/ 12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1" h="241">
                  <a:moveTo>
                    <a:pt x="170" y="129"/>
                  </a:moveTo>
                  <a:cubicBezTo>
                    <a:pt x="167" y="116"/>
                    <a:pt x="146" y="46"/>
                    <a:pt x="89" y="47"/>
                  </a:cubicBezTo>
                  <a:cubicBezTo>
                    <a:pt x="64" y="47"/>
                    <a:pt x="45" y="61"/>
                    <a:pt x="40" y="60"/>
                  </a:cubicBezTo>
                  <a:cubicBezTo>
                    <a:pt x="35" y="57"/>
                    <a:pt x="32" y="52"/>
                    <a:pt x="31" y="44"/>
                  </a:cubicBezTo>
                  <a:cubicBezTo>
                    <a:pt x="29" y="37"/>
                    <a:pt x="40" y="9"/>
                    <a:pt x="33" y="5"/>
                  </a:cubicBezTo>
                  <a:cubicBezTo>
                    <a:pt x="27" y="0"/>
                    <a:pt x="0" y="7"/>
                    <a:pt x="0" y="7"/>
                  </a:cubicBezTo>
                  <a:cubicBezTo>
                    <a:pt x="0" y="7"/>
                    <a:pt x="19" y="9"/>
                    <a:pt x="23" y="14"/>
                  </a:cubicBezTo>
                  <a:cubicBezTo>
                    <a:pt x="26" y="20"/>
                    <a:pt x="4" y="51"/>
                    <a:pt x="24" y="68"/>
                  </a:cubicBezTo>
                  <a:cubicBezTo>
                    <a:pt x="40" y="82"/>
                    <a:pt x="70" y="56"/>
                    <a:pt x="82" y="72"/>
                  </a:cubicBezTo>
                  <a:cubicBezTo>
                    <a:pt x="99" y="90"/>
                    <a:pt x="75" y="156"/>
                    <a:pt x="81" y="170"/>
                  </a:cubicBezTo>
                  <a:cubicBezTo>
                    <a:pt x="81" y="170"/>
                    <a:pt x="26" y="185"/>
                    <a:pt x="2" y="195"/>
                  </a:cubicBezTo>
                  <a:cubicBezTo>
                    <a:pt x="38" y="241"/>
                    <a:pt x="121" y="207"/>
                    <a:pt x="164" y="217"/>
                  </a:cubicBezTo>
                  <a:cubicBezTo>
                    <a:pt x="208" y="226"/>
                    <a:pt x="248" y="219"/>
                    <a:pt x="261" y="198"/>
                  </a:cubicBezTo>
                  <a:cubicBezTo>
                    <a:pt x="178" y="170"/>
                    <a:pt x="178" y="170"/>
                    <a:pt x="178" y="170"/>
                  </a:cubicBezTo>
                  <a:cubicBezTo>
                    <a:pt x="183" y="164"/>
                    <a:pt x="173" y="138"/>
                    <a:pt x="170" y="12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2" name="Freeform 625"/>
            <p:cNvSpPr>
              <a:spLocks/>
            </p:cNvSpPr>
            <p:nvPr/>
          </p:nvSpPr>
          <p:spPr bwMode="auto">
            <a:xfrm>
              <a:off x="783" y="2030"/>
              <a:ext cx="84" cy="50"/>
            </a:xfrm>
            <a:custGeom>
              <a:avLst/>
              <a:gdLst>
                <a:gd name="T0" fmla="*/ 22 w 42"/>
                <a:gd name="T1" fmla="*/ 18 h 25"/>
                <a:gd name="T2" fmla="*/ 5 w 42"/>
                <a:gd name="T3" fmla="*/ 0 h 25"/>
                <a:gd name="T4" fmla="*/ 20 w 42"/>
                <a:gd name="T5" fmla="*/ 25 h 25"/>
                <a:gd name="T6" fmla="*/ 31 w 42"/>
                <a:gd name="T7" fmla="*/ 0 h 25"/>
                <a:gd name="T8" fmla="*/ 22 w 42"/>
                <a:gd name="T9" fmla="*/ 1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25">
                  <a:moveTo>
                    <a:pt x="22" y="18"/>
                  </a:moveTo>
                  <a:cubicBezTo>
                    <a:pt x="9" y="19"/>
                    <a:pt x="5" y="0"/>
                    <a:pt x="5" y="0"/>
                  </a:cubicBezTo>
                  <a:cubicBezTo>
                    <a:pt x="5" y="0"/>
                    <a:pt x="0" y="25"/>
                    <a:pt x="20" y="25"/>
                  </a:cubicBezTo>
                  <a:cubicBezTo>
                    <a:pt x="42" y="25"/>
                    <a:pt x="31" y="0"/>
                    <a:pt x="31" y="0"/>
                  </a:cubicBezTo>
                  <a:cubicBezTo>
                    <a:pt x="31" y="0"/>
                    <a:pt x="29" y="18"/>
                    <a:pt x="22" y="18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3" name="Freeform 626"/>
            <p:cNvSpPr>
              <a:spLocks/>
            </p:cNvSpPr>
            <p:nvPr/>
          </p:nvSpPr>
          <p:spPr bwMode="auto">
            <a:xfrm>
              <a:off x="673" y="2030"/>
              <a:ext cx="82" cy="50"/>
            </a:xfrm>
            <a:custGeom>
              <a:avLst/>
              <a:gdLst>
                <a:gd name="T0" fmla="*/ 20 w 41"/>
                <a:gd name="T1" fmla="*/ 18 h 25"/>
                <a:gd name="T2" fmla="*/ 5 w 41"/>
                <a:gd name="T3" fmla="*/ 0 h 25"/>
                <a:gd name="T4" fmla="*/ 19 w 41"/>
                <a:gd name="T5" fmla="*/ 25 h 25"/>
                <a:gd name="T6" fmla="*/ 31 w 41"/>
                <a:gd name="T7" fmla="*/ 0 h 25"/>
                <a:gd name="T8" fmla="*/ 20 w 41"/>
                <a:gd name="T9" fmla="*/ 18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5">
                  <a:moveTo>
                    <a:pt x="20" y="18"/>
                  </a:moveTo>
                  <a:cubicBezTo>
                    <a:pt x="9" y="19"/>
                    <a:pt x="5" y="0"/>
                    <a:pt x="5" y="0"/>
                  </a:cubicBezTo>
                  <a:cubicBezTo>
                    <a:pt x="5" y="0"/>
                    <a:pt x="0" y="25"/>
                    <a:pt x="19" y="25"/>
                  </a:cubicBezTo>
                  <a:cubicBezTo>
                    <a:pt x="41" y="25"/>
                    <a:pt x="31" y="0"/>
                    <a:pt x="31" y="0"/>
                  </a:cubicBezTo>
                  <a:cubicBezTo>
                    <a:pt x="31" y="0"/>
                    <a:pt x="28" y="18"/>
                    <a:pt x="20" y="18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627"/>
            <p:cNvSpPr>
              <a:spLocks/>
            </p:cNvSpPr>
            <p:nvPr/>
          </p:nvSpPr>
          <p:spPr bwMode="auto">
            <a:xfrm>
              <a:off x="581" y="2066"/>
              <a:ext cx="380" cy="168"/>
            </a:xfrm>
            <a:custGeom>
              <a:avLst/>
              <a:gdLst>
                <a:gd name="T0" fmla="*/ 137 w 190"/>
                <a:gd name="T1" fmla="*/ 65 h 84"/>
                <a:gd name="T2" fmla="*/ 43 w 190"/>
                <a:gd name="T3" fmla="*/ 64 h 84"/>
                <a:gd name="T4" fmla="*/ 0 w 190"/>
                <a:gd name="T5" fmla="*/ 26 h 84"/>
                <a:gd name="T6" fmla="*/ 61 w 190"/>
                <a:gd name="T7" fmla="*/ 79 h 84"/>
                <a:gd name="T8" fmla="*/ 171 w 190"/>
                <a:gd name="T9" fmla="*/ 49 h 84"/>
                <a:gd name="T10" fmla="*/ 183 w 190"/>
                <a:gd name="T11" fmla="*/ 0 h 84"/>
                <a:gd name="T12" fmla="*/ 137 w 190"/>
                <a:gd name="T13" fmla="*/ 65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0" h="84">
                  <a:moveTo>
                    <a:pt x="137" y="65"/>
                  </a:moveTo>
                  <a:cubicBezTo>
                    <a:pt x="102" y="74"/>
                    <a:pt x="65" y="69"/>
                    <a:pt x="43" y="64"/>
                  </a:cubicBezTo>
                  <a:cubicBezTo>
                    <a:pt x="18" y="58"/>
                    <a:pt x="0" y="26"/>
                    <a:pt x="0" y="26"/>
                  </a:cubicBezTo>
                  <a:cubicBezTo>
                    <a:pt x="0" y="26"/>
                    <a:pt x="12" y="77"/>
                    <a:pt x="61" y="79"/>
                  </a:cubicBezTo>
                  <a:cubicBezTo>
                    <a:pt x="102" y="81"/>
                    <a:pt x="148" y="84"/>
                    <a:pt x="171" y="49"/>
                  </a:cubicBezTo>
                  <a:cubicBezTo>
                    <a:pt x="190" y="22"/>
                    <a:pt x="183" y="0"/>
                    <a:pt x="183" y="0"/>
                  </a:cubicBezTo>
                  <a:cubicBezTo>
                    <a:pt x="183" y="0"/>
                    <a:pt x="179" y="55"/>
                    <a:pt x="137" y="65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628"/>
            <p:cNvSpPr>
              <a:spLocks/>
            </p:cNvSpPr>
            <p:nvPr/>
          </p:nvSpPr>
          <p:spPr bwMode="auto">
            <a:xfrm>
              <a:off x="627" y="2108"/>
              <a:ext cx="258" cy="38"/>
            </a:xfrm>
            <a:custGeom>
              <a:avLst/>
              <a:gdLst>
                <a:gd name="T0" fmla="*/ 61 w 129"/>
                <a:gd name="T1" fmla="*/ 11 h 19"/>
                <a:gd name="T2" fmla="*/ 8 w 129"/>
                <a:gd name="T3" fmla="*/ 0 h 19"/>
                <a:gd name="T4" fmla="*/ 0 w 129"/>
                <a:gd name="T5" fmla="*/ 0 h 19"/>
                <a:gd name="T6" fmla="*/ 60 w 129"/>
                <a:gd name="T7" fmla="*/ 19 h 19"/>
                <a:gd name="T8" fmla="*/ 129 w 129"/>
                <a:gd name="T9" fmla="*/ 7 h 19"/>
                <a:gd name="T10" fmla="*/ 121 w 129"/>
                <a:gd name="T11" fmla="*/ 5 h 19"/>
                <a:gd name="T12" fmla="*/ 61 w 129"/>
                <a:gd name="T13" fmla="*/ 1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9">
                  <a:moveTo>
                    <a:pt x="61" y="11"/>
                  </a:moveTo>
                  <a:cubicBezTo>
                    <a:pt x="25" y="1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9" y="19"/>
                    <a:pt x="60" y="19"/>
                  </a:cubicBezTo>
                  <a:cubicBezTo>
                    <a:pt x="91" y="19"/>
                    <a:pt x="129" y="7"/>
                    <a:pt x="129" y="7"/>
                  </a:cubicBezTo>
                  <a:cubicBezTo>
                    <a:pt x="121" y="5"/>
                    <a:pt x="121" y="5"/>
                    <a:pt x="121" y="5"/>
                  </a:cubicBezTo>
                  <a:cubicBezTo>
                    <a:pt x="121" y="5"/>
                    <a:pt x="99" y="13"/>
                    <a:pt x="61" y="11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629"/>
            <p:cNvSpPr>
              <a:spLocks/>
            </p:cNvSpPr>
            <p:nvPr/>
          </p:nvSpPr>
          <p:spPr bwMode="auto">
            <a:xfrm>
              <a:off x="597" y="2060"/>
              <a:ext cx="76" cy="70"/>
            </a:xfrm>
            <a:custGeom>
              <a:avLst/>
              <a:gdLst>
                <a:gd name="T0" fmla="*/ 15 w 38"/>
                <a:gd name="T1" fmla="*/ 7 h 35"/>
                <a:gd name="T2" fmla="*/ 21 w 38"/>
                <a:gd name="T3" fmla="*/ 34 h 35"/>
                <a:gd name="T4" fmla="*/ 31 w 38"/>
                <a:gd name="T5" fmla="*/ 12 h 35"/>
                <a:gd name="T6" fmla="*/ 15 w 38"/>
                <a:gd name="T7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35">
                  <a:moveTo>
                    <a:pt x="15" y="7"/>
                  </a:moveTo>
                  <a:cubicBezTo>
                    <a:pt x="0" y="13"/>
                    <a:pt x="8" y="32"/>
                    <a:pt x="21" y="34"/>
                  </a:cubicBezTo>
                  <a:cubicBezTo>
                    <a:pt x="33" y="35"/>
                    <a:pt x="38" y="23"/>
                    <a:pt x="31" y="12"/>
                  </a:cubicBezTo>
                  <a:cubicBezTo>
                    <a:pt x="25" y="0"/>
                    <a:pt x="15" y="7"/>
                    <a:pt x="15" y="7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630"/>
            <p:cNvSpPr>
              <a:spLocks/>
            </p:cNvSpPr>
            <p:nvPr/>
          </p:nvSpPr>
          <p:spPr bwMode="auto">
            <a:xfrm>
              <a:off x="847" y="2080"/>
              <a:ext cx="64" cy="68"/>
            </a:xfrm>
            <a:custGeom>
              <a:avLst/>
              <a:gdLst>
                <a:gd name="T0" fmla="*/ 20 w 32"/>
                <a:gd name="T1" fmla="*/ 2 h 34"/>
                <a:gd name="T2" fmla="*/ 11 w 32"/>
                <a:gd name="T3" fmla="*/ 27 h 34"/>
                <a:gd name="T4" fmla="*/ 32 w 32"/>
                <a:gd name="T5" fmla="*/ 14 h 34"/>
                <a:gd name="T6" fmla="*/ 20 w 32"/>
                <a:gd name="T7" fmla="*/ 2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34">
                  <a:moveTo>
                    <a:pt x="20" y="2"/>
                  </a:moveTo>
                  <a:cubicBezTo>
                    <a:pt x="3" y="0"/>
                    <a:pt x="0" y="21"/>
                    <a:pt x="11" y="27"/>
                  </a:cubicBezTo>
                  <a:cubicBezTo>
                    <a:pt x="20" y="34"/>
                    <a:pt x="32" y="26"/>
                    <a:pt x="32" y="14"/>
                  </a:cubicBezTo>
                  <a:cubicBezTo>
                    <a:pt x="31" y="1"/>
                    <a:pt x="20" y="2"/>
                    <a:pt x="20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631"/>
            <p:cNvSpPr>
              <a:spLocks/>
            </p:cNvSpPr>
            <p:nvPr/>
          </p:nvSpPr>
          <p:spPr bwMode="auto">
            <a:xfrm>
              <a:off x="599" y="2378"/>
              <a:ext cx="138" cy="152"/>
            </a:xfrm>
            <a:custGeom>
              <a:avLst/>
              <a:gdLst>
                <a:gd name="T0" fmla="*/ 5 w 69"/>
                <a:gd name="T1" fmla="*/ 4 h 76"/>
                <a:gd name="T2" fmla="*/ 1 w 69"/>
                <a:gd name="T3" fmla="*/ 63 h 76"/>
                <a:gd name="T4" fmla="*/ 57 w 69"/>
                <a:gd name="T5" fmla="*/ 69 h 76"/>
                <a:gd name="T6" fmla="*/ 60 w 69"/>
                <a:gd name="T7" fmla="*/ 5 h 76"/>
                <a:gd name="T8" fmla="*/ 5 w 69"/>
                <a:gd name="T9" fmla="*/ 4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76">
                  <a:moveTo>
                    <a:pt x="5" y="4"/>
                  </a:moveTo>
                  <a:cubicBezTo>
                    <a:pt x="0" y="8"/>
                    <a:pt x="1" y="48"/>
                    <a:pt x="1" y="63"/>
                  </a:cubicBezTo>
                  <a:cubicBezTo>
                    <a:pt x="1" y="76"/>
                    <a:pt x="47" y="74"/>
                    <a:pt x="57" y="69"/>
                  </a:cubicBezTo>
                  <a:cubicBezTo>
                    <a:pt x="69" y="65"/>
                    <a:pt x="61" y="9"/>
                    <a:pt x="60" y="5"/>
                  </a:cubicBezTo>
                  <a:cubicBezTo>
                    <a:pt x="57" y="0"/>
                    <a:pt x="5" y="4"/>
                    <a:pt x="5" y="4"/>
                  </a:cubicBezTo>
                  <a:close/>
                </a:path>
              </a:pathLst>
            </a:custGeom>
            <a:solidFill>
              <a:srgbClr val="B54A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632"/>
            <p:cNvSpPr>
              <a:spLocks/>
            </p:cNvSpPr>
            <p:nvPr/>
          </p:nvSpPr>
          <p:spPr bwMode="auto">
            <a:xfrm>
              <a:off x="659" y="1812"/>
              <a:ext cx="212" cy="114"/>
            </a:xfrm>
            <a:custGeom>
              <a:avLst/>
              <a:gdLst>
                <a:gd name="T0" fmla="*/ 94 w 106"/>
                <a:gd name="T1" fmla="*/ 6 h 57"/>
                <a:gd name="T2" fmla="*/ 6 w 106"/>
                <a:gd name="T3" fmla="*/ 8 h 57"/>
                <a:gd name="T4" fmla="*/ 2 w 106"/>
                <a:gd name="T5" fmla="*/ 48 h 57"/>
                <a:gd name="T6" fmla="*/ 102 w 106"/>
                <a:gd name="T7" fmla="*/ 49 h 57"/>
                <a:gd name="T8" fmla="*/ 94 w 106"/>
                <a:gd name="T9" fmla="*/ 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57">
                  <a:moveTo>
                    <a:pt x="94" y="6"/>
                  </a:moveTo>
                  <a:cubicBezTo>
                    <a:pt x="82" y="0"/>
                    <a:pt x="22" y="10"/>
                    <a:pt x="6" y="8"/>
                  </a:cubicBezTo>
                  <a:cubicBezTo>
                    <a:pt x="4" y="12"/>
                    <a:pt x="0" y="42"/>
                    <a:pt x="2" y="48"/>
                  </a:cubicBezTo>
                  <a:cubicBezTo>
                    <a:pt x="27" y="57"/>
                    <a:pt x="102" y="49"/>
                    <a:pt x="102" y="49"/>
                  </a:cubicBezTo>
                  <a:cubicBezTo>
                    <a:pt x="106" y="45"/>
                    <a:pt x="99" y="7"/>
                    <a:pt x="94" y="6"/>
                  </a:cubicBezTo>
                  <a:close/>
                </a:path>
              </a:pathLst>
            </a:custGeom>
            <a:solidFill>
              <a:srgbClr val="B54A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33"/>
            <p:cNvSpPr>
              <a:spLocks/>
            </p:cNvSpPr>
            <p:nvPr/>
          </p:nvSpPr>
          <p:spPr bwMode="auto">
            <a:xfrm>
              <a:off x="595" y="2664"/>
              <a:ext cx="316" cy="44"/>
            </a:xfrm>
            <a:custGeom>
              <a:avLst/>
              <a:gdLst>
                <a:gd name="T0" fmla="*/ 0 w 158"/>
                <a:gd name="T1" fmla="*/ 5 h 22"/>
                <a:gd name="T2" fmla="*/ 158 w 158"/>
                <a:gd name="T3" fmla="*/ 0 h 22"/>
                <a:gd name="T4" fmla="*/ 0 w 158"/>
                <a:gd name="T5" fmla="*/ 5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22">
                  <a:moveTo>
                    <a:pt x="0" y="5"/>
                  </a:moveTo>
                  <a:cubicBezTo>
                    <a:pt x="28" y="22"/>
                    <a:pt x="154" y="11"/>
                    <a:pt x="158" y="0"/>
                  </a:cubicBezTo>
                  <a:cubicBezTo>
                    <a:pt x="134" y="3"/>
                    <a:pt x="54" y="16"/>
                    <a:pt x="0" y="5"/>
                  </a:cubicBezTo>
                  <a:close/>
                </a:path>
              </a:pathLst>
            </a:custGeom>
            <a:solidFill>
              <a:srgbClr val="B54A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1" name="Freeform 634"/>
            <p:cNvSpPr>
              <a:spLocks/>
            </p:cNvSpPr>
            <p:nvPr/>
          </p:nvSpPr>
          <p:spPr bwMode="auto">
            <a:xfrm>
              <a:off x="745" y="2284"/>
              <a:ext cx="20" cy="370"/>
            </a:xfrm>
            <a:custGeom>
              <a:avLst/>
              <a:gdLst>
                <a:gd name="T0" fmla="*/ 9 w 10"/>
                <a:gd name="T1" fmla="*/ 55 h 185"/>
                <a:gd name="T2" fmla="*/ 1 w 10"/>
                <a:gd name="T3" fmla="*/ 0 h 185"/>
                <a:gd name="T4" fmla="*/ 2 w 10"/>
                <a:gd name="T5" fmla="*/ 23 h 185"/>
                <a:gd name="T6" fmla="*/ 3 w 10"/>
                <a:gd name="T7" fmla="*/ 52 h 185"/>
                <a:gd name="T8" fmla="*/ 3 w 10"/>
                <a:gd name="T9" fmla="*/ 93 h 185"/>
                <a:gd name="T10" fmla="*/ 3 w 10"/>
                <a:gd name="T11" fmla="*/ 136 h 185"/>
                <a:gd name="T12" fmla="*/ 0 w 10"/>
                <a:gd name="T13" fmla="*/ 185 h 185"/>
                <a:gd name="T14" fmla="*/ 9 w 10"/>
                <a:gd name="T15" fmla="*/ 138 h 185"/>
                <a:gd name="T16" fmla="*/ 9 w 10"/>
                <a:gd name="T17" fmla="*/ 55 h 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185">
                  <a:moveTo>
                    <a:pt x="9" y="55"/>
                  </a:moveTo>
                  <a:cubicBezTo>
                    <a:pt x="9" y="44"/>
                    <a:pt x="7" y="10"/>
                    <a:pt x="1" y="0"/>
                  </a:cubicBezTo>
                  <a:cubicBezTo>
                    <a:pt x="1" y="0"/>
                    <a:pt x="1" y="10"/>
                    <a:pt x="2" y="23"/>
                  </a:cubicBezTo>
                  <a:cubicBezTo>
                    <a:pt x="5" y="35"/>
                    <a:pt x="3" y="35"/>
                    <a:pt x="3" y="52"/>
                  </a:cubicBezTo>
                  <a:cubicBezTo>
                    <a:pt x="3" y="70"/>
                    <a:pt x="3" y="79"/>
                    <a:pt x="3" y="93"/>
                  </a:cubicBezTo>
                  <a:cubicBezTo>
                    <a:pt x="3" y="107"/>
                    <a:pt x="3" y="120"/>
                    <a:pt x="3" y="136"/>
                  </a:cubicBezTo>
                  <a:cubicBezTo>
                    <a:pt x="3" y="156"/>
                    <a:pt x="0" y="185"/>
                    <a:pt x="0" y="185"/>
                  </a:cubicBezTo>
                  <a:cubicBezTo>
                    <a:pt x="0" y="185"/>
                    <a:pt x="10" y="173"/>
                    <a:pt x="9" y="138"/>
                  </a:cubicBezTo>
                  <a:cubicBezTo>
                    <a:pt x="9" y="102"/>
                    <a:pt x="9" y="67"/>
                    <a:pt x="9" y="55"/>
                  </a:cubicBezTo>
                  <a:close/>
                </a:path>
              </a:pathLst>
            </a:custGeom>
            <a:solidFill>
              <a:srgbClr val="B54A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2" name="Freeform 635"/>
            <p:cNvSpPr>
              <a:spLocks/>
            </p:cNvSpPr>
            <p:nvPr/>
          </p:nvSpPr>
          <p:spPr bwMode="auto">
            <a:xfrm>
              <a:off x="1183" y="2056"/>
              <a:ext cx="24" cy="20"/>
            </a:xfrm>
            <a:custGeom>
              <a:avLst/>
              <a:gdLst>
                <a:gd name="T0" fmla="*/ 5 w 12"/>
                <a:gd name="T1" fmla="*/ 0 h 10"/>
                <a:gd name="T2" fmla="*/ 0 w 12"/>
                <a:gd name="T3" fmla="*/ 5 h 10"/>
                <a:gd name="T4" fmla="*/ 6 w 12"/>
                <a:gd name="T5" fmla="*/ 10 h 10"/>
                <a:gd name="T6" fmla="*/ 12 w 12"/>
                <a:gd name="T7" fmla="*/ 5 h 10"/>
                <a:gd name="T8" fmla="*/ 5 w 12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0">
                  <a:moveTo>
                    <a:pt x="5" y="0"/>
                  </a:moveTo>
                  <a:cubicBezTo>
                    <a:pt x="2" y="0"/>
                    <a:pt x="0" y="2"/>
                    <a:pt x="0" y="5"/>
                  </a:cubicBezTo>
                  <a:cubicBezTo>
                    <a:pt x="0" y="9"/>
                    <a:pt x="2" y="10"/>
                    <a:pt x="6" y="10"/>
                  </a:cubicBezTo>
                  <a:cubicBezTo>
                    <a:pt x="9" y="10"/>
                    <a:pt x="12" y="8"/>
                    <a:pt x="12" y="5"/>
                  </a:cubicBezTo>
                  <a:cubicBezTo>
                    <a:pt x="10" y="1"/>
                    <a:pt x="8" y="0"/>
                    <a:pt x="5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28600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28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29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dirty="0" smtClean="0"/>
              <a:t>30</a:t>
            </a:r>
            <a:endParaRPr dirty="0"/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kern="1200" spc="-5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1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8241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29</a:t>
            </a:r>
            <a:endParaRPr dirty="0"/>
          </a:p>
        </p:txBody>
      </p:sp>
      <p:sp>
        <p:nvSpPr>
          <p:cNvPr id="242" name="TextBox 241"/>
          <p:cNvSpPr txBox="1"/>
          <p:nvPr/>
        </p:nvSpPr>
        <p:spPr>
          <a:xfrm>
            <a:off x="8018731" y="470001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C7CC62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rgbClr val="C7CC6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30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C7CC62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rgbClr val="C7CC6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03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04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05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06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08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07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dirty="0"/>
              <a:t>Click to </a:t>
            </a:r>
            <a:r>
              <a:rPr lang="en-US" dirty="0"/>
              <a:t>add text</a:t>
            </a:r>
            <a:endParaRPr dirty="0"/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FFFFFF"/>
                </a:solidFill>
              </a:rPr>
              <a:t>November</a:t>
            </a:r>
            <a:endParaRPr sz="4000" cap="none" spc="0" baseline="0">
              <a:solidFill>
                <a:srgbClr val="FFFFFF"/>
              </a:solidFill>
            </a:endParaRP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dirty="0" smtClean="0">
                <a:solidFill>
                  <a:srgbClr val="C7CC62"/>
                </a:solidFill>
              </a:rPr>
              <a:t>2018</a:t>
            </a:r>
            <a:endParaRPr sz="7200" cap="all" spc="-300" baseline="0" dirty="0">
              <a:solidFill>
                <a:srgbClr val="C7CC62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14600" y="259265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7086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568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ce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3" name="Group 4" descr="Snowy landscape with snowman and snowflakes"/>
          <p:cNvGrpSpPr>
            <a:grpSpLocks noChangeAspect="1"/>
          </p:cNvGrpSpPr>
          <p:nvPr/>
        </p:nvGrpSpPr>
        <p:grpSpPr bwMode="auto">
          <a:xfrm>
            <a:off x="1588" y="0"/>
            <a:ext cx="9140825" cy="6858000"/>
            <a:chOff x="1" y="0"/>
            <a:chExt cx="5758" cy="4320"/>
          </a:xfrm>
        </p:grpSpPr>
        <p:sp>
          <p:nvSpPr>
            <p:cNvPr id="103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" y="0"/>
              <a:ext cx="575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5" name="Freeform 5"/>
            <p:cNvSpPr>
              <a:spLocks/>
            </p:cNvSpPr>
            <p:nvPr/>
          </p:nvSpPr>
          <p:spPr bwMode="auto">
            <a:xfrm>
              <a:off x="3678" y="2774"/>
              <a:ext cx="755" cy="974"/>
            </a:xfrm>
            <a:custGeom>
              <a:avLst/>
              <a:gdLst>
                <a:gd name="T0" fmla="*/ 279 w 378"/>
                <a:gd name="T1" fmla="*/ 419 h 487"/>
                <a:gd name="T2" fmla="*/ 372 w 378"/>
                <a:gd name="T3" fmla="*/ 396 h 487"/>
                <a:gd name="T4" fmla="*/ 247 w 378"/>
                <a:gd name="T5" fmla="*/ 341 h 487"/>
                <a:gd name="T6" fmla="*/ 363 w 378"/>
                <a:gd name="T7" fmla="*/ 318 h 487"/>
                <a:gd name="T8" fmla="*/ 232 w 378"/>
                <a:gd name="T9" fmla="*/ 243 h 487"/>
                <a:gd name="T10" fmla="*/ 332 w 378"/>
                <a:gd name="T11" fmla="*/ 226 h 487"/>
                <a:gd name="T12" fmla="*/ 184 w 378"/>
                <a:gd name="T13" fmla="*/ 0 h 487"/>
                <a:gd name="T14" fmla="*/ 38 w 378"/>
                <a:gd name="T15" fmla="*/ 212 h 487"/>
                <a:gd name="T16" fmla="*/ 130 w 378"/>
                <a:gd name="T17" fmla="*/ 246 h 487"/>
                <a:gd name="T18" fmla="*/ 15 w 378"/>
                <a:gd name="T19" fmla="*/ 312 h 487"/>
                <a:gd name="T20" fmla="*/ 127 w 378"/>
                <a:gd name="T21" fmla="*/ 347 h 487"/>
                <a:gd name="T22" fmla="*/ 0 w 378"/>
                <a:gd name="T23" fmla="*/ 396 h 487"/>
                <a:gd name="T24" fmla="*/ 96 w 378"/>
                <a:gd name="T25" fmla="*/ 415 h 487"/>
                <a:gd name="T26" fmla="*/ 0 w 378"/>
                <a:gd name="T27" fmla="*/ 484 h 487"/>
                <a:gd name="T28" fmla="*/ 378 w 378"/>
                <a:gd name="T29" fmla="*/ 487 h 487"/>
                <a:gd name="T30" fmla="*/ 279 w 378"/>
                <a:gd name="T31" fmla="*/ 419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78" h="487">
                  <a:moveTo>
                    <a:pt x="279" y="419"/>
                  </a:moveTo>
                  <a:cubicBezTo>
                    <a:pt x="317" y="430"/>
                    <a:pt x="349" y="419"/>
                    <a:pt x="372" y="396"/>
                  </a:cubicBezTo>
                  <a:cubicBezTo>
                    <a:pt x="300" y="393"/>
                    <a:pt x="247" y="341"/>
                    <a:pt x="247" y="341"/>
                  </a:cubicBezTo>
                  <a:cubicBezTo>
                    <a:pt x="247" y="341"/>
                    <a:pt x="323" y="359"/>
                    <a:pt x="363" y="318"/>
                  </a:cubicBezTo>
                  <a:cubicBezTo>
                    <a:pt x="306" y="307"/>
                    <a:pt x="252" y="275"/>
                    <a:pt x="232" y="243"/>
                  </a:cubicBezTo>
                  <a:cubicBezTo>
                    <a:pt x="274" y="259"/>
                    <a:pt x="335" y="249"/>
                    <a:pt x="332" y="226"/>
                  </a:cubicBezTo>
                  <a:cubicBezTo>
                    <a:pt x="181" y="190"/>
                    <a:pt x="201" y="25"/>
                    <a:pt x="184" y="0"/>
                  </a:cubicBezTo>
                  <a:cubicBezTo>
                    <a:pt x="158" y="14"/>
                    <a:pt x="183" y="192"/>
                    <a:pt x="38" y="212"/>
                  </a:cubicBezTo>
                  <a:cubicBezTo>
                    <a:pt x="72" y="252"/>
                    <a:pt x="130" y="246"/>
                    <a:pt x="130" y="246"/>
                  </a:cubicBezTo>
                  <a:cubicBezTo>
                    <a:pt x="130" y="246"/>
                    <a:pt x="86" y="312"/>
                    <a:pt x="15" y="312"/>
                  </a:cubicBezTo>
                  <a:cubicBezTo>
                    <a:pt x="61" y="354"/>
                    <a:pt x="127" y="347"/>
                    <a:pt x="127" y="347"/>
                  </a:cubicBezTo>
                  <a:cubicBezTo>
                    <a:pt x="127" y="347"/>
                    <a:pt x="58" y="388"/>
                    <a:pt x="0" y="396"/>
                  </a:cubicBezTo>
                  <a:cubicBezTo>
                    <a:pt x="35" y="426"/>
                    <a:pt x="69" y="430"/>
                    <a:pt x="96" y="415"/>
                  </a:cubicBezTo>
                  <a:cubicBezTo>
                    <a:pt x="108" y="442"/>
                    <a:pt x="0" y="484"/>
                    <a:pt x="0" y="484"/>
                  </a:cubicBezTo>
                  <a:cubicBezTo>
                    <a:pt x="378" y="487"/>
                    <a:pt x="378" y="487"/>
                    <a:pt x="378" y="487"/>
                  </a:cubicBezTo>
                  <a:cubicBezTo>
                    <a:pt x="378" y="487"/>
                    <a:pt x="269" y="447"/>
                    <a:pt x="279" y="4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6" name="Freeform 6"/>
            <p:cNvSpPr>
              <a:spLocks/>
            </p:cNvSpPr>
            <p:nvPr/>
          </p:nvSpPr>
          <p:spPr bwMode="auto">
            <a:xfrm>
              <a:off x="5251" y="3146"/>
              <a:ext cx="508" cy="690"/>
            </a:xfrm>
            <a:custGeom>
              <a:avLst/>
              <a:gdLst>
                <a:gd name="T0" fmla="*/ 164 w 254"/>
                <a:gd name="T1" fmla="*/ 173 h 345"/>
                <a:gd name="T2" fmla="*/ 234 w 254"/>
                <a:gd name="T3" fmla="*/ 160 h 345"/>
                <a:gd name="T4" fmla="*/ 129 w 254"/>
                <a:gd name="T5" fmla="*/ 0 h 345"/>
                <a:gd name="T6" fmla="*/ 26 w 254"/>
                <a:gd name="T7" fmla="*/ 150 h 345"/>
                <a:gd name="T8" fmla="*/ 91 w 254"/>
                <a:gd name="T9" fmla="*/ 175 h 345"/>
                <a:gd name="T10" fmla="*/ 10 w 254"/>
                <a:gd name="T11" fmla="*/ 221 h 345"/>
                <a:gd name="T12" fmla="*/ 89 w 254"/>
                <a:gd name="T13" fmla="*/ 246 h 345"/>
                <a:gd name="T14" fmla="*/ 0 w 254"/>
                <a:gd name="T15" fmla="*/ 280 h 345"/>
                <a:gd name="T16" fmla="*/ 67 w 254"/>
                <a:gd name="T17" fmla="*/ 293 h 345"/>
                <a:gd name="T18" fmla="*/ 0 w 254"/>
                <a:gd name="T19" fmla="*/ 342 h 345"/>
                <a:gd name="T20" fmla="*/ 254 w 254"/>
                <a:gd name="T21" fmla="*/ 345 h 345"/>
                <a:gd name="T22" fmla="*/ 254 w 254"/>
                <a:gd name="T23" fmla="*/ 340 h 345"/>
                <a:gd name="T24" fmla="*/ 197 w 254"/>
                <a:gd name="T25" fmla="*/ 296 h 345"/>
                <a:gd name="T26" fmla="*/ 254 w 254"/>
                <a:gd name="T27" fmla="*/ 288 h 345"/>
                <a:gd name="T28" fmla="*/ 254 w 254"/>
                <a:gd name="T29" fmla="*/ 279 h 345"/>
                <a:gd name="T30" fmla="*/ 174 w 254"/>
                <a:gd name="T31" fmla="*/ 241 h 345"/>
                <a:gd name="T32" fmla="*/ 254 w 254"/>
                <a:gd name="T33" fmla="*/ 228 h 345"/>
                <a:gd name="T34" fmla="*/ 254 w 254"/>
                <a:gd name="T35" fmla="*/ 225 h 345"/>
                <a:gd name="T36" fmla="*/ 164 w 254"/>
                <a:gd name="T37" fmla="*/ 173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345">
                  <a:moveTo>
                    <a:pt x="164" y="173"/>
                  </a:moveTo>
                  <a:cubicBezTo>
                    <a:pt x="193" y="183"/>
                    <a:pt x="237" y="176"/>
                    <a:pt x="234" y="160"/>
                  </a:cubicBezTo>
                  <a:cubicBezTo>
                    <a:pt x="127" y="134"/>
                    <a:pt x="141" y="18"/>
                    <a:pt x="129" y="0"/>
                  </a:cubicBezTo>
                  <a:cubicBezTo>
                    <a:pt x="111" y="10"/>
                    <a:pt x="129" y="136"/>
                    <a:pt x="26" y="150"/>
                  </a:cubicBezTo>
                  <a:cubicBezTo>
                    <a:pt x="50" y="179"/>
                    <a:pt x="91" y="175"/>
                    <a:pt x="91" y="175"/>
                  </a:cubicBezTo>
                  <a:cubicBezTo>
                    <a:pt x="91" y="175"/>
                    <a:pt x="60" y="221"/>
                    <a:pt x="10" y="221"/>
                  </a:cubicBezTo>
                  <a:cubicBezTo>
                    <a:pt x="42" y="251"/>
                    <a:pt x="89" y="246"/>
                    <a:pt x="89" y="246"/>
                  </a:cubicBezTo>
                  <a:cubicBezTo>
                    <a:pt x="89" y="246"/>
                    <a:pt x="40" y="275"/>
                    <a:pt x="0" y="280"/>
                  </a:cubicBezTo>
                  <a:cubicBezTo>
                    <a:pt x="24" y="301"/>
                    <a:pt x="48" y="304"/>
                    <a:pt x="67" y="293"/>
                  </a:cubicBezTo>
                  <a:cubicBezTo>
                    <a:pt x="75" y="312"/>
                    <a:pt x="0" y="342"/>
                    <a:pt x="0" y="342"/>
                  </a:cubicBezTo>
                  <a:cubicBezTo>
                    <a:pt x="170" y="344"/>
                    <a:pt x="231" y="345"/>
                    <a:pt x="254" y="345"/>
                  </a:cubicBezTo>
                  <a:cubicBezTo>
                    <a:pt x="254" y="340"/>
                    <a:pt x="254" y="340"/>
                    <a:pt x="254" y="340"/>
                  </a:cubicBezTo>
                  <a:cubicBezTo>
                    <a:pt x="232" y="331"/>
                    <a:pt x="192" y="311"/>
                    <a:pt x="197" y="296"/>
                  </a:cubicBezTo>
                  <a:cubicBezTo>
                    <a:pt x="219" y="303"/>
                    <a:pt x="239" y="299"/>
                    <a:pt x="254" y="288"/>
                  </a:cubicBezTo>
                  <a:cubicBezTo>
                    <a:pt x="254" y="279"/>
                    <a:pt x="254" y="279"/>
                    <a:pt x="254" y="279"/>
                  </a:cubicBezTo>
                  <a:cubicBezTo>
                    <a:pt x="208" y="273"/>
                    <a:pt x="174" y="241"/>
                    <a:pt x="174" y="241"/>
                  </a:cubicBezTo>
                  <a:cubicBezTo>
                    <a:pt x="174" y="241"/>
                    <a:pt x="225" y="253"/>
                    <a:pt x="254" y="228"/>
                  </a:cubicBezTo>
                  <a:cubicBezTo>
                    <a:pt x="254" y="225"/>
                    <a:pt x="254" y="225"/>
                    <a:pt x="254" y="225"/>
                  </a:cubicBezTo>
                  <a:cubicBezTo>
                    <a:pt x="214" y="216"/>
                    <a:pt x="177" y="194"/>
                    <a:pt x="164" y="173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7" name="Freeform 7"/>
            <p:cNvSpPr>
              <a:spLocks/>
            </p:cNvSpPr>
            <p:nvPr/>
          </p:nvSpPr>
          <p:spPr bwMode="auto">
            <a:xfrm>
              <a:off x="4879" y="2024"/>
              <a:ext cx="212" cy="206"/>
            </a:xfrm>
            <a:custGeom>
              <a:avLst/>
              <a:gdLst>
                <a:gd name="T0" fmla="*/ 103 w 106"/>
                <a:gd name="T1" fmla="*/ 0 h 103"/>
                <a:gd name="T2" fmla="*/ 8 w 106"/>
                <a:gd name="T3" fmla="*/ 91 h 103"/>
                <a:gd name="T4" fmla="*/ 10 w 106"/>
                <a:gd name="T5" fmla="*/ 103 h 103"/>
                <a:gd name="T6" fmla="*/ 106 w 106"/>
                <a:gd name="T7" fmla="*/ 5 h 103"/>
                <a:gd name="T8" fmla="*/ 103 w 106"/>
                <a:gd name="T9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03">
                  <a:moveTo>
                    <a:pt x="103" y="0"/>
                  </a:moveTo>
                  <a:cubicBezTo>
                    <a:pt x="94" y="0"/>
                    <a:pt x="14" y="86"/>
                    <a:pt x="8" y="91"/>
                  </a:cubicBezTo>
                  <a:cubicBezTo>
                    <a:pt x="0" y="98"/>
                    <a:pt x="3" y="101"/>
                    <a:pt x="10" y="103"/>
                  </a:cubicBezTo>
                  <a:cubicBezTo>
                    <a:pt x="16" y="103"/>
                    <a:pt x="106" y="5"/>
                    <a:pt x="106" y="5"/>
                  </a:cubicBezTo>
                  <a:cubicBezTo>
                    <a:pt x="106" y="5"/>
                    <a:pt x="106" y="0"/>
                    <a:pt x="103" y="0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8" name="Freeform 8"/>
            <p:cNvSpPr>
              <a:spLocks/>
            </p:cNvSpPr>
            <p:nvPr/>
          </p:nvSpPr>
          <p:spPr bwMode="auto">
            <a:xfrm>
              <a:off x="4887" y="2010"/>
              <a:ext cx="216" cy="226"/>
            </a:xfrm>
            <a:custGeom>
              <a:avLst/>
              <a:gdLst>
                <a:gd name="T0" fmla="*/ 6 w 108"/>
                <a:gd name="T1" fmla="*/ 0 h 113"/>
                <a:gd name="T2" fmla="*/ 1 w 108"/>
                <a:gd name="T3" fmla="*/ 8 h 113"/>
                <a:gd name="T4" fmla="*/ 93 w 108"/>
                <a:gd name="T5" fmla="*/ 107 h 113"/>
                <a:gd name="T6" fmla="*/ 107 w 108"/>
                <a:gd name="T7" fmla="*/ 106 h 113"/>
                <a:gd name="T8" fmla="*/ 6 w 108"/>
                <a:gd name="T9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13">
                  <a:moveTo>
                    <a:pt x="6" y="0"/>
                  </a:moveTo>
                  <a:cubicBezTo>
                    <a:pt x="6" y="0"/>
                    <a:pt x="0" y="2"/>
                    <a:pt x="1" y="8"/>
                  </a:cubicBezTo>
                  <a:cubicBezTo>
                    <a:pt x="2" y="12"/>
                    <a:pt x="89" y="100"/>
                    <a:pt x="93" y="107"/>
                  </a:cubicBezTo>
                  <a:cubicBezTo>
                    <a:pt x="97" y="113"/>
                    <a:pt x="105" y="113"/>
                    <a:pt x="107" y="106"/>
                  </a:cubicBezTo>
                  <a:cubicBezTo>
                    <a:pt x="108" y="99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9" name="Freeform 9"/>
            <p:cNvSpPr>
              <a:spLocks/>
            </p:cNvSpPr>
            <p:nvPr/>
          </p:nvSpPr>
          <p:spPr bwMode="auto">
            <a:xfrm>
              <a:off x="4983" y="1986"/>
              <a:ext cx="28" cy="266"/>
            </a:xfrm>
            <a:custGeom>
              <a:avLst/>
              <a:gdLst>
                <a:gd name="T0" fmla="*/ 7 w 14"/>
                <a:gd name="T1" fmla="*/ 4 h 133"/>
                <a:gd name="T2" fmla="*/ 3 w 14"/>
                <a:gd name="T3" fmla="*/ 121 h 133"/>
                <a:gd name="T4" fmla="*/ 6 w 14"/>
                <a:gd name="T5" fmla="*/ 129 h 133"/>
                <a:gd name="T6" fmla="*/ 10 w 14"/>
                <a:gd name="T7" fmla="*/ 2 h 133"/>
                <a:gd name="T8" fmla="*/ 7 w 14"/>
                <a:gd name="T9" fmla="*/ 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33">
                  <a:moveTo>
                    <a:pt x="7" y="4"/>
                  </a:moveTo>
                  <a:cubicBezTo>
                    <a:pt x="0" y="7"/>
                    <a:pt x="4" y="115"/>
                    <a:pt x="3" y="121"/>
                  </a:cubicBezTo>
                  <a:cubicBezTo>
                    <a:pt x="1" y="127"/>
                    <a:pt x="2" y="133"/>
                    <a:pt x="6" y="129"/>
                  </a:cubicBezTo>
                  <a:cubicBezTo>
                    <a:pt x="11" y="126"/>
                    <a:pt x="10" y="2"/>
                    <a:pt x="10" y="2"/>
                  </a:cubicBezTo>
                  <a:cubicBezTo>
                    <a:pt x="10" y="2"/>
                    <a:pt x="14" y="0"/>
                    <a:pt x="7" y="4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0" name="Freeform 10"/>
            <p:cNvSpPr>
              <a:spLocks/>
            </p:cNvSpPr>
            <p:nvPr/>
          </p:nvSpPr>
          <p:spPr bwMode="auto">
            <a:xfrm>
              <a:off x="4875" y="2112"/>
              <a:ext cx="0" cy="4"/>
            </a:xfrm>
            <a:custGeom>
              <a:avLst/>
              <a:gdLst>
                <a:gd name="T0" fmla="*/ 2 h 2"/>
                <a:gd name="T1" fmla="*/ 2 h 2"/>
                <a:gd name="T2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1" name="Freeform 11"/>
            <p:cNvSpPr>
              <a:spLocks/>
            </p:cNvSpPr>
            <p:nvPr/>
          </p:nvSpPr>
          <p:spPr bwMode="auto">
            <a:xfrm>
              <a:off x="4875" y="2116"/>
              <a:ext cx="250" cy="20"/>
            </a:xfrm>
            <a:custGeom>
              <a:avLst/>
              <a:gdLst>
                <a:gd name="T0" fmla="*/ 0 w 125"/>
                <a:gd name="T1" fmla="*/ 0 h 10"/>
                <a:gd name="T2" fmla="*/ 1 w 125"/>
                <a:gd name="T3" fmla="*/ 4 h 10"/>
                <a:gd name="T4" fmla="*/ 117 w 125"/>
                <a:gd name="T5" fmla="*/ 9 h 10"/>
                <a:gd name="T6" fmla="*/ 122 w 125"/>
                <a:gd name="T7" fmla="*/ 5 h 10"/>
                <a:gd name="T8" fmla="*/ 0 w 125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0">
                  <a:moveTo>
                    <a:pt x="0" y="0"/>
                  </a:moveTo>
                  <a:cubicBezTo>
                    <a:pt x="0" y="1"/>
                    <a:pt x="1" y="2"/>
                    <a:pt x="1" y="4"/>
                  </a:cubicBezTo>
                  <a:cubicBezTo>
                    <a:pt x="2" y="8"/>
                    <a:pt x="111" y="8"/>
                    <a:pt x="117" y="9"/>
                  </a:cubicBezTo>
                  <a:cubicBezTo>
                    <a:pt x="123" y="10"/>
                    <a:pt x="125" y="10"/>
                    <a:pt x="122" y="5"/>
                  </a:cubicBezTo>
                  <a:cubicBezTo>
                    <a:pt x="118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2" name="Oval 13"/>
            <p:cNvSpPr>
              <a:spLocks noChangeArrowheads="1"/>
            </p:cNvSpPr>
            <p:nvPr/>
          </p:nvSpPr>
          <p:spPr bwMode="auto">
            <a:xfrm>
              <a:off x="4134" y="286"/>
              <a:ext cx="66" cy="68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3" name="Oval 14"/>
            <p:cNvSpPr>
              <a:spLocks noChangeArrowheads="1"/>
            </p:cNvSpPr>
            <p:nvPr/>
          </p:nvSpPr>
          <p:spPr bwMode="auto">
            <a:xfrm>
              <a:off x="3744" y="310"/>
              <a:ext cx="54" cy="54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4" name="Oval 15"/>
            <p:cNvSpPr>
              <a:spLocks noChangeArrowheads="1"/>
            </p:cNvSpPr>
            <p:nvPr/>
          </p:nvSpPr>
          <p:spPr bwMode="auto">
            <a:xfrm>
              <a:off x="3914" y="808"/>
              <a:ext cx="56" cy="54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5" name="Oval 16"/>
            <p:cNvSpPr>
              <a:spLocks noChangeArrowheads="1"/>
            </p:cNvSpPr>
            <p:nvPr/>
          </p:nvSpPr>
          <p:spPr bwMode="auto">
            <a:xfrm>
              <a:off x="3496" y="1470"/>
              <a:ext cx="66" cy="66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auto">
            <a:xfrm>
              <a:off x="4605" y="34"/>
              <a:ext cx="82" cy="82"/>
            </a:xfrm>
            <a:custGeom>
              <a:avLst/>
              <a:gdLst>
                <a:gd name="T0" fmla="*/ 17 w 41"/>
                <a:gd name="T1" fmla="*/ 1 h 41"/>
                <a:gd name="T2" fmla="*/ 2 w 41"/>
                <a:gd name="T3" fmla="*/ 24 h 41"/>
                <a:gd name="T4" fmla="*/ 24 w 41"/>
                <a:gd name="T5" fmla="*/ 40 h 41"/>
                <a:gd name="T6" fmla="*/ 39 w 41"/>
                <a:gd name="T7" fmla="*/ 17 h 41"/>
                <a:gd name="T8" fmla="*/ 17 w 41"/>
                <a:gd name="T9" fmla="*/ 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41">
                  <a:moveTo>
                    <a:pt x="17" y="1"/>
                  </a:moveTo>
                  <a:cubicBezTo>
                    <a:pt x="7" y="3"/>
                    <a:pt x="0" y="13"/>
                    <a:pt x="2" y="24"/>
                  </a:cubicBezTo>
                  <a:cubicBezTo>
                    <a:pt x="3" y="35"/>
                    <a:pt x="13" y="41"/>
                    <a:pt x="24" y="40"/>
                  </a:cubicBezTo>
                  <a:cubicBezTo>
                    <a:pt x="34" y="38"/>
                    <a:pt x="41" y="28"/>
                    <a:pt x="39" y="17"/>
                  </a:cubicBezTo>
                  <a:cubicBezTo>
                    <a:pt x="38" y="6"/>
                    <a:pt x="27" y="0"/>
                    <a:pt x="17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auto">
            <a:xfrm>
              <a:off x="5195" y="0"/>
              <a:ext cx="108" cy="58"/>
            </a:xfrm>
            <a:custGeom>
              <a:avLst/>
              <a:gdLst>
                <a:gd name="T0" fmla="*/ 32 w 54"/>
                <a:gd name="T1" fmla="*/ 27 h 29"/>
                <a:gd name="T2" fmla="*/ 53 w 54"/>
                <a:gd name="T3" fmla="*/ 0 h 29"/>
                <a:gd name="T4" fmla="*/ 0 w 54"/>
                <a:gd name="T5" fmla="*/ 0 h 29"/>
                <a:gd name="T6" fmla="*/ 1 w 54"/>
                <a:gd name="T7" fmla="*/ 5 h 29"/>
                <a:gd name="T8" fmla="*/ 32 w 54"/>
                <a:gd name="T9" fmla="*/ 2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29">
                  <a:moveTo>
                    <a:pt x="32" y="27"/>
                  </a:moveTo>
                  <a:cubicBezTo>
                    <a:pt x="45" y="24"/>
                    <a:pt x="54" y="13"/>
                    <a:pt x="5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3"/>
                    <a:pt x="1" y="5"/>
                  </a:cubicBezTo>
                  <a:cubicBezTo>
                    <a:pt x="4" y="19"/>
                    <a:pt x="17" y="29"/>
                    <a:pt x="32" y="27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auto">
            <a:xfrm>
              <a:off x="5165" y="428"/>
              <a:ext cx="72" cy="72"/>
            </a:xfrm>
            <a:custGeom>
              <a:avLst/>
              <a:gdLst>
                <a:gd name="T0" fmla="*/ 16 w 36"/>
                <a:gd name="T1" fmla="*/ 2 h 36"/>
                <a:gd name="T2" fmla="*/ 2 w 36"/>
                <a:gd name="T3" fmla="*/ 22 h 36"/>
                <a:gd name="T4" fmla="*/ 21 w 36"/>
                <a:gd name="T5" fmla="*/ 35 h 36"/>
                <a:gd name="T6" fmla="*/ 35 w 36"/>
                <a:gd name="T7" fmla="*/ 16 h 36"/>
                <a:gd name="T8" fmla="*/ 16 w 36"/>
                <a:gd name="T9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6" y="2"/>
                  </a:moveTo>
                  <a:cubicBezTo>
                    <a:pt x="6" y="4"/>
                    <a:pt x="0" y="12"/>
                    <a:pt x="2" y="22"/>
                  </a:cubicBezTo>
                  <a:cubicBezTo>
                    <a:pt x="3" y="31"/>
                    <a:pt x="12" y="36"/>
                    <a:pt x="21" y="35"/>
                  </a:cubicBezTo>
                  <a:cubicBezTo>
                    <a:pt x="30" y="34"/>
                    <a:pt x="36" y="25"/>
                    <a:pt x="35" y="16"/>
                  </a:cubicBezTo>
                  <a:cubicBezTo>
                    <a:pt x="33" y="7"/>
                    <a:pt x="25" y="0"/>
                    <a:pt x="16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auto">
            <a:xfrm>
              <a:off x="4883" y="432"/>
              <a:ext cx="58" cy="60"/>
            </a:xfrm>
            <a:custGeom>
              <a:avLst/>
              <a:gdLst>
                <a:gd name="T0" fmla="*/ 12 w 29"/>
                <a:gd name="T1" fmla="*/ 2 h 30"/>
                <a:gd name="T2" fmla="*/ 0 w 29"/>
                <a:gd name="T3" fmla="*/ 18 h 30"/>
                <a:gd name="T4" fmla="*/ 17 w 29"/>
                <a:gd name="T5" fmla="*/ 29 h 30"/>
                <a:gd name="T6" fmla="*/ 28 w 29"/>
                <a:gd name="T7" fmla="*/ 13 h 30"/>
                <a:gd name="T8" fmla="*/ 12 w 29"/>
                <a:gd name="T9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12" y="2"/>
                  </a:moveTo>
                  <a:cubicBezTo>
                    <a:pt x="4" y="3"/>
                    <a:pt x="0" y="10"/>
                    <a:pt x="0" y="18"/>
                  </a:cubicBezTo>
                  <a:cubicBezTo>
                    <a:pt x="2" y="25"/>
                    <a:pt x="9" y="30"/>
                    <a:pt x="17" y="29"/>
                  </a:cubicBezTo>
                  <a:cubicBezTo>
                    <a:pt x="24" y="27"/>
                    <a:pt x="29" y="20"/>
                    <a:pt x="28" y="13"/>
                  </a:cubicBezTo>
                  <a:cubicBezTo>
                    <a:pt x="26" y="6"/>
                    <a:pt x="20" y="0"/>
                    <a:pt x="12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auto">
            <a:xfrm>
              <a:off x="4068" y="1146"/>
              <a:ext cx="84" cy="84"/>
            </a:xfrm>
            <a:custGeom>
              <a:avLst/>
              <a:gdLst>
                <a:gd name="T0" fmla="*/ 17 w 42"/>
                <a:gd name="T1" fmla="*/ 2 h 42"/>
                <a:gd name="T2" fmla="*/ 2 w 42"/>
                <a:gd name="T3" fmla="*/ 24 h 42"/>
                <a:gd name="T4" fmla="*/ 24 w 42"/>
                <a:gd name="T5" fmla="*/ 40 h 42"/>
                <a:gd name="T6" fmla="*/ 39 w 42"/>
                <a:gd name="T7" fmla="*/ 18 h 42"/>
                <a:gd name="T8" fmla="*/ 17 w 42"/>
                <a:gd name="T9" fmla="*/ 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2">
                  <a:moveTo>
                    <a:pt x="17" y="2"/>
                  </a:moveTo>
                  <a:cubicBezTo>
                    <a:pt x="7" y="4"/>
                    <a:pt x="0" y="14"/>
                    <a:pt x="2" y="24"/>
                  </a:cubicBezTo>
                  <a:cubicBezTo>
                    <a:pt x="3" y="34"/>
                    <a:pt x="14" y="42"/>
                    <a:pt x="24" y="40"/>
                  </a:cubicBezTo>
                  <a:cubicBezTo>
                    <a:pt x="34" y="38"/>
                    <a:pt x="42" y="28"/>
                    <a:pt x="39" y="18"/>
                  </a:cubicBezTo>
                  <a:cubicBezTo>
                    <a:pt x="38" y="7"/>
                    <a:pt x="28" y="0"/>
                    <a:pt x="17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1" name="Freeform 22"/>
            <p:cNvSpPr>
              <a:spLocks/>
            </p:cNvSpPr>
            <p:nvPr/>
          </p:nvSpPr>
          <p:spPr bwMode="auto">
            <a:xfrm>
              <a:off x="4270" y="1008"/>
              <a:ext cx="113" cy="114"/>
            </a:xfrm>
            <a:custGeom>
              <a:avLst/>
              <a:gdLst>
                <a:gd name="T0" fmla="*/ 24 w 57"/>
                <a:gd name="T1" fmla="*/ 3 h 57"/>
                <a:gd name="T2" fmla="*/ 2 w 57"/>
                <a:gd name="T3" fmla="*/ 33 h 57"/>
                <a:gd name="T4" fmla="*/ 33 w 57"/>
                <a:gd name="T5" fmla="*/ 55 h 57"/>
                <a:gd name="T6" fmla="*/ 55 w 57"/>
                <a:gd name="T7" fmla="*/ 24 h 57"/>
                <a:gd name="T8" fmla="*/ 24 w 57"/>
                <a:gd name="T9" fmla="*/ 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7">
                  <a:moveTo>
                    <a:pt x="24" y="3"/>
                  </a:moveTo>
                  <a:cubicBezTo>
                    <a:pt x="10" y="5"/>
                    <a:pt x="0" y="19"/>
                    <a:pt x="2" y="33"/>
                  </a:cubicBezTo>
                  <a:cubicBezTo>
                    <a:pt x="5" y="47"/>
                    <a:pt x="19" y="57"/>
                    <a:pt x="33" y="55"/>
                  </a:cubicBezTo>
                  <a:cubicBezTo>
                    <a:pt x="48" y="53"/>
                    <a:pt x="57" y="38"/>
                    <a:pt x="55" y="24"/>
                  </a:cubicBezTo>
                  <a:cubicBezTo>
                    <a:pt x="52" y="10"/>
                    <a:pt x="39" y="0"/>
                    <a:pt x="24" y="3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2" name="Freeform 23"/>
            <p:cNvSpPr>
              <a:spLocks/>
            </p:cNvSpPr>
            <p:nvPr/>
          </p:nvSpPr>
          <p:spPr bwMode="auto">
            <a:xfrm>
              <a:off x="4827" y="1484"/>
              <a:ext cx="74" cy="72"/>
            </a:xfrm>
            <a:custGeom>
              <a:avLst/>
              <a:gdLst>
                <a:gd name="T0" fmla="*/ 16 w 37"/>
                <a:gd name="T1" fmla="*/ 2 h 36"/>
                <a:gd name="T2" fmla="*/ 2 w 37"/>
                <a:gd name="T3" fmla="*/ 21 h 36"/>
                <a:gd name="T4" fmla="*/ 22 w 37"/>
                <a:gd name="T5" fmla="*/ 35 h 36"/>
                <a:gd name="T6" fmla="*/ 35 w 37"/>
                <a:gd name="T7" fmla="*/ 16 h 36"/>
                <a:gd name="T8" fmla="*/ 16 w 37"/>
                <a:gd name="T9" fmla="*/ 2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6">
                  <a:moveTo>
                    <a:pt x="16" y="2"/>
                  </a:moveTo>
                  <a:cubicBezTo>
                    <a:pt x="6" y="3"/>
                    <a:pt x="0" y="12"/>
                    <a:pt x="2" y="21"/>
                  </a:cubicBezTo>
                  <a:cubicBezTo>
                    <a:pt x="3" y="31"/>
                    <a:pt x="12" y="36"/>
                    <a:pt x="22" y="35"/>
                  </a:cubicBezTo>
                  <a:cubicBezTo>
                    <a:pt x="31" y="34"/>
                    <a:pt x="37" y="25"/>
                    <a:pt x="35" y="16"/>
                  </a:cubicBezTo>
                  <a:cubicBezTo>
                    <a:pt x="34" y="6"/>
                    <a:pt x="25" y="0"/>
                    <a:pt x="16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3" name="Freeform 24"/>
            <p:cNvSpPr>
              <a:spLocks/>
            </p:cNvSpPr>
            <p:nvPr/>
          </p:nvSpPr>
          <p:spPr bwMode="auto">
            <a:xfrm>
              <a:off x="4066" y="1426"/>
              <a:ext cx="60" cy="60"/>
            </a:xfrm>
            <a:custGeom>
              <a:avLst/>
              <a:gdLst>
                <a:gd name="T0" fmla="*/ 13 w 30"/>
                <a:gd name="T1" fmla="*/ 2 h 30"/>
                <a:gd name="T2" fmla="*/ 1 w 30"/>
                <a:gd name="T3" fmla="*/ 17 h 30"/>
                <a:gd name="T4" fmla="*/ 17 w 30"/>
                <a:gd name="T5" fmla="*/ 28 h 30"/>
                <a:gd name="T6" fmla="*/ 28 w 30"/>
                <a:gd name="T7" fmla="*/ 13 h 30"/>
                <a:gd name="T8" fmla="*/ 13 w 30"/>
                <a:gd name="T9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13" y="2"/>
                  </a:moveTo>
                  <a:cubicBezTo>
                    <a:pt x="5" y="3"/>
                    <a:pt x="0" y="10"/>
                    <a:pt x="1" y="17"/>
                  </a:cubicBezTo>
                  <a:cubicBezTo>
                    <a:pt x="2" y="25"/>
                    <a:pt x="10" y="30"/>
                    <a:pt x="17" y="28"/>
                  </a:cubicBezTo>
                  <a:cubicBezTo>
                    <a:pt x="24" y="27"/>
                    <a:pt x="30" y="20"/>
                    <a:pt x="28" y="13"/>
                  </a:cubicBezTo>
                  <a:cubicBezTo>
                    <a:pt x="27" y="5"/>
                    <a:pt x="20" y="0"/>
                    <a:pt x="13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auto">
            <a:xfrm>
              <a:off x="3832" y="1664"/>
              <a:ext cx="58" cy="60"/>
            </a:xfrm>
            <a:custGeom>
              <a:avLst/>
              <a:gdLst>
                <a:gd name="T0" fmla="*/ 12 w 29"/>
                <a:gd name="T1" fmla="*/ 0 h 30"/>
                <a:gd name="T2" fmla="*/ 1 w 29"/>
                <a:gd name="T3" fmla="*/ 17 h 30"/>
                <a:gd name="T4" fmla="*/ 17 w 29"/>
                <a:gd name="T5" fmla="*/ 28 h 30"/>
                <a:gd name="T6" fmla="*/ 28 w 29"/>
                <a:gd name="T7" fmla="*/ 12 h 30"/>
                <a:gd name="T8" fmla="*/ 12 w 29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12" y="0"/>
                  </a:moveTo>
                  <a:cubicBezTo>
                    <a:pt x="5" y="2"/>
                    <a:pt x="0" y="9"/>
                    <a:pt x="1" y="17"/>
                  </a:cubicBezTo>
                  <a:cubicBezTo>
                    <a:pt x="3" y="24"/>
                    <a:pt x="9" y="30"/>
                    <a:pt x="17" y="28"/>
                  </a:cubicBezTo>
                  <a:cubicBezTo>
                    <a:pt x="25" y="27"/>
                    <a:pt x="29" y="20"/>
                    <a:pt x="28" y="12"/>
                  </a:cubicBezTo>
                  <a:cubicBezTo>
                    <a:pt x="27" y="4"/>
                    <a:pt x="19" y="0"/>
                    <a:pt x="12" y="0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5" name="Freeform 26"/>
            <p:cNvSpPr>
              <a:spLocks noEditPoints="1"/>
            </p:cNvSpPr>
            <p:nvPr/>
          </p:nvSpPr>
          <p:spPr bwMode="auto">
            <a:xfrm>
              <a:off x="3640" y="1480"/>
              <a:ext cx="536" cy="592"/>
            </a:xfrm>
            <a:custGeom>
              <a:avLst/>
              <a:gdLst>
                <a:gd name="T0" fmla="*/ 440 w 536"/>
                <a:gd name="T1" fmla="*/ 346 h 592"/>
                <a:gd name="T2" fmla="*/ 424 w 536"/>
                <a:gd name="T3" fmla="*/ 338 h 592"/>
                <a:gd name="T4" fmla="*/ 488 w 536"/>
                <a:gd name="T5" fmla="*/ 232 h 592"/>
                <a:gd name="T6" fmla="*/ 432 w 536"/>
                <a:gd name="T7" fmla="*/ 168 h 592"/>
                <a:gd name="T8" fmla="*/ 444 w 536"/>
                <a:gd name="T9" fmla="*/ 154 h 592"/>
                <a:gd name="T10" fmla="*/ 420 w 536"/>
                <a:gd name="T11" fmla="*/ 146 h 592"/>
                <a:gd name="T12" fmla="*/ 408 w 536"/>
                <a:gd name="T13" fmla="*/ 158 h 592"/>
                <a:gd name="T14" fmla="*/ 350 w 536"/>
                <a:gd name="T15" fmla="*/ 100 h 592"/>
                <a:gd name="T16" fmla="*/ 330 w 536"/>
                <a:gd name="T17" fmla="*/ 70 h 592"/>
                <a:gd name="T18" fmla="*/ 242 w 536"/>
                <a:gd name="T19" fmla="*/ 80 h 592"/>
                <a:gd name="T20" fmla="*/ 238 w 536"/>
                <a:gd name="T21" fmla="*/ 64 h 592"/>
                <a:gd name="T22" fmla="*/ 216 w 536"/>
                <a:gd name="T23" fmla="*/ 72 h 592"/>
                <a:gd name="T24" fmla="*/ 218 w 536"/>
                <a:gd name="T25" fmla="*/ 90 h 592"/>
                <a:gd name="T26" fmla="*/ 142 w 536"/>
                <a:gd name="T27" fmla="*/ 102 h 592"/>
                <a:gd name="T28" fmla="*/ 138 w 536"/>
                <a:gd name="T29" fmla="*/ 216 h 592"/>
                <a:gd name="T30" fmla="*/ 122 w 536"/>
                <a:gd name="T31" fmla="*/ 212 h 592"/>
                <a:gd name="T32" fmla="*/ 68 w 536"/>
                <a:gd name="T33" fmla="*/ 118 h 592"/>
                <a:gd name="T34" fmla="*/ 0 w 536"/>
                <a:gd name="T35" fmla="*/ 188 h 592"/>
                <a:gd name="T36" fmla="*/ 22 w 536"/>
                <a:gd name="T37" fmla="*/ 282 h 592"/>
                <a:gd name="T38" fmla="*/ 46 w 536"/>
                <a:gd name="T39" fmla="*/ 290 h 592"/>
                <a:gd name="T40" fmla="*/ 138 w 536"/>
                <a:gd name="T41" fmla="*/ 366 h 592"/>
                <a:gd name="T42" fmla="*/ 126 w 536"/>
                <a:gd name="T43" fmla="*/ 378 h 592"/>
                <a:gd name="T44" fmla="*/ 14 w 536"/>
                <a:gd name="T45" fmla="*/ 386 h 592"/>
                <a:gd name="T46" fmla="*/ 46 w 536"/>
                <a:gd name="T47" fmla="*/ 480 h 592"/>
                <a:gd name="T48" fmla="*/ 142 w 536"/>
                <a:gd name="T49" fmla="*/ 500 h 592"/>
                <a:gd name="T50" fmla="*/ 160 w 536"/>
                <a:gd name="T51" fmla="*/ 478 h 592"/>
                <a:gd name="T52" fmla="*/ 270 w 536"/>
                <a:gd name="T53" fmla="*/ 438 h 592"/>
                <a:gd name="T54" fmla="*/ 284 w 536"/>
                <a:gd name="T55" fmla="*/ 450 h 592"/>
                <a:gd name="T56" fmla="*/ 226 w 536"/>
                <a:gd name="T57" fmla="*/ 550 h 592"/>
                <a:gd name="T58" fmla="*/ 328 w 536"/>
                <a:gd name="T59" fmla="*/ 584 h 592"/>
                <a:gd name="T60" fmla="*/ 390 w 536"/>
                <a:gd name="T61" fmla="*/ 502 h 592"/>
                <a:gd name="T62" fmla="*/ 382 w 536"/>
                <a:gd name="T63" fmla="*/ 476 h 592"/>
                <a:gd name="T64" fmla="*/ 400 w 536"/>
                <a:gd name="T65" fmla="*/ 354 h 592"/>
                <a:gd name="T66" fmla="*/ 430 w 536"/>
                <a:gd name="T67" fmla="*/ 470 h 592"/>
                <a:gd name="T68" fmla="*/ 458 w 536"/>
                <a:gd name="T69" fmla="*/ 462 h 592"/>
                <a:gd name="T70" fmla="*/ 524 w 536"/>
                <a:gd name="T71" fmla="*/ 412 h 592"/>
                <a:gd name="T72" fmla="*/ 536 w 536"/>
                <a:gd name="T73" fmla="*/ 318 h 592"/>
                <a:gd name="T74" fmla="*/ 318 w 536"/>
                <a:gd name="T75" fmla="*/ 246 h 592"/>
                <a:gd name="T76" fmla="*/ 358 w 536"/>
                <a:gd name="T77" fmla="*/ 206 h 592"/>
                <a:gd name="T78" fmla="*/ 222 w 536"/>
                <a:gd name="T79" fmla="*/ 256 h 592"/>
                <a:gd name="T80" fmla="*/ 154 w 536"/>
                <a:gd name="T81" fmla="*/ 254 h 592"/>
                <a:gd name="T82" fmla="*/ 214 w 536"/>
                <a:gd name="T83" fmla="*/ 310 h 592"/>
                <a:gd name="T84" fmla="*/ 182 w 536"/>
                <a:gd name="T85" fmla="*/ 364 h 592"/>
                <a:gd name="T86" fmla="*/ 276 w 536"/>
                <a:gd name="T87" fmla="*/ 406 h 592"/>
                <a:gd name="T88" fmla="*/ 238 w 536"/>
                <a:gd name="T89" fmla="*/ 316 h 592"/>
                <a:gd name="T90" fmla="*/ 312 w 536"/>
                <a:gd name="T91" fmla="*/ 268 h 592"/>
                <a:gd name="T92" fmla="*/ 302 w 536"/>
                <a:gd name="T93" fmla="*/ 402 h 592"/>
                <a:gd name="T94" fmla="*/ 370 w 536"/>
                <a:gd name="T95" fmla="*/ 340 h 592"/>
                <a:gd name="T96" fmla="*/ 334 w 536"/>
                <a:gd name="T97" fmla="*/ 262 h 592"/>
                <a:gd name="T98" fmla="*/ 340 w 536"/>
                <a:gd name="T99" fmla="*/ 298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36" h="592">
                  <a:moveTo>
                    <a:pt x="528" y="308"/>
                  </a:moveTo>
                  <a:lnTo>
                    <a:pt x="462" y="356"/>
                  </a:lnTo>
                  <a:lnTo>
                    <a:pt x="440" y="346"/>
                  </a:lnTo>
                  <a:lnTo>
                    <a:pt x="502" y="298"/>
                  </a:lnTo>
                  <a:lnTo>
                    <a:pt x="490" y="286"/>
                  </a:lnTo>
                  <a:lnTo>
                    <a:pt x="424" y="338"/>
                  </a:lnTo>
                  <a:lnTo>
                    <a:pt x="414" y="332"/>
                  </a:lnTo>
                  <a:lnTo>
                    <a:pt x="398" y="206"/>
                  </a:lnTo>
                  <a:lnTo>
                    <a:pt x="488" y="232"/>
                  </a:lnTo>
                  <a:lnTo>
                    <a:pt x="502" y="218"/>
                  </a:lnTo>
                  <a:lnTo>
                    <a:pt x="410" y="190"/>
                  </a:lnTo>
                  <a:lnTo>
                    <a:pt x="432" y="168"/>
                  </a:lnTo>
                  <a:lnTo>
                    <a:pt x="502" y="188"/>
                  </a:lnTo>
                  <a:lnTo>
                    <a:pt x="514" y="176"/>
                  </a:lnTo>
                  <a:lnTo>
                    <a:pt x="444" y="154"/>
                  </a:lnTo>
                  <a:lnTo>
                    <a:pt x="510" y="86"/>
                  </a:lnTo>
                  <a:lnTo>
                    <a:pt x="490" y="74"/>
                  </a:lnTo>
                  <a:lnTo>
                    <a:pt x="420" y="146"/>
                  </a:lnTo>
                  <a:lnTo>
                    <a:pt x="394" y="66"/>
                  </a:lnTo>
                  <a:lnTo>
                    <a:pt x="380" y="72"/>
                  </a:lnTo>
                  <a:lnTo>
                    <a:pt x="408" y="158"/>
                  </a:lnTo>
                  <a:lnTo>
                    <a:pt x="392" y="174"/>
                  </a:lnTo>
                  <a:lnTo>
                    <a:pt x="364" y="92"/>
                  </a:lnTo>
                  <a:lnTo>
                    <a:pt x="350" y="100"/>
                  </a:lnTo>
                  <a:lnTo>
                    <a:pt x="376" y="182"/>
                  </a:lnTo>
                  <a:lnTo>
                    <a:pt x="250" y="130"/>
                  </a:lnTo>
                  <a:lnTo>
                    <a:pt x="330" y="70"/>
                  </a:lnTo>
                  <a:lnTo>
                    <a:pt x="328" y="50"/>
                  </a:lnTo>
                  <a:lnTo>
                    <a:pt x="248" y="112"/>
                  </a:lnTo>
                  <a:lnTo>
                    <a:pt x="242" y="80"/>
                  </a:lnTo>
                  <a:lnTo>
                    <a:pt x="306" y="32"/>
                  </a:lnTo>
                  <a:lnTo>
                    <a:pt x="302" y="16"/>
                  </a:lnTo>
                  <a:lnTo>
                    <a:pt x="238" y="64"/>
                  </a:lnTo>
                  <a:lnTo>
                    <a:pt x="226" y="0"/>
                  </a:lnTo>
                  <a:lnTo>
                    <a:pt x="204" y="6"/>
                  </a:lnTo>
                  <a:lnTo>
                    <a:pt x="216" y="72"/>
                  </a:lnTo>
                  <a:lnTo>
                    <a:pt x="142" y="46"/>
                  </a:lnTo>
                  <a:lnTo>
                    <a:pt x="138" y="62"/>
                  </a:lnTo>
                  <a:lnTo>
                    <a:pt x="218" y="90"/>
                  </a:lnTo>
                  <a:lnTo>
                    <a:pt x="222" y="114"/>
                  </a:lnTo>
                  <a:lnTo>
                    <a:pt x="144" y="86"/>
                  </a:lnTo>
                  <a:lnTo>
                    <a:pt x="142" y="102"/>
                  </a:lnTo>
                  <a:lnTo>
                    <a:pt x="226" y="132"/>
                  </a:lnTo>
                  <a:lnTo>
                    <a:pt x="226" y="134"/>
                  </a:lnTo>
                  <a:lnTo>
                    <a:pt x="138" y="216"/>
                  </a:lnTo>
                  <a:lnTo>
                    <a:pt x="130" y="124"/>
                  </a:lnTo>
                  <a:lnTo>
                    <a:pt x="112" y="116"/>
                  </a:lnTo>
                  <a:lnTo>
                    <a:pt x="122" y="212"/>
                  </a:lnTo>
                  <a:lnTo>
                    <a:pt x="92" y="200"/>
                  </a:lnTo>
                  <a:lnTo>
                    <a:pt x="84" y="126"/>
                  </a:lnTo>
                  <a:lnTo>
                    <a:pt x="68" y="118"/>
                  </a:lnTo>
                  <a:lnTo>
                    <a:pt x="76" y="194"/>
                  </a:lnTo>
                  <a:lnTo>
                    <a:pt x="6" y="166"/>
                  </a:lnTo>
                  <a:lnTo>
                    <a:pt x="0" y="188"/>
                  </a:lnTo>
                  <a:lnTo>
                    <a:pt x="74" y="220"/>
                  </a:lnTo>
                  <a:lnTo>
                    <a:pt x="12" y="274"/>
                  </a:lnTo>
                  <a:lnTo>
                    <a:pt x="22" y="282"/>
                  </a:lnTo>
                  <a:lnTo>
                    <a:pt x="90" y="228"/>
                  </a:lnTo>
                  <a:lnTo>
                    <a:pt x="110" y="236"/>
                  </a:lnTo>
                  <a:lnTo>
                    <a:pt x="46" y="290"/>
                  </a:lnTo>
                  <a:lnTo>
                    <a:pt x="58" y="302"/>
                  </a:lnTo>
                  <a:lnTo>
                    <a:pt x="124" y="248"/>
                  </a:lnTo>
                  <a:lnTo>
                    <a:pt x="138" y="366"/>
                  </a:lnTo>
                  <a:lnTo>
                    <a:pt x="46" y="332"/>
                  </a:lnTo>
                  <a:lnTo>
                    <a:pt x="30" y="346"/>
                  </a:lnTo>
                  <a:lnTo>
                    <a:pt x="126" y="378"/>
                  </a:lnTo>
                  <a:lnTo>
                    <a:pt x="100" y="400"/>
                  </a:lnTo>
                  <a:lnTo>
                    <a:pt x="28" y="376"/>
                  </a:lnTo>
                  <a:lnTo>
                    <a:pt x="14" y="386"/>
                  </a:lnTo>
                  <a:lnTo>
                    <a:pt x="86" y="412"/>
                  </a:lnTo>
                  <a:lnTo>
                    <a:pt x="28" y="466"/>
                  </a:lnTo>
                  <a:lnTo>
                    <a:pt x="46" y="480"/>
                  </a:lnTo>
                  <a:lnTo>
                    <a:pt x="108" y="426"/>
                  </a:lnTo>
                  <a:lnTo>
                    <a:pt x="130" y="504"/>
                  </a:lnTo>
                  <a:lnTo>
                    <a:pt x="142" y="500"/>
                  </a:lnTo>
                  <a:lnTo>
                    <a:pt x="122" y="416"/>
                  </a:lnTo>
                  <a:lnTo>
                    <a:pt x="140" y="398"/>
                  </a:lnTo>
                  <a:lnTo>
                    <a:pt x="160" y="478"/>
                  </a:lnTo>
                  <a:lnTo>
                    <a:pt x="176" y="472"/>
                  </a:lnTo>
                  <a:lnTo>
                    <a:pt x="154" y="388"/>
                  </a:lnTo>
                  <a:lnTo>
                    <a:pt x="270" y="438"/>
                  </a:lnTo>
                  <a:lnTo>
                    <a:pt x="196" y="496"/>
                  </a:lnTo>
                  <a:lnTo>
                    <a:pt x="200" y="514"/>
                  </a:lnTo>
                  <a:lnTo>
                    <a:pt x="284" y="450"/>
                  </a:lnTo>
                  <a:lnTo>
                    <a:pt x="288" y="482"/>
                  </a:lnTo>
                  <a:lnTo>
                    <a:pt x="222" y="532"/>
                  </a:lnTo>
                  <a:lnTo>
                    <a:pt x="226" y="550"/>
                  </a:lnTo>
                  <a:lnTo>
                    <a:pt x="290" y="498"/>
                  </a:lnTo>
                  <a:lnTo>
                    <a:pt x="306" y="592"/>
                  </a:lnTo>
                  <a:lnTo>
                    <a:pt x="328" y="584"/>
                  </a:lnTo>
                  <a:lnTo>
                    <a:pt x="314" y="492"/>
                  </a:lnTo>
                  <a:lnTo>
                    <a:pt x="386" y="516"/>
                  </a:lnTo>
                  <a:lnTo>
                    <a:pt x="390" y="502"/>
                  </a:lnTo>
                  <a:lnTo>
                    <a:pt x="312" y="476"/>
                  </a:lnTo>
                  <a:lnTo>
                    <a:pt x="308" y="452"/>
                  </a:lnTo>
                  <a:lnTo>
                    <a:pt x="382" y="476"/>
                  </a:lnTo>
                  <a:lnTo>
                    <a:pt x="386" y="462"/>
                  </a:lnTo>
                  <a:lnTo>
                    <a:pt x="306" y="434"/>
                  </a:lnTo>
                  <a:lnTo>
                    <a:pt x="400" y="354"/>
                  </a:lnTo>
                  <a:lnTo>
                    <a:pt x="406" y="356"/>
                  </a:lnTo>
                  <a:lnTo>
                    <a:pt x="412" y="462"/>
                  </a:lnTo>
                  <a:lnTo>
                    <a:pt x="430" y="470"/>
                  </a:lnTo>
                  <a:lnTo>
                    <a:pt x="424" y="364"/>
                  </a:lnTo>
                  <a:lnTo>
                    <a:pt x="454" y="378"/>
                  </a:lnTo>
                  <a:lnTo>
                    <a:pt x="458" y="462"/>
                  </a:lnTo>
                  <a:lnTo>
                    <a:pt x="474" y="468"/>
                  </a:lnTo>
                  <a:lnTo>
                    <a:pt x="468" y="386"/>
                  </a:lnTo>
                  <a:lnTo>
                    <a:pt x="524" y="412"/>
                  </a:lnTo>
                  <a:lnTo>
                    <a:pt x="530" y="390"/>
                  </a:lnTo>
                  <a:lnTo>
                    <a:pt x="476" y="364"/>
                  </a:lnTo>
                  <a:lnTo>
                    <a:pt x="536" y="318"/>
                  </a:lnTo>
                  <a:lnTo>
                    <a:pt x="528" y="308"/>
                  </a:lnTo>
                  <a:close/>
                  <a:moveTo>
                    <a:pt x="358" y="206"/>
                  </a:moveTo>
                  <a:lnTo>
                    <a:pt x="318" y="246"/>
                  </a:lnTo>
                  <a:lnTo>
                    <a:pt x="268" y="220"/>
                  </a:lnTo>
                  <a:lnTo>
                    <a:pt x="256" y="162"/>
                  </a:lnTo>
                  <a:lnTo>
                    <a:pt x="358" y="206"/>
                  </a:lnTo>
                  <a:close/>
                  <a:moveTo>
                    <a:pt x="234" y="170"/>
                  </a:moveTo>
                  <a:lnTo>
                    <a:pt x="246" y="228"/>
                  </a:lnTo>
                  <a:lnTo>
                    <a:pt x="222" y="256"/>
                  </a:lnTo>
                  <a:lnTo>
                    <a:pt x="160" y="232"/>
                  </a:lnTo>
                  <a:lnTo>
                    <a:pt x="234" y="170"/>
                  </a:lnTo>
                  <a:close/>
                  <a:moveTo>
                    <a:pt x="154" y="254"/>
                  </a:moveTo>
                  <a:lnTo>
                    <a:pt x="214" y="280"/>
                  </a:lnTo>
                  <a:lnTo>
                    <a:pt x="216" y="312"/>
                  </a:lnTo>
                  <a:lnTo>
                    <a:pt x="214" y="310"/>
                  </a:lnTo>
                  <a:lnTo>
                    <a:pt x="162" y="346"/>
                  </a:lnTo>
                  <a:lnTo>
                    <a:pt x="154" y="254"/>
                  </a:lnTo>
                  <a:close/>
                  <a:moveTo>
                    <a:pt x="182" y="364"/>
                  </a:moveTo>
                  <a:lnTo>
                    <a:pt x="228" y="330"/>
                  </a:lnTo>
                  <a:lnTo>
                    <a:pt x="268" y="354"/>
                  </a:lnTo>
                  <a:lnTo>
                    <a:pt x="276" y="406"/>
                  </a:lnTo>
                  <a:lnTo>
                    <a:pt x="182" y="364"/>
                  </a:lnTo>
                  <a:close/>
                  <a:moveTo>
                    <a:pt x="278" y="336"/>
                  </a:moveTo>
                  <a:lnTo>
                    <a:pt x="238" y="316"/>
                  </a:lnTo>
                  <a:lnTo>
                    <a:pt x="234" y="274"/>
                  </a:lnTo>
                  <a:lnTo>
                    <a:pt x="264" y="242"/>
                  </a:lnTo>
                  <a:lnTo>
                    <a:pt x="312" y="268"/>
                  </a:lnTo>
                  <a:lnTo>
                    <a:pt x="318" y="308"/>
                  </a:lnTo>
                  <a:lnTo>
                    <a:pt x="278" y="336"/>
                  </a:lnTo>
                  <a:close/>
                  <a:moveTo>
                    <a:pt x="302" y="402"/>
                  </a:moveTo>
                  <a:lnTo>
                    <a:pt x="294" y="348"/>
                  </a:lnTo>
                  <a:lnTo>
                    <a:pt x="332" y="322"/>
                  </a:lnTo>
                  <a:lnTo>
                    <a:pt x="370" y="340"/>
                  </a:lnTo>
                  <a:lnTo>
                    <a:pt x="302" y="402"/>
                  </a:lnTo>
                  <a:close/>
                  <a:moveTo>
                    <a:pt x="340" y="298"/>
                  </a:moveTo>
                  <a:lnTo>
                    <a:pt x="334" y="262"/>
                  </a:lnTo>
                  <a:lnTo>
                    <a:pt x="374" y="226"/>
                  </a:lnTo>
                  <a:lnTo>
                    <a:pt x="382" y="318"/>
                  </a:lnTo>
                  <a:lnTo>
                    <a:pt x="340" y="298"/>
                  </a:ln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6" name="Freeform 27"/>
            <p:cNvSpPr>
              <a:spLocks/>
            </p:cNvSpPr>
            <p:nvPr/>
          </p:nvSpPr>
          <p:spPr bwMode="auto">
            <a:xfrm>
              <a:off x="785" y="654"/>
              <a:ext cx="773" cy="1138"/>
            </a:xfrm>
            <a:custGeom>
              <a:avLst/>
              <a:gdLst>
                <a:gd name="T0" fmla="*/ 387 w 387"/>
                <a:gd name="T1" fmla="*/ 462 h 569"/>
                <a:gd name="T2" fmla="*/ 258 w 387"/>
                <a:gd name="T3" fmla="*/ 404 h 569"/>
                <a:gd name="T4" fmla="*/ 372 w 387"/>
                <a:gd name="T5" fmla="*/ 365 h 569"/>
                <a:gd name="T6" fmla="*/ 255 w 387"/>
                <a:gd name="T7" fmla="*/ 288 h 569"/>
                <a:gd name="T8" fmla="*/ 348 w 387"/>
                <a:gd name="T9" fmla="*/ 247 h 569"/>
                <a:gd name="T10" fmla="*/ 199 w 387"/>
                <a:gd name="T11" fmla="*/ 0 h 569"/>
                <a:gd name="T12" fmla="*/ 46 w 387"/>
                <a:gd name="T13" fmla="*/ 264 h 569"/>
                <a:gd name="T14" fmla="*/ 149 w 387"/>
                <a:gd name="T15" fmla="*/ 285 h 569"/>
                <a:gd name="T16" fmla="*/ 15 w 387"/>
                <a:gd name="T17" fmla="*/ 371 h 569"/>
                <a:gd name="T18" fmla="*/ 134 w 387"/>
                <a:gd name="T19" fmla="*/ 398 h 569"/>
                <a:gd name="T20" fmla="*/ 5 w 387"/>
                <a:gd name="T21" fmla="*/ 462 h 569"/>
                <a:gd name="T22" fmla="*/ 101 w 387"/>
                <a:gd name="T23" fmla="*/ 489 h 569"/>
                <a:gd name="T24" fmla="*/ 0 w 387"/>
                <a:gd name="T25" fmla="*/ 569 h 569"/>
                <a:gd name="T26" fmla="*/ 387 w 387"/>
                <a:gd name="T27" fmla="*/ 565 h 569"/>
                <a:gd name="T28" fmla="*/ 288 w 387"/>
                <a:gd name="T29" fmla="*/ 484 h 569"/>
                <a:gd name="T30" fmla="*/ 387 w 387"/>
                <a:gd name="T31" fmla="*/ 462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87" h="569">
                  <a:moveTo>
                    <a:pt x="387" y="462"/>
                  </a:moveTo>
                  <a:cubicBezTo>
                    <a:pt x="328" y="452"/>
                    <a:pt x="258" y="404"/>
                    <a:pt x="258" y="404"/>
                  </a:cubicBezTo>
                  <a:cubicBezTo>
                    <a:pt x="258" y="404"/>
                    <a:pt x="325" y="414"/>
                    <a:pt x="372" y="365"/>
                  </a:cubicBezTo>
                  <a:cubicBezTo>
                    <a:pt x="299" y="365"/>
                    <a:pt x="255" y="288"/>
                    <a:pt x="255" y="288"/>
                  </a:cubicBezTo>
                  <a:cubicBezTo>
                    <a:pt x="255" y="288"/>
                    <a:pt x="314" y="294"/>
                    <a:pt x="348" y="247"/>
                  </a:cubicBezTo>
                  <a:cubicBezTo>
                    <a:pt x="200" y="224"/>
                    <a:pt x="226" y="17"/>
                    <a:pt x="199" y="0"/>
                  </a:cubicBezTo>
                  <a:cubicBezTo>
                    <a:pt x="181" y="29"/>
                    <a:pt x="202" y="221"/>
                    <a:pt x="46" y="264"/>
                  </a:cubicBezTo>
                  <a:cubicBezTo>
                    <a:pt x="44" y="290"/>
                    <a:pt x="106" y="302"/>
                    <a:pt x="149" y="285"/>
                  </a:cubicBezTo>
                  <a:cubicBezTo>
                    <a:pt x="129" y="320"/>
                    <a:pt x="73" y="358"/>
                    <a:pt x="15" y="371"/>
                  </a:cubicBezTo>
                  <a:cubicBezTo>
                    <a:pt x="56" y="418"/>
                    <a:pt x="134" y="398"/>
                    <a:pt x="134" y="398"/>
                  </a:cubicBezTo>
                  <a:cubicBezTo>
                    <a:pt x="134" y="398"/>
                    <a:pt x="79" y="459"/>
                    <a:pt x="5" y="462"/>
                  </a:cubicBezTo>
                  <a:cubicBezTo>
                    <a:pt x="29" y="489"/>
                    <a:pt x="61" y="502"/>
                    <a:pt x="101" y="489"/>
                  </a:cubicBezTo>
                  <a:cubicBezTo>
                    <a:pt x="111" y="522"/>
                    <a:pt x="0" y="569"/>
                    <a:pt x="0" y="569"/>
                  </a:cubicBezTo>
                  <a:cubicBezTo>
                    <a:pt x="0" y="569"/>
                    <a:pt x="0" y="569"/>
                    <a:pt x="387" y="565"/>
                  </a:cubicBezTo>
                  <a:cubicBezTo>
                    <a:pt x="387" y="565"/>
                    <a:pt x="277" y="515"/>
                    <a:pt x="288" y="484"/>
                  </a:cubicBezTo>
                  <a:cubicBezTo>
                    <a:pt x="317" y="502"/>
                    <a:pt x="351" y="497"/>
                    <a:pt x="387" y="462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7" name="Freeform 28"/>
            <p:cNvSpPr>
              <a:spLocks noEditPoints="1"/>
            </p:cNvSpPr>
            <p:nvPr/>
          </p:nvSpPr>
          <p:spPr bwMode="auto">
            <a:xfrm>
              <a:off x="3002" y="0"/>
              <a:ext cx="1373" cy="756"/>
            </a:xfrm>
            <a:custGeom>
              <a:avLst/>
              <a:gdLst>
                <a:gd name="T0" fmla="*/ 28 w 1373"/>
                <a:gd name="T1" fmla="*/ 210 h 756"/>
                <a:gd name="T2" fmla="*/ 202 w 1373"/>
                <a:gd name="T3" fmla="*/ 356 h 756"/>
                <a:gd name="T4" fmla="*/ 280 w 1373"/>
                <a:gd name="T5" fmla="*/ 134 h 756"/>
                <a:gd name="T6" fmla="*/ 304 w 1373"/>
                <a:gd name="T7" fmla="*/ 328 h 756"/>
                <a:gd name="T8" fmla="*/ 386 w 1373"/>
                <a:gd name="T9" fmla="*/ 108 h 756"/>
                <a:gd name="T10" fmla="*/ 374 w 1373"/>
                <a:gd name="T11" fmla="*/ 404 h 756"/>
                <a:gd name="T12" fmla="*/ 626 w 1373"/>
                <a:gd name="T13" fmla="*/ 388 h 756"/>
                <a:gd name="T14" fmla="*/ 396 w 1373"/>
                <a:gd name="T15" fmla="*/ 520 h 756"/>
                <a:gd name="T16" fmla="*/ 594 w 1373"/>
                <a:gd name="T17" fmla="*/ 512 h 756"/>
                <a:gd name="T18" fmla="*/ 590 w 1373"/>
                <a:gd name="T19" fmla="*/ 756 h 756"/>
                <a:gd name="T20" fmla="*/ 802 w 1373"/>
                <a:gd name="T21" fmla="*/ 656 h 756"/>
                <a:gd name="T22" fmla="*/ 668 w 1373"/>
                <a:gd name="T23" fmla="*/ 480 h 756"/>
                <a:gd name="T24" fmla="*/ 834 w 1373"/>
                <a:gd name="T25" fmla="*/ 556 h 756"/>
                <a:gd name="T26" fmla="*/ 702 w 1373"/>
                <a:gd name="T27" fmla="*/ 376 h 756"/>
                <a:gd name="T28" fmla="*/ 1020 w 1373"/>
                <a:gd name="T29" fmla="*/ 296 h 756"/>
                <a:gd name="T30" fmla="*/ 956 w 1373"/>
                <a:gd name="T31" fmla="*/ 594 h 756"/>
                <a:gd name="T32" fmla="*/ 1110 w 1373"/>
                <a:gd name="T33" fmla="*/ 400 h 756"/>
                <a:gd name="T34" fmla="*/ 1062 w 1373"/>
                <a:gd name="T35" fmla="*/ 638 h 756"/>
                <a:gd name="T36" fmla="*/ 1248 w 1373"/>
                <a:gd name="T37" fmla="*/ 558 h 756"/>
                <a:gd name="T38" fmla="*/ 1184 w 1373"/>
                <a:gd name="T39" fmla="*/ 390 h 756"/>
                <a:gd name="T40" fmla="*/ 1363 w 1373"/>
                <a:gd name="T41" fmla="*/ 308 h 756"/>
                <a:gd name="T42" fmla="*/ 1114 w 1373"/>
                <a:gd name="T43" fmla="*/ 308 h 756"/>
                <a:gd name="T44" fmla="*/ 1298 w 1373"/>
                <a:gd name="T45" fmla="*/ 222 h 756"/>
                <a:gd name="T46" fmla="*/ 1062 w 1373"/>
                <a:gd name="T47" fmla="*/ 248 h 756"/>
                <a:gd name="T48" fmla="*/ 1064 w 1373"/>
                <a:gd name="T49" fmla="*/ 0 h 756"/>
                <a:gd name="T50" fmla="*/ 924 w 1373"/>
                <a:gd name="T51" fmla="*/ 88 h 756"/>
                <a:gd name="T52" fmla="*/ 886 w 1373"/>
                <a:gd name="T53" fmla="*/ 0 h 756"/>
                <a:gd name="T54" fmla="*/ 734 w 1373"/>
                <a:gd name="T55" fmla="*/ 110 h 756"/>
                <a:gd name="T56" fmla="*/ 670 w 1373"/>
                <a:gd name="T57" fmla="*/ 0 h 756"/>
                <a:gd name="T58" fmla="*/ 448 w 1373"/>
                <a:gd name="T59" fmla="*/ 12 h 756"/>
                <a:gd name="T60" fmla="*/ 382 w 1373"/>
                <a:gd name="T61" fmla="*/ 0 h 756"/>
                <a:gd name="T62" fmla="*/ 334 w 1373"/>
                <a:gd name="T63" fmla="*/ 0 h 756"/>
                <a:gd name="T64" fmla="*/ 324 w 1373"/>
                <a:gd name="T65" fmla="*/ 52 h 756"/>
                <a:gd name="T66" fmla="*/ 160 w 1373"/>
                <a:gd name="T67" fmla="*/ 0 h 756"/>
                <a:gd name="T68" fmla="*/ 200 w 1373"/>
                <a:gd name="T69" fmla="*/ 92 h 756"/>
                <a:gd name="T70" fmla="*/ 760 w 1373"/>
                <a:gd name="T71" fmla="*/ 160 h 756"/>
                <a:gd name="T72" fmla="*/ 952 w 1373"/>
                <a:gd name="T73" fmla="*/ 218 h 756"/>
                <a:gd name="T74" fmla="*/ 760 w 1373"/>
                <a:gd name="T75" fmla="*/ 160 h 756"/>
                <a:gd name="T76" fmla="*/ 692 w 1373"/>
                <a:gd name="T77" fmla="*/ 140 h 756"/>
                <a:gd name="T78" fmla="*/ 472 w 1373"/>
                <a:gd name="T79" fmla="*/ 78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73" h="756">
                  <a:moveTo>
                    <a:pt x="0" y="156"/>
                  </a:moveTo>
                  <a:lnTo>
                    <a:pt x="28" y="210"/>
                  </a:lnTo>
                  <a:lnTo>
                    <a:pt x="238" y="148"/>
                  </a:lnTo>
                  <a:lnTo>
                    <a:pt x="202" y="356"/>
                  </a:lnTo>
                  <a:lnTo>
                    <a:pt x="240" y="358"/>
                  </a:lnTo>
                  <a:lnTo>
                    <a:pt x="280" y="134"/>
                  </a:lnTo>
                  <a:lnTo>
                    <a:pt x="340" y="118"/>
                  </a:lnTo>
                  <a:lnTo>
                    <a:pt x="304" y="328"/>
                  </a:lnTo>
                  <a:lnTo>
                    <a:pt x="346" y="332"/>
                  </a:lnTo>
                  <a:lnTo>
                    <a:pt x="386" y="108"/>
                  </a:lnTo>
                  <a:lnTo>
                    <a:pt x="610" y="346"/>
                  </a:lnTo>
                  <a:lnTo>
                    <a:pt x="374" y="404"/>
                  </a:lnTo>
                  <a:lnTo>
                    <a:pt x="360" y="454"/>
                  </a:lnTo>
                  <a:lnTo>
                    <a:pt x="626" y="388"/>
                  </a:lnTo>
                  <a:lnTo>
                    <a:pt x="604" y="468"/>
                  </a:lnTo>
                  <a:lnTo>
                    <a:pt x="396" y="520"/>
                  </a:lnTo>
                  <a:lnTo>
                    <a:pt x="384" y="566"/>
                  </a:lnTo>
                  <a:lnTo>
                    <a:pt x="594" y="512"/>
                  </a:lnTo>
                  <a:lnTo>
                    <a:pt x="530" y="750"/>
                  </a:lnTo>
                  <a:lnTo>
                    <a:pt x="590" y="756"/>
                  </a:lnTo>
                  <a:lnTo>
                    <a:pt x="656" y="524"/>
                  </a:lnTo>
                  <a:lnTo>
                    <a:pt x="802" y="656"/>
                  </a:lnTo>
                  <a:lnTo>
                    <a:pt x="824" y="626"/>
                  </a:lnTo>
                  <a:lnTo>
                    <a:pt x="668" y="480"/>
                  </a:lnTo>
                  <a:lnTo>
                    <a:pt x="686" y="422"/>
                  </a:lnTo>
                  <a:lnTo>
                    <a:pt x="834" y="556"/>
                  </a:lnTo>
                  <a:lnTo>
                    <a:pt x="860" y="524"/>
                  </a:lnTo>
                  <a:lnTo>
                    <a:pt x="702" y="376"/>
                  </a:lnTo>
                  <a:lnTo>
                    <a:pt x="1008" y="284"/>
                  </a:lnTo>
                  <a:lnTo>
                    <a:pt x="1020" y="296"/>
                  </a:lnTo>
                  <a:lnTo>
                    <a:pt x="924" y="554"/>
                  </a:lnTo>
                  <a:lnTo>
                    <a:pt x="956" y="594"/>
                  </a:lnTo>
                  <a:lnTo>
                    <a:pt x="1054" y="336"/>
                  </a:lnTo>
                  <a:lnTo>
                    <a:pt x="1110" y="400"/>
                  </a:lnTo>
                  <a:lnTo>
                    <a:pt x="1032" y="602"/>
                  </a:lnTo>
                  <a:lnTo>
                    <a:pt x="1062" y="638"/>
                  </a:lnTo>
                  <a:lnTo>
                    <a:pt x="1138" y="432"/>
                  </a:lnTo>
                  <a:lnTo>
                    <a:pt x="1248" y="558"/>
                  </a:lnTo>
                  <a:lnTo>
                    <a:pt x="1284" y="510"/>
                  </a:lnTo>
                  <a:lnTo>
                    <a:pt x="1184" y="390"/>
                  </a:lnTo>
                  <a:lnTo>
                    <a:pt x="1373" y="344"/>
                  </a:lnTo>
                  <a:lnTo>
                    <a:pt x="1363" y="308"/>
                  </a:lnTo>
                  <a:lnTo>
                    <a:pt x="1154" y="356"/>
                  </a:lnTo>
                  <a:lnTo>
                    <a:pt x="1114" y="308"/>
                  </a:lnTo>
                  <a:lnTo>
                    <a:pt x="1312" y="262"/>
                  </a:lnTo>
                  <a:lnTo>
                    <a:pt x="1298" y="222"/>
                  </a:lnTo>
                  <a:lnTo>
                    <a:pt x="1082" y="270"/>
                  </a:lnTo>
                  <a:lnTo>
                    <a:pt x="1062" y="248"/>
                  </a:lnTo>
                  <a:lnTo>
                    <a:pt x="1136" y="0"/>
                  </a:lnTo>
                  <a:lnTo>
                    <a:pt x="1064" y="0"/>
                  </a:lnTo>
                  <a:lnTo>
                    <a:pt x="1004" y="180"/>
                  </a:lnTo>
                  <a:lnTo>
                    <a:pt x="924" y="88"/>
                  </a:lnTo>
                  <a:lnTo>
                    <a:pt x="946" y="0"/>
                  </a:lnTo>
                  <a:lnTo>
                    <a:pt x="886" y="0"/>
                  </a:lnTo>
                  <a:lnTo>
                    <a:pt x="856" y="88"/>
                  </a:lnTo>
                  <a:lnTo>
                    <a:pt x="734" y="110"/>
                  </a:lnTo>
                  <a:lnTo>
                    <a:pt x="662" y="22"/>
                  </a:lnTo>
                  <a:lnTo>
                    <a:pt x="670" y="0"/>
                  </a:lnTo>
                  <a:lnTo>
                    <a:pt x="512" y="0"/>
                  </a:lnTo>
                  <a:lnTo>
                    <a:pt x="448" y="12"/>
                  </a:lnTo>
                  <a:lnTo>
                    <a:pt x="452" y="0"/>
                  </a:lnTo>
                  <a:lnTo>
                    <a:pt x="382" y="0"/>
                  </a:lnTo>
                  <a:lnTo>
                    <a:pt x="372" y="36"/>
                  </a:lnTo>
                  <a:lnTo>
                    <a:pt x="334" y="0"/>
                  </a:lnTo>
                  <a:lnTo>
                    <a:pt x="270" y="0"/>
                  </a:lnTo>
                  <a:lnTo>
                    <a:pt x="324" y="52"/>
                  </a:lnTo>
                  <a:lnTo>
                    <a:pt x="242" y="78"/>
                  </a:lnTo>
                  <a:lnTo>
                    <a:pt x="160" y="0"/>
                  </a:lnTo>
                  <a:lnTo>
                    <a:pt x="104" y="0"/>
                  </a:lnTo>
                  <a:lnTo>
                    <a:pt x="200" y="92"/>
                  </a:lnTo>
                  <a:lnTo>
                    <a:pt x="0" y="156"/>
                  </a:lnTo>
                  <a:close/>
                  <a:moveTo>
                    <a:pt x="760" y="160"/>
                  </a:moveTo>
                  <a:lnTo>
                    <a:pt x="880" y="138"/>
                  </a:lnTo>
                  <a:lnTo>
                    <a:pt x="952" y="218"/>
                  </a:lnTo>
                  <a:lnTo>
                    <a:pt x="722" y="294"/>
                  </a:lnTo>
                  <a:lnTo>
                    <a:pt x="760" y="160"/>
                  </a:lnTo>
                  <a:close/>
                  <a:moveTo>
                    <a:pt x="622" y="44"/>
                  </a:moveTo>
                  <a:lnTo>
                    <a:pt x="692" y="140"/>
                  </a:lnTo>
                  <a:lnTo>
                    <a:pt x="656" y="276"/>
                  </a:lnTo>
                  <a:lnTo>
                    <a:pt x="472" y="78"/>
                  </a:lnTo>
                  <a:lnTo>
                    <a:pt x="622" y="44"/>
                  </a:ln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8" name="Freeform 29"/>
            <p:cNvSpPr>
              <a:spLocks/>
            </p:cNvSpPr>
            <p:nvPr/>
          </p:nvSpPr>
          <p:spPr bwMode="auto">
            <a:xfrm>
              <a:off x="4250" y="0"/>
              <a:ext cx="147" cy="86"/>
            </a:xfrm>
            <a:custGeom>
              <a:avLst/>
              <a:gdLst>
                <a:gd name="T0" fmla="*/ 99 w 147"/>
                <a:gd name="T1" fmla="*/ 86 h 86"/>
                <a:gd name="T2" fmla="*/ 147 w 147"/>
                <a:gd name="T3" fmla="*/ 66 h 86"/>
                <a:gd name="T4" fmla="*/ 68 w 147"/>
                <a:gd name="T5" fmla="*/ 0 h 86"/>
                <a:gd name="T6" fmla="*/ 0 w 147"/>
                <a:gd name="T7" fmla="*/ 0 h 86"/>
                <a:gd name="T8" fmla="*/ 99 w 147"/>
                <a:gd name="T9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7" h="86">
                  <a:moveTo>
                    <a:pt x="99" y="86"/>
                  </a:moveTo>
                  <a:lnTo>
                    <a:pt x="147" y="66"/>
                  </a:lnTo>
                  <a:lnTo>
                    <a:pt x="68" y="0"/>
                  </a:lnTo>
                  <a:lnTo>
                    <a:pt x="0" y="0"/>
                  </a:lnTo>
                  <a:lnTo>
                    <a:pt x="99" y="86"/>
                  </a:ln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auto">
            <a:xfrm>
              <a:off x="1456" y="930"/>
              <a:ext cx="664" cy="1078"/>
            </a:xfrm>
            <a:custGeom>
              <a:avLst/>
              <a:gdLst>
                <a:gd name="T0" fmla="*/ 332 w 332"/>
                <a:gd name="T1" fmla="*/ 437 h 539"/>
                <a:gd name="T2" fmla="*/ 221 w 332"/>
                <a:gd name="T3" fmla="*/ 384 h 539"/>
                <a:gd name="T4" fmla="*/ 319 w 332"/>
                <a:gd name="T5" fmla="*/ 345 h 539"/>
                <a:gd name="T6" fmla="*/ 219 w 332"/>
                <a:gd name="T7" fmla="*/ 272 h 539"/>
                <a:gd name="T8" fmla="*/ 299 w 332"/>
                <a:gd name="T9" fmla="*/ 234 h 539"/>
                <a:gd name="T10" fmla="*/ 171 w 332"/>
                <a:gd name="T11" fmla="*/ 0 h 539"/>
                <a:gd name="T12" fmla="*/ 40 w 332"/>
                <a:gd name="T13" fmla="*/ 250 h 539"/>
                <a:gd name="T14" fmla="*/ 129 w 332"/>
                <a:gd name="T15" fmla="*/ 269 h 539"/>
                <a:gd name="T16" fmla="*/ 12 w 332"/>
                <a:gd name="T17" fmla="*/ 352 h 539"/>
                <a:gd name="T18" fmla="*/ 115 w 332"/>
                <a:gd name="T19" fmla="*/ 377 h 539"/>
                <a:gd name="T20" fmla="*/ 5 w 332"/>
                <a:gd name="T21" fmla="*/ 437 h 539"/>
                <a:gd name="T22" fmla="*/ 87 w 332"/>
                <a:gd name="T23" fmla="*/ 462 h 539"/>
                <a:gd name="T24" fmla="*/ 0 w 332"/>
                <a:gd name="T25" fmla="*/ 539 h 539"/>
                <a:gd name="T26" fmla="*/ 332 w 332"/>
                <a:gd name="T27" fmla="*/ 535 h 539"/>
                <a:gd name="T28" fmla="*/ 248 w 332"/>
                <a:gd name="T29" fmla="*/ 459 h 539"/>
                <a:gd name="T30" fmla="*/ 332 w 332"/>
                <a:gd name="T31" fmla="*/ 437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32" h="539">
                  <a:moveTo>
                    <a:pt x="332" y="437"/>
                  </a:moveTo>
                  <a:cubicBezTo>
                    <a:pt x="281" y="429"/>
                    <a:pt x="221" y="384"/>
                    <a:pt x="221" y="384"/>
                  </a:cubicBezTo>
                  <a:cubicBezTo>
                    <a:pt x="221" y="384"/>
                    <a:pt x="279" y="391"/>
                    <a:pt x="319" y="345"/>
                  </a:cubicBezTo>
                  <a:cubicBezTo>
                    <a:pt x="257" y="345"/>
                    <a:pt x="219" y="272"/>
                    <a:pt x="219" y="272"/>
                  </a:cubicBezTo>
                  <a:cubicBezTo>
                    <a:pt x="219" y="272"/>
                    <a:pt x="269" y="279"/>
                    <a:pt x="299" y="234"/>
                  </a:cubicBezTo>
                  <a:cubicBezTo>
                    <a:pt x="171" y="212"/>
                    <a:pt x="194" y="16"/>
                    <a:pt x="171" y="0"/>
                  </a:cubicBezTo>
                  <a:cubicBezTo>
                    <a:pt x="156" y="28"/>
                    <a:pt x="174" y="209"/>
                    <a:pt x="40" y="250"/>
                  </a:cubicBezTo>
                  <a:cubicBezTo>
                    <a:pt x="37" y="275"/>
                    <a:pt x="92" y="286"/>
                    <a:pt x="129" y="269"/>
                  </a:cubicBezTo>
                  <a:cubicBezTo>
                    <a:pt x="110" y="303"/>
                    <a:pt x="62" y="339"/>
                    <a:pt x="12" y="352"/>
                  </a:cubicBezTo>
                  <a:cubicBezTo>
                    <a:pt x="47" y="396"/>
                    <a:pt x="115" y="377"/>
                    <a:pt x="115" y="377"/>
                  </a:cubicBezTo>
                  <a:cubicBezTo>
                    <a:pt x="115" y="377"/>
                    <a:pt x="68" y="434"/>
                    <a:pt x="5" y="437"/>
                  </a:cubicBezTo>
                  <a:cubicBezTo>
                    <a:pt x="24" y="462"/>
                    <a:pt x="53" y="475"/>
                    <a:pt x="87" y="462"/>
                  </a:cubicBezTo>
                  <a:cubicBezTo>
                    <a:pt x="95" y="495"/>
                    <a:pt x="0" y="539"/>
                    <a:pt x="0" y="539"/>
                  </a:cubicBezTo>
                  <a:cubicBezTo>
                    <a:pt x="0" y="539"/>
                    <a:pt x="0" y="539"/>
                    <a:pt x="332" y="535"/>
                  </a:cubicBezTo>
                  <a:cubicBezTo>
                    <a:pt x="332" y="535"/>
                    <a:pt x="238" y="489"/>
                    <a:pt x="248" y="459"/>
                  </a:cubicBezTo>
                  <a:cubicBezTo>
                    <a:pt x="272" y="475"/>
                    <a:pt x="302" y="471"/>
                    <a:pt x="332" y="437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0" name="Freeform 31"/>
            <p:cNvSpPr>
              <a:spLocks/>
            </p:cNvSpPr>
            <p:nvPr/>
          </p:nvSpPr>
          <p:spPr bwMode="auto">
            <a:xfrm>
              <a:off x="1" y="1034"/>
              <a:ext cx="5758" cy="3240"/>
            </a:xfrm>
            <a:custGeom>
              <a:avLst/>
              <a:gdLst>
                <a:gd name="T0" fmla="*/ 2509 w 2880"/>
                <a:gd name="T1" fmla="*/ 14 h 1620"/>
                <a:gd name="T2" fmla="*/ 708 w 2880"/>
                <a:gd name="T3" fmla="*/ 529 h 1620"/>
                <a:gd name="T4" fmla="*/ 0 w 2880"/>
                <a:gd name="T5" fmla="*/ 175 h 1620"/>
                <a:gd name="T6" fmla="*/ 0 w 2880"/>
                <a:gd name="T7" fmla="*/ 1620 h 1620"/>
                <a:gd name="T8" fmla="*/ 2880 w 2880"/>
                <a:gd name="T9" fmla="*/ 1620 h 1620"/>
                <a:gd name="T10" fmla="*/ 2880 w 2880"/>
                <a:gd name="T11" fmla="*/ 25 h 1620"/>
                <a:gd name="T12" fmla="*/ 2509 w 2880"/>
                <a:gd name="T13" fmla="*/ 14 h 1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0" h="1620">
                  <a:moveTo>
                    <a:pt x="2509" y="14"/>
                  </a:moveTo>
                  <a:cubicBezTo>
                    <a:pt x="2049" y="59"/>
                    <a:pt x="1632" y="585"/>
                    <a:pt x="708" y="529"/>
                  </a:cubicBezTo>
                  <a:cubicBezTo>
                    <a:pt x="436" y="512"/>
                    <a:pt x="265" y="198"/>
                    <a:pt x="0" y="175"/>
                  </a:cubicBezTo>
                  <a:cubicBezTo>
                    <a:pt x="0" y="1620"/>
                    <a:pt x="0" y="1620"/>
                    <a:pt x="0" y="1620"/>
                  </a:cubicBezTo>
                  <a:cubicBezTo>
                    <a:pt x="268" y="1620"/>
                    <a:pt x="982" y="1620"/>
                    <a:pt x="2880" y="1620"/>
                  </a:cubicBezTo>
                  <a:cubicBezTo>
                    <a:pt x="2880" y="25"/>
                    <a:pt x="2880" y="25"/>
                    <a:pt x="2880" y="25"/>
                  </a:cubicBezTo>
                  <a:cubicBezTo>
                    <a:pt x="2780" y="6"/>
                    <a:pt x="2658" y="0"/>
                    <a:pt x="2509" y="14"/>
                  </a:cubicBezTo>
                  <a:close/>
                </a:path>
              </a:pathLst>
            </a:custGeom>
            <a:solidFill>
              <a:srgbClr val="7ED7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1" name="Freeform 32"/>
            <p:cNvSpPr>
              <a:spLocks/>
            </p:cNvSpPr>
            <p:nvPr/>
          </p:nvSpPr>
          <p:spPr bwMode="auto">
            <a:xfrm>
              <a:off x="1" y="1308"/>
              <a:ext cx="5758" cy="3012"/>
            </a:xfrm>
            <a:custGeom>
              <a:avLst/>
              <a:gdLst>
                <a:gd name="T0" fmla="*/ 2880 w 2880"/>
                <a:gd name="T1" fmla="*/ 1506 h 1506"/>
                <a:gd name="T2" fmla="*/ 2880 w 2880"/>
                <a:gd name="T3" fmla="*/ 1037 h 1506"/>
                <a:gd name="T4" fmla="*/ 1208 w 2880"/>
                <a:gd name="T5" fmla="*/ 422 h 1506"/>
                <a:gd name="T6" fmla="*/ 0 w 2880"/>
                <a:gd name="T7" fmla="*/ 0 h 1506"/>
                <a:gd name="T8" fmla="*/ 0 w 2880"/>
                <a:gd name="T9" fmla="*/ 1506 h 1506"/>
                <a:gd name="T10" fmla="*/ 2880 w 2880"/>
                <a:gd name="T11" fmla="*/ 1506 h 1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1506">
                  <a:moveTo>
                    <a:pt x="2880" y="1506"/>
                  </a:moveTo>
                  <a:cubicBezTo>
                    <a:pt x="2880" y="1037"/>
                    <a:pt x="2880" y="1037"/>
                    <a:pt x="2880" y="1037"/>
                  </a:cubicBezTo>
                  <a:cubicBezTo>
                    <a:pt x="2462" y="1120"/>
                    <a:pt x="1893" y="1045"/>
                    <a:pt x="1208" y="422"/>
                  </a:cubicBezTo>
                  <a:cubicBezTo>
                    <a:pt x="850" y="97"/>
                    <a:pt x="334" y="15"/>
                    <a:pt x="0" y="0"/>
                  </a:cubicBezTo>
                  <a:cubicBezTo>
                    <a:pt x="0" y="1506"/>
                    <a:pt x="0" y="1506"/>
                    <a:pt x="0" y="1506"/>
                  </a:cubicBezTo>
                  <a:lnTo>
                    <a:pt x="2880" y="1506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CF4FC"/>
                </a:gs>
                <a:gs pos="100000">
                  <a:srgbClr val="F0FAFE"/>
                </a:gs>
              </a:gsLst>
              <a:lin ang="162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2" name="Freeform 33"/>
            <p:cNvSpPr>
              <a:spLocks/>
            </p:cNvSpPr>
            <p:nvPr/>
          </p:nvSpPr>
          <p:spPr bwMode="auto">
            <a:xfrm>
              <a:off x="1" y="200"/>
              <a:ext cx="696" cy="1364"/>
            </a:xfrm>
            <a:custGeom>
              <a:avLst/>
              <a:gdLst>
                <a:gd name="T0" fmla="*/ 213 w 348"/>
                <a:gd name="T1" fmla="*/ 582 h 682"/>
                <a:gd name="T2" fmla="*/ 348 w 348"/>
                <a:gd name="T3" fmla="*/ 556 h 682"/>
                <a:gd name="T4" fmla="*/ 169 w 348"/>
                <a:gd name="T5" fmla="*/ 487 h 682"/>
                <a:gd name="T6" fmla="*/ 327 w 348"/>
                <a:gd name="T7" fmla="*/ 439 h 682"/>
                <a:gd name="T8" fmla="*/ 166 w 348"/>
                <a:gd name="T9" fmla="*/ 346 h 682"/>
                <a:gd name="T10" fmla="*/ 295 w 348"/>
                <a:gd name="T11" fmla="*/ 298 h 682"/>
                <a:gd name="T12" fmla="*/ 89 w 348"/>
                <a:gd name="T13" fmla="*/ 0 h 682"/>
                <a:gd name="T14" fmla="*/ 0 w 348"/>
                <a:gd name="T15" fmla="*/ 251 h 682"/>
                <a:gd name="T16" fmla="*/ 0 w 348"/>
                <a:gd name="T17" fmla="*/ 348 h 682"/>
                <a:gd name="T18" fmla="*/ 21 w 348"/>
                <a:gd name="T19" fmla="*/ 342 h 682"/>
                <a:gd name="T20" fmla="*/ 0 w 348"/>
                <a:gd name="T21" fmla="*/ 366 h 682"/>
                <a:gd name="T22" fmla="*/ 0 w 348"/>
                <a:gd name="T23" fmla="*/ 480 h 682"/>
                <a:gd name="T24" fmla="*/ 1 w 348"/>
                <a:gd name="T25" fmla="*/ 479 h 682"/>
                <a:gd name="T26" fmla="*/ 0 w 348"/>
                <a:gd name="T27" fmla="*/ 480 h 682"/>
                <a:gd name="T28" fmla="*/ 0 w 348"/>
                <a:gd name="T29" fmla="*/ 682 h 682"/>
                <a:gd name="T30" fmla="*/ 348 w 348"/>
                <a:gd name="T31" fmla="*/ 679 h 682"/>
                <a:gd name="T32" fmla="*/ 213 w 348"/>
                <a:gd name="T33" fmla="*/ 582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8" h="682">
                  <a:moveTo>
                    <a:pt x="213" y="582"/>
                  </a:moveTo>
                  <a:cubicBezTo>
                    <a:pt x="251" y="604"/>
                    <a:pt x="299" y="598"/>
                    <a:pt x="348" y="556"/>
                  </a:cubicBezTo>
                  <a:cubicBezTo>
                    <a:pt x="267" y="545"/>
                    <a:pt x="169" y="487"/>
                    <a:pt x="169" y="487"/>
                  </a:cubicBezTo>
                  <a:cubicBezTo>
                    <a:pt x="169" y="487"/>
                    <a:pt x="262" y="498"/>
                    <a:pt x="327" y="439"/>
                  </a:cubicBezTo>
                  <a:cubicBezTo>
                    <a:pt x="227" y="439"/>
                    <a:pt x="166" y="346"/>
                    <a:pt x="166" y="346"/>
                  </a:cubicBezTo>
                  <a:cubicBezTo>
                    <a:pt x="166" y="346"/>
                    <a:pt x="247" y="355"/>
                    <a:pt x="295" y="298"/>
                  </a:cubicBezTo>
                  <a:cubicBezTo>
                    <a:pt x="90" y="270"/>
                    <a:pt x="126" y="20"/>
                    <a:pt x="89" y="0"/>
                  </a:cubicBezTo>
                  <a:cubicBezTo>
                    <a:pt x="71" y="27"/>
                    <a:pt x="83" y="162"/>
                    <a:pt x="0" y="251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7" y="346"/>
                    <a:pt x="14" y="344"/>
                    <a:pt x="21" y="342"/>
                  </a:cubicBezTo>
                  <a:cubicBezTo>
                    <a:pt x="15" y="350"/>
                    <a:pt x="8" y="358"/>
                    <a:pt x="0" y="366"/>
                  </a:cubicBezTo>
                  <a:cubicBezTo>
                    <a:pt x="0" y="480"/>
                    <a:pt x="0" y="480"/>
                    <a:pt x="0" y="480"/>
                  </a:cubicBezTo>
                  <a:cubicBezTo>
                    <a:pt x="0" y="480"/>
                    <a:pt x="1" y="479"/>
                    <a:pt x="1" y="479"/>
                  </a:cubicBezTo>
                  <a:cubicBezTo>
                    <a:pt x="1" y="479"/>
                    <a:pt x="0" y="480"/>
                    <a:pt x="0" y="480"/>
                  </a:cubicBezTo>
                  <a:cubicBezTo>
                    <a:pt x="0" y="682"/>
                    <a:pt x="0" y="682"/>
                    <a:pt x="0" y="682"/>
                  </a:cubicBezTo>
                  <a:cubicBezTo>
                    <a:pt x="78" y="682"/>
                    <a:pt x="189" y="681"/>
                    <a:pt x="348" y="679"/>
                  </a:cubicBezTo>
                  <a:cubicBezTo>
                    <a:pt x="348" y="679"/>
                    <a:pt x="197" y="621"/>
                    <a:pt x="213" y="582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3" name="Freeform 34"/>
            <p:cNvSpPr>
              <a:spLocks/>
            </p:cNvSpPr>
            <p:nvPr/>
          </p:nvSpPr>
          <p:spPr bwMode="auto">
            <a:xfrm>
              <a:off x="2668" y="2048"/>
              <a:ext cx="622" cy="976"/>
            </a:xfrm>
            <a:custGeom>
              <a:avLst/>
              <a:gdLst>
                <a:gd name="T0" fmla="*/ 311 w 311"/>
                <a:gd name="T1" fmla="*/ 309 h 488"/>
                <a:gd name="T2" fmla="*/ 213 w 311"/>
                <a:gd name="T3" fmla="*/ 267 h 488"/>
                <a:gd name="T4" fmla="*/ 305 w 311"/>
                <a:gd name="T5" fmla="*/ 248 h 488"/>
                <a:gd name="T6" fmla="*/ 202 w 311"/>
                <a:gd name="T7" fmla="*/ 190 h 488"/>
                <a:gd name="T8" fmla="*/ 280 w 311"/>
                <a:gd name="T9" fmla="*/ 177 h 488"/>
                <a:gd name="T10" fmla="*/ 164 w 311"/>
                <a:gd name="T11" fmla="*/ 0 h 488"/>
                <a:gd name="T12" fmla="*/ 49 w 311"/>
                <a:gd name="T13" fmla="*/ 166 h 488"/>
                <a:gd name="T14" fmla="*/ 121 w 311"/>
                <a:gd name="T15" fmla="*/ 193 h 488"/>
                <a:gd name="T16" fmla="*/ 31 w 311"/>
                <a:gd name="T17" fmla="*/ 244 h 488"/>
                <a:gd name="T18" fmla="*/ 119 w 311"/>
                <a:gd name="T19" fmla="*/ 271 h 488"/>
                <a:gd name="T20" fmla="*/ 20 w 311"/>
                <a:gd name="T21" fmla="*/ 309 h 488"/>
                <a:gd name="T22" fmla="*/ 95 w 311"/>
                <a:gd name="T23" fmla="*/ 323 h 488"/>
                <a:gd name="T24" fmla="*/ 0 w 311"/>
                <a:gd name="T25" fmla="*/ 441 h 488"/>
                <a:gd name="T26" fmla="*/ 288 w 311"/>
                <a:gd name="T27" fmla="*/ 488 h 488"/>
                <a:gd name="T28" fmla="*/ 220 w 311"/>
                <a:gd name="T29" fmla="*/ 357 h 488"/>
                <a:gd name="T30" fmla="*/ 311 w 311"/>
                <a:gd name="T31" fmla="*/ 309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1" h="488">
                  <a:moveTo>
                    <a:pt x="311" y="309"/>
                  </a:moveTo>
                  <a:cubicBezTo>
                    <a:pt x="256" y="306"/>
                    <a:pt x="213" y="267"/>
                    <a:pt x="213" y="267"/>
                  </a:cubicBezTo>
                  <a:cubicBezTo>
                    <a:pt x="213" y="267"/>
                    <a:pt x="274" y="280"/>
                    <a:pt x="305" y="248"/>
                  </a:cubicBezTo>
                  <a:cubicBezTo>
                    <a:pt x="260" y="239"/>
                    <a:pt x="217" y="214"/>
                    <a:pt x="202" y="190"/>
                  </a:cubicBezTo>
                  <a:cubicBezTo>
                    <a:pt x="234" y="202"/>
                    <a:pt x="283" y="194"/>
                    <a:pt x="280" y="177"/>
                  </a:cubicBezTo>
                  <a:cubicBezTo>
                    <a:pt x="161" y="148"/>
                    <a:pt x="177" y="20"/>
                    <a:pt x="164" y="0"/>
                  </a:cubicBezTo>
                  <a:cubicBezTo>
                    <a:pt x="143" y="11"/>
                    <a:pt x="163" y="150"/>
                    <a:pt x="49" y="166"/>
                  </a:cubicBezTo>
                  <a:cubicBezTo>
                    <a:pt x="76" y="197"/>
                    <a:pt x="121" y="193"/>
                    <a:pt x="121" y="193"/>
                  </a:cubicBezTo>
                  <a:cubicBezTo>
                    <a:pt x="121" y="193"/>
                    <a:pt x="87" y="244"/>
                    <a:pt x="31" y="244"/>
                  </a:cubicBezTo>
                  <a:cubicBezTo>
                    <a:pt x="68" y="277"/>
                    <a:pt x="119" y="271"/>
                    <a:pt x="119" y="271"/>
                  </a:cubicBezTo>
                  <a:cubicBezTo>
                    <a:pt x="119" y="271"/>
                    <a:pt x="65" y="303"/>
                    <a:pt x="20" y="309"/>
                  </a:cubicBezTo>
                  <a:cubicBezTo>
                    <a:pt x="47" y="332"/>
                    <a:pt x="74" y="335"/>
                    <a:pt x="95" y="323"/>
                  </a:cubicBezTo>
                  <a:cubicBezTo>
                    <a:pt x="104" y="345"/>
                    <a:pt x="0" y="441"/>
                    <a:pt x="0" y="441"/>
                  </a:cubicBezTo>
                  <a:cubicBezTo>
                    <a:pt x="288" y="488"/>
                    <a:pt x="288" y="488"/>
                    <a:pt x="288" y="488"/>
                  </a:cubicBezTo>
                  <a:cubicBezTo>
                    <a:pt x="288" y="488"/>
                    <a:pt x="213" y="380"/>
                    <a:pt x="220" y="357"/>
                  </a:cubicBezTo>
                  <a:cubicBezTo>
                    <a:pt x="251" y="366"/>
                    <a:pt x="294" y="326"/>
                    <a:pt x="311" y="309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4" name="Freeform 35"/>
            <p:cNvSpPr>
              <a:spLocks/>
            </p:cNvSpPr>
            <p:nvPr/>
          </p:nvSpPr>
          <p:spPr bwMode="auto">
            <a:xfrm>
              <a:off x="1936" y="1526"/>
              <a:ext cx="602" cy="722"/>
            </a:xfrm>
            <a:custGeom>
              <a:avLst/>
              <a:gdLst>
                <a:gd name="T0" fmla="*/ 170 w 301"/>
                <a:gd name="T1" fmla="*/ 280 h 361"/>
                <a:gd name="T2" fmla="*/ 238 w 301"/>
                <a:gd name="T3" fmla="*/ 249 h 361"/>
                <a:gd name="T4" fmla="*/ 159 w 301"/>
                <a:gd name="T5" fmla="*/ 219 h 361"/>
                <a:gd name="T6" fmla="*/ 229 w 301"/>
                <a:gd name="T7" fmla="*/ 197 h 361"/>
                <a:gd name="T8" fmla="*/ 157 w 301"/>
                <a:gd name="T9" fmla="*/ 156 h 361"/>
                <a:gd name="T10" fmla="*/ 215 w 301"/>
                <a:gd name="T11" fmla="*/ 134 h 361"/>
                <a:gd name="T12" fmla="*/ 123 w 301"/>
                <a:gd name="T13" fmla="*/ 0 h 361"/>
                <a:gd name="T14" fmla="*/ 29 w 301"/>
                <a:gd name="T15" fmla="*/ 143 h 361"/>
                <a:gd name="T16" fmla="*/ 92 w 301"/>
                <a:gd name="T17" fmla="*/ 153 h 361"/>
                <a:gd name="T18" fmla="*/ 9 w 301"/>
                <a:gd name="T19" fmla="*/ 200 h 361"/>
                <a:gd name="T20" fmla="*/ 83 w 301"/>
                <a:gd name="T21" fmla="*/ 215 h 361"/>
                <a:gd name="T22" fmla="*/ 3 w 301"/>
                <a:gd name="T23" fmla="*/ 249 h 361"/>
                <a:gd name="T24" fmla="*/ 63 w 301"/>
                <a:gd name="T25" fmla="*/ 264 h 361"/>
                <a:gd name="T26" fmla="*/ 0 w 301"/>
                <a:gd name="T27" fmla="*/ 307 h 361"/>
                <a:gd name="T28" fmla="*/ 301 w 301"/>
                <a:gd name="T29" fmla="*/ 361 h 361"/>
                <a:gd name="T30" fmla="*/ 170 w 301"/>
                <a:gd name="T31" fmla="*/ 280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1" h="361">
                  <a:moveTo>
                    <a:pt x="170" y="280"/>
                  </a:moveTo>
                  <a:cubicBezTo>
                    <a:pt x="187" y="290"/>
                    <a:pt x="217" y="269"/>
                    <a:pt x="238" y="249"/>
                  </a:cubicBezTo>
                  <a:cubicBezTo>
                    <a:pt x="202" y="245"/>
                    <a:pt x="159" y="219"/>
                    <a:pt x="159" y="219"/>
                  </a:cubicBezTo>
                  <a:cubicBezTo>
                    <a:pt x="159" y="219"/>
                    <a:pt x="200" y="223"/>
                    <a:pt x="229" y="197"/>
                  </a:cubicBezTo>
                  <a:cubicBezTo>
                    <a:pt x="184" y="197"/>
                    <a:pt x="157" y="156"/>
                    <a:pt x="157" y="156"/>
                  </a:cubicBezTo>
                  <a:cubicBezTo>
                    <a:pt x="157" y="156"/>
                    <a:pt x="193" y="159"/>
                    <a:pt x="215" y="134"/>
                  </a:cubicBezTo>
                  <a:cubicBezTo>
                    <a:pt x="123" y="121"/>
                    <a:pt x="139" y="9"/>
                    <a:pt x="123" y="0"/>
                  </a:cubicBezTo>
                  <a:cubicBezTo>
                    <a:pt x="112" y="17"/>
                    <a:pt x="125" y="120"/>
                    <a:pt x="29" y="143"/>
                  </a:cubicBezTo>
                  <a:cubicBezTo>
                    <a:pt x="27" y="157"/>
                    <a:pt x="66" y="163"/>
                    <a:pt x="92" y="153"/>
                  </a:cubicBezTo>
                  <a:cubicBezTo>
                    <a:pt x="79" y="173"/>
                    <a:pt x="45" y="193"/>
                    <a:pt x="9" y="200"/>
                  </a:cubicBezTo>
                  <a:cubicBezTo>
                    <a:pt x="34" y="226"/>
                    <a:pt x="83" y="215"/>
                    <a:pt x="83" y="215"/>
                  </a:cubicBezTo>
                  <a:cubicBezTo>
                    <a:pt x="83" y="215"/>
                    <a:pt x="49" y="247"/>
                    <a:pt x="3" y="249"/>
                  </a:cubicBezTo>
                  <a:cubicBezTo>
                    <a:pt x="18" y="264"/>
                    <a:pt x="38" y="271"/>
                    <a:pt x="63" y="264"/>
                  </a:cubicBezTo>
                  <a:cubicBezTo>
                    <a:pt x="68" y="282"/>
                    <a:pt x="0" y="307"/>
                    <a:pt x="0" y="307"/>
                  </a:cubicBezTo>
                  <a:cubicBezTo>
                    <a:pt x="0" y="307"/>
                    <a:pt x="0" y="307"/>
                    <a:pt x="301" y="361"/>
                  </a:cubicBezTo>
                  <a:cubicBezTo>
                    <a:pt x="301" y="361"/>
                    <a:pt x="163" y="297"/>
                    <a:pt x="170" y="280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5" name="Freeform 36"/>
            <p:cNvSpPr>
              <a:spLocks/>
            </p:cNvSpPr>
            <p:nvPr/>
          </p:nvSpPr>
          <p:spPr bwMode="auto">
            <a:xfrm>
              <a:off x="947" y="456"/>
              <a:ext cx="0" cy="2"/>
            </a:xfrm>
            <a:custGeom>
              <a:avLst/>
              <a:gdLst>
                <a:gd name="T0" fmla="*/ 1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6" name="Freeform 37"/>
            <p:cNvSpPr>
              <a:spLocks/>
            </p:cNvSpPr>
            <p:nvPr/>
          </p:nvSpPr>
          <p:spPr bwMode="auto">
            <a:xfrm>
              <a:off x="947" y="390"/>
              <a:ext cx="132" cy="140"/>
            </a:xfrm>
            <a:custGeom>
              <a:avLst/>
              <a:gdLst>
                <a:gd name="T0" fmla="*/ 37 w 66"/>
                <a:gd name="T1" fmla="*/ 35 h 70"/>
                <a:gd name="T2" fmla="*/ 58 w 66"/>
                <a:gd name="T3" fmla="*/ 13 h 70"/>
                <a:gd name="T4" fmla="*/ 56 w 66"/>
                <a:gd name="T5" fmla="*/ 10 h 70"/>
                <a:gd name="T6" fmla="*/ 34 w 66"/>
                <a:gd name="T7" fmla="*/ 29 h 70"/>
                <a:gd name="T8" fmla="*/ 34 w 66"/>
                <a:gd name="T9" fmla="*/ 1 h 70"/>
                <a:gd name="T10" fmla="*/ 32 w 66"/>
                <a:gd name="T11" fmla="*/ 2 h 70"/>
                <a:gd name="T12" fmla="*/ 30 w 66"/>
                <a:gd name="T13" fmla="*/ 30 h 70"/>
                <a:gd name="T14" fmla="*/ 6 w 66"/>
                <a:gd name="T15" fmla="*/ 6 h 70"/>
                <a:gd name="T16" fmla="*/ 4 w 66"/>
                <a:gd name="T17" fmla="*/ 10 h 70"/>
                <a:gd name="T18" fmla="*/ 26 w 66"/>
                <a:gd name="T19" fmla="*/ 35 h 70"/>
                <a:gd name="T20" fmla="*/ 0 w 66"/>
                <a:gd name="T21" fmla="*/ 34 h 70"/>
                <a:gd name="T22" fmla="*/ 1 w 66"/>
                <a:gd name="T23" fmla="*/ 36 h 70"/>
                <a:gd name="T24" fmla="*/ 25 w 66"/>
                <a:gd name="T25" fmla="*/ 38 h 70"/>
                <a:gd name="T26" fmla="*/ 5 w 66"/>
                <a:gd name="T27" fmla="*/ 58 h 70"/>
                <a:gd name="T28" fmla="*/ 6 w 66"/>
                <a:gd name="T29" fmla="*/ 65 h 70"/>
                <a:gd name="T30" fmla="*/ 30 w 66"/>
                <a:gd name="T31" fmla="*/ 42 h 70"/>
                <a:gd name="T32" fmla="*/ 30 w 66"/>
                <a:gd name="T33" fmla="*/ 65 h 70"/>
                <a:gd name="T34" fmla="*/ 32 w 66"/>
                <a:gd name="T35" fmla="*/ 69 h 70"/>
                <a:gd name="T36" fmla="*/ 34 w 66"/>
                <a:gd name="T37" fmla="*/ 43 h 70"/>
                <a:gd name="T38" fmla="*/ 53 w 66"/>
                <a:gd name="T39" fmla="*/ 63 h 70"/>
                <a:gd name="T40" fmla="*/ 60 w 66"/>
                <a:gd name="T41" fmla="*/ 63 h 70"/>
                <a:gd name="T42" fmla="*/ 39 w 66"/>
                <a:gd name="T43" fmla="*/ 39 h 70"/>
                <a:gd name="T44" fmla="*/ 63 w 66"/>
                <a:gd name="T45" fmla="*/ 39 h 70"/>
                <a:gd name="T46" fmla="*/ 65 w 66"/>
                <a:gd name="T47" fmla="*/ 37 h 70"/>
                <a:gd name="T48" fmla="*/ 37 w 66"/>
                <a:gd name="T49" fmla="*/ 3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6" h="70">
                  <a:moveTo>
                    <a:pt x="37" y="35"/>
                  </a:moveTo>
                  <a:cubicBezTo>
                    <a:pt x="48" y="23"/>
                    <a:pt x="58" y="13"/>
                    <a:pt x="58" y="13"/>
                  </a:cubicBezTo>
                  <a:cubicBezTo>
                    <a:pt x="58" y="13"/>
                    <a:pt x="58" y="10"/>
                    <a:pt x="56" y="10"/>
                  </a:cubicBezTo>
                  <a:cubicBezTo>
                    <a:pt x="54" y="10"/>
                    <a:pt x="44" y="19"/>
                    <a:pt x="34" y="29"/>
                  </a:cubicBezTo>
                  <a:cubicBezTo>
                    <a:pt x="34" y="14"/>
                    <a:pt x="34" y="1"/>
                    <a:pt x="34" y="1"/>
                  </a:cubicBezTo>
                  <a:cubicBezTo>
                    <a:pt x="34" y="1"/>
                    <a:pt x="36" y="0"/>
                    <a:pt x="32" y="2"/>
                  </a:cubicBezTo>
                  <a:cubicBezTo>
                    <a:pt x="31" y="2"/>
                    <a:pt x="30" y="15"/>
                    <a:pt x="30" y="30"/>
                  </a:cubicBezTo>
                  <a:cubicBezTo>
                    <a:pt x="18" y="17"/>
                    <a:pt x="6" y="6"/>
                    <a:pt x="6" y="6"/>
                  </a:cubicBezTo>
                  <a:cubicBezTo>
                    <a:pt x="6" y="6"/>
                    <a:pt x="3" y="7"/>
                    <a:pt x="4" y="10"/>
                  </a:cubicBezTo>
                  <a:cubicBezTo>
                    <a:pt x="4" y="11"/>
                    <a:pt x="14" y="23"/>
                    <a:pt x="26" y="35"/>
                  </a:cubicBezTo>
                  <a:cubicBezTo>
                    <a:pt x="13" y="34"/>
                    <a:pt x="1" y="34"/>
                    <a:pt x="0" y="34"/>
                  </a:cubicBezTo>
                  <a:cubicBezTo>
                    <a:pt x="0" y="35"/>
                    <a:pt x="0" y="35"/>
                    <a:pt x="1" y="36"/>
                  </a:cubicBezTo>
                  <a:cubicBezTo>
                    <a:pt x="1" y="38"/>
                    <a:pt x="12" y="38"/>
                    <a:pt x="25" y="38"/>
                  </a:cubicBezTo>
                  <a:cubicBezTo>
                    <a:pt x="15" y="48"/>
                    <a:pt x="6" y="57"/>
                    <a:pt x="5" y="58"/>
                  </a:cubicBezTo>
                  <a:cubicBezTo>
                    <a:pt x="1" y="62"/>
                    <a:pt x="3" y="64"/>
                    <a:pt x="6" y="65"/>
                  </a:cubicBezTo>
                  <a:cubicBezTo>
                    <a:pt x="8" y="65"/>
                    <a:pt x="19" y="54"/>
                    <a:pt x="30" y="42"/>
                  </a:cubicBezTo>
                  <a:cubicBezTo>
                    <a:pt x="30" y="54"/>
                    <a:pt x="30" y="63"/>
                    <a:pt x="30" y="65"/>
                  </a:cubicBezTo>
                  <a:cubicBezTo>
                    <a:pt x="29" y="68"/>
                    <a:pt x="30" y="70"/>
                    <a:pt x="32" y="69"/>
                  </a:cubicBezTo>
                  <a:cubicBezTo>
                    <a:pt x="33" y="68"/>
                    <a:pt x="33" y="56"/>
                    <a:pt x="34" y="43"/>
                  </a:cubicBezTo>
                  <a:cubicBezTo>
                    <a:pt x="43" y="53"/>
                    <a:pt x="52" y="62"/>
                    <a:pt x="53" y="63"/>
                  </a:cubicBezTo>
                  <a:cubicBezTo>
                    <a:pt x="55" y="67"/>
                    <a:pt x="59" y="67"/>
                    <a:pt x="60" y="63"/>
                  </a:cubicBezTo>
                  <a:cubicBezTo>
                    <a:pt x="60" y="61"/>
                    <a:pt x="50" y="51"/>
                    <a:pt x="39" y="39"/>
                  </a:cubicBezTo>
                  <a:cubicBezTo>
                    <a:pt x="51" y="39"/>
                    <a:pt x="61" y="39"/>
                    <a:pt x="63" y="39"/>
                  </a:cubicBezTo>
                  <a:cubicBezTo>
                    <a:pt x="66" y="40"/>
                    <a:pt x="66" y="40"/>
                    <a:pt x="65" y="37"/>
                  </a:cubicBezTo>
                  <a:cubicBezTo>
                    <a:pt x="64" y="36"/>
                    <a:pt x="51" y="35"/>
                    <a:pt x="37" y="35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7" name="Oval 38"/>
            <p:cNvSpPr>
              <a:spLocks noChangeArrowheads="1"/>
            </p:cNvSpPr>
            <p:nvPr/>
          </p:nvSpPr>
          <p:spPr bwMode="auto">
            <a:xfrm>
              <a:off x="2308" y="420"/>
              <a:ext cx="68" cy="68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8" name="Oval 39"/>
            <p:cNvSpPr>
              <a:spLocks noChangeArrowheads="1"/>
            </p:cNvSpPr>
            <p:nvPr/>
          </p:nvSpPr>
          <p:spPr bwMode="auto">
            <a:xfrm>
              <a:off x="2064" y="932"/>
              <a:ext cx="54" cy="54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9" name="Oval 40"/>
            <p:cNvSpPr>
              <a:spLocks noChangeArrowheads="1"/>
            </p:cNvSpPr>
            <p:nvPr/>
          </p:nvSpPr>
          <p:spPr bwMode="auto">
            <a:xfrm>
              <a:off x="3152" y="1220"/>
              <a:ext cx="78" cy="76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0" name="Oval 41"/>
            <p:cNvSpPr>
              <a:spLocks noChangeArrowheads="1"/>
            </p:cNvSpPr>
            <p:nvPr/>
          </p:nvSpPr>
          <p:spPr bwMode="auto">
            <a:xfrm>
              <a:off x="3424" y="974"/>
              <a:ext cx="104" cy="106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1" name="Oval 42"/>
            <p:cNvSpPr>
              <a:spLocks noChangeArrowheads="1"/>
            </p:cNvSpPr>
            <p:nvPr/>
          </p:nvSpPr>
          <p:spPr bwMode="auto">
            <a:xfrm>
              <a:off x="3104" y="1492"/>
              <a:ext cx="56" cy="56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2" name="Oval 43"/>
            <p:cNvSpPr>
              <a:spLocks noChangeArrowheads="1"/>
            </p:cNvSpPr>
            <p:nvPr/>
          </p:nvSpPr>
          <p:spPr bwMode="auto">
            <a:xfrm>
              <a:off x="3278" y="1990"/>
              <a:ext cx="54" cy="54"/>
            </a:xfrm>
            <a:prstGeom prst="ellipse">
              <a:avLst/>
            </a:pr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3" name="Freeform 44"/>
            <p:cNvSpPr>
              <a:spLocks/>
            </p:cNvSpPr>
            <p:nvPr/>
          </p:nvSpPr>
          <p:spPr bwMode="auto">
            <a:xfrm>
              <a:off x="2782" y="200"/>
              <a:ext cx="42" cy="44"/>
            </a:xfrm>
            <a:custGeom>
              <a:avLst/>
              <a:gdLst>
                <a:gd name="T0" fmla="*/ 9 w 21"/>
                <a:gd name="T1" fmla="*/ 1 h 22"/>
                <a:gd name="T2" fmla="*/ 0 w 21"/>
                <a:gd name="T3" fmla="*/ 13 h 22"/>
                <a:gd name="T4" fmla="*/ 12 w 21"/>
                <a:gd name="T5" fmla="*/ 20 h 22"/>
                <a:gd name="T6" fmla="*/ 20 w 21"/>
                <a:gd name="T7" fmla="*/ 9 h 22"/>
                <a:gd name="T8" fmla="*/ 9 w 21"/>
                <a:gd name="T9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9" y="1"/>
                  </a:moveTo>
                  <a:cubicBezTo>
                    <a:pt x="3" y="2"/>
                    <a:pt x="0" y="7"/>
                    <a:pt x="0" y="13"/>
                  </a:cubicBezTo>
                  <a:cubicBezTo>
                    <a:pt x="1" y="18"/>
                    <a:pt x="6" y="22"/>
                    <a:pt x="12" y="20"/>
                  </a:cubicBezTo>
                  <a:cubicBezTo>
                    <a:pt x="17" y="20"/>
                    <a:pt x="21" y="14"/>
                    <a:pt x="20" y="9"/>
                  </a:cubicBezTo>
                  <a:cubicBezTo>
                    <a:pt x="19" y="4"/>
                    <a:pt x="14" y="0"/>
                    <a:pt x="9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4" name="Freeform 45"/>
            <p:cNvSpPr>
              <a:spLocks/>
            </p:cNvSpPr>
            <p:nvPr/>
          </p:nvSpPr>
          <p:spPr bwMode="auto">
            <a:xfrm>
              <a:off x="3410" y="562"/>
              <a:ext cx="72" cy="72"/>
            </a:xfrm>
            <a:custGeom>
              <a:avLst/>
              <a:gdLst>
                <a:gd name="T0" fmla="*/ 15 w 36"/>
                <a:gd name="T1" fmla="*/ 1 h 36"/>
                <a:gd name="T2" fmla="*/ 1 w 36"/>
                <a:gd name="T3" fmla="*/ 20 h 36"/>
                <a:gd name="T4" fmla="*/ 21 w 36"/>
                <a:gd name="T5" fmla="*/ 34 h 36"/>
                <a:gd name="T6" fmla="*/ 34 w 36"/>
                <a:gd name="T7" fmla="*/ 15 h 36"/>
                <a:gd name="T8" fmla="*/ 15 w 36"/>
                <a:gd name="T9" fmla="*/ 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6">
                  <a:moveTo>
                    <a:pt x="15" y="1"/>
                  </a:moveTo>
                  <a:cubicBezTo>
                    <a:pt x="6" y="3"/>
                    <a:pt x="0" y="11"/>
                    <a:pt x="1" y="20"/>
                  </a:cubicBezTo>
                  <a:cubicBezTo>
                    <a:pt x="3" y="30"/>
                    <a:pt x="12" y="36"/>
                    <a:pt x="21" y="34"/>
                  </a:cubicBezTo>
                  <a:cubicBezTo>
                    <a:pt x="30" y="33"/>
                    <a:pt x="36" y="24"/>
                    <a:pt x="34" y="15"/>
                  </a:cubicBezTo>
                  <a:cubicBezTo>
                    <a:pt x="33" y="6"/>
                    <a:pt x="24" y="0"/>
                    <a:pt x="15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5" name="Freeform 46"/>
            <p:cNvSpPr>
              <a:spLocks/>
            </p:cNvSpPr>
            <p:nvPr/>
          </p:nvSpPr>
          <p:spPr bwMode="auto">
            <a:xfrm>
              <a:off x="2542" y="1226"/>
              <a:ext cx="58" cy="60"/>
            </a:xfrm>
            <a:custGeom>
              <a:avLst/>
              <a:gdLst>
                <a:gd name="T0" fmla="*/ 12 w 29"/>
                <a:gd name="T1" fmla="*/ 1 h 30"/>
                <a:gd name="T2" fmla="*/ 1 w 29"/>
                <a:gd name="T3" fmla="*/ 17 h 30"/>
                <a:gd name="T4" fmla="*/ 18 w 29"/>
                <a:gd name="T5" fmla="*/ 28 h 30"/>
                <a:gd name="T6" fmla="*/ 29 w 29"/>
                <a:gd name="T7" fmla="*/ 13 h 30"/>
                <a:gd name="T8" fmla="*/ 12 w 29"/>
                <a:gd name="T9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30">
                  <a:moveTo>
                    <a:pt x="12" y="1"/>
                  </a:moveTo>
                  <a:cubicBezTo>
                    <a:pt x="5" y="2"/>
                    <a:pt x="0" y="10"/>
                    <a:pt x="1" y="17"/>
                  </a:cubicBezTo>
                  <a:cubicBezTo>
                    <a:pt x="3" y="24"/>
                    <a:pt x="10" y="30"/>
                    <a:pt x="18" y="28"/>
                  </a:cubicBezTo>
                  <a:cubicBezTo>
                    <a:pt x="25" y="27"/>
                    <a:pt x="29" y="20"/>
                    <a:pt x="29" y="13"/>
                  </a:cubicBezTo>
                  <a:cubicBezTo>
                    <a:pt x="27" y="4"/>
                    <a:pt x="20" y="0"/>
                    <a:pt x="12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6" name="Freeform 47"/>
            <p:cNvSpPr>
              <a:spLocks/>
            </p:cNvSpPr>
            <p:nvPr/>
          </p:nvSpPr>
          <p:spPr bwMode="auto">
            <a:xfrm>
              <a:off x="247" y="68"/>
              <a:ext cx="90" cy="90"/>
            </a:xfrm>
            <a:custGeom>
              <a:avLst/>
              <a:gdLst>
                <a:gd name="T0" fmla="*/ 19 w 45"/>
                <a:gd name="T1" fmla="*/ 2 h 45"/>
                <a:gd name="T2" fmla="*/ 2 w 45"/>
                <a:gd name="T3" fmla="*/ 27 h 45"/>
                <a:gd name="T4" fmla="*/ 26 w 45"/>
                <a:gd name="T5" fmla="*/ 44 h 45"/>
                <a:gd name="T6" fmla="*/ 43 w 45"/>
                <a:gd name="T7" fmla="*/ 19 h 45"/>
                <a:gd name="T8" fmla="*/ 19 w 45"/>
                <a:gd name="T9" fmla="*/ 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5">
                  <a:moveTo>
                    <a:pt x="19" y="2"/>
                  </a:moveTo>
                  <a:cubicBezTo>
                    <a:pt x="8" y="4"/>
                    <a:pt x="0" y="15"/>
                    <a:pt x="2" y="27"/>
                  </a:cubicBezTo>
                  <a:cubicBezTo>
                    <a:pt x="4" y="38"/>
                    <a:pt x="15" y="45"/>
                    <a:pt x="26" y="44"/>
                  </a:cubicBezTo>
                  <a:cubicBezTo>
                    <a:pt x="38" y="42"/>
                    <a:pt x="45" y="31"/>
                    <a:pt x="43" y="19"/>
                  </a:cubicBezTo>
                  <a:cubicBezTo>
                    <a:pt x="41" y="8"/>
                    <a:pt x="31" y="0"/>
                    <a:pt x="19" y="2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7" name="Freeform 48"/>
            <p:cNvSpPr>
              <a:spLocks/>
            </p:cNvSpPr>
            <p:nvPr/>
          </p:nvSpPr>
          <p:spPr bwMode="auto">
            <a:xfrm>
              <a:off x="361" y="60"/>
              <a:ext cx="40" cy="40"/>
            </a:xfrm>
            <a:custGeom>
              <a:avLst/>
              <a:gdLst>
                <a:gd name="T0" fmla="*/ 9 w 20"/>
                <a:gd name="T1" fmla="*/ 1 h 20"/>
                <a:gd name="T2" fmla="*/ 1 w 20"/>
                <a:gd name="T3" fmla="*/ 12 h 20"/>
                <a:gd name="T4" fmla="*/ 12 w 20"/>
                <a:gd name="T5" fmla="*/ 19 h 20"/>
                <a:gd name="T6" fmla="*/ 19 w 20"/>
                <a:gd name="T7" fmla="*/ 8 h 20"/>
                <a:gd name="T8" fmla="*/ 9 w 20"/>
                <a:gd name="T9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9" y="1"/>
                  </a:moveTo>
                  <a:cubicBezTo>
                    <a:pt x="3" y="2"/>
                    <a:pt x="0" y="6"/>
                    <a:pt x="1" y="12"/>
                  </a:cubicBezTo>
                  <a:cubicBezTo>
                    <a:pt x="1" y="16"/>
                    <a:pt x="6" y="20"/>
                    <a:pt x="12" y="19"/>
                  </a:cubicBezTo>
                  <a:cubicBezTo>
                    <a:pt x="16" y="18"/>
                    <a:pt x="20" y="13"/>
                    <a:pt x="19" y="8"/>
                  </a:cubicBezTo>
                  <a:cubicBezTo>
                    <a:pt x="18" y="3"/>
                    <a:pt x="13" y="0"/>
                    <a:pt x="9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8" name="Freeform 49"/>
            <p:cNvSpPr>
              <a:spLocks noEditPoints="1"/>
            </p:cNvSpPr>
            <p:nvPr/>
          </p:nvSpPr>
          <p:spPr bwMode="auto">
            <a:xfrm>
              <a:off x="943" y="0"/>
              <a:ext cx="456" cy="332"/>
            </a:xfrm>
            <a:custGeom>
              <a:avLst/>
              <a:gdLst>
                <a:gd name="T0" fmla="*/ 8 w 456"/>
                <a:gd name="T1" fmla="*/ 64 h 332"/>
                <a:gd name="T2" fmla="*/ 84 w 456"/>
                <a:gd name="T3" fmla="*/ 24 h 332"/>
                <a:gd name="T4" fmla="*/ 38 w 456"/>
                <a:gd name="T5" fmla="*/ 80 h 332"/>
                <a:gd name="T6" fmla="*/ 108 w 456"/>
                <a:gd name="T7" fmla="*/ 136 h 332"/>
                <a:gd name="T8" fmla="*/ 16 w 456"/>
                <a:gd name="T9" fmla="*/ 118 h 332"/>
                <a:gd name="T10" fmla="*/ 76 w 456"/>
                <a:gd name="T11" fmla="*/ 164 h 332"/>
                <a:gd name="T12" fmla="*/ 2 w 456"/>
                <a:gd name="T13" fmla="*/ 152 h 332"/>
                <a:gd name="T14" fmla="*/ 12 w 456"/>
                <a:gd name="T15" fmla="*/ 222 h 332"/>
                <a:gd name="T16" fmla="*/ 84 w 456"/>
                <a:gd name="T17" fmla="*/ 186 h 332"/>
                <a:gd name="T18" fmla="*/ 112 w 456"/>
                <a:gd name="T19" fmla="*/ 250 h 332"/>
                <a:gd name="T20" fmla="*/ 110 w 456"/>
                <a:gd name="T21" fmla="*/ 164 h 332"/>
                <a:gd name="T22" fmla="*/ 140 w 456"/>
                <a:gd name="T23" fmla="*/ 228 h 332"/>
                <a:gd name="T24" fmla="*/ 224 w 456"/>
                <a:gd name="T25" fmla="*/ 198 h 332"/>
                <a:gd name="T26" fmla="*/ 162 w 456"/>
                <a:gd name="T27" fmla="*/ 264 h 332"/>
                <a:gd name="T28" fmla="*/ 238 w 456"/>
                <a:gd name="T29" fmla="*/ 236 h 332"/>
                <a:gd name="T30" fmla="*/ 184 w 456"/>
                <a:gd name="T31" fmla="*/ 294 h 332"/>
                <a:gd name="T32" fmla="*/ 254 w 456"/>
                <a:gd name="T33" fmla="*/ 332 h 332"/>
                <a:gd name="T34" fmla="*/ 262 w 456"/>
                <a:gd name="T35" fmla="*/ 244 h 332"/>
                <a:gd name="T36" fmla="*/ 328 w 456"/>
                <a:gd name="T37" fmla="*/ 254 h 332"/>
                <a:gd name="T38" fmla="*/ 256 w 456"/>
                <a:gd name="T39" fmla="*/ 210 h 332"/>
                <a:gd name="T40" fmla="*/ 322 w 456"/>
                <a:gd name="T41" fmla="*/ 218 h 332"/>
                <a:gd name="T42" fmla="*/ 336 w 456"/>
                <a:gd name="T43" fmla="*/ 124 h 332"/>
                <a:gd name="T44" fmla="*/ 346 w 456"/>
                <a:gd name="T45" fmla="*/ 218 h 332"/>
                <a:gd name="T46" fmla="*/ 356 w 456"/>
                <a:gd name="T47" fmla="*/ 136 h 332"/>
                <a:gd name="T48" fmla="*/ 386 w 456"/>
                <a:gd name="T49" fmla="*/ 218 h 332"/>
                <a:gd name="T50" fmla="*/ 396 w 456"/>
                <a:gd name="T51" fmla="*/ 152 h 332"/>
                <a:gd name="T52" fmla="*/ 452 w 456"/>
                <a:gd name="T53" fmla="*/ 156 h 332"/>
                <a:gd name="T54" fmla="*/ 456 w 456"/>
                <a:gd name="T55" fmla="*/ 94 h 332"/>
                <a:gd name="T56" fmla="*/ 390 w 456"/>
                <a:gd name="T57" fmla="*/ 128 h 332"/>
                <a:gd name="T58" fmla="*/ 424 w 456"/>
                <a:gd name="T59" fmla="*/ 78 h 332"/>
                <a:gd name="T60" fmla="*/ 356 w 456"/>
                <a:gd name="T61" fmla="*/ 112 h 332"/>
                <a:gd name="T62" fmla="*/ 334 w 456"/>
                <a:gd name="T63" fmla="*/ 0 h 332"/>
                <a:gd name="T64" fmla="*/ 266 w 456"/>
                <a:gd name="T65" fmla="*/ 32 h 332"/>
                <a:gd name="T66" fmla="*/ 218 w 456"/>
                <a:gd name="T67" fmla="*/ 0 h 332"/>
                <a:gd name="T68" fmla="*/ 204 w 456"/>
                <a:gd name="T69" fmla="*/ 16 h 332"/>
                <a:gd name="T70" fmla="*/ 130 w 456"/>
                <a:gd name="T71" fmla="*/ 20 h 332"/>
                <a:gd name="T72" fmla="*/ 114 w 456"/>
                <a:gd name="T73" fmla="*/ 0 h 332"/>
                <a:gd name="T74" fmla="*/ 108 w 456"/>
                <a:gd name="T75" fmla="*/ 0 h 332"/>
                <a:gd name="T76" fmla="*/ 94 w 456"/>
                <a:gd name="T77" fmla="*/ 2 h 332"/>
                <a:gd name="T78" fmla="*/ 28 w 456"/>
                <a:gd name="T79" fmla="*/ 0 h 332"/>
                <a:gd name="T80" fmla="*/ 0 w 456"/>
                <a:gd name="T81" fmla="*/ 54 h 332"/>
                <a:gd name="T82" fmla="*/ 322 w 456"/>
                <a:gd name="T83" fmla="*/ 94 h 332"/>
                <a:gd name="T84" fmla="*/ 278 w 456"/>
                <a:gd name="T85" fmla="*/ 46 h 332"/>
                <a:gd name="T86" fmla="*/ 278 w 456"/>
                <a:gd name="T87" fmla="*/ 96 h 332"/>
                <a:gd name="T88" fmla="*/ 250 w 456"/>
                <a:gd name="T89" fmla="*/ 166 h 332"/>
                <a:gd name="T90" fmla="*/ 278 w 456"/>
                <a:gd name="T91" fmla="*/ 96 h 332"/>
                <a:gd name="T92" fmla="*/ 260 w 456"/>
                <a:gd name="T93" fmla="*/ 52 h 332"/>
                <a:gd name="T94" fmla="*/ 230 w 456"/>
                <a:gd name="T95" fmla="*/ 108 h 332"/>
                <a:gd name="T96" fmla="*/ 192 w 456"/>
                <a:gd name="T97" fmla="*/ 56 h 332"/>
                <a:gd name="T98" fmla="*/ 186 w 456"/>
                <a:gd name="T99" fmla="*/ 104 h 332"/>
                <a:gd name="T100" fmla="*/ 228 w 456"/>
                <a:gd name="T101" fmla="*/ 170 h 332"/>
                <a:gd name="T102" fmla="*/ 186 w 456"/>
                <a:gd name="T103" fmla="*/ 104 h 332"/>
                <a:gd name="T104" fmla="*/ 176 w 456"/>
                <a:gd name="T105" fmla="*/ 88 h 332"/>
                <a:gd name="T106" fmla="*/ 176 w 456"/>
                <a:gd name="T107" fmla="*/ 88 h 332"/>
                <a:gd name="T108" fmla="*/ 130 w 456"/>
                <a:gd name="T109" fmla="*/ 118 h 332"/>
                <a:gd name="T110" fmla="*/ 174 w 456"/>
                <a:gd name="T111" fmla="*/ 62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56" h="332">
                  <a:moveTo>
                    <a:pt x="0" y="54"/>
                  </a:moveTo>
                  <a:lnTo>
                    <a:pt x="8" y="64"/>
                  </a:lnTo>
                  <a:lnTo>
                    <a:pt x="66" y="16"/>
                  </a:lnTo>
                  <a:lnTo>
                    <a:pt x="84" y="24"/>
                  </a:lnTo>
                  <a:lnTo>
                    <a:pt x="30" y="70"/>
                  </a:lnTo>
                  <a:lnTo>
                    <a:pt x="38" y="80"/>
                  </a:lnTo>
                  <a:lnTo>
                    <a:pt x="96" y="34"/>
                  </a:lnTo>
                  <a:lnTo>
                    <a:pt x="108" y="136"/>
                  </a:lnTo>
                  <a:lnTo>
                    <a:pt x="28" y="106"/>
                  </a:lnTo>
                  <a:lnTo>
                    <a:pt x="16" y="118"/>
                  </a:lnTo>
                  <a:lnTo>
                    <a:pt x="96" y="146"/>
                  </a:lnTo>
                  <a:lnTo>
                    <a:pt x="76" y="164"/>
                  </a:lnTo>
                  <a:lnTo>
                    <a:pt x="12" y="142"/>
                  </a:lnTo>
                  <a:lnTo>
                    <a:pt x="2" y="152"/>
                  </a:lnTo>
                  <a:lnTo>
                    <a:pt x="64" y="174"/>
                  </a:lnTo>
                  <a:lnTo>
                    <a:pt x="12" y="222"/>
                  </a:lnTo>
                  <a:lnTo>
                    <a:pt x="28" y="234"/>
                  </a:lnTo>
                  <a:lnTo>
                    <a:pt x="84" y="186"/>
                  </a:lnTo>
                  <a:lnTo>
                    <a:pt x="102" y="254"/>
                  </a:lnTo>
                  <a:lnTo>
                    <a:pt x="112" y="250"/>
                  </a:lnTo>
                  <a:lnTo>
                    <a:pt x="96" y="178"/>
                  </a:lnTo>
                  <a:lnTo>
                    <a:pt x="110" y="164"/>
                  </a:lnTo>
                  <a:lnTo>
                    <a:pt x="128" y="232"/>
                  </a:lnTo>
                  <a:lnTo>
                    <a:pt x="140" y="228"/>
                  </a:lnTo>
                  <a:lnTo>
                    <a:pt x="124" y="156"/>
                  </a:lnTo>
                  <a:lnTo>
                    <a:pt x="224" y="198"/>
                  </a:lnTo>
                  <a:lnTo>
                    <a:pt x="158" y="248"/>
                  </a:lnTo>
                  <a:lnTo>
                    <a:pt x="162" y="264"/>
                  </a:lnTo>
                  <a:lnTo>
                    <a:pt x="234" y="208"/>
                  </a:lnTo>
                  <a:lnTo>
                    <a:pt x="238" y="236"/>
                  </a:lnTo>
                  <a:lnTo>
                    <a:pt x="182" y="280"/>
                  </a:lnTo>
                  <a:lnTo>
                    <a:pt x="184" y="294"/>
                  </a:lnTo>
                  <a:lnTo>
                    <a:pt x="242" y="250"/>
                  </a:lnTo>
                  <a:lnTo>
                    <a:pt x="254" y="332"/>
                  </a:lnTo>
                  <a:lnTo>
                    <a:pt x="272" y="324"/>
                  </a:lnTo>
                  <a:lnTo>
                    <a:pt x="262" y="244"/>
                  </a:lnTo>
                  <a:lnTo>
                    <a:pt x="324" y="266"/>
                  </a:lnTo>
                  <a:lnTo>
                    <a:pt x="328" y="254"/>
                  </a:lnTo>
                  <a:lnTo>
                    <a:pt x="260" y="230"/>
                  </a:lnTo>
                  <a:lnTo>
                    <a:pt x="256" y="210"/>
                  </a:lnTo>
                  <a:lnTo>
                    <a:pt x="320" y="232"/>
                  </a:lnTo>
                  <a:lnTo>
                    <a:pt x="322" y="218"/>
                  </a:lnTo>
                  <a:lnTo>
                    <a:pt x="254" y="194"/>
                  </a:lnTo>
                  <a:lnTo>
                    <a:pt x="336" y="124"/>
                  </a:lnTo>
                  <a:lnTo>
                    <a:pt x="342" y="128"/>
                  </a:lnTo>
                  <a:lnTo>
                    <a:pt x="346" y="218"/>
                  </a:lnTo>
                  <a:lnTo>
                    <a:pt x="362" y="226"/>
                  </a:lnTo>
                  <a:lnTo>
                    <a:pt x="356" y="136"/>
                  </a:lnTo>
                  <a:lnTo>
                    <a:pt x="382" y="146"/>
                  </a:lnTo>
                  <a:lnTo>
                    <a:pt x="386" y="218"/>
                  </a:lnTo>
                  <a:lnTo>
                    <a:pt x="400" y="226"/>
                  </a:lnTo>
                  <a:lnTo>
                    <a:pt x="396" y="152"/>
                  </a:lnTo>
                  <a:lnTo>
                    <a:pt x="446" y="174"/>
                  </a:lnTo>
                  <a:lnTo>
                    <a:pt x="452" y="156"/>
                  </a:lnTo>
                  <a:lnTo>
                    <a:pt x="402" y="134"/>
                  </a:lnTo>
                  <a:lnTo>
                    <a:pt x="456" y="94"/>
                  </a:lnTo>
                  <a:lnTo>
                    <a:pt x="448" y="86"/>
                  </a:lnTo>
                  <a:lnTo>
                    <a:pt x="390" y="128"/>
                  </a:lnTo>
                  <a:lnTo>
                    <a:pt x="372" y="118"/>
                  </a:lnTo>
                  <a:lnTo>
                    <a:pt x="424" y="78"/>
                  </a:lnTo>
                  <a:lnTo>
                    <a:pt x="416" y="68"/>
                  </a:lnTo>
                  <a:lnTo>
                    <a:pt x="356" y="112"/>
                  </a:lnTo>
                  <a:lnTo>
                    <a:pt x="348" y="106"/>
                  </a:lnTo>
                  <a:lnTo>
                    <a:pt x="334" y="0"/>
                  </a:lnTo>
                  <a:lnTo>
                    <a:pt x="298" y="0"/>
                  </a:lnTo>
                  <a:lnTo>
                    <a:pt x="266" y="32"/>
                  </a:lnTo>
                  <a:lnTo>
                    <a:pt x="220" y="10"/>
                  </a:lnTo>
                  <a:lnTo>
                    <a:pt x="218" y="0"/>
                  </a:lnTo>
                  <a:lnTo>
                    <a:pt x="200" y="0"/>
                  </a:lnTo>
                  <a:lnTo>
                    <a:pt x="204" y="16"/>
                  </a:lnTo>
                  <a:lnTo>
                    <a:pt x="180" y="42"/>
                  </a:lnTo>
                  <a:lnTo>
                    <a:pt x="130" y="20"/>
                  </a:lnTo>
                  <a:lnTo>
                    <a:pt x="152" y="0"/>
                  </a:lnTo>
                  <a:lnTo>
                    <a:pt x="114" y="0"/>
                  </a:lnTo>
                  <a:lnTo>
                    <a:pt x="110" y="4"/>
                  </a:lnTo>
                  <a:lnTo>
                    <a:pt x="108" y="0"/>
                  </a:lnTo>
                  <a:lnTo>
                    <a:pt x="94" y="0"/>
                  </a:lnTo>
                  <a:lnTo>
                    <a:pt x="94" y="2"/>
                  </a:lnTo>
                  <a:lnTo>
                    <a:pt x="88" y="0"/>
                  </a:lnTo>
                  <a:lnTo>
                    <a:pt x="28" y="0"/>
                  </a:lnTo>
                  <a:lnTo>
                    <a:pt x="52" y="10"/>
                  </a:lnTo>
                  <a:lnTo>
                    <a:pt x="0" y="54"/>
                  </a:lnTo>
                  <a:close/>
                  <a:moveTo>
                    <a:pt x="312" y="14"/>
                  </a:moveTo>
                  <a:lnTo>
                    <a:pt x="322" y="94"/>
                  </a:lnTo>
                  <a:lnTo>
                    <a:pt x="284" y="76"/>
                  </a:lnTo>
                  <a:lnTo>
                    <a:pt x="278" y="46"/>
                  </a:lnTo>
                  <a:lnTo>
                    <a:pt x="312" y="14"/>
                  </a:lnTo>
                  <a:close/>
                  <a:moveTo>
                    <a:pt x="278" y="96"/>
                  </a:moveTo>
                  <a:lnTo>
                    <a:pt x="310" y="112"/>
                  </a:lnTo>
                  <a:lnTo>
                    <a:pt x="250" y="166"/>
                  </a:lnTo>
                  <a:lnTo>
                    <a:pt x="244" y="120"/>
                  </a:lnTo>
                  <a:lnTo>
                    <a:pt x="278" y="96"/>
                  </a:lnTo>
                  <a:close/>
                  <a:moveTo>
                    <a:pt x="218" y="30"/>
                  </a:moveTo>
                  <a:lnTo>
                    <a:pt x="260" y="52"/>
                  </a:lnTo>
                  <a:lnTo>
                    <a:pt x="264" y="86"/>
                  </a:lnTo>
                  <a:lnTo>
                    <a:pt x="230" y="108"/>
                  </a:lnTo>
                  <a:lnTo>
                    <a:pt x="196" y="94"/>
                  </a:lnTo>
                  <a:lnTo>
                    <a:pt x="192" y="56"/>
                  </a:lnTo>
                  <a:lnTo>
                    <a:pt x="218" y="30"/>
                  </a:lnTo>
                  <a:close/>
                  <a:moveTo>
                    <a:pt x="186" y="104"/>
                  </a:moveTo>
                  <a:lnTo>
                    <a:pt x="220" y="124"/>
                  </a:lnTo>
                  <a:lnTo>
                    <a:pt x="228" y="170"/>
                  </a:lnTo>
                  <a:lnTo>
                    <a:pt x="146" y="136"/>
                  </a:lnTo>
                  <a:lnTo>
                    <a:pt x="186" y="104"/>
                  </a:lnTo>
                  <a:close/>
                  <a:moveTo>
                    <a:pt x="174" y="62"/>
                  </a:moveTo>
                  <a:lnTo>
                    <a:pt x="176" y="88"/>
                  </a:lnTo>
                  <a:lnTo>
                    <a:pt x="176" y="88"/>
                  </a:lnTo>
                  <a:lnTo>
                    <a:pt x="176" y="88"/>
                  </a:lnTo>
                  <a:lnTo>
                    <a:pt x="176" y="88"/>
                  </a:lnTo>
                  <a:lnTo>
                    <a:pt x="130" y="118"/>
                  </a:lnTo>
                  <a:lnTo>
                    <a:pt x="122" y="40"/>
                  </a:lnTo>
                  <a:lnTo>
                    <a:pt x="174" y="62"/>
                  </a:ln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9" name="Freeform 50"/>
            <p:cNvSpPr>
              <a:spLocks/>
            </p:cNvSpPr>
            <p:nvPr/>
          </p:nvSpPr>
          <p:spPr bwMode="auto">
            <a:xfrm>
              <a:off x="1287" y="0"/>
              <a:ext cx="80" cy="20"/>
            </a:xfrm>
            <a:custGeom>
              <a:avLst/>
              <a:gdLst>
                <a:gd name="T0" fmla="*/ 70 w 80"/>
                <a:gd name="T1" fmla="*/ 20 h 20"/>
                <a:gd name="T2" fmla="*/ 80 w 80"/>
                <a:gd name="T3" fmla="*/ 8 h 20"/>
                <a:gd name="T4" fmla="*/ 58 w 80"/>
                <a:gd name="T5" fmla="*/ 0 h 20"/>
                <a:gd name="T6" fmla="*/ 0 w 80"/>
                <a:gd name="T7" fmla="*/ 0 h 20"/>
                <a:gd name="T8" fmla="*/ 70 w 80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20">
                  <a:moveTo>
                    <a:pt x="70" y="20"/>
                  </a:moveTo>
                  <a:lnTo>
                    <a:pt x="80" y="8"/>
                  </a:lnTo>
                  <a:lnTo>
                    <a:pt x="58" y="0"/>
                  </a:lnTo>
                  <a:lnTo>
                    <a:pt x="0" y="0"/>
                  </a:lnTo>
                  <a:lnTo>
                    <a:pt x="70" y="20"/>
                  </a:lnTo>
                  <a:close/>
                </a:path>
              </a:pathLst>
            </a:custGeom>
            <a:solidFill>
              <a:srgbClr val="ADD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0" name="Rectangle 51"/>
            <p:cNvSpPr>
              <a:spLocks noChangeArrowheads="1"/>
            </p:cNvSpPr>
            <p:nvPr/>
          </p:nvSpPr>
          <p:spPr bwMode="auto">
            <a:xfrm>
              <a:off x="1119" y="88"/>
              <a:ext cx="1" cy="1"/>
            </a:xfrm>
            <a:prstGeom prst="rect">
              <a:avLst/>
            </a:prstGeom>
            <a:solidFill>
              <a:srgbClr val="ADD5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1" name="Freeform 52"/>
            <p:cNvSpPr>
              <a:spLocks noEditPoints="1"/>
            </p:cNvSpPr>
            <p:nvPr/>
          </p:nvSpPr>
          <p:spPr bwMode="auto">
            <a:xfrm>
              <a:off x="1614" y="22"/>
              <a:ext cx="298" cy="330"/>
            </a:xfrm>
            <a:custGeom>
              <a:avLst/>
              <a:gdLst>
                <a:gd name="T0" fmla="*/ 242 w 298"/>
                <a:gd name="T1" fmla="*/ 194 h 330"/>
                <a:gd name="T2" fmla="*/ 234 w 298"/>
                <a:gd name="T3" fmla="*/ 190 h 330"/>
                <a:gd name="T4" fmla="*/ 268 w 298"/>
                <a:gd name="T5" fmla="*/ 130 h 330"/>
                <a:gd name="T6" fmla="*/ 238 w 298"/>
                <a:gd name="T7" fmla="*/ 96 h 330"/>
                <a:gd name="T8" fmla="*/ 246 w 298"/>
                <a:gd name="T9" fmla="*/ 88 h 330"/>
                <a:gd name="T10" fmla="*/ 232 w 298"/>
                <a:gd name="T11" fmla="*/ 82 h 330"/>
                <a:gd name="T12" fmla="*/ 224 w 298"/>
                <a:gd name="T13" fmla="*/ 90 h 330"/>
                <a:gd name="T14" fmla="*/ 192 w 298"/>
                <a:gd name="T15" fmla="*/ 56 h 330"/>
                <a:gd name="T16" fmla="*/ 182 w 298"/>
                <a:gd name="T17" fmla="*/ 40 h 330"/>
                <a:gd name="T18" fmla="*/ 134 w 298"/>
                <a:gd name="T19" fmla="*/ 46 h 330"/>
                <a:gd name="T20" fmla="*/ 132 w 298"/>
                <a:gd name="T21" fmla="*/ 38 h 330"/>
                <a:gd name="T22" fmla="*/ 120 w 298"/>
                <a:gd name="T23" fmla="*/ 42 h 330"/>
                <a:gd name="T24" fmla="*/ 120 w 298"/>
                <a:gd name="T25" fmla="*/ 50 h 330"/>
                <a:gd name="T26" fmla="*/ 78 w 298"/>
                <a:gd name="T27" fmla="*/ 58 h 330"/>
                <a:gd name="T28" fmla="*/ 76 w 298"/>
                <a:gd name="T29" fmla="*/ 122 h 330"/>
                <a:gd name="T30" fmla="*/ 68 w 298"/>
                <a:gd name="T31" fmla="*/ 120 h 330"/>
                <a:gd name="T32" fmla="*/ 38 w 298"/>
                <a:gd name="T33" fmla="*/ 68 h 330"/>
                <a:gd name="T34" fmla="*/ 0 w 298"/>
                <a:gd name="T35" fmla="*/ 108 h 330"/>
                <a:gd name="T36" fmla="*/ 12 w 298"/>
                <a:gd name="T37" fmla="*/ 158 h 330"/>
                <a:gd name="T38" fmla="*/ 26 w 298"/>
                <a:gd name="T39" fmla="*/ 164 h 330"/>
                <a:gd name="T40" fmla="*/ 76 w 298"/>
                <a:gd name="T41" fmla="*/ 204 h 330"/>
                <a:gd name="T42" fmla="*/ 68 w 298"/>
                <a:gd name="T43" fmla="*/ 212 h 330"/>
                <a:gd name="T44" fmla="*/ 8 w 298"/>
                <a:gd name="T45" fmla="*/ 216 h 330"/>
                <a:gd name="T46" fmla="*/ 24 w 298"/>
                <a:gd name="T47" fmla="*/ 268 h 330"/>
                <a:gd name="T48" fmla="*/ 80 w 298"/>
                <a:gd name="T49" fmla="*/ 278 h 330"/>
                <a:gd name="T50" fmla="*/ 88 w 298"/>
                <a:gd name="T51" fmla="*/ 268 h 330"/>
                <a:gd name="T52" fmla="*/ 148 w 298"/>
                <a:gd name="T53" fmla="*/ 244 h 330"/>
                <a:gd name="T54" fmla="*/ 156 w 298"/>
                <a:gd name="T55" fmla="*/ 250 h 330"/>
                <a:gd name="T56" fmla="*/ 126 w 298"/>
                <a:gd name="T57" fmla="*/ 306 h 330"/>
                <a:gd name="T58" fmla="*/ 180 w 298"/>
                <a:gd name="T59" fmla="*/ 326 h 330"/>
                <a:gd name="T60" fmla="*/ 214 w 298"/>
                <a:gd name="T61" fmla="*/ 280 h 330"/>
                <a:gd name="T62" fmla="*/ 210 w 298"/>
                <a:gd name="T63" fmla="*/ 266 h 330"/>
                <a:gd name="T64" fmla="*/ 220 w 298"/>
                <a:gd name="T65" fmla="*/ 198 h 330"/>
                <a:gd name="T66" fmla="*/ 236 w 298"/>
                <a:gd name="T67" fmla="*/ 262 h 330"/>
                <a:gd name="T68" fmla="*/ 252 w 298"/>
                <a:gd name="T69" fmla="*/ 258 h 330"/>
                <a:gd name="T70" fmla="*/ 290 w 298"/>
                <a:gd name="T71" fmla="*/ 232 h 330"/>
                <a:gd name="T72" fmla="*/ 298 w 298"/>
                <a:gd name="T73" fmla="*/ 178 h 330"/>
                <a:gd name="T74" fmla="*/ 176 w 298"/>
                <a:gd name="T75" fmla="*/ 138 h 330"/>
                <a:gd name="T76" fmla="*/ 196 w 298"/>
                <a:gd name="T77" fmla="*/ 118 h 330"/>
                <a:gd name="T78" fmla="*/ 122 w 298"/>
                <a:gd name="T79" fmla="*/ 144 h 330"/>
                <a:gd name="T80" fmla="*/ 86 w 298"/>
                <a:gd name="T81" fmla="*/ 144 h 330"/>
                <a:gd name="T82" fmla="*/ 118 w 298"/>
                <a:gd name="T83" fmla="*/ 174 h 330"/>
                <a:gd name="T84" fmla="*/ 100 w 298"/>
                <a:gd name="T85" fmla="*/ 204 h 330"/>
                <a:gd name="T86" fmla="*/ 154 w 298"/>
                <a:gd name="T87" fmla="*/ 226 h 330"/>
                <a:gd name="T88" fmla="*/ 132 w 298"/>
                <a:gd name="T89" fmla="*/ 178 h 330"/>
                <a:gd name="T90" fmla="*/ 172 w 298"/>
                <a:gd name="T91" fmla="*/ 152 h 330"/>
                <a:gd name="T92" fmla="*/ 166 w 298"/>
                <a:gd name="T93" fmla="*/ 226 h 330"/>
                <a:gd name="T94" fmla="*/ 204 w 298"/>
                <a:gd name="T95" fmla="*/ 190 h 330"/>
                <a:gd name="T96" fmla="*/ 184 w 298"/>
                <a:gd name="T97" fmla="*/ 148 h 330"/>
                <a:gd name="T98" fmla="*/ 188 w 298"/>
                <a:gd name="T99" fmla="*/ 168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98" h="330">
                  <a:moveTo>
                    <a:pt x="292" y="172"/>
                  </a:moveTo>
                  <a:lnTo>
                    <a:pt x="254" y="200"/>
                  </a:lnTo>
                  <a:lnTo>
                    <a:pt x="242" y="194"/>
                  </a:lnTo>
                  <a:lnTo>
                    <a:pt x="278" y="168"/>
                  </a:lnTo>
                  <a:lnTo>
                    <a:pt x="272" y="162"/>
                  </a:lnTo>
                  <a:lnTo>
                    <a:pt x="234" y="190"/>
                  </a:lnTo>
                  <a:lnTo>
                    <a:pt x="228" y="186"/>
                  </a:lnTo>
                  <a:lnTo>
                    <a:pt x="218" y="116"/>
                  </a:lnTo>
                  <a:lnTo>
                    <a:pt x="268" y="130"/>
                  </a:lnTo>
                  <a:lnTo>
                    <a:pt x="276" y="124"/>
                  </a:lnTo>
                  <a:lnTo>
                    <a:pt x="226" y="108"/>
                  </a:lnTo>
                  <a:lnTo>
                    <a:pt x="238" y="96"/>
                  </a:lnTo>
                  <a:lnTo>
                    <a:pt x="278" y="108"/>
                  </a:lnTo>
                  <a:lnTo>
                    <a:pt x="284" y="100"/>
                  </a:lnTo>
                  <a:lnTo>
                    <a:pt x="246" y="88"/>
                  </a:lnTo>
                  <a:lnTo>
                    <a:pt x="280" y="50"/>
                  </a:lnTo>
                  <a:lnTo>
                    <a:pt x="270" y="42"/>
                  </a:lnTo>
                  <a:lnTo>
                    <a:pt x="232" y="82"/>
                  </a:lnTo>
                  <a:lnTo>
                    <a:pt x="218" y="40"/>
                  </a:lnTo>
                  <a:lnTo>
                    <a:pt x="210" y="42"/>
                  </a:lnTo>
                  <a:lnTo>
                    <a:pt x="224" y="90"/>
                  </a:lnTo>
                  <a:lnTo>
                    <a:pt x="216" y="98"/>
                  </a:lnTo>
                  <a:lnTo>
                    <a:pt x="200" y="54"/>
                  </a:lnTo>
                  <a:lnTo>
                    <a:pt x="192" y="56"/>
                  </a:lnTo>
                  <a:lnTo>
                    <a:pt x="206" y="102"/>
                  </a:lnTo>
                  <a:lnTo>
                    <a:pt x="138" y="74"/>
                  </a:lnTo>
                  <a:lnTo>
                    <a:pt x="182" y="40"/>
                  </a:lnTo>
                  <a:lnTo>
                    <a:pt x="180" y="30"/>
                  </a:lnTo>
                  <a:lnTo>
                    <a:pt x="136" y="64"/>
                  </a:lnTo>
                  <a:lnTo>
                    <a:pt x="134" y="46"/>
                  </a:lnTo>
                  <a:lnTo>
                    <a:pt x="168" y="20"/>
                  </a:lnTo>
                  <a:lnTo>
                    <a:pt x="166" y="10"/>
                  </a:lnTo>
                  <a:lnTo>
                    <a:pt x="132" y="38"/>
                  </a:lnTo>
                  <a:lnTo>
                    <a:pt x="126" y="0"/>
                  </a:lnTo>
                  <a:lnTo>
                    <a:pt x="114" y="6"/>
                  </a:lnTo>
                  <a:lnTo>
                    <a:pt x="120" y="42"/>
                  </a:lnTo>
                  <a:lnTo>
                    <a:pt x="78" y="28"/>
                  </a:lnTo>
                  <a:lnTo>
                    <a:pt x="76" y="36"/>
                  </a:lnTo>
                  <a:lnTo>
                    <a:pt x="120" y="50"/>
                  </a:lnTo>
                  <a:lnTo>
                    <a:pt x="124" y="64"/>
                  </a:lnTo>
                  <a:lnTo>
                    <a:pt x="80" y="50"/>
                  </a:lnTo>
                  <a:lnTo>
                    <a:pt x="78" y="58"/>
                  </a:lnTo>
                  <a:lnTo>
                    <a:pt x="126" y="74"/>
                  </a:lnTo>
                  <a:lnTo>
                    <a:pt x="126" y="76"/>
                  </a:lnTo>
                  <a:lnTo>
                    <a:pt x="76" y="122"/>
                  </a:lnTo>
                  <a:lnTo>
                    <a:pt x="72" y="70"/>
                  </a:lnTo>
                  <a:lnTo>
                    <a:pt x="62" y="66"/>
                  </a:lnTo>
                  <a:lnTo>
                    <a:pt x="68" y="120"/>
                  </a:lnTo>
                  <a:lnTo>
                    <a:pt x="52" y="114"/>
                  </a:lnTo>
                  <a:lnTo>
                    <a:pt x="46" y="72"/>
                  </a:lnTo>
                  <a:lnTo>
                    <a:pt x="38" y="68"/>
                  </a:lnTo>
                  <a:lnTo>
                    <a:pt x="42" y="110"/>
                  </a:lnTo>
                  <a:lnTo>
                    <a:pt x="2" y="96"/>
                  </a:lnTo>
                  <a:lnTo>
                    <a:pt x="0" y="108"/>
                  </a:lnTo>
                  <a:lnTo>
                    <a:pt x="40" y="124"/>
                  </a:lnTo>
                  <a:lnTo>
                    <a:pt x="6" y="152"/>
                  </a:lnTo>
                  <a:lnTo>
                    <a:pt x="12" y="158"/>
                  </a:lnTo>
                  <a:lnTo>
                    <a:pt x="50" y="128"/>
                  </a:lnTo>
                  <a:lnTo>
                    <a:pt x="62" y="134"/>
                  </a:lnTo>
                  <a:lnTo>
                    <a:pt x="26" y="164"/>
                  </a:lnTo>
                  <a:lnTo>
                    <a:pt x="32" y="170"/>
                  </a:lnTo>
                  <a:lnTo>
                    <a:pt x="68" y="140"/>
                  </a:lnTo>
                  <a:lnTo>
                    <a:pt x="76" y="204"/>
                  </a:lnTo>
                  <a:lnTo>
                    <a:pt x="24" y="186"/>
                  </a:lnTo>
                  <a:lnTo>
                    <a:pt x="18" y="194"/>
                  </a:lnTo>
                  <a:lnTo>
                    <a:pt x="68" y="212"/>
                  </a:lnTo>
                  <a:lnTo>
                    <a:pt x="56" y="224"/>
                  </a:lnTo>
                  <a:lnTo>
                    <a:pt x="14" y="210"/>
                  </a:lnTo>
                  <a:lnTo>
                    <a:pt x="8" y="216"/>
                  </a:lnTo>
                  <a:lnTo>
                    <a:pt x="48" y="232"/>
                  </a:lnTo>
                  <a:lnTo>
                    <a:pt x="14" y="260"/>
                  </a:lnTo>
                  <a:lnTo>
                    <a:pt x="24" y="268"/>
                  </a:lnTo>
                  <a:lnTo>
                    <a:pt x="60" y="238"/>
                  </a:lnTo>
                  <a:lnTo>
                    <a:pt x="72" y="282"/>
                  </a:lnTo>
                  <a:lnTo>
                    <a:pt x="80" y="278"/>
                  </a:lnTo>
                  <a:lnTo>
                    <a:pt x="68" y="232"/>
                  </a:lnTo>
                  <a:lnTo>
                    <a:pt x="78" y="224"/>
                  </a:lnTo>
                  <a:lnTo>
                    <a:pt x="88" y="268"/>
                  </a:lnTo>
                  <a:lnTo>
                    <a:pt x="96" y="266"/>
                  </a:lnTo>
                  <a:lnTo>
                    <a:pt x="86" y="218"/>
                  </a:lnTo>
                  <a:lnTo>
                    <a:pt x="148" y="244"/>
                  </a:lnTo>
                  <a:lnTo>
                    <a:pt x="108" y="276"/>
                  </a:lnTo>
                  <a:lnTo>
                    <a:pt x="110" y="288"/>
                  </a:lnTo>
                  <a:lnTo>
                    <a:pt x="156" y="250"/>
                  </a:lnTo>
                  <a:lnTo>
                    <a:pt x="160" y="268"/>
                  </a:lnTo>
                  <a:lnTo>
                    <a:pt x="124" y="296"/>
                  </a:lnTo>
                  <a:lnTo>
                    <a:pt x="126" y="306"/>
                  </a:lnTo>
                  <a:lnTo>
                    <a:pt x="160" y="278"/>
                  </a:lnTo>
                  <a:lnTo>
                    <a:pt x="170" y="330"/>
                  </a:lnTo>
                  <a:lnTo>
                    <a:pt x="180" y="326"/>
                  </a:lnTo>
                  <a:lnTo>
                    <a:pt x="174" y="276"/>
                  </a:lnTo>
                  <a:lnTo>
                    <a:pt x="212" y="288"/>
                  </a:lnTo>
                  <a:lnTo>
                    <a:pt x="214" y="280"/>
                  </a:lnTo>
                  <a:lnTo>
                    <a:pt x="172" y="266"/>
                  </a:lnTo>
                  <a:lnTo>
                    <a:pt x="170" y="252"/>
                  </a:lnTo>
                  <a:lnTo>
                    <a:pt x="210" y="266"/>
                  </a:lnTo>
                  <a:lnTo>
                    <a:pt x="212" y="258"/>
                  </a:lnTo>
                  <a:lnTo>
                    <a:pt x="170" y="244"/>
                  </a:lnTo>
                  <a:lnTo>
                    <a:pt x="220" y="198"/>
                  </a:lnTo>
                  <a:lnTo>
                    <a:pt x="224" y="200"/>
                  </a:lnTo>
                  <a:lnTo>
                    <a:pt x="228" y="258"/>
                  </a:lnTo>
                  <a:lnTo>
                    <a:pt x="236" y="262"/>
                  </a:lnTo>
                  <a:lnTo>
                    <a:pt x="234" y="204"/>
                  </a:lnTo>
                  <a:lnTo>
                    <a:pt x="250" y="212"/>
                  </a:lnTo>
                  <a:lnTo>
                    <a:pt x="252" y="258"/>
                  </a:lnTo>
                  <a:lnTo>
                    <a:pt x="262" y="262"/>
                  </a:lnTo>
                  <a:lnTo>
                    <a:pt x="258" y="216"/>
                  </a:lnTo>
                  <a:lnTo>
                    <a:pt x="290" y="232"/>
                  </a:lnTo>
                  <a:lnTo>
                    <a:pt x="294" y="218"/>
                  </a:lnTo>
                  <a:lnTo>
                    <a:pt x="264" y="204"/>
                  </a:lnTo>
                  <a:lnTo>
                    <a:pt x="298" y="178"/>
                  </a:lnTo>
                  <a:lnTo>
                    <a:pt x="292" y="172"/>
                  </a:lnTo>
                  <a:close/>
                  <a:moveTo>
                    <a:pt x="196" y="118"/>
                  </a:moveTo>
                  <a:lnTo>
                    <a:pt x="176" y="138"/>
                  </a:lnTo>
                  <a:lnTo>
                    <a:pt x="148" y="124"/>
                  </a:lnTo>
                  <a:lnTo>
                    <a:pt x="142" y="92"/>
                  </a:lnTo>
                  <a:lnTo>
                    <a:pt x="196" y="118"/>
                  </a:lnTo>
                  <a:close/>
                  <a:moveTo>
                    <a:pt x="128" y="96"/>
                  </a:moveTo>
                  <a:lnTo>
                    <a:pt x="136" y="130"/>
                  </a:lnTo>
                  <a:lnTo>
                    <a:pt x="122" y="144"/>
                  </a:lnTo>
                  <a:lnTo>
                    <a:pt x="90" y="130"/>
                  </a:lnTo>
                  <a:lnTo>
                    <a:pt x="128" y="96"/>
                  </a:lnTo>
                  <a:close/>
                  <a:moveTo>
                    <a:pt x="86" y="144"/>
                  </a:moveTo>
                  <a:lnTo>
                    <a:pt x="118" y="158"/>
                  </a:lnTo>
                  <a:lnTo>
                    <a:pt x="120" y="176"/>
                  </a:lnTo>
                  <a:lnTo>
                    <a:pt x="118" y="174"/>
                  </a:lnTo>
                  <a:lnTo>
                    <a:pt x="90" y="192"/>
                  </a:lnTo>
                  <a:lnTo>
                    <a:pt x="86" y="144"/>
                  </a:lnTo>
                  <a:close/>
                  <a:moveTo>
                    <a:pt x="100" y="204"/>
                  </a:moveTo>
                  <a:lnTo>
                    <a:pt x="126" y="186"/>
                  </a:lnTo>
                  <a:lnTo>
                    <a:pt x="148" y="198"/>
                  </a:lnTo>
                  <a:lnTo>
                    <a:pt x="154" y="226"/>
                  </a:lnTo>
                  <a:lnTo>
                    <a:pt x="100" y="204"/>
                  </a:lnTo>
                  <a:close/>
                  <a:moveTo>
                    <a:pt x="154" y="188"/>
                  </a:moveTo>
                  <a:lnTo>
                    <a:pt x="132" y="178"/>
                  </a:lnTo>
                  <a:lnTo>
                    <a:pt x="130" y="154"/>
                  </a:lnTo>
                  <a:lnTo>
                    <a:pt x="146" y="136"/>
                  </a:lnTo>
                  <a:lnTo>
                    <a:pt x="172" y="152"/>
                  </a:lnTo>
                  <a:lnTo>
                    <a:pt x="176" y="174"/>
                  </a:lnTo>
                  <a:lnTo>
                    <a:pt x="154" y="188"/>
                  </a:lnTo>
                  <a:close/>
                  <a:moveTo>
                    <a:pt x="166" y="226"/>
                  </a:moveTo>
                  <a:lnTo>
                    <a:pt x="162" y="196"/>
                  </a:lnTo>
                  <a:lnTo>
                    <a:pt x="184" y="182"/>
                  </a:lnTo>
                  <a:lnTo>
                    <a:pt x="204" y="190"/>
                  </a:lnTo>
                  <a:lnTo>
                    <a:pt x="166" y="226"/>
                  </a:lnTo>
                  <a:close/>
                  <a:moveTo>
                    <a:pt x="188" y="168"/>
                  </a:moveTo>
                  <a:lnTo>
                    <a:pt x="184" y="148"/>
                  </a:lnTo>
                  <a:lnTo>
                    <a:pt x="206" y="128"/>
                  </a:lnTo>
                  <a:lnTo>
                    <a:pt x="210" y="178"/>
                  </a:lnTo>
                  <a:lnTo>
                    <a:pt x="188" y="168"/>
                  </a:lnTo>
                  <a:close/>
                </a:path>
              </a:pathLst>
            </a:custGeom>
            <a:solidFill>
              <a:srgbClr val="E7F7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2" name="Freeform 53"/>
            <p:cNvSpPr>
              <a:spLocks/>
            </p:cNvSpPr>
            <p:nvPr/>
          </p:nvSpPr>
          <p:spPr bwMode="auto">
            <a:xfrm>
              <a:off x="793" y="882"/>
              <a:ext cx="264" cy="278"/>
            </a:xfrm>
            <a:custGeom>
              <a:avLst/>
              <a:gdLst>
                <a:gd name="T0" fmla="*/ 83 w 132"/>
                <a:gd name="T1" fmla="*/ 34 h 139"/>
                <a:gd name="T2" fmla="*/ 0 w 132"/>
                <a:gd name="T3" fmla="*/ 10 h 139"/>
                <a:gd name="T4" fmla="*/ 6 w 132"/>
                <a:gd name="T5" fmla="*/ 16 h 139"/>
                <a:gd name="T6" fmla="*/ 92 w 132"/>
                <a:gd name="T7" fmla="*/ 53 h 139"/>
                <a:gd name="T8" fmla="*/ 101 w 132"/>
                <a:gd name="T9" fmla="*/ 135 h 139"/>
                <a:gd name="T10" fmla="*/ 108 w 132"/>
                <a:gd name="T11" fmla="*/ 139 h 139"/>
                <a:gd name="T12" fmla="*/ 83 w 132"/>
                <a:gd name="T13" fmla="*/ 3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39">
                  <a:moveTo>
                    <a:pt x="83" y="34"/>
                  </a:moveTo>
                  <a:cubicBezTo>
                    <a:pt x="44" y="0"/>
                    <a:pt x="0" y="10"/>
                    <a:pt x="0" y="1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31" y="11"/>
                    <a:pt x="62" y="17"/>
                    <a:pt x="92" y="53"/>
                  </a:cubicBezTo>
                  <a:cubicBezTo>
                    <a:pt x="120" y="86"/>
                    <a:pt x="101" y="135"/>
                    <a:pt x="101" y="135"/>
                  </a:cubicBezTo>
                  <a:cubicBezTo>
                    <a:pt x="101" y="135"/>
                    <a:pt x="101" y="135"/>
                    <a:pt x="108" y="139"/>
                  </a:cubicBezTo>
                  <a:cubicBezTo>
                    <a:pt x="108" y="139"/>
                    <a:pt x="132" y="78"/>
                    <a:pt x="83" y="34"/>
                  </a:cubicBezTo>
                  <a:close/>
                </a:path>
              </a:pathLst>
            </a:custGeom>
            <a:solidFill>
              <a:srgbClr val="8E3C0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3" name="Freeform 54"/>
            <p:cNvSpPr>
              <a:spLocks/>
            </p:cNvSpPr>
            <p:nvPr/>
          </p:nvSpPr>
          <p:spPr bwMode="auto">
            <a:xfrm>
              <a:off x="793" y="882"/>
              <a:ext cx="264" cy="278"/>
            </a:xfrm>
            <a:custGeom>
              <a:avLst/>
              <a:gdLst>
                <a:gd name="T0" fmla="*/ 83 w 132"/>
                <a:gd name="T1" fmla="*/ 34 h 139"/>
                <a:gd name="T2" fmla="*/ 0 w 132"/>
                <a:gd name="T3" fmla="*/ 10 h 139"/>
                <a:gd name="T4" fmla="*/ 6 w 132"/>
                <a:gd name="T5" fmla="*/ 16 h 139"/>
                <a:gd name="T6" fmla="*/ 92 w 132"/>
                <a:gd name="T7" fmla="*/ 53 h 139"/>
                <a:gd name="T8" fmla="*/ 101 w 132"/>
                <a:gd name="T9" fmla="*/ 135 h 139"/>
                <a:gd name="T10" fmla="*/ 108 w 132"/>
                <a:gd name="T11" fmla="*/ 139 h 139"/>
                <a:gd name="T12" fmla="*/ 83 w 132"/>
                <a:gd name="T13" fmla="*/ 34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39">
                  <a:moveTo>
                    <a:pt x="83" y="34"/>
                  </a:moveTo>
                  <a:cubicBezTo>
                    <a:pt x="44" y="0"/>
                    <a:pt x="0" y="10"/>
                    <a:pt x="0" y="10"/>
                  </a:cubicBezTo>
                  <a:cubicBezTo>
                    <a:pt x="6" y="16"/>
                    <a:pt x="6" y="16"/>
                    <a:pt x="6" y="16"/>
                  </a:cubicBezTo>
                  <a:cubicBezTo>
                    <a:pt x="31" y="11"/>
                    <a:pt x="62" y="17"/>
                    <a:pt x="92" y="53"/>
                  </a:cubicBezTo>
                  <a:cubicBezTo>
                    <a:pt x="120" y="86"/>
                    <a:pt x="101" y="135"/>
                    <a:pt x="101" y="135"/>
                  </a:cubicBezTo>
                  <a:cubicBezTo>
                    <a:pt x="101" y="135"/>
                    <a:pt x="101" y="135"/>
                    <a:pt x="108" y="139"/>
                  </a:cubicBezTo>
                  <a:cubicBezTo>
                    <a:pt x="108" y="139"/>
                    <a:pt x="132" y="78"/>
                    <a:pt x="83" y="34"/>
                  </a:cubicBezTo>
                  <a:close/>
                </a:path>
              </a:pathLst>
            </a:custGeom>
            <a:solidFill>
              <a:srgbClr val="A56335"/>
            </a:solidFill>
            <a:ln w="0" cap="flat">
              <a:solidFill>
                <a:srgbClr val="A37E43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4" name="Freeform 55"/>
            <p:cNvSpPr>
              <a:spLocks/>
            </p:cNvSpPr>
            <p:nvPr/>
          </p:nvSpPr>
          <p:spPr bwMode="auto">
            <a:xfrm>
              <a:off x="63" y="892"/>
              <a:ext cx="264" cy="278"/>
            </a:xfrm>
            <a:custGeom>
              <a:avLst/>
              <a:gdLst>
                <a:gd name="T0" fmla="*/ 49 w 132"/>
                <a:gd name="T1" fmla="*/ 35 h 139"/>
                <a:gd name="T2" fmla="*/ 24 w 132"/>
                <a:gd name="T3" fmla="*/ 139 h 139"/>
                <a:gd name="T4" fmla="*/ 32 w 132"/>
                <a:gd name="T5" fmla="*/ 135 h 139"/>
                <a:gd name="T6" fmla="*/ 40 w 132"/>
                <a:gd name="T7" fmla="*/ 53 h 139"/>
                <a:gd name="T8" fmla="*/ 132 w 132"/>
                <a:gd name="T9" fmla="*/ 16 h 139"/>
                <a:gd name="T10" fmla="*/ 132 w 132"/>
                <a:gd name="T11" fmla="*/ 11 h 139"/>
                <a:gd name="T12" fmla="*/ 49 w 132"/>
                <a:gd name="T13" fmla="*/ 3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39">
                  <a:moveTo>
                    <a:pt x="49" y="35"/>
                  </a:moveTo>
                  <a:cubicBezTo>
                    <a:pt x="0" y="78"/>
                    <a:pt x="24" y="139"/>
                    <a:pt x="24" y="139"/>
                  </a:cubicBezTo>
                  <a:cubicBezTo>
                    <a:pt x="32" y="135"/>
                    <a:pt x="32" y="135"/>
                    <a:pt x="32" y="135"/>
                  </a:cubicBezTo>
                  <a:cubicBezTo>
                    <a:pt x="32" y="135"/>
                    <a:pt x="13" y="85"/>
                    <a:pt x="40" y="53"/>
                  </a:cubicBezTo>
                  <a:cubicBezTo>
                    <a:pt x="70" y="17"/>
                    <a:pt x="107" y="12"/>
                    <a:pt x="132" y="16"/>
                  </a:cubicBezTo>
                  <a:cubicBezTo>
                    <a:pt x="132" y="11"/>
                    <a:pt x="132" y="11"/>
                    <a:pt x="132" y="11"/>
                  </a:cubicBezTo>
                  <a:cubicBezTo>
                    <a:pt x="132" y="11"/>
                    <a:pt x="88" y="0"/>
                    <a:pt x="49" y="35"/>
                  </a:cubicBezTo>
                  <a:close/>
                </a:path>
              </a:pathLst>
            </a:custGeom>
            <a:solidFill>
              <a:srgbClr val="A563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5" name="Freeform 56"/>
            <p:cNvSpPr>
              <a:spLocks/>
            </p:cNvSpPr>
            <p:nvPr/>
          </p:nvSpPr>
          <p:spPr bwMode="auto">
            <a:xfrm>
              <a:off x="63" y="892"/>
              <a:ext cx="264" cy="278"/>
            </a:xfrm>
            <a:custGeom>
              <a:avLst/>
              <a:gdLst>
                <a:gd name="T0" fmla="*/ 49 w 132"/>
                <a:gd name="T1" fmla="*/ 35 h 139"/>
                <a:gd name="T2" fmla="*/ 24 w 132"/>
                <a:gd name="T3" fmla="*/ 139 h 139"/>
                <a:gd name="T4" fmla="*/ 32 w 132"/>
                <a:gd name="T5" fmla="*/ 135 h 139"/>
                <a:gd name="T6" fmla="*/ 40 w 132"/>
                <a:gd name="T7" fmla="*/ 53 h 139"/>
                <a:gd name="T8" fmla="*/ 132 w 132"/>
                <a:gd name="T9" fmla="*/ 16 h 139"/>
                <a:gd name="T10" fmla="*/ 132 w 132"/>
                <a:gd name="T11" fmla="*/ 11 h 139"/>
                <a:gd name="T12" fmla="*/ 49 w 132"/>
                <a:gd name="T13" fmla="*/ 3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139">
                  <a:moveTo>
                    <a:pt x="49" y="35"/>
                  </a:moveTo>
                  <a:cubicBezTo>
                    <a:pt x="0" y="78"/>
                    <a:pt x="24" y="139"/>
                    <a:pt x="24" y="139"/>
                  </a:cubicBezTo>
                  <a:cubicBezTo>
                    <a:pt x="32" y="135"/>
                    <a:pt x="32" y="135"/>
                    <a:pt x="32" y="135"/>
                  </a:cubicBezTo>
                  <a:cubicBezTo>
                    <a:pt x="32" y="135"/>
                    <a:pt x="13" y="85"/>
                    <a:pt x="40" y="53"/>
                  </a:cubicBezTo>
                  <a:cubicBezTo>
                    <a:pt x="70" y="17"/>
                    <a:pt x="107" y="12"/>
                    <a:pt x="132" y="16"/>
                  </a:cubicBezTo>
                  <a:cubicBezTo>
                    <a:pt x="132" y="11"/>
                    <a:pt x="132" y="11"/>
                    <a:pt x="132" y="11"/>
                  </a:cubicBezTo>
                  <a:cubicBezTo>
                    <a:pt x="132" y="11"/>
                    <a:pt x="88" y="0"/>
                    <a:pt x="49" y="35"/>
                  </a:cubicBezTo>
                  <a:close/>
                </a:path>
              </a:pathLst>
            </a:custGeom>
            <a:noFill/>
            <a:ln w="0" cap="flat">
              <a:solidFill>
                <a:srgbClr val="A37E43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6" name="Freeform 57"/>
            <p:cNvSpPr>
              <a:spLocks/>
            </p:cNvSpPr>
            <p:nvPr/>
          </p:nvSpPr>
          <p:spPr bwMode="auto">
            <a:xfrm>
              <a:off x="81" y="1128"/>
              <a:ext cx="138" cy="174"/>
            </a:xfrm>
            <a:custGeom>
              <a:avLst/>
              <a:gdLst>
                <a:gd name="T0" fmla="*/ 0 w 69"/>
                <a:gd name="T1" fmla="*/ 19 h 87"/>
                <a:gd name="T2" fmla="*/ 25 w 69"/>
                <a:gd name="T3" fmla="*/ 85 h 87"/>
                <a:gd name="T4" fmla="*/ 43 w 69"/>
                <a:gd name="T5" fmla="*/ 36 h 87"/>
                <a:gd name="T6" fmla="*/ 63 w 69"/>
                <a:gd name="T7" fmla="*/ 44 h 87"/>
                <a:gd name="T8" fmla="*/ 38 w 69"/>
                <a:gd name="T9" fmla="*/ 0 h 87"/>
                <a:gd name="T10" fmla="*/ 0 w 69"/>
                <a:gd name="T11" fmla="*/ 19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87">
                  <a:moveTo>
                    <a:pt x="0" y="19"/>
                  </a:moveTo>
                  <a:cubicBezTo>
                    <a:pt x="0" y="19"/>
                    <a:pt x="3" y="87"/>
                    <a:pt x="25" y="85"/>
                  </a:cubicBezTo>
                  <a:cubicBezTo>
                    <a:pt x="63" y="80"/>
                    <a:pt x="43" y="36"/>
                    <a:pt x="43" y="36"/>
                  </a:cubicBezTo>
                  <a:cubicBezTo>
                    <a:pt x="43" y="36"/>
                    <a:pt x="56" y="58"/>
                    <a:pt x="63" y="44"/>
                  </a:cubicBezTo>
                  <a:cubicBezTo>
                    <a:pt x="69" y="33"/>
                    <a:pt x="38" y="0"/>
                    <a:pt x="38" y="0"/>
                  </a:cubicBezTo>
                  <a:cubicBezTo>
                    <a:pt x="0" y="19"/>
                    <a:pt x="0" y="19"/>
                    <a:pt x="0" y="19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7" name="Freeform 58"/>
            <p:cNvSpPr>
              <a:spLocks/>
            </p:cNvSpPr>
            <p:nvPr/>
          </p:nvSpPr>
          <p:spPr bwMode="auto">
            <a:xfrm>
              <a:off x="835" y="1168"/>
              <a:ext cx="10" cy="10"/>
            </a:xfrm>
            <a:custGeom>
              <a:avLst/>
              <a:gdLst>
                <a:gd name="T0" fmla="*/ 1 w 5"/>
                <a:gd name="T1" fmla="*/ 5 h 5"/>
                <a:gd name="T2" fmla="*/ 5 w 5"/>
                <a:gd name="T3" fmla="*/ 0 h 5"/>
                <a:gd name="T4" fmla="*/ 1 w 5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5">
                  <a:moveTo>
                    <a:pt x="1" y="5"/>
                  </a:moveTo>
                  <a:cubicBezTo>
                    <a:pt x="1" y="5"/>
                    <a:pt x="3" y="3"/>
                    <a:pt x="5" y="0"/>
                  </a:cubicBezTo>
                  <a:cubicBezTo>
                    <a:pt x="0" y="0"/>
                    <a:pt x="1" y="5"/>
                    <a:pt x="1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8" name="Freeform 59"/>
            <p:cNvSpPr>
              <a:spLocks/>
            </p:cNvSpPr>
            <p:nvPr/>
          </p:nvSpPr>
          <p:spPr bwMode="auto">
            <a:xfrm>
              <a:off x="285" y="508"/>
              <a:ext cx="778" cy="1248"/>
            </a:xfrm>
            <a:custGeom>
              <a:avLst/>
              <a:gdLst>
                <a:gd name="T0" fmla="*/ 280 w 389"/>
                <a:gd name="T1" fmla="*/ 330 h 624"/>
                <a:gd name="T2" fmla="*/ 276 w 389"/>
                <a:gd name="T3" fmla="*/ 335 h 624"/>
                <a:gd name="T4" fmla="*/ 280 w 389"/>
                <a:gd name="T5" fmla="*/ 330 h 624"/>
                <a:gd name="T6" fmla="*/ 301 w 389"/>
                <a:gd name="T7" fmla="*/ 229 h 624"/>
                <a:gd name="T8" fmla="*/ 231 w 389"/>
                <a:gd name="T9" fmla="*/ 158 h 624"/>
                <a:gd name="T10" fmla="*/ 244 w 389"/>
                <a:gd name="T11" fmla="*/ 49 h 624"/>
                <a:gd name="T12" fmla="*/ 193 w 389"/>
                <a:gd name="T13" fmla="*/ 0 h 624"/>
                <a:gd name="T14" fmla="*/ 199 w 389"/>
                <a:gd name="T15" fmla="*/ 2 h 624"/>
                <a:gd name="T16" fmla="*/ 96 w 389"/>
                <a:gd name="T17" fmla="*/ 40 h 624"/>
                <a:gd name="T18" fmla="*/ 100 w 389"/>
                <a:gd name="T19" fmla="*/ 160 h 624"/>
                <a:gd name="T20" fmla="*/ 37 w 389"/>
                <a:gd name="T21" fmla="*/ 200 h 624"/>
                <a:gd name="T22" fmla="*/ 91 w 389"/>
                <a:gd name="T23" fmla="*/ 349 h 624"/>
                <a:gd name="T24" fmla="*/ 3 w 389"/>
                <a:gd name="T25" fmla="*/ 427 h 624"/>
                <a:gd name="T26" fmla="*/ 103 w 389"/>
                <a:gd name="T27" fmla="*/ 613 h 624"/>
                <a:gd name="T28" fmla="*/ 303 w 389"/>
                <a:gd name="T29" fmla="*/ 605 h 624"/>
                <a:gd name="T30" fmla="*/ 330 w 389"/>
                <a:gd name="T31" fmla="*/ 380 h 624"/>
                <a:gd name="T32" fmla="*/ 280 w 389"/>
                <a:gd name="T33" fmla="*/ 33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89" h="624">
                  <a:moveTo>
                    <a:pt x="280" y="330"/>
                  </a:moveTo>
                  <a:cubicBezTo>
                    <a:pt x="278" y="333"/>
                    <a:pt x="276" y="335"/>
                    <a:pt x="276" y="335"/>
                  </a:cubicBezTo>
                  <a:cubicBezTo>
                    <a:pt x="276" y="335"/>
                    <a:pt x="275" y="330"/>
                    <a:pt x="280" y="330"/>
                  </a:cubicBezTo>
                  <a:cubicBezTo>
                    <a:pt x="289" y="317"/>
                    <a:pt x="313" y="275"/>
                    <a:pt x="301" y="229"/>
                  </a:cubicBezTo>
                  <a:cubicBezTo>
                    <a:pt x="281" y="159"/>
                    <a:pt x="231" y="158"/>
                    <a:pt x="231" y="158"/>
                  </a:cubicBezTo>
                  <a:cubicBezTo>
                    <a:pt x="231" y="158"/>
                    <a:pt x="262" y="84"/>
                    <a:pt x="244" y="49"/>
                  </a:cubicBezTo>
                  <a:cubicBezTo>
                    <a:pt x="222" y="7"/>
                    <a:pt x="193" y="0"/>
                    <a:pt x="193" y="0"/>
                  </a:cubicBezTo>
                  <a:cubicBezTo>
                    <a:pt x="199" y="2"/>
                    <a:pt x="199" y="2"/>
                    <a:pt x="199" y="2"/>
                  </a:cubicBezTo>
                  <a:cubicBezTo>
                    <a:pt x="199" y="2"/>
                    <a:pt x="100" y="19"/>
                    <a:pt x="96" y="40"/>
                  </a:cubicBezTo>
                  <a:cubicBezTo>
                    <a:pt x="91" y="62"/>
                    <a:pt x="100" y="160"/>
                    <a:pt x="100" y="160"/>
                  </a:cubicBezTo>
                  <a:cubicBezTo>
                    <a:pt x="100" y="160"/>
                    <a:pt x="55" y="159"/>
                    <a:pt x="37" y="200"/>
                  </a:cubicBezTo>
                  <a:cubicBezTo>
                    <a:pt x="18" y="241"/>
                    <a:pt x="91" y="349"/>
                    <a:pt x="91" y="349"/>
                  </a:cubicBezTo>
                  <a:cubicBezTo>
                    <a:pt x="91" y="349"/>
                    <a:pt x="5" y="362"/>
                    <a:pt x="3" y="427"/>
                  </a:cubicBezTo>
                  <a:cubicBezTo>
                    <a:pt x="0" y="492"/>
                    <a:pt x="103" y="613"/>
                    <a:pt x="103" y="613"/>
                  </a:cubicBezTo>
                  <a:cubicBezTo>
                    <a:pt x="103" y="613"/>
                    <a:pt x="268" y="624"/>
                    <a:pt x="303" y="605"/>
                  </a:cubicBezTo>
                  <a:cubicBezTo>
                    <a:pt x="339" y="585"/>
                    <a:pt x="389" y="452"/>
                    <a:pt x="330" y="380"/>
                  </a:cubicBezTo>
                  <a:cubicBezTo>
                    <a:pt x="298" y="341"/>
                    <a:pt x="285" y="331"/>
                    <a:pt x="280" y="3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9" name="Freeform 60"/>
            <p:cNvSpPr>
              <a:spLocks/>
            </p:cNvSpPr>
            <p:nvPr/>
          </p:nvSpPr>
          <p:spPr bwMode="auto">
            <a:xfrm>
              <a:off x="169" y="500"/>
              <a:ext cx="822" cy="1284"/>
            </a:xfrm>
            <a:custGeom>
              <a:avLst/>
              <a:gdLst>
                <a:gd name="T0" fmla="*/ 196 w 411"/>
                <a:gd name="T1" fmla="*/ 561 h 642"/>
                <a:gd name="T2" fmla="*/ 125 w 411"/>
                <a:gd name="T3" fmla="*/ 399 h 642"/>
                <a:gd name="T4" fmla="*/ 332 w 411"/>
                <a:gd name="T5" fmla="*/ 340 h 642"/>
                <a:gd name="T6" fmla="*/ 348 w 411"/>
                <a:gd name="T7" fmla="*/ 324 h 642"/>
                <a:gd name="T8" fmla="*/ 354 w 411"/>
                <a:gd name="T9" fmla="*/ 295 h 642"/>
                <a:gd name="T10" fmla="*/ 193 w 411"/>
                <a:gd name="T11" fmla="*/ 333 h 642"/>
                <a:gd name="T12" fmla="*/ 110 w 411"/>
                <a:gd name="T13" fmla="*/ 258 h 642"/>
                <a:gd name="T14" fmla="*/ 140 w 411"/>
                <a:gd name="T15" fmla="*/ 186 h 642"/>
                <a:gd name="T16" fmla="*/ 327 w 411"/>
                <a:gd name="T17" fmla="*/ 180 h 642"/>
                <a:gd name="T18" fmla="*/ 222 w 411"/>
                <a:gd name="T19" fmla="*/ 144 h 642"/>
                <a:gd name="T20" fmla="*/ 245 w 411"/>
                <a:gd name="T21" fmla="*/ 140 h 642"/>
                <a:gd name="T22" fmla="*/ 198 w 411"/>
                <a:gd name="T23" fmla="*/ 139 h 642"/>
                <a:gd name="T24" fmla="*/ 224 w 411"/>
                <a:gd name="T25" fmla="*/ 119 h 642"/>
                <a:gd name="T26" fmla="*/ 163 w 411"/>
                <a:gd name="T27" fmla="*/ 63 h 642"/>
                <a:gd name="T28" fmla="*/ 275 w 411"/>
                <a:gd name="T29" fmla="*/ 21 h 642"/>
                <a:gd name="T30" fmla="*/ 207 w 411"/>
                <a:gd name="T31" fmla="*/ 5 h 642"/>
                <a:gd name="T32" fmla="*/ 116 w 411"/>
                <a:gd name="T33" fmla="*/ 75 h 642"/>
                <a:gd name="T34" fmla="*/ 184 w 411"/>
                <a:gd name="T35" fmla="*/ 145 h 642"/>
                <a:gd name="T36" fmla="*/ 52 w 411"/>
                <a:gd name="T37" fmla="*/ 261 h 642"/>
                <a:gd name="T38" fmla="*/ 90 w 411"/>
                <a:gd name="T39" fmla="*/ 351 h 642"/>
                <a:gd name="T40" fmla="*/ 2 w 411"/>
                <a:gd name="T41" fmla="*/ 484 h 642"/>
                <a:gd name="T42" fmla="*/ 207 w 411"/>
                <a:gd name="T43" fmla="*/ 642 h 642"/>
                <a:gd name="T44" fmla="*/ 411 w 411"/>
                <a:gd name="T45" fmla="*/ 504 h 642"/>
                <a:gd name="T46" fmla="*/ 196 w 411"/>
                <a:gd name="T47" fmla="*/ 561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11" h="642">
                  <a:moveTo>
                    <a:pt x="196" y="561"/>
                  </a:moveTo>
                  <a:cubicBezTo>
                    <a:pt x="59" y="531"/>
                    <a:pt x="125" y="399"/>
                    <a:pt x="125" y="399"/>
                  </a:cubicBezTo>
                  <a:cubicBezTo>
                    <a:pt x="125" y="399"/>
                    <a:pt x="302" y="427"/>
                    <a:pt x="332" y="340"/>
                  </a:cubicBezTo>
                  <a:cubicBezTo>
                    <a:pt x="332" y="339"/>
                    <a:pt x="344" y="332"/>
                    <a:pt x="348" y="324"/>
                  </a:cubicBezTo>
                  <a:cubicBezTo>
                    <a:pt x="353" y="314"/>
                    <a:pt x="355" y="304"/>
                    <a:pt x="354" y="295"/>
                  </a:cubicBezTo>
                  <a:cubicBezTo>
                    <a:pt x="347" y="320"/>
                    <a:pt x="264" y="350"/>
                    <a:pt x="193" y="333"/>
                  </a:cubicBezTo>
                  <a:cubicBezTo>
                    <a:pt x="127" y="316"/>
                    <a:pt x="113" y="283"/>
                    <a:pt x="110" y="258"/>
                  </a:cubicBezTo>
                  <a:cubicBezTo>
                    <a:pt x="106" y="224"/>
                    <a:pt x="140" y="186"/>
                    <a:pt x="140" y="186"/>
                  </a:cubicBezTo>
                  <a:cubicBezTo>
                    <a:pt x="140" y="186"/>
                    <a:pt x="245" y="211"/>
                    <a:pt x="327" y="180"/>
                  </a:cubicBezTo>
                  <a:cubicBezTo>
                    <a:pt x="306" y="159"/>
                    <a:pt x="273" y="146"/>
                    <a:pt x="222" y="144"/>
                  </a:cubicBezTo>
                  <a:cubicBezTo>
                    <a:pt x="231" y="143"/>
                    <a:pt x="238" y="142"/>
                    <a:pt x="245" y="140"/>
                  </a:cubicBezTo>
                  <a:cubicBezTo>
                    <a:pt x="245" y="140"/>
                    <a:pt x="245" y="140"/>
                    <a:pt x="198" y="139"/>
                  </a:cubicBezTo>
                  <a:cubicBezTo>
                    <a:pt x="198" y="139"/>
                    <a:pt x="198" y="139"/>
                    <a:pt x="224" y="119"/>
                  </a:cubicBezTo>
                  <a:cubicBezTo>
                    <a:pt x="224" y="119"/>
                    <a:pt x="157" y="114"/>
                    <a:pt x="163" y="63"/>
                  </a:cubicBezTo>
                  <a:cubicBezTo>
                    <a:pt x="168" y="9"/>
                    <a:pt x="230" y="13"/>
                    <a:pt x="275" y="21"/>
                  </a:cubicBezTo>
                  <a:cubicBezTo>
                    <a:pt x="262" y="2"/>
                    <a:pt x="240" y="0"/>
                    <a:pt x="207" y="5"/>
                  </a:cubicBezTo>
                  <a:cubicBezTo>
                    <a:pt x="157" y="13"/>
                    <a:pt x="118" y="24"/>
                    <a:pt x="116" y="75"/>
                  </a:cubicBezTo>
                  <a:cubicBezTo>
                    <a:pt x="115" y="109"/>
                    <a:pt x="129" y="140"/>
                    <a:pt x="184" y="145"/>
                  </a:cubicBezTo>
                  <a:cubicBezTo>
                    <a:pt x="109" y="153"/>
                    <a:pt x="50" y="202"/>
                    <a:pt x="52" y="261"/>
                  </a:cubicBezTo>
                  <a:cubicBezTo>
                    <a:pt x="54" y="305"/>
                    <a:pt x="68" y="333"/>
                    <a:pt x="90" y="351"/>
                  </a:cubicBezTo>
                  <a:cubicBezTo>
                    <a:pt x="37" y="376"/>
                    <a:pt x="3" y="421"/>
                    <a:pt x="2" y="484"/>
                  </a:cubicBezTo>
                  <a:cubicBezTo>
                    <a:pt x="0" y="571"/>
                    <a:pt x="31" y="642"/>
                    <a:pt x="207" y="642"/>
                  </a:cubicBezTo>
                  <a:cubicBezTo>
                    <a:pt x="352" y="642"/>
                    <a:pt x="403" y="582"/>
                    <a:pt x="411" y="504"/>
                  </a:cubicBezTo>
                  <a:cubicBezTo>
                    <a:pt x="387" y="526"/>
                    <a:pt x="309" y="586"/>
                    <a:pt x="196" y="561"/>
                  </a:cubicBezTo>
                  <a:close/>
                </a:path>
              </a:pathLst>
            </a:custGeom>
            <a:solidFill>
              <a:srgbClr val="D0F0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0" name="Oval 61"/>
            <p:cNvSpPr>
              <a:spLocks noChangeArrowheads="1"/>
            </p:cNvSpPr>
            <p:nvPr/>
          </p:nvSpPr>
          <p:spPr bwMode="auto">
            <a:xfrm>
              <a:off x="593" y="912"/>
              <a:ext cx="50" cy="50"/>
            </a:xfrm>
            <a:prstGeom prst="ellipse">
              <a:avLst/>
            </a:pr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1" name="Freeform 62"/>
            <p:cNvSpPr>
              <a:spLocks/>
            </p:cNvSpPr>
            <p:nvPr/>
          </p:nvSpPr>
          <p:spPr bwMode="auto">
            <a:xfrm>
              <a:off x="625" y="698"/>
              <a:ext cx="20" cy="20"/>
            </a:xfrm>
            <a:custGeom>
              <a:avLst/>
              <a:gdLst>
                <a:gd name="T0" fmla="*/ 5 w 10"/>
                <a:gd name="T1" fmla="*/ 0 h 10"/>
                <a:gd name="T2" fmla="*/ 0 w 10"/>
                <a:gd name="T3" fmla="*/ 5 h 10"/>
                <a:gd name="T4" fmla="*/ 4 w 10"/>
                <a:gd name="T5" fmla="*/ 10 h 10"/>
                <a:gd name="T6" fmla="*/ 10 w 10"/>
                <a:gd name="T7" fmla="*/ 6 h 10"/>
                <a:gd name="T8" fmla="*/ 5 w 10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5" y="0"/>
                  </a:moveTo>
                  <a:cubicBezTo>
                    <a:pt x="3" y="0"/>
                    <a:pt x="0" y="2"/>
                    <a:pt x="0" y="5"/>
                  </a:cubicBezTo>
                  <a:cubicBezTo>
                    <a:pt x="0" y="7"/>
                    <a:pt x="2" y="9"/>
                    <a:pt x="4" y="10"/>
                  </a:cubicBezTo>
                  <a:cubicBezTo>
                    <a:pt x="7" y="10"/>
                    <a:pt x="9" y="8"/>
                    <a:pt x="10" y="6"/>
                  </a:cubicBezTo>
                  <a:cubicBezTo>
                    <a:pt x="10" y="3"/>
                    <a:pt x="7" y="0"/>
                    <a:pt x="5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2" name="Freeform 63"/>
            <p:cNvSpPr>
              <a:spLocks/>
            </p:cNvSpPr>
            <p:nvPr/>
          </p:nvSpPr>
          <p:spPr bwMode="auto">
            <a:xfrm>
              <a:off x="655" y="686"/>
              <a:ext cx="20" cy="20"/>
            </a:xfrm>
            <a:custGeom>
              <a:avLst/>
              <a:gdLst>
                <a:gd name="T0" fmla="*/ 6 w 10"/>
                <a:gd name="T1" fmla="*/ 1 h 10"/>
                <a:gd name="T2" fmla="*/ 1 w 10"/>
                <a:gd name="T3" fmla="*/ 5 h 10"/>
                <a:gd name="T4" fmla="*/ 5 w 10"/>
                <a:gd name="T5" fmla="*/ 9 h 10"/>
                <a:gd name="T6" fmla="*/ 10 w 10"/>
                <a:gd name="T7" fmla="*/ 5 h 10"/>
                <a:gd name="T8" fmla="*/ 6 w 10"/>
                <a:gd name="T9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6" y="1"/>
                  </a:moveTo>
                  <a:cubicBezTo>
                    <a:pt x="4" y="0"/>
                    <a:pt x="1" y="2"/>
                    <a:pt x="1" y="5"/>
                  </a:cubicBezTo>
                  <a:cubicBezTo>
                    <a:pt x="0" y="7"/>
                    <a:pt x="2" y="9"/>
                    <a:pt x="5" y="9"/>
                  </a:cubicBezTo>
                  <a:cubicBezTo>
                    <a:pt x="8" y="10"/>
                    <a:pt x="10" y="8"/>
                    <a:pt x="10" y="5"/>
                  </a:cubicBezTo>
                  <a:cubicBezTo>
                    <a:pt x="10" y="3"/>
                    <a:pt x="8" y="1"/>
                    <a:pt x="6" y="1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3" name="Freeform 64"/>
            <p:cNvSpPr>
              <a:spLocks/>
            </p:cNvSpPr>
            <p:nvPr/>
          </p:nvSpPr>
          <p:spPr bwMode="auto">
            <a:xfrm>
              <a:off x="579" y="696"/>
              <a:ext cx="20" cy="18"/>
            </a:xfrm>
            <a:custGeom>
              <a:avLst/>
              <a:gdLst>
                <a:gd name="T0" fmla="*/ 5 w 10"/>
                <a:gd name="T1" fmla="*/ 0 h 9"/>
                <a:gd name="T2" fmla="*/ 0 w 10"/>
                <a:gd name="T3" fmla="*/ 4 h 9"/>
                <a:gd name="T4" fmla="*/ 4 w 10"/>
                <a:gd name="T5" fmla="*/ 9 h 9"/>
                <a:gd name="T6" fmla="*/ 10 w 10"/>
                <a:gd name="T7" fmla="*/ 5 h 9"/>
                <a:gd name="T8" fmla="*/ 5 w 10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5" y="0"/>
                  </a:moveTo>
                  <a:cubicBezTo>
                    <a:pt x="3" y="0"/>
                    <a:pt x="1" y="1"/>
                    <a:pt x="0" y="4"/>
                  </a:cubicBezTo>
                  <a:cubicBezTo>
                    <a:pt x="0" y="6"/>
                    <a:pt x="2" y="9"/>
                    <a:pt x="4" y="9"/>
                  </a:cubicBezTo>
                  <a:cubicBezTo>
                    <a:pt x="7" y="9"/>
                    <a:pt x="10" y="8"/>
                    <a:pt x="10" y="5"/>
                  </a:cubicBezTo>
                  <a:cubicBezTo>
                    <a:pt x="10" y="2"/>
                    <a:pt x="8" y="0"/>
                    <a:pt x="5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4" name="Freeform 65"/>
            <p:cNvSpPr>
              <a:spLocks/>
            </p:cNvSpPr>
            <p:nvPr/>
          </p:nvSpPr>
          <p:spPr bwMode="auto">
            <a:xfrm>
              <a:off x="539" y="688"/>
              <a:ext cx="18" cy="20"/>
            </a:xfrm>
            <a:custGeom>
              <a:avLst/>
              <a:gdLst>
                <a:gd name="T0" fmla="*/ 5 w 9"/>
                <a:gd name="T1" fmla="*/ 0 h 10"/>
                <a:gd name="T2" fmla="*/ 0 w 9"/>
                <a:gd name="T3" fmla="*/ 4 h 10"/>
                <a:gd name="T4" fmla="*/ 4 w 9"/>
                <a:gd name="T5" fmla="*/ 10 h 10"/>
                <a:gd name="T6" fmla="*/ 9 w 9"/>
                <a:gd name="T7" fmla="*/ 5 h 10"/>
                <a:gd name="T8" fmla="*/ 5 w 9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0">
                  <a:moveTo>
                    <a:pt x="5" y="0"/>
                  </a:moveTo>
                  <a:cubicBezTo>
                    <a:pt x="2" y="0"/>
                    <a:pt x="0" y="2"/>
                    <a:pt x="0" y="4"/>
                  </a:cubicBezTo>
                  <a:cubicBezTo>
                    <a:pt x="0" y="7"/>
                    <a:pt x="1" y="10"/>
                    <a:pt x="4" y="10"/>
                  </a:cubicBezTo>
                  <a:cubicBezTo>
                    <a:pt x="7" y="10"/>
                    <a:pt x="9" y="8"/>
                    <a:pt x="9" y="5"/>
                  </a:cubicBezTo>
                  <a:cubicBezTo>
                    <a:pt x="9" y="3"/>
                    <a:pt x="8" y="1"/>
                    <a:pt x="5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5" name="Freeform 66"/>
            <p:cNvSpPr>
              <a:spLocks/>
            </p:cNvSpPr>
            <p:nvPr/>
          </p:nvSpPr>
          <p:spPr bwMode="auto">
            <a:xfrm>
              <a:off x="507" y="670"/>
              <a:ext cx="20" cy="18"/>
            </a:xfrm>
            <a:custGeom>
              <a:avLst/>
              <a:gdLst>
                <a:gd name="T0" fmla="*/ 6 w 10"/>
                <a:gd name="T1" fmla="*/ 0 h 9"/>
                <a:gd name="T2" fmla="*/ 0 w 10"/>
                <a:gd name="T3" fmla="*/ 4 h 9"/>
                <a:gd name="T4" fmla="*/ 5 w 10"/>
                <a:gd name="T5" fmla="*/ 9 h 9"/>
                <a:gd name="T6" fmla="*/ 10 w 10"/>
                <a:gd name="T7" fmla="*/ 5 h 9"/>
                <a:gd name="T8" fmla="*/ 6 w 10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6" y="0"/>
                  </a:moveTo>
                  <a:cubicBezTo>
                    <a:pt x="3" y="0"/>
                    <a:pt x="0" y="1"/>
                    <a:pt x="0" y="4"/>
                  </a:cubicBezTo>
                  <a:cubicBezTo>
                    <a:pt x="0" y="7"/>
                    <a:pt x="2" y="9"/>
                    <a:pt x="5" y="9"/>
                  </a:cubicBezTo>
                  <a:cubicBezTo>
                    <a:pt x="7" y="9"/>
                    <a:pt x="10" y="8"/>
                    <a:pt x="10" y="5"/>
                  </a:cubicBezTo>
                  <a:cubicBezTo>
                    <a:pt x="10" y="2"/>
                    <a:pt x="8" y="0"/>
                    <a:pt x="6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6" name="Oval 67"/>
            <p:cNvSpPr>
              <a:spLocks noChangeArrowheads="1"/>
            </p:cNvSpPr>
            <p:nvPr/>
          </p:nvSpPr>
          <p:spPr bwMode="auto">
            <a:xfrm>
              <a:off x="531" y="578"/>
              <a:ext cx="38" cy="36"/>
            </a:xfrm>
            <a:prstGeom prst="ellipse">
              <a:avLst/>
            </a:pr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7" name="Oval 68"/>
            <p:cNvSpPr>
              <a:spLocks noChangeArrowheads="1"/>
            </p:cNvSpPr>
            <p:nvPr/>
          </p:nvSpPr>
          <p:spPr bwMode="auto">
            <a:xfrm>
              <a:off x="687" y="578"/>
              <a:ext cx="36" cy="36"/>
            </a:xfrm>
            <a:prstGeom prst="ellipse">
              <a:avLst/>
            </a:pr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8" name="Oval 69"/>
            <p:cNvSpPr>
              <a:spLocks noChangeArrowheads="1"/>
            </p:cNvSpPr>
            <p:nvPr/>
          </p:nvSpPr>
          <p:spPr bwMode="auto">
            <a:xfrm>
              <a:off x="579" y="1102"/>
              <a:ext cx="62" cy="62"/>
            </a:xfrm>
            <a:prstGeom prst="ellipse">
              <a:avLst/>
            </a:pr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9" name="Freeform 70"/>
            <p:cNvSpPr>
              <a:spLocks/>
            </p:cNvSpPr>
            <p:nvPr/>
          </p:nvSpPr>
          <p:spPr bwMode="auto">
            <a:xfrm>
              <a:off x="597" y="1334"/>
              <a:ext cx="62" cy="64"/>
            </a:xfrm>
            <a:custGeom>
              <a:avLst/>
              <a:gdLst>
                <a:gd name="T0" fmla="*/ 14 w 31"/>
                <a:gd name="T1" fmla="*/ 1 h 32"/>
                <a:gd name="T2" fmla="*/ 0 w 31"/>
                <a:gd name="T3" fmla="*/ 17 h 32"/>
                <a:gd name="T4" fmla="*/ 16 w 31"/>
                <a:gd name="T5" fmla="*/ 31 h 32"/>
                <a:gd name="T6" fmla="*/ 31 w 31"/>
                <a:gd name="T7" fmla="*/ 15 h 32"/>
                <a:gd name="T8" fmla="*/ 14 w 31"/>
                <a:gd name="T9" fmla="*/ 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2">
                  <a:moveTo>
                    <a:pt x="14" y="1"/>
                  </a:moveTo>
                  <a:cubicBezTo>
                    <a:pt x="6" y="1"/>
                    <a:pt x="0" y="9"/>
                    <a:pt x="0" y="17"/>
                  </a:cubicBezTo>
                  <a:cubicBezTo>
                    <a:pt x="1" y="25"/>
                    <a:pt x="8" y="32"/>
                    <a:pt x="16" y="31"/>
                  </a:cubicBezTo>
                  <a:cubicBezTo>
                    <a:pt x="25" y="31"/>
                    <a:pt x="31" y="24"/>
                    <a:pt x="31" y="15"/>
                  </a:cubicBezTo>
                  <a:cubicBezTo>
                    <a:pt x="30" y="7"/>
                    <a:pt x="23" y="0"/>
                    <a:pt x="14" y="1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0" name="Freeform 71"/>
            <p:cNvSpPr>
              <a:spLocks/>
            </p:cNvSpPr>
            <p:nvPr/>
          </p:nvSpPr>
          <p:spPr bwMode="auto">
            <a:xfrm>
              <a:off x="591" y="1442"/>
              <a:ext cx="78" cy="78"/>
            </a:xfrm>
            <a:custGeom>
              <a:avLst/>
              <a:gdLst>
                <a:gd name="T0" fmla="*/ 19 w 39"/>
                <a:gd name="T1" fmla="*/ 0 h 39"/>
                <a:gd name="T2" fmla="*/ 1 w 39"/>
                <a:gd name="T3" fmla="*/ 21 h 39"/>
                <a:gd name="T4" fmla="*/ 21 w 39"/>
                <a:gd name="T5" fmla="*/ 38 h 39"/>
                <a:gd name="T6" fmla="*/ 39 w 39"/>
                <a:gd name="T7" fmla="*/ 19 h 39"/>
                <a:gd name="T8" fmla="*/ 19 w 39"/>
                <a:gd name="T9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9">
                  <a:moveTo>
                    <a:pt x="19" y="0"/>
                  </a:moveTo>
                  <a:cubicBezTo>
                    <a:pt x="8" y="1"/>
                    <a:pt x="0" y="10"/>
                    <a:pt x="1" y="21"/>
                  </a:cubicBezTo>
                  <a:cubicBezTo>
                    <a:pt x="2" y="31"/>
                    <a:pt x="10" y="39"/>
                    <a:pt x="21" y="38"/>
                  </a:cubicBezTo>
                  <a:cubicBezTo>
                    <a:pt x="31" y="38"/>
                    <a:pt x="39" y="29"/>
                    <a:pt x="39" y="19"/>
                  </a:cubicBezTo>
                  <a:cubicBezTo>
                    <a:pt x="37" y="8"/>
                    <a:pt x="29" y="0"/>
                    <a:pt x="19" y="0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1" name="Oval 72"/>
            <p:cNvSpPr>
              <a:spLocks noChangeArrowheads="1"/>
            </p:cNvSpPr>
            <p:nvPr/>
          </p:nvSpPr>
          <p:spPr bwMode="auto">
            <a:xfrm>
              <a:off x="585" y="1006"/>
              <a:ext cx="60" cy="62"/>
            </a:xfrm>
            <a:prstGeom prst="ellipse">
              <a:avLst/>
            </a:pr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2" name="Freeform 73"/>
            <p:cNvSpPr>
              <a:spLocks/>
            </p:cNvSpPr>
            <p:nvPr/>
          </p:nvSpPr>
          <p:spPr bwMode="auto">
            <a:xfrm>
              <a:off x="603" y="624"/>
              <a:ext cx="110" cy="44"/>
            </a:xfrm>
            <a:custGeom>
              <a:avLst/>
              <a:gdLst>
                <a:gd name="T0" fmla="*/ 15 w 55"/>
                <a:gd name="T1" fmla="*/ 22 h 22"/>
                <a:gd name="T2" fmla="*/ 55 w 55"/>
                <a:gd name="T3" fmla="*/ 11 h 22"/>
                <a:gd name="T4" fmla="*/ 17 w 55"/>
                <a:gd name="T5" fmla="*/ 0 h 22"/>
                <a:gd name="T6" fmla="*/ 15 w 55"/>
                <a:gd name="T7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22">
                  <a:moveTo>
                    <a:pt x="15" y="22"/>
                  </a:moveTo>
                  <a:cubicBezTo>
                    <a:pt x="15" y="22"/>
                    <a:pt x="45" y="17"/>
                    <a:pt x="55" y="11"/>
                  </a:cubicBezTo>
                  <a:cubicBezTo>
                    <a:pt x="45" y="4"/>
                    <a:pt x="17" y="0"/>
                    <a:pt x="17" y="0"/>
                  </a:cubicBezTo>
                  <a:cubicBezTo>
                    <a:pt x="0" y="8"/>
                    <a:pt x="15" y="22"/>
                    <a:pt x="15" y="2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3" name="Freeform 74"/>
            <p:cNvSpPr>
              <a:spLocks/>
            </p:cNvSpPr>
            <p:nvPr/>
          </p:nvSpPr>
          <p:spPr bwMode="auto">
            <a:xfrm>
              <a:off x="381" y="494"/>
              <a:ext cx="422" cy="242"/>
            </a:xfrm>
            <a:custGeom>
              <a:avLst/>
              <a:gdLst>
                <a:gd name="T0" fmla="*/ 175 w 211"/>
                <a:gd name="T1" fmla="*/ 22 h 121"/>
                <a:gd name="T2" fmla="*/ 105 w 211"/>
                <a:gd name="T3" fmla="*/ 4 h 121"/>
                <a:gd name="T4" fmla="*/ 12 w 211"/>
                <a:gd name="T5" fmla="*/ 48 h 121"/>
                <a:gd name="T6" fmla="*/ 13 w 211"/>
                <a:gd name="T7" fmla="*/ 119 h 121"/>
                <a:gd name="T8" fmla="*/ 25 w 211"/>
                <a:gd name="T9" fmla="*/ 121 h 121"/>
                <a:gd name="T10" fmla="*/ 15 w 211"/>
                <a:gd name="T11" fmla="*/ 66 h 121"/>
                <a:gd name="T12" fmla="*/ 60 w 211"/>
                <a:gd name="T13" fmla="*/ 22 h 121"/>
                <a:gd name="T14" fmla="*/ 160 w 211"/>
                <a:gd name="T15" fmla="*/ 20 h 121"/>
                <a:gd name="T16" fmla="*/ 181 w 211"/>
                <a:gd name="T17" fmla="*/ 121 h 121"/>
                <a:gd name="T18" fmla="*/ 192 w 211"/>
                <a:gd name="T19" fmla="*/ 117 h 121"/>
                <a:gd name="T20" fmla="*/ 196 w 211"/>
                <a:gd name="T21" fmla="*/ 56 h 121"/>
                <a:gd name="T22" fmla="*/ 175 w 211"/>
                <a:gd name="T23" fmla="*/ 22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1" h="121">
                  <a:moveTo>
                    <a:pt x="175" y="22"/>
                  </a:moveTo>
                  <a:cubicBezTo>
                    <a:pt x="158" y="4"/>
                    <a:pt x="129" y="2"/>
                    <a:pt x="105" y="4"/>
                  </a:cubicBezTo>
                  <a:cubicBezTo>
                    <a:pt x="74" y="7"/>
                    <a:pt x="25" y="21"/>
                    <a:pt x="12" y="48"/>
                  </a:cubicBezTo>
                  <a:cubicBezTo>
                    <a:pt x="0" y="75"/>
                    <a:pt x="13" y="119"/>
                    <a:pt x="13" y="119"/>
                  </a:cubicBezTo>
                  <a:cubicBezTo>
                    <a:pt x="25" y="121"/>
                    <a:pt x="25" y="121"/>
                    <a:pt x="25" y="121"/>
                  </a:cubicBezTo>
                  <a:cubicBezTo>
                    <a:pt x="25" y="121"/>
                    <a:pt x="14" y="94"/>
                    <a:pt x="15" y="66"/>
                  </a:cubicBezTo>
                  <a:cubicBezTo>
                    <a:pt x="17" y="37"/>
                    <a:pt x="49" y="28"/>
                    <a:pt x="60" y="22"/>
                  </a:cubicBezTo>
                  <a:cubicBezTo>
                    <a:pt x="76" y="13"/>
                    <a:pt x="127" y="0"/>
                    <a:pt x="160" y="20"/>
                  </a:cubicBezTo>
                  <a:cubicBezTo>
                    <a:pt x="211" y="57"/>
                    <a:pt x="181" y="121"/>
                    <a:pt x="181" y="121"/>
                  </a:cubicBezTo>
                  <a:cubicBezTo>
                    <a:pt x="181" y="121"/>
                    <a:pt x="181" y="121"/>
                    <a:pt x="192" y="117"/>
                  </a:cubicBezTo>
                  <a:cubicBezTo>
                    <a:pt x="192" y="117"/>
                    <a:pt x="208" y="91"/>
                    <a:pt x="196" y="56"/>
                  </a:cubicBezTo>
                  <a:cubicBezTo>
                    <a:pt x="194" y="49"/>
                    <a:pt x="180" y="27"/>
                    <a:pt x="175" y="22"/>
                  </a:cubicBezTo>
                  <a:close/>
                </a:path>
              </a:pathLst>
            </a:custGeom>
            <a:solidFill>
              <a:srgbClr val="7ED7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4" name="Freeform 75"/>
            <p:cNvSpPr>
              <a:spLocks/>
            </p:cNvSpPr>
            <p:nvPr/>
          </p:nvSpPr>
          <p:spPr bwMode="auto">
            <a:xfrm>
              <a:off x="405" y="202"/>
              <a:ext cx="280" cy="340"/>
            </a:xfrm>
            <a:custGeom>
              <a:avLst/>
              <a:gdLst>
                <a:gd name="T0" fmla="*/ 130 w 140"/>
                <a:gd name="T1" fmla="*/ 124 h 170"/>
                <a:gd name="T2" fmla="*/ 90 w 140"/>
                <a:gd name="T3" fmla="*/ 141 h 170"/>
                <a:gd name="T4" fmla="*/ 83 w 140"/>
                <a:gd name="T5" fmla="*/ 17 h 170"/>
                <a:gd name="T6" fmla="*/ 15 w 140"/>
                <a:gd name="T7" fmla="*/ 23 h 170"/>
                <a:gd name="T8" fmla="*/ 43 w 140"/>
                <a:gd name="T9" fmla="*/ 146 h 170"/>
                <a:gd name="T10" fmla="*/ 0 w 140"/>
                <a:gd name="T11" fmla="*/ 144 h 170"/>
                <a:gd name="T12" fmla="*/ 5 w 140"/>
                <a:gd name="T13" fmla="*/ 160 h 170"/>
                <a:gd name="T14" fmla="*/ 137 w 140"/>
                <a:gd name="T15" fmla="*/ 137 h 170"/>
                <a:gd name="T16" fmla="*/ 130 w 140"/>
                <a:gd name="T17" fmla="*/ 12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" h="170">
                  <a:moveTo>
                    <a:pt x="130" y="124"/>
                  </a:moveTo>
                  <a:cubicBezTo>
                    <a:pt x="121" y="131"/>
                    <a:pt x="111" y="137"/>
                    <a:pt x="90" y="141"/>
                  </a:cubicBezTo>
                  <a:cubicBezTo>
                    <a:pt x="79" y="123"/>
                    <a:pt x="83" y="17"/>
                    <a:pt x="83" y="17"/>
                  </a:cubicBezTo>
                  <a:cubicBezTo>
                    <a:pt x="46" y="0"/>
                    <a:pt x="15" y="23"/>
                    <a:pt x="15" y="23"/>
                  </a:cubicBezTo>
                  <a:cubicBezTo>
                    <a:pt x="15" y="23"/>
                    <a:pt x="40" y="115"/>
                    <a:pt x="43" y="146"/>
                  </a:cubicBezTo>
                  <a:cubicBezTo>
                    <a:pt x="21" y="151"/>
                    <a:pt x="0" y="144"/>
                    <a:pt x="0" y="144"/>
                  </a:cubicBezTo>
                  <a:cubicBezTo>
                    <a:pt x="0" y="144"/>
                    <a:pt x="0" y="144"/>
                    <a:pt x="5" y="160"/>
                  </a:cubicBezTo>
                  <a:cubicBezTo>
                    <a:pt x="83" y="170"/>
                    <a:pt x="137" y="137"/>
                    <a:pt x="137" y="137"/>
                  </a:cubicBezTo>
                  <a:cubicBezTo>
                    <a:pt x="137" y="137"/>
                    <a:pt x="140" y="131"/>
                    <a:pt x="130" y="124"/>
                  </a:cubicBezTo>
                  <a:close/>
                </a:path>
              </a:pathLst>
            </a:custGeom>
            <a:solidFill>
              <a:srgbClr val="6D6E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5" name="Freeform 76"/>
            <p:cNvSpPr>
              <a:spLocks/>
            </p:cNvSpPr>
            <p:nvPr/>
          </p:nvSpPr>
          <p:spPr bwMode="auto">
            <a:xfrm>
              <a:off x="477" y="424"/>
              <a:ext cx="108" cy="72"/>
            </a:xfrm>
            <a:custGeom>
              <a:avLst/>
              <a:gdLst>
                <a:gd name="T0" fmla="*/ 1 w 54"/>
                <a:gd name="T1" fmla="*/ 6 h 36"/>
                <a:gd name="T2" fmla="*/ 7 w 54"/>
                <a:gd name="T3" fmla="*/ 36 h 36"/>
                <a:gd name="T4" fmla="*/ 54 w 54"/>
                <a:gd name="T5" fmla="*/ 30 h 36"/>
                <a:gd name="T6" fmla="*/ 49 w 54"/>
                <a:gd name="T7" fmla="*/ 0 h 36"/>
                <a:gd name="T8" fmla="*/ 1 w 54"/>
                <a:gd name="T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36">
                  <a:moveTo>
                    <a:pt x="1" y="6"/>
                  </a:moveTo>
                  <a:cubicBezTo>
                    <a:pt x="0" y="11"/>
                    <a:pt x="5" y="26"/>
                    <a:pt x="7" y="36"/>
                  </a:cubicBezTo>
                  <a:cubicBezTo>
                    <a:pt x="14" y="36"/>
                    <a:pt x="54" y="30"/>
                    <a:pt x="54" y="30"/>
                  </a:cubicBezTo>
                  <a:cubicBezTo>
                    <a:pt x="54" y="30"/>
                    <a:pt x="51" y="4"/>
                    <a:pt x="49" y="0"/>
                  </a:cubicBezTo>
                  <a:cubicBezTo>
                    <a:pt x="47" y="0"/>
                    <a:pt x="1" y="2"/>
                    <a:pt x="1" y="6"/>
                  </a:cubicBezTo>
                  <a:close/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6" name="Freeform 77"/>
            <p:cNvSpPr>
              <a:spLocks/>
            </p:cNvSpPr>
            <p:nvPr/>
          </p:nvSpPr>
          <p:spPr bwMode="auto">
            <a:xfrm>
              <a:off x="55" y="1510"/>
              <a:ext cx="1106" cy="322"/>
            </a:xfrm>
            <a:custGeom>
              <a:avLst/>
              <a:gdLst>
                <a:gd name="T0" fmla="*/ 541 w 553"/>
                <a:gd name="T1" fmla="*/ 93 h 161"/>
                <a:gd name="T2" fmla="*/ 384 w 553"/>
                <a:gd name="T3" fmla="*/ 43 h 161"/>
                <a:gd name="T4" fmla="*/ 131 w 553"/>
                <a:gd name="T5" fmla="*/ 76 h 161"/>
                <a:gd name="T6" fmla="*/ 0 w 553"/>
                <a:gd name="T7" fmla="*/ 0 h 161"/>
                <a:gd name="T8" fmla="*/ 25 w 553"/>
                <a:gd name="T9" fmla="*/ 131 h 161"/>
                <a:gd name="T10" fmla="*/ 139 w 553"/>
                <a:gd name="T11" fmla="*/ 157 h 161"/>
                <a:gd name="T12" fmla="*/ 296 w 553"/>
                <a:gd name="T13" fmla="*/ 157 h 161"/>
                <a:gd name="T14" fmla="*/ 473 w 553"/>
                <a:gd name="T15" fmla="*/ 140 h 161"/>
                <a:gd name="T16" fmla="*/ 541 w 553"/>
                <a:gd name="T17" fmla="*/ 9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3" h="161">
                  <a:moveTo>
                    <a:pt x="541" y="93"/>
                  </a:moveTo>
                  <a:cubicBezTo>
                    <a:pt x="528" y="85"/>
                    <a:pt x="452" y="43"/>
                    <a:pt x="384" y="43"/>
                  </a:cubicBezTo>
                  <a:cubicBezTo>
                    <a:pt x="317" y="43"/>
                    <a:pt x="190" y="85"/>
                    <a:pt x="131" y="76"/>
                  </a:cubicBezTo>
                  <a:cubicBezTo>
                    <a:pt x="72" y="68"/>
                    <a:pt x="0" y="0"/>
                    <a:pt x="0" y="0"/>
                  </a:cubicBezTo>
                  <a:cubicBezTo>
                    <a:pt x="25" y="131"/>
                    <a:pt x="25" y="131"/>
                    <a:pt x="25" y="131"/>
                  </a:cubicBezTo>
                  <a:cubicBezTo>
                    <a:pt x="25" y="131"/>
                    <a:pt x="93" y="152"/>
                    <a:pt x="139" y="157"/>
                  </a:cubicBezTo>
                  <a:cubicBezTo>
                    <a:pt x="186" y="161"/>
                    <a:pt x="266" y="157"/>
                    <a:pt x="296" y="157"/>
                  </a:cubicBezTo>
                  <a:cubicBezTo>
                    <a:pt x="325" y="157"/>
                    <a:pt x="456" y="144"/>
                    <a:pt x="473" y="140"/>
                  </a:cubicBezTo>
                  <a:cubicBezTo>
                    <a:pt x="490" y="135"/>
                    <a:pt x="553" y="102"/>
                    <a:pt x="541" y="93"/>
                  </a:cubicBezTo>
                  <a:close/>
                </a:path>
              </a:pathLst>
            </a:custGeom>
            <a:solidFill>
              <a:srgbClr val="F0FA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7" name="Freeform 78"/>
            <p:cNvSpPr>
              <a:spLocks/>
            </p:cNvSpPr>
            <p:nvPr/>
          </p:nvSpPr>
          <p:spPr bwMode="auto">
            <a:xfrm>
              <a:off x="277" y="592"/>
              <a:ext cx="36" cy="34"/>
            </a:xfrm>
            <a:custGeom>
              <a:avLst/>
              <a:gdLst>
                <a:gd name="T0" fmla="*/ 8 w 18"/>
                <a:gd name="T1" fmla="*/ 1 h 17"/>
                <a:gd name="T2" fmla="*/ 1 w 18"/>
                <a:gd name="T3" fmla="*/ 10 h 17"/>
                <a:gd name="T4" fmla="*/ 10 w 18"/>
                <a:gd name="T5" fmla="*/ 16 h 17"/>
                <a:gd name="T6" fmla="*/ 17 w 18"/>
                <a:gd name="T7" fmla="*/ 7 h 17"/>
                <a:gd name="T8" fmla="*/ 8 w 18"/>
                <a:gd name="T9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7">
                  <a:moveTo>
                    <a:pt x="8" y="1"/>
                  </a:moveTo>
                  <a:cubicBezTo>
                    <a:pt x="3" y="1"/>
                    <a:pt x="0" y="5"/>
                    <a:pt x="1" y="10"/>
                  </a:cubicBezTo>
                  <a:cubicBezTo>
                    <a:pt x="2" y="14"/>
                    <a:pt x="6" y="17"/>
                    <a:pt x="10" y="16"/>
                  </a:cubicBezTo>
                  <a:cubicBezTo>
                    <a:pt x="15" y="16"/>
                    <a:pt x="18" y="12"/>
                    <a:pt x="17" y="7"/>
                  </a:cubicBezTo>
                  <a:cubicBezTo>
                    <a:pt x="17" y="3"/>
                    <a:pt x="13" y="0"/>
                    <a:pt x="8" y="1"/>
                  </a:cubicBezTo>
                  <a:close/>
                </a:path>
              </a:pathLst>
            </a:custGeom>
            <a:solidFill>
              <a:srgbClr val="F5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8" name="Freeform 79"/>
            <p:cNvSpPr>
              <a:spLocks/>
            </p:cNvSpPr>
            <p:nvPr/>
          </p:nvSpPr>
          <p:spPr bwMode="auto">
            <a:xfrm>
              <a:off x="121" y="804"/>
              <a:ext cx="974" cy="966"/>
            </a:xfrm>
            <a:custGeom>
              <a:avLst/>
              <a:gdLst>
                <a:gd name="T0" fmla="*/ 430 w 487"/>
                <a:gd name="T1" fmla="*/ 255 h 483"/>
                <a:gd name="T2" fmla="*/ 368 w 487"/>
                <a:gd name="T3" fmla="*/ 182 h 483"/>
                <a:gd name="T4" fmla="*/ 381 w 487"/>
                <a:gd name="T5" fmla="*/ 81 h 483"/>
                <a:gd name="T6" fmla="*/ 348 w 487"/>
                <a:gd name="T7" fmla="*/ 194 h 483"/>
                <a:gd name="T8" fmla="*/ 361 w 487"/>
                <a:gd name="T9" fmla="*/ 188 h 483"/>
                <a:gd name="T10" fmla="*/ 408 w 487"/>
                <a:gd name="T11" fmla="*/ 231 h 483"/>
                <a:gd name="T12" fmla="*/ 417 w 487"/>
                <a:gd name="T13" fmla="*/ 398 h 483"/>
                <a:gd name="T14" fmla="*/ 324 w 487"/>
                <a:gd name="T15" fmla="*/ 383 h 483"/>
                <a:gd name="T16" fmla="*/ 119 w 487"/>
                <a:gd name="T17" fmla="*/ 421 h 483"/>
                <a:gd name="T18" fmla="*/ 43 w 487"/>
                <a:gd name="T19" fmla="*/ 398 h 483"/>
                <a:gd name="T20" fmla="*/ 42 w 487"/>
                <a:gd name="T21" fmla="*/ 394 h 483"/>
                <a:gd name="T22" fmla="*/ 60 w 487"/>
                <a:gd name="T23" fmla="*/ 252 h 483"/>
                <a:gd name="T24" fmla="*/ 114 w 487"/>
                <a:gd name="T25" fmla="*/ 204 h 483"/>
                <a:gd name="T26" fmla="*/ 126 w 487"/>
                <a:gd name="T27" fmla="*/ 210 h 483"/>
                <a:gd name="T28" fmla="*/ 278 w 487"/>
                <a:gd name="T29" fmla="*/ 223 h 483"/>
                <a:gd name="T30" fmla="*/ 109 w 487"/>
                <a:gd name="T31" fmla="*/ 185 h 483"/>
                <a:gd name="T32" fmla="*/ 96 w 487"/>
                <a:gd name="T33" fmla="*/ 70 h 483"/>
                <a:gd name="T34" fmla="*/ 155 w 487"/>
                <a:gd name="T35" fmla="*/ 9 h 483"/>
                <a:gd name="T36" fmla="*/ 139 w 487"/>
                <a:gd name="T37" fmla="*/ 0 h 483"/>
                <a:gd name="T38" fmla="*/ 136 w 487"/>
                <a:gd name="T39" fmla="*/ 2 h 483"/>
                <a:gd name="T40" fmla="*/ 75 w 487"/>
                <a:gd name="T41" fmla="*/ 83 h 483"/>
                <a:gd name="T42" fmla="*/ 105 w 487"/>
                <a:gd name="T43" fmla="*/ 198 h 483"/>
                <a:gd name="T44" fmla="*/ 64 w 487"/>
                <a:gd name="T45" fmla="*/ 229 h 483"/>
                <a:gd name="T46" fmla="*/ 24 w 487"/>
                <a:gd name="T47" fmla="*/ 314 h 483"/>
                <a:gd name="T48" fmla="*/ 29 w 487"/>
                <a:gd name="T49" fmla="*/ 391 h 483"/>
                <a:gd name="T50" fmla="*/ 0 w 487"/>
                <a:gd name="T51" fmla="*/ 376 h 483"/>
                <a:gd name="T52" fmla="*/ 64 w 487"/>
                <a:gd name="T53" fmla="*/ 431 h 483"/>
                <a:gd name="T54" fmla="*/ 420 w 487"/>
                <a:gd name="T55" fmla="*/ 417 h 483"/>
                <a:gd name="T56" fmla="*/ 487 w 487"/>
                <a:gd name="T57" fmla="*/ 440 h 483"/>
                <a:gd name="T58" fmla="*/ 428 w 487"/>
                <a:gd name="T59" fmla="*/ 402 h 483"/>
                <a:gd name="T60" fmla="*/ 430 w 487"/>
                <a:gd name="T61" fmla="*/ 255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87" h="483">
                  <a:moveTo>
                    <a:pt x="430" y="255"/>
                  </a:moveTo>
                  <a:cubicBezTo>
                    <a:pt x="417" y="211"/>
                    <a:pt x="379" y="188"/>
                    <a:pt x="368" y="182"/>
                  </a:cubicBezTo>
                  <a:cubicBezTo>
                    <a:pt x="392" y="156"/>
                    <a:pt x="395" y="99"/>
                    <a:pt x="381" y="81"/>
                  </a:cubicBezTo>
                  <a:cubicBezTo>
                    <a:pt x="384" y="110"/>
                    <a:pt x="389" y="159"/>
                    <a:pt x="348" y="194"/>
                  </a:cubicBezTo>
                  <a:cubicBezTo>
                    <a:pt x="353" y="193"/>
                    <a:pt x="357" y="191"/>
                    <a:pt x="361" y="188"/>
                  </a:cubicBezTo>
                  <a:cubicBezTo>
                    <a:pt x="369" y="190"/>
                    <a:pt x="385" y="199"/>
                    <a:pt x="408" y="231"/>
                  </a:cubicBezTo>
                  <a:cubicBezTo>
                    <a:pt x="442" y="277"/>
                    <a:pt x="434" y="351"/>
                    <a:pt x="417" y="398"/>
                  </a:cubicBezTo>
                  <a:cubicBezTo>
                    <a:pt x="383" y="387"/>
                    <a:pt x="348" y="384"/>
                    <a:pt x="324" y="383"/>
                  </a:cubicBezTo>
                  <a:cubicBezTo>
                    <a:pt x="282" y="381"/>
                    <a:pt x="159" y="421"/>
                    <a:pt x="119" y="421"/>
                  </a:cubicBezTo>
                  <a:cubicBezTo>
                    <a:pt x="98" y="421"/>
                    <a:pt x="68" y="409"/>
                    <a:pt x="43" y="398"/>
                  </a:cubicBezTo>
                  <a:cubicBezTo>
                    <a:pt x="43" y="397"/>
                    <a:pt x="42" y="396"/>
                    <a:pt x="42" y="394"/>
                  </a:cubicBezTo>
                  <a:cubicBezTo>
                    <a:pt x="21" y="352"/>
                    <a:pt x="40" y="283"/>
                    <a:pt x="60" y="252"/>
                  </a:cubicBezTo>
                  <a:cubicBezTo>
                    <a:pt x="76" y="226"/>
                    <a:pt x="101" y="211"/>
                    <a:pt x="114" y="204"/>
                  </a:cubicBezTo>
                  <a:cubicBezTo>
                    <a:pt x="118" y="206"/>
                    <a:pt x="122" y="208"/>
                    <a:pt x="126" y="210"/>
                  </a:cubicBezTo>
                  <a:cubicBezTo>
                    <a:pt x="182" y="233"/>
                    <a:pt x="221" y="235"/>
                    <a:pt x="278" y="223"/>
                  </a:cubicBezTo>
                  <a:cubicBezTo>
                    <a:pt x="223" y="225"/>
                    <a:pt x="130" y="221"/>
                    <a:pt x="109" y="185"/>
                  </a:cubicBezTo>
                  <a:cubicBezTo>
                    <a:pt x="88" y="149"/>
                    <a:pt x="73" y="106"/>
                    <a:pt x="96" y="70"/>
                  </a:cubicBezTo>
                  <a:cubicBezTo>
                    <a:pt x="119" y="35"/>
                    <a:pt x="155" y="9"/>
                    <a:pt x="155" y="9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139" y="0"/>
                    <a:pt x="138" y="1"/>
                    <a:pt x="136" y="2"/>
                  </a:cubicBezTo>
                  <a:cubicBezTo>
                    <a:pt x="123" y="13"/>
                    <a:pt x="78" y="50"/>
                    <a:pt x="75" y="83"/>
                  </a:cubicBezTo>
                  <a:cubicBezTo>
                    <a:pt x="71" y="116"/>
                    <a:pt x="69" y="169"/>
                    <a:pt x="105" y="198"/>
                  </a:cubicBezTo>
                  <a:cubicBezTo>
                    <a:pt x="96" y="203"/>
                    <a:pt x="79" y="214"/>
                    <a:pt x="64" y="229"/>
                  </a:cubicBezTo>
                  <a:cubicBezTo>
                    <a:pt x="46" y="246"/>
                    <a:pt x="31" y="283"/>
                    <a:pt x="24" y="314"/>
                  </a:cubicBezTo>
                  <a:cubicBezTo>
                    <a:pt x="19" y="336"/>
                    <a:pt x="21" y="364"/>
                    <a:pt x="29" y="391"/>
                  </a:cubicBezTo>
                  <a:cubicBezTo>
                    <a:pt x="12" y="383"/>
                    <a:pt x="0" y="376"/>
                    <a:pt x="0" y="376"/>
                  </a:cubicBezTo>
                  <a:cubicBezTo>
                    <a:pt x="0" y="376"/>
                    <a:pt x="17" y="408"/>
                    <a:pt x="64" y="431"/>
                  </a:cubicBezTo>
                  <a:cubicBezTo>
                    <a:pt x="170" y="483"/>
                    <a:pt x="312" y="387"/>
                    <a:pt x="420" y="417"/>
                  </a:cubicBezTo>
                  <a:cubicBezTo>
                    <a:pt x="451" y="426"/>
                    <a:pt x="466" y="429"/>
                    <a:pt x="487" y="440"/>
                  </a:cubicBezTo>
                  <a:cubicBezTo>
                    <a:pt x="470" y="422"/>
                    <a:pt x="449" y="410"/>
                    <a:pt x="428" y="402"/>
                  </a:cubicBezTo>
                  <a:cubicBezTo>
                    <a:pt x="447" y="356"/>
                    <a:pt x="443" y="298"/>
                    <a:pt x="430" y="255"/>
                  </a:cubicBezTo>
                  <a:close/>
                </a:path>
              </a:pathLst>
            </a:custGeom>
            <a:solidFill>
              <a:srgbClr val="7ED7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9" name="Freeform 80"/>
            <p:cNvSpPr>
              <a:spLocks/>
            </p:cNvSpPr>
            <p:nvPr/>
          </p:nvSpPr>
          <p:spPr bwMode="auto">
            <a:xfrm>
              <a:off x="759" y="818"/>
              <a:ext cx="80" cy="52"/>
            </a:xfrm>
            <a:custGeom>
              <a:avLst/>
              <a:gdLst>
                <a:gd name="T0" fmla="*/ 5 w 40"/>
                <a:gd name="T1" fmla="*/ 0 h 26"/>
                <a:gd name="T2" fmla="*/ 5 w 40"/>
                <a:gd name="T3" fmla="*/ 4 h 26"/>
                <a:gd name="T4" fmla="*/ 0 w 40"/>
                <a:gd name="T5" fmla="*/ 5 h 26"/>
                <a:gd name="T6" fmla="*/ 40 w 40"/>
                <a:gd name="T7" fmla="*/ 26 h 26"/>
                <a:gd name="T8" fmla="*/ 5 w 40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26">
                  <a:moveTo>
                    <a:pt x="5" y="0"/>
                  </a:moveTo>
                  <a:cubicBezTo>
                    <a:pt x="5" y="4"/>
                    <a:pt x="5" y="4"/>
                    <a:pt x="5" y="4"/>
                  </a:cubicBezTo>
                  <a:cubicBezTo>
                    <a:pt x="5" y="4"/>
                    <a:pt x="5" y="4"/>
                    <a:pt x="0" y="5"/>
                  </a:cubicBezTo>
                  <a:cubicBezTo>
                    <a:pt x="0" y="5"/>
                    <a:pt x="29" y="18"/>
                    <a:pt x="40" y="26"/>
                  </a:cubicBezTo>
                  <a:cubicBezTo>
                    <a:pt x="35" y="13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99CA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0" name="Freeform 81"/>
            <p:cNvSpPr>
              <a:spLocks/>
            </p:cNvSpPr>
            <p:nvPr/>
          </p:nvSpPr>
          <p:spPr bwMode="auto">
            <a:xfrm>
              <a:off x="369" y="690"/>
              <a:ext cx="444" cy="408"/>
            </a:xfrm>
            <a:custGeom>
              <a:avLst/>
              <a:gdLst>
                <a:gd name="T0" fmla="*/ 208 w 222"/>
                <a:gd name="T1" fmla="*/ 3 h 204"/>
                <a:gd name="T2" fmla="*/ 17 w 222"/>
                <a:gd name="T3" fmla="*/ 4 h 204"/>
                <a:gd name="T4" fmla="*/ 14 w 222"/>
                <a:gd name="T5" fmla="*/ 4 h 204"/>
                <a:gd name="T6" fmla="*/ 25 w 222"/>
                <a:gd name="T7" fmla="*/ 68 h 204"/>
                <a:gd name="T8" fmla="*/ 163 w 222"/>
                <a:gd name="T9" fmla="*/ 71 h 204"/>
                <a:gd name="T10" fmla="*/ 138 w 222"/>
                <a:gd name="T11" fmla="*/ 174 h 204"/>
                <a:gd name="T12" fmla="*/ 124 w 222"/>
                <a:gd name="T13" fmla="*/ 191 h 204"/>
                <a:gd name="T14" fmla="*/ 144 w 222"/>
                <a:gd name="T15" fmla="*/ 179 h 204"/>
                <a:gd name="T16" fmla="*/ 147 w 222"/>
                <a:gd name="T17" fmla="*/ 180 h 204"/>
                <a:gd name="T18" fmla="*/ 139 w 222"/>
                <a:gd name="T19" fmla="*/ 196 h 204"/>
                <a:gd name="T20" fmla="*/ 155 w 222"/>
                <a:gd name="T21" fmla="*/ 183 h 204"/>
                <a:gd name="T22" fmla="*/ 157 w 222"/>
                <a:gd name="T23" fmla="*/ 183 h 204"/>
                <a:gd name="T24" fmla="*/ 152 w 222"/>
                <a:gd name="T25" fmla="*/ 201 h 204"/>
                <a:gd name="T26" fmla="*/ 165 w 222"/>
                <a:gd name="T27" fmla="*/ 185 h 204"/>
                <a:gd name="T28" fmla="*/ 169 w 222"/>
                <a:gd name="T29" fmla="*/ 185 h 204"/>
                <a:gd name="T30" fmla="*/ 167 w 222"/>
                <a:gd name="T31" fmla="*/ 202 h 204"/>
                <a:gd name="T32" fmla="*/ 177 w 222"/>
                <a:gd name="T33" fmla="*/ 186 h 204"/>
                <a:gd name="T34" fmla="*/ 185 w 222"/>
                <a:gd name="T35" fmla="*/ 185 h 204"/>
                <a:gd name="T36" fmla="*/ 184 w 222"/>
                <a:gd name="T37" fmla="*/ 204 h 204"/>
                <a:gd name="T38" fmla="*/ 193 w 222"/>
                <a:gd name="T39" fmla="*/ 184 h 204"/>
                <a:gd name="T40" fmla="*/ 196 w 222"/>
                <a:gd name="T41" fmla="*/ 184 h 204"/>
                <a:gd name="T42" fmla="*/ 198 w 222"/>
                <a:gd name="T43" fmla="*/ 201 h 204"/>
                <a:gd name="T44" fmla="*/ 204 w 222"/>
                <a:gd name="T45" fmla="*/ 182 h 204"/>
                <a:gd name="T46" fmla="*/ 204 w 222"/>
                <a:gd name="T47" fmla="*/ 182 h 204"/>
                <a:gd name="T48" fmla="*/ 201 w 222"/>
                <a:gd name="T49" fmla="*/ 68 h 204"/>
                <a:gd name="T50" fmla="*/ 218 w 222"/>
                <a:gd name="T51" fmla="*/ 62 h 204"/>
                <a:gd name="T52" fmla="*/ 208 w 222"/>
                <a:gd name="T53" fmla="*/ 3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22" h="204">
                  <a:moveTo>
                    <a:pt x="208" y="3"/>
                  </a:moveTo>
                  <a:cubicBezTo>
                    <a:pt x="196" y="0"/>
                    <a:pt x="105" y="50"/>
                    <a:pt x="17" y="4"/>
                  </a:cubicBezTo>
                  <a:cubicBezTo>
                    <a:pt x="14" y="4"/>
                    <a:pt x="14" y="4"/>
                    <a:pt x="14" y="4"/>
                  </a:cubicBezTo>
                  <a:cubicBezTo>
                    <a:pt x="0" y="1"/>
                    <a:pt x="6" y="58"/>
                    <a:pt x="25" y="68"/>
                  </a:cubicBezTo>
                  <a:cubicBezTo>
                    <a:pt x="36" y="73"/>
                    <a:pt x="110" y="74"/>
                    <a:pt x="163" y="71"/>
                  </a:cubicBezTo>
                  <a:cubicBezTo>
                    <a:pt x="162" y="98"/>
                    <a:pt x="158" y="150"/>
                    <a:pt x="138" y="174"/>
                  </a:cubicBezTo>
                  <a:cubicBezTo>
                    <a:pt x="136" y="176"/>
                    <a:pt x="122" y="188"/>
                    <a:pt x="124" y="191"/>
                  </a:cubicBezTo>
                  <a:cubicBezTo>
                    <a:pt x="130" y="195"/>
                    <a:pt x="141" y="182"/>
                    <a:pt x="144" y="179"/>
                  </a:cubicBezTo>
                  <a:cubicBezTo>
                    <a:pt x="145" y="179"/>
                    <a:pt x="146" y="180"/>
                    <a:pt x="147" y="180"/>
                  </a:cubicBezTo>
                  <a:cubicBezTo>
                    <a:pt x="143" y="186"/>
                    <a:pt x="137" y="194"/>
                    <a:pt x="139" y="196"/>
                  </a:cubicBezTo>
                  <a:cubicBezTo>
                    <a:pt x="144" y="198"/>
                    <a:pt x="151" y="188"/>
                    <a:pt x="155" y="183"/>
                  </a:cubicBezTo>
                  <a:cubicBezTo>
                    <a:pt x="156" y="183"/>
                    <a:pt x="157" y="183"/>
                    <a:pt x="157" y="183"/>
                  </a:cubicBezTo>
                  <a:cubicBezTo>
                    <a:pt x="155" y="189"/>
                    <a:pt x="149" y="200"/>
                    <a:pt x="152" y="201"/>
                  </a:cubicBezTo>
                  <a:cubicBezTo>
                    <a:pt x="158" y="202"/>
                    <a:pt x="163" y="190"/>
                    <a:pt x="165" y="185"/>
                  </a:cubicBezTo>
                  <a:cubicBezTo>
                    <a:pt x="166" y="185"/>
                    <a:pt x="167" y="185"/>
                    <a:pt x="169" y="185"/>
                  </a:cubicBezTo>
                  <a:cubicBezTo>
                    <a:pt x="167" y="191"/>
                    <a:pt x="164" y="201"/>
                    <a:pt x="167" y="202"/>
                  </a:cubicBezTo>
                  <a:cubicBezTo>
                    <a:pt x="172" y="202"/>
                    <a:pt x="175" y="192"/>
                    <a:pt x="177" y="186"/>
                  </a:cubicBezTo>
                  <a:cubicBezTo>
                    <a:pt x="179" y="186"/>
                    <a:pt x="182" y="185"/>
                    <a:pt x="185" y="185"/>
                  </a:cubicBezTo>
                  <a:cubicBezTo>
                    <a:pt x="184" y="191"/>
                    <a:pt x="181" y="204"/>
                    <a:pt x="184" y="204"/>
                  </a:cubicBezTo>
                  <a:cubicBezTo>
                    <a:pt x="190" y="204"/>
                    <a:pt x="191" y="190"/>
                    <a:pt x="193" y="184"/>
                  </a:cubicBezTo>
                  <a:cubicBezTo>
                    <a:pt x="194" y="184"/>
                    <a:pt x="195" y="184"/>
                    <a:pt x="196" y="184"/>
                  </a:cubicBezTo>
                  <a:cubicBezTo>
                    <a:pt x="196" y="190"/>
                    <a:pt x="196" y="201"/>
                    <a:pt x="198" y="201"/>
                  </a:cubicBezTo>
                  <a:cubicBezTo>
                    <a:pt x="204" y="200"/>
                    <a:pt x="204" y="189"/>
                    <a:pt x="204" y="182"/>
                  </a:cubicBezTo>
                  <a:cubicBezTo>
                    <a:pt x="204" y="182"/>
                    <a:pt x="204" y="182"/>
                    <a:pt x="204" y="182"/>
                  </a:cubicBezTo>
                  <a:cubicBezTo>
                    <a:pt x="204" y="182"/>
                    <a:pt x="214" y="116"/>
                    <a:pt x="201" y="68"/>
                  </a:cubicBezTo>
                  <a:cubicBezTo>
                    <a:pt x="211" y="66"/>
                    <a:pt x="217" y="64"/>
                    <a:pt x="218" y="62"/>
                  </a:cubicBezTo>
                  <a:cubicBezTo>
                    <a:pt x="222" y="50"/>
                    <a:pt x="221" y="5"/>
                    <a:pt x="208" y="3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1" name="Freeform 82"/>
            <p:cNvSpPr>
              <a:spLocks/>
            </p:cNvSpPr>
            <p:nvPr/>
          </p:nvSpPr>
          <p:spPr bwMode="auto">
            <a:xfrm>
              <a:off x="381" y="798"/>
              <a:ext cx="426" cy="50"/>
            </a:xfrm>
            <a:custGeom>
              <a:avLst/>
              <a:gdLst>
                <a:gd name="T0" fmla="*/ 9 w 213"/>
                <a:gd name="T1" fmla="*/ 2 h 25"/>
                <a:gd name="T2" fmla="*/ 82 w 213"/>
                <a:gd name="T3" fmla="*/ 21 h 25"/>
                <a:gd name="T4" fmla="*/ 212 w 213"/>
                <a:gd name="T5" fmla="*/ 8 h 25"/>
                <a:gd name="T6" fmla="*/ 213 w 213"/>
                <a:gd name="T7" fmla="*/ 0 h 25"/>
                <a:gd name="T8" fmla="*/ 81 w 213"/>
                <a:gd name="T9" fmla="*/ 14 h 25"/>
                <a:gd name="T10" fmla="*/ 9 w 213"/>
                <a:gd name="T11" fmla="*/ 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3" h="25">
                  <a:moveTo>
                    <a:pt x="9" y="2"/>
                  </a:moveTo>
                  <a:cubicBezTo>
                    <a:pt x="9" y="2"/>
                    <a:pt x="0" y="23"/>
                    <a:pt x="82" y="21"/>
                  </a:cubicBezTo>
                  <a:cubicBezTo>
                    <a:pt x="178" y="25"/>
                    <a:pt x="212" y="8"/>
                    <a:pt x="212" y="8"/>
                  </a:cubicBezTo>
                  <a:cubicBezTo>
                    <a:pt x="213" y="0"/>
                    <a:pt x="213" y="0"/>
                    <a:pt x="213" y="0"/>
                  </a:cubicBezTo>
                  <a:cubicBezTo>
                    <a:pt x="213" y="0"/>
                    <a:pt x="118" y="14"/>
                    <a:pt x="81" y="14"/>
                  </a:cubicBezTo>
                  <a:cubicBezTo>
                    <a:pt x="28" y="14"/>
                    <a:pt x="9" y="2"/>
                    <a:pt x="9" y="2"/>
                  </a:cubicBez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2" name="Freeform 83"/>
            <p:cNvSpPr>
              <a:spLocks/>
            </p:cNvSpPr>
            <p:nvPr/>
          </p:nvSpPr>
          <p:spPr bwMode="auto">
            <a:xfrm>
              <a:off x="899" y="1118"/>
              <a:ext cx="140" cy="174"/>
            </a:xfrm>
            <a:custGeom>
              <a:avLst/>
              <a:gdLst>
                <a:gd name="T0" fmla="*/ 6 w 70"/>
                <a:gd name="T1" fmla="*/ 43 h 87"/>
                <a:gd name="T2" fmla="*/ 26 w 70"/>
                <a:gd name="T3" fmla="*/ 35 h 87"/>
                <a:gd name="T4" fmla="*/ 44 w 70"/>
                <a:gd name="T5" fmla="*/ 84 h 87"/>
                <a:gd name="T6" fmla="*/ 70 w 70"/>
                <a:gd name="T7" fmla="*/ 19 h 87"/>
                <a:gd name="T8" fmla="*/ 32 w 70"/>
                <a:gd name="T9" fmla="*/ 0 h 87"/>
                <a:gd name="T10" fmla="*/ 6 w 70"/>
                <a:gd name="T11" fmla="*/ 4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0" h="87">
                  <a:moveTo>
                    <a:pt x="6" y="43"/>
                  </a:moveTo>
                  <a:cubicBezTo>
                    <a:pt x="14" y="58"/>
                    <a:pt x="26" y="35"/>
                    <a:pt x="26" y="35"/>
                  </a:cubicBezTo>
                  <a:cubicBezTo>
                    <a:pt x="26" y="35"/>
                    <a:pt x="6" y="80"/>
                    <a:pt x="44" y="84"/>
                  </a:cubicBezTo>
                  <a:cubicBezTo>
                    <a:pt x="67" y="87"/>
                    <a:pt x="70" y="19"/>
                    <a:pt x="70" y="19"/>
                  </a:cubicBezTo>
                  <a:cubicBezTo>
                    <a:pt x="70" y="19"/>
                    <a:pt x="70" y="19"/>
                    <a:pt x="32" y="0"/>
                  </a:cubicBezTo>
                  <a:cubicBezTo>
                    <a:pt x="32" y="0"/>
                    <a:pt x="0" y="32"/>
                    <a:pt x="6" y="43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28600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FE0F8"/>
                </a:solidFill>
              </a:rPr>
              <a:t>25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9FE0F8"/>
                </a:solidFill>
                <a:latin typeface="+mn-lt"/>
                <a:ea typeface="+mn-ea"/>
                <a:cs typeface="+mn-cs"/>
              </a:rPr>
              <a:t>26</a:t>
            </a:r>
            <a:endParaRPr sz="1200" kern="1200" spc="-50" dirty="0">
              <a:solidFill>
                <a:srgbClr val="9FE0F8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9FE0F8"/>
                </a:solidFill>
                <a:latin typeface="+mn-lt"/>
                <a:ea typeface="+mn-ea"/>
                <a:cs typeface="+mn-cs"/>
              </a:rPr>
              <a:t>27</a:t>
            </a:r>
            <a:endParaRPr sz="1200" kern="1200" spc="-50" dirty="0">
              <a:solidFill>
                <a:srgbClr val="9FE0F8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9FE0F8"/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rgbClr val="9FE0F8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dirty="0" smtClean="0"/>
              <a:t>29</a:t>
            </a:r>
            <a:endParaRPr dirty="0"/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30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8241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27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8018731" y="470001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29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30</a:t>
            </a:r>
            <a:endParaRPr dirty="0"/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i="0" spc="-50" dirty="0">
                <a:solidFill>
                  <a:schemeClr val="tx1"/>
                </a:solidFill>
              </a:rPr>
              <a:t>3</a:t>
            </a:r>
            <a:r>
              <a:rPr lang="en-US" sz="1200" i="0" spc="-50" dirty="0" smtClean="0">
                <a:solidFill>
                  <a:schemeClr val="tx1"/>
                </a:solidFill>
              </a:rPr>
              <a:t>1</a:t>
            </a:r>
            <a:endParaRPr sz="1200" i="0" spc="-50" dirty="0">
              <a:solidFill>
                <a:schemeClr val="tx1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FE0F8"/>
                </a:solidFill>
              </a:rPr>
              <a:t>01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FE0F8"/>
                </a:solidFill>
              </a:rPr>
              <a:t>02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FE0F8"/>
                </a:solidFill>
              </a:rPr>
              <a:t>03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smtClean="0">
                <a:solidFill>
                  <a:srgbClr val="9FE0F8"/>
                </a:solidFill>
              </a:rPr>
              <a:t>05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FE0F8"/>
                </a:solidFill>
              </a:rPr>
              <a:t>04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C00000"/>
                </a:solidFill>
              </a:rPr>
              <a:t>December</a:t>
            </a:r>
            <a:endParaRPr sz="4000" cap="none" spc="0" baseline="0">
              <a:solidFill>
                <a:srgbClr val="C00000"/>
              </a:solidFill>
            </a:endParaRP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smtClean="0">
                <a:solidFill>
                  <a:srgbClr val="7ED7F6"/>
                </a:solidFill>
              </a:rPr>
              <a:t>2018</a:t>
            </a:r>
            <a:endParaRPr sz="7200" cap="all" spc="-300" baseline="0" dirty="0">
              <a:solidFill>
                <a:srgbClr val="7ED7F6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14600" y="259265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7086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034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dirty="0"/>
              <a:t>Click to </a:t>
            </a:r>
            <a:r>
              <a:rPr lang="en-US" dirty="0"/>
              <a:t>add title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886200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7F7F7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dirty="0"/>
              <a:t>Click to </a:t>
            </a:r>
            <a:r>
              <a:rPr lang="en-US" dirty="0"/>
              <a:t>add subtitle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1BAF-3B5C-49DA-A4A9-3BD9ADB0955D}" type="datetimeFigureOut">
              <a:rPr lang="en-US"/>
              <a:t>6/8/2018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B5863-7865-48FE-BD3C-D4209922671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3826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dirty="0"/>
              <a:t>Click to </a:t>
            </a:r>
            <a:r>
              <a:rPr lang="en-US" dirty="0"/>
              <a:t>add title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dirty="0"/>
              <a:t>Click to </a:t>
            </a:r>
            <a:r>
              <a:rPr lang="en-US" dirty="0"/>
              <a:t>add text</a:t>
            </a:r>
            <a:endParaRPr dirty="0"/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01BAF-3B5C-49DA-A4A9-3BD9ADB0955D}" type="datetimeFigureOut">
              <a:rPr lang="en-US"/>
              <a:t>6/8/2018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B5863-7865-48FE-BD3C-D4209922671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403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ebru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1" name="Group 420" descr="Person skiing downhill wearing red scarf with white hearts"/>
          <p:cNvGrpSpPr/>
          <p:nvPr/>
        </p:nvGrpSpPr>
        <p:grpSpPr>
          <a:xfrm>
            <a:off x="0" y="0"/>
            <a:ext cx="9140825" cy="6858000"/>
            <a:chOff x="0" y="0"/>
            <a:chExt cx="9140825" cy="6858000"/>
          </a:xfrm>
        </p:grpSpPr>
        <p:sp>
          <p:nvSpPr>
            <p:cNvPr id="422" name="AutoShape 80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3" name="Freeform 82"/>
            <p:cNvSpPr>
              <a:spLocks/>
            </p:cNvSpPr>
            <p:nvPr/>
          </p:nvSpPr>
          <p:spPr bwMode="auto">
            <a:xfrm>
              <a:off x="0" y="482600"/>
              <a:ext cx="9140825" cy="6375400"/>
            </a:xfrm>
            <a:custGeom>
              <a:avLst/>
              <a:gdLst>
                <a:gd name="T0" fmla="*/ 0 w 2880"/>
                <a:gd name="T1" fmla="*/ 390 h 2008"/>
                <a:gd name="T2" fmla="*/ 0 w 2880"/>
                <a:gd name="T3" fmla="*/ 1469 h 2008"/>
                <a:gd name="T4" fmla="*/ 2432 w 2880"/>
                <a:gd name="T5" fmla="*/ 2008 h 2008"/>
                <a:gd name="T6" fmla="*/ 2880 w 2880"/>
                <a:gd name="T7" fmla="*/ 2008 h 2008"/>
                <a:gd name="T8" fmla="*/ 2880 w 2880"/>
                <a:gd name="T9" fmla="*/ 131 h 2008"/>
                <a:gd name="T10" fmla="*/ 0 w 2880"/>
                <a:gd name="T11" fmla="*/ 390 h 20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2008">
                  <a:moveTo>
                    <a:pt x="0" y="390"/>
                  </a:moveTo>
                  <a:cubicBezTo>
                    <a:pt x="0" y="1469"/>
                    <a:pt x="0" y="1469"/>
                    <a:pt x="0" y="1469"/>
                  </a:cubicBezTo>
                  <a:cubicBezTo>
                    <a:pt x="897" y="1583"/>
                    <a:pt x="1789" y="1823"/>
                    <a:pt x="2432" y="2008"/>
                  </a:cubicBezTo>
                  <a:cubicBezTo>
                    <a:pt x="2880" y="2008"/>
                    <a:pt x="2880" y="2008"/>
                    <a:pt x="2880" y="2008"/>
                  </a:cubicBezTo>
                  <a:cubicBezTo>
                    <a:pt x="2880" y="131"/>
                    <a:pt x="2880" y="131"/>
                    <a:pt x="2880" y="131"/>
                  </a:cubicBezTo>
                  <a:cubicBezTo>
                    <a:pt x="2329" y="51"/>
                    <a:pt x="1020" y="0"/>
                    <a:pt x="0" y="390"/>
                  </a:cubicBezTo>
                  <a:close/>
                </a:path>
              </a:pathLst>
            </a:custGeom>
            <a:solidFill>
              <a:srgbClr val="7ED7F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83"/>
            <p:cNvSpPr>
              <a:spLocks/>
            </p:cNvSpPr>
            <p:nvPr/>
          </p:nvSpPr>
          <p:spPr bwMode="auto">
            <a:xfrm>
              <a:off x="0" y="2314575"/>
              <a:ext cx="9140825" cy="4543425"/>
            </a:xfrm>
            <a:custGeom>
              <a:avLst/>
              <a:gdLst>
                <a:gd name="T0" fmla="*/ 1564 w 2880"/>
                <a:gd name="T1" fmla="*/ 538 h 1431"/>
                <a:gd name="T2" fmla="*/ 0 w 2880"/>
                <a:gd name="T3" fmla="*/ 0 h 1431"/>
                <a:gd name="T4" fmla="*/ 0 w 2880"/>
                <a:gd name="T5" fmla="*/ 1431 h 1431"/>
                <a:gd name="T6" fmla="*/ 2880 w 2880"/>
                <a:gd name="T7" fmla="*/ 1431 h 1431"/>
                <a:gd name="T8" fmla="*/ 2880 w 2880"/>
                <a:gd name="T9" fmla="*/ 732 h 1431"/>
                <a:gd name="T10" fmla="*/ 1564 w 2880"/>
                <a:gd name="T11" fmla="*/ 538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1431">
                  <a:moveTo>
                    <a:pt x="1564" y="538"/>
                  </a:moveTo>
                  <a:cubicBezTo>
                    <a:pt x="855" y="612"/>
                    <a:pt x="208" y="262"/>
                    <a:pt x="0" y="0"/>
                  </a:cubicBezTo>
                  <a:cubicBezTo>
                    <a:pt x="0" y="1431"/>
                    <a:pt x="0" y="1431"/>
                    <a:pt x="0" y="1431"/>
                  </a:cubicBezTo>
                  <a:cubicBezTo>
                    <a:pt x="2880" y="1431"/>
                    <a:pt x="2880" y="1431"/>
                    <a:pt x="2880" y="1431"/>
                  </a:cubicBezTo>
                  <a:cubicBezTo>
                    <a:pt x="2880" y="732"/>
                    <a:pt x="2880" y="732"/>
                    <a:pt x="2880" y="732"/>
                  </a:cubicBezTo>
                  <a:cubicBezTo>
                    <a:pt x="2656" y="547"/>
                    <a:pt x="2156" y="476"/>
                    <a:pt x="1564" y="538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DCF4FC"/>
                </a:gs>
                <a:gs pos="100000">
                  <a:srgbClr val="F0FAFE"/>
                </a:gs>
              </a:gsLst>
              <a:lin ang="162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84"/>
            <p:cNvSpPr>
              <a:spLocks/>
            </p:cNvSpPr>
            <p:nvPr/>
          </p:nvSpPr>
          <p:spPr bwMode="auto">
            <a:xfrm>
              <a:off x="295275" y="1625600"/>
              <a:ext cx="123825" cy="107950"/>
            </a:xfrm>
            <a:custGeom>
              <a:avLst/>
              <a:gdLst>
                <a:gd name="T0" fmla="*/ 37 w 39"/>
                <a:gd name="T1" fmla="*/ 29 h 34"/>
                <a:gd name="T2" fmla="*/ 1 w 39"/>
                <a:gd name="T3" fmla="*/ 0 h 34"/>
                <a:gd name="T4" fmla="*/ 0 w 39"/>
                <a:gd name="T5" fmla="*/ 1 h 34"/>
                <a:gd name="T6" fmla="*/ 36 w 39"/>
                <a:gd name="T7" fmla="*/ 34 h 34"/>
                <a:gd name="T8" fmla="*/ 37 w 39"/>
                <a:gd name="T9" fmla="*/ 29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4">
                  <a:moveTo>
                    <a:pt x="37" y="29"/>
                  </a:moveTo>
                  <a:cubicBezTo>
                    <a:pt x="35" y="28"/>
                    <a:pt x="4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34" y="34"/>
                    <a:pt x="36" y="34"/>
                  </a:cubicBezTo>
                  <a:cubicBezTo>
                    <a:pt x="38" y="33"/>
                    <a:pt x="39" y="32"/>
                    <a:pt x="37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85"/>
            <p:cNvSpPr>
              <a:spLocks/>
            </p:cNvSpPr>
            <p:nvPr/>
          </p:nvSpPr>
          <p:spPr bwMode="auto">
            <a:xfrm>
              <a:off x="298450" y="1609725"/>
              <a:ext cx="111125" cy="133350"/>
            </a:xfrm>
            <a:custGeom>
              <a:avLst/>
              <a:gdLst>
                <a:gd name="T0" fmla="*/ 32 w 35"/>
                <a:gd name="T1" fmla="*/ 0 h 42"/>
                <a:gd name="T2" fmla="*/ 0 w 35"/>
                <a:gd name="T3" fmla="*/ 40 h 42"/>
                <a:gd name="T4" fmla="*/ 4 w 35"/>
                <a:gd name="T5" fmla="*/ 39 h 42"/>
                <a:gd name="T6" fmla="*/ 35 w 35"/>
                <a:gd name="T7" fmla="*/ 3 h 42"/>
                <a:gd name="T8" fmla="*/ 32 w 35"/>
                <a:gd name="T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42">
                  <a:moveTo>
                    <a:pt x="32" y="0"/>
                  </a:moveTo>
                  <a:cubicBezTo>
                    <a:pt x="32" y="0"/>
                    <a:pt x="0" y="37"/>
                    <a:pt x="0" y="40"/>
                  </a:cubicBezTo>
                  <a:cubicBezTo>
                    <a:pt x="1" y="42"/>
                    <a:pt x="3" y="42"/>
                    <a:pt x="4" y="39"/>
                  </a:cubicBezTo>
                  <a:cubicBezTo>
                    <a:pt x="6" y="37"/>
                    <a:pt x="35" y="4"/>
                    <a:pt x="35" y="3"/>
                  </a:cubicBezTo>
                  <a:cubicBezTo>
                    <a:pt x="35" y="1"/>
                    <a:pt x="32" y="0"/>
                    <a:pt x="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86"/>
            <p:cNvSpPr>
              <a:spLocks/>
            </p:cNvSpPr>
            <p:nvPr/>
          </p:nvSpPr>
          <p:spPr bwMode="auto">
            <a:xfrm>
              <a:off x="342900" y="1603375"/>
              <a:ext cx="3175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87"/>
            <p:cNvSpPr>
              <a:spLocks/>
            </p:cNvSpPr>
            <p:nvPr/>
          </p:nvSpPr>
          <p:spPr bwMode="auto">
            <a:xfrm>
              <a:off x="346075" y="1603375"/>
              <a:ext cx="15875" cy="142875"/>
            </a:xfrm>
            <a:custGeom>
              <a:avLst/>
              <a:gdLst>
                <a:gd name="T0" fmla="*/ 1 w 5"/>
                <a:gd name="T1" fmla="*/ 1 h 45"/>
                <a:gd name="T2" fmla="*/ 0 w 5"/>
                <a:gd name="T3" fmla="*/ 0 h 45"/>
                <a:gd name="T4" fmla="*/ 3 w 5"/>
                <a:gd name="T5" fmla="*/ 44 h 45"/>
                <a:gd name="T6" fmla="*/ 5 w 5"/>
                <a:gd name="T7" fmla="*/ 42 h 45"/>
                <a:gd name="T8" fmla="*/ 1 w 5"/>
                <a:gd name="T9" fmla="*/ 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5">
                  <a:moveTo>
                    <a:pt x="1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2" y="43"/>
                    <a:pt x="3" y="44"/>
                  </a:cubicBezTo>
                  <a:cubicBezTo>
                    <a:pt x="5" y="45"/>
                    <a:pt x="5" y="44"/>
                    <a:pt x="5" y="42"/>
                  </a:cubicBezTo>
                  <a:cubicBezTo>
                    <a:pt x="4" y="39"/>
                    <a:pt x="3" y="1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88"/>
            <p:cNvSpPr>
              <a:spLocks/>
            </p:cNvSpPr>
            <p:nvPr/>
          </p:nvSpPr>
          <p:spPr bwMode="auto">
            <a:xfrm>
              <a:off x="282575" y="1663700"/>
              <a:ext cx="136525" cy="25400"/>
            </a:xfrm>
            <a:custGeom>
              <a:avLst/>
              <a:gdLst>
                <a:gd name="T0" fmla="*/ 43 w 43"/>
                <a:gd name="T1" fmla="*/ 1 h 8"/>
                <a:gd name="T2" fmla="*/ 1 w 43"/>
                <a:gd name="T3" fmla="*/ 6 h 8"/>
                <a:gd name="T4" fmla="*/ 3 w 43"/>
                <a:gd name="T5" fmla="*/ 7 h 8"/>
                <a:gd name="T6" fmla="*/ 43 w 43"/>
                <a:gd name="T7" fmla="*/ 3 h 8"/>
                <a:gd name="T8" fmla="*/ 43 w 43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8">
                  <a:moveTo>
                    <a:pt x="43" y="1"/>
                  </a:moveTo>
                  <a:cubicBezTo>
                    <a:pt x="43" y="1"/>
                    <a:pt x="2" y="4"/>
                    <a:pt x="1" y="6"/>
                  </a:cubicBezTo>
                  <a:cubicBezTo>
                    <a:pt x="0" y="8"/>
                    <a:pt x="1" y="8"/>
                    <a:pt x="3" y="7"/>
                  </a:cubicBezTo>
                  <a:cubicBezTo>
                    <a:pt x="4" y="7"/>
                    <a:pt x="43" y="5"/>
                    <a:pt x="43" y="3"/>
                  </a:cubicBezTo>
                  <a:cubicBezTo>
                    <a:pt x="43" y="0"/>
                    <a:pt x="43" y="1"/>
                    <a:pt x="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89"/>
            <p:cNvSpPr>
              <a:spLocks/>
            </p:cNvSpPr>
            <p:nvPr/>
          </p:nvSpPr>
          <p:spPr bwMode="auto">
            <a:xfrm>
              <a:off x="2417763" y="482600"/>
              <a:ext cx="123825" cy="107950"/>
            </a:xfrm>
            <a:custGeom>
              <a:avLst/>
              <a:gdLst>
                <a:gd name="T0" fmla="*/ 36 w 39"/>
                <a:gd name="T1" fmla="*/ 30 h 34"/>
                <a:gd name="T2" fmla="*/ 1 w 39"/>
                <a:gd name="T3" fmla="*/ 0 h 34"/>
                <a:gd name="T4" fmla="*/ 0 w 39"/>
                <a:gd name="T5" fmla="*/ 1 h 34"/>
                <a:gd name="T6" fmla="*/ 36 w 39"/>
                <a:gd name="T7" fmla="*/ 34 h 34"/>
                <a:gd name="T8" fmla="*/ 36 w 39"/>
                <a:gd name="T9" fmla="*/ 3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34">
                  <a:moveTo>
                    <a:pt x="36" y="30"/>
                  </a:moveTo>
                  <a:cubicBezTo>
                    <a:pt x="34" y="28"/>
                    <a:pt x="4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34" y="34"/>
                    <a:pt x="36" y="34"/>
                  </a:cubicBezTo>
                  <a:cubicBezTo>
                    <a:pt x="38" y="33"/>
                    <a:pt x="39" y="31"/>
                    <a:pt x="36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1" name="Freeform 90"/>
            <p:cNvSpPr>
              <a:spLocks/>
            </p:cNvSpPr>
            <p:nvPr/>
          </p:nvSpPr>
          <p:spPr bwMode="auto">
            <a:xfrm>
              <a:off x="2417763" y="466725"/>
              <a:ext cx="111125" cy="133350"/>
            </a:xfrm>
            <a:custGeom>
              <a:avLst/>
              <a:gdLst>
                <a:gd name="T0" fmla="*/ 33 w 35"/>
                <a:gd name="T1" fmla="*/ 0 h 42"/>
                <a:gd name="T2" fmla="*/ 0 w 35"/>
                <a:gd name="T3" fmla="*/ 39 h 42"/>
                <a:gd name="T4" fmla="*/ 5 w 35"/>
                <a:gd name="T5" fmla="*/ 39 h 42"/>
                <a:gd name="T6" fmla="*/ 35 w 35"/>
                <a:gd name="T7" fmla="*/ 3 h 42"/>
                <a:gd name="T8" fmla="*/ 33 w 35"/>
                <a:gd name="T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42">
                  <a:moveTo>
                    <a:pt x="33" y="0"/>
                  </a:moveTo>
                  <a:cubicBezTo>
                    <a:pt x="33" y="0"/>
                    <a:pt x="0" y="37"/>
                    <a:pt x="0" y="39"/>
                  </a:cubicBezTo>
                  <a:cubicBezTo>
                    <a:pt x="1" y="42"/>
                    <a:pt x="3" y="42"/>
                    <a:pt x="5" y="39"/>
                  </a:cubicBezTo>
                  <a:cubicBezTo>
                    <a:pt x="6" y="37"/>
                    <a:pt x="35" y="4"/>
                    <a:pt x="35" y="3"/>
                  </a:cubicBezTo>
                  <a:cubicBezTo>
                    <a:pt x="35" y="1"/>
                    <a:pt x="33" y="0"/>
                    <a:pt x="3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2" name="Freeform 91"/>
            <p:cNvSpPr>
              <a:spLocks/>
            </p:cNvSpPr>
            <p:nvPr/>
          </p:nvSpPr>
          <p:spPr bwMode="auto">
            <a:xfrm>
              <a:off x="2462213" y="457200"/>
              <a:ext cx="22225" cy="146050"/>
            </a:xfrm>
            <a:custGeom>
              <a:avLst/>
              <a:gdLst>
                <a:gd name="T0" fmla="*/ 2 w 7"/>
                <a:gd name="T1" fmla="*/ 1 h 46"/>
                <a:gd name="T2" fmla="*/ 1 w 7"/>
                <a:gd name="T3" fmla="*/ 1 h 46"/>
                <a:gd name="T4" fmla="*/ 5 w 7"/>
                <a:gd name="T5" fmla="*/ 45 h 46"/>
                <a:gd name="T6" fmla="*/ 6 w 7"/>
                <a:gd name="T7" fmla="*/ 42 h 46"/>
                <a:gd name="T8" fmla="*/ 2 w 7"/>
                <a:gd name="T9" fmla="*/ 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46">
                  <a:moveTo>
                    <a:pt x="2" y="1"/>
                  </a:moveTo>
                  <a:cubicBezTo>
                    <a:pt x="0" y="0"/>
                    <a:pt x="1" y="1"/>
                    <a:pt x="1" y="1"/>
                  </a:cubicBezTo>
                  <a:cubicBezTo>
                    <a:pt x="1" y="1"/>
                    <a:pt x="4" y="44"/>
                    <a:pt x="5" y="45"/>
                  </a:cubicBezTo>
                  <a:cubicBezTo>
                    <a:pt x="7" y="46"/>
                    <a:pt x="7" y="44"/>
                    <a:pt x="6" y="42"/>
                  </a:cubicBezTo>
                  <a:cubicBezTo>
                    <a:pt x="5" y="40"/>
                    <a:pt x="4" y="2"/>
                    <a:pt x="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92"/>
            <p:cNvSpPr>
              <a:spLocks/>
            </p:cNvSpPr>
            <p:nvPr/>
          </p:nvSpPr>
          <p:spPr bwMode="auto">
            <a:xfrm>
              <a:off x="2538413" y="523875"/>
              <a:ext cx="0" cy="3175"/>
            </a:xfrm>
            <a:custGeom>
              <a:avLst/>
              <a:gdLst>
                <a:gd name="T0" fmla="*/ 1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93"/>
            <p:cNvSpPr>
              <a:spLocks/>
            </p:cNvSpPr>
            <p:nvPr/>
          </p:nvSpPr>
          <p:spPr bwMode="auto">
            <a:xfrm>
              <a:off x="2401888" y="527050"/>
              <a:ext cx="136525" cy="19050"/>
            </a:xfrm>
            <a:custGeom>
              <a:avLst/>
              <a:gdLst>
                <a:gd name="T0" fmla="*/ 3 w 43"/>
                <a:gd name="T1" fmla="*/ 5 h 6"/>
                <a:gd name="T2" fmla="*/ 43 w 43"/>
                <a:gd name="T3" fmla="*/ 1 h 6"/>
                <a:gd name="T4" fmla="*/ 43 w 43"/>
                <a:gd name="T5" fmla="*/ 0 h 6"/>
                <a:gd name="T6" fmla="*/ 1 w 43"/>
                <a:gd name="T7" fmla="*/ 4 h 6"/>
                <a:gd name="T8" fmla="*/ 3 w 4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6">
                  <a:moveTo>
                    <a:pt x="3" y="5"/>
                  </a:moveTo>
                  <a:cubicBezTo>
                    <a:pt x="5" y="5"/>
                    <a:pt x="43" y="2"/>
                    <a:pt x="43" y="1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0"/>
                    <a:pt x="2" y="2"/>
                    <a:pt x="1" y="4"/>
                  </a:cubicBezTo>
                  <a:cubicBezTo>
                    <a:pt x="0" y="5"/>
                    <a:pt x="1" y="6"/>
                    <a:pt x="3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94"/>
            <p:cNvSpPr>
              <a:spLocks/>
            </p:cNvSpPr>
            <p:nvPr/>
          </p:nvSpPr>
          <p:spPr bwMode="auto">
            <a:xfrm>
              <a:off x="1793875" y="1235075"/>
              <a:ext cx="212725" cy="28575"/>
            </a:xfrm>
            <a:custGeom>
              <a:avLst/>
              <a:gdLst>
                <a:gd name="T0" fmla="*/ 62 w 67"/>
                <a:gd name="T1" fmla="*/ 0 h 9"/>
                <a:gd name="T2" fmla="*/ 1 w 67"/>
                <a:gd name="T3" fmla="*/ 7 h 9"/>
                <a:gd name="T4" fmla="*/ 1 w 67"/>
                <a:gd name="T5" fmla="*/ 9 h 9"/>
                <a:gd name="T6" fmla="*/ 66 w 67"/>
                <a:gd name="T7" fmla="*/ 5 h 9"/>
                <a:gd name="T8" fmla="*/ 62 w 67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9">
                  <a:moveTo>
                    <a:pt x="62" y="0"/>
                  </a:moveTo>
                  <a:cubicBezTo>
                    <a:pt x="58" y="1"/>
                    <a:pt x="4" y="3"/>
                    <a:pt x="1" y="7"/>
                  </a:cubicBezTo>
                  <a:cubicBezTo>
                    <a:pt x="0" y="7"/>
                    <a:pt x="1" y="9"/>
                    <a:pt x="1" y="9"/>
                  </a:cubicBezTo>
                  <a:cubicBezTo>
                    <a:pt x="1" y="9"/>
                    <a:pt x="64" y="7"/>
                    <a:pt x="66" y="5"/>
                  </a:cubicBezTo>
                  <a:cubicBezTo>
                    <a:pt x="67" y="2"/>
                    <a:pt x="66" y="0"/>
                    <a:pt x="6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95"/>
            <p:cNvSpPr>
              <a:spLocks/>
            </p:cNvSpPr>
            <p:nvPr/>
          </p:nvSpPr>
          <p:spPr bwMode="auto">
            <a:xfrm>
              <a:off x="1876425" y="1136650"/>
              <a:ext cx="41275" cy="228600"/>
            </a:xfrm>
            <a:custGeom>
              <a:avLst/>
              <a:gdLst>
                <a:gd name="T0" fmla="*/ 5 w 13"/>
                <a:gd name="T1" fmla="*/ 3 h 72"/>
                <a:gd name="T2" fmla="*/ 0 w 13"/>
                <a:gd name="T3" fmla="*/ 2 h 72"/>
                <a:gd name="T4" fmla="*/ 7 w 13"/>
                <a:gd name="T5" fmla="*/ 70 h 72"/>
                <a:gd name="T6" fmla="*/ 12 w 13"/>
                <a:gd name="T7" fmla="*/ 66 h 72"/>
                <a:gd name="T8" fmla="*/ 5 w 13"/>
                <a:gd name="T9" fmla="*/ 3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72">
                  <a:moveTo>
                    <a:pt x="5" y="3"/>
                  </a:moveTo>
                  <a:cubicBezTo>
                    <a:pt x="3" y="0"/>
                    <a:pt x="0" y="2"/>
                    <a:pt x="0" y="2"/>
                  </a:cubicBezTo>
                  <a:cubicBezTo>
                    <a:pt x="0" y="2"/>
                    <a:pt x="5" y="68"/>
                    <a:pt x="7" y="70"/>
                  </a:cubicBezTo>
                  <a:cubicBezTo>
                    <a:pt x="10" y="72"/>
                    <a:pt x="13" y="69"/>
                    <a:pt x="12" y="66"/>
                  </a:cubicBezTo>
                  <a:cubicBezTo>
                    <a:pt x="11" y="62"/>
                    <a:pt x="6" y="4"/>
                    <a:pt x="5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96"/>
            <p:cNvSpPr>
              <a:spLocks/>
            </p:cNvSpPr>
            <p:nvPr/>
          </p:nvSpPr>
          <p:spPr bwMode="auto">
            <a:xfrm>
              <a:off x="1809750" y="1184275"/>
              <a:ext cx="161925" cy="127000"/>
            </a:xfrm>
            <a:custGeom>
              <a:avLst/>
              <a:gdLst>
                <a:gd name="T0" fmla="*/ 47 w 51"/>
                <a:gd name="T1" fmla="*/ 36 h 40"/>
                <a:gd name="T2" fmla="*/ 3 w 51"/>
                <a:gd name="T3" fmla="*/ 2 h 40"/>
                <a:gd name="T4" fmla="*/ 2 w 51"/>
                <a:gd name="T5" fmla="*/ 3 h 40"/>
                <a:gd name="T6" fmla="*/ 48 w 51"/>
                <a:gd name="T7" fmla="*/ 40 h 40"/>
                <a:gd name="T8" fmla="*/ 47 w 51"/>
                <a:gd name="T9" fmla="*/ 3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40">
                  <a:moveTo>
                    <a:pt x="47" y="36"/>
                  </a:moveTo>
                  <a:cubicBezTo>
                    <a:pt x="44" y="35"/>
                    <a:pt x="6" y="0"/>
                    <a:pt x="3" y="2"/>
                  </a:cubicBezTo>
                  <a:cubicBezTo>
                    <a:pt x="0" y="3"/>
                    <a:pt x="2" y="3"/>
                    <a:pt x="2" y="3"/>
                  </a:cubicBezTo>
                  <a:cubicBezTo>
                    <a:pt x="2" y="3"/>
                    <a:pt x="46" y="40"/>
                    <a:pt x="48" y="40"/>
                  </a:cubicBezTo>
                  <a:cubicBezTo>
                    <a:pt x="51" y="39"/>
                    <a:pt x="49" y="37"/>
                    <a:pt x="47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97"/>
            <p:cNvSpPr>
              <a:spLocks/>
            </p:cNvSpPr>
            <p:nvPr/>
          </p:nvSpPr>
          <p:spPr bwMode="auto">
            <a:xfrm>
              <a:off x="1835150" y="1181100"/>
              <a:ext cx="120650" cy="149225"/>
            </a:xfrm>
            <a:custGeom>
              <a:avLst/>
              <a:gdLst>
                <a:gd name="T0" fmla="*/ 1 w 38"/>
                <a:gd name="T1" fmla="*/ 45 h 47"/>
                <a:gd name="T2" fmla="*/ 3 w 38"/>
                <a:gd name="T3" fmla="*/ 45 h 47"/>
                <a:gd name="T4" fmla="*/ 37 w 38"/>
                <a:gd name="T5" fmla="*/ 2 h 47"/>
                <a:gd name="T6" fmla="*/ 36 w 38"/>
                <a:gd name="T7" fmla="*/ 0 h 47"/>
                <a:gd name="T8" fmla="*/ 1 w 38"/>
                <a:gd name="T9" fmla="*/ 45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47">
                  <a:moveTo>
                    <a:pt x="1" y="45"/>
                  </a:moveTo>
                  <a:cubicBezTo>
                    <a:pt x="2" y="47"/>
                    <a:pt x="2" y="47"/>
                    <a:pt x="3" y="45"/>
                  </a:cubicBezTo>
                  <a:cubicBezTo>
                    <a:pt x="5" y="42"/>
                    <a:pt x="38" y="3"/>
                    <a:pt x="37" y="2"/>
                  </a:cubicBezTo>
                  <a:cubicBezTo>
                    <a:pt x="36" y="1"/>
                    <a:pt x="36" y="0"/>
                    <a:pt x="36" y="0"/>
                  </a:cubicBezTo>
                  <a:cubicBezTo>
                    <a:pt x="33" y="3"/>
                    <a:pt x="0" y="43"/>
                    <a:pt x="1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98"/>
            <p:cNvSpPr>
              <a:spLocks/>
            </p:cNvSpPr>
            <p:nvPr/>
          </p:nvSpPr>
          <p:spPr bwMode="auto">
            <a:xfrm>
              <a:off x="1946275" y="1177925"/>
              <a:ext cx="3175" cy="3175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0" name="Freeform 99"/>
            <p:cNvSpPr>
              <a:spLocks/>
            </p:cNvSpPr>
            <p:nvPr/>
          </p:nvSpPr>
          <p:spPr bwMode="auto">
            <a:xfrm>
              <a:off x="2351088" y="736600"/>
              <a:ext cx="66675" cy="69850"/>
            </a:xfrm>
            <a:custGeom>
              <a:avLst/>
              <a:gdLst>
                <a:gd name="T0" fmla="*/ 7 w 21"/>
                <a:gd name="T1" fmla="*/ 2 h 22"/>
                <a:gd name="T2" fmla="*/ 2 w 21"/>
                <a:gd name="T3" fmla="*/ 14 h 22"/>
                <a:gd name="T4" fmla="*/ 13 w 21"/>
                <a:gd name="T5" fmla="*/ 20 h 22"/>
                <a:gd name="T6" fmla="*/ 19 w 21"/>
                <a:gd name="T7" fmla="*/ 8 h 22"/>
                <a:gd name="T8" fmla="*/ 7 w 21"/>
                <a:gd name="T9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2">
                  <a:moveTo>
                    <a:pt x="7" y="2"/>
                  </a:moveTo>
                  <a:cubicBezTo>
                    <a:pt x="3" y="4"/>
                    <a:pt x="0" y="9"/>
                    <a:pt x="2" y="14"/>
                  </a:cubicBezTo>
                  <a:cubicBezTo>
                    <a:pt x="3" y="19"/>
                    <a:pt x="8" y="22"/>
                    <a:pt x="13" y="20"/>
                  </a:cubicBezTo>
                  <a:cubicBezTo>
                    <a:pt x="18" y="18"/>
                    <a:pt x="21" y="13"/>
                    <a:pt x="19" y="8"/>
                  </a:cubicBezTo>
                  <a:cubicBezTo>
                    <a:pt x="18" y="3"/>
                    <a:pt x="12" y="0"/>
                    <a:pt x="7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1" name="Freeform 100"/>
            <p:cNvSpPr>
              <a:spLocks/>
            </p:cNvSpPr>
            <p:nvPr/>
          </p:nvSpPr>
          <p:spPr bwMode="auto">
            <a:xfrm>
              <a:off x="2079625" y="625475"/>
              <a:ext cx="92075" cy="88900"/>
            </a:xfrm>
            <a:custGeom>
              <a:avLst/>
              <a:gdLst>
                <a:gd name="T0" fmla="*/ 10 w 29"/>
                <a:gd name="T1" fmla="*/ 2 h 28"/>
                <a:gd name="T2" fmla="*/ 2 w 29"/>
                <a:gd name="T3" fmla="*/ 18 h 28"/>
                <a:gd name="T4" fmla="*/ 18 w 29"/>
                <a:gd name="T5" fmla="*/ 26 h 28"/>
                <a:gd name="T6" fmla="*/ 26 w 29"/>
                <a:gd name="T7" fmla="*/ 10 h 28"/>
                <a:gd name="T8" fmla="*/ 10 w 29"/>
                <a:gd name="T9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8">
                  <a:moveTo>
                    <a:pt x="10" y="2"/>
                  </a:moveTo>
                  <a:cubicBezTo>
                    <a:pt x="4" y="4"/>
                    <a:pt x="0" y="11"/>
                    <a:pt x="2" y="18"/>
                  </a:cubicBezTo>
                  <a:cubicBezTo>
                    <a:pt x="4" y="25"/>
                    <a:pt x="12" y="28"/>
                    <a:pt x="18" y="26"/>
                  </a:cubicBezTo>
                  <a:cubicBezTo>
                    <a:pt x="25" y="24"/>
                    <a:pt x="29" y="17"/>
                    <a:pt x="26" y="10"/>
                  </a:cubicBezTo>
                  <a:cubicBezTo>
                    <a:pt x="24" y="3"/>
                    <a:pt x="17" y="0"/>
                    <a:pt x="1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101"/>
            <p:cNvSpPr>
              <a:spLocks/>
            </p:cNvSpPr>
            <p:nvPr/>
          </p:nvSpPr>
          <p:spPr bwMode="auto">
            <a:xfrm>
              <a:off x="2168525" y="1000125"/>
              <a:ext cx="60325" cy="60325"/>
            </a:xfrm>
            <a:custGeom>
              <a:avLst/>
              <a:gdLst>
                <a:gd name="T0" fmla="*/ 7 w 19"/>
                <a:gd name="T1" fmla="*/ 1 h 19"/>
                <a:gd name="T2" fmla="*/ 2 w 19"/>
                <a:gd name="T3" fmla="*/ 12 h 19"/>
                <a:gd name="T4" fmla="*/ 12 w 19"/>
                <a:gd name="T5" fmla="*/ 17 h 19"/>
                <a:gd name="T6" fmla="*/ 17 w 19"/>
                <a:gd name="T7" fmla="*/ 7 h 19"/>
                <a:gd name="T8" fmla="*/ 7 w 19"/>
                <a:gd name="T9" fmla="*/ 1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9">
                  <a:moveTo>
                    <a:pt x="7" y="1"/>
                  </a:moveTo>
                  <a:cubicBezTo>
                    <a:pt x="3" y="3"/>
                    <a:pt x="0" y="7"/>
                    <a:pt x="2" y="12"/>
                  </a:cubicBezTo>
                  <a:cubicBezTo>
                    <a:pt x="3" y="16"/>
                    <a:pt x="8" y="19"/>
                    <a:pt x="12" y="17"/>
                  </a:cubicBezTo>
                  <a:cubicBezTo>
                    <a:pt x="16" y="16"/>
                    <a:pt x="19" y="11"/>
                    <a:pt x="17" y="7"/>
                  </a:cubicBezTo>
                  <a:cubicBezTo>
                    <a:pt x="16" y="2"/>
                    <a:pt x="11" y="0"/>
                    <a:pt x="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102"/>
            <p:cNvSpPr>
              <a:spLocks/>
            </p:cNvSpPr>
            <p:nvPr/>
          </p:nvSpPr>
          <p:spPr bwMode="auto">
            <a:xfrm>
              <a:off x="2465388" y="923925"/>
              <a:ext cx="47625" cy="47625"/>
            </a:xfrm>
            <a:custGeom>
              <a:avLst/>
              <a:gdLst>
                <a:gd name="T0" fmla="*/ 6 w 15"/>
                <a:gd name="T1" fmla="*/ 1 h 15"/>
                <a:gd name="T2" fmla="*/ 1 w 15"/>
                <a:gd name="T3" fmla="*/ 10 h 15"/>
                <a:gd name="T4" fmla="*/ 10 w 15"/>
                <a:gd name="T5" fmla="*/ 14 h 15"/>
                <a:gd name="T6" fmla="*/ 14 w 15"/>
                <a:gd name="T7" fmla="*/ 5 h 15"/>
                <a:gd name="T8" fmla="*/ 6 w 15"/>
                <a:gd name="T9" fmla="*/ 1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6" y="1"/>
                  </a:moveTo>
                  <a:cubicBezTo>
                    <a:pt x="2" y="2"/>
                    <a:pt x="0" y="6"/>
                    <a:pt x="1" y="10"/>
                  </a:cubicBezTo>
                  <a:cubicBezTo>
                    <a:pt x="3" y="13"/>
                    <a:pt x="6" y="15"/>
                    <a:pt x="10" y="14"/>
                  </a:cubicBezTo>
                  <a:cubicBezTo>
                    <a:pt x="13" y="13"/>
                    <a:pt x="15" y="9"/>
                    <a:pt x="14" y="5"/>
                  </a:cubicBezTo>
                  <a:cubicBezTo>
                    <a:pt x="13" y="2"/>
                    <a:pt x="9" y="0"/>
                    <a:pt x="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103"/>
            <p:cNvSpPr>
              <a:spLocks/>
            </p:cNvSpPr>
            <p:nvPr/>
          </p:nvSpPr>
          <p:spPr bwMode="auto">
            <a:xfrm>
              <a:off x="1758950" y="933450"/>
              <a:ext cx="63500" cy="63500"/>
            </a:xfrm>
            <a:custGeom>
              <a:avLst/>
              <a:gdLst>
                <a:gd name="T0" fmla="*/ 9 w 20"/>
                <a:gd name="T1" fmla="*/ 1 h 20"/>
                <a:gd name="T2" fmla="*/ 1 w 20"/>
                <a:gd name="T3" fmla="*/ 11 h 20"/>
                <a:gd name="T4" fmla="*/ 11 w 20"/>
                <a:gd name="T5" fmla="*/ 19 h 20"/>
                <a:gd name="T6" fmla="*/ 19 w 20"/>
                <a:gd name="T7" fmla="*/ 9 h 20"/>
                <a:gd name="T8" fmla="*/ 9 w 20"/>
                <a:gd name="T9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9" y="1"/>
                  </a:moveTo>
                  <a:cubicBezTo>
                    <a:pt x="4" y="1"/>
                    <a:pt x="0" y="6"/>
                    <a:pt x="1" y="11"/>
                  </a:cubicBezTo>
                  <a:cubicBezTo>
                    <a:pt x="2" y="16"/>
                    <a:pt x="6" y="20"/>
                    <a:pt x="11" y="19"/>
                  </a:cubicBezTo>
                  <a:cubicBezTo>
                    <a:pt x="17" y="19"/>
                    <a:pt x="20" y="14"/>
                    <a:pt x="19" y="9"/>
                  </a:cubicBezTo>
                  <a:cubicBezTo>
                    <a:pt x="19" y="3"/>
                    <a:pt x="14" y="0"/>
                    <a:pt x="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104"/>
            <p:cNvSpPr>
              <a:spLocks/>
            </p:cNvSpPr>
            <p:nvPr/>
          </p:nvSpPr>
          <p:spPr bwMode="auto">
            <a:xfrm>
              <a:off x="1346200" y="736600"/>
              <a:ext cx="85725" cy="88900"/>
            </a:xfrm>
            <a:custGeom>
              <a:avLst/>
              <a:gdLst>
                <a:gd name="T0" fmla="*/ 12 w 27"/>
                <a:gd name="T1" fmla="*/ 1 h 28"/>
                <a:gd name="T2" fmla="*/ 1 w 27"/>
                <a:gd name="T3" fmla="*/ 16 h 28"/>
                <a:gd name="T4" fmla="*/ 15 w 27"/>
                <a:gd name="T5" fmla="*/ 27 h 28"/>
                <a:gd name="T6" fmla="*/ 26 w 27"/>
                <a:gd name="T7" fmla="*/ 12 h 28"/>
                <a:gd name="T8" fmla="*/ 12 w 27"/>
                <a:gd name="T9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8">
                  <a:moveTo>
                    <a:pt x="12" y="1"/>
                  </a:moveTo>
                  <a:cubicBezTo>
                    <a:pt x="5" y="2"/>
                    <a:pt x="0" y="9"/>
                    <a:pt x="1" y="16"/>
                  </a:cubicBezTo>
                  <a:cubicBezTo>
                    <a:pt x="2" y="23"/>
                    <a:pt x="8" y="28"/>
                    <a:pt x="15" y="27"/>
                  </a:cubicBezTo>
                  <a:cubicBezTo>
                    <a:pt x="22" y="26"/>
                    <a:pt x="27" y="19"/>
                    <a:pt x="26" y="12"/>
                  </a:cubicBezTo>
                  <a:cubicBezTo>
                    <a:pt x="25" y="5"/>
                    <a:pt x="19" y="0"/>
                    <a:pt x="1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105"/>
            <p:cNvSpPr>
              <a:spLocks/>
            </p:cNvSpPr>
            <p:nvPr/>
          </p:nvSpPr>
          <p:spPr bwMode="auto">
            <a:xfrm>
              <a:off x="1838325" y="644525"/>
              <a:ext cx="53975" cy="53975"/>
            </a:xfrm>
            <a:custGeom>
              <a:avLst/>
              <a:gdLst>
                <a:gd name="T0" fmla="*/ 7 w 17"/>
                <a:gd name="T1" fmla="*/ 1 h 17"/>
                <a:gd name="T2" fmla="*/ 1 w 17"/>
                <a:gd name="T3" fmla="*/ 10 h 17"/>
                <a:gd name="T4" fmla="*/ 10 w 17"/>
                <a:gd name="T5" fmla="*/ 17 h 17"/>
                <a:gd name="T6" fmla="*/ 17 w 17"/>
                <a:gd name="T7" fmla="*/ 8 h 17"/>
                <a:gd name="T8" fmla="*/ 7 w 17"/>
                <a:gd name="T9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7" y="1"/>
                  </a:moveTo>
                  <a:cubicBezTo>
                    <a:pt x="3" y="1"/>
                    <a:pt x="0" y="5"/>
                    <a:pt x="1" y="10"/>
                  </a:cubicBezTo>
                  <a:cubicBezTo>
                    <a:pt x="1" y="14"/>
                    <a:pt x="5" y="17"/>
                    <a:pt x="10" y="17"/>
                  </a:cubicBezTo>
                  <a:cubicBezTo>
                    <a:pt x="14" y="16"/>
                    <a:pt x="17" y="12"/>
                    <a:pt x="17" y="8"/>
                  </a:cubicBezTo>
                  <a:cubicBezTo>
                    <a:pt x="16" y="3"/>
                    <a:pt x="12" y="0"/>
                    <a:pt x="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106"/>
            <p:cNvSpPr>
              <a:spLocks/>
            </p:cNvSpPr>
            <p:nvPr/>
          </p:nvSpPr>
          <p:spPr bwMode="auto">
            <a:xfrm>
              <a:off x="1670050" y="1289050"/>
              <a:ext cx="41275" cy="44450"/>
            </a:xfrm>
            <a:custGeom>
              <a:avLst/>
              <a:gdLst>
                <a:gd name="T0" fmla="*/ 6 w 13"/>
                <a:gd name="T1" fmla="*/ 0 h 14"/>
                <a:gd name="T2" fmla="*/ 0 w 13"/>
                <a:gd name="T3" fmla="*/ 8 h 14"/>
                <a:gd name="T4" fmla="*/ 7 w 13"/>
                <a:gd name="T5" fmla="*/ 13 h 14"/>
                <a:gd name="T6" fmla="*/ 13 w 13"/>
                <a:gd name="T7" fmla="*/ 6 h 14"/>
                <a:gd name="T8" fmla="*/ 6 w 13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4">
                  <a:moveTo>
                    <a:pt x="6" y="0"/>
                  </a:moveTo>
                  <a:cubicBezTo>
                    <a:pt x="2" y="1"/>
                    <a:pt x="0" y="4"/>
                    <a:pt x="0" y="8"/>
                  </a:cubicBezTo>
                  <a:cubicBezTo>
                    <a:pt x="0" y="11"/>
                    <a:pt x="4" y="14"/>
                    <a:pt x="7" y="13"/>
                  </a:cubicBezTo>
                  <a:cubicBezTo>
                    <a:pt x="11" y="13"/>
                    <a:pt x="13" y="9"/>
                    <a:pt x="13" y="6"/>
                  </a:cubicBezTo>
                  <a:cubicBezTo>
                    <a:pt x="12" y="2"/>
                    <a:pt x="9" y="0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107"/>
            <p:cNvSpPr>
              <a:spLocks/>
            </p:cNvSpPr>
            <p:nvPr/>
          </p:nvSpPr>
          <p:spPr bwMode="auto">
            <a:xfrm>
              <a:off x="844550" y="933450"/>
              <a:ext cx="63500" cy="63500"/>
            </a:xfrm>
            <a:custGeom>
              <a:avLst/>
              <a:gdLst>
                <a:gd name="T0" fmla="*/ 7 w 20"/>
                <a:gd name="T1" fmla="*/ 1 h 20"/>
                <a:gd name="T2" fmla="*/ 1 w 20"/>
                <a:gd name="T3" fmla="*/ 13 h 20"/>
                <a:gd name="T4" fmla="*/ 13 w 20"/>
                <a:gd name="T5" fmla="*/ 19 h 20"/>
                <a:gd name="T6" fmla="*/ 19 w 20"/>
                <a:gd name="T7" fmla="*/ 7 h 20"/>
                <a:gd name="T8" fmla="*/ 7 w 20"/>
                <a:gd name="T9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7" y="1"/>
                  </a:moveTo>
                  <a:cubicBezTo>
                    <a:pt x="2" y="3"/>
                    <a:pt x="0" y="8"/>
                    <a:pt x="1" y="13"/>
                  </a:cubicBezTo>
                  <a:cubicBezTo>
                    <a:pt x="3" y="17"/>
                    <a:pt x="8" y="20"/>
                    <a:pt x="13" y="19"/>
                  </a:cubicBezTo>
                  <a:cubicBezTo>
                    <a:pt x="17" y="17"/>
                    <a:pt x="20" y="12"/>
                    <a:pt x="19" y="7"/>
                  </a:cubicBezTo>
                  <a:cubicBezTo>
                    <a:pt x="17" y="2"/>
                    <a:pt x="12" y="0"/>
                    <a:pt x="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9" name="Freeform 108"/>
            <p:cNvSpPr>
              <a:spLocks/>
            </p:cNvSpPr>
            <p:nvPr/>
          </p:nvSpPr>
          <p:spPr bwMode="auto">
            <a:xfrm>
              <a:off x="317500" y="968375"/>
              <a:ext cx="47625" cy="47625"/>
            </a:xfrm>
            <a:custGeom>
              <a:avLst/>
              <a:gdLst>
                <a:gd name="T0" fmla="*/ 5 w 15"/>
                <a:gd name="T1" fmla="*/ 2 h 15"/>
                <a:gd name="T2" fmla="*/ 1 w 15"/>
                <a:gd name="T3" fmla="*/ 10 h 15"/>
                <a:gd name="T4" fmla="*/ 10 w 15"/>
                <a:gd name="T5" fmla="*/ 14 h 15"/>
                <a:gd name="T6" fmla="*/ 14 w 15"/>
                <a:gd name="T7" fmla="*/ 6 h 15"/>
                <a:gd name="T8" fmla="*/ 5 w 15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5" y="2"/>
                  </a:moveTo>
                  <a:cubicBezTo>
                    <a:pt x="2" y="3"/>
                    <a:pt x="0" y="6"/>
                    <a:pt x="1" y="10"/>
                  </a:cubicBezTo>
                  <a:cubicBezTo>
                    <a:pt x="2" y="14"/>
                    <a:pt x="6" y="15"/>
                    <a:pt x="10" y="14"/>
                  </a:cubicBezTo>
                  <a:cubicBezTo>
                    <a:pt x="13" y="13"/>
                    <a:pt x="15" y="9"/>
                    <a:pt x="14" y="6"/>
                  </a:cubicBezTo>
                  <a:cubicBezTo>
                    <a:pt x="13" y="2"/>
                    <a:pt x="9" y="0"/>
                    <a:pt x="5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0" name="Freeform 109"/>
            <p:cNvSpPr>
              <a:spLocks/>
            </p:cNvSpPr>
            <p:nvPr/>
          </p:nvSpPr>
          <p:spPr bwMode="auto">
            <a:xfrm>
              <a:off x="244475" y="1371600"/>
              <a:ext cx="63500" cy="63500"/>
            </a:xfrm>
            <a:custGeom>
              <a:avLst/>
              <a:gdLst>
                <a:gd name="T0" fmla="*/ 8 w 20"/>
                <a:gd name="T1" fmla="*/ 1 h 20"/>
                <a:gd name="T2" fmla="*/ 0 w 20"/>
                <a:gd name="T3" fmla="*/ 11 h 20"/>
                <a:gd name="T4" fmla="*/ 11 w 20"/>
                <a:gd name="T5" fmla="*/ 19 h 20"/>
                <a:gd name="T6" fmla="*/ 19 w 20"/>
                <a:gd name="T7" fmla="*/ 9 h 20"/>
                <a:gd name="T8" fmla="*/ 8 w 20"/>
                <a:gd name="T9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8" y="1"/>
                  </a:moveTo>
                  <a:cubicBezTo>
                    <a:pt x="3" y="1"/>
                    <a:pt x="0" y="6"/>
                    <a:pt x="0" y="11"/>
                  </a:cubicBezTo>
                  <a:cubicBezTo>
                    <a:pt x="1" y="16"/>
                    <a:pt x="6" y="20"/>
                    <a:pt x="11" y="19"/>
                  </a:cubicBezTo>
                  <a:cubicBezTo>
                    <a:pt x="16" y="19"/>
                    <a:pt x="20" y="14"/>
                    <a:pt x="19" y="9"/>
                  </a:cubicBezTo>
                  <a:cubicBezTo>
                    <a:pt x="18" y="4"/>
                    <a:pt x="14" y="0"/>
                    <a:pt x="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1" name="Freeform 110"/>
            <p:cNvSpPr>
              <a:spLocks/>
            </p:cNvSpPr>
            <p:nvPr/>
          </p:nvSpPr>
          <p:spPr bwMode="auto">
            <a:xfrm>
              <a:off x="1584325" y="1762125"/>
              <a:ext cx="66675" cy="66675"/>
            </a:xfrm>
            <a:custGeom>
              <a:avLst/>
              <a:gdLst>
                <a:gd name="T0" fmla="*/ 8 w 21"/>
                <a:gd name="T1" fmla="*/ 1 h 21"/>
                <a:gd name="T2" fmla="*/ 2 w 21"/>
                <a:gd name="T3" fmla="*/ 13 h 21"/>
                <a:gd name="T4" fmla="*/ 14 w 21"/>
                <a:gd name="T5" fmla="*/ 19 h 21"/>
                <a:gd name="T6" fmla="*/ 19 w 21"/>
                <a:gd name="T7" fmla="*/ 7 h 21"/>
                <a:gd name="T8" fmla="*/ 8 w 21"/>
                <a:gd name="T9" fmla="*/ 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8" y="1"/>
                  </a:moveTo>
                  <a:cubicBezTo>
                    <a:pt x="3" y="3"/>
                    <a:pt x="0" y="8"/>
                    <a:pt x="2" y="13"/>
                  </a:cubicBezTo>
                  <a:cubicBezTo>
                    <a:pt x="4" y="18"/>
                    <a:pt x="9" y="21"/>
                    <a:pt x="14" y="19"/>
                  </a:cubicBezTo>
                  <a:cubicBezTo>
                    <a:pt x="18" y="17"/>
                    <a:pt x="21" y="12"/>
                    <a:pt x="19" y="7"/>
                  </a:cubicBezTo>
                  <a:cubicBezTo>
                    <a:pt x="18" y="2"/>
                    <a:pt x="13" y="0"/>
                    <a:pt x="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2" name="Freeform 111"/>
            <p:cNvSpPr>
              <a:spLocks/>
            </p:cNvSpPr>
            <p:nvPr/>
          </p:nvSpPr>
          <p:spPr bwMode="auto">
            <a:xfrm>
              <a:off x="2376488" y="2460625"/>
              <a:ext cx="88900" cy="88900"/>
            </a:xfrm>
            <a:custGeom>
              <a:avLst/>
              <a:gdLst>
                <a:gd name="T0" fmla="*/ 10 w 28"/>
                <a:gd name="T1" fmla="*/ 2 h 28"/>
                <a:gd name="T2" fmla="*/ 2 w 28"/>
                <a:gd name="T3" fmla="*/ 18 h 28"/>
                <a:gd name="T4" fmla="*/ 18 w 28"/>
                <a:gd name="T5" fmla="*/ 26 h 28"/>
                <a:gd name="T6" fmla="*/ 26 w 28"/>
                <a:gd name="T7" fmla="*/ 10 h 28"/>
                <a:gd name="T8" fmla="*/ 10 w 28"/>
                <a:gd name="T9" fmla="*/ 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8">
                  <a:moveTo>
                    <a:pt x="10" y="2"/>
                  </a:moveTo>
                  <a:cubicBezTo>
                    <a:pt x="3" y="4"/>
                    <a:pt x="0" y="11"/>
                    <a:pt x="2" y="18"/>
                  </a:cubicBezTo>
                  <a:cubicBezTo>
                    <a:pt x="4" y="25"/>
                    <a:pt x="11" y="28"/>
                    <a:pt x="18" y="26"/>
                  </a:cubicBezTo>
                  <a:cubicBezTo>
                    <a:pt x="25" y="24"/>
                    <a:pt x="28" y="17"/>
                    <a:pt x="26" y="10"/>
                  </a:cubicBezTo>
                  <a:cubicBezTo>
                    <a:pt x="24" y="3"/>
                    <a:pt x="17" y="0"/>
                    <a:pt x="1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3" name="Freeform 112"/>
            <p:cNvSpPr>
              <a:spLocks/>
            </p:cNvSpPr>
            <p:nvPr/>
          </p:nvSpPr>
          <p:spPr bwMode="auto">
            <a:xfrm>
              <a:off x="1377950" y="2124075"/>
              <a:ext cx="57150" cy="57150"/>
            </a:xfrm>
            <a:custGeom>
              <a:avLst/>
              <a:gdLst>
                <a:gd name="T0" fmla="*/ 7 w 18"/>
                <a:gd name="T1" fmla="*/ 1 h 18"/>
                <a:gd name="T2" fmla="*/ 2 w 18"/>
                <a:gd name="T3" fmla="*/ 12 h 18"/>
                <a:gd name="T4" fmla="*/ 12 w 18"/>
                <a:gd name="T5" fmla="*/ 17 h 18"/>
                <a:gd name="T6" fmla="*/ 17 w 18"/>
                <a:gd name="T7" fmla="*/ 7 h 18"/>
                <a:gd name="T8" fmla="*/ 7 w 18"/>
                <a:gd name="T9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7" y="1"/>
                  </a:moveTo>
                  <a:cubicBezTo>
                    <a:pt x="2" y="3"/>
                    <a:pt x="0" y="7"/>
                    <a:pt x="2" y="12"/>
                  </a:cubicBezTo>
                  <a:cubicBezTo>
                    <a:pt x="3" y="16"/>
                    <a:pt x="8" y="18"/>
                    <a:pt x="12" y="17"/>
                  </a:cubicBezTo>
                  <a:cubicBezTo>
                    <a:pt x="16" y="16"/>
                    <a:pt x="18" y="11"/>
                    <a:pt x="17" y="7"/>
                  </a:cubicBezTo>
                  <a:cubicBezTo>
                    <a:pt x="15" y="2"/>
                    <a:pt x="11" y="0"/>
                    <a:pt x="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4" name="Freeform 113"/>
            <p:cNvSpPr>
              <a:spLocks/>
            </p:cNvSpPr>
            <p:nvPr/>
          </p:nvSpPr>
          <p:spPr bwMode="auto">
            <a:xfrm>
              <a:off x="1701800" y="1946275"/>
              <a:ext cx="44450" cy="47625"/>
            </a:xfrm>
            <a:custGeom>
              <a:avLst/>
              <a:gdLst>
                <a:gd name="T0" fmla="*/ 5 w 14"/>
                <a:gd name="T1" fmla="*/ 2 h 15"/>
                <a:gd name="T2" fmla="*/ 1 w 14"/>
                <a:gd name="T3" fmla="*/ 10 h 15"/>
                <a:gd name="T4" fmla="*/ 9 w 14"/>
                <a:gd name="T5" fmla="*/ 14 h 15"/>
                <a:gd name="T6" fmla="*/ 13 w 14"/>
                <a:gd name="T7" fmla="*/ 6 h 15"/>
                <a:gd name="T8" fmla="*/ 5 w 14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5">
                  <a:moveTo>
                    <a:pt x="5" y="2"/>
                  </a:moveTo>
                  <a:cubicBezTo>
                    <a:pt x="2" y="3"/>
                    <a:pt x="0" y="6"/>
                    <a:pt x="1" y="10"/>
                  </a:cubicBezTo>
                  <a:cubicBezTo>
                    <a:pt x="2" y="13"/>
                    <a:pt x="6" y="15"/>
                    <a:pt x="9" y="14"/>
                  </a:cubicBezTo>
                  <a:cubicBezTo>
                    <a:pt x="13" y="13"/>
                    <a:pt x="14" y="9"/>
                    <a:pt x="13" y="6"/>
                  </a:cubicBezTo>
                  <a:cubicBezTo>
                    <a:pt x="12" y="2"/>
                    <a:pt x="8" y="0"/>
                    <a:pt x="5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5" name="Freeform 114"/>
            <p:cNvSpPr>
              <a:spLocks/>
            </p:cNvSpPr>
            <p:nvPr/>
          </p:nvSpPr>
          <p:spPr bwMode="auto">
            <a:xfrm>
              <a:off x="1800225" y="2120900"/>
              <a:ext cx="31750" cy="38100"/>
            </a:xfrm>
            <a:custGeom>
              <a:avLst/>
              <a:gdLst>
                <a:gd name="T0" fmla="*/ 6 w 10"/>
                <a:gd name="T1" fmla="*/ 6 h 12"/>
                <a:gd name="T2" fmla="*/ 6 w 10"/>
                <a:gd name="T3" fmla="*/ 1 h 12"/>
                <a:gd name="T4" fmla="*/ 0 w 10"/>
                <a:gd name="T5" fmla="*/ 8 h 12"/>
                <a:gd name="T6" fmla="*/ 8 w 10"/>
                <a:gd name="T7" fmla="*/ 10 h 12"/>
                <a:gd name="T8" fmla="*/ 6 w 10"/>
                <a:gd name="T9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">
                  <a:moveTo>
                    <a:pt x="6" y="6"/>
                  </a:moveTo>
                  <a:cubicBezTo>
                    <a:pt x="6" y="6"/>
                    <a:pt x="9" y="2"/>
                    <a:pt x="6" y="1"/>
                  </a:cubicBezTo>
                  <a:cubicBezTo>
                    <a:pt x="2" y="0"/>
                    <a:pt x="0" y="8"/>
                    <a:pt x="0" y="8"/>
                  </a:cubicBezTo>
                  <a:cubicBezTo>
                    <a:pt x="0" y="8"/>
                    <a:pt x="6" y="12"/>
                    <a:pt x="8" y="10"/>
                  </a:cubicBezTo>
                  <a:cubicBezTo>
                    <a:pt x="10" y="9"/>
                    <a:pt x="9" y="6"/>
                    <a:pt x="6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6" name="Freeform 115"/>
            <p:cNvSpPr>
              <a:spLocks noEditPoints="1"/>
            </p:cNvSpPr>
            <p:nvPr/>
          </p:nvSpPr>
          <p:spPr bwMode="auto">
            <a:xfrm>
              <a:off x="2738438" y="269875"/>
              <a:ext cx="768350" cy="787400"/>
            </a:xfrm>
            <a:custGeom>
              <a:avLst/>
              <a:gdLst>
                <a:gd name="T0" fmla="*/ 408 w 484"/>
                <a:gd name="T1" fmla="*/ 290 h 496"/>
                <a:gd name="T2" fmla="*/ 436 w 484"/>
                <a:gd name="T3" fmla="*/ 220 h 496"/>
                <a:gd name="T4" fmla="*/ 416 w 484"/>
                <a:gd name="T5" fmla="*/ 200 h 496"/>
                <a:gd name="T6" fmla="*/ 372 w 484"/>
                <a:gd name="T7" fmla="*/ 150 h 496"/>
                <a:gd name="T8" fmla="*/ 384 w 484"/>
                <a:gd name="T9" fmla="*/ 140 h 496"/>
                <a:gd name="T10" fmla="*/ 374 w 484"/>
                <a:gd name="T11" fmla="*/ 120 h 496"/>
                <a:gd name="T12" fmla="*/ 362 w 484"/>
                <a:gd name="T13" fmla="*/ 128 h 496"/>
                <a:gd name="T14" fmla="*/ 312 w 484"/>
                <a:gd name="T15" fmla="*/ 76 h 496"/>
                <a:gd name="T16" fmla="*/ 238 w 484"/>
                <a:gd name="T17" fmla="*/ 108 h 496"/>
                <a:gd name="T18" fmla="*/ 236 w 484"/>
                <a:gd name="T19" fmla="*/ 92 h 496"/>
                <a:gd name="T20" fmla="*/ 284 w 484"/>
                <a:gd name="T21" fmla="*/ 18 h 496"/>
                <a:gd name="T22" fmla="*/ 202 w 484"/>
                <a:gd name="T23" fmla="*/ 0 h 496"/>
                <a:gd name="T24" fmla="*/ 148 w 484"/>
                <a:gd name="T25" fmla="*/ 48 h 496"/>
                <a:gd name="T26" fmla="*/ 136 w 484"/>
                <a:gd name="T27" fmla="*/ 68 h 496"/>
                <a:gd name="T28" fmla="*/ 132 w 484"/>
                <a:gd name="T29" fmla="*/ 186 h 496"/>
                <a:gd name="T30" fmla="*/ 116 w 484"/>
                <a:gd name="T31" fmla="*/ 186 h 496"/>
                <a:gd name="T32" fmla="*/ 86 w 484"/>
                <a:gd name="T33" fmla="*/ 98 h 496"/>
                <a:gd name="T34" fmla="*/ 0 w 484"/>
                <a:gd name="T35" fmla="*/ 146 h 496"/>
                <a:gd name="T36" fmla="*/ 32 w 484"/>
                <a:gd name="T37" fmla="*/ 224 h 496"/>
                <a:gd name="T38" fmla="*/ 40 w 484"/>
                <a:gd name="T39" fmla="*/ 248 h 496"/>
                <a:gd name="T40" fmla="*/ 140 w 484"/>
                <a:gd name="T41" fmla="*/ 318 h 496"/>
                <a:gd name="T42" fmla="*/ 60 w 484"/>
                <a:gd name="T43" fmla="*/ 314 h 496"/>
                <a:gd name="T44" fmla="*/ 42 w 484"/>
                <a:gd name="T45" fmla="*/ 326 h 496"/>
                <a:gd name="T46" fmla="*/ 62 w 484"/>
                <a:gd name="T47" fmla="*/ 394 h 496"/>
                <a:gd name="T48" fmla="*/ 128 w 484"/>
                <a:gd name="T49" fmla="*/ 442 h 496"/>
                <a:gd name="T50" fmla="*/ 140 w 484"/>
                <a:gd name="T51" fmla="*/ 346 h 496"/>
                <a:gd name="T52" fmla="*/ 152 w 484"/>
                <a:gd name="T53" fmla="*/ 334 h 496"/>
                <a:gd name="T54" fmla="*/ 196 w 484"/>
                <a:gd name="T55" fmla="*/ 412 h 496"/>
                <a:gd name="T56" fmla="*/ 260 w 484"/>
                <a:gd name="T57" fmla="*/ 404 h 496"/>
                <a:gd name="T58" fmla="*/ 262 w 484"/>
                <a:gd name="T59" fmla="*/ 418 h 496"/>
                <a:gd name="T60" fmla="*/ 282 w 484"/>
                <a:gd name="T61" fmla="*/ 418 h 496"/>
                <a:gd name="T62" fmla="*/ 280 w 484"/>
                <a:gd name="T63" fmla="*/ 402 h 496"/>
                <a:gd name="T64" fmla="*/ 356 w 484"/>
                <a:gd name="T65" fmla="*/ 390 h 496"/>
                <a:gd name="T66" fmla="*/ 368 w 484"/>
                <a:gd name="T67" fmla="*/ 368 h 496"/>
                <a:gd name="T68" fmla="*/ 394 w 484"/>
                <a:gd name="T69" fmla="*/ 306 h 496"/>
                <a:gd name="T70" fmla="*/ 408 w 484"/>
                <a:gd name="T71" fmla="*/ 312 h 496"/>
                <a:gd name="T72" fmla="*/ 422 w 484"/>
                <a:gd name="T73" fmla="*/ 296 h 496"/>
                <a:gd name="T74" fmla="*/ 274 w 484"/>
                <a:gd name="T75" fmla="*/ 206 h 496"/>
                <a:gd name="T76" fmla="*/ 316 w 484"/>
                <a:gd name="T77" fmla="*/ 170 h 496"/>
                <a:gd name="T78" fmla="*/ 194 w 484"/>
                <a:gd name="T79" fmla="*/ 224 h 496"/>
                <a:gd name="T80" fmla="*/ 146 w 484"/>
                <a:gd name="T81" fmla="*/ 222 h 496"/>
                <a:gd name="T82" fmla="*/ 162 w 484"/>
                <a:gd name="T83" fmla="*/ 298 h 496"/>
                <a:gd name="T84" fmla="*/ 202 w 484"/>
                <a:gd name="T85" fmla="*/ 286 h 496"/>
                <a:gd name="T86" fmla="*/ 178 w 484"/>
                <a:gd name="T87" fmla="*/ 312 h 496"/>
                <a:gd name="T88" fmla="*/ 204 w 484"/>
                <a:gd name="T89" fmla="*/ 240 h 496"/>
                <a:gd name="T90" fmla="*/ 276 w 484"/>
                <a:gd name="T91" fmla="*/ 258 h 496"/>
                <a:gd name="T92" fmla="*/ 262 w 484"/>
                <a:gd name="T93" fmla="*/ 296 h 496"/>
                <a:gd name="T94" fmla="*/ 270 w 484"/>
                <a:gd name="T95" fmla="*/ 340 h 496"/>
                <a:gd name="T96" fmla="*/ 286 w 484"/>
                <a:gd name="T97" fmla="*/ 224 h 496"/>
                <a:gd name="T98" fmla="*/ 294 w 484"/>
                <a:gd name="T99" fmla="*/ 246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4" h="496">
                  <a:moveTo>
                    <a:pt x="472" y="256"/>
                  </a:moveTo>
                  <a:lnTo>
                    <a:pt x="460" y="250"/>
                  </a:lnTo>
                  <a:lnTo>
                    <a:pt x="408" y="290"/>
                  </a:lnTo>
                  <a:lnTo>
                    <a:pt x="384" y="278"/>
                  </a:lnTo>
                  <a:lnTo>
                    <a:pt x="450" y="228"/>
                  </a:lnTo>
                  <a:lnTo>
                    <a:pt x="436" y="220"/>
                  </a:lnTo>
                  <a:lnTo>
                    <a:pt x="368" y="272"/>
                  </a:lnTo>
                  <a:lnTo>
                    <a:pt x="350" y="174"/>
                  </a:lnTo>
                  <a:lnTo>
                    <a:pt x="416" y="200"/>
                  </a:lnTo>
                  <a:lnTo>
                    <a:pt x="422" y="188"/>
                  </a:lnTo>
                  <a:lnTo>
                    <a:pt x="356" y="162"/>
                  </a:lnTo>
                  <a:lnTo>
                    <a:pt x="372" y="150"/>
                  </a:lnTo>
                  <a:lnTo>
                    <a:pt x="442" y="176"/>
                  </a:lnTo>
                  <a:lnTo>
                    <a:pt x="446" y="164"/>
                  </a:lnTo>
                  <a:lnTo>
                    <a:pt x="384" y="140"/>
                  </a:lnTo>
                  <a:lnTo>
                    <a:pt x="434" y="96"/>
                  </a:lnTo>
                  <a:lnTo>
                    <a:pt x="424" y="78"/>
                  </a:lnTo>
                  <a:lnTo>
                    <a:pt x="374" y="120"/>
                  </a:lnTo>
                  <a:lnTo>
                    <a:pt x="360" y="56"/>
                  </a:lnTo>
                  <a:lnTo>
                    <a:pt x="350" y="66"/>
                  </a:lnTo>
                  <a:lnTo>
                    <a:pt x="362" y="128"/>
                  </a:lnTo>
                  <a:lnTo>
                    <a:pt x="342" y="146"/>
                  </a:lnTo>
                  <a:lnTo>
                    <a:pt x="326" y="64"/>
                  </a:lnTo>
                  <a:lnTo>
                    <a:pt x="312" y="76"/>
                  </a:lnTo>
                  <a:lnTo>
                    <a:pt x="328" y="152"/>
                  </a:lnTo>
                  <a:lnTo>
                    <a:pt x="238" y="108"/>
                  </a:lnTo>
                  <a:lnTo>
                    <a:pt x="238" y="108"/>
                  </a:lnTo>
                  <a:lnTo>
                    <a:pt x="298" y="62"/>
                  </a:lnTo>
                  <a:lnTo>
                    <a:pt x="290" y="50"/>
                  </a:lnTo>
                  <a:lnTo>
                    <a:pt x="236" y="92"/>
                  </a:lnTo>
                  <a:lnTo>
                    <a:pt x="234" y="72"/>
                  </a:lnTo>
                  <a:lnTo>
                    <a:pt x="290" y="28"/>
                  </a:lnTo>
                  <a:lnTo>
                    <a:pt x="284" y="18"/>
                  </a:lnTo>
                  <a:lnTo>
                    <a:pt x="230" y="58"/>
                  </a:lnTo>
                  <a:lnTo>
                    <a:pt x="224" y="2"/>
                  </a:lnTo>
                  <a:lnTo>
                    <a:pt x="202" y="0"/>
                  </a:lnTo>
                  <a:lnTo>
                    <a:pt x="210" y="56"/>
                  </a:lnTo>
                  <a:lnTo>
                    <a:pt x="146" y="34"/>
                  </a:lnTo>
                  <a:lnTo>
                    <a:pt x="148" y="48"/>
                  </a:lnTo>
                  <a:lnTo>
                    <a:pt x="212" y="70"/>
                  </a:lnTo>
                  <a:lnTo>
                    <a:pt x="216" y="98"/>
                  </a:lnTo>
                  <a:lnTo>
                    <a:pt x="136" y="68"/>
                  </a:lnTo>
                  <a:lnTo>
                    <a:pt x="138" y="86"/>
                  </a:lnTo>
                  <a:lnTo>
                    <a:pt x="216" y="112"/>
                  </a:lnTo>
                  <a:lnTo>
                    <a:pt x="132" y="186"/>
                  </a:lnTo>
                  <a:lnTo>
                    <a:pt x="130" y="114"/>
                  </a:lnTo>
                  <a:lnTo>
                    <a:pt x="116" y="114"/>
                  </a:lnTo>
                  <a:lnTo>
                    <a:pt x="116" y="186"/>
                  </a:lnTo>
                  <a:lnTo>
                    <a:pt x="100" y="176"/>
                  </a:lnTo>
                  <a:lnTo>
                    <a:pt x="98" y="100"/>
                  </a:lnTo>
                  <a:lnTo>
                    <a:pt x="86" y="98"/>
                  </a:lnTo>
                  <a:lnTo>
                    <a:pt x="86" y="170"/>
                  </a:lnTo>
                  <a:lnTo>
                    <a:pt x="12" y="130"/>
                  </a:lnTo>
                  <a:lnTo>
                    <a:pt x="0" y="146"/>
                  </a:lnTo>
                  <a:lnTo>
                    <a:pt x="70" y="184"/>
                  </a:lnTo>
                  <a:lnTo>
                    <a:pt x="18" y="218"/>
                  </a:lnTo>
                  <a:lnTo>
                    <a:pt x="32" y="224"/>
                  </a:lnTo>
                  <a:lnTo>
                    <a:pt x="82" y="190"/>
                  </a:lnTo>
                  <a:lnTo>
                    <a:pt x="106" y="204"/>
                  </a:lnTo>
                  <a:lnTo>
                    <a:pt x="40" y="248"/>
                  </a:lnTo>
                  <a:lnTo>
                    <a:pt x="54" y="256"/>
                  </a:lnTo>
                  <a:lnTo>
                    <a:pt x="120" y="212"/>
                  </a:lnTo>
                  <a:lnTo>
                    <a:pt x="140" y="318"/>
                  </a:lnTo>
                  <a:lnTo>
                    <a:pt x="134" y="324"/>
                  </a:lnTo>
                  <a:lnTo>
                    <a:pt x="66" y="302"/>
                  </a:lnTo>
                  <a:lnTo>
                    <a:pt x="60" y="314"/>
                  </a:lnTo>
                  <a:lnTo>
                    <a:pt x="122" y="334"/>
                  </a:lnTo>
                  <a:lnTo>
                    <a:pt x="108" y="348"/>
                  </a:lnTo>
                  <a:lnTo>
                    <a:pt x="42" y="326"/>
                  </a:lnTo>
                  <a:lnTo>
                    <a:pt x="38" y="338"/>
                  </a:lnTo>
                  <a:lnTo>
                    <a:pt x="98" y="358"/>
                  </a:lnTo>
                  <a:lnTo>
                    <a:pt x="62" y="394"/>
                  </a:lnTo>
                  <a:lnTo>
                    <a:pt x="70" y="410"/>
                  </a:lnTo>
                  <a:lnTo>
                    <a:pt x="110" y="374"/>
                  </a:lnTo>
                  <a:lnTo>
                    <a:pt x="128" y="442"/>
                  </a:lnTo>
                  <a:lnTo>
                    <a:pt x="140" y="432"/>
                  </a:lnTo>
                  <a:lnTo>
                    <a:pt x="122" y="364"/>
                  </a:lnTo>
                  <a:lnTo>
                    <a:pt x="140" y="346"/>
                  </a:lnTo>
                  <a:lnTo>
                    <a:pt x="164" y="432"/>
                  </a:lnTo>
                  <a:lnTo>
                    <a:pt x="176" y="420"/>
                  </a:lnTo>
                  <a:lnTo>
                    <a:pt x="152" y="334"/>
                  </a:lnTo>
                  <a:lnTo>
                    <a:pt x="158" y="330"/>
                  </a:lnTo>
                  <a:lnTo>
                    <a:pt x="252" y="370"/>
                  </a:lnTo>
                  <a:lnTo>
                    <a:pt x="196" y="412"/>
                  </a:lnTo>
                  <a:lnTo>
                    <a:pt x="204" y="424"/>
                  </a:lnTo>
                  <a:lnTo>
                    <a:pt x="256" y="386"/>
                  </a:lnTo>
                  <a:lnTo>
                    <a:pt x="260" y="404"/>
                  </a:lnTo>
                  <a:lnTo>
                    <a:pt x="204" y="446"/>
                  </a:lnTo>
                  <a:lnTo>
                    <a:pt x="210" y="456"/>
                  </a:lnTo>
                  <a:lnTo>
                    <a:pt x="262" y="418"/>
                  </a:lnTo>
                  <a:lnTo>
                    <a:pt x="276" y="496"/>
                  </a:lnTo>
                  <a:lnTo>
                    <a:pt x="294" y="496"/>
                  </a:lnTo>
                  <a:lnTo>
                    <a:pt x="282" y="418"/>
                  </a:lnTo>
                  <a:lnTo>
                    <a:pt x="348" y="440"/>
                  </a:lnTo>
                  <a:lnTo>
                    <a:pt x="346" y="426"/>
                  </a:lnTo>
                  <a:lnTo>
                    <a:pt x="280" y="402"/>
                  </a:lnTo>
                  <a:lnTo>
                    <a:pt x="276" y="376"/>
                  </a:lnTo>
                  <a:lnTo>
                    <a:pt x="358" y="406"/>
                  </a:lnTo>
                  <a:lnTo>
                    <a:pt x="356" y="390"/>
                  </a:lnTo>
                  <a:lnTo>
                    <a:pt x="282" y="364"/>
                  </a:lnTo>
                  <a:lnTo>
                    <a:pt x="362" y="294"/>
                  </a:lnTo>
                  <a:lnTo>
                    <a:pt x="368" y="368"/>
                  </a:lnTo>
                  <a:lnTo>
                    <a:pt x="382" y="368"/>
                  </a:lnTo>
                  <a:lnTo>
                    <a:pt x="376" y="298"/>
                  </a:lnTo>
                  <a:lnTo>
                    <a:pt x="394" y="306"/>
                  </a:lnTo>
                  <a:lnTo>
                    <a:pt x="400" y="380"/>
                  </a:lnTo>
                  <a:lnTo>
                    <a:pt x="412" y="380"/>
                  </a:lnTo>
                  <a:lnTo>
                    <a:pt x="408" y="312"/>
                  </a:lnTo>
                  <a:lnTo>
                    <a:pt x="472" y="338"/>
                  </a:lnTo>
                  <a:lnTo>
                    <a:pt x="484" y="322"/>
                  </a:lnTo>
                  <a:lnTo>
                    <a:pt x="422" y="296"/>
                  </a:lnTo>
                  <a:lnTo>
                    <a:pt x="472" y="256"/>
                  </a:lnTo>
                  <a:close/>
                  <a:moveTo>
                    <a:pt x="316" y="170"/>
                  </a:moveTo>
                  <a:lnTo>
                    <a:pt x="274" y="206"/>
                  </a:lnTo>
                  <a:lnTo>
                    <a:pt x="246" y="190"/>
                  </a:lnTo>
                  <a:lnTo>
                    <a:pt x="244" y="140"/>
                  </a:lnTo>
                  <a:lnTo>
                    <a:pt x="316" y="170"/>
                  </a:lnTo>
                  <a:close/>
                  <a:moveTo>
                    <a:pt x="222" y="140"/>
                  </a:moveTo>
                  <a:lnTo>
                    <a:pt x="228" y="188"/>
                  </a:lnTo>
                  <a:lnTo>
                    <a:pt x="194" y="224"/>
                  </a:lnTo>
                  <a:lnTo>
                    <a:pt x="152" y="202"/>
                  </a:lnTo>
                  <a:lnTo>
                    <a:pt x="222" y="140"/>
                  </a:lnTo>
                  <a:close/>
                  <a:moveTo>
                    <a:pt x="146" y="222"/>
                  </a:moveTo>
                  <a:lnTo>
                    <a:pt x="186" y="240"/>
                  </a:lnTo>
                  <a:lnTo>
                    <a:pt x="190" y="270"/>
                  </a:lnTo>
                  <a:lnTo>
                    <a:pt x="162" y="298"/>
                  </a:lnTo>
                  <a:lnTo>
                    <a:pt x="146" y="222"/>
                  </a:lnTo>
                  <a:close/>
                  <a:moveTo>
                    <a:pt x="178" y="312"/>
                  </a:moveTo>
                  <a:lnTo>
                    <a:pt x="202" y="286"/>
                  </a:lnTo>
                  <a:lnTo>
                    <a:pt x="240" y="300"/>
                  </a:lnTo>
                  <a:lnTo>
                    <a:pt x="248" y="342"/>
                  </a:lnTo>
                  <a:lnTo>
                    <a:pt x="178" y="312"/>
                  </a:lnTo>
                  <a:close/>
                  <a:moveTo>
                    <a:pt x="250" y="284"/>
                  </a:moveTo>
                  <a:lnTo>
                    <a:pt x="212" y="272"/>
                  </a:lnTo>
                  <a:lnTo>
                    <a:pt x="204" y="240"/>
                  </a:lnTo>
                  <a:lnTo>
                    <a:pt x="238" y="206"/>
                  </a:lnTo>
                  <a:lnTo>
                    <a:pt x="270" y="224"/>
                  </a:lnTo>
                  <a:lnTo>
                    <a:pt x="276" y="258"/>
                  </a:lnTo>
                  <a:lnTo>
                    <a:pt x="250" y="284"/>
                  </a:lnTo>
                  <a:close/>
                  <a:moveTo>
                    <a:pt x="270" y="340"/>
                  </a:moveTo>
                  <a:lnTo>
                    <a:pt x="262" y="296"/>
                  </a:lnTo>
                  <a:lnTo>
                    <a:pt x="288" y="266"/>
                  </a:lnTo>
                  <a:lnTo>
                    <a:pt x="334" y="282"/>
                  </a:lnTo>
                  <a:lnTo>
                    <a:pt x="270" y="340"/>
                  </a:lnTo>
                  <a:close/>
                  <a:moveTo>
                    <a:pt x="294" y="246"/>
                  </a:moveTo>
                  <a:lnTo>
                    <a:pt x="294" y="248"/>
                  </a:lnTo>
                  <a:lnTo>
                    <a:pt x="286" y="224"/>
                  </a:lnTo>
                  <a:lnTo>
                    <a:pt x="328" y="188"/>
                  </a:lnTo>
                  <a:lnTo>
                    <a:pt x="344" y="262"/>
                  </a:lnTo>
                  <a:lnTo>
                    <a:pt x="294" y="24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7" name="Freeform 116"/>
            <p:cNvSpPr>
              <a:spLocks noEditPoints="1"/>
            </p:cNvSpPr>
            <p:nvPr/>
          </p:nvSpPr>
          <p:spPr bwMode="auto">
            <a:xfrm>
              <a:off x="244475" y="238125"/>
              <a:ext cx="488950" cy="498475"/>
            </a:xfrm>
            <a:custGeom>
              <a:avLst/>
              <a:gdLst>
                <a:gd name="T0" fmla="*/ 260 w 308"/>
                <a:gd name="T1" fmla="*/ 182 h 314"/>
                <a:gd name="T2" fmla="*/ 276 w 308"/>
                <a:gd name="T3" fmla="*/ 140 h 314"/>
                <a:gd name="T4" fmla="*/ 264 w 308"/>
                <a:gd name="T5" fmla="*/ 126 h 314"/>
                <a:gd name="T6" fmla="*/ 238 w 308"/>
                <a:gd name="T7" fmla="*/ 94 h 314"/>
                <a:gd name="T8" fmla="*/ 244 w 308"/>
                <a:gd name="T9" fmla="*/ 88 h 314"/>
                <a:gd name="T10" fmla="*/ 238 w 308"/>
                <a:gd name="T11" fmla="*/ 74 h 314"/>
                <a:gd name="T12" fmla="*/ 230 w 308"/>
                <a:gd name="T13" fmla="*/ 80 h 314"/>
                <a:gd name="T14" fmla="*/ 198 w 308"/>
                <a:gd name="T15" fmla="*/ 48 h 314"/>
                <a:gd name="T16" fmla="*/ 190 w 308"/>
                <a:gd name="T17" fmla="*/ 38 h 314"/>
                <a:gd name="T18" fmla="*/ 148 w 308"/>
                <a:gd name="T19" fmla="*/ 44 h 314"/>
                <a:gd name="T20" fmla="*/ 148 w 308"/>
                <a:gd name="T21" fmla="*/ 36 h 314"/>
                <a:gd name="T22" fmla="*/ 134 w 308"/>
                <a:gd name="T23" fmla="*/ 36 h 314"/>
                <a:gd name="T24" fmla="*/ 136 w 308"/>
                <a:gd name="T25" fmla="*/ 44 h 314"/>
                <a:gd name="T26" fmla="*/ 88 w 308"/>
                <a:gd name="T27" fmla="*/ 54 h 314"/>
                <a:gd name="T28" fmla="*/ 84 w 308"/>
                <a:gd name="T29" fmla="*/ 72 h 314"/>
                <a:gd name="T30" fmla="*/ 64 w 308"/>
                <a:gd name="T31" fmla="*/ 110 h 314"/>
                <a:gd name="T32" fmla="*/ 56 w 308"/>
                <a:gd name="T33" fmla="*/ 106 h 314"/>
                <a:gd name="T34" fmla="*/ 44 w 308"/>
                <a:gd name="T35" fmla="*/ 116 h 314"/>
                <a:gd name="T36" fmla="*/ 54 w 308"/>
                <a:gd name="T37" fmla="*/ 120 h 314"/>
                <a:gd name="T38" fmla="*/ 36 w 308"/>
                <a:gd name="T39" fmla="*/ 162 h 314"/>
                <a:gd name="T40" fmla="*/ 86 w 308"/>
                <a:gd name="T41" fmla="*/ 204 h 314"/>
                <a:gd name="T42" fmla="*/ 80 w 308"/>
                <a:gd name="T43" fmla="*/ 212 h 314"/>
                <a:gd name="T44" fmla="*/ 24 w 308"/>
                <a:gd name="T45" fmla="*/ 214 h 314"/>
                <a:gd name="T46" fmla="*/ 46 w 308"/>
                <a:gd name="T47" fmla="*/ 260 h 314"/>
                <a:gd name="T48" fmla="*/ 88 w 308"/>
                <a:gd name="T49" fmla="*/ 272 h 314"/>
                <a:gd name="T50" fmla="*/ 104 w 308"/>
                <a:gd name="T51" fmla="*/ 272 h 314"/>
                <a:gd name="T52" fmla="*/ 100 w 308"/>
                <a:gd name="T53" fmla="*/ 208 h 314"/>
                <a:gd name="T54" fmla="*/ 130 w 308"/>
                <a:gd name="T55" fmla="*/ 266 h 314"/>
                <a:gd name="T56" fmla="*/ 130 w 308"/>
                <a:gd name="T57" fmla="*/ 282 h 314"/>
                <a:gd name="T58" fmla="*/ 176 w 308"/>
                <a:gd name="T59" fmla="*/ 312 h 314"/>
                <a:gd name="T60" fmla="*/ 220 w 308"/>
                <a:gd name="T61" fmla="*/ 278 h 314"/>
                <a:gd name="T62" fmla="*/ 176 w 308"/>
                <a:gd name="T63" fmla="*/ 238 h 314"/>
                <a:gd name="T64" fmla="*/ 180 w 308"/>
                <a:gd name="T65" fmla="*/ 230 h 314"/>
                <a:gd name="T66" fmla="*/ 242 w 308"/>
                <a:gd name="T67" fmla="*/ 232 h 314"/>
                <a:gd name="T68" fmla="*/ 254 w 308"/>
                <a:gd name="T69" fmla="*/ 240 h 314"/>
                <a:gd name="T70" fmla="*/ 300 w 308"/>
                <a:gd name="T71" fmla="*/ 214 h 314"/>
                <a:gd name="T72" fmla="*/ 300 w 308"/>
                <a:gd name="T73" fmla="*/ 162 h 314"/>
                <a:gd name="T74" fmla="*/ 158 w 308"/>
                <a:gd name="T75" fmla="*/ 120 h 314"/>
                <a:gd name="T76" fmla="*/ 140 w 308"/>
                <a:gd name="T77" fmla="*/ 88 h 314"/>
                <a:gd name="T78" fmla="*/ 98 w 308"/>
                <a:gd name="T79" fmla="*/ 128 h 314"/>
                <a:gd name="T80" fmla="*/ 118 w 308"/>
                <a:gd name="T81" fmla="*/ 152 h 314"/>
                <a:gd name="T82" fmla="*/ 94 w 308"/>
                <a:gd name="T83" fmla="*/ 140 h 314"/>
                <a:gd name="T84" fmla="*/ 152 w 308"/>
                <a:gd name="T85" fmla="*/ 188 h 314"/>
                <a:gd name="T86" fmla="*/ 158 w 308"/>
                <a:gd name="T87" fmla="*/ 178 h 314"/>
                <a:gd name="T88" fmla="*/ 152 w 308"/>
                <a:gd name="T89" fmla="*/ 130 h 314"/>
                <a:gd name="T90" fmla="*/ 158 w 308"/>
                <a:gd name="T91" fmla="*/ 178 h 314"/>
                <a:gd name="T92" fmla="*/ 184 w 308"/>
                <a:gd name="T93" fmla="*/ 168 h 314"/>
                <a:gd name="T94" fmla="*/ 188 w 308"/>
                <a:gd name="T95" fmla="*/ 156 h 314"/>
                <a:gd name="T96" fmla="*/ 220 w 308"/>
                <a:gd name="T97" fmla="*/ 164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8" h="314">
                  <a:moveTo>
                    <a:pt x="300" y="162"/>
                  </a:moveTo>
                  <a:lnTo>
                    <a:pt x="292" y="158"/>
                  </a:lnTo>
                  <a:lnTo>
                    <a:pt x="260" y="182"/>
                  </a:lnTo>
                  <a:lnTo>
                    <a:pt x="244" y="176"/>
                  </a:lnTo>
                  <a:lnTo>
                    <a:pt x="286" y="144"/>
                  </a:lnTo>
                  <a:lnTo>
                    <a:pt x="276" y="140"/>
                  </a:lnTo>
                  <a:lnTo>
                    <a:pt x="234" y="172"/>
                  </a:lnTo>
                  <a:lnTo>
                    <a:pt x="222" y="110"/>
                  </a:lnTo>
                  <a:lnTo>
                    <a:pt x="264" y="126"/>
                  </a:lnTo>
                  <a:lnTo>
                    <a:pt x="268" y="118"/>
                  </a:lnTo>
                  <a:lnTo>
                    <a:pt x="228" y="102"/>
                  </a:lnTo>
                  <a:lnTo>
                    <a:pt x="238" y="94"/>
                  </a:lnTo>
                  <a:lnTo>
                    <a:pt x="280" y="110"/>
                  </a:lnTo>
                  <a:lnTo>
                    <a:pt x="284" y="104"/>
                  </a:lnTo>
                  <a:lnTo>
                    <a:pt x="244" y="88"/>
                  </a:lnTo>
                  <a:lnTo>
                    <a:pt x="276" y="60"/>
                  </a:lnTo>
                  <a:lnTo>
                    <a:pt x="268" y="50"/>
                  </a:lnTo>
                  <a:lnTo>
                    <a:pt x="238" y="74"/>
                  </a:lnTo>
                  <a:lnTo>
                    <a:pt x="230" y="36"/>
                  </a:lnTo>
                  <a:lnTo>
                    <a:pt x="222" y="40"/>
                  </a:lnTo>
                  <a:lnTo>
                    <a:pt x="230" y="80"/>
                  </a:lnTo>
                  <a:lnTo>
                    <a:pt x="218" y="92"/>
                  </a:lnTo>
                  <a:lnTo>
                    <a:pt x="208" y="40"/>
                  </a:lnTo>
                  <a:lnTo>
                    <a:pt x="198" y="48"/>
                  </a:lnTo>
                  <a:lnTo>
                    <a:pt x="210" y="96"/>
                  </a:lnTo>
                  <a:lnTo>
                    <a:pt x="152" y="68"/>
                  </a:lnTo>
                  <a:lnTo>
                    <a:pt x="190" y="38"/>
                  </a:lnTo>
                  <a:lnTo>
                    <a:pt x="186" y="30"/>
                  </a:lnTo>
                  <a:lnTo>
                    <a:pt x="150" y="56"/>
                  </a:lnTo>
                  <a:lnTo>
                    <a:pt x="148" y="44"/>
                  </a:lnTo>
                  <a:lnTo>
                    <a:pt x="184" y="18"/>
                  </a:lnTo>
                  <a:lnTo>
                    <a:pt x="180" y="10"/>
                  </a:lnTo>
                  <a:lnTo>
                    <a:pt x="148" y="36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34" y="36"/>
                  </a:lnTo>
                  <a:lnTo>
                    <a:pt x="94" y="20"/>
                  </a:lnTo>
                  <a:lnTo>
                    <a:pt x="96" y="30"/>
                  </a:lnTo>
                  <a:lnTo>
                    <a:pt x="136" y="44"/>
                  </a:lnTo>
                  <a:lnTo>
                    <a:pt x="138" y="62"/>
                  </a:lnTo>
                  <a:lnTo>
                    <a:pt x="88" y="44"/>
                  </a:lnTo>
                  <a:lnTo>
                    <a:pt x="88" y="54"/>
                  </a:lnTo>
                  <a:lnTo>
                    <a:pt x="140" y="72"/>
                  </a:lnTo>
                  <a:lnTo>
                    <a:pt x="84" y="118"/>
                  </a:lnTo>
                  <a:lnTo>
                    <a:pt x="84" y="72"/>
                  </a:lnTo>
                  <a:lnTo>
                    <a:pt x="76" y="70"/>
                  </a:lnTo>
                  <a:lnTo>
                    <a:pt x="76" y="116"/>
                  </a:lnTo>
                  <a:lnTo>
                    <a:pt x="64" y="110"/>
                  </a:lnTo>
                  <a:lnTo>
                    <a:pt x="64" y="62"/>
                  </a:lnTo>
                  <a:lnTo>
                    <a:pt x="56" y="62"/>
                  </a:lnTo>
                  <a:lnTo>
                    <a:pt x="56" y="106"/>
                  </a:lnTo>
                  <a:lnTo>
                    <a:pt x="8" y="82"/>
                  </a:lnTo>
                  <a:lnTo>
                    <a:pt x="0" y="90"/>
                  </a:lnTo>
                  <a:lnTo>
                    <a:pt x="44" y="116"/>
                  </a:lnTo>
                  <a:lnTo>
                    <a:pt x="12" y="138"/>
                  </a:lnTo>
                  <a:lnTo>
                    <a:pt x="20" y="142"/>
                  </a:lnTo>
                  <a:lnTo>
                    <a:pt x="54" y="120"/>
                  </a:lnTo>
                  <a:lnTo>
                    <a:pt x="68" y="128"/>
                  </a:lnTo>
                  <a:lnTo>
                    <a:pt x="26" y="156"/>
                  </a:lnTo>
                  <a:lnTo>
                    <a:pt x="36" y="162"/>
                  </a:lnTo>
                  <a:lnTo>
                    <a:pt x="76" y="134"/>
                  </a:lnTo>
                  <a:lnTo>
                    <a:pt x="90" y="200"/>
                  </a:lnTo>
                  <a:lnTo>
                    <a:pt x="86" y="204"/>
                  </a:lnTo>
                  <a:lnTo>
                    <a:pt x="42" y="190"/>
                  </a:lnTo>
                  <a:lnTo>
                    <a:pt x="40" y="198"/>
                  </a:lnTo>
                  <a:lnTo>
                    <a:pt x="80" y="212"/>
                  </a:lnTo>
                  <a:lnTo>
                    <a:pt x="68" y="220"/>
                  </a:lnTo>
                  <a:lnTo>
                    <a:pt x="28" y="206"/>
                  </a:lnTo>
                  <a:lnTo>
                    <a:pt x="24" y="214"/>
                  </a:lnTo>
                  <a:lnTo>
                    <a:pt x="62" y="226"/>
                  </a:lnTo>
                  <a:lnTo>
                    <a:pt x="40" y="248"/>
                  </a:lnTo>
                  <a:lnTo>
                    <a:pt x="46" y="260"/>
                  </a:lnTo>
                  <a:lnTo>
                    <a:pt x="70" y="236"/>
                  </a:lnTo>
                  <a:lnTo>
                    <a:pt x="82" y="278"/>
                  </a:lnTo>
                  <a:lnTo>
                    <a:pt x="88" y="272"/>
                  </a:lnTo>
                  <a:lnTo>
                    <a:pt x="78" y="230"/>
                  </a:lnTo>
                  <a:lnTo>
                    <a:pt x="90" y="218"/>
                  </a:lnTo>
                  <a:lnTo>
                    <a:pt x="104" y="272"/>
                  </a:lnTo>
                  <a:lnTo>
                    <a:pt x="112" y="266"/>
                  </a:lnTo>
                  <a:lnTo>
                    <a:pt x="98" y="212"/>
                  </a:lnTo>
                  <a:lnTo>
                    <a:pt x="100" y="208"/>
                  </a:lnTo>
                  <a:lnTo>
                    <a:pt x="162" y="234"/>
                  </a:lnTo>
                  <a:lnTo>
                    <a:pt x="126" y="260"/>
                  </a:lnTo>
                  <a:lnTo>
                    <a:pt x="130" y="266"/>
                  </a:lnTo>
                  <a:lnTo>
                    <a:pt x="162" y="242"/>
                  </a:lnTo>
                  <a:lnTo>
                    <a:pt x="164" y="256"/>
                  </a:lnTo>
                  <a:lnTo>
                    <a:pt x="130" y="282"/>
                  </a:lnTo>
                  <a:lnTo>
                    <a:pt x="134" y="288"/>
                  </a:lnTo>
                  <a:lnTo>
                    <a:pt x="166" y="264"/>
                  </a:lnTo>
                  <a:lnTo>
                    <a:pt x="176" y="312"/>
                  </a:lnTo>
                  <a:lnTo>
                    <a:pt x="188" y="314"/>
                  </a:lnTo>
                  <a:lnTo>
                    <a:pt x="180" y="264"/>
                  </a:lnTo>
                  <a:lnTo>
                    <a:pt x="220" y="278"/>
                  </a:lnTo>
                  <a:lnTo>
                    <a:pt x="220" y="270"/>
                  </a:lnTo>
                  <a:lnTo>
                    <a:pt x="178" y="254"/>
                  </a:lnTo>
                  <a:lnTo>
                    <a:pt x="176" y="238"/>
                  </a:lnTo>
                  <a:lnTo>
                    <a:pt x="228" y="256"/>
                  </a:lnTo>
                  <a:lnTo>
                    <a:pt x="228" y="246"/>
                  </a:lnTo>
                  <a:lnTo>
                    <a:pt x="180" y="230"/>
                  </a:lnTo>
                  <a:lnTo>
                    <a:pt x="230" y="186"/>
                  </a:lnTo>
                  <a:lnTo>
                    <a:pt x="234" y="232"/>
                  </a:lnTo>
                  <a:lnTo>
                    <a:pt x="242" y="232"/>
                  </a:lnTo>
                  <a:lnTo>
                    <a:pt x="240" y="188"/>
                  </a:lnTo>
                  <a:lnTo>
                    <a:pt x="250" y="194"/>
                  </a:lnTo>
                  <a:lnTo>
                    <a:pt x="254" y="240"/>
                  </a:lnTo>
                  <a:lnTo>
                    <a:pt x="262" y="240"/>
                  </a:lnTo>
                  <a:lnTo>
                    <a:pt x="260" y="196"/>
                  </a:lnTo>
                  <a:lnTo>
                    <a:pt x="300" y="214"/>
                  </a:lnTo>
                  <a:lnTo>
                    <a:pt x="308" y="204"/>
                  </a:lnTo>
                  <a:lnTo>
                    <a:pt x="268" y="186"/>
                  </a:lnTo>
                  <a:lnTo>
                    <a:pt x="300" y="162"/>
                  </a:lnTo>
                  <a:close/>
                  <a:moveTo>
                    <a:pt x="200" y="108"/>
                  </a:moveTo>
                  <a:lnTo>
                    <a:pt x="174" y="130"/>
                  </a:lnTo>
                  <a:lnTo>
                    <a:pt x="158" y="120"/>
                  </a:lnTo>
                  <a:lnTo>
                    <a:pt x="154" y="88"/>
                  </a:lnTo>
                  <a:lnTo>
                    <a:pt x="200" y="108"/>
                  </a:lnTo>
                  <a:close/>
                  <a:moveTo>
                    <a:pt x="140" y="88"/>
                  </a:moveTo>
                  <a:lnTo>
                    <a:pt x="146" y="120"/>
                  </a:lnTo>
                  <a:lnTo>
                    <a:pt x="122" y="140"/>
                  </a:lnTo>
                  <a:lnTo>
                    <a:pt x="98" y="128"/>
                  </a:lnTo>
                  <a:lnTo>
                    <a:pt x="140" y="88"/>
                  </a:lnTo>
                  <a:close/>
                  <a:moveTo>
                    <a:pt x="94" y="140"/>
                  </a:moveTo>
                  <a:lnTo>
                    <a:pt x="118" y="152"/>
                  </a:lnTo>
                  <a:lnTo>
                    <a:pt x="122" y="170"/>
                  </a:lnTo>
                  <a:lnTo>
                    <a:pt x="104" y="188"/>
                  </a:lnTo>
                  <a:lnTo>
                    <a:pt x="94" y="140"/>
                  </a:lnTo>
                  <a:close/>
                  <a:moveTo>
                    <a:pt x="112" y="196"/>
                  </a:moveTo>
                  <a:lnTo>
                    <a:pt x="130" y="182"/>
                  </a:lnTo>
                  <a:lnTo>
                    <a:pt x="152" y="188"/>
                  </a:lnTo>
                  <a:lnTo>
                    <a:pt x="158" y="216"/>
                  </a:lnTo>
                  <a:lnTo>
                    <a:pt x="112" y="196"/>
                  </a:lnTo>
                  <a:close/>
                  <a:moveTo>
                    <a:pt x="158" y="178"/>
                  </a:moveTo>
                  <a:lnTo>
                    <a:pt x="134" y="172"/>
                  </a:lnTo>
                  <a:lnTo>
                    <a:pt x="130" y="152"/>
                  </a:lnTo>
                  <a:lnTo>
                    <a:pt x="152" y="130"/>
                  </a:lnTo>
                  <a:lnTo>
                    <a:pt x="172" y="140"/>
                  </a:lnTo>
                  <a:lnTo>
                    <a:pt x="176" y="164"/>
                  </a:lnTo>
                  <a:lnTo>
                    <a:pt x="158" y="178"/>
                  </a:lnTo>
                  <a:close/>
                  <a:moveTo>
                    <a:pt x="172" y="214"/>
                  </a:moveTo>
                  <a:lnTo>
                    <a:pt x="168" y="186"/>
                  </a:lnTo>
                  <a:lnTo>
                    <a:pt x="184" y="168"/>
                  </a:lnTo>
                  <a:lnTo>
                    <a:pt x="212" y="178"/>
                  </a:lnTo>
                  <a:lnTo>
                    <a:pt x="172" y="214"/>
                  </a:lnTo>
                  <a:close/>
                  <a:moveTo>
                    <a:pt x="188" y="156"/>
                  </a:moveTo>
                  <a:lnTo>
                    <a:pt x="182" y="140"/>
                  </a:lnTo>
                  <a:lnTo>
                    <a:pt x="208" y="118"/>
                  </a:lnTo>
                  <a:lnTo>
                    <a:pt x="220" y="164"/>
                  </a:lnTo>
                  <a:lnTo>
                    <a:pt x="188" y="15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8" name="Freeform 117"/>
            <p:cNvSpPr>
              <a:spLocks/>
            </p:cNvSpPr>
            <p:nvPr/>
          </p:nvSpPr>
          <p:spPr bwMode="auto">
            <a:xfrm>
              <a:off x="260350" y="1912938"/>
              <a:ext cx="1346200" cy="1187450"/>
            </a:xfrm>
            <a:custGeom>
              <a:avLst/>
              <a:gdLst>
                <a:gd name="T0" fmla="*/ 422 w 426"/>
                <a:gd name="T1" fmla="*/ 119 h 385"/>
                <a:gd name="T2" fmla="*/ 381 w 426"/>
                <a:gd name="T3" fmla="*/ 62 h 385"/>
                <a:gd name="T4" fmla="*/ 331 w 426"/>
                <a:gd name="T5" fmla="*/ 67 h 385"/>
                <a:gd name="T6" fmla="*/ 264 w 426"/>
                <a:gd name="T7" fmla="*/ 16 h 385"/>
                <a:gd name="T8" fmla="*/ 145 w 426"/>
                <a:gd name="T9" fmla="*/ 10 h 385"/>
                <a:gd name="T10" fmla="*/ 87 w 426"/>
                <a:gd name="T11" fmla="*/ 88 h 385"/>
                <a:gd name="T12" fmla="*/ 144 w 426"/>
                <a:gd name="T13" fmla="*/ 174 h 385"/>
                <a:gd name="T14" fmla="*/ 67 w 426"/>
                <a:gd name="T15" fmla="*/ 223 h 385"/>
                <a:gd name="T16" fmla="*/ 0 w 426"/>
                <a:gd name="T17" fmla="*/ 224 h 385"/>
                <a:gd name="T18" fmla="*/ 213 w 426"/>
                <a:gd name="T19" fmla="*/ 377 h 385"/>
                <a:gd name="T20" fmla="*/ 213 w 426"/>
                <a:gd name="T21" fmla="*/ 340 h 385"/>
                <a:gd name="T22" fmla="*/ 185 w 426"/>
                <a:gd name="T23" fmla="*/ 293 h 385"/>
                <a:gd name="T24" fmla="*/ 230 w 426"/>
                <a:gd name="T25" fmla="*/ 256 h 385"/>
                <a:gd name="T26" fmla="*/ 311 w 426"/>
                <a:gd name="T27" fmla="*/ 278 h 385"/>
                <a:gd name="T28" fmla="*/ 376 w 426"/>
                <a:gd name="T29" fmla="*/ 256 h 385"/>
                <a:gd name="T30" fmla="*/ 413 w 426"/>
                <a:gd name="T31" fmla="*/ 256 h 385"/>
                <a:gd name="T32" fmla="*/ 418 w 426"/>
                <a:gd name="T33" fmla="*/ 194 h 385"/>
                <a:gd name="T34" fmla="*/ 388 w 426"/>
                <a:gd name="T35" fmla="*/ 182 h 385"/>
                <a:gd name="T36" fmla="*/ 412 w 426"/>
                <a:gd name="T37" fmla="*/ 169 h 385"/>
                <a:gd name="T38" fmla="*/ 422 w 426"/>
                <a:gd name="T39" fmla="*/ 119 h 385"/>
                <a:gd name="connsiteX0" fmla="*/ 9906 w 9949"/>
                <a:gd name="connsiteY0" fmla="*/ 3000 h 9708"/>
                <a:gd name="connsiteX1" fmla="*/ 8944 w 9949"/>
                <a:gd name="connsiteY1" fmla="*/ 1519 h 9708"/>
                <a:gd name="connsiteX2" fmla="*/ 7770 w 9949"/>
                <a:gd name="connsiteY2" fmla="*/ 1649 h 9708"/>
                <a:gd name="connsiteX3" fmla="*/ 6197 w 9949"/>
                <a:gd name="connsiteY3" fmla="*/ 325 h 9708"/>
                <a:gd name="connsiteX4" fmla="*/ 3404 w 9949"/>
                <a:gd name="connsiteY4" fmla="*/ 169 h 9708"/>
                <a:gd name="connsiteX5" fmla="*/ 2042 w 9949"/>
                <a:gd name="connsiteY5" fmla="*/ 2195 h 9708"/>
                <a:gd name="connsiteX6" fmla="*/ 3380 w 9949"/>
                <a:gd name="connsiteY6" fmla="*/ 4428 h 9708"/>
                <a:gd name="connsiteX7" fmla="*/ 1573 w 9949"/>
                <a:gd name="connsiteY7" fmla="*/ 5701 h 9708"/>
                <a:gd name="connsiteX8" fmla="*/ 0 w 9949"/>
                <a:gd name="connsiteY8" fmla="*/ 5727 h 9708"/>
                <a:gd name="connsiteX9" fmla="*/ 5000 w 9949"/>
                <a:gd name="connsiteY9" fmla="*/ 9701 h 9708"/>
                <a:gd name="connsiteX10" fmla="*/ 5000 w 9949"/>
                <a:gd name="connsiteY10" fmla="*/ 8740 h 9708"/>
                <a:gd name="connsiteX11" fmla="*/ 4343 w 9949"/>
                <a:gd name="connsiteY11" fmla="*/ 7519 h 9708"/>
                <a:gd name="connsiteX12" fmla="*/ 5399 w 9949"/>
                <a:gd name="connsiteY12" fmla="*/ 6558 h 9708"/>
                <a:gd name="connsiteX13" fmla="*/ 7300 w 9949"/>
                <a:gd name="connsiteY13" fmla="*/ 7130 h 9708"/>
                <a:gd name="connsiteX14" fmla="*/ 8826 w 9949"/>
                <a:gd name="connsiteY14" fmla="*/ 6558 h 9708"/>
                <a:gd name="connsiteX15" fmla="*/ 9695 w 9949"/>
                <a:gd name="connsiteY15" fmla="*/ 6683 h 9708"/>
                <a:gd name="connsiteX16" fmla="*/ 9812 w 9949"/>
                <a:gd name="connsiteY16" fmla="*/ 4948 h 9708"/>
                <a:gd name="connsiteX17" fmla="*/ 9108 w 9949"/>
                <a:gd name="connsiteY17" fmla="*/ 4636 h 9708"/>
                <a:gd name="connsiteX18" fmla="*/ 9671 w 9949"/>
                <a:gd name="connsiteY18" fmla="*/ 4299 h 9708"/>
                <a:gd name="connsiteX19" fmla="*/ 9906 w 9949"/>
                <a:gd name="connsiteY19" fmla="*/ 3000 h 9708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02 w 10000"/>
                <a:gd name="connsiteY15" fmla="*/ 6724 h 10000"/>
                <a:gd name="connsiteX16" fmla="*/ 9862 w 10000"/>
                <a:gd name="connsiteY16" fmla="*/ 5097 h 10000"/>
                <a:gd name="connsiteX17" fmla="*/ 9155 w 10000"/>
                <a:gd name="connsiteY17" fmla="*/ 4775 h 10000"/>
                <a:gd name="connsiteX18" fmla="*/ 9721 w 10000"/>
                <a:gd name="connsiteY18" fmla="*/ 4428 h 10000"/>
                <a:gd name="connsiteX19" fmla="*/ 9957 w 10000"/>
                <a:gd name="connsiteY19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02 w 10000"/>
                <a:gd name="connsiteY15" fmla="*/ 6724 h 10000"/>
                <a:gd name="connsiteX16" fmla="*/ 9862 w 10000"/>
                <a:gd name="connsiteY16" fmla="*/ 5097 h 10000"/>
                <a:gd name="connsiteX17" fmla="*/ 9155 w 10000"/>
                <a:gd name="connsiteY17" fmla="*/ 4775 h 10000"/>
                <a:gd name="connsiteX18" fmla="*/ 9721 w 10000"/>
                <a:gd name="connsiteY18" fmla="*/ 4428 h 10000"/>
                <a:gd name="connsiteX19" fmla="*/ 9957 w 10000"/>
                <a:gd name="connsiteY19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02 w 10000"/>
                <a:gd name="connsiteY15" fmla="*/ 6724 h 10000"/>
                <a:gd name="connsiteX16" fmla="*/ 9862 w 10000"/>
                <a:gd name="connsiteY16" fmla="*/ 5097 h 10000"/>
                <a:gd name="connsiteX17" fmla="*/ 9155 w 10000"/>
                <a:gd name="connsiteY17" fmla="*/ 4775 h 10000"/>
                <a:gd name="connsiteX18" fmla="*/ 9721 w 10000"/>
                <a:gd name="connsiteY18" fmla="*/ 4428 h 10000"/>
                <a:gd name="connsiteX19" fmla="*/ 9957 w 10000"/>
                <a:gd name="connsiteY19" fmla="*/ 3090 h 10000"/>
                <a:gd name="connsiteX0" fmla="*/ 9957 w 10337"/>
                <a:gd name="connsiteY0" fmla="*/ 3090 h 10000"/>
                <a:gd name="connsiteX1" fmla="*/ 8990 w 10337"/>
                <a:gd name="connsiteY1" fmla="*/ 1565 h 10000"/>
                <a:gd name="connsiteX2" fmla="*/ 7810 w 10337"/>
                <a:gd name="connsiteY2" fmla="*/ 1699 h 10000"/>
                <a:gd name="connsiteX3" fmla="*/ 6229 w 10337"/>
                <a:gd name="connsiteY3" fmla="*/ 335 h 10000"/>
                <a:gd name="connsiteX4" fmla="*/ 3421 w 10337"/>
                <a:gd name="connsiteY4" fmla="*/ 174 h 10000"/>
                <a:gd name="connsiteX5" fmla="*/ 2052 w 10337"/>
                <a:gd name="connsiteY5" fmla="*/ 2261 h 10000"/>
                <a:gd name="connsiteX6" fmla="*/ 3397 w 10337"/>
                <a:gd name="connsiteY6" fmla="*/ 4561 h 10000"/>
                <a:gd name="connsiteX7" fmla="*/ 1581 w 10337"/>
                <a:gd name="connsiteY7" fmla="*/ 5872 h 10000"/>
                <a:gd name="connsiteX8" fmla="*/ 0 w 10337"/>
                <a:gd name="connsiteY8" fmla="*/ 5899 h 10000"/>
                <a:gd name="connsiteX9" fmla="*/ 5026 w 10337"/>
                <a:gd name="connsiteY9" fmla="*/ 9993 h 10000"/>
                <a:gd name="connsiteX10" fmla="*/ 5026 w 10337"/>
                <a:gd name="connsiteY10" fmla="*/ 9003 h 10000"/>
                <a:gd name="connsiteX11" fmla="*/ 4365 w 10337"/>
                <a:gd name="connsiteY11" fmla="*/ 7745 h 10000"/>
                <a:gd name="connsiteX12" fmla="*/ 5427 w 10337"/>
                <a:gd name="connsiteY12" fmla="*/ 6755 h 10000"/>
                <a:gd name="connsiteX13" fmla="*/ 7337 w 10337"/>
                <a:gd name="connsiteY13" fmla="*/ 7344 h 10000"/>
                <a:gd name="connsiteX14" fmla="*/ 8871 w 10337"/>
                <a:gd name="connsiteY14" fmla="*/ 6755 h 10000"/>
                <a:gd name="connsiteX15" fmla="*/ 9802 w 10337"/>
                <a:gd name="connsiteY15" fmla="*/ 6724 h 10000"/>
                <a:gd name="connsiteX16" fmla="*/ 10337 w 10337"/>
                <a:gd name="connsiteY16" fmla="*/ 5997 h 10000"/>
                <a:gd name="connsiteX17" fmla="*/ 9862 w 10337"/>
                <a:gd name="connsiteY17" fmla="*/ 5097 h 10000"/>
                <a:gd name="connsiteX18" fmla="*/ 9155 w 10337"/>
                <a:gd name="connsiteY18" fmla="*/ 4775 h 10000"/>
                <a:gd name="connsiteX19" fmla="*/ 9721 w 10337"/>
                <a:gd name="connsiteY19" fmla="*/ 4428 h 10000"/>
                <a:gd name="connsiteX20" fmla="*/ 9957 w 10337"/>
                <a:gd name="connsiteY20" fmla="*/ 3090 h 10000"/>
                <a:gd name="connsiteX0" fmla="*/ 9957 w 10373"/>
                <a:gd name="connsiteY0" fmla="*/ 3090 h 10000"/>
                <a:gd name="connsiteX1" fmla="*/ 8990 w 10373"/>
                <a:gd name="connsiteY1" fmla="*/ 1565 h 10000"/>
                <a:gd name="connsiteX2" fmla="*/ 7810 w 10373"/>
                <a:gd name="connsiteY2" fmla="*/ 1699 h 10000"/>
                <a:gd name="connsiteX3" fmla="*/ 6229 w 10373"/>
                <a:gd name="connsiteY3" fmla="*/ 335 h 10000"/>
                <a:gd name="connsiteX4" fmla="*/ 3421 w 10373"/>
                <a:gd name="connsiteY4" fmla="*/ 174 h 10000"/>
                <a:gd name="connsiteX5" fmla="*/ 2052 w 10373"/>
                <a:gd name="connsiteY5" fmla="*/ 2261 h 10000"/>
                <a:gd name="connsiteX6" fmla="*/ 3397 w 10373"/>
                <a:gd name="connsiteY6" fmla="*/ 4561 h 10000"/>
                <a:gd name="connsiteX7" fmla="*/ 1581 w 10373"/>
                <a:gd name="connsiteY7" fmla="*/ 5872 h 10000"/>
                <a:gd name="connsiteX8" fmla="*/ 0 w 10373"/>
                <a:gd name="connsiteY8" fmla="*/ 5899 h 10000"/>
                <a:gd name="connsiteX9" fmla="*/ 5026 w 10373"/>
                <a:gd name="connsiteY9" fmla="*/ 9993 h 10000"/>
                <a:gd name="connsiteX10" fmla="*/ 5026 w 10373"/>
                <a:gd name="connsiteY10" fmla="*/ 9003 h 10000"/>
                <a:gd name="connsiteX11" fmla="*/ 4365 w 10373"/>
                <a:gd name="connsiteY11" fmla="*/ 7745 h 10000"/>
                <a:gd name="connsiteX12" fmla="*/ 5427 w 10373"/>
                <a:gd name="connsiteY12" fmla="*/ 6755 h 10000"/>
                <a:gd name="connsiteX13" fmla="*/ 7337 w 10373"/>
                <a:gd name="connsiteY13" fmla="*/ 7344 h 10000"/>
                <a:gd name="connsiteX14" fmla="*/ 8871 w 10373"/>
                <a:gd name="connsiteY14" fmla="*/ 6755 h 10000"/>
                <a:gd name="connsiteX15" fmla="*/ 10337 w 10373"/>
                <a:gd name="connsiteY15" fmla="*/ 5997 h 10000"/>
                <a:gd name="connsiteX16" fmla="*/ 9862 w 10373"/>
                <a:gd name="connsiteY16" fmla="*/ 5097 h 10000"/>
                <a:gd name="connsiteX17" fmla="*/ 9155 w 10373"/>
                <a:gd name="connsiteY17" fmla="*/ 4775 h 10000"/>
                <a:gd name="connsiteX18" fmla="*/ 9721 w 10373"/>
                <a:gd name="connsiteY18" fmla="*/ 4428 h 10000"/>
                <a:gd name="connsiteX19" fmla="*/ 9957 w 10373"/>
                <a:gd name="connsiteY19" fmla="*/ 3090 h 10000"/>
                <a:gd name="connsiteX0" fmla="*/ 9957 w 10338"/>
                <a:gd name="connsiteY0" fmla="*/ 3090 h 10000"/>
                <a:gd name="connsiteX1" fmla="*/ 8990 w 10338"/>
                <a:gd name="connsiteY1" fmla="*/ 1565 h 10000"/>
                <a:gd name="connsiteX2" fmla="*/ 7810 w 10338"/>
                <a:gd name="connsiteY2" fmla="*/ 1699 h 10000"/>
                <a:gd name="connsiteX3" fmla="*/ 6229 w 10338"/>
                <a:gd name="connsiteY3" fmla="*/ 335 h 10000"/>
                <a:gd name="connsiteX4" fmla="*/ 3421 w 10338"/>
                <a:gd name="connsiteY4" fmla="*/ 174 h 10000"/>
                <a:gd name="connsiteX5" fmla="*/ 2052 w 10338"/>
                <a:gd name="connsiteY5" fmla="*/ 2261 h 10000"/>
                <a:gd name="connsiteX6" fmla="*/ 3397 w 10338"/>
                <a:gd name="connsiteY6" fmla="*/ 4561 h 10000"/>
                <a:gd name="connsiteX7" fmla="*/ 1581 w 10338"/>
                <a:gd name="connsiteY7" fmla="*/ 5872 h 10000"/>
                <a:gd name="connsiteX8" fmla="*/ 0 w 10338"/>
                <a:gd name="connsiteY8" fmla="*/ 5899 h 10000"/>
                <a:gd name="connsiteX9" fmla="*/ 5026 w 10338"/>
                <a:gd name="connsiteY9" fmla="*/ 9993 h 10000"/>
                <a:gd name="connsiteX10" fmla="*/ 5026 w 10338"/>
                <a:gd name="connsiteY10" fmla="*/ 9003 h 10000"/>
                <a:gd name="connsiteX11" fmla="*/ 4365 w 10338"/>
                <a:gd name="connsiteY11" fmla="*/ 7745 h 10000"/>
                <a:gd name="connsiteX12" fmla="*/ 5427 w 10338"/>
                <a:gd name="connsiteY12" fmla="*/ 6755 h 10000"/>
                <a:gd name="connsiteX13" fmla="*/ 7337 w 10338"/>
                <a:gd name="connsiteY13" fmla="*/ 7344 h 10000"/>
                <a:gd name="connsiteX14" fmla="*/ 8871 w 10338"/>
                <a:gd name="connsiteY14" fmla="*/ 6755 h 10000"/>
                <a:gd name="connsiteX15" fmla="*/ 10337 w 10338"/>
                <a:gd name="connsiteY15" fmla="*/ 5997 h 10000"/>
                <a:gd name="connsiteX16" fmla="*/ 9155 w 10338"/>
                <a:gd name="connsiteY16" fmla="*/ 4775 h 10000"/>
                <a:gd name="connsiteX17" fmla="*/ 9721 w 10338"/>
                <a:gd name="connsiteY17" fmla="*/ 4428 h 10000"/>
                <a:gd name="connsiteX18" fmla="*/ 9957 w 10338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427 w 10000"/>
                <a:gd name="connsiteY12" fmla="*/ 6755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7337 w 10000"/>
                <a:gd name="connsiteY13" fmla="*/ 7344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7111 w 10000"/>
                <a:gd name="connsiteY13" fmla="*/ 6959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7111 w 10000"/>
                <a:gd name="connsiteY13" fmla="*/ 6959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7111 w 10000"/>
                <a:gd name="connsiteY13" fmla="*/ 6959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7111 w 10000"/>
                <a:gd name="connsiteY13" fmla="*/ 6959 h 10000"/>
                <a:gd name="connsiteX14" fmla="*/ 8871 w 10000"/>
                <a:gd name="connsiteY14" fmla="*/ 6755 h 10000"/>
                <a:gd name="connsiteX15" fmla="*/ 9884 w 10000"/>
                <a:gd name="connsiteY15" fmla="*/ 6157 h 10000"/>
                <a:gd name="connsiteX16" fmla="*/ 9155 w 10000"/>
                <a:gd name="connsiteY16" fmla="*/ 4775 h 10000"/>
                <a:gd name="connsiteX17" fmla="*/ 9721 w 10000"/>
                <a:gd name="connsiteY17" fmla="*/ 4428 h 10000"/>
                <a:gd name="connsiteX18" fmla="*/ 9957 w 10000"/>
                <a:gd name="connsiteY18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871 w 10000"/>
                <a:gd name="connsiteY13" fmla="*/ 6755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871 w 10000"/>
                <a:gd name="connsiteY13" fmla="*/ 6755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871 w 10000"/>
                <a:gd name="connsiteY13" fmla="*/ 6755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595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157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155 w 10000"/>
                <a:gd name="connsiteY15" fmla="*/ 4775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560 w 10000"/>
                <a:gd name="connsiteY13" fmla="*/ 6691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645 w 10000"/>
                <a:gd name="connsiteY13" fmla="*/ 6627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645 w 10000"/>
                <a:gd name="connsiteY13" fmla="*/ 6627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645 w 10000"/>
                <a:gd name="connsiteY13" fmla="*/ 6627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  <a:gd name="connsiteX0" fmla="*/ 9957 w 10000"/>
                <a:gd name="connsiteY0" fmla="*/ 3090 h 10000"/>
                <a:gd name="connsiteX1" fmla="*/ 8990 w 10000"/>
                <a:gd name="connsiteY1" fmla="*/ 1565 h 10000"/>
                <a:gd name="connsiteX2" fmla="*/ 7810 w 10000"/>
                <a:gd name="connsiteY2" fmla="*/ 1699 h 10000"/>
                <a:gd name="connsiteX3" fmla="*/ 6229 w 10000"/>
                <a:gd name="connsiteY3" fmla="*/ 335 h 10000"/>
                <a:gd name="connsiteX4" fmla="*/ 3421 w 10000"/>
                <a:gd name="connsiteY4" fmla="*/ 174 h 10000"/>
                <a:gd name="connsiteX5" fmla="*/ 2052 w 10000"/>
                <a:gd name="connsiteY5" fmla="*/ 2261 h 10000"/>
                <a:gd name="connsiteX6" fmla="*/ 3397 w 10000"/>
                <a:gd name="connsiteY6" fmla="*/ 4561 h 10000"/>
                <a:gd name="connsiteX7" fmla="*/ 1581 w 10000"/>
                <a:gd name="connsiteY7" fmla="*/ 5872 h 10000"/>
                <a:gd name="connsiteX8" fmla="*/ 0 w 10000"/>
                <a:gd name="connsiteY8" fmla="*/ 5899 h 10000"/>
                <a:gd name="connsiteX9" fmla="*/ 5026 w 10000"/>
                <a:gd name="connsiteY9" fmla="*/ 9993 h 10000"/>
                <a:gd name="connsiteX10" fmla="*/ 5026 w 10000"/>
                <a:gd name="connsiteY10" fmla="*/ 9003 h 10000"/>
                <a:gd name="connsiteX11" fmla="*/ 4365 w 10000"/>
                <a:gd name="connsiteY11" fmla="*/ 7745 h 10000"/>
                <a:gd name="connsiteX12" fmla="*/ 5738 w 10000"/>
                <a:gd name="connsiteY12" fmla="*/ 6434 h 10000"/>
                <a:gd name="connsiteX13" fmla="*/ 8645 w 10000"/>
                <a:gd name="connsiteY13" fmla="*/ 6627 h 10000"/>
                <a:gd name="connsiteX14" fmla="*/ 9884 w 10000"/>
                <a:gd name="connsiteY14" fmla="*/ 6093 h 10000"/>
                <a:gd name="connsiteX15" fmla="*/ 9070 w 10000"/>
                <a:gd name="connsiteY15" fmla="*/ 4839 h 10000"/>
                <a:gd name="connsiteX16" fmla="*/ 9721 w 10000"/>
                <a:gd name="connsiteY16" fmla="*/ 4428 h 10000"/>
                <a:gd name="connsiteX17" fmla="*/ 9957 w 10000"/>
                <a:gd name="connsiteY17" fmla="*/ 309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0000" h="10000">
                  <a:moveTo>
                    <a:pt x="9957" y="3090"/>
                  </a:moveTo>
                  <a:cubicBezTo>
                    <a:pt x="9839" y="2608"/>
                    <a:pt x="9391" y="1699"/>
                    <a:pt x="8990" y="1565"/>
                  </a:cubicBezTo>
                  <a:cubicBezTo>
                    <a:pt x="8494" y="1432"/>
                    <a:pt x="7810" y="1699"/>
                    <a:pt x="7810" y="1699"/>
                  </a:cubicBezTo>
                  <a:cubicBezTo>
                    <a:pt x="7810" y="1699"/>
                    <a:pt x="7125" y="762"/>
                    <a:pt x="6229" y="335"/>
                  </a:cubicBezTo>
                  <a:cubicBezTo>
                    <a:pt x="5332" y="-94"/>
                    <a:pt x="4247" y="-67"/>
                    <a:pt x="3421" y="174"/>
                  </a:cubicBezTo>
                  <a:cubicBezTo>
                    <a:pt x="2619" y="468"/>
                    <a:pt x="2077" y="896"/>
                    <a:pt x="2052" y="2261"/>
                  </a:cubicBezTo>
                  <a:cubicBezTo>
                    <a:pt x="2005" y="3331"/>
                    <a:pt x="3397" y="4561"/>
                    <a:pt x="3397" y="4561"/>
                  </a:cubicBezTo>
                  <a:cubicBezTo>
                    <a:pt x="3397" y="4561"/>
                    <a:pt x="2548" y="5258"/>
                    <a:pt x="1581" y="5872"/>
                  </a:cubicBezTo>
                  <a:cubicBezTo>
                    <a:pt x="1581" y="5872"/>
                    <a:pt x="1038" y="5899"/>
                    <a:pt x="0" y="5899"/>
                  </a:cubicBezTo>
                  <a:cubicBezTo>
                    <a:pt x="0" y="5899"/>
                    <a:pt x="4955" y="10207"/>
                    <a:pt x="5026" y="9993"/>
                  </a:cubicBezTo>
                  <a:cubicBezTo>
                    <a:pt x="5073" y="9805"/>
                    <a:pt x="5026" y="9592"/>
                    <a:pt x="5026" y="9003"/>
                  </a:cubicBezTo>
                  <a:cubicBezTo>
                    <a:pt x="5026" y="8415"/>
                    <a:pt x="4699" y="8141"/>
                    <a:pt x="4365" y="7745"/>
                  </a:cubicBezTo>
                  <a:cubicBezTo>
                    <a:pt x="4484" y="7317"/>
                    <a:pt x="5393" y="6854"/>
                    <a:pt x="5738" y="6434"/>
                  </a:cubicBezTo>
                  <a:cubicBezTo>
                    <a:pt x="6857" y="7456"/>
                    <a:pt x="8294" y="7026"/>
                    <a:pt x="8645" y="6627"/>
                  </a:cubicBezTo>
                  <a:cubicBezTo>
                    <a:pt x="9145" y="6724"/>
                    <a:pt x="9808" y="6679"/>
                    <a:pt x="9884" y="6093"/>
                  </a:cubicBezTo>
                  <a:cubicBezTo>
                    <a:pt x="10101" y="5057"/>
                    <a:pt x="9456" y="5037"/>
                    <a:pt x="9070" y="4839"/>
                  </a:cubicBezTo>
                  <a:cubicBezTo>
                    <a:pt x="9070" y="4839"/>
                    <a:pt x="9485" y="4642"/>
                    <a:pt x="9721" y="4428"/>
                  </a:cubicBezTo>
                  <a:cubicBezTo>
                    <a:pt x="10004" y="4214"/>
                    <a:pt x="10051" y="3571"/>
                    <a:pt x="9957" y="309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9" name="Freeform 118"/>
            <p:cNvSpPr>
              <a:spLocks/>
            </p:cNvSpPr>
            <p:nvPr/>
          </p:nvSpPr>
          <p:spPr bwMode="auto">
            <a:xfrm>
              <a:off x="1244600" y="2159000"/>
              <a:ext cx="327025" cy="304800"/>
            </a:xfrm>
            <a:custGeom>
              <a:avLst/>
              <a:gdLst>
                <a:gd name="T0" fmla="*/ 53 w 103"/>
                <a:gd name="T1" fmla="*/ 8 h 96"/>
                <a:gd name="T2" fmla="*/ 10 w 103"/>
                <a:gd name="T3" fmla="*/ 19 h 96"/>
                <a:gd name="T4" fmla="*/ 9 w 103"/>
                <a:gd name="T5" fmla="*/ 24 h 96"/>
                <a:gd name="T6" fmla="*/ 0 w 103"/>
                <a:gd name="T7" fmla="*/ 88 h 96"/>
                <a:gd name="T8" fmla="*/ 34 w 103"/>
                <a:gd name="T9" fmla="*/ 95 h 96"/>
                <a:gd name="T10" fmla="*/ 73 w 103"/>
                <a:gd name="T11" fmla="*/ 76 h 96"/>
                <a:gd name="T12" fmla="*/ 53 w 103"/>
                <a:gd name="T13" fmla="*/ 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3" h="96">
                  <a:moveTo>
                    <a:pt x="53" y="8"/>
                  </a:moveTo>
                  <a:cubicBezTo>
                    <a:pt x="34" y="0"/>
                    <a:pt x="10" y="19"/>
                    <a:pt x="10" y="19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9" y="24"/>
                    <a:pt x="9" y="24"/>
                    <a:pt x="0" y="88"/>
                  </a:cubicBezTo>
                  <a:cubicBezTo>
                    <a:pt x="0" y="88"/>
                    <a:pt x="26" y="94"/>
                    <a:pt x="34" y="95"/>
                  </a:cubicBezTo>
                  <a:cubicBezTo>
                    <a:pt x="42" y="96"/>
                    <a:pt x="59" y="90"/>
                    <a:pt x="73" y="76"/>
                  </a:cubicBezTo>
                  <a:cubicBezTo>
                    <a:pt x="103" y="48"/>
                    <a:pt x="72" y="16"/>
                    <a:pt x="53" y="8"/>
                  </a:cubicBezTo>
                  <a:close/>
                </a:path>
              </a:pathLst>
            </a:custGeom>
            <a:solidFill>
              <a:srgbClr val="F8E6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0" name="Freeform 119"/>
            <p:cNvSpPr>
              <a:spLocks/>
            </p:cNvSpPr>
            <p:nvPr/>
          </p:nvSpPr>
          <p:spPr bwMode="auto">
            <a:xfrm>
              <a:off x="1184275" y="2120900"/>
              <a:ext cx="381000" cy="292100"/>
            </a:xfrm>
            <a:custGeom>
              <a:avLst/>
              <a:gdLst>
                <a:gd name="T0" fmla="*/ 112 w 120"/>
                <a:gd name="T1" fmla="*/ 63 h 92"/>
                <a:gd name="T2" fmla="*/ 86 w 120"/>
                <a:gd name="T3" fmla="*/ 11 h 92"/>
                <a:gd name="T4" fmla="*/ 37 w 120"/>
                <a:gd name="T5" fmla="*/ 19 h 92"/>
                <a:gd name="T6" fmla="*/ 20 w 120"/>
                <a:gd name="T7" fmla="*/ 38 h 92"/>
                <a:gd name="T8" fmla="*/ 102 w 120"/>
                <a:gd name="T9" fmla="*/ 92 h 92"/>
                <a:gd name="T10" fmla="*/ 120 w 120"/>
                <a:gd name="T11" fmla="*/ 75 h 92"/>
                <a:gd name="T12" fmla="*/ 112 w 120"/>
                <a:gd name="T13" fmla="*/ 63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92">
                  <a:moveTo>
                    <a:pt x="112" y="63"/>
                  </a:moveTo>
                  <a:cubicBezTo>
                    <a:pt x="112" y="63"/>
                    <a:pt x="108" y="25"/>
                    <a:pt x="86" y="11"/>
                  </a:cubicBezTo>
                  <a:cubicBezTo>
                    <a:pt x="68" y="0"/>
                    <a:pt x="37" y="19"/>
                    <a:pt x="37" y="19"/>
                  </a:cubicBezTo>
                  <a:cubicBezTo>
                    <a:pt x="37" y="19"/>
                    <a:pt x="0" y="33"/>
                    <a:pt x="20" y="38"/>
                  </a:cubicBezTo>
                  <a:cubicBezTo>
                    <a:pt x="40" y="44"/>
                    <a:pt x="102" y="92"/>
                    <a:pt x="102" y="92"/>
                  </a:cubicBezTo>
                  <a:cubicBezTo>
                    <a:pt x="102" y="92"/>
                    <a:pt x="120" y="82"/>
                    <a:pt x="120" y="75"/>
                  </a:cubicBezTo>
                  <a:cubicBezTo>
                    <a:pt x="120" y="68"/>
                    <a:pt x="112" y="63"/>
                    <a:pt x="112" y="63"/>
                  </a:cubicBezTo>
                  <a:close/>
                </a:path>
              </a:pathLst>
            </a:custGeom>
            <a:solidFill>
              <a:srgbClr val="2C5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1" name="Freeform 120"/>
            <p:cNvSpPr>
              <a:spLocks/>
            </p:cNvSpPr>
            <p:nvPr/>
          </p:nvSpPr>
          <p:spPr bwMode="auto">
            <a:xfrm>
              <a:off x="346075" y="1952625"/>
              <a:ext cx="1216025" cy="1108075"/>
            </a:xfrm>
            <a:custGeom>
              <a:avLst/>
              <a:gdLst>
                <a:gd name="T0" fmla="*/ 323 w 383"/>
                <a:gd name="T1" fmla="*/ 183 h 349"/>
                <a:gd name="T2" fmla="*/ 288 w 383"/>
                <a:gd name="T3" fmla="*/ 180 h 349"/>
                <a:gd name="T4" fmla="*/ 305 w 383"/>
                <a:gd name="T5" fmla="*/ 129 h 349"/>
                <a:gd name="T6" fmla="*/ 308 w 383"/>
                <a:gd name="T7" fmla="*/ 116 h 349"/>
                <a:gd name="T8" fmla="*/ 280 w 383"/>
                <a:gd name="T9" fmla="*/ 51 h 349"/>
                <a:gd name="T10" fmla="*/ 157 w 383"/>
                <a:gd name="T11" fmla="*/ 7 h 349"/>
                <a:gd name="T12" fmla="*/ 84 w 383"/>
                <a:gd name="T13" fmla="*/ 52 h 349"/>
                <a:gd name="T14" fmla="*/ 115 w 383"/>
                <a:gd name="T15" fmla="*/ 126 h 349"/>
                <a:gd name="T16" fmla="*/ 163 w 383"/>
                <a:gd name="T17" fmla="*/ 159 h 349"/>
                <a:gd name="T18" fmla="*/ 59 w 383"/>
                <a:gd name="T19" fmla="*/ 224 h 349"/>
                <a:gd name="T20" fmla="*/ 0 w 383"/>
                <a:gd name="T21" fmla="*/ 230 h 349"/>
                <a:gd name="T22" fmla="*/ 167 w 383"/>
                <a:gd name="T23" fmla="*/ 349 h 349"/>
                <a:gd name="T24" fmla="*/ 167 w 383"/>
                <a:gd name="T25" fmla="*/ 306 h 349"/>
                <a:gd name="T26" fmla="*/ 137 w 383"/>
                <a:gd name="T27" fmla="*/ 273 h 349"/>
                <a:gd name="T28" fmla="*/ 235 w 383"/>
                <a:gd name="T29" fmla="*/ 198 h 349"/>
                <a:gd name="T30" fmla="*/ 243 w 383"/>
                <a:gd name="T31" fmla="*/ 196 h 349"/>
                <a:gd name="T32" fmla="*/ 243 w 383"/>
                <a:gd name="T33" fmla="*/ 222 h 349"/>
                <a:gd name="T34" fmla="*/ 311 w 383"/>
                <a:gd name="T35" fmla="*/ 231 h 349"/>
                <a:gd name="T36" fmla="*/ 348 w 383"/>
                <a:gd name="T37" fmla="*/ 217 h 349"/>
                <a:gd name="T38" fmla="*/ 373 w 383"/>
                <a:gd name="T39" fmla="*/ 224 h 349"/>
                <a:gd name="T40" fmla="*/ 383 w 383"/>
                <a:gd name="T41" fmla="*/ 196 h 349"/>
                <a:gd name="T42" fmla="*/ 366 w 383"/>
                <a:gd name="T43" fmla="*/ 186 h 349"/>
                <a:gd name="T44" fmla="*/ 323 w 383"/>
                <a:gd name="T45" fmla="*/ 183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83" h="349">
                  <a:moveTo>
                    <a:pt x="323" y="183"/>
                  </a:moveTo>
                  <a:cubicBezTo>
                    <a:pt x="318" y="184"/>
                    <a:pt x="288" y="180"/>
                    <a:pt x="288" y="180"/>
                  </a:cubicBezTo>
                  <a:cubicBezTo>
                    <a:pt x="305" y="129"/>
                    <a:pt x="305" y="129"/>
                    <a:pt x="305" y="129"/>
                  </a:cubicBezTo>
                  <a:cubicBezTo>
                    <a:pt x="308" y="116"/>
                    <a:pt x="308" y="116"/>
                    <a:pt x="308" y="116"/>
                  </a:cubicBezTo>
                  <a:cubicBezTo>
                    <a:pt x="308" y="116"/>
                    <a:pt x="320" y="84"/>
                    <a:pt x="280" y="51"/>
                  </a:cubicBezTo>
                  <a:cubicBezTo>
                    <a:pt x="240" y="17"/>
                    <a:pt x="186" y="0"/>
                    <a:pt x="157" y="7"/>
                  </a:cubicBezTo>
                  <a:cubicBezTo>
                    <a:pt x="130" y="13"/>
                    <a:pt x="91" y="22"/>
                    <a:pt x="84" y="52"/>
                  </a:cubicBezTo>
                  <a:cubicBezTo>
                    <a:pt x="76" y="86"/>
                    <a:pt x="99" y="114"/>
                    <a:pt x="115" y="126"/>
                  </a:cubicBezTo>
                  <a:cubicBezTo>
                    <a:pt x="130" y="138"/>
                    <a:pt x="163" y="159"/>
                    <a:pt x="163" y="159"/>
                  </a:cubicBezTo>
                  <a:cubicBezTo>
                    <a:pt x="163" y="159"/>
                    <a:pt x="61" y="218"/>
                    <a:pt x="59" y="224"/>
                  </a:cubicBezTo>
                  <a:cubicBezTo>
                    <a:pt x="57" y="230"/>
                    <a:pt x="0" y="230"/>
                    <a:pt x="0" y="230"/>
                  </a:cubicBezTo>
                  <a:cubicBezTo>
                    <a:pt x="167" y="349"/>
                    <a:pt x="167" y="349"/>
                    <a:pt x="167" y="349"/>
                  </a:cubicBezTo>
                  <a:cubicBezTo>
                    <a:pt x="167" y="349"/>
                    <a:pt x="175" y="328"/>
                    <a:pt x="167" y="306"/>
                  </a:cubicBezTo>
                  <a:cubicBezTo>
                    <a:pt x="162" y="294"/>
                    <a:pt x="139" y="277"/>
                    <a:pt x="137" y="273"/>
                  </a:cubicBezTo>
                  <a:cubicBezTo>
                    <a:pt x="130" y="262"/>
                    <a:pt x="235" y="198"/>
                    <a:pt x="235" y="198"/>
                  </a:cubicBezTo>
                  <a:cubicBezTo>
                    <a:pt x="243" y="196"/>
                    <a:pt x="243" y="196"/>
                    <a:pt x="243" y="196"/>
                  </a:cubicBezTo>
                  <a:cubicBezTo>
                    <a:pt x="243" y="196"/>
                    <a:pt x="237" y="218"/>
                    <a:pt x="243" y="222"/>
                  </a:cubicBezTo>
                  <a:cubicBezTo>
                    <a:pt x="248" y="225"/>
                    <a:pt x="302" y="236"/>
                    <a:pt x="311" y="231"/>
                  </a:cubicBezTo>
                  <a:cubicBezTo>
                    <a:pt x="321" y="228"/>
                    <a:pt x="348" y="217"/>
                    <a:pt x="348" y="217"/>
                  </a:cubicBezTo>
                  <a:cubicBezTo>
                    <a:pt x="348" y="217"/>
                    <a:pt x="367" y="229"/>
                    <a:pt x="373" y="224"/>
                  </a:cubicBezTo>
                  <a:cubicBezTo>
                    <a:pt x="378" y="218"/>
                    <a:pt x="383" y="196"/>
                    <a:pt x="383" y="196"/>
                  </a:cubicBezTo>
                  <a:cubicBezTo>
                    <a:pt x="383" y="196"/>
                    <a:pt x="373" y="189"/>
                    <a:pt x="366" y="186"/>
                  </a:cubicBezTo>
                  <a:cubicBezTo>
                    <a:pt x="357" y="184"/>
                    <a:pt x="328" y="183"/>
                    <a:pt x="323" y="183"/>
                  </a:cubicBezTo>
                  <a:close/>
                </a:path>
              </a:pathLst>
            </a:custGeom>
            <a:solidFill>
              <a:srgbClr val="3A6B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2" name="Freeform 121"/>
            <p:cNvSpPr>
              <a:spLocks/>
            </p:cNvSpPr>
            <p:nvPr/>
          </p:nvSpPr>
          <p:spPr bwMode="auto">
            <a:xfrm>
              <a:off x="257175" y="1746250"/>
              <a:ext cx="1206500" cy="838200"/>
            </a:xfrm>
            <a:custGeom>
              <a:avLst/>
              <a:gdLst>
                <a:gd name="T0" fmla="*/ 36 w 380"/>
                <a:gd name="T1" fmla="*/ 2 h 264"/>
                <a:gd name="T2" fmla="*/ 18 w 380"/>
                <a:gd name="T3" fmla="*/ 10 h 264"/>
                <a:gd name="T4" fmla="*/ 5 w 380"/>
                <a:gd name="T5" fmla="*/ 0 h 264"/>
                <a:gd name="T6" fmla="*/ 0 w 380"/>
                <a:gd name="T7" fmla="*/ 4 h 264"/>
                <a:gd name="T8" fmla="*/ 14 w 380"/>
                <a:gd name="T9" fmla="*/ 14 h 264"/>
                <a:gd name="T10" fmla="*/ 6 w 380"/>
                <a:gd name="T11" fmla="*/ 27 h 264"/>
                <a:gd name="T12" fmla="*/ 30 w 380"/>
                <a:gd name="T13" fmla="*/ 25 h 264"/>
                <a:gd name="T14" fmla="*/ 377 w 380"/>
                <a:gd name="T15" fmla="*/ 264 h 264"/>
                <a:gd name="T16" fmla="*/ 380 w 380"/>
                <a:gd name="T17" fmla="*/ 257 h 264"/>
                <a:gd name="T18" fmla="*/ 33 w 380"/>
                <a:gd name="T19" fmla="*/ 22 h 264"/>
                <a:gd name="T20" fmla="*/ 36 w 380"/>
                <a:gd name="T21" fmla="*/ 2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0" h="264">
                  <a:moveTo>
                    <a:pt x="36" y="2"/>
                  </a:moveTo>
                  <a:cubicBezTo>
                    <a:pt x="30" y="0"/>
                    <a:pt x="23" y="4"/>
                    <a:pt x="18" y="1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10" y="19"/>
                    <a:pt x="7" y="24"/>
                    <a:pt x="6" y="27"/>
                  </a:cubicBezTo>
                  <a:cubicBezTo>
                    <a:pt x="4" y="33"/>
                    <a:pt x="14" y="42"/>
                    <a:pt x="30" y="25"/>
                  </a:cubicBezTo>
                  <a:cubicBezTo>
                    <a:pt x="377" y="264"/>
                    <a:pt x="377" y="264"/>
                    <a:pt x="377" y="264"/>
                  </a:cubicBezTo>
                  <a:cubicBezTo>
                    <a:pt x="380" y="257"/>
                    <a:pt x="380" y="257"/>
                    <a:pt x="380" y="257"/>
                  </a:cubicBezTo>
                  <a:cubicBezTo>
                    <a:pt x="33" y="22"/>
                    <a:pt x="33" y="22"/>
                    <a:pt x="33" y="22"/>
                  </a:cubicBezTo>
                  <a:cubicBezTo>
                    <a:pt x="36" y="19"/>
                    <a:pt x="46" y="6"/>
                    <a:pt x="36" y="2"/>
                  </a:cubicBezTo>
                  <a:close/>
                </a:path>
              </a:pathLst>
            </a:custGeom>
            <a:solidFill>
              <a:srgbClr val="2C5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3" name="Freeform 122"/>
            <p:cNvSpPr>
              <a:spLocks/>
            </p:cNvSpPr>
            <p:nvPr/>
          </p:nvSpPr>
          <p:spPr bwMode="auto">
            <a:xfrm>
              <a:off x="0" y="2282825"/>
              <a:ext cx="1727200" cy="1181100"/>
            </a:xfrm>
            <a:custGeom>
              <a:avLst/>
              <a:gdLst>
                <a:gd name="T0" fmla="*/ 510 w 544"/>
                <a:gd name="T1" fmla="*/ 365 h 372"/>
                <a:gd name="T2" fmla="*/ 534 w 544"/>
                <a:gd name="T3" fmla="*/ 335 h 372"/>
                <a:gd name="T4" fmla="*/ 512 w 544"/>
                <a:gd name="T5" fmla="*/ 348 h 372"/>
                <a:gd name="T6" fmla="*/ 373 w 544"/>
                <a:gd name="T7" fmla="*/ 297 h 372"/>
                <a:gd name="T8" fmla="*/ 0 w 544"/>
                <a:gd name="T9" fmla="*/ 0 h 372"/>
                <a:gd name="T10" fmla="*/ 0 w 544"/>
                <a:gd name="T11" fmla="*/ 19 h 372"/>
                <a:gd name="T12" fmla="*/ 510 w 544"/>
                <a:gd name="T13" fmla="*/ 365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4" h="372">
                  <a:moveTo>
                    <a:pt x="510" y="365"/>
                  </a:moveTo>
                  <a:cubicBezTo>
                    <a:pt x="544" y="361"/>
                    <a:pt x="536" y="339"/>
                    <a:pt x="534" y="335"/>
                  </a:cubicBezTo>
                  <a:cubicBezTo>
                    <a:pt x="535" y="337"/>
                    <a:pt x="535" y="343"/>
                    <a:pt x="512" y="348"/>
                  </a:cubicBezTo>
                  <a:cubicBezTo>
                    <a:pt x="485" y="353"/>
                    <a:pt x="472" y="355"/>
                    <a:pt x="373" y="297"/>
                  </a:cubicBezTo>
                  <a:cubicBezTo>
                    <a:pt x="153" y="165"/>
                    <a:pt x="46" y="56"/>
                    <a:pt x="0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149" y="201"/>
                    <a:pt x="442" y="372"/>
                    <a:pt x="510" y="365"/>
                  </a:cubicBezTo>
                  <a:close/>
                </a:path>
              </a:pathLst>
            </a:custGeom>
            <a:solidFill>
              <a:srgbClr val="2C5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4" name="Freeform 123"/>
            <p:cNvSpPr>
              <a:spLocks/>
            </p:cNvSpPr>
            <p:nvPr/>
          </p:nvSpPr>
          <p:spPr bwMode="auto">
            <a:xfrm>
              <a:off x="1695450" y="334645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C5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5" name="Freeform 124"/>
            <p:cNvSpPr>
              <a:spLocks/>
            </p:cNvSpPr>
            <p:nvPr/>
          </p:nvSpPr>
          <p:spPr bwMode="auto">
            <a:xfrm>
              <a:off x="784225" y="2114550"/>
              <a:ext cx="403225" cy="469900"/>
            </a:xfrm>
            <a:custGeom>
              <a:avLst/>
              <a:gdLst>
                <a:gd name="T0" fmla="*/ 0 w 127"/>
                <a:gd name="T1" fmla="*/ 20 h 148"/>
                <a:gd name="T2" fmla="*/ 118 w 127"/>
                <a:gd name="T3" fmla="*/ 107 h 148"/>
                <a:gd name="T4" fmla="*/ 86 w 127"/>
                <a:gd name="T5" fmla="*/ 148 h 148"/>
                <a:gd name="T6" fmla="*/ 100 w 127"/>
                <a:gd name="T7" fmla="*/ 147 h 148"/>
                <a:gd name="T8" fmla="*/ 127 w 127"/>
                <a:gd name="T9" fmla="*/ 107 h 148"/>
                <a:gd name="T10" fmla="*/ 0 w 127"/>
                <a:gd name="T11" fmla="*/ 2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" h="148">
                  <a:moveTo>
                    <a:pt x="0" y="20"/>
                  </a:moveTo>
                  <a:cubicBezTo>
                    <a:pt x="38" y="31"/>
                    <a:pt x="115" y="89"/>
                    <a:pt x="118" y="107"/>
                  </a:cubicBezTo>
                  <a:cubicBezTo>
                    <a:pt x="120" y="129"/>
                    <a:pt x="86" y="148"/>
                    <a:pt x="86" y="148"/>
                  </a:cubicBezTo>
                  <a:cubicBezTo>
                    <a:pt x="100" y="147"/>
                    <a:pt x="100" y="147"/>
                    <a:pt x="100" y="147"/>
                  </a:cubicBezTo>
                  <a:cubicBezTo>
                    <a:pt x="100" y="147"/>
                    <a:pt x="127" y="134"/>
                    <a:pt x="127" y="107"/>
                  </a:cubicBezTo>
                  <a:cubicBezTo>
                    <a:pt x="127" y="78"/>
                    <a:pt x="17" y="0"/>
                    <a:pt x="0" y="20"/>
                  </a:cubicBezTo>
                  <a:close/>
                </a:path>
              </a:pathLst>
            </a:custGeom>
            <a:solidFill>
              <a:srgbClr val="2C50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6" name="Freeform 125"/>
            <p:cNvSpPr>
              <a:spLocks/>
            </p:cNvSpPr>
            <p:nvPr/>
          </p:nvSpPr>
          <p:spPr bwMode="auto">
            <a:xfrm>
              <a:off x="0" y="488950"/>
              <a:ext cx="1362075" cy="1863725"/>
            </a:xfrm>
            <a:custGeom>
              <a:avLst/>
              <a:gdLst>
                <a:gd name="T0" fmla="*/ 228 w 429"/>
                <a:gd name="T1" fmla="*/ 116 h 587"/>
                <a:gd name="T2" fmla="*/ 276 w 429"/>
                <a:gd name="T3" fmla="*/ 266 h 587"/>
                <a:gd name="T4" fmla="*/ 281 w 429"/>
                <a:gd name="T5" fmla="*/ 510 h 587"/>
                <a:gd name="T6" fmla="*/ 415 w 429"/>
                <a:gd name="T7" fmla="*/ 587 h 587"/>
                <a:gd name="T8" fmla="*/ 418 w 429"/>
                <a:gd name="T9" fmla="*/ 574 h 587"/>
                <a:gd name="T10" fmla="*/ 312 w 429"/>
                <a:gd name="T11" fmla="*/ 487 h 587"/>
                <a:gd name="T12" fmla="*/ 273 w 429"/>
                <a:gd name="T13" fmla="*/ 64 h 587"/>
                <a:gd name="T14" fmla="*/ 0 w 429"/>
                <a:gd name="T15" fmla="*/ 105 h 587"/>
                <a:gd name="T16" fmla="*/ 0 w 429"/>
                <a:gd name="T17" fmla="*/ 319 h 587"/>
                <a:gd name="T18" fmla="*/ 228 w 429"/>
                <a:gd name="T19" fmla="*/ 116 h 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9" h="587">
                  <a:moveTo>
                    <a:pt x="228" y="116"/>
                  </a:moveTo>
                  <a:cubicBezTo>
                    <a:pt x="264" y="133"/>
                    <a:pt x="297" y="181"/>
                    <a:pt x="276" y="266"/>
                  </a:cubicBezTo>
                  <a:cubicBezTo>
                    <a:pt x="259" y="335"/>
                    <a:pt x="230" y="448"/>
                    <a:pt x="281" y="510"/>
                  </a:cubicBezTo>
                  <a:cubicBezTo>
                    <a:pt x="325" y="563"/>
                    <a:pt x="415" y="587"/>
                    <a:pt x="415" y="587"/>
                  </a:cubicBezTo>
                  <a:cubicBezTo>
                    <a:pt x="417" y="583"/>
                    <a:pt x="417" y="578"/>
                    <a:pt x="418" y="574"/>
                  </a:cubicBezTo>
                  <a:cubicBezTo>
                    <a:pt x="418" y="574"/>
                    <a:pt x="347" y="548"/>
                    <a:pt x="312" y="487"/>
                  </a:cubicBezTo>
                  <a:cubicBezTo>
                    <a:pt x="245" y="372"/>
                    <a:pt x="429" y="159"/>
                    <a:pt x="273" y="64"/>
                  </a:cubicBezTo>
                  <a:cubicBezTo>
                    <a:pt x="168" y="0"/>
                    <a:pt x="73" y="43"/>
                    <a:pt x="0" y="105"/>
                  </a:cubicBezTo>
                  <a:cubicBezTo>
                    <a:pt x="0" y="319"/>
                    <a:pt x="0" y="319"/>
                    <a:pt x="0" y="319"/>
                  </a:cubicBezTo>
                  <a:cubicBezTo>
                    <a:pt x="57" y="191"/>
                    <a:pt x="104" y="60"/>
                    <a:pt x="228" y="116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7" name="Freeform 126"/>
            <p:cNvSpPr>
              <a:spLocks/>
            </p:cNvSpPr>
            <p:nvPr/>
          </p:nvSpPr>
          <p:spPr bwMode="auto">
            <a:xfrm>
              <a:off x="533400" y="565150"/>
              <a:ext cx="828675" cy="1749425"/>
            </a:xfrm>
            <a:custGeom>
              <a:avLst/>
              <a:gdLst>
                <a:gd name="T0" fmla="*/ 105 w 261"/>
                <a:gd name="T1" fmla="*/ 40 h 551"/>
                <a:gd name="T2" fmla="*/ 144 w 261"/>
                <a:gd name="T3" fmla="*/ 463 h 551"/>
                <a:gd name="T4" fmla="*/ 250 w 261"/>
                <a:gd name="T5" fmla="*/ 550 h 551"/>
                <a:gd name="T6" fmla="*/ 250 w 261"/>
                <a:gd name="T7" fmla="*/ 551 h 551"/>
                <a:gd name="T8" fmla="*/ 252 w 261"/>
                <a:gd name="T9" fmla="*/ 543 h 551"/>
                <a:gd name="T10" fmla="*/ 151 w 261"/>
                <a:gd name="T11" fmla="*/ 459 h 551"/>
                <a:gd name="T12" fmla="*/ 157 w 261"/>
                <a:gd name="T13" fmla="*/ 284 h 551"/>
                <a:gd name="T14" fmla="*/ 178 w 261"/>
                <a:gd name="T15" fmla="*/ 146 h 551"/>
                <a:gd name="T16" fmla="*/ 109 w 261"/>
                <a:gd name="T17" fmla="*/ 33 h 551"/>
                <a:gd name="T18" fmla="*/ 0 w 261"/>
                <a:gd name="T19" fmla="*/ 0 h 551"/>
                <a:gd name="T20" fmla="*/ 0 w 261"/>
                <a:gd name="T21" fmla="*/ 8 h 551"/>
                <a:gd name="T22" fmla="*/ 105 w 261"/>
                <a:gd name="T23" fmla="*/ 4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1" h="551">
                  <a:moveTo>
                    <a:pt x="105" y="40"/>
                  </a:moveTo>
                  <a:cubicBezTo>
                    <a:pt x="261" y="135"/>
                    <a:pt x="77" y="348"/>
                    <a:pt x="144" y="463"/>
                  </a:cubicBezTo>
                  <a:cubicBezTo>
                    <a:pt x="179" y="524"/>
                    <a:pt x="250" y="550"/>
                    <a:pt x="250" y="550"/>
                  </a:cubicBezTo>
                  <a:cubicBezTo>
                    <a:pt x="250" y="550"/>
                    <a:pt x="250" y="551"/>
                    <a:pt x="250" y="551"/>
                  </a:cubicBezTo>
                  <a:cubicBezTo>
                    <a:pt x="252" y="543"/>
                    <a:pt x="252" y="543"/>
                    <a:pt x="252" y="543"/>
                  </a:cubicBezTo>
                  <a:cubicBezTo>
                    <a:pt x="252" y="543"/>
                    <a:pt x="184" y="517"/>
                    <a:pt x="151" y="459"/>
                  </a:cubicBezTo>
                  <a:cubicBezTo>
                    <a:pt x="124" y="414"/>
                    <a:pt x="140" y="351"/>
                    <a:pt x="157" y="284"/>
                  </a:cubicBezTo>
                  <a:cubicBezTo>
                    <a:pt x="168" y="237"/>
                    <a:pt x="180" y="190"/>
                    <a:pt x="178" y="146"/>
                  </a:cubicBezTo>
                  <a:cubicBezTo>
                    <a:pt x="175" y="96"/>
                    <a:pt x="152" y="59"/>
                    <a:pt x="109" y="33"/>
                  </a:cubicBezTo>
                  <a:cubicBezTo>
                    <a:pt x="74" y="11"/>
                    <a:pt x="37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33" y="8"/>
                    <a:pt x="69" y="18"/>
                    <a:pt x="105" y="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8" name="Freeform 127"/>
            <p:cNvSpPr>
              <a:spLocks/>
            </p:cNvSpPr>
            <p:nvPr/>
          </p:nvSpPr>
          <p:spPr bwMode="auto">
            <a:xfrm>
              <a:off x="1317625" y="2314575"/>
              <a:ext cx="9525" cy="38100"/>
            </a:xfrm>
            <a:custGeom>
              <a:avLst/>
              <a:gdLst>
                <a:gd name="T0" fmla="*/ 0 w 3"/>
                <a:gd name="T1" fmla="*/ 12 h 12"/>
                <a:gd name="T2" fmla="*/ 3 w 3"/>
                <a:gd name="T3" fmla="*/ 0 h 12"/>
                <a:gd name="T4" fmla="*/ 0 w 3"/>
                <a:gd name="T5" fmla="*/ 12 h 12"/>
                <a:gd name="T6" fmla="*/ 0 w 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2">
                  <a:moveTo>
                    <a:pt x="0" y="12"/>
                  </a:moveTo>
                  <a:cubicBezTo>
                    <a:pt x="2" y="8"/>
                    <a:pt x="3" y="3"/>
                    <a:pt x="3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9" name="Freeform 128"/>
            <p:cNvSpPr>
              <a:spLocks/>
            </p:cNvSpPr>
            <p:nvPr/>
          </p:nvSpPr>
          <p:spPr bwMode="auto">
            <a:xfrm>
              <a:off x="0" y="815975"/>
              <a:ext cx="1317625" cy="1558925"/>
            </a:xfrm>
            <a:custGeom>
              <a:avLst/>
              <a:gdLst>
                <a:gd name="T0" fmla="*/ 18 w 415"/>
                <a:gd name="T1" fmla="*/ 194 h 491"/>
                <a:gd name="T2" fmla="*/ 173 w 415"/>
                <a:gd name="T3" fmla="*/ 8 h 491"/>
                <a:gd name="T4" fmla="*/ 225 w 415"/>
                <a:gd name="T5" fmla="*/ 21 h 491"/>
                <a:gd name="T6" fmla="*/ 268 w 415"/>
                <a:gd name="T7" fmla="*/ 161 h 491"/>
                <a:gd name="T8" fmla="*/ 267 w 415"/>
                <a:gd name="T9" fmla="*/ 165 h 491"/>
                <a:gd name="T10" fmla="*/ 275 w 415"/>
                <a:gd name="T11" fmla="*/ 412 h 491"/>
                <a:gd name="T12" fmla="*/ 413 w 415"/>
                <a:gd name="T13" fmla="*/ 491 h 491"/>
                <a:gd name="T14" fmla="*/ 415 w 415"/>
                <a:gd name="T15" fmla="*/ 484 h 491"/>
                <a:gd name="T16" fmla="*/ 281 w 415"/>
                <a:gd name="T17" fmla="*/ 407 h 491"/>
                <a:gd name="T18" fmla="*/ 276 w 415"/>
                <a:gd name="T19" fmla="*/ 163 h 491"/>
                <a:gd name="T20" fmla="*/ 228 w 415"/>
                <a:gd name="T21" fmla="*/ 13 h 491"/>
                <a:gd name="T22" fmla="*/ 173 w 415"/>
                <a:gd name="T23" fmla="*/ 0 h 491"/>
                <a:gd name="T24" fmla="*/ 0 w 415"/>
                <a:gd name="T25" fmla="*/ 216 h 491"/>
                <a:gd name="T26" fmla="*/ 0 w 415"/>
                <a:gd name="T27" fmla="*/ 235 h 491"/>
                <a:gd name="T28" fmla="*/ 7 w 415"/>
                <a:gd name="T29" fmla="*/ 219 h 491"/>
                <a:gd name="T30" fmla="*/ 18 w 415"/>
                <a:gd name="T31" fmla="*/ 194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5" h="491">
                  <a:moveTo>
                    <a:pt x="18" y="194"/>
                  </a:moveTo>
                  <a:cubicBezTo>
                    <a:pt x="61" y="98"/>
                    <a:pt x="101" y="8"/>
                    <a:pt x="173" y="8"/>
                  </a:cubicBezTo>
                  <a:cubicBezTo>
                    <a:pt x="189" y="8"/>
                    <a:pt x="207" y="12"/>
                    <a:pt x="225" y="21"/>
                  </a:cubicBezTo>
                  <a:cubicBezTo>
                    <a:pt x="259" y="36"/>
                    <a:pt x="288" y="81"/>
                    <a:pt x="268" y="161"/>
                  </a:cubicBezTo>
                  <a:cubicBezTo>
                    <a:pt x="267" y="165"/>
                    <a:pt x="267" y="165"/>
                    <a:pt x="267" y="165"/>
                  </a:cubicBezTo>
                  <a:cubicBezTo>
                    <a:pt x="249" y="238"/>
                    <a:pt x="222" y="348"/>
                    <a:pt x="275" y="412"/>
                  </a:cubicBezTo>
                  <a:cubicBezTo>
                    <a:pt x="320" y="466"/>
                    <a:pt x="410" y="490"/>
                    <a:pt x="413" y="491"/>
                  </a:cubicBezTo>
                  <a:cubicBezTo>
                    <a:pt x="415" y="484"/>
                    <a:pt x="415" y="484"/>
                    <a:pt x="415" y="484"/>
                  </a:cubicBezTo>
                  <a:cubicBezTo>
                    <a:pt x="414" y="483"/>
                    <a:pt x="324" y="459"/>
                    <a:pt x="281" y="407"/>
                  </a:cubicBezTo>
                  <a:cubicBezTo>
                    <a:pt x="230" y="345"/>
                    <a:pt x="259" y="232"/>
                    <a:pt x="276" y="163"/>
                  </a:cubicBezTo>
                  <a:cubicBezTo>
                    <a:pt x="297" y="78"/>
                    <a:pt x="264" y="30"/>
                    <a:pt x="228" y="13"/>
                  </a:cubicBezTo>
                  <a:cubicBezTo>
                    <a:pt x="208" y="4"/>
                    <a:pt x="190" y="0"/>
                    <a:pt x="173" y="0"/>
                  </a:cubicBezTo>
                  <a:cubicBezTo>
                    <a:pt x="89" y="0"/>
                    <a:pt x="48" y="109"/>
                    <a:pt x="0" y="216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7" y="219"/>
                    <a:pt x="7" y="219"/>
                    <a:pt x="7" y="219"/>
                  </a:cubicBezTo>
                  <a:cubicBezTo>
                    <a:pt x="11" y="211"/>
                    <a:pt x="15" y="202"/>
                    <a:pt x="18" y="19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0" name="Freeform 129"/>
            <p:cNvSpPr>
              <a:spLocks/>
            </p:cNvSpPr>
            <p:nvPr/>
          </p:nvSpPr>
          <p:spPr bwMode="auto">
            <a:xfrm>
              <a:off x="0" y="565150"/>
              <a:ext cx="533400" cy="257175"/>
            </a:xfrm>
            <a:custGeom>
              <a:avLst/>
              <a:gdLst>
                <a:gd name="T0" fmla="*/ 168 w 168"/>
                <a:gd name="T1" fmla="*/ 8 h 81"/>
                <a:gd name="T2" fmla="*/ 168 w 168"/>
                <a:gd name="T3" fmla="*/ 0 h 81"/>
                <a:gd name="T4" fmla="*/ 0 w 168"/>
                <a:gd name="T5" fmla="*/ 71 h 81"/>
                <a:gd name="T6" fmla="*/ 0 w 168"/>
                <a:gd name="T7" fmla="*/ 81 h 81"/>
                <a:gd name="T8" fmla="*/ 168 w 168"/>
                <a:gd name="T9" fmla="*/ 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81">
                  <a:moveTo>
                    <a:pt x="168" y="8"/>
                  </a:moveTo>
                  <a:cubicBezTo>
                    <a:pt x="168" y="0"/>
                    <a:pt x="168" y="0"/>
                    <a:pt x="168" y="0"/>
                  </a:cubicBezTo>
                  <a:cubicBezTo>
                    <a:pt x="113" y="0"/>
                    <a:pt x="57" y="24"/>
                    <a:pt x="0" y="7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48" y="41"/>
                    <a:pt x="105" y="8"/>
                    <a:pt x="168" y="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1" name="Freeform 130"/>
            <p:cNvSpPr>
              <a:spLocks/>
            </p:cNvSpPr>
            <p:nvPr/>
          </p:nvSpPr>
          <p:spPr bwMode="auto">
            <a:xfrm>
              <a:off x="0" y="822325"/>
              <a:ext cx="203200" cy="225425"/>
            </a:xfrm>
            <a:custGeom>
              <a:avLst/>
              <a:gdLst>
                <a:gd name="T0" fmla="*/ 53 w 64"/>
                <a:gd name="T1" fmla="*/ 62 h 71"/>
                <a:gd name="T2" fmla="*/ 48 w 64"/>
                <a:gd name="T3" fmla="*/ 8 h 71"/>
                <a:gd name="T4" fmla="*/ 23 w 64"/>
                <a:gd name="T5" fmla="*/ 32 h 71"/>
                <a:gd name="T6" fmla="*/ 0 w 64"/>
                <a:gd name="T7" fmla="*/ 34 h 71"/>
                <a:gd name="T8" fmla="*/ 0 w 64"/>
                <a:gd name="T9" fmla="*/ 54 h 71"/>
                <a:gd name="T10" fmla="*/ 53 w 64"/>
                <a:gd name="T11" fmla="*/ 6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4" h="71">
                  <a:moveTo>
                    <a:pt x="53" y="62"/>
                  </a:moveTo>
                  <a:cubicBezTo>
                    <a:pt x="53" y="62"/>
                    <a:pt x="64" y="17"/>
                    <a:pt x="48" y="8"/>
                  </a:cubicBezTo>
                  <a:cubicBezTo>
                    <a:pt x="33" y="0"/>
                    <a:pt x="19" y="13"/>
                    <a:pt x="23" y="32"/>
                  </a:cubicBezTo>
                  <a:cubicBezTo>
                    <a:pt x="23" y="32"/>
                    <a:pt x="7" y="27"/>
                    <a:pt x="0" y="3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12" y="71"/>
                    <a:pt x="53" y="62"/>
                    <a:pt x="53" y="6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2" name="Freeform 131"/>
            <p:cNvSpPr>
              <a:spLocks/>
            </p:cNvSpPr>
            <p:nvPr/>
          </p:nvSpPr>
          <p:spPr bwMode="auto">
            <a:xfrm>
              <a:off x="292100" y="638175"/>
              <a:ext cx="196850" cy="155575"/>
            </a:xfrm>
            <a:custGeom>
              <a:avLst/>
              <a:gdLst>
                <a:gd name="T0" fmla="*/ 30 w 62"/>
                <a:gd name="T1" fmla="*/ 18 h 49"/>
                <a:gd name="T2" fmla="*/ 9 w 62"/>
                <a:gd name="T3" fmla="*/ 18 h 49"/>
                <a:gd name="T4" fmla="*/ 41 w 62"/>
                <a:gd name="T5" fmla="*/ 49 h 49"/>
                <a:gd name="T6" fmla="*/ 54 w 62"/>
                <a:gd name="T7" fmla="*/ 11 h 49"/>
                <a:gd name="T8" fmla="*/ 30 w 62"/>
                <a:gd name="T9" fmla="*/ 18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49">
                  <a:moveTo>
                    <a:pt x="30" y="18"/>
                  </a:moveTo>
                  <a:cubicBezTo>
                    <a:pt x="30" y="18"/>
                    <a:pt x="13" y="5"/>
                    <a:pt x="9" y="18"/>
                  </a:cubicBezTo>
                  <a:cubicBezTo>
                    <a:pt x="0" y="39"/>
                    <a:pt x="41" y="49"/>
                    <a:pt x="41" y="49"/>
                  </a:cubicBezTo>
                  <a:cubicBezTo>
                    <a:pt x="41" y="49"/>
                    <a:pt x="62" y="21"/>
                    <a:pt x="54" y="11"/>
                  </a:cubicBezTo>
                  <a:cubicBezTo>
                    <a:pt x="46" y="0"/>
                    <a:pt x="33" y="5"/>
                    <a:pt x="30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3" name="Freeform 132"/>
            <p:cNvSpPr>
              <a:spLocks/>
            </p:cNvSpPr>
            <p:nvPr/>
          </p:nvSpPr>
          <p:spPr bwMode="auto">
            <a:xfrm>
              <a:off x="574675" y="650875"/>
              <a:ext cx="146050" cy="117475"/>
            </a:xfrm>
            <a:custGeom>
              <a:avLst/>
              <a:gdLst>
                <a:gd name="T0" fmla="*/ 26 w 46"/>
                <a:gd name="T1" fmla="*/ 15 h 37"/>
                <a:gd name="T2" fmla="*/ 12 w 46"/>
                <a:gd name="T3" fmla="*/ 7 h 37"/>
                <a:gd name="T4" fmla="*/ 23 w 46"/>
                <a:gd name="T5" fmla="*/ 37 h 37"/>
                <a:gd name="T6" fmla="*/ 44 w 46"/>
                <a:gd name="T7" fmla="*/ 17 h 37"/>
                <a:gd name="T8" fmla="*/ 26 w 46"/>
                <a:gd name="T9" fmla="*/ 1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7">
                  <a:moveTo>
                    <a:pt x="26" y="15"/>
                  </a:moveTo>
                  <a:cubicBezTo>
                    <a:pt x="26" y="15"/>
                    <a:pt x="20" y="0"/>
                    <a:pt x="12" y="7"/>
                  </a:cubicBezTo>
                  <a:cubicBezTo>
                    <a:pt x="0" y="18"/>
                    <a:pt x="23" y="37"/>
                    <a:pt x="23" y="37"/>
                  </a:cubicBezTo>
                  <a:cubicBezTo>
                    <a:pt x="23" y="37"/>
                    <a:pt x="46" y="27"/>
                    <a:pt x="44" y="17"/>
                  </a:cubicBezTo>
                  <a:cubicBezTo>
                    <a:pt x="41" y="8"/>
                    <a:pt x="32" y="6"/>
                    <a:pt x="26" y="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4" name="Freeform 133"/>
            <p:cNvSpPr>
              <a:spLocks/>
            </p:cNvSpPr>
            <p:nvPr/>
          </p:nvSpPr>
          <p:spPr bwMode="auto">
            <a:xfrm>
              <a:off x="800100" y="755650"/>
              <a:ext cx="136525" cy="120650"/>
            </a:xfrm>
            <a:custGeom>
              <a:avLst/>
              <a:gdLst>
                <a:gd name="T0" fmla="*/ 25 w 43"/>
                <a:gd name="T1" fmla="*/ 16 h 38"/>
                <a:gd name="T2" fmla="*/ 17 w 43"/>
                <a:gd name="T3" fmla="*/ 1 h 38"/>
                <a:gd name="T4" fmla="*/ 10 w 43"/>
                <a:gd name="T5" fmla="*/ 34 h 38"/>
                <a:gd name="T6" fmla="*/ 38 w 43"/>
                <a:gd name="T7" fmla="*/ 27 h 38"/>
                <a:gd name="T8" fmla="*/ 25 w 43"/>
                <a:gd name="T9" fmla="*/ 1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38">
                  <a:moveTo>
                    <a:pt x="25" y="16"/>
                  </a:moveTo>
                  <a:cubicBezTo>
                    <a:pt x="25" y="16"/>
                    <a:pt x="28" y="0"/>
                    <a:pt x="17" y="1"/>
                  </a:cubicBezTo>
                  <a:cubicBezTo>
                    <a:pt x="0" y="4"/>
                    <a:pt x="10" y="34"/>
                    <a:pt x="10" y="34"/>
                  </a:cubicBezTo>
                  <a:cubicBezTo>
                    <a:pt x="10" y="34"/>
                    <a:pt x="35" y="38"/>
                    <a:pt x="38" y="27"/>
                  </a:cubicBezTo>
                  <a:cubicBezTo>
                    <a:pt x="43" y="18"/>
                    <a:pt x="34" y="12"/>
                    <a:pt x="25" y="1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5" name="Freeform 134"/>
            <p:cNvSpPr>
              <a:spLocks/>
            </p:cNvSpPr>
            <p:nvPr/>
          </p:nvSpPr>
          <p:spPr bwMode="auto">
            <a:xfrm>
              <a:off x="933450" y="936625"/>
              <a:ext cx="98425" cy="133350"/>
            </a:xfrm>
            <a:custGeom>
              <a:avLst/>
              <a:gdLst>
                <a:gd name="T0" fmla="*/ 19 w 31"/>
                <a:gd name="T1" fmla="*/ 21 h 42"/>
                <a:gd name="T2" fmla="*/ 19 w 31"/>
                <a:gd name="T3" fmla="*/ 7 h 42"/>
                <a:gd name="T4" fmla="*/ 0 w 31"/>
                <a:gd name="T5" fmla="*/ 28 h 42"/>
                <a:gd name="T6" fmla="*/ 25 w 31"/>
                <a:gd name="T7" fmla="*/ 36 h 42"/>
                <a:gd name="T8" fmla="*/ 19 w 31"/>
                <a:gd name="T9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2">
                  <a:moveTo>
                    <a:pt x="19" y="21"/>
                  </a:moveTo>
                  <a:cubicBezTo>
                    <a:pt x="19" y="21"/>
                    <a:pt x="29" y="10"/>
                    <a:pt x="19" y="7"/>
                  </a:cubicBezTo>
                  <a:cubicBezTo>
                    <a:pt x="5" y="0"/>
                    <a:pt x="0" y="28"/>
                    <a:pt x="0" y="28"/>
                  </a:cubicBezTo>
                  <a:cubicBezTo>
                    <a:pt x="0" y="28"/>
                    <a:pt x="17" y="42"/>
                    <a:pt x="25" y="36"/>
                  </a:cubicBezTo>
                  <a:cubicBezTo>
                    <a:pt x="31" y="31"/>
                    <a:pt x="28" y="23"/>
                    <a:pt x="19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6" name="Freeform 135"/>
            <p:cNvSpPr>
              <a:spLocks/>
            </p:cNvSpPr>
            <p:nvPr/>
          </p:nvSpPr>
          <p:spPr bwMode="auto">
            <a:xfrm>
              <a:off x="933450" y="1184275"/>
              <a:ext cx="104775" cy="120650"/>
            </a:xfrm>
            <a:custGeom>
              <a:avLst/>
              <a:gdLst>
                <a:gd name="T0" fmla="*/ 0 w 33"/>
                <a:gd name="T1" fmla="*/ 18 h 38"/>
                <a:gd name="T2" fmla="*/ 17 w 33"/>
                <a:gd name="T3" fmla="*/ 38 h 38"/>
                <a:gd name="T4" fmla="*/ 20 w 33"/>
                <a:gd name="T5" fmla="*/ 21 h 38"/>
                <a:gd name="T6" fmla="*/ 26 w 33"/>
                <a:gd name="T7" fmla="*/ 10 h 38"/>
                <a:gd name="T8" fmla="*/ 0 w 33"/>
                <a:gd name="T9" fmla="*/ 1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8">
                  <a:moveTo>
                    <a:pt x="0" y="18"/>
                  </a:moveTo>
                  <a:cubicBezTo>
                    <a:pt x="0" y="18"/>
                    <a:pt x="9" y="38"/>
                    <a:pt x="17" y="38"/>
                  </a:cubicBezTo>
                  <a:cubicBezTo>
                    <a:pt x="25" y="36"/>
                    <a:pt x="27" y="27"/>
                    <a:pt x="20" y="21"/>
                  </a:cubicBezTo>
                  <a:cubicBezTo>
                    <a:pt x="20" y="21"/>
                    <a:pt x="33" y="17"/>
                    <a:pt x="26" y="10"/>
                  </a:cubicBezTo>
                  <a:cubicBezTo>
                    <a:pt x="19" y="0"/>
                    <a:pt x="0" y="18"/>
                    <a:pt x="0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7" name="Freeform 136"/>
            <p:cNvSpPr>
              <a:spLocks/>
            </p:cNvSpPr>
            <p:nvPr/>
          </p:nvSpPr>
          <p:spPr bwMode="auto">
            <a:xfrm>
              <a:off x="885825" y="1406525"/>
              <a:ext cx="101600" cy="130175"/>
            </a:xfrm>
            <a:custGeom>
              <a:avLst/>
              <a:gdLst>
                <a:gd name="T0" fmla="*/ 0 w 32"/>
                <a:gd name="T1" fmla="*/ 20 h 41"/>
                <a:gd name="T2" fmla="*/ 16 w 32"/>
                <a:gd name="T3" fmla="*/ 39 h 41"/>
                <a:gd name="T4" fmla="*/ 19 w 32"/>
                <a:gd name="T5" fmla="*/ 24 h 41"/>
                <a:gd name="T6" fmla="*/ 27 w 32"/>
                <a:gd name="T7" fmla="*/ 13 h 41"/>
                <a:gd name="T8" fmla="*/ 0 w 32"/>
                <a:gd name="T9" fmla="*/ 2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1">
                  <a:moveTo>
                    <a:pt x="0" y="20"/>
                  </a:moveTo>
                  <a:cubicBezTo>
                    <a:pt x="0" y="20"/>
                    <a:pt x="8" y="41"/>
                    <a:pt x="16" y="39"/>
                  </a:cubicBezTo>
                  <a:cubicBezTo>
                    <a:pt x="24" y="39"/>
                    <a:pt x="26" y="30"/>
                    <a:pt x="19" y="24"/>
                  </a:cubicBezTo>
                  <a:cubicBezTo>
                    <a:pt x="19" y="24"/>
                    <a:pt x="32" y="20"/>
                    <a:pt x="27" y="13"/>
                  </a:cubicBezTo>
                  <a:cubicBezTo>
                    <a:pt x="19" y="0"/>
                    <a:pt x="0" y="20"/>
                    <a:pt x="0" y="2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8" name="Freeform 137"/>
            <p:cNvSpPr>
              <a:spLocks/>
            </p:cNvSpPr>
            <p:nvPr/>
          </p:nvSpPr>
          <p:spPr bwMode="auto">
            <a:xfrm>
              <a:off x="844550" y="1625600"/>
              <a:ext cx="85725" cy="114300"/>
            </a:xfrm>
            <a:custGeom>
              <a:avLst/>
              <a:gdLst>
                <a:gd name="T0" fmla="*/ 20 w 27"/>
                <a:gd name="T1" fmla="*/ 7 h 36"/>
                <a:gd name="T2" fmla="*/ 0 w 27"/>
                <a:gd name="T3" fmla="*/ 20 h 36"/>
                <a:gd name="T4" fmla="*/ 17 w 27"/>
                <a:gd name="T5" fmla="*/ 32 h 36"/>
                <a:gd name="T6" fmla="*/ 17 w 27"/>
                <a:gd name="T7" fmla="*/ 19 h 36"/>
                <a:gd name="T8" fmla="*/ 20 w 27"/>
                <a:gd name="T9" fmla="*/ 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6">
                  <a:moveTo>
                    <a:pt x="20" y="7"/>
                  </a:moveTo>
                  <a:cubicBezTo>
                    <a:pt x="10" y="0"/>
                    <a:pt x="0" y="20"/>
                    <a:pt x="0" y="20"/>
                  </a:cubicBezTo>
                  <a:cubicBezTo>
                    <a:pt x="0" y="20"/>
                    <a:pt x="11" y="36"/>
                    <a:pt x="17" y="32"/>
                  </a:cubicBezTo>
                  <a:cubicBezTo>
                    <a:pt x="24" y="30"/>
                    <a:pt x="23" y="22"/>
                    <a:pt x="17" y="19"/>
                  </a:cubicBezTo>
                  <a:cubicBezTo>
                    <a:pt x="17" y="19"/>
                    <a:pt x="27" y="13"/>
                    <a:pt x="20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9" name="Freeform 138"/>
            <p:cNvSpPr>
              <a:spLocks/>
            </p:cNvSpPr>
            <p:nvPr/>
          </p:nvSpPr>
          <p:spPr bwMode="auto">
            <a:xfrm>
              <a:off x="844550" y="1816100"/>
              <a:ext cx="66675" cy="82550"/>
            </a:xfrm>
            <a:custGeom>
              <a:avLst/>
              <a:gdLst>
                <a:gd name="T0" fmla="*/ 14 w 21"/>
                <a:gd name="T1" fmla="*/ 12 h 26"/>
                <a:gd name="T2" fmla="*/ 13 w 21"/>
                <a:gd name="T3" fmla="*/ 3 h 26"/>
                <a:gd name="T4" fmla="*/ 0 w 21"/>
                <a:gd name="T5" fmla="*/ 17 h 26"/>
                <a:gd name="T6" fmla="*/ 17 w 21"/>
                <a:gd name="T7" fmla="*/ 23 h 26"/>
                <a:gd name="T8" fmla="*/ 14 w 21"/>
                <a:gd name="T9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6">
                  <a:moveTo>
                    <a:pt x="14" y="12"/>
                  </a:moveTo>
                  <a:cubicBezTo>
                    <a:pt x="14" y="12"/>
                    <a:pt x="19" y="5"/>
                    <a:pt x="13" y="3"/>
                  </a:cubicBezTo>
                  <a:cubicBezTo>
                    <a:pt x="4" y="0"/>
                    <a:pt x="0" y="17"/>
                    <a:pt x="0" y="17"/>
                  </a:cubicBezTo>
                  <a:cubicBezTo>
                    <a:pt x="0" y="17"/>
                    <a:pt x="12" y="26"/>
                    <a:pt x="17" y="23"/>
                  </a:cubicBezTo>
                  <a:cubicBezTo>
                    <a:pt x="21" y="18"/>
                    <a:pt x="19" y="13"/>
                    <a:pt x="14" y="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0" name="Freeform 139"/>
            <p:cNvSpPr>
              <a:spLocks/>
            </p:cNvSpPr>
            <p:nvPr/>
          </p:nvSpPr>
          <p:spPr bwMode="auto">
            <a:xfrm>
              <a:off x="876300" y="1962150"/>
              <a:ext cx="63500" cy="66675"/>
            </a:xfrm>
            <a:custGeom>
              <a:avLst/>
              <a:gdLst>
                <a:gd name="T0" fmla="*/ 12 w 20"/>
                <a:gd name="T1" fmla="*/ 9 h 21"/>
                <a:gd name="T2" fmla="*/ 9 w 20"/>
                <a:gd name="T3" fmla="*/ 1 h 21"/>
                <a:gd name="T4" fmla="*/ 2 w 20"/>
                <a:gd name="T5" fmla="*/ 17 h 21"/>
                <a:gd name="T6" fmla="*/ 18 w 20"/>
                <a:gd name="T7" fmla="*/ 17 h 21"/>
                <a:gd name="T8" fmla="*/ 12 w 20"/>
                <a:gd name="T9" fmla="*/ 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1">
                  <a:moveTo>
                    <a:pt x="12" y="9"/>
                  </a:moveTo>
                  <a:cubicBezTo>
                    <a:pt x="12" y="9"/>
                    <a:pt x="15" y="1"/>
                    <a:pt x="9" y="1"/>
                  </a:cubicBezTo>
                  <a:cubicBezTo>
                    <a:pt x="0" y="0"/>
                    <a:pt x="2" y="17"/>
                    <a:pt x="2" y="17"/>
                  </a:cubicBezTo>
                  <a:cubicBezTo>
                    <a:pt x="2" y="17"/>
                    <a:pt x="14" y="21"/>
                    <a:pt x="18" y="17"/>
                  </a:cubicBezTo>
                  <a:cubicBezTo>
                    <a:pt x="20" y="13"/>
                    <a:pt x="17" y="9"/>
                    <a:pt x="12" y="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1" name="Freeform 140"/>
            <p:cNvSpPr>
              <a:spLocks/>
            </p:cNvSpPr>
            <p:nvPr/>
          </p:nvSpPr>
          <p:spPr bwMode="auto">
            <a:xfrm>
              <a:off x="942975" y="2076450"/>
              <a:ext cx="60325" cy="57150"/>
            </a:xfrm>
            <a:custGeom>
              <a:avLst/>
              <a:gdLst>
                <a:gd name="T0" fmla="*/ 11 w 19"/>
                <a:gd name="T1" fmla="*/ 7 h 18"/>
                <a:gd name="T2" fmla="*/ 8 w 19"/>
                <a:gd name="T3" fmla="*/ 1 h 18"/>
                <a:gd name="T4" fmla="*/ 3 w 19"/>
                <a:gd name="T5" fmla="*/ 15 h 18"/>
                <a:gd name="T6" fmla="*/ 17 w 19"/>
                <a:gd name="T7" fmla="*/ 14 h 18"/>
                <a:gd name="T8" fmla="*/ 11 w 19"/>
                <a:gd name="T9" fmla="*/ 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8">
                  <a:moveTo>
                    <a:pt x="11" y="7"/>
                  </a:moveTo>
                  <a:cubicBezTo>
                    <a:pt x="11" y="7"/>
                    <a:pt x="13" y="0"/>
                    <a:pt x="8" y="1"/>
                  </a:cubicBezTo>
                  <a:cubicBezTo>
                    <a:pt x="0" y="1"/>
                    <a:pt x="3" y="15"/>
                    <a:pt x="3" y="15"/>
                  </a:cubicBezTo>
                  <a:cubicBezTo>
                    <a:pt x="3" y="15"/>
                    <a:pt x="15" y="18"/>
                    <a:pt x="17" y="14"/>
                  </a:cubicBezTo>
                  <a:cubicBezTo>
                    <a:pt x="19" y="10"/>
                    <a:pt x="16" y="7"/>
                    <a:pt x="11" y="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2" name="Freeform 141"/>
            <p:cNvSpPr>
              <a:spLocks/>
            </p:cNvSpPr>
            <p:nvPr/>
          </p:nvSpPr>
          <p:spPr bwMode="auto">
            <a:xfrm>
              <a:off x="1028700" y="2168525"/>
              <a:ext cx="44450" cy="38100"/>
            </a:xfrm>
            <a:custGeom>
              <a:avLst/>
              <a:gdLst>
                <a:gd name="T0" fmla="*/ 9 w 14"/>
                <a:gd name="T1" fmla="*/ 5 h 12"/>
                <a:gd name="T2" fmla="*/ 5 w 14"/>
                <a:gd name="T3" fmla="*/ 1 h 12"/>
                <a:gd name="T4" fmla="*/ 5 w 14"/>
                <a:gd name="T5" fmla="*/ 12 h 12"/>
                <a:gd name="T6" fmla="*/ 14 w 14"/>
                <a:gd name="T7" fmla="*/ 8 h 12"/>
                <a:gd name="T8" fmla="*/ 9 w 14"/>
                <a:gd name="T9" fmla="*/ 5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2">
                  <a:moveTo>
                    <a:pt x="9" y="5"/>
                  </a:moveTo>
                  <a:cubicBezTo>
                    <a:pt x="9" y="5"/>
                    <a:pt x="9" y="0"/>
                    <a:pt x="5" y="1"/>
                  </a:cubicBezTo>
                  <a:cubicBezTo>
                    <a:pt x="0" y="2"/>
                    <a:pt x="5" y="12"/>
                    <a:pt x="5" y="12"/>
                  </a:cubicBezTo>
                  <a:cubicBezTo>
                    <a:pt x="5" y="12"/>
                    <a:pt x="13" y="11"/>
                    <a:pt x="14" y="8"/>
                  </a:cubicBezTo>
                  <a:cubicBezTo>
                    <a:pt x="14" y="5"/>
                    <a:pt x="12" y="3"/>
                    <a:pt x="9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3" name="Freeform 142"/>
            <p:cNvSpPr>
              <a:spLocks/>
            </p:cNvSpPr>
            <p:nvPr/>
          </p:nvSpPr>
          <p:spPr bwMode="auto">
            <a:xfrm>
              <a:off x="1222375" y="2279650"/>
              <a:ext cx="38100" cy="34925"/>
            </a:xfrm>
            <a:custGeom>
              <a:avLst/>
              <a:gdLst>
                <a:gd name="T0" fmla="*/ 7 w 12"/>
                <a:gd name="T1" fmla="*/ 5 h 11"/>
                <a:gd name="T2" fmla="*/ 4 w 12"/>
                <a:gd name="T3" fmla="*/ 2 h 11"/>
                <a:gd name="T4" fmla="*/ 5 w 12"/>
                <a:gd name="T5" fmla="*/ 11 h 11"/>
                <a:gd name="T6" fmla="*/ 12 w 12"/>
                <a:gd name="T7" fmla="*/ 6 h 11"/>
                <a:gd name="T8" fmla="*/ 7 w 12"/>
                <a:gd name="T9" fmla="*/ 5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1">
                  <a:moveTo>
                    <a:pt x="7" y="5"/>
                  </a:moveTo>
                  <a:cubicBezTo>
                    <a:pt x="7" y="5"/>
                    <a:pt x="6" y="0"/>
                    <a:pt x="4" y="2"/>
                  </a:cubicBezTo>
                  <a:cubicBezTo>
                    <a:pt x="0" y="3"/>
                    <a:pt x="5" y="11"/>
                    <a:pt x="5" y="11"/>
                  </a:cubicBezTo>
                  <a:cubicBezTo>
                    <a:pt x="5" y="11"/>
                    <a:pt x="12" y="10"/>
                    <a:pt x="12" y="6"/>
                  </a:cubicBezTo>
                  <a:cubicBezTo>
                    <a:pt x="12" y="4"/>
                    <a:pt x="9" y="2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4" name="Freeform 143"/>
            <p:cNvSpPr>
              <a:spLocks/>
            </p:cNvSpPr>
            <p:nvPr/>
          </p:nvSpPr>
          <p:spPr bwMode="auto">
            <a:xfrm>
              <a:off x="1127125" y="2235200"/>
              <a:ext cx="41275" cy="34925"/>
            </a:xfrm>
            <a:custGeom>
              <a:avLst/>
              <a:gdLst>
                <a:gd name="T0" fmla="*/ 8 w 13"/>
                <a:gd name="T1" fmla="*/ 4 h 11"/>
                <a:gd name="T2" fmla="*/ 5 w 13"/>
                <a:gd name="T3" fmla="*/ 1 h 11"/>
                <a:gd name="T4" fmla="*/ 5 w 13"/>
                <a:gd name="T5" fmla="*/ 11 h 11"/>
                <a:gd name="T6" fmla="*/ 13 w 13"/>
                <a:gd name="T7" fmla="*/ 6 h 11"/>
                <a:gd name="T8" fmla="*/ 8 w 13"/>
                <a:gd name="T9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1">
                  <a:moveTo>
                    <a:pt x="8" y="4"/>
                  </a:moveTo>
                  <a:cubicBezTo>
                    <a:pt x="8" y="4"/>
                    <a:pt x="7" y="0"/>
                    <a:pt x="5" y="1"/>
                  </a:cubicBezTo>
                  <a:cubicBezTo>
                    <a:pt x="0" y="3"/>
                    <a:pt x="5" y="11"/>
                    <a:pt x="5" y="11"/>
                  </a:cubicBezTo>
                  <a:cubicBezTo>
                    <a:pt x="5" y="11"/>
                    <a:pt x="13" y="9"/>
                    <a:pt x="13" y="6"/>
                  </a:cubicBezTo>
                  <a:cubicBezTo>
                    <a:pt x="13" y="4"/>
                    <a:pt x="11" y="2"/>
                    <a:pt x="8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5" name="Oval 144"/>
            <p:cNvSpPr>
              <a:spLocks noChangeArrowheads="1"/>
            </p:cNvSpPr>
            <p:nvPr/>
          </p:nvSpPr>
          <p:spPr bwMode="auto">
            <a:xfrm>
              <a:off x="511175" y="3578225"/>
              <a:ext cx="104775" cy="101600"/>
            </a:xfrm>
            <a:prstGeom prst="ellipse">
              <a:avLst/>
            </a:pr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rgbClr val="7ED7F6"/>
                </a:solidFill>
              </a:endParaRPr>
            </a:p>
          </p:txBody>
        </p:sp>
        <p:sp>
          <p:nvSpPr>
            <p:cNvPr id="486" name="Oval 145"/>
            <p:cNvSpPr>
              <a:spLocks noChangeArrowheads="1"/>
            </p:cNvSpPr>
            <p:nvPr/>
          </p:nvSpPr>
          <p:spPr bwMode="auto">
            <a:xfrm>
              <a:off x="222250" y="3546475"/>
              <a:ext cx="66675" cy="63500"/>
            </a:xfrm>
            <a:prstGeom prst="ellipse">
              <a:avLst/>
            </a:pr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rgbClr val="7ED7F6"/>
                </a:solidFill>
              </a:endParaRPr>
            </a:p>
          </p:txBody>
        </p:sp>
        <p:sp>
          <p:nvSpPr>
            <p:cNvPr id="487" name="Freeform 146"/>
            <p:cNvSpPr>
              <a:spLocks/>
            </p:cNvSpPr>
            <p:nvPr/>
          </p:nvSpPr>
          <p:spPr bwMode="auto">
            <a:xfrm>
              <a:off x="942975" y="3324225"/>
              <a:ext cx="111125" cy="114300"/>
            </a:xfrm>
            <a:custGeom>
              <a:avLst/>
              <a:gdLst>
                <a:gd name="T0" fmla="*/ 6 w 35"/>
                <a:gd name="T1" fmla="*/ 6 h 36"/>
                <a:gd name="T2" fmla="*/ 6 w 35"/>
                <a:gd name="T3" fmla="*/ 29 h 36"/>
                <a:gd name="T4" fmla="*/ 28 w 35"/>
                <a:gd name="T5" fmla="*/ 29 h 36"/>
                <a:gd name="T6" fmla="*/ 28 w 35"/>
                <a:gd name="T7" fmla="*/ 6 h 36"/>
                <a:gd name="T8" fmla="*/ 6 w 35"/>
                <a:gd name="T9" fmla="*/ 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6">
                  <a:moveTo>
                    <a:pt x="6" y="6"/>
                  </a:moveTo>
                  <a:cubicBezTo>
                    <a:pt x="0" y="13"/>
                    <a:pt x="0" y="23"/>
                    <a:pt x="6" y="29"/>
                  </a:cubicBezTo>
                  <a:cubicBezTo>
                    <a:pt x="13" y="36"/>
                    <a:pt x="22" y="36"/>
                    <a:pt x="28" y="29"/>
                  </a:cubicBezTo>
                  <a:cubicBezTo>
                    <a:pt x="35" y="23"/>
                    <a:pt x="35" y="13"/>
                    <a:pt x="28" y="6"/>
                  </a:cubicBezTo>
                  <a:cubicBezTo>
                    <a:pt x="22" y="0"/>
                    <a:pt x="13" y="0"/>
                    <a:pt x="6" y="6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rgbClr val="7ED7F6"/>
                </a:solidFill>
              </a:endParaRPr>
            </a:p>
          </p:txBody>
        </p:sp>
        <p:sp>
          <p:nvSpPr>
            <p:cNvPr id="488" name="Freeform 147"/>
            <p:cNvSpPr>
              <a:spLocks/>
            </p:cNvSpPr>
            <p:nvPr/>
          </p:nvSpPr>
          <p:spPr bwMode="auto">
            <a:xfrm>
              <a:off x="546100" y="3108325"/>
              <a:ext cx="69850" cy="73025"/>
            </a:xfrm>
            <a:custGeom>
              <a:avLst/>
              <a:gdLst>
                <a:gd name="T0" fmla="*/ 4 w 22"/>
                <a:gd name="T1" fmla="*/ 4 h 23"/>
                <a:gd name="T2" fmla="*/ 4 w 22"/>
                <a:gd name="T3" fmla="*/ 19 h 23"/>
                <a:gd name="T4" fmla="*/ 19 w 22"/>
                <a:gd name="T5" fmla="*/ 19 h 23"/>
                <a:gd name="T6" fmla="*/ 19 w 22"/>
                <a:gd name="T7" fmla="*/ 4 h 23"/>
                <a:gd name="T8" fmla="*/ 4 w 22"/>
                <a:gd name="T9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4" y="4"/>
                  </a:moveTo>
                  <a:cubicBezTo>
                    <a:pt x="0" y="8"/>
                    <a:pt x="0" y="15"/>
                    <a:pt x="4" y="19"/>
                  </a:cubicBezTo>
                  <a:cubicBezTo>
                    <a:pt x="8" y="23"/>
                    <a:pt x="15" y="23"/>
                    <a:pt x="19" y="19"/>
                  </a:cubicBezTo>
                  <a:cubicBezTo>
                    <a:pt x="22" y="15"/>
                    <a:pt x="22" y="8"/>
                    <a:pt x="19" y="4"/>
                  </a:cubicBezTo>
                  <a:cubicBezTo>
                    <a:pt x="15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rgbClr val="7ED7F6"/>
                </a:solidFill>
              </a:endParaRPr>
            </a:p>
          </p:txBody>
        </p:sp>
        <p:sp>
          <p:nvSpPr>
            <p:cNvPr id="489" name="Freeform 148"/>
            <p:cNvSpPr>
              <a:spLocks/>
            </p:cNvSpPr>
            <p:nvPr/>
          </p:nvSpPr>
          <p:spPr bwMode="auto">
            <a:xfrm>
              <a:off x="901700" y="3819525"/>
              <a:ext cx="73025" cy="69850"/>
            </a:xfrm>
            <a:custGeom>
              <a:avLst/>
              <a:gdLst>
                <a:gd name="T0" fmla="*/ 4 w 23"/>
                <a:gd name="T1" fmla="*/ 4 h 22"/>
                <a:gd name="T2" fmla="*/ 4 w 23"/>
                <a:gd name="T3" fmla="*/ 18 h 22"/>
                <a:gd name="T4" fmla="*/ 19 w 23"/>
                <a:gd name="T5" fmla="*/ 18 h 22"/>
                <a:gd name="T6" fmla="*/ 19 w 23"/>
                <a:gd name="T7" fmla="*/ 4 h 22"/>
                <a:gd name="T8" fmla="*/ 4 w 23"/>
                <a:gd name="T9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2">
                  <a:moveTo>
                    <a:pt x="4" y="4"/>
                  </a:moveTo>
                  <a:cubicBezTo>
                    <a:pt x="0" y="8"/>
                    <a:pt x="0" y="14"/>
                    <a:pt x="4" y="18"/>
                  </a:cubicBezTo>
                  <a:cubicBezTo>
                    <a:pt x="8" y="22"/>
                    <a:pt x="16" y="22"/>
                    <a:pt x="19" y="18"/>
                  </a:cubicBezTo>
                  <a:cubicBezTo>
                    <a:pt x="23" y="14"/>
                    <a:pt x="23" y="8"/>
                    <a:pt x="19" y="4"/>
                  </a:cubicBezTo>
                  <a:cubicBezTo>
                    <a:pt x="15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rgbClr val="7ED7F6"/>
                </a:solidFill>
              </a:endParaRPr>
            </a:p>
          </p:txBody>
        </p:sp>
        <p:sp>
          <p:nvSpPr>
            <p:cNvPr id="490" name="Freeform 149"/>
            <p:cNvSpPr>
              <a:spLocks/>
            </p:cNvSpPr>
            <p:nvPr/>
          </p:nvSpPr>
          <p:spPr bwMode="auto">
            <a:xfrm>
              <a:off x="787400" y="3603625"/>
              <a:ext cx="69850" cy="66675"/>
            </a:xfrm>
            <a:custGeom>
              <a:avLst/>
              <a:gdLst>
                <a:gd name="T0" fmla="*/ 4 w 22"/>
                <a:gd name="T1" fmla="*/ 4 h 21"/>
                <a:gd name="T2" fmla="*/ 4 w 22"/>
                <a:gd name="T3" fmla="*/ 17 h 21"/>
                <a:gd name="T4" fmla="*/ 18 w 22"/>
                <a:gd name="T5" fmla="*/ 17 h 21"/>
                <a:gd name="T6" fmla="*/ 18 w 22"/>
                <a:gd name="T7" fmla="*/ 4 h 21"/>
                <a:gd name="T8" fmla="*/ 4 w 22"/>
                <a:gd name="T9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1">
                  <a:moveTo>
                    <a:pt x="4" y="4"/>
                  </a:moveTo>
                  <a:cubicBezTo>
                    <a:pt x="0" y="8"/>
                    <a:pt x="0" y="14"/>
                    <a:pt x="4" y="17"/>
                  </a:cubicBezTo>
                  <a:cubicBezTo>
                    <a:pt x="8" y="21"/>
                    <a:pt x="14" y="21"/>
                    <a:pt x="18" y="17"/>
                  </a:cubicBezTo>
                  <a:cubicBezTo>
                    <a:pt x="22" y="14"/>
                    <a:pt x="22" y="8"/>
                    <a:pt x="18" y="4"/>
                  </a:cubicBezTo>
                  <a:cubicBezTo>
                    <a:pt x="14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rgbClr val="7ED7F6"/>
                </a:solidFill>
              </a:endParaRPr>
            </a:p>
          </p:txBody>
        </p:sp>
        <p:sp>
          <p:nvSpPr>
            <p:cNvPr id="491" name="Freeform 150"/>
            <p:cNvSpPr>
              <a:spLocks/>
            </p:cNvSpPr>
            <p:nvPr/>
          </p:nvSpPr>
          <p:spPr bwMode="auto">
            <a:xfrm>
              <a:off x="2659063" y="3597275"/>
              <a:ext cx="111125" cy="111125"/>
            </a:xfrm>
            <a:custGeom>
              <a:avLst/>
              <a:gdLst>
                <a:gd name="T0" fmla="*/ 6 w 35"/>
                <a:gd name="T1" fmla="*/ 6 h 35"/>
                <a:gd name="T2" fmla="*/ 6 w 35"/>
                <a:gd name="T3" fmla="*/ 29 h 35"/>
                <a:gd name="T4" fmla="*/ 28 w 35"/>
                <a:gd name="T5" fmla="*/ 29 h 35"/>
                <a:gd name="T6" fmla="*/ 28 w 35"/>
                <a:gd name="T7" fmla="*/ 6 h 35"/>
                <a:gd name="T8" fmla="*/ 6 w 35"/>
                <a:gd name="T9" fmla="*/ 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5">
                  <a:moveTo>
                    <a:pt x="6" y="6"/>
                  </a:moveTo>
                  <a:cubicBezTo>
                    <a:pt x="0" y="12"/>
                    <a:pt x="0" y="23"/>
                    <a:pt x="6" y="29"/>
                  </a:cubicBezTo>
                  <a:cubicBezTo>
                    <a:pt x="13" y="35"/>
                    <a:pt x="22" y="35"/>
                    <a:pt x="28" y="29"/>
                  </a:cubicBezTo>
                  <a:cubicBezTo>
                    <a:pt x="35" y="23"/>
                    <a:pt x="34" y="12"/>
                    <a:pt x="28" y="6"/>
                  </a:cubicBezTo>
                  <a:cubicBezTo>
                    <a:pt x="22" y="0"/>
                    <a:pt x="12" y="0"/>
                    <a:pt x="6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2" name="Freeform 151"/>
            <p:cNvSpPr>
              <a:spLocks/>
            </p:cNvSpPr>
            <p:nvPr/>
          </p:nvSpPr>
          <p:spPr bwMode="auto">
            <a:xfrm>
              <a:off x="2620963" y="4086225"/>
              <a:ext cx="66675" cy="76200"/>
            </a:xfrm>
            <a:custGeom>
              <a:avLst/>
              <a:gdLst>
                <a:gd name="T0" fmla="*/ 4 w 21"/>
                <a:gd name="T1" fmla="*/ 4 h 24"/>
                <a:gd name="T2" fmla="*/ 4 w 21"/>
                <a:gd name="T3" fmla="*/ 20 h 24"/>
                <a:gd name="T4" fmla="*/ 17 w 21"/>
                <a:gd name="T5" fmla="*/ 20 h 24"/>
                <a:gd name="T6" fmla="*/ 17 w 21"/>
                <a:gd name="T7" fmla="*/ 4 h 24"/>
                <a:gd name="T8" fmla="*/ 4 w 21"/>
                <a:gd name="T9" fmla="*/ 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4">
                  <a:moveTo>
                    <a:pt x="4" y="4"/>
                  </a:moveTo>
                  <a:cubicBezTo>
                    <a:pt x="0" y="8"/>
                    <a:pt x="0" y="16"/>
                    <a:pt x="4" y="20"/>
                  </a:cubicBezTo>
                  <a:cubicBezTo>
                    <a:pt x="8" y="24"/>
                    <a:pt x="14" y="24"/>
                    <a:pt x="17" y="20"/>
                  </a:cubicBezTo>
                  <a:cubicBezTo>
                    <a:pt x="21" y="16"/>
                    <a:pt x="21" y="8"/>
                    <a:pt x="17" y="4"/>
                  </a:cubicBezTo>
                  <a:cubicBezTo>
                    <a:pt x="14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3" name="Freeform 152"/>
            <p:cNvSpPr>
              <a:spLocks/>
            </p:cNvSpPr>
            <p:nvPr/>
          </p:nvSpPr>
          <p:spPr bwMode="auto">
            <a:xfrm>
              <a:off x="2503488" y="3873500"/>
              <a:ext cx="69850" cy="69850"/>
            </a:xfrm>
            <a:custGeom>
              <a:avLst/>
              <a:gdLst>
                <a:gd name="T0" fmla="*/ 4 w 22"/>
                <a:gd name="T1" fmla="*/ 4 h 22"/>
                <a:gd name="T2" fmla="*/ 4 w 22"/>
                <a:gd name="T3" fmla="*/ 18 h 22"/>
                <a:gd name="T4" fmla="*/ 18 w 22"/>
                <a:gd name="T5" fmla="*/ 18 h 22"/>
                <a:gd name="T6" fmla="*/ 18 w 22"/>
                <a:gd name="T7" fmla="*/ 4 h 22"/>
                <a:gd name="T8" fmla="*/ 4 w 22"/>
                <a:gd name="T9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2">
                  <a:moveTo>
                    <a:pt x="4" y="4"/>
                  </a:moveTo>
                  <a:cubicBezTo>
                    <a:pt x="0" y="8"/>
                    <a:pt x="0" y="14"/>
                    <a:pt x="4" y="18"/>
                  </a:cubicBezTo>
                  <a:cubicBezTo>
                    <a:pt x="8" y="22"/>
                    <a:pt x="14" y="22"/>
                    <a:pt x="18" y="18"/>
                  </a:cubicBezTo>
                  <a:cubicBezTo>
                    <a:pt x="22" y="14"/>
                    <a:pt x="22" y="8"/>
                    <a:pt x="18" y="4"/>
                  </a:cubicBezTo>
                  <a:cubicBezTo>
                    <a:pt x="14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4" name="Freeform 153"/>
            <p:cNvSpPr>
              <a:spLocks/>
            </p:cNvSpPr>
            <p:nvPr/>
          </p:nvSpPr>
          <p:spPr bwMode="auto">
            <a:xfrm>
              <a:off x="2222500" y="3663950"/>
              <a:ext cx="68263" cy="69850"/>
            </a:xfrm>
            <a:custGeom>
              <a:avLst/>
              <a:gdLst>
                <a:gd name="T0" fmla="*/ 4 w 22"/>
                <a:gd name="T1" fmla="*/ 4 h 22"/>
                <a:gd name="T2" fmla="*/ 4 w 22"/>
                <a:gd name="T3" fmla="*/ 18 h 22"/>
                <a:gd name="T4" fmla="*/ 18 w 22"/>
                <a:gd name="T5" fmla="*/ 18 h 22"/>
                <a:gd name="T6" fmla="*/ 18 w 22"/>
                <a:gd name="T7" fmla="*/ 4 h 22"/>
                <a:gd name="T8" fmla="*/ 4 w 22"/>
                <a:gd name="T9" fmla="*/ 4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2">
                  <a:moveTo>
                    <a:pt x="4" y="4"/>
                  </a:moveTo>
                  <a:cubicBezTo>
                    <a:pt x="0" y="8"/>
                    <a:pt x="0" y="14"/>
                    <a:pt x="4" y="18"/>
                  </a:cubicBezTo>
                  <a:cubicBezTo>
                    <a:pt x="8" y="22"/>
                    <a:pt x="14" y="22"/>
                    <a:pt x="18" y="18"/>
                  </a:cubicBezTo>
                  <a:cubicBezTo>
                    <a:pt x="22" y="14"/>
                    <a:pt x="22" y="8"/>
                    <a:pt x="18" y="4"/>
                  </a:cubicBezTo>
                  <a:cubicBezTo>
                    <a:pt x="14" y="0"/>
                    <a:pt x="8" y="0"/>
                    <a:pt x="4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5" name="Freeform 154"/>
            <p:cNvSpPr>
              <a:spLocks noEditPoints="1"/>
            </p:cNvSpPr>
            <p:nvPr/>
          </p:nvSpPr>
          <p:spPr bwMode="auto">
            <a:xfrm>
              <a:off x="1406525" y="3956050"/>
              <a:ext cx="631825" cy="695325"/>
            </a:xfrm>
            <a:custGeom>
              <a:avLst/>
              <a:gdLst>
                <a:gd name="T0" fmla="*/ 346 w 398"/>
                <a:gd name="T1" fmla="*/ 152 h 438"/>
                <a:gd name="T2" fmla="*/ 334 w 398"/>
                <a:gd name="T3" fmla="*/ 158 h 438"/>
                <a:gd name="T4" fmla="*/ 304 w 398"/>
                <a:gd name="T5" fmla="*/ 96 h 438"/>
                <a:gd name="T6" fmla="*/ 226 w 398"/>
                <a:gd name="T7" fmla="*/ 118 h 438"/>
                <a:gd name="T8" fmla="*/ 228 w 398"/>
                <a:gd name="T9" fmla="*/ 104 h 438"/>
                <a:gd name="T10" fmla="*/ 284 w 398"/>
                <a:gd name="T11" fmla="*/ 56 h 438"/>
                <a:gd name="T12" fmla="*/ 224 w 398"/>
                <a:gd name="T13" fmla="*/ 0 h 438"/>
                <a:gd name="T14" fmla="*/ 164 w 398"/>
                <a:gd name="T15" fmla="*/ 44 h 438"/>
                <a:gd name="T16" fmla="*/ 148 w 398"/>
                <a:gd name="T17" fmla="*/ 58 h 438"/>
                <a:gd name="T18" fmla="*/ 114 w 398"/>
                <a:gd name="T19" fmla="*/ 150 h 438"/>
                <a:gd name="T20" fmla="*/ 104 w 398"/>
                <a:gd name="T21" fmla="*/ 140 h 438"/>
                <a:gd name="T22" fmla="*/ 94 w 398"/>
                <a:gd name="T23" fmla="*/ 64 h 438"/>
                <a:gd name="T24" fmla="*/ 20 w 398"/>
                <a:gd name="T25" fmla="*/ 94 h 438"/>
                <a:gd name="T26" fmla="*/ 20 w 398"/>
                <a:gd name="T27" fmla="*/ 160 h 438"/>
                <a:gd name="T28" fmla="*/ 22 w 398"/>
                <a:gd name="T29" fmla="*/ 182 h 438"/>
                <a:gd name="T30" fmla="*/ 92 w 398"/>
                <a:gd name="T31" fmla="*/ 254 h 438"/>
                <a:gd name="T32" fmla="*/ 82 w 398"/>
                <a:gd name="T33" fmla="*/ 262 h 438"/>
                <a:gd name="T34" fmla="*/ 8 w 398"/>
                <a:gd name="T35" fmla="*/ 234 h 438"/>
                <a:gd name="T36" fmla="*/ 4 w 398"/>
                <a:gd name="T37" fmla="*/ 316 h 438"/>
                <a:gd name="T38" fmla="*/ 62 w 398"/>
                <a:gd name="T39" fmla="*/ 344 h 438"/>
                <a:gd name="T40" fmla="*/ 82 w 398"/>
                <a:gd name="T41" fmla="*/ 352 h 438"/>
                <a:gd name="T42" fmla="*/ 166 w 398"/>
                <a:gd name="T43" fmla="*/ 338 h 438"/>
                <a:gd name="T44" fmla="*/ 108 w 398"/>
                <a:gd name="T45" fmla="*/ 374 h 438"/>
                <a:gd name="T46" fmla="*/ 100 w 398"/>
                <a:gd name="T47" fmla="*/ 392 h 438"/>
                <a:gd name="T48" fmla="*/ 150 w 398"/>
                <a:gd name="T49" fmla="*/ 434 h 438"/>
                <a:gd name="T50" fmla="*/ 222 w 398"/>
                <a:gd name="T51" fmla="*/ 426 h 438"/>
                <a:gd name="T52" fmla="*/ 182 w 398"/>
                <a:gd name="T53" fmla="*/ 354 h 438"/>
                <a:gd name="T54" fmla="*/ 184 w 398"/>
                <a:gd name="T55" fmla="*/ 340 h 438"/>
                <a:gd name="T56" fmla="*/ 270 w 398"/>
                <a:gd name="T57" fmla="*/ 368 h 438"/>
                <a:gd name="T58" fmla="*/ 282 w 398"/>
                <a:gd name="T59" fmla="*/ 384 h 438"/>
                <a:gd name="T60" fmla="*/ 362 w 398"/>
                <a:gd name="T61" fmla="*/ 382 h 438"/>
                <a:gd name="T62" fmla="*/ 382 w 398"/>
                <a:gd name="T63" fmla="*/ 306 h 438"/>
                <a:gd name="T64" fmla="*/ 304 w 398"/>
                <a:gd name="T65" fmla="*/ 296 h 438"/>
                <a:gd name="T66" fmla="*/ 294 w 398"/>
                <a:gd name="T67" fmla="*/ 286 h 438"/>
                <a:gd name="T68" fmla="*/ 312 w 398"/>
                <a:gd name="T69" fmla="*/ 188 h 438"/>
                <a:gd name="T70" fmla="*/ 326 w 398"/>
                <a:gd name="T71" fmla="*/ 182 h 438"/>
                <a:gd name="T72" fmla="*/ 398 w 398"/>
                <a:gd name="T73" fmla="*/ 200 h 438"/>
                <a:gd name="T74" fmla="*/ 222 w 398"/>
                <a:gd name="T75" fmla="*/ 138 h 438"/>
                <a:gd name="T76" fmla="*/ 216 w 398"/>
                <a:gd name="T77" fmla="*/ 180 h 438"/>
                <a:gd name="T78" fmla="*/ 196 w 398"/>
                <a:gd name="T79" fmla="*/ 176 h 438"/>
                <a:gd name="T80" fmla="*/ 202 w 398"/>
                <a:gd name="T81" fmla="*/ 138 h 438"/>
                <a:gd name="T82" fmla="*/ 158 w 398"/>
                <a:gd name="T83" fmla="*/ 206 h 438"/>
                <a:gd name="T84" fmla="*/ 120 w 398"/>
                <a:gd name="T85" fmla="*/ 182 h 438"/>
                <a:gd name="T86" fmla="*/ 162 w 398"/>
                <a:gd name="T87" fmla="*/ 248 h 438"/>
                <a:gd name="T88" fmla="*/ 174 w 398"/>
                <a:gd name="T89" fmla="*/ 234 h 438"/>
                <a:gd name="T90" fmla="*/ 234 w 398"/>
                <a:gd name="T91" fmla="*/ 208 h 438"/>
                <a:gd name="T92" fmla="*/ 174 w 398"/>
                <a:gd name="T93" fmla="*/ 234 h 438"/>
                <a:gd name="T94" fmla="*/ 234 w 398"/>
                <a:gd name="T95" fmla="*/ 256 h 438"/>
                <a:gd name="T96" fmla="*/ 274 w 398"/>
                <a:gd name="T97" fmla="*/ 268 h 438"/>
                <a:gd name="T98" fmla="*/ 282 w 398"/>
                <a:gd name="T99" fmla="*/ 202 h 4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398" h="438">
                  <a:moveTo>
                    <a:pt x="394" y="150"/>
                  </a:moveTo>
                  <a:lnTo>
                    <a:pt x="388" y="132"/>
                  </a:lnTo>
                  <a:lnTo>
                    <a:pt x="346" y="152"/>
                  </a:lnTo>
                  <a:lnTo>
                    <a:pt x="350" y="90"/>
                  </a:lnTo>
                  <a:lnTo>
                    <a:pt x="338" y="96"/>
                  </a:lnTo>
                  <a:lnTo>
                    <a:pt x="334" y="158"/>
                  </a:lnTo>
                  <a:lnTo>
                    <a:pt x="314" y="168"/>
                  </a:lnTo>
                  <a:lnTo>
                    <a:pt x="318" y="90"/>
                  </a:lnTo>
                  <a:lnTo>
                    <a:pt x="304" y="96"/>
                  </a:lnTo>
                  <a:lnTo>
                    <a:pt x="300" y="172"/>
                  </a:lnTo>
                  <a:lnTo>
                    <a:pt x="296" y="174"/>
                  </a:lnTo>
                  <a:lnTo>
                    <a:pt x="226" y="118"/>
                  </a:lnTo>
                  <a:lnTo>
                    <a:pt x="284" y="96"/>
                  </a:lnTo>
                  <a:lnTo>
                    <a:pt x="282" y="86"/>
                  </a:lnTo>
                  <a:lnTo>
                    <a:pt x="228" y="104"/>
                  </a:lnTo>
                  <a:lnTo>
                    <a:pt x="230" y="86"/>
                  </a:lnTo>
                  <a:lnTo>
                    <a:pt x="288" y="66"/>
                  </a:lnTo>
                  <a:lnTo>
                    <a:pt x="284" y="56"/>
                  </a:lnTo>
                  <a:lnTo>
                    <a:pt x="232" y="74"/>
                  </a:lnTo>
                  <a:lnTo>
                    <a:pt x="240" y="6"/>
                  </a:lnTo>
                  <a:lnTo>
                    <a:pt x="224" y="0"/>
                  </a:lnTo>
                  <a:lnTo>
                    <a:pt x="214" y="68"/>
                  </a:lnTo>
                  <a:lnTo>
                    <a:pt x="166" y="32"/>
                  </a:lnTo>
                  <a:lnTo>
                    <a:pt x="164" y="44"/>
                  </a:lnTo>
                  <a:lnTo>
                    <a:pt x="212" y="82"/>
                  </a:lnTo>
                  <a:lnTo>
                    <a:pt x="210" y="106"/>
                  </a:lnTo>
                  <a:lnTo>
                    <a:pt x="148" y="58"/>
                  </a:lnTo>
                  <a:lnTo>
                    <a:pt x="146" y="72"/>
                  </a:lnTo>
                  <a:lnTo>
                    <a:pt x="198" y="114"/>
                  </a:lnTo>
                  <a:lnTo>
                    <a:pt x="114" y="150"/>
                  </a:lnTo>
                  <a:lnTo>
                    <a:pt x="128" y="88"/>
                  </a:lnTo>
                  <a:lnTo>
                    <a:pt x="118" y="84"/>
                  </a:lnTo>
                  <a:lnTo>
                    <a:pt x="104" y="140"/>
                  </a:lnTo>
                  <a:lnTo>
                    <a:pt x="90" y="132"/>
                  </a:lnTo>
                  <a:lnTo>
                    <a:pt x="106" y="68"/>
                  </a:lnTo>
                  <a:lnTo>
                    <a:pt x="94" y="64"/>
                  </a:lnTo>
                  <a:lnTo>
                    <a:pt x="80" y="124"/>
                  </a:lnTo>
                  <a:lnTo>
                    <a:pt x="34" y="82"/>
                  </a:lnTo>
                  <a:lnTo>
                    <a:pt x="20" y="94"/>
                  </a:lnTo>
                  <a:lnTo>
                    <a:pt x="62" y="134"/>
                  </a:lnTo>
                  <a:lnTo>
                    <a:pt x="10" y="152"/>
                  </a:lnTo>
                  <a:lnTo>
                    <a:pt x="20" y="160"/>
                  </a:lnTo>
                  <a:lnTo>
                    <a:pt x="74" y="140"/>
                  </a:lnTo>
                  <a:lnTo>
                    <a:pt x="92" y="158"/>
                  </a:lnTo>
                  <a:lnTo>
                    <a:pt x="22" y="182"/>
                  </a:lnTo>
                  <a:lnTo>
                    <a:pt x="34" y="192"/>
                  </a:lnTo>
                  <a:lnTo>
                    <a:pt x="100" y="168"/>
                  </a:lnTo>
                  <a:lnTo>
                    <a:pt x="92" y="254"/>
                  </a:lnTo>
                  <a:lnTo>
                    <a:pt x="44" y="216"/>
                  </a:lnTo>
                  <a:lnTo>
                    <a:pt x="34" y="224"/>
                  </a:lnTo>
                  <a:lnTo>
                    <a:pt x="82" y="262"/>
                  </a:lnTo>
                  <a:lnTo>
                    <a:pt x="64" y="268"/>
                  </a:lnTo>
                  <a:lnTo>
                    <a:pt x="16" y="228"/>
                  </a:lnTo>
                  <a:lnTo>
                    <a:pt x="8" y="234"/>
                  </a:lnTo>
                  <a:lnTo>
                    <a:pt x="54" y="274"/>
                  </a:lnTo>
                  <a:lnTo>
                    <a:pt x="0" y="296"/>
                  </a:lnTo>
                  <a:lnTo>
                    <a:pt x="4" y="316"/>
                  </a:lnTo>
                  <a:lnTo>
                    <a:pt x="56" y="292"/>
                  </a:lnTo>
                  <a:lnTo>
                    <a:pt x="50" y="350"/>
                  </a:lnTo>
                  <a:lnTo>
                    <a:pt x="62" y="344"/>
                  </a:lnTo>
                  <a:lnTo>
                    <a:pt x="68" y="288"/>
                  </a:lnTo>
                  <a:lnTo>
                    <a:pt x="90" y="282"/>
                  </a:lnTo>
                  <a:lnTo>
                    <a:pt x="82" y="352"/>
                  </a:lnTo>
                  <a:lnTo>
                    <a:pt x="94" y="346"/>
                  </a:lnTo>
                  <a:lnTo>
                    <a:pt x="104" y="278"/>
                  </a:lnTo>
                  <a:lnTo>
                    <a:pt x="166" y="338"/>
                  </a:lnTo>
                  <a:lnTo>
                    <a:pt x="166" y="340"/>
                  </a:lnTo>
                  <a:lnTo>
                    <a:pt x="104" y="362"/>
                  </a:lnTo>
                  <a:lnTo>
                    <a:pt x="108" y="374"/>
                  </a:lnTo>
                  <a:lnTo>
                    <a:pt x="164" y="354"/>
                  </a:lnTo>
                  <a:lnTo>
                    <a:pt x="160" y="372"/>
                  </a:lnTo>
                  <a:lnTo>
                    <a:pt x="100" y="392"/>
                  </a:lnTo>
                  <a:lnTo>
                    <a:pt x="104" y="402"/>
                  </a:lnTo>
                  <a:lnTo>
                    <a:pt x="158" y="384"/>
                  </a:lnTo>
                  <a:lnTo>
                    <a:pt x="150" y="434"/>
                  </a:lnTo>
                  <a:lnTo>
                    <a:pt x="166" y="438"/>
                  </a:lnTo>
                  <a:lnTo>
                    <a:pt x="176" y="390"/>
                  </a:lnTo>
                  <a:lnTo>
                    <a:pt x="222" y="426"/>
                  </a:lnTo>
                  <a:lnTo>
                    <a:pt x="224" y="414"/>
                  </a:lnTo>
                  <a:lnTo>
                    <a:pt x="180" y="378"/>
                  </a:lnTo>
                  <a:lnTo>
                    <a:pt x="182" y="354"/>
                  </a:lnTo>
                  <a:lnTo>
                    <a:pt x="242" y="400"/>
                  </a:lnTo>
                  <a:lnTo>
                    <a:pt x="244" y="386"/>
                  </a:lnTo>
                  <a:lnTo>
                    <a:pt x="184" y="340"/>
                  </a:lnTo>
                  <a:lnTo>
                    <a:pt x="276" y="302"/>
                  </a:lnTo>
                  <a:lnTo>
                    <a:pt x="258" y="364"/>
                  </a:lnTo>
                  <a:lnTo>
                    <a:pt x="270" y="368"/>
                  </a:lnTo>
                  <a:lnTo>
                    <a:pt x="288" y="308"/>
                  </a:lnTo>
                  <a:lnTo>
                    <a:pt x="300" y="320"/>
                  </a:lnTo>
                  <a:lnTo>
                    <a:pt x="282" y="384"/>
                  </a:lnTo>
                  <a:lnTo>
                    <a:pt x="292" y="388"/>
                  </a:lnTo>
                  <a:lnTo>
                    <a:pt x="310" y="330"/>
                  </a:lnTo>
                  <a:lnTo>
                    <a:pt x="362" y="382"/>
                  </a:lnTo>
                  <a:lnTo>
                    <a:pt x="376" y="374"/>
                  </a:lnTo>
                  <a:lnTo>
                    <a:pt x="328" y="322"/>
                  </a:lnTo>
                  <a:lnTo>
                    <a:pt x="382" y="306"/>
                  </a:lnTo>
                  <a:lnTo>
                    <a:pt x="372" y="298"/>
                  </a:lnTo>
                  <a:lnTo>
                    <a:pt x="320" y="312"/>
                  </a:lnTo>
                  <a:lnTo>
                    <a:pt x="304" y="296"/>
                  </a:lnTo>
                  <a:lnTo>
                    <a:pt x="372" y="276"/>
                  </a:lnTo>
                  <a:lnTo>
                    <a:pt x="360" y="266"/>
                  </a:lnTo>
                  <a:lnTo>
                    <a:pt x="294" y="286"/>
                  </a:lnTo>
                  <a:lnTo>
                    <a:pt x="294" y="286"/>
                  </a:lnTo>
                  <a:lnTo>
                    <a:pt x="306" y="192"/>
                  </a:lnTo>
                  <a:lnTo>
                    <a:pt x="312" y="188"/>
                  </a:lnTo>
                  <a:lnTo>
                    <a:pt x="364" y="226"/>
                  </a:lnTo>
                  <a:lnTo>
                    <a:pt x="372" y="218"/>
                  </a:lnTo>
                  <a:lnTo>
                    <a:pt x="326" y="182"/>
                  </a:lnTo>
                  <a:lnTo>
                    <a:pt x="342" y="172"/>
                  </a:lnTo>
                  <a:lnTo>
                    <a:pt x="390" y="208"/>
                  </a:lnTo>
                  <a:lnTo>
                    <a:pt x="398" y="200"/>
                  </a:lnTo>
                  <a:lnTo>
                    <a:pt x="352" y="168"/>
                  </a:lnTo>
                  <a:lnTo>
                    <a:pt x="394" y="150"/>
                  </a:lnTo>
                  <a:close/>
                  <a:moveTo>
                    <a:pt x="222" y="138"/>
                  </a:moveTo>
                  <a:lnTo>
                    <a:pt x="272" y="186"/>
                  </a:lnTo>
                  <a:lnTo>
                    <a:pt x="244" y="198"/>
                  </a:lnTo>
                  <a:lnTo>
                    <a:pt x="216" y="180"/>
                  </a:lnTo>
                  <a:lnTo>
                    <a:pt x="222" y="138"/>
                  </a:lnTo>
                  <a:close/>
                  <a:moveTo>
                    <a:pt x="202" y="138"/>
                  </a:moveTo>
                  <a:lnTo>
                    <a:pt x="196" y="176"/>
                  </a:lnTo>
                  <a:lnTo>
                    <a:pt x="166" y="194"/>
                  </a:lnTo>
                  <a:lnTo>
                    <a:pt x="132" y="168"/>
                  </a:lnTo>
                  <a:lnTo>
                    <a:pt x="202" y="138"/>
                  </a:lnTo>
                  <a:close/>
                  <a:moveTo>
                    <a:pt x="120" y="182"/>
                  </a:moveTo>
                  <a:lnTo>
                    <a:pt x="156" y="206"/>
                  </a:lnTo>
                  <a:lnTo>
                    <a:pt x="158" y="206"/>
                  </a:lnTo>
                  <a:lnTo>
                    <a:pt x="156" y="228"/>
                  </a:lnTo>
                  <a:lnTo>
                    <a:pt x="114" y="250"/>
                  </a:lnTo>
                  <a:lnTo>
                    <a:pt x="120" y="182"/>
                  </a:lnTo>
                  <a:close/>
                  <a:moveTo>
                    <a:pt x="170" y="310"/>
                  </a:moveTo>
                  <a:lnTo>
                    <a:pt x="120" y="266"/>
                  </a:lnTo>
                  <a:lnTo>
                    <a:pt x="162" y="248"/>
                  </a:lnTo>
                  <a:lnTo>
                    <a:pt x="180" y="268"/>
                  </a:lnTo>
                  <a:lnTo>
                    <a:pt x="170" y="310"/>
                  </a:lnTo>
                  <a:close/>
                  <a:moveTo>
                    <a:pt x="174" y="234"/>
                  </a:moveTo>
                  <a:lnTo>
                    <a:pt x="178" y="202"/>
                  </a:lnTo>
                  <a:lnTo>
                    <a:pt x="204" y="190"/>
                  </a:lnTo>
                  <a:lnTo>
                    <a:pt x="234" y="208"/>
                  </a:lnTo>
                  <a:lnTo>
                    <a:pt x="230" y="238"/>
                  </a:lnTo>
                  <a:lnTo>
                    <a:pt x="194" y="256"/>
                  </a:lnTo>
                  <a:lnTo>
                    <a:pt x="174" y="234"/>
                  </a:lnTo>
                  <a:close/>
                  <a:moveTo>
                    <a:pt x="188" y="316"/>
                  </a:moveTo>
                  <a:lnTo>
                    <a:pt x="196" y="274"/>
                  </a:lnTo>
                  <a:lnTo>
                    <a:pt x="234" y="256"/>
                  </a:lnTo>
                  <a:lnTo>
                    <a:pt x="264" y="286"/>
                  </a:lnTo>
                  <a:lnTo>
                    <a:pt x="188" y="316"/>
                  </a:lnTo>
                  <a:close/>
                  <a:moveTo>
                    <a:pt x="274" y="268"/>
                  </a:moveTo>
                  <a:lnTo>
                    <a:pt x="246" y="242"/>
                  </a:lnTo>
                  <a:lnTo>
                    <a:pt x="250" y="218"/>
                  </a:lnTo>
                  <a:lnTo>
                    <a:pt x="282" y="202"/>
                  </a:lnTo>
                  <a:lnTo>
                    <a:pt x="274" y="268"/>
                  </a:lnTo>
                  <a:close/>
                </a:path>
              </a:pathLst>
            </a:custGeom>
            <a:solidFill>
              <a:srgbClr val="85D9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rgbClr val="7ED7F6"/>
                </a:solidFill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11797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9FE0F8"/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rgbClr val="9FE0F8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dirty="0" smtClean="0"/>
              <a:t>29</a:t>
            </a:r>
            <a:endParaRPr dirty="0"/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 lvl="0">
              <a:defRPr sz="1200" spc="-50">
                <a:solidFill>
                  <a:srgbClr val="9FE0F8"/>
                </a:solidFill>
              </a:defRPr>
            </a:lvl1pPr>
          </a:lstStyle>
          <a:p>
            <a:pPr lvl="0"/>
            <a:r>
              <a:rPr lang="en-US" dirty="0" smtClean="0"/>
              <a:t>30</a:t>
            </a:r>
            <a:endParaRPr dirty="0"/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kern="1200" spc="-5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1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  <a:endParaRPr dirty="0"/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8241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26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27</a:t>
            </a:r>
            <a:endParaRPr dirty="0"/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9FE0F8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rgbClr val="9FE0F8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8018731" y="470001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FE0F8"/>
                </a:solidFill>
              </a:rPr>
              <a:t>03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9FE0F8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rgbClr val="9FE0F8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05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06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07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08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09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11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rgbClr val="9FE0F8"/>
                </a:solidFill>
              </a:rPr>
              <a:t>10</a:t>
            </a:r>
            <a:endParaRPr sz="1200" spc="-50" dirty="0">
              <a:solidFill>
                <a:srgbClr val="9FE0F8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2C507C"/>
                </a:solidFill>
              </a:rPr>
              <a:t>February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dirty="0" smtClean="0">
                <a:solidFill>
                  <a:srgbClr val="7ED7F6"/>
                </a:solidFill>
              </a:rPr>
              <a:t>2018</a:t>
            </a:r>
            <a:endParaRPr sz="7200" cap="all" spc="-300" baseline="0" dirty="0">
              <a:solidFill>
                <a:srgbClr val="7ED7F6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C00000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14600" y="259265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 userDrawn="1"/>
        </p:nvCxnSpPr>
        <p:spPr>
          <a:xfrm flipV="1">
            <a:off x="7086600" y="572512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652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oup 94" descr="Rainbow spanning between two clouds across a field of four-leaf clovers"/>
          <p:cNvGrpSpPr>
            <a:grpSpLocks noChangeAspect="1"/>
          </p:cNvGrpSpPr>
          <p:nvPr/>
        </p:nvGrpSpPr>
        <p:grpSpPr bwMode="auto">
          <a:xfrm>
            <a:off x="1588" y="0"/>
            <a:ext cx="9140825" cy="6858000"/>
            <a:chOff x="1" y="0"/>
            <a:chExt cx="5758" cy="4320"/>
          </a:xfrm>
        </p:grpSpPr>
        <p:sp>
          <p:nvSpPr>
            <p:cNvPr id="189" name="AutoShape 93"/>
            <p:cNvSpPr>
              <a:spLocks noChangeAspect="1" noChangeArrowheads="1" noTextEdit="1"/>
            </p:cNvSpPr>
            <p:nvPr/>
          </p:nvSpPr>
          <p:spPr bwMode="auto">
            <a:xfrm>
              <a:off x="1" y="0"/>
              <a:ext cx="575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189"/>
            <p:cNvSpPr>
              <a:spLocks/>
            </p:cNvSpPr>
            <p:nvPr/>
          </p:nvSpPr>
          <p:spPr bwMode="auto">
            <a:xfrm>
              <a:off x="4749" y="156"/>
              <a:ext cx="1010" cy="1080"/>
            </a:xfrm>
            <a:custGeom>
              <a:avLst/>
              <a:gdLst>
                <a:gd name="T0" fmla="*/ 425 w 505"/>
                <a:gd name="T1" fmla="*/ 151 h 540"/>
                <a:gd name="T2" fmla="*/ 309 w 505"/>
                <a:gd name="T3" fmla="*/ 7 h 540"/>
                <a:gd name="T4" fmla="*/ 231 w 505"/>
                <a:gd name="T5" fmla="*/ 96 h 540"/>
                <a:gd name="T6" fmla="*/ 80 w 505"/>
                <a:gd name="T7" fmla="*/ 140 h 540"/>
                <a:gd name="T8" fmla="*/ 106 w 505"/>
                <a:gd name="T9" fmla="*/ 320 h 540"/>
                <a:gd name="T10" fmla="*/ 138 w 505"/>
                <a:gd name="T11" fmla="*/ 435 h 540"/>
                <a:gd name="T12" fmla="*/ 240 w 505"/>
                <a:gd name="T13" fmla="*/ 418 h 540"/>
                <a:gd name="T14" fmla="*/ 365 w 505"/>
                <a:gd name="T15" fmla="*/ 527 h 540"/>
                <a:gd name="T16" fmla="*/ 445 w 505"/>
                <a:gd name="T17" fmla="*/ 438 h 540"/>
                <a:gd name="T18" fmla="*/ 505 w 505"/>
                <a:gd name="T19" fmla="*/ 466 h 540"/>
                <a:gd name="T20" fmla="*/ 505 w 505"/>
                <a:gd name="T21" fmla="*/ 99 h 540"/>
                <a:gd name="T22" fmla="*/ 425 w 505"/>
                <a:gd name="T23" fmla="*/ 151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05" h="540">
                  <a:moveTo>
                    <a:pt x="425" y="151"/>
                  </a:moveTo>
                  <a:cubicBezTo>
                    <a:pt x="425" y="151"/>
                    <a:pt x="458" y="0"/>
                    <a:pt x="309" y="7"/>
                  </a:cubicBezTo>
                  <a:cubicBezTo>
                    <a:pt x="236" y="10"/>
                    <a:pt x="231" y="96"/>
                    <a:pt x="231" y="96"/>
                  </a:cubicBezTo>
                  <a:cubicBezTo>
                    <a:pt x="231" y="96"/>
                    <a:pt x="129" y="70"/>
                    <a:pt x="80" y="140"/>
                  </a:cubicBezTo>
                  <a:cubicBezTo>
                    <a:pt x="0" y="256"/>
                    <a:pt x="106" y="320"/>
                    <a:pt x="106" y="320"/>
                  </a:cubicBezTo>
                  <a:cubicBezTo>
                    <a:pt x="106" y="320"/>
                    <a:pt x="78" y="388"/>
                    <a:pt x="138" y="435"/>
                  </a:cubicBezTo>
                  <a:cubicBezTo>
                    <a:pt x="199" y="483"/>
                    <a:pt x="240" y="418"/>
                    <a:pt x="240" y="418"/>
                  </a:cubicBezTo>
                  <a:cubicBezTo>
                    <a:pt x="240" y="418"/>
                    <a:pt x="234" y="540"/>
                    <a:pt x="365" y="527"/>
                  </a:cubicBezTo>
                  <a:cubicBezTo>
                    <a:pt x="451" y="518"/>
                    <a:pt x="445" y="438"/>
                    <a:pt x="445" y="438"/>
                  </a:cubicBezTo>
                  <a:cubicBezTo>
                    <a:pt x="455" y="450"/>
                    <a:pt x="478" y="460"/>
                    <a:pt x="505" y="466"/>
                  </a:cubicBezTo>
                  <a:cubicBezTo>
                    <a:pt x="505" y="99"/>
                    <a:pt x="505" y="99"/>
                    <a:pt x="505" y="99"/>
                  </a:cubicBezTo>
                  <a:cubicBezTo>
                    <a:pt x="456" y="102"/>
                    <a:pt x="425" y="151"/>
                    <a:pt x="425" y="1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190"/>
            <p:cNvSpPr>
              <a:spLocks/>
            </p:cNvSpPr>
            <p:nvPr/>
          </p:nvSpPr>
          <p:spPr bwMode="auto">
            <a:xfrm>
              <a:off x="5693" y="586"/>
              <a:ext cx="66" cy="66"/>
            </a:xfrm>
            <a:custGeom>
              <a:avLst/>
              <a:gdLst>
                <a:gd name="T0" fmla="*/ 4 w 33"/>
                <a:gd name="T1" fmla="*/ 0 h 33"/>
                <a:gd name="T2" fmla="*/ 0 w 33"/>
                <a:gd name="T3" fmla="*/ 3 h 33"/>
                <a:gd name="T4" fmla="*/ 0 w 33"/>
                <a:gd name="T5" fmla="*/ 3 h 33"/>
                <a:gd name="T6" fmla="*/ 2 w 33"/>
                <a:gd name="T7" fmla="*/ 8 h 33"/>
                <a:gd name="T8" fmla="*/ 6 w 33"/>
                <a:gd name="T9" fmla="*/ 15 h 33"/>
                <a:gd name="T10" fmla="*/ 33 w 33"/>
                <a:gd name="T11" fmla="*/ 33 h 33"/>
                <a:gd name="T12" fmla="*/ 33 w 33"/>
                <a:gd name="T13" fmla="*/ 16 h 33"/>
                <a:gd name="T14" fmla="*/ 4 w 33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33">
                  <a:moveTo>
                    <a:pt x="4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4"/>
                    <a:pt x="2" y="6"/>
                    <a:pt x="2" y="8"/>
                  </a:cubicBezTo>
                  <a:cubicBezTo>
                    <a:pt x="3" y="11"/>
                    <a:pt x="4" y="13"/>
                    <a:pt x="6" y="15"/>
                  </a:cubicBezTo>
                  <a:cubicBezTo>
                    <a:pt x="13" y="24"/>
                    <a:pt x="23" y="30"/>
                    <a:pt x="33" y="33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22" y="15"/>
                    <a:pt x="12" y="9"/>
                    <a:pt x="4" y="0"/>
                  </a:cubicBezTo>
                  <a:close/>
                </a:path>
              </a:pathLst>
            </a:custGeom>
            <a:solidFill>
              <a:srgbClr val="9FD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191"/>
            <p:cNvSpPr>
              <a:spLocks/>
            </p:cNvSpPr>
            <p:nvPr/>
          </p:nvSpPr>
          <p:spPr bwMode="auto">
            <a:xfrm>
              <a:off x="4871" y="206"/>
              <a:ext cx="888" cy="588"/>
            </a:xfrm>
            <a:custGeom>
              <a:avLst/>
              <a:gdLst>
                <a:gd name="T0" fmla="*/ 366 w 444"/>
                <a:gd name="T1" fmla="*/ 129 h 294"/>
                <a:gd name="T2" fmla="*/ 338 w 444"/>
                <a:gd name="T3" fmla="*/ 31 h 294"/>
                <a:gd name="T4" fmla="*/ 263 w 444"/>
                <a:gd name="T5" fmla="*/ 0 h 294"/>
                <a:gd name="T6" fmla="*/ 205 w 444"/>
                <a:gd name="T7" fmla="*/ 22 h 294"/>
                <a:gd name="T8" fmla="*/ 179 w 444"/>
                <a:gd name="T9" fmla="*/ 72 h 294"/>
                <a:gd name="T10" fmla="*/ 176 w 444"/>
                <a:gd name="T11" fmla="*/ 96 h 294"/>
                <a:gd name="T12" fmla="*/ 175 w 444"/>
                <a:gd name="T13" fmla="*/ 98 h 294"/>
                <a:gd name="T14" fmla="*/ 174 w 444"/>
                <a:gd name="T15" fmla="*/ 105 h 294"/>
                <a:gd name="T16" fmla="*/ 112 w 444"/>
                <a:gd name="T17" fmla="*/ 88 h 294"/>
                <a:gd name="T18" fmla="*/ 24 w 444"/>
                <a:gd name="T19" fmla="*/ 130 h 294"/>
                <a:gd name="T20" fmla="*/ 10 w 444"/>
                <a:gd name="T21" fmla="*/ 227 h 294"/>
                <a:gd name="T22" fmla="*/ 46 w 444"/>
                <a:gd name="T23" fmla="*/ 294 h 294"/>
                <a:gd name="T24" fmla="*/ 46 w 444"/>
                <a:gd name="T25" fmla="*/ 294 h 294"/>
                <a:gd name="T26" fmla="*/ 50 w 444"/>
                <a:gd name="T27" fmla="*/ 291 h 294"/>
                <a:gd name="T28" fmla="*/ 48 w 444"/>
                <a:gd name="T29" fmla="*/ 286 h 294"/>
                <a:gd name="T30" fmla="*/ 44 w 444"/>
                <a:gd name="T31" fmla="*/ 279 h 294"/>
                <a:gd name="T32" fmla="*/ 16 w 444"/>
                <a:gd name="T33" fmla="*/ 199 h 294"/>
                <a:gd name="T34" fmla="*/ 42 w 444"/>
                <a:gd name="T35" fmla="*/ 135 h 294"/>
                <a:gd name="T36" fmla="*/ 113 w 444"/>
                <a:gd name="T37" fmla="*/ 107 h 294"/>
                <a:gd name="T38" fmla="*/ 120 w 444"/>
                <a:gd name="T39" fmla="*/ 107 h 294"/>
                <a:gd name="T40" fmla="*/ 158 w 444"/>
                <a:gd name="T41" fmla="*/ 113 h 294"/>
                <a:gd name="T42" fmla="*/ 176 w 444"/>
                <a:gd name="T43" fmla="*/ 121 h 294"/>
                <a:gd name="T44" fmla="*/ 178 w 444"/>
                <a:gd name="T45" fmla="*/ 123 h 294"/>
                <a:gd name="T46" fmla="*/ 182 w 444"/>
                <a:gd name="T47" fmla="*/ 125 h 294"/>
                <a:gd name="T48" fmla="*/ 186 w 444"/>
                <a:gd name="T49" fmla="*/ 119 h 294"/>
                <a:gd name="T50" fmla="*/ 221 w 444"/>
                <a:gd name="T51" fmla="*/ 32 h 294"/>
                <a:gd name="T52" fmla="*/ 270 w 444"/>
                <a:gd name="T53" fmla="*/ 17 h 294"/>
                <a:gd name="T54" fmla="*/ 344 w 444"/>
                <a:gd name="T55" fmla="*/ 55 h 294"/>
                <a:gd name="T56" fmla="*/ 347 w 444"/>
                <a:gd name="T57" fmla="*/ 59 h 294"/>
                <a:gd name="T58" fmla="*/ 348 w 444"/>
                <a:gd name="T59" fmla="*/ 62 h 294"/>
                <a:gd name="T60" fmla="*/ 350 w 444"/>
                <a:gd name="T61" fmla="*/ 68 h 294"/>
                <a:gd name="T62" fmla="*/ 353 w 444"/>
                <a:gd name="T63" fmla="*/ 82 h 294"/>
                <a:gd name="T64" fmla="*/ 355 w 444"/>
                <a:gd name="T65" fmla="*/ 109 h 294"/>
                <a:gd name="T66" fmla="*/ 350 w 444"/>
                <a:gd name="T67" fmla="*/ 151 h 294"/>
                <a:gd name="T68" fmla="*/ 353 w 444"/>
                <a:gd name="T69" fmla="*/ 158 h 294"/>
                <a:gd name="T70" fmla="*/ 359 w 444"/>
                <a:gd name="T71" fmla="*/ 172 h 294"/>
                <a:gd name="T72" fmla="*/ 361 w 444"/>
                <a:gd name="T73" fmla="*/ 165 h 294"/>
                <a:gd name="T74" fmla="*/ 440 w 444"/>
                <a:gd name="T75" fmla="*/ 117 h 294"/>
                <a:gd name="T76" fmla="*/ 444 w 444"/>
                <a:gd name="T77" fmla="*/ 117 h 294"/>
                <a:gd name="T78" fmla="*/ 444 w 444"/>
                <a:gd name="T79" fmla="*/ 101 h 294"/>
                <a:gd name="T80" fmla="*/ 434 w 444"/>
                <a:gd name="T81" fmla="*/ 100 h 294"/>
                <a:gd name="T82" fmla="*/ 366 w 444"/>
                <a:gd name="T83" fmla="*/ 129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44" h="294">
                  <a:moveTo>
                    <a:pt x="366" y="129"/>
                  </a:moveTo>
                  <a:cubicBezTo>
                    <a:pt x="367" y="90"/>
                    <a:pt x="357" y="55"/>
                    <a:pt x="338" y="31"/>
                  </a:cubicBezTo>
                  <a:cubicBezTo>
                    <a:pt x="321" y="12"/>
                    <a:pt x="293" y="0"/>
                    <a:pt x="263" y="0"/>
                  </a:cubicBezTo>
                  <a:cubicBezTo>
                    <a:pt x="240" y="0"/>
                    <a:pt x="219" y="7"/>
                    <a:pt x="205" y="22"/>
                  </a:cubicBezTo>
                  <a:cubicBezTo>
                    <a:pt x="192" y="34"/>
                    <a:pt x="183" y="51"/>
                    <a:pt x="179" y="72"/>
                  </a:cubicBezTo>
                  <a:cubicBezTo>
                    <a:pt x="177" y="80"/>
                    <a:pt x="176" y="88"/>
                    <a:pt x="176" y="96"/>
                  </a:cubicBezTo>
                  <a:cubicBezTo>
                    <a:pt x="175" y="96"/>
                    <a:pt x="175" y="97"/>
                    <a:pt x="175" y="98"/>
                  </a:cubicBezTo>
                  <a:cubicBezTo>
                    <a:pt x="175" y="101"/>
                    <a:pt x="175" y="103"/>
                    <a:pt x="174" y="105"/>
                  </a:cubicBezTo>
                  <a:cubicBezTo>
                    <a:pt x="157" y="95"/>
                    <a:pt x="135" y="88"/>
                    <a:pt x="112" y="88"/>
                  </a:cubicBezTo>
                  <a:cubicBezTo>
                    <a:pt x="73" y="88"/>
                    <a:pt x="41" y="104"/>
                    <a:pt x="24" y="130"/>
                  </a:cubicBezTo>
                  <a:cubicBezTo>
                    <a:pt x="5" y="161"/>
                    <a:pt x="0" y="196"/>
                    <a:pt x="10" y="227"/>
                  </a:cubicBezTo>
                  <a:cubicBezTo>
                    <a:pt x="18" y="252"/>
                    <a:pt x="30" y="274"/>
                    <a:pt x="46" y="294"/>
                  </a:cubicBezTo>
                  <a:cubicBezTo>
                    <a:pt x="46" y="294"/>
                    <a:pt x="46" y="294"/>
                    <a:pt x="46" y="294"/>
                  </a:cubicBezTo>
                  <a:cubicBezTo>
                    <a:pt x="50" y="291"/>
                    <a:pt x="50" y="291"/>
                    <a:pt x="50" y="291"/>
                  </a:cubicBezTo>
                  <a:cubicBezTo>
                    <a:pt x="49" y="290"/>
                    <a:pt x="48" y="288"/>
                    <a:pt x="48" y="286"/>
                  </a:cubicBezTo>
                  <a:cubicBezTo>
                    <a:pt x="47" y="283"/>
                    <a:pt x="46" y="281"/>
                    <a:pt x="44" y="279"/>
                  </a:cubicBezTo>
                  <a:cubicBezTo>
                    <a:pt x="23" y="251"/>
                    <a:pt x="14" y="226"/>
                    <a:pt x="16" y="199"/>
                  </a:cubicBezTo>
                  <a:cubicBezTo>
                    <a:pt x="18" y="174"/>
                    <a:pt x="28" y="150"/>
                    <a:pt x="42" y="135"/>
                  </a:cubicBezTo>
                  <a:cubicBezTo>
                    <a:pt x="58" y="118"/>
                    <a:pt x="84" y="108"/>
                    <a:pt x="113" y="107"/>
                  </a:cubicBezTo>
                  <a:cubicBezTo>
                    <a:pt x="115" y="107"/>
                    <a:pt x="117" y="107"/>
                    <a:pt x="120" y="107"/>
                  </a:cubicBezTo>
                  <a:cubicBezTo>
                    <a:pt x="134" y="107"/>
                    <a:pt x="147" y="109"/>
                    <a:pt x="158" y="113"/>
                  </a:cubicBezTo>
                  <a:cubicBezTo>
                    <a:pt x="163" y="115"/>
                    <a:pt x="170" y="117"/>
                    <a:pt x="176" y="121"/>
                  </a:cubicBezTo>
                  <a:cubicBezTo>
                    <a:pt x="177" y="122"/>
                    <a:pt x="177" y="122"/>
                    <a:pt x="178" y="123"/>
                  </a:cubicBezTo>
                  <a:cubicBezTo>
                    <a:pt x="179" y="124"/>
                    <a:pt x="181" y="125"/>
                    <a:pt x="182" y="125"/>
                  </a:cubicBezTo>
                  <a:cubicBezTo>
                    <a:pt x="185" y="125"/>
                    <a:pt x="186" y="121"/>
                    <a:pt x="186" y="119"/>
                  </a:cubicBezTo>
                  <a:cubicBezTo>
                    <a:pt x="188" y="76"/>
                    <a:pt x="199" y="47"/>
                    <a:pt x="221" y="32"/>
                  </a:cubicBezTo>
                  <a:cubicBezTo>
                    <a:pt x="234" y="22"/>
                    <a:pt x="252" y="17"/>
                    <a:pt x="270" y="17"/>
                  </a:cubicBezTo>
                  <a:cubicBezTo>
                    <a:pt x="302" y="17"/>
                    <a:pt x="330" y="32"/>
                    <a:pt x="344" y="55"/>
                  </a:cubicBezTo>
                  <a:cubicBezTo>
                    <a:pt x="345" y="56"/>
                    <a:pt x="346" y="58"/>
                    <a:pt x="347" y="59"/>
                  </a:cubicBezTo>
                  <a:cubicBezTo>
                    <a:pt x="348" y="62"/>
                    <a:pt x="348" y="62"/>
                    <a:pt x="348" y="62"/>
                  </a:cubicBezTo>
                  <a:cubicBezTo>
                    <a:pt x="348" y="64"/>
                    <a:pt x="349" y="66"/>
                    <a:pt x="350" y="68"/>
                  </a:cubicBezTo>
                  <a:cubicBezTo>
                    <a:pt x="351" y="73"/>
                    <a:pt x="352" y="78"/>
                    <a:pt x="353" y="82"/>
                  </a:cubicBezTo>
                  <a:cubicBezTo>
                    <a:pt x="354" y="91"/>
                    <a:pt x="355" y="100"/>
                    <a:pt x="355" y="109"/>
                  </a:cubicBezTo>
                  <a:cubicBezTo>
                    <a:pt x="355" y="125"/>
                    <a:pt x="353" y="138"/>
                    <a:pt x="350" y="151"/>
                  </a:cubicBezTo>
                  <a:cubicBezTo>
                    <a:pt x="350" y="153"/>
                    <a:pt x="351" y="156"/>
                    <a:pt x="353" y="158"/>
                  </a:cubicBezTo>
                  <a:cubicBezTo>
                    <a:pt x="359" y="172"/>
                    <a:pt x="359" y="172"/>
                    <a:pt x="359" y="172"/>
                  </a:cubicBezTo>
                  <a:cubicBezTo>
                    <a:pt x="361" y="165"/>
                    <a:pt x="361" y="165"/>
                    <a:pt x="361" y="165"/>
                  </a:cubicBezTo>
                  <a:cubicBezTo>
                    <a:pt x="374" y="137"/>
                    <a:pt x="408" y="117"/>
                    <a:pt x="440" y="117"/>
                  </a:cubicBezTo>
                  <a:cubicBezTo>
                    <a:pt x="442" y="117"/>
                    <a:pt x="443" y="117"/>
                    <a:pt x="444" y="117"/>
                  </a:cubicBezTo>
                  <a:cubicBezTo>
                    <a:pt x="444" y="101"/>
                    <a:pt x="444" y="101"/>
                    <a:pt x="444" y="101"/>
                  </a:cubicBezTo>
                  <a:cubicBezTo>
                    <a:pt x="441" y="100"/>
                    <a:pt x="437" y="100"/>
                    <a:pt x="434" y="100"/>
                  </a:cubicBezTo>
                  <a:cubicBezTo>
                    <a:pt x="409" y="100"/>
                    <a:pt x="383" y="111"/>
                    <a:pt x="366" y="129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192"/>
            <p:cNvSpPr>
              <a:spLocks/>
            </p:cNvSpPr>
            <p:nvPr/>
          </p:nvSpPr>
          <p:spPr bwMode="auto">
            <a:xfrm>
              <a:off x="5015" y="904"/>
              <a:ext cx="744" cy="264"/>
            </a:xfrm>
            <a:custGeom>
              <a:avLst/>
              <a:gdLst>
                <a:gd name="T0" fmla="*/ 277 w 372"/>
                <a:gd name="T1" fmla="*/ 6 h 132"/>
                <a:gd name="T2" fmla="*/ 280 w 372"/>
                <a:gd name="T3" fmla="*/ 14 h 132"/>
                <a:gd name="T4" fmla="*/ 271 w 372"/>
                <a:gd name="T5" fmla="*/ 88 h 132"/>
                <a:gd name="T6" fmla="*/ 206 w 372"/>
                <a:gd name="T7" fmla="*/ 112 h 132"/>
                <a:gd name="T8" fmla="*/ 205 w 372"/>
                <a:gd name="T9" fmla="*/ 112 h 132"/>
                <a:gd name="T10" fmla="*/ 138 w 372"/>
                <a:gd name="T11" fmla="*/ 90 h 132"/>
                <a:gd name="T12" fmla="*/ 127 w 372"/>
                <a:gd name="T13" fmla="*/ 77 h 132"/>
                <a:gd name="T14" fmla="*/ 127 w 372"/>
                <a:gd name="T15" fmla="*/ 77 h 132"/>
                <a:gd name="T16" fmla="*/ 126 w 372"/>
                <a:gd name="T17" fmla="*/ 73 h 132"/>
                <a:gd name="T18" fmla="*/ 124 w 372"/>
                <a:gd name="T19" fmla="*/ 64 h 132"/>
                <a:gd name="T20" fmla="*/ 130 w 372"/>
                <a:gd name="T21" fmla="*/ 20 h 132"/>
                <a:gd name="T22" fmla="*/ 127 w 372"/>
                <a:gd name="T23" fmla="*/ 11 h 132"/>
                <a:gd name="T24" fmla="*/ 122 w 372"/>
                <a:gd name="T25" fmla="*/ 0 h 132"/>
                <a:gd name="T26" fmla="*/ 120 w 372"/>
                <a:gd name="T27" fmla="*/ 6 h 132"/>
                <a:gd name="T28" fmla="*/ 60 w 372"/>
                <a:gd name="T29" fmla="*/ 44 h 132"/>
                <a:gd name="T30" fmla="*/ 5 w 372"/>
                <a:gd name="T31" fmla="*/ 14 h 132"/>
                <a:gd name="T32" fmla="*/ 5 w 372"/>
                <a:gd name="T33" fmla="*/ 14 h 132"/>
                <a:gd name="T34" fmla="*/ 0 w 372"/>
                <a:gd name="T35" fmla="*/ 17 h 132"/>
                <a:gd name="T36" fmla="*/ 3 w 372"/>
                <a:gd name="T37" fmla="*/ 23 h 132"/>
                <a:gd name="T38" fmla="*/ 5 w 372"/>
                <a:gd name="T39" fmla="*/ 29 h 132"/>
                <a:gd name="T40" fmla="*/ 66 w 372"/>
                <a:gd name="T41" fmla="*/ 62 h 132"/>
                <a:gd name="T42" fmla="*/ 113 w 372"/>
                <a:gd name="T43" fmla="*/ 45 h 132"/>
                <a:gd name="T44" fmla="*/ 117 w 372"/>
                <a:gd name="T45" fmla="*/ 68 h 132"/>
                <a:gd name="T46" fmla="*/ 121 w 372"/>
                <a:gd name="T47" fmla="*/ 79 h 132"/>
                <a:gd name="T48" fmla="*/ 123 w 372"/>
                <a:gd name="T49" fmla="*/ 83 h 132"/>
                <a:gd name="T50" fmla="*/ 172 w 372"/>
                <a:gd name="T51" fmla="*/ 126 h 132"/>
                <a:gd name="T52" fmla="*/ 210 w 372"/>
                <a:gd name="T53" fmla="*/ 132 h 132"/>
                <a:gd name="T54" fmla="*/ 263 w 372"/>
                <a:gd name="T55" fmla="*/ 118 h 132"/>
                <a:gd name="T56" fmla="*/ 293 w 372"/>
                <a:gd name="T57" fmla="*/ 34 h 132"/>
                <a:gd name="T58" fmla="*/ 293 w 372"/>
                <a:gd name="T59" fmla="*/ 33 h 132"/>
                <a:gd name="T60" fmla="*/ 298 w 372"/>
                <a:gd name="T61" fmla="*/ 36 h 132"/>
                <a:gd name="T62" fmla="*/ 322 w 372"/>
                <a:gd name="T63" fmla="*/ 51 h 132"/>
                <a:gd name="T64" fmla="*/ 367 w 372"/>
                <a:gd name="T65" fmla="*/ 69 h 132"/>
                <a:gd name="T66" fmla="*/ 372 w 372"/>
                <a:gd name="T67" fmla="*/ 71 h 132"/>
                <a:gd name="T68" fmla="*/ 372 w 372"/>
                <a:gd name="T69" fmla="*/ 54 h 132"/>
                <a:gd name="T70" fmla="*/ 284 w 372"/>
                <a:gd name="T71" fmla="*/ 11 h 132"/>
                <a:gd name="T72" fmla="*/ 277 w 372"/>
                <a:gd name="T73" fmla="*/ 6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72" h="132">
                  <a:moveTo>
                    <a:pt x="277" y="6"/>
                  </a:moveTo>
                  <a:cubicBezTo>
                    <a:pt x="280" y="14"/>
                    <a:pt x="280" y="14"/>
                    <a:pt x="280" y="14"/>
                  </a:cubicBezTo>
                  <a:cubicBezTo>
                    <a:pt x="285" y="28"/>
                    <a:pt x="294" y="63"/>
                    <a:pt x="271" y="88"/>
                  </a:cubicBezTo>
                  <a:cubicBezTo>
                    <a:pt x="255" y="104"/>
                    <a:pt x="232" y="112"/>
                    <a:pt x="206" y="112"/>
                  </a:cubicBezTo>
                  <a:cubicBezTo>
                    <a:pt x="205" y="112"/>
                    <a:pt x="205" y="112"/>
                    <a:pt x="205" y="112"/>
                  </a:cubicBezTo>
                  <a:cubicBezTo>
                    <a:pt x="189" y="112"/>
                    <a:pt x="159" y="110"/>
                    <a:pt x="138" y="90"/>
                  </a:cubicBezTo>
                  <a:cubicBezTo>
                    <a:pt x="133" y="85"/>
                    <a:pt x="130" y="82"/>
                    <a:pt x="127" y="77"/>
                  </a:cubicBezTo>
                  <a:cubicBezTo>
                    <a:pt x="127" y="77"/>
                    <a:pt x="127" y="77"/>
                    <a:pt x="127" y="77"/>
                  </a:cubicBezTo>
                  <a:cubicBezTo>
                    <a:pt x="126" y="75"/>
                    <a:pt x="126" y="74"/>
                    <a:pt x="126" y="73"/>
                  </a:cubicBezTo>
                  <a:cubicBezTo>
                    <a:pt x="125" y="71"/>
                    <a:pt x="124" y="67"/>
                    <a:pt x="124" y="64"/>
                  </a:cubicBezTo>
                  <a:cubicBezTo>
                    <a:pt x="122" y="50"/>
                    <a:pt x="125" y="36"/>
                    <a:pt x="130" y="20"/>
                  </a:cubicBezTo>
                  <a:cubicBezTo>
                    <a:pt x="131" y="17"/>
                    <a:pt x="129" y="14"/>
                    <a:pt x="127" y="11"/>
                  </a:cubicBezTo>
                  <a:cubicBezTo>
                    <a:pt x="122" y="0"/>
                    <a:pt x="122" y="0"/>
                    <a:pt x="122" y="0"/>
                  </a:cubicBezTo>
                  <a:cubicBezTo>
                    <a:pt x="120" y="6"/>
                    <a:pt x="120" y="6"/>
                    <a:pt x="120" y="6"/>
                  </a:cubicBezTo>
                  <a:cubicBezTo>
                    <a:pt x="110" y="29"/>
                    <a:pt x="88" y="44"/>
                    <a:pt x="60" y="44"/>
                  </a:cubicBezTo>
                  <a:cubicBezTo>
                    <a:pt x="37" y="44"/>
                    <a:pt x="16" y="33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9"/>
                    <a:pt x="2" y="21"/>
                    <a:pt x="3" y="23"/>
                  </a:cubicBezTo>
                  <a:cubicBezTo>
                    <a:pt x="3" y="25"/>
                    <a:pt x="4" y="27"/>
                    <a:pt x="5" y="29"/>
                  </a:cubicBezTo>
                  <a:cubicBezTo>
                    <a:pt x="18" y="50"/>
                    <a:pt x="40" y="62"/>
                    <a:pt x="66" y="62"/>
                  </a:cubicBezTo>
                  <a:cubicBezTo>
                    <a:pt x="83" y="62"/>
                    <a:pt x="100" y="56"/>
                    <a:pt x="113" y="45"/>
                  </a:cubicBezTo>
                  <a:cubicBezTo>
                    <a:pt x="113" y="53"/>
                    <a:pt x="114" y="61"/>
                    <a:pt x="117" y="68"/>
                  </a:cubicBezTo>
                  <a:cubicBezTo>
                    <a:pt x="118" y="72"/>
                    <a:pt x="119" y="76"/>
                    <a:pt x="121" y="79"/>
                  </a:cubicBezTo>
                  <a:cubicBezTo>
                    <a:pt x="122" y="81"/>
                    <a:pt x="122" y="82"/>
                    <a:pt x="123" y="83"/>
                  </a:cubicBezTo>
                  <a:cubicBezTo>
                    <a:pt x="134" y="104"/>
                    <a:pt x="150" y="119"/>
                    <a:pt x="172" y="126"/>
                  </a:cubicBezTo>
                  <a:cubicBezTo>
                    <a:pt x="184" y="130"/>
                    <a:pt x="197" y="132"/>
                    <a:pt x="210" y="132"/>
                  </a:cubicBezTo>
                  <a:cubicBezTo>
                    <a:pt x="230" y="132"/>
                    <a:pt x="248" y="127"/>
                    <a:pt x="263" y="118"/>
                  </a:cubicBezTo>
                  <a:cubicBezTo>
                    <a:pt x="292" y="101"/>
                    <a:pt x="304" y="69"/>
                    <a:pt x="293" y="34"/>
                  </a:cubicBezTo>
                  <a:cubicBezTo>
                    <a:pt x="293" y="34"/>
                    <a:pt x="293" y="34"/>
                    <a:pt x="293" y="33"/>
                  </a:cubicBezTo>
                  <a:cubicBezTo>
                    <a:pt x="296" y="35"/>
                    <a:pt x="298" y="36"/>
                    <a:pt x="298" y="36"/>
                  </a:cubicBezTo>
                  <a:cubicBezTo>
                    <a:pt x="305" y="41"/>
                    <a:pt x="313" y="46"/>
                    <a:pt x="322" y="51"/>
                  </a:cubicBezTo>
                  <a:cubicBezTo>
                    <a:pt x="339" y="60"/>
                    <a:pt x="353" y="66"/>
                    <a:pt x="367" y="69"/>
                  </a:cubicBezTo>
                  <a:cubicBezTo>
                    <a:pt x="369" y="70"/>
                    <a:pt x="370" y="70"/>
                    <a:pt x="372" y="71"/>
                  </a:cubicBezTo>
                  <a:cubicBezTo>
                    <a:pt x="372" y="54"/>
                    <a:pt x="372" y="54"/>
                    <a:pt x="372" y="54"/>
                  </a:cubicBezTo>
                  <a:cubicBezTo>
                    <a:pt x="344" y="47"/>
                    <a:pt x="314" y="33"/>
                    <a:pt x="284" y="11"/>
                  </a:cubicBezTo>
                  <a:lnTo>
                    <a:pt x="277" y="6"/>
                  </a:lnTo>
                  <a:close/>
                </a:path>
              </a:pathLst>
            </a:custGeom>
            <a:solidFill>
              <a:srgbClr val="9FD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193"/>
            <p:cNvSpPr>
              <a:spLocks/>
            </p:cNvSpPr>
            <p:nvPr/>
          </p:nvSpPr>
          <p:spPr bwMode="auto">
            <a:xfrm>
              <a:off x="1" y="472"/>
              <a:ext cx="5758" cy="3848"/>
            </a:xfrm>
            <a:custGeom>
              <a:avLst/>
              <a:gdLst>
                <a:gd name="T0" fmla="*/ 0 w 2880"/>
                <a:gd name="T1" fmla="*/ 130 h 1924"/>
                <a:gd name="T2" fmla="*/ 0 w 2880"/>
                <a:gd name="T3" fmla="*/ 1924 h 1924"/>
                <a:gd name="T4" fmla="*/ 2880 w 2880"/>
                <a:gd name="T5" fmla="*/ 1924 h 1924"/>
                <a:gd name="T6" fmla="*/ 2880 w 2880"/>
                <a:gd name="T7" fmla="*/ 569 h 1924"/>
                <a:gd name="T8" fmla="*/ 0 w 2880"/>
                <a:gd name="T9" fmla="*/ 130 h 19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924">
                  <a:moveTo>
                    <a:pt x="0" y="130"/>
                  </a:moveTo>
                  <a:cubicBezTo>
                    <a:pt x="0" y="1924"/>
                    <a:pt x="0" y="1924"/>
                    <a:pt x="0" y="1924"/>
                  </a:cubicBezTo>
                  <a:cubicBezTo>
                    <a:pt x="2880" y="1924"/>
                    <a:pt x="2880" y="1924"/>
                    <a:pt x="2880" y="1924"/>
                  </a:cubicBezTo>
                  <a:cubicBezTo>
                    <a:pt x="2880" y="569"/>
                    <a:pt x="2880" y="569"/>
                    <a:pt x="2880" y="569"/>
                  </a:cubicBezTo>
                  <a:cubicBezTo>
                    <a:pt x="2183" y="255"/>
                    <a:pt x="1172" y="0"/>
                    <a:pt x="0" y="130"/>
                  </a:cubicBezTo>
                  <a:close/>
                </a:path>
              </a:pathLst>
            </a:custGeom>
            <a:solidFill>
              <a:srgbClr val="7CB5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194"/>
            <p:cNvSpPr>
              <a:spLocks/>
            </p:cNvSpPr>
            <p:nvPr/>
          </p:nvSpPr>
          <p:spPr bwMode="auto">
            <a:xfrm>
              <a:off x="1" y="2972"/>
              <a:ext cx="198" cy="246"/>
            </a:xfrm>
            <a:custGeom>
              <a:avLst/>
              <a:gdLst>
                <a:gd name="T0" fmla="*/ 69 w 99"/>
                <a:gd name="T1" fmla="*/ 42 h 123"/>
                <a:gd name="T2" fmla="*/ 0 w 99"/>
                <a:gd name="T3" fmla="*/ 13 h 123"/>
                <a:gd name="T4" fmla="*/ 0 w 99"/>
                <a:gd name="T5" fmla="*/ 123 h 123"/>
                <a:gd name="T6" fmla="*/ 69 w 99"/>
                <a:gd name="T7" fmla="*/ 4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123">
                  <a:moveTo>
                    <a:pt x="69" y="42"/>
                  </a:moveTo>
                  <a:cubicBezTo>
                    <a:pt x="49" y="0"/>
                    <a:pt x="23" y="1"/>
                    <a:pt x="0" y="13"/>
                  </a:cubicBezTo>
                  <a:cubicBezTo>
                    <a:pt x="0" y="123"/>
                    <a:pt x="0" y="123"/>
                    <a:pt x="0" y="123"/>
                  </a:cubicBezTo>
                  <a:cubicBezTo>
                    <a:pt x="37" y="120"/>
                    <a:pt x="99" y="105"/>
                    <a:pt x="69" y="4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195"/>
            <p:cNvSpPr>
              <a:spLocks/>
            </p:cNvSpPr>
            <p:nvPr/>
          </p:nvSpPr>
          <p:spPr bwMode="auto">
            <a:xfrm>
              <a:off x="1" y="3266"/>
              <a:ext cx="94" cy="190"/>
            </a:xfrm>
            <a:custGeom>
              <a:avLst/>
              <a:gdLst>
                <a:gd name="T0" fmla="*/ 0 w 47"/>
                <a:gd name="T1" fmla="*/ 0 h 95"/>
                <a:gd name="T2" fmla="*/ 0 w 47"/>
                <a:gd name="T3" fmla="*/ 95 h 95"/>
                <a:gd name="T4" fmla="*/ 0 w 47"/>
                <a:gd name="T5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95">
                  <a:moveTo>
                    <a:pt x="0" y="0"/>
                  </a:moveTo>
                  <a:cubicBezTo>
                    <a:pt x="0" y="95"/>
                    <a:pt x="0" y="95"/>
                    <a:pt x="0" y="95"/>
                  </a:cubicBezTo>
                  <a:cubicBezTo>
                    <a:pt x="47" y="65"/>
                    <a:pt x="23" y="25"/>
                    <a:pt x="0" y="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196"/>
            <p:cNvSpPr>
              <a:spLocks/>
            </p:cNvSpPr>
            <p:nvPr/>
          </p:nvSpPr>
          <p:spPr bwMode="auto">
            <a:xfrm>
              <a:off x="199" y="1836"/>
              <a:ext cx="452" cy="470"/>
            </a:xfrm>
            <a:custGeom>
              <a:avLst/>
              <a:gdLst>
                <a:gd name="T0" fmla="*/ 124 w 226"/>
                <a:gd name="T1" fmla="*/ 81 h 235"/>
                <a:gd name="T2" fmla="*/ 96 w 226"/>
                <a:gd name="T3" fmla="*/ 8 h 235"/>
                <a:gd name="T4" fmla="*/ 81 w 226"/>
                <a:gd name="T5" fmla="*/ 93 h 235"/>
                <a:gd name="T6" fmla="*/ 21 w 226"/>
                <a:gd name="T7" fmla="*/ 137 h 235"/>
                <a:gd name="T8" fmla="*/ 99 w 226"/>
                <a:gd name="T9" fmla="*/ 144 h 235"/>
                <a:gd name="T10" fmla="*/ 134 w 226"/>
                <a:gd name="T11" fmla="*/ 215 h 235"/>
                <a:gd name="T12" fmla="*/ 138 w 226"/>
                <a:gd name="T13" fmla="*/ 132 h 235"/>
                <a:gd name="T14" fmla="*/ 205 w 226"/>
                <a:gd name="T15" fmla="*/ 95 h 235"/>
                <a:gd name="T16" fmla="*/ 124 w 226"/>
                <a:gd name="T17" fmla="*/ 81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235">
                  <a:moveTo>
                    <a:pt x="124" y="81"/>
                  </a:moveTo>
                  <a:cubicBezTo>
                    <a:pt x="124" y="81"/>
                    <a:pt x="139" y="0"/>
                    <a:pt x="96" y="8"/>
                  </a:cubicBezTo>
                  <a:cubicBezTo>
                    <a:pt x="17" y="22"/>
                    <a:pt x="81" y="93"/>
                    <a:pt x="81" y="93"/>
                  </a:cubicBezTo>
                  <a:cubicBezTo>
                    <a:pt x="81" y="93"/>
                    <a:pt x="0" y="75"/>
                    <a:pt x="21" y="137"/>
                  </a:cubicBezTo>
                  <a:cubicBezTo>
                    <a:pt x="43" y="200"/>
                    <a:pt x="99" y="144"/>
                    <a:pt x="99" y="144"/>
                  </a:cubicBezTo>
                  <a:cubicBezTo>
                    <a:pt x="99" y="144"/>
                    <a:pt x="63" y="235"/>
                    <a:pt x="134" y="215"/>
                  </a:cubicBezTo>
                  <a:cubicBezTo>
                    <a:pt x="195" y="197"/>
                    <a:pt x="138" y="132"/>
                    <a:pt x="138" y="132"/>
                  </a:cubicBezTo>
                  <a:cubicBezTo>
                    <a:pt x="138" y="132"/>
                    <a:pt x="226" y="160"/>
                    <a:pt x="205" y="95"/>
                  </a:cubicBezTo>
                  <a:cubicBezTo>
                    <a:pt x="177" y="8"/>
                    <a:pt x="124" y="81"/>
                    <a:pt x="124" y="81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197"/>
            <p:cNvSpPr>
              <a:spLocks/>
            </p:cNvSpPr>
            <p:nvPr/>
          </p:nvSpPr>
          <p:spPr bwMode="auto">
            <a:xfrm>
              <a:off x="17" y="1216"/>
              <a:ext cx="480" cy="440"/>
            </a:xfrm>
            <a:custGeom>
              <a:avLst/>
              <a:gdLst>
                <a:gd name="T0" fmla="*/ 147 w 240"/>
                <a:gd name="T1" fmla="*/ 78 h 220"/>
                <a:gd name="T2" fmla="*/ 114 w 240"/>
                <a:gd name="T3" fmla="*/ 9 h 220"/>
                <a:gd name="T4" fmla="*/ 104 w 240"/>
                <a:gd name="T5" fmla="*/ 85 h 220"/>
                <a:gd name="T6" fmla="*/ 27 w 240"/>
                <a:gd name="T7" fmla="*/ 131 h 220"/>
                <a:gd name="T8" fmla="*/ 113 w 240"/>
                <a:gd name="T9" fmla="*/ 120 h 220"/>
                <a:gd name="T10" fmla="*/ 148 w 240"/>
                <a:gd name="T11" fmla="*/ 203 h 220"/>
                <a:gd name="T12" fmla="*/ 156 w 240"/>
                <a:gd name="T13" fmla="*/ 121 h 220"/>
                <a:gd name="T14" fmla="*/ 230 w 240"/>
                <a:gd name="T15" fmla="*/ 84 h 220"/>
                <a:gd name="T16" fmla="*/ 147 w 240"/>
                <a:gd name="T17" fmla="*/ 7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220">
                  <a:moveTo>
                    <a:pt x="147" y="78"/>
                  </a:moveTo>
                  <a:cubicBezTo>
                    <a:pt x="147" y="78"/>
                    <a:pt x="171" y="0"/>
                    <a:pt x="114" y="9"/>
                  </a:cubicBezTo>
                  <a:cubicBezTo>
                    <a:pt x="57" y="19"/>
                    <a:pt x="104" y="85"/>
                    <a:pt x="104" y="85"/>
                  </a:cubicBezTo>
                  <a:cubicBezTo>
                    <a:pt x="104" y="85"/>
                    <a:pt x="0" y="56"/>
                    <a:pt x="27" y="131"/>
                  </a:cubicBezTo>
                  <a:cubicBezTo>
                    <a:pt x="48" y="190"/>
                    <a:pt x="113" y="120"/>
                    <a:pt x="113" y="120"/>
                  </a:cubicBezTo>
                  <a:cubicBezTo>
                    <a:pt x="113" y="120"/>
                    <a:pt x="72" y="220"/>
                    <a:pt x="148" y="203"/>
                  </a:cubicBezTo>
                  <a:cubicBezTo>
                    <a:pt x="210" y="190"/>
                    <a:pt x="156" y="121"/>
                    <a:pt x="156" y="121"/>
                  </a:cubicBezTo>
                  <a:cubicBezTo>
                    <a:pt x="156" y="121"/>
                    <a:pt x="240" y="145"/>
                    <a:pt x="230" y="84"/>
                  </a:cubicBezTo>
                  <a:cubicBezTo>
                    <a:pt x="219" y="21"/>
                    <a:pt x="147" y="78"/>
                    <a:pt x="147" y="78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198"/>
            <p:cNvSpPr>
              <a:spLocks/>
            </p:cNvSpPr>
            <p:nvPr/>
          </p:nvSpPr>
          <p:spPr bwMode="auto">
            <a:xfrm>
              <a:off x="285" y="1228"/>
              <a:ext cx="474" cy="482"/>
            </a:xfrm>
            <a:custGeom>
              <a:avLst/>
              <a:gdLst>
                <a:gd name="T0" fmla="*/ 147 w 237"/>
                <a:gd name="T1" fmla="*/ 107 h 241"/>
                <a:gd name="T2" fmla="*/ 164 w 237"/>
                <a:gd name="T3" fmla="*/ 28 h 241"/>
                <a:gd name="T4" fmla="*/ 113 w 237"/>
                <a:gd name="T5" fmla="*/ 92 h 241"/>
                <a:gd name="T6" fmla="*/ 28 w 237"/>
                <a:gd name="T7" fmla="*/ 58 h 241"/>
                <a:gd name="T8" fmla="*/ 94 w 237"/>
                <a:gd name="T9" fmla="*/ 120 h 241"/>
                <a:gd name="T10" fmla="*/ 73 w 237"/>
                <a:gd name="T11" fmla="*/ 201 h 241"/>
                <a:gd name="T12" fmla="*/ 126 w 237"/>
                <a:gd name="T13" fmla="*/ 128 h 241"/>
                <a:gd name="T14" fmla="*/ 213 w 237"/>
                <a:gd name="T15" fmla="*/ 157 h 241"/>
                <a:gd name="T16" fmla="*/ 147 w 237"/>
                <a:gd name="T17" fmla="*/ 107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241">
                  <a:moveTo>
                    <a:pt x="147" y="107"/>
                  </a:moveTo>
                  <a:cubicBezTo>
                    <a:pt x="147" y="107"/>
                    <a:pt x="218" y="51"/>
                    <a:pt x="164" y="28"/>
                  </a:cubicBezTo>
                  <a:cubicBezTo>
                    <a:pt x="111" y="4"/>
                    <a:pt x="113" y="92"/>
                    <a:pt x="113" y="92"/>
                  </a:cubicBezTo>
                  <a:cubicBezTo>
                    <a:pt x="113" y="92"/>
                    <a:pt x="59" y="0"/>
                    <a:pt x="28" y="58"/>
                  </a:cubicBezTo>
                  <a:cubicBezTo>
                    <a:pt x="0" y="109"/>
                    <a:pt x="94" y="120"/>
                    <a:pt x="94" y="120"/>
                  </a:cubicBezTo>
                  <a:cubicBezTo>
                    <a:pt x="94" y="120"/>
                    <a:pt x="16" y="168"/>
                    <a:pt x="73" y="201"/>
                  </a:cubicBezTo>
                  <a:cubicBezTo>
                    <a:pt x="141" y="241"/>
                    <a:pt x="126" y="128"/>
                    <a:pt x="126" y="128"/>
                  </a:cubicBezTo>
                  <a:cubicBezTo>
                    <a:pt x="126" y="128"/>
                    <a:pt x="188" y="214"/>
                    <a:pt x="213" y="157"/>
                  </a:cubicBezTo>
                  <a:cubicBezTo>
                    <a:pt x="237" y="101"/>
                    <a:pt x="147" y="107"/>
                    <a:pt x="147" y="107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199"/>
            <p:cNvSpPr>
              <a:spLocks/>
            </p:cNvSpPr>
            <p:nvPr/>
          </p:nvSpPr>
          <p:spPr bwMode="auto">
            <a:xfrm>
              <a:off x="1029" y="1140"/>
              <a:ext cx="346" cy="360"/>
            </a:xfrm>
            <a:custGeom>
              <a:avLst/>
              <a:gdLst>
                <a:gd name="T0" fmla="*/ 94 w 173"/>
                <a:gd name="T1" fmla="*/ 68 h 180"/>
                <a:gd name="T2" fmla="*/ 52 w 173"/>
                <a:gd name="T3" fmla="*/ 24 h 180"/>
                <a:gd name="T4" fmla="*/ 65 w 173"/>
                <a:gd name="T5" fmla="*/ 85 h 180"/>
                <a:gd name="T6" fmla="*/ 28 w 173"/>
                <a:gd name="T7" fmla="*/ 135 h 180"/>
                <a:gd name="T8" fmla="*/ 84 w 173"/>
                <a:gd name="T9" fmla="*/ 114 h 180"/>
                <a:gd name="T10" fmla="*/ 133 w 173"/>
                <a:gd name="T11" fmla="*/ 148 h 180"/>
                <a:gd name="T12" fmla="*/ 110 w 173"/>
                <a:gd name="T13" fmla="*/ 98 h 180"/>
                <a:gd name="T14" fmla="*/ 151 w 173"/>
                <a:gd name="T15" fmla="*/ 53 h 180"/>
                <a:gd name="T16" fmla="*/ 94 w 173"/>
                <a:gd name="T17" fmla="*/ 6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3" h="180">
                  <a:moveTo>
                    <a:pt x="94" y="68"/>
                  </a:moveTo>
                  <a:cubicBezTo>
                    <a:pt x="94" y="68"/>
                    <a:pt x="96" y="0"/>
                    <a:pt x="52" y="24"/>
                  </a:cubicBezTo>
                  <a:cubicBezTo>
                    <a:pt x="6" y="49"/>
                    <a:pt x="65" y="85"/>
                    <a:pt x="65" y="85"/>
                  </a:cubicBezTo>
                  <a:cubicBezTo>
                    <a:pt x="65" y="85"/>
                    <a:pt x="0" y="92"/>
                    <a:pt x="28" y="135"/>
                  </a:cubicBezTo>
                  <a:cubicBezTo>
                    <a:pt x="56" y="180"/>
                    <a:pt x="84" y="114"/>
                    <a:pt x="84" y="114"/>
                  </a:cubicBezTo>
                  <a:cubicBezTo>
                    <a:pt x="84" y="114"/>
                    <a:pt x="100" y="175"/>
                    <a:pt x="133" y="148"/>
                  </a:cubicBezTo>
                  <a:cubicBezTo>
                    <a:pt x="166" y="120"/>
                    <a:pt x="110" y="98"/>
                    <a:pt x="110" y="98"/>
                  </a:cubicBezTo>
                  <a:cubicBezTo>
                    <a:pt x="110" y="98"/>
                    <a:pt x="173" y="88"/>
                    <a:pt x="151" y="53"/>
                  </a:cubicBezTo>
                  <a:cubicBezTo>
                    <a:pt x="125" y="12"/>
                    <a:pt x="94" y="68"/>
                    <a:pt x="94" y="68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200"/>
            <p:cNvSpPr>
              <a:spLocks/>
            </p:cNvSpPr>
            <p:nvPr/>
          </p:nvSpPr>
          <p:spPr bwMode="auto">
            <a:xfrm>
              <a:off x="1007" y="850"/>
              <a:ext cx="352" cy="344"/>
            </a:xfrm>
            <a:custGeom>
              <a:avLst/>
              <a:gdLst>
                <a:gd name="T0" fmla="*/ 143 w 176"/>
                <a:gd name="T1" fmla="*/ 42 h 172"/>
                <a:gd name="T2" fmla="*/ 98 w 176"/>
                <a:gd name="T3" fmla="*/ 70 h 172"/>
                <a:gd name="T4" fmla="*/ 62 w 176"/>
                <a:gd name="T5" fmla="*/ 29 h 172"/>
                <a:gd name="T6" fmla="*/ 71 w 176"/>
                <a:gd name="T7" fmla="*/ 82 h 172"/>
                <a:gd name="T8" fmla="*/ 34 w 176"/>
                <a:gd name="T9" fmla="*/ 120 h 172"/>
                <a:gd name="T10" fmla="*/ 90 w 176"/>
                <a:gd name="T11" fmla="*/ 103 h 172"/>
                <a:gd name="T12" fmla="*/ 135 w 176"/>
                <a:gd name="T13" fmla="*/ 147 h 172"/>
                <a:gd name="T14" fmla="*/ 114 w 176"/>
                <a:gd name="T15" fmla="*/ 89 h 172"/>
                <a:gd name="T16" fmla="*/ 143 w 176"/>
                <a:gd name="T17" fmla="*/ 4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6" h="172">
                  <a:moveTo>
                    <a:pt x="143" y="42"/>
                  </a:moveTo>
                  <a:cubicBezTo>
                    <a:pt x="109" y="0"/>
                    <a:pt x="98" y="70"/>
                    <a:pt x="98" y="70"/>
                  </a:cubicBezTo>
                  <a:cubicBezTo>
                    <a:pt x="98" y="70"/>
                    <a:pt x="89" y="10"/>
                    <a:pt x="62" y="29"/>
                  </a:cubicBezTo>
                  <a:cubicBezTo>
                    <a:pt x="19" y="58"/>
                    <a:pt x="71" y="82"/>
                    <a:pt x="71" y="82"/>
                  </a:cubicBezTo>
                  <a:cubicBezTo>
                    <a:pt x="71" y="82"/>
                    <a:pt x="0" y="88"/>
                    <a:pt x="34" y="120"/>
                  </a:cubicBezTo>
                  <a:cubicBezTo>
                    <a:pt x="70" y="154"/>
                    <a:pt x="90" y="103"/>
                    <a:pt x="90" y="103"/>
                  </a:cubicBezTo>
                  <a:cubicBezTo>
                    <a:pt x="90" y="103"/>
                    <a:pt x="97" y="172"/>
                    <a:pt x="135" y="147"/>
                  </a:cubicBezTo>
                  <a:cubicBezTo>
                    <a:pt x="175" y="120"/>
                    <a:pt x="114" y="89"/>
                    <a:pt x="114" y="89"/>
                  </a:cubicBezTo>
                  <a:cubicBezTo>
                    <a:pt x="114" y="89"/>
                    <a:pt x="176" y="81"/>
                    <a:pt x="143" y="4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201"/>
            <p:cNvSpPr>
              <a:spLocks/>
            </p:cNvSpPr>
            <p:nvPr/>
          </p:nvSpPr>
          <p:spPr bwMode="auto">
            <a:xfrm>
              <a:off x="807" y="828"/>
              <a:ext cx="382" cy="420"/>
            </a:xfrm>
            <a:custGeom>
              <a:avLst/>
              <a:gdLst>
                <a:gd name="T0" fmla="*/ 102 w 191"/>
                <a:gd name="T1" fmla="*/ 81 h 210"/>
                <a:gd name="T2" fmla="*/ 79 w 191"/>
                <a:gd name="T3" fmla="*/ 7 h 210"/>
                <a:gd name="T4" fmla="*/ 75 w 191"/>
                <a:gd name="T5" fmla="*/ 88 h 210"/>
                <a:gd name="T6" fmla="*/ 2 w 191"/>
                <a:gd name="T7" fmla="*/ 117 h 210"/>
                <a:gd name="T8" fmla="*/ 79 w 191"/>
                <a:gd name="T9" fmla="*/ 119 h 210"/>
                <a:gd name="T10" fmla="*/ 127 w 191"/>
                <a:gd name="T11" fmla="*/ 182 h 210"/>
                <a:gd name="T12" fmla="*/ 108 w 191"/>
                <a:gd name="T13" fmla="*/ 111 h 210"/>
                <a:gd name="T14" fmla="*/ 181 w 191"/>
                <a:gd name="T15" fmla="*/ 84 h 210"/>
                <a:gd name="T16" fmla="*/ 102 w 191"/>
                <a:gd name="T17" fmla="*/ 81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1" h="210">
                  <a:moveTo>
                    <a:pt x="102" y="81"/>
                  </a:moveTo>
                  <a:cubicBezTo>
                    <a:pt x="102" y="81"/>
                    <a:pt x="136" y="0"/>
                    <a:pt x="79" y="7"/>
                  </a:cubicBezTo>
                  <a:cubicBezTo>
                    <a:pt x="17" y="15"/>
                    <a:pt x="75" y="88"/>
                    <a:pt x="75" y="88"/>
                  </a:cubicBezTo>
                  <a:cubicBezTo>
                    <a:pt x="75" y="88"/>
                    <a:pt x="0" y="47"/>
                    <a:pt x="2" y="117"/>
                  </a:cubicBezTo>
                  <a:cubicBezTo>
                    <a:pt x="3" y="171"/>
                    <a:pt x="79" y="119"/>
                    <a:pt x="79" y="119"/>
                  </a:cubicBezTo>
                  <a:cubicBezTo>
                    <a:pt x="79" y="119"/>
                    <a:pt x="58" y="210"/>
                    <a:pt x="127" y="182"/>
                  </a:cubicBezTo>
                  <a:cubicBezTo>
                    <a:pt x="168" y="166"/>
                    <a:pt x="108" y="111"/>
                    <a:pt x="108" y="111"/>
                  </a:cubicBezTo>
                  <a:cubicBezTo>
                    <a:pt x="108" y="111"/>
                    <a:pt x="191" y="161"/>
                    <a:pt x="181" y="84"/>
                  </a:cubicBezTo>
                  <a:cubicBezTo>
                    <a:pt x="172" y="20"/>
                    <a:pt x="102" y="81"/>
                    <a:pt x="102" y="81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202"/>
            <p:cNvSpPr>
              <a:spLocks/>
            </p:cNvSpPr>
            <p:nvPr/>
          </p:nvSpPr>
          <p:spPr bwMode="auto">
            <a:xfrm>
              <a:off x="767" y="1284"/>
              <a:ext cx="316" cy="320"/>
            </a:xfrm>
            <a:custGeom>
              <a:avLst/>
              <a:gdLst>
                <a:gd name="T0" fmla="*/ 96 w 158"/>
                <a:gd name="T1" fmla="*/ 72 h 160"/>
                <a:gd name="T2" fmla="*/ 99 w 158"/>
                <a:gd name="T3" fmla="*/ 14 h 160"/>
                <a:gd name="T4" fmla="*/ 72 w 158"/>
                <a:gd name="T5" fmla="*/ 68 h 160"/>
                <a:gd name="T6" fmla="*/ 15 w 158"/>
                <a:gd name="T7" fmla="*/ 66 h 160"/>
                <a:gd name="T8" fmla="*/ 63 w 158"/>
                <a:gd name="T9" fmla="*/ 97 h 160"/>
                <a:gd name="T10" fmla="*/ 70 w 158"/>
                <a:gd name="T11" fmla="*/ 152 h 160"/>
                <a:gd name="T12" fmla="*/ 89 w 158"/>
                <a:gd name="T13" fmla="*/ 97 h 160"/>
                <a:gd name="T14" fmla="*/ 146 w 158"/>
                <a:gd name="T15" fmla="*/ 102 h 160"/>
                <a:gd name="T16" fmla="*/ 96 w 158"/>
                <a:gd name="T17" fmla="*/ 7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160">
                  <a:moveTo>
                    <a:pt x="96" y="72"/>
                  </a:moveTo>
                  <a:cubicBezTo>
                    <a:pt x="96" y="72"/>
                    <a:pt x="144" y="25"/>
                    <a:pt x="99" y="14"/>
                  </a:cubicBezTo>
                  <a:cubicBezTo>
                    <a:pt x="47" y="0"/>
                    <a:pt x="72" y="68"/>
                    <a:pt x="72" y="68"/>
                  </a:cubicBezTo>
                  <a:cubicBezTo>
                    <a:pt x="72" y="68"/>
                    <a:pt x="32" y="19"/>
                    <a:pt x="15" y="66"/>
                  </a:cubicBezTo>
                  <a:cubicBezTo>
                    <a:pt x="0" y="107"/>
                    <a:pt x="63" y="97"/>
                    <a:pt x="63" y="97"/>
                  </a:cubicBezTo>
                  <a:cubicBezTo>
                    <a:pt x="63" y="97"/>
                    <a:pt x="20" y="140"/>
                    <a:pt x="70" y="152"/>
                  </a:cubicBezTo>
                  <a:cubicBezTo>
                    <a:pt x="105" y="160"/>
                    <a:pt x="89" y="97"/>
                    <a:pt x="89" y="97"/>
                  </a:cubicBezTo>
                  <a:cubicBezTo>
                    <a:pt x="89" y="97"/>
                    <a:pt x="131" y="152"/>
                    <a:pt x="146" y="102"/>
                  </a:cubicBezTo>
                  <a:cubicBezTo>
                    <a:pt x="158" y="62"/>
                    <a:pt x="96" y="72"/>
                    <a:pt x="96" y="7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203"/>
            <p:cNvSpPr>
              <a:spLocks/>
            </p:cNvSpPr>
            <p:nvPr/>
          </p:nvSpPr>
          <p:spPr bwMode="auto">
            <a:xfrm>
              <a:off x="1554" y="754"/>
              <a:ext cx="326" cy="374"/>
            </a:xfrm>
            <a:custGeom>
              <a:avLst/>
              <a:gdLst>
                <a:gd name="T0" fmla="*/ 96 w 163"/>
                <a:gd name="T1" fmla="*/ 80 h 187"/>
                <a:gd name="T2" fmla="*/ 106 w 163"/>
                <a:gd name="T3" fmla="*/ 17 h 187"/>
                <a:gd name="T4" fmla="*/ 68 w 163"/>
                <a:gd name="T5" fmla="*/ 67 h 187"/>
                <a:gd name="T6" fmla="*/ 10 w 163"/>
                <a:gd name="T7" fmla="*/ 70 h 187"/>
                <a:gd name="T8" fmla="*/ 59 w 163"/>
                <a:gd name="T9" fmla="*/ 98 h 187"/>
                <a:gd name="T10" fmla="*/ 48 w 163"/>
                <a:gd name="T11" fmla="*/ 167 h 187"/>
                <a:gd name="T12" fmla="*/ 81 w 163"/>
                <a:gd name="T13" fmla="*/ 109 h 187"/>
                <a:gd name="T14" fmla="*/ 157 w 163"/>
                <a:gd name="T15" fmla="*/ 109 h 187"/>
                <a:gd name="T16" fmla="*/ 96 w 163"/>
                <a:gd name="T17" fmla="*/ 8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3" h="187">
                  <a:moveTo>
                    <a:pt x="96" y="80"/>
                  </a:moveTo>
                  <a:cubicBezTo>
                    <a:pt x="96" y="80"/>
                    <a:pt x="148" y="29"/>
                    <a:pt x="106" y="17"/>
                  </a:cubicBezTo>
                  <a:cubicBezTo>
                    <a:pt x="47" y="0"/>
                    <a:pt x="68" y="67"/>
                    <a:pt x="68" y="67"/>
                  </a:cubicBezTo>
                  <a:cubicBezTo>
                    <a:pt x="68" y="67"/>
                    <a:pt x="21" y="18"/>
                    <a:pt x="10" y="70"/>
                  </a:cubicBezTo>
                  <a:cubicBezTo>
                    <a:pt x="0" y="115"/>
                    <a:pt x="59" y="98"/>
                    <a:pt x="59" y="98"/>
                  </a:cubicBezTo>
                  <a:cubicBezTo>
                    <a:pt x="59" y="98"/>
                    <a:pt x="3" y="149"/>
                    <a:pt x="48" y="167"/>
                  </a:cubicBezTo>
                  <a:cubicBezTo>
                    <a:pt x="98" y="187"/>
                    <a:pt x="81" y="109"/>
                    <a:pt x="81" y="109"/>
                  </a:cubicBezTo>
                  <a:cubicBezTo>
                    <a:pt x="81" y="109"/>
                    <a:pt x="149" y="173"/>
                    <a:pt x="157" y="109"/>
                  </a:cubicBezTo>
                  <a:cubicBezTo>
                    <a:pt x="163" y="57"/>
                    <a:pt x="96" y="80"/>
                    <a:pt x="96" y="8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204"/>
            <p:cNvSpPr>
              <a:spLocks/>
            </p:cNvSpPr>
            <p:nvPr/>
          </p:nvSpPr>
          <p:spPr bwMode="auto">
            <a:xfrm>
              <a:off x="1446" y="662"/>
              <a:ext cx="206" cy="196"/>
            </a:xfrm>
            <a:custGeom>
              <a:avLst/>
              <a:gdLst>
                <a:gd name="T0" fmla="*/ 65 w 103"/>
                <a:gd name="T1" fmla="*/ 49 h 98"/>
                <a:gd name="T2" fmla="*/ 78 w 103"/>
                <a:gd name="T3" fmla="*/ 19 h 98"/>
                <a:gd name="T4" fmla="*/ 49 w 103"/>
                <a:gd name="T5" fmla="*/ 36 h 98"/>
                <a:gd name="T6" fmla="*/ 19 w 103"/>
                <a:gd name="T7" fmla="*/ 21 h 98"/>
                <a:gd name="T8" fmla="*/ 35 w 103"/>
                <a:gd name="T9" fmla="*/ 48 h 98"/>
                <a:gd name="T10" fmla="*/ 21 w 103"/>
                <a:gd name="T11" fmla="*/ 75 h 98"/>
                <a:gd name="T12" fmla="*/ 49 w 103"/>
                <a:gd name="T13" fmla="*/ 58 h 98"/>
                <a:gd name="T14" fmla="*/ 80 w 103"/>
                <a:gd name="T15" fmla="*/ 78 h 98"/>
                <a:gd name="T16" fmla="*/ 65 w 103"/>
                <a:gd name="T17" fmla="*/ 49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3" h="98">
                  <a:moveTo>
                    <a:pt x="65" y="49"/>
                  </a:moveTo>
                  <a:cubicBezTo>
                    <a:pt x="65" y="49"/>
                    <a:pt x="99" y="39"/>
                    <a:pt x="78" y="19"/>
                  </a:cubicBezTo>
                  <a:cubicBezTo>
                    <a:pt x="60" y="3"/>
                    <a:pt x="49" y="36"/>
                    <a:pt x="49" y="36"/>
                  </a:cubicBezTo>
                  <a:cubicBezTo>
                    <a:pt x="49" y="36"/>
                    <a:pt x="42" y="0"/>
                    <a:pt x="19" y="21"/>
                  </a:cubicBezTo>
                  <a:cubicBezTo>
                    <a:pt x="0" y="38"/>
                    <a:pt x="35" y="48"/>
                    <a:pt x="35" y="48"/>
                  </a:cubicBezTo>
                  <a:cubicBezTo>
                    <a:pt x="35" y="48"/>
                    <a:pt x="3" y="58"/>
                    <a:pt x="21" y="75"/>
                  </a:cubicBezTo>
                  <a:cubicBezTo>
                    <a:pt x="43" y="95"/>
                    <a:pt x="49" y="58"/>
                    <a:pt x="49" y="58"/>
                  </a:cubicBezTo>
                  <a:cubicBezTo>
                    <a:pt x="49" y="58"/>
                    <a:pt x="57" y="98"/>
                    <a:pt x="80" y="78"/>
                  </a:cubicBezTo>
                  <a:cubicBezTo>
                    <a:pt x="103" y="58"/>
                    <a:pt x="65" y="49"/>
                    <a:pt x="65" y="49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205"/>
            <p:cNvSpPr>
              <a:spLocks/>
            </p:cNvSpPr>
            <p:nvPr/>
          </p:nvSpPr>
          <p:spPr bwMode="auto">
            <a:xfrm>
              <a:off x="1281" y="912"/>
              <a:ext cx="313" cy="300"/>
            </a:xfrm>
            <a:custGeom>
              <a:avLst/>
              <a:gdLst>
                <a:gd name="T0" fmla="*/ 85 w 157"/>
                <a:gd name="T1" fmla="*/ 61 h 150"/>
                <a:gd name="T2" fmla="*/ 47 w 157"/>
                <a:gd name="T3" fmla="*/ 24 h 150"/>
                <a:gd name="T4" fmla="*/ 64 w 157"/>
                <a:gd name="T5" fmla="*/ 75 h 150"/>
                <a:gd name="T6" fmla="*/ 21 w 157"/>
                <a:gd name="T7" fmla="*/ 110 h 150"/>
                <a:gd name="T8" fmla="*/ 73 w 157"/>
                <a:gd name="T9" fmla="*/ 90 h 150"/>
                <a:gd name="T10" fmla="*/ 108 w 157"/>
                <a:gd name="T11" fmla="*/ 127 h 150"/>
                <a:gd name="T12" fmla="*/ 90 w 157"/>
                <a:gd name="T13" fmla="*/ 77 h 150"/>
                <a:gd name="T14" fmla="*/ 130 w 157"/>
                <a:gd name="T15" fmla="*/ 40 h 150"/>
                <a:gd name="T16" fmla="*/ 85 w 157"/>
                <a:gd name="T17" fmla="*/ 61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7" h="150">
                  <a:moveTo>
                    <a:pt x="85" y="61"/>
                  </a:moveTo>
                  <a:cubicBezTo>
                    <a:pt x="85" y="61"/>
                    <a:pt x="77" y="5"/>
                    <a:pt x="47" y="24"/>
                  </a:cubicBezTo>
                  <a:cubicBezTo>
                    <a:pt x="4" y="52"/>
                    <a:pt x="64" y="75"/>
                    <a:pt x="64" y="75"/>
                  </a:cubicBezTo>
                  <a:cubicBezTo>
                    <a:pt x="64" y="75"/>
                    <a:pt x="0" y="69"/>
                    <a:pt x="21" y="110"/>
                  </a:cubicBezTo>
                  <a:cubicBezTo>
                    <a:pt x="40" y="146"/>
                    <a:pt x="73" y="90"/>
                    <a:pt x="73" y="90"/>
                  </a:cubicBezTo>
                  <a:cubicBezTo>
                    <a:pt x="73" y="90"/>
                    <a:pt x="79" y="150"/>
                    <a:pt x="108" y="127"/>
                  </a:cubicBezTo>
                  <a:cubicBezTo>
                    <a:pt x="154" y="90"/>
                    <a:pt x="90" y="77"/>
                    <a:pt x="90" y="77"/>
                  </a:cubicBezTo>
                  <a:cubicBezTo>
                    <a:pt x="90" y="77"/>
                    <a:pt x="157" y="85"/>
                    <a:pt x="130" y="40"/>
                  </a:cubicBezTo>
                  <a:cubicBezTo>
                    <a:pt x="107" y="0"/>
                    <a:pt x="85" y="61"/>
                    <a:pt x="85" y="61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206"/>
            <p:cNvSpPr>
              <a:spLocks/>
            </p:cNvSpPr>
            <p:nvPr/>
          </p:nvSpPr>
          <p:spPr bwMode="auto">
            <a:xfrm>
              <a:off x="1858" y="748"/>
              <a:ext cx="190" cy="190"/>
            </a:xfrm>
            <a:custGeom>
              <a:avLst/>
              <a:gdLst>
                <a:gd name="T0" fmla="*/ 55 w 95"/>
                <a:gd name="T1" fmla="*/ 37 h 95"/>
                <a:gd name="T2" fmla="*/ 46 w 95"/>
                <a:gd name="T3" fmla="*/ 0 h 95"/>
                <a:gd name="T4" fmla="*/ 39 w 95"/>
                <a:gd name="T5" fmla="*/ 36 h 95"/>
                <a:gd name="T6" fmla="*/ 2 w 95"/>
                <a:gd name="T7" fmla="*/ 41 h 95"/>
                <a:gd name="T8" fmla="*/ 40 w 95"/>
                <a:gd name="T9" fmla="*/ 53 h 95"/>
                <a:gd name="T10" fmla="*/ 54 w 95"/>
                <a:gd name="T11" fmla="*/ 87 h 95"/>
                <a:gd name="T12" fmla="*/ 54 w 95"/>
                <a:gd name="T13" fmla="*/ 48 h 95"/>
                <a:gd name="T14" fmla="*/ 90 w 95"/>
                <a:gd name="T15" fmla="*/ 46 h 95"/>
                <a:gd name="T16" fmla="*/ 55 w 95"/>
                <a:gd name="T17" fmla="*/ 3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95">
                  <a:moveTo>
                    <a:pt x="55" y="37"/>
                  </a:moveTo>
                  <a:cubicBezTo>
                    <a:pt x="55" y="37"/>
                    <a:pt x="74" y="0"/>
                    <a:pt x="46" y="0"/>
                  </a:cubicBezTo>
                  <a:cubicBezTo>
                    <a:pt x="13" y="1"/>
                    <a:pt x="39" y="36"/>
                    <a:pt x="39" y="36"/>
                  </a:cubicBezTo>
                  <a:cubicBezTo>
                    <a:pt x="39" y="36"/>
                    <a:pt x="5" y="8"/>
                    <a:pt x="2" y="41"/>
                  </a:cubicBezTo>
                  <a:cubicBezTo>
                    <a:pt x="0" y="67"/>
                    <a:pt x="40" y="53"/>
                    <a:pt x="40" y="53"/>
                  </a:cubicBezTo>
                  <a:cubicBezTo>
                    <a:pt x="40" y="53"/>
                    <a:pt x="16" y="95"/>
                    <a:pt x="54" y="87"/>
                  </a:cubicBezTo>
                  <a:cubicBezTo>
                    <a:pt x="83" y="81"/>
                    <a:pt x="54" y="48"/>
                    <a:pt x="54" y="48"/>
                  </a:cubicBezTo>
                  <a:cubicBezTo>
                    <a:pt x="54" y="48"/>
                    <a:pt x="85" y="80"/>
                    <a:pt x="90" y="46"/>
                  </a:cubicBezTo>
                  <a:cubicBezTo>
                    <a:pt x="95" y="14"/>
                    <a:pt x="55" y="37"/>
                    <a:pt x="55" y="37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207"/>
            <p:cNvSpPr>
              <a:spLocks/>
            </p:cNvSpPr>
            <p:nvPr/>
          </p:nvSpPr>
          <p:spPr bwMode="auto">
            <a:xfrm>
              <a:off x="1259" y="698"/>
              <a:ext cx="261" cy="244"/>
            </a:xfrm>
            <a:custGeom>
              <a:avLst/>
              <a:gdLst>
                <a:gd name="T0" fmla="*/ 68 w 131"/>
                <a:gd name="T1" fmla="*/ 53 h 122"/>
                <a:gd name="T2" fmla="*/ 39 w 131"/>
                <a:gd name="T3" fmla="*/ 21 h 122"/>
                <a:gd name="T4" fmla="*/ 49 w 131"/>
                <a:gd name="T5" fmla="*/ 57 h 122"/>
                <a:gd name="T6" fmla="*/ 18 w 131"/>
                <a:gd name="T7" fmla="*/ 91 h 122"/>
                <a:gd name="T8" fmla="*/ 61 w 131"/>
                <a:gd name="T9" fmla="*/ 74 h 122"/>
                <a:gd name="T10" fmla="*/ 89 w 131"/>
                <a:gd name="T11" fmla="*/ 105 h 122"/>
                <a:gd name="T12" fmla="*/ 78 w 131"/>
                <a:gd name="T13" fmla="*/ 64 h 122"/>
                <a:gd name="T14" fmla="*/ 109 w 131"/>
                <a:gd name="T15" fmla="*/ 33 h 122"/>
                <a:gd name="T16" fmla="*/ 68 w 131"/>
                <a:gd name="T17" fmla="*/ 5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" h="122">
                  <a:moveTo>
                    <a:pt x="68" y="53"/>
                  </a:moveTo>
                  <a:cubicBezTo>
                    <a:pt x="68" y="53"/>
                    <a:pt x="70" y="0"/>
                    <a:pt x="39" y="21"/>
                  </a:cubicBezTo>
                  <a:cubicBezTo>
                    <a:pt x="15" y="37"/>
                    <a:pt x="49" y="57"/>
                    <a:pt x="49" y="57"/>
                  </a:cubicBezTo>
                  <a:cubicBezTo>
                    <a:pt x="49" y="57"/>
                    <a:pt x="0" y="57"/>
                    <a:pt x="18" y="91"/>
                  </a:cubicBezTo>
                  <a:cubicBezTo>
                    <a:pt x="30" y="113"/>
                    <a:pt x="61" y="74"/>
                    <a:pt x="61" y="74"/>
                  </a:cubicBezTo>
                  <a:cubicBezTo>
                    <a:pt x="61" y="74"/>
                    <a:pt x="59" y="122"/>
                    <a:pt x="89" y="105"/>
                  </a:cubicBezTo>
                  <a:cubicBezTo>
                    <a:pt x="119" y="90"/>
                    <a:pt x="78" y="64"/>
                    <a:pt x="78" y="64"/>
                  </a:cubicBezTo>
                  <a:cubicBezTo>
                    <a:pt x="78" y="64"/>
                    <a:pt x="131" y="66"/>
                    <a:pt x="109" y="33"/>
                  </a:cubicBezTo>
                  <a:cubicBezTo>
                    <a:pt x="87" y="3"/>
                    <a:pt x="68" y="53"/>
                    <a:pt x="68" y="53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208"/>
            <p:cNvSpPr>
              <a:spLocks/>
            </p:cNvSpPr>
            <p:nvPr/>
          </p:nvSpPr>
          <p:spPr bwMode="auto">
            <a:xfrm>
              <a:off x="371" y="1444"/>
              <a:ext cx="556" cy="564"/>
            </a:xfrm>
            <a:custGeom>
              <a:avLst/>
              <a:gdLst>
                <a:gd name="T0" fmla="*/ 181 w 278"/>
                <a:gd name="T1" fmla="*/ 115 h 282"/>
                <a:gd name="T2" fmla="*/ 174 w 278"/>
                <a:gd name="T3" fmla="*/ 22 h 282"/>
                <a:gd name="T4" fmla="*/ 130 w 278"/>
                <a:gd name="T5" fmla="*/ 111 h 282"/>
                <a:gd name="T6" fmla="*/ 15 w 278"/>
                <a:gd name="T7" fmla="*/ 108 h 282"/>
                <a:gd name="T8" fmla="*/ 125 w 278"/>
                <a:gd name="T9" fmla="*/ 150 h 282"/>
                <a:gd name="T10" fmla="*/ 106 w 278"/>
                <a:gd name="T11" fmla="*/ 252 h 282"/>
                <a:gd name="T12" fmla="*/ 171 w 278"/>
                <a:gd name="T13" fmla="*/ 159 h 282"/>
                <a:gd name="T14" fmla="*/ 278 w 278"/>
                <a:gd name="T15" fmla="*/ 143 h 282"/>
                <a:gd name="T16" fmla="*/ 181 w 278"/>
                <a:gd name="T17" fmla="*/ 115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8" h="282">
                  <a:moveTo>
                    <a:pt x="181" y="115"/>
                  </a:moveTo>
                  <a:cubicBezTo>
                    <a:pt x="181" y="115"/>
                    <a:pt x="246" y="42"/>
                    <a:pt x="174" y="22"/>
                  </a:cubicBezTo>
                  <a:cubicBezTo>
                    <a:pt x="98" y="2"/>
                    <a:pt x="130" y="111"/>
                    <a:pt x="130" y="111"/>
                  </a:cubicBezTo>
                  <a:cubicBezTo>
                    <a:pt x="130" y="111"/>
                    <a:pt x="43" y="0"/>
                    <a:pt x="15" y="108"/>
                  </a:cubicBezTo>
                  <a:cubicBezTo>
                    <a:pt x="0" y="167"/>
                    <a:pt x="125" y="150"/>
                    <a:pt x="125" y="150"/>
                  </a:cubicBezTo>
                  <a:cubicBezTo>
                    <a:pt x="125" y="150"/>
                    <a:pt x="16" y="224"/>
                    <a:pt x="106" y="252"/>
                  </a:cubicBezTo>
                  <a:cubicBezTo>
                    <a:pt x="203" y="282"/>
                    <a:pt x="171" y="159"/>
                    <a:pt x="171" y="159"/>
                  </a:cubicBezTo>
                  <a:cubicBezTo>
                    <a:pt x="171" y="159"/>
                    <a:pt x="278" y="223"/>
                    <a:pt x="278" y="143"/>
                  </a:cubicBezTo>
                  <a:cubicBezTo>
                    <a:pt x="278" y="64"/>
                    <a:pt x="181" y="115"/>
                    <a:pt x="181" y="115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209"/>
            <p:cNvSpPr>
              <a:spLocks/>
            </p:cNvSpPr>
            <p:nvPr/>
          </p:nvSpPr>
          <p:spPr bwMode="auto">
            <a:xfrm>
              <a:off x="1055" y="1410"/>
              <a:ext cx="274" cy="246"/>
            </a:xfrm>
            <a:custGeom>
              <a:avLst/>
              <a:gdLst>
                <a:gd name="T0" fmla="*/ 74 w 137"/>
                <a:gd name="T1" fmla="*/ 47 h 123"/>
                <a:gd name="T2" fmla="*/ 40 w 137"/>
                <a:gd name="T3" fmla="*/ 16 h 123"/>
                <a:gd name="T4" fmla="*/ 52 w 137"/>
                <a:gd name="T5" fmla="*/ 58 h 123"/>
                <a:gd name="T6" fmla="*/ 23 w 137"/>
                <a:gd name="T7" fmla="*/ 92 h 123"/>
                <a:gd name="T8" fmla="*/ 68 w 137"/>
                <a:gd name="T9" fmla="*/ 79 h 123"/>
                <a:gd name="T10" fmla="*/ 107 w 137"/>
                <a:gd name="T11" fmla="*/ 102 h 123"/>
                <a:gd name="T12" fmla="*/ 88 w 137"/>
                <a:gd name="T13" fmla="*/ 68 h 123"/>
                <a:gd name="T14" fmla="*/ 119 w 137"/>
                <a:gd name="T15" fmla="*/ 38 h 123"/>
                <a:gd name="T16" fmla="*/ 74 w 137"/>
                <a:gd name="T17" fmla="*/ 47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23">
                  <a:moveTo>
                    <a:pt x="74" y="47"/>
                  </a:moveTo>
                  <a:cubicBezTo>
                    <a:pt x="74" y="47"/>
                    <a:pt x="74" y="0"/>
                    <a:pt x="40" y="16"/>
                  </a:cubicBezTo>
                  <a:cubicBezTo>
                    <a:pt x="4" y="32"/>
                    <a:pt x="52" y="58"/>
                    <a:pt x="52" y="58"/>
                  </a:cubicBezTo>
                  <a:cubicBezTo>
                    <a:pt x="52" y="58"/>
                    <a:pt x="0" y="61"/>
                    <a:pt x="23" y="92"/>
                  </a:cubicBezTo>
                  <a:cubicBezTo>
                    <a:pt x="47" y="123"/>
                    <a:pt x="68" y="79"/>
                    <a:pt x="68" y="79"/>
                  </a:cubicBezTo>
                  <a:cubicBezTo>
                    <a:pt x="68" y="79"/>
                    <a:pt x="81" y="121"/>
                    <a:pt x="107" y="102"/>
                  </a:cubicBezTo>
                  <a:cubicBezTo>
                    <a:pt x="133" y="84"/>
                    <a:pt x="88" y="68"/>
                    <a:pt x="88" y="68"/>
                  </a:cubicBezTo>
                  <a:cubicBezTo>
                    <a:pt x="88" y="68"/>
                    <a:pt x="137" y="62"/>
                    <a:pt x="119" y="38"/>
                  </a:cubicBezTo>
                  <a:cubicBezTo>
                    <a:pt x="97" y="9"/>
                    <a:pt x="74" y="47"/>
                    <a:pt x="74" y="47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210"/>
            <p:cNvSpPr>
              <a:spLocks/>
            </p:cNvSpPr>
            <p:nvPr/>
          </p:nvSpPr>
          <p:spPr bwMode="auto">
            <a:xfrm>
              <a:off x="619" y="1052"/>
              <a:ext cx="310" cy="318"/>
            </a:xfrm>
            <a:custGeom>
              <a:avLst/>
              <a:gdLst>
                <a:gd name="T0" fmla="*/ 79 w 155"/>
                <a:gd name="T1" fmla="*/ 78 h 159"/>
                <a:gd name="T2" fmla="*/ 88 w 155"/>
                <a:gd name="T3" fmla="*/ 12 h 159"/>
                <a:gd name="T4" fmla="*/ 60 w 155"/>
                <a:gd name="T5" fmla="*/ 65 h 159"/>
                <a:gd name="T6" fmla="*/ 5 w 155"/>
                <a:gd name="T7" fmla="*/ 69 h 159"/>
                <a:gd name="T8" fmla="*/ 58 w 155"/>
                <a:gd name="T9" fmla="*/ 88 h 159"/>
                <a:gd name="T10" fmla="*/ 59 w 155"/>
                <a:gd name="T11" fmla="*/ 152 h 159"/>
                <a:gd name="T12" fmla="*/ 78 w 155"/>
                <a:gd name="T13" fmla="*/ 93 h 159"/>
                <a:gd name="T14" fmla="*/ 134 w 155"/>
                <a:gd name="T15" fmla="*/ 106 h 159"/>
                <a:gd name="T16" fmla="*/ 79 w 155"/>
                <a:gd name="T17" fmla="*/ 78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5" h="159">
                  <a:moveTo>
                    <a:pt x="79" y="78"/>
                  </a:moveTo>
                  <a:cubicBezTo>
                    <a:pt x="79" y="78"/>
                    <a:pt x="126" y="22"/>
                    <a:pt x="88" y="12"/>
                  </a:cubicBezTo>
                  <a:cubicBezTo>
                    <a:pt x="38" y="0"/>
                    <a:pt x="60" y="65"/>
                    <a:pt x="60" y="65"/>
                  </a:cubicBezTo>
                  <a:cubicBezTo>
                    <a:pt x="60" y="65"/>
                    <a:pt x="11" y="18"/>
                    <a:pt x="5" y="69"/>
                  </a:cubicBezTo>
                  <a:cubicBezTo>
                    <a:pt x="0" y="108"/>
                    <a:pt x="58" y="88"/>
                    <a:pt x="58" y="88"/>
                  </a:cubicBezTo>
                  <a:cubicBezTo>
                    <a:pt x="58" y="88"/>
                    <a:pt x="12" y="143"/>
                    <a:pt x="59" y="152"/>
                  </a:cubicBezTo>
                  <a:cubicBezTo>
                    <a:pt x="99" y="159"/>
                    <a:pt x="78" y="93"/>
                    <a:pt x="78" y="93"/>
                  </a:cubicBezTo>
                  <a:cubicBezTo>
                    <a:pt x="78" y="93"/>
                    <a:pt x="120" y="141"/>
                    <a:pt x="134" y="106"/>
                  </a:cubicBezTo>
                  <a:cubicBezTo>
                    <a:pt x="155" y="50"/>
                    <a:pt x="79" y="78"/>
                    <a:pt x="79" y="78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211"/>
            <p:cNvSpPr>
              <a:spLocks/>
            </p:cNvSpPr>
            <p:nvPr/>
          </p:nvSpPr>
          <p:spPr bwMode="auto">
            <a:xfrm>
              <a:off x="1369" y="1110"/>
              <a:ext cx="269" cy="262"/>
            </a:xfrm>
            <a:custGeom>
              <a:avLst/>
              <a:gdLst>
                <a:gd name="T0" fmla="*/ 81 w 135"/>
                <a:gd name="T1" fmla="*/ 52 h 131"/>
                <a:gd name="T2" fmla="*/ 67 w 135"/>
                <a:gd name="T3" fmla="*/ 0 h 131"/>
                <a:gd name="T4" fmla="*/ 56 w 135"/>
                <a:gd name="T5" fmla="*/ 55 h 131"/>
                <a:gd name="T6" fmla="*/ 8 w 135"/>
                <a:gd name="T7" fmla="*/ 71 h 131"/>
                <a:gd name="T8" fmla="*/ 62 w 135"/>
                <a:gd name="T9" fmla="*/ 76 h 131"/>
                <a:gd name="T10" fmla="*/ 73 w 135"/>
                <a:gd name="T11" fmla="*/ 129 h 131"/>
                <a:gd name="T12" fmla="*/ 85 w 135"/>
                <a:gd name="T13" fmla="*/ 72 h 131"/>
                <a:gd name="T14" fmla="*/ 133 w 135"/>
                <a:gd name="T15" fmla="*/ 62 h 131"/>
                <a:gd name="T16" fmla="*/ 81 w 135"/>
                <a:gd name="T17" fmla="*/ 5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31">
                  <a:moveTo>
                    <a:pt x="81" y="52"/>
                  </a:moveTo>
                  <a:cubicBezTo>
                    <a:pt x="81" y="52"/>
                    <a:pt x="113" y="0"/>
                    <a:pt x="67" y="0"/>
                  </a:cubicBezTo>
                  <a:cubicBezTo>
                    <a:pt x="21" y="0"/>
                    <a:pt x="56" y="55"/>
                    <a:pt x="56" y="55"/>
                  </a:cubicBezTo>
                  <a:cubicBezTo>
                    <a:pt x="56" y="55"/>
                    <a:pt x="0" y="26"/>
                    <a:pt x="8" y="71"/>
                  </a:cubicBezTo>
                  <a:cubicBezTo>
                    <a:pt x="14" y="104"/>
                    <a:pt x="62" y="76"/>
                    <a:pt x="62" y="76"/>
                  </a:cubicBezTo>
                  <a:cubicBezTo>
                    <a:pt x="62" y="76"/>
                    <a:pt x="38" y="127"/>
                    <a:pt x="73" y="129"/>
                  </a:cubicBezTo>
                  <a:cubicBezTo>
                    <a:pt x="122" y="131"/>
                    <a:pt x="85" y="72"/>
                    <a:pt x="85" y="72"/>
                  </a:cubicBezTo>
                  <a:cubicBezTo>
                    <a:pt x="85" y="72"/>
                    <a:pt x="131" y="104"/>
                    <a:pt x="133" y="62"/>
                  </a:cubicBezTo>
                  <a:cubicBezTo>
                    <a:pt x="135" y="16"/>
                    <a:pt x="81" y="52"/>
                    <a:pt x="81" y="5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212"/>
            <p:cNvSpPr>
              <a:spLocks/>
            </p:cNvSpPr>
            <p:nvPr/>
          </p:nvSpPr>
          <p:spPr bwMode="auto">
            <a:xfrm>
              <a:off x="1" y="1920"/>
              <a:ext cx="316" cy="548"/>
            </a:xfrm>
            <a:custGeom>
              <a:avLst/>
              <a:gdLst>
                <a:gd name="T0" fmla="*/ 57 w 158"/>
                <a:gd name="T1" fmla="*/ 260 h 274"/>
                <a:gd name="T2" fmla="*/ 34 w 158"/>
                <a:gd name="T3" fmla="*/ 149 h 274"/>
                <a:gd name="T4" fmla="*/ 138 w 158"/>
                <a:gd name="T5" fmla="*/ 122 h 274"/>
                <a:gd name="T6" fmla="*/ 31 w 158"/>
                <a:gd name="T7" fmla="*/ 105 h 274"/>
                <a:gd name="T8" fmla="*/ 0 w 158"/>
                <a:gd name="T9" fmla="*/ 0 h 274"/>
                <a:gd name="T10" fmla="*/ 0 w 158"/>
                <a:gd name="T11" fmla="*/ 241 h 274"/>
                <a:gd name="T12" fmla="*/ 57 w 158"/>
                <a:gd name="T13" fmla="*/ 26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8" h="274">
                  <a:moveTo>
                    <a:pt x="57" y="260"/>
                  </a:moveTo>
                  <a:cubicBezTo>
                    <a:pt x="150" y="222"/>
                    <a:pt x="34" y="149"/>
                    <a:pt x="34" y="149"/>
                  </a:cubicBezTo>
                  <a:cubicBezTo>
                    <a:pt x="34" y="149"/>
                    <a:pt x="158" y="189"/>
                    <a:pt x="138" y="122"/>
                  </a:cubicBezTo>
                  <a:cubicBezTo>
                    <a:pt x="114" y="42"/>
                    <a:pt x="31" y="105"/>
                    <a:pt x="31" y="105"/>
                  </a:cubicBezTo>
                  <a:cubicBezTo>
                    <a:pt x="31" y="105"/>
                    <a:pt x="65" y="4"/>
                    <a:pt x="0" y="0"/>
                  </a:cubicBezTo>
                  <a:cubicBezTo>
                    <a:pt x="0" y="241"/>
                    <a:pt x="0" y="241"/>
                    <a:pt x="0" y="241"/>
                  </a:cubicBezTo>
                  <a:cubicBezTo>
                    <a:pt x="7" y="261"/>
                    <a:pt x="24" y="274"/>
                    <a:pt x="57" y="26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213"/>
            <p:cNvSpPr>
              <a:spLocks/>
            </p:cNvSpPr>
            <p:nvPr/>
          </p:nvSpPr>
          <p:spPr bwMode="auto">
            <a:xfrm>
              <a:off x="1" y="1398"/>
              <a:ext cx="466" cy="744"/>
            </a:xfrm>
            <a:custGeom>
              <a:avLst/>
              <a:gdLst>
                <a:gd name="T0" fmla="*/ 48 w 233"/>
                <a:gd name="T1" fmla="*/ 224 h 372"/>
                <a:gd name="T2" fmla="*/ 136 w 233"/>
                <a:gd name="T3" fmla="*/ 324 h 372"/>
                <a:gd name="T4" fmla="*/ 111 w 233"/>
                <a:gd name="T5" fmla="*/ 202 h 372"/>
                <a:gd name="T6" fmla="*/ 198 w 233"/>
                <a:gd name="T7" fmla="*/ 130 h 372"/>
                <a:gd name="T8" fmla="*/ 80 w 233"/>
                <a:gd name="T9" fmla="*/ 170 h 372"/>
                <a:gd name="T10" fmla="*/ 9 w 233"/>
                <a:gd name="T11" fmla="*/ 44 h 372"/>
                <a:gd name="T12" fmla="*/ 0 w 233"/>
                <a:gd name="T13" fmla="*/ 51 h 372"/>
                <a:gd name="T14" fmla="*/ 0 w 233"/>
                <a:gd name="T15" fmla="*/ 131 h 372"/>
                <a:gd name="T16" fmla="*/ 39 w 233"/>
                <a:gd name="T17" fmla="*/ 171 h 372"/>
                <a:gd name="T18" fmla="*/ 0 w 233"/>
                <a:gd name="T19" fmla="*/ 169 h 372"/>
                <a:gd name="T20" fmla="*/ 0 w 233"/>
                <a:gd name="T21" fmla="*/ 260 h 372"/>
                <a:gd name="T22" fmla="*/ 48 w 233"/>
                <a:gd name="T23" fmla="*/ 224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3" h="372">
                  <a:moveTo>
                    <a:pt x="48" y="224"/>
                  </a:moveTo>
                  <a:cubicBezTo>
                    <a:pt x="48" y="224"/>
                    <a:pt x="73" y="372"/>
                    <a:pt x="136" y="324"/>
                  </a:cubicBezTo>
                  <a:cubicBezTo>
                    <a:pt x="198" y="277"/>
                    <a:pt x="111" y="202"/>
                    <a:pt x="111" y="202"/>
                  </a:cubicBezTo>
                  <a:cubicBezTo>
                    <a:pt x="111" y="202"/>
                    <a:pt x="233" y="197"/>
                    <a:pt x="198" y="130"/>
                  </a:cubicBezTo>
                  <a:cubicBezTo>
                    <a:pt x="161" y="60"/>
                    <a:pt x="80" y="170"/>
                    <a:pt x="80" y="170"/>
                  </a:cubicBezTo>
                  <a:cubicBezTo>
                    <a:pt x="80" y="170"/>
                    <a:pt x="82" y="0"/>
                    <a:pt x="9" y="44"/>
                  </a:cubicBezTo>
                  <a:cubicBezTo>
                    <a:pt x="6" y="46"/>
                    <a:pt x="3" y="48"/>
                    <a:pt x="0" y="51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17" y="154"/>
                    <a:pt x="39" y="171"/>
                    <a:pt x="39" y="171"/>
                  </a:cubicBezTo>
                  <a:cubicBezTo>
                    <a:pt x="39" y="171"/>
                    <a:pt x="21" y="169"/>
                    <a:pt x="0" y="169"/>
                  </a:cubicBezTo>
                  <a:cubicBezTo>
                    <a:pt x="0" y="260"/>
                    <a:pt x="0" y="260"/>
                    <a:pt x="0" y="260"/>
                  </a:cubicBezTo>
                  <a:cubicBezTo>
                    <a:pt x="26" y="248"/>
                    <a:pt x="48" y="224"/>
                    <a:pt x="48" y="224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214"/>
            <p:cNvSpPr>
              <a:spLocks/>
            </p:cNvSpPr>
            <p:nvPr/>
          </p:nvSpPr>
          <p:spPr bwMode="auto">
            <a:xfrm>
              <a:off x="1" y="-354"/>
              <a:ext cx="5758" cy="4186"/>
            </a:xfrm>
            <a:custGeom>
              <a:avLst/>
              <a:gdLst>
                <a:gd name="T0" fmla="*/ 0 w 2880"/>
                <a:gd name="T1" fmla="*/ 1496 h 2093"/>
                <a:gd name="T2" fmla="*/ 0 w 2880"/>
                <a:gd name="T3" fmla="*/ 2081 h 2093"/>
                <a:gd name="T4" fmla="*/ 924 w 2880"/>
                <a:gd name="T5" fmla="*/ 2043 h 2093"/>
                <a:gd name="T6" fmla="*/ 852 w 2880"/>
                <a:gd name="T7" fmla="*/ 1942 h 2093"/>
                <a:gd name="T8" fmla="*/ 2880 w 2880"/>
                <a:gd name="T9" fmla="*/ 820 h 2093"/>
                <a:gd name="T10" fmla="*/ 2880 w 2880"/>
                <a:gd name="T11" fmla="*/ 476 h 2093"/>
                <a:gd name="T12" fmla="*/ 0 w 2880"/>
                <a:gd name="T13" fmla="*/ 1496 h 20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0" h="2093">
                  <a:moveTo>
                    <a:pt x="0" y="1496"/>
                  </a:moveTo>
                  <a:cubicBezTo>
                    <a:pt x="0" y="2081"/>
                    <a:pt x="0" y="2081"/>
                    <a:pt x="0" y="2081"/>
                  </a:cubicBezTo>
                  <a:cubicBezTo>
                    <a:pt x="406" y="2090"/>
                    <a:pt x="953" y="2093"/>
                    <a:pt x="924" y="2043"/>
                  </a:cubicBezTo>
                  <a:cubicBezTo>
                    <a:pt x="906" y="2013"/>
                    <a:pt x="880" y="1953"/>
                    <a:pt x="852" y="1942"/>
                  </a:cubicBezTo>
                  <a:cubicBezTo>
                    <a:pt x="900" y="1541"/>
                    <a:pt x="1540" y="442"/>
                    <a:pt x="2880" y="820"/>
                  </a:cubicBezTo>
                  <a:cubicBezTo>
                    <a:pt x="2880" y="476"/>
                    <a:pt x="2880" y="476"/>
                    <a:pt x="2880" y="476"/>
                  </a:cubicBezTo>
                  <a:cubicBezTo>
                    <a:pt x="1422" y="0"/>
                    <a:pt x="364" y="874"/>
                    <a:pt x="0" y="14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215"/>
            <p:cNvSpPr>
              <a:spLocks/>
            </p:cNvSpPr>
            <p:nvPr/>
          </p:nvSpPr>
          <p:spPr bwMode="auto">
            <a:xfrm>
              <a:off x="1185" y="398"/>
              <a:ext cx="4574" cy="3342"/>
            </a:xfrm>
            <a:custGeom>
              <a:avLst/>
              <a:gdLst>
                <a:gd name="T0" fmla="*/ 0 w 2288"/>
                <a:gd name="T1" fmla="*/ 1668 h 1671"/>
                <a:gd name="T2" fmla="*/ 167 w 2288"/>
                <a:gd name="T3" fmla="*/ 1671 h 1671"/>
                <a:gd name="T4" fmla="*/ 2288 w 2288"/>
                <a:gd name="T5" fmla="*/ 416 h 1671"/>
                <a:gd name="T6" fmla="*/ 2288 w 2288"/>
                <a:gd name="T7" fmla="*/ 349 h 1671"/>
                <a:gd name="T8" fmla="*/ 0 w 2288"/>
                <a:gd name="T9" fmla="*/ 1668 h 1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88" h="1671">
                  <a:moveTo>
                    <a:pt x="0" y="1668"/>
                  </a:moveTo>
                  <a:cubicBezTo>
                    <a:pt x="167" y="1671"/>
                    <a:pt x="167" y="1671"/>
                    <a:pt x="167" y="1671"/>
                  </a:cubicBezTo>
                  <a:cubicBezTo>
                    <a:pt x="491" y="483"/>
                    <a:pt x="1440" y="201"/>
                    <a:pt x="2288" y="416"/>
                  </a:cubicBezTo>
                  <a:cubicBezTo>
                    <a:pt x="2288" y="349"/>
                    <a:pt x="2288" y="349"/>
                    <a:pt x="2288" y="349"/>
                  </a:cubicBezTo>
                  <a:cubicBezTo>
                    <a:pt x="1125" y="0"/>
                    <a:pt x="216" y="767"/>
                    <a:pt x="0" y="1668"/>
                  </a:cubicBezTo>
                  <a:close/>
                </a:path>
              </a:pathLst>
            </a:custGeom>
            <a:solidFill>
              <a:srgbClr val="4F3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216"/>
            <p:cNvSpPr>
              <a:spLocks/>
            </p:cNvSpPr>
            <p:nvPr/>
          </p:nvSpPr>
          <p:spPr bwMode="auto">
            <a:xfrm>
              <a:off x="753" y="368"/>
              <a:ext cx="5006" cy="3366"/>
            </a:xfrm>
            <a:custGeom>
              <a:avLst/>
              <a:gdLst>
                <a:gd name="T0" fmla="*/ 0 w 2504"/>
                <a:gd name="T1" fmla="*/ 1679 h 1683"/>
                <a:gd name="T2" fmla="*/ 218 w 2504"/>
                <a:gd name="T3" fmla="*/ 1683 h 1683"/>
                <a:gd name="T4" fmla="*/ 2504 w 2504"/>
                <a:gd name="T5" fmla="*/ 374 h 1683"/>
                <a:gd name="T6" fmla="*/ 2504 w 2504"/>
                <a:gd name="T7" fmla="*/ 322 h 1683"/>
                <a:gd name="T8" fmla="*/ 0 w 2504"/>
                <a:gd name="T9" fmla="*/ 1679 h 1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04" h="1683">
                  <a:moveTo>
                    <a:pt x="0" y="1679"/>
                  </a:moveTo>
                  <a:cubicBezTo>
                    <a:pt x="218" y="1683"/>
                    <a:pt x="218" y="1683"/>
                    <a:pt x="218" y="1683"/>
                  </a:cubicBezTo>
                  <a:cubicBezTo>
                    <a:pt x="595" y="430"/>
                    <a:pt x="1614" y="125"/>
                    <a:pt x="2504" y="374"/>
                  </a:cubicBezTo>
                  <a:cubicBezTo>
                    <a:pt x="2504" y="322"/>
                    <a:pt x="2504" y="322"/>
                    <a:pt x="2504" y="322"/>
                  </a:cubicBezTo>
                  <a:cubicBezTo>
                    <a:pt x="1431" y="0"/>
                    <a:pt x="359" y="542"/>
                    <a:pt x="0" y="1679"/>
                  </a:cubicBezTo>
                  <a:close/>
                </a:path>
              </a:pathLst>
            </a:custGeom>
            <a:solidFill>
              <a:srgbClr val="52CA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217"/>
            <p:cNvSpPr>
              <a:spLocks/>
            </p:cNvSpPr>
            <p:nvPr/>
          </p:nvSpPr>
          <p:spPr bwMode="auto">
            <a:xfrm>
              <a:off x="489" y="84"/>
              <a:ext cx="5270" cy="3644"/>
            </a:xfrm>
            <a:custGeom>
              <a:avLst/>
              <a:gdLst>
                <a:gd name="T0" fmla="*/ 0 w 2636"/>
                <a:gd name="T1" fmla="*/ 1819 h 1822"/>
                <a:gd name="T2" fmla="*/ 177 w 2636"/>
                <a:gd name="T3" fmla="*/ 1822 h 1822"/>
                <a:gd name="T4" fmla="*/ 2636 w 2636"/>
                <a:gd name="T5" fmla="*/ 471 h 1822"/>
                <a:gd name="T6" fmla="*/ 2636 w 2636"/>
                <a:gd name="T7" fmla="*/ 404 h 1822"/>
                <a:gd name="T8" fmla="*/ 0 w 2636"/>
                <a:gd name="T9" fmla="*/ 1819 h 1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6" h="1822">
                  <a:moveTo>
                    <a:pt x="0" y="1819"/>
                  </a:moveTo>
                  <a:cubicBezTo>
                    <a:pt x="177" y="1822"/>
                    <a:pt x="177" y="1822"/>
                    <a:pt x="177" y="1822"/>
                  </a:cubicBezTo>
                  <a:cubicBezTo>
                    <a:pt x="669" y="494"/>
                    <a:pt x="1725" y="206"/>
                    <a:pt x="2636" y="471"/>
                  </a:cubicBezTo>
                  <a:cubicBezTo>
                    <a:pt x="2636" y="404"/>
                    <a:pt x="2636" y="404"/>
                    <a:pt x="2636" y="404"/>
                  </a:cubicBezTo>
                  <a:cubicBezTo>
                    <a:pt x="1402" y="0"/>
                    <a:pt x="333" y="729"/>
                    <a:pt x="0" y="1819"/>
                  </a:cubicBezTo>
                  <a:close/>
                </a:path>
              </a:pathLst>
            </a:custGeom>
            <a:solidFill>
              <a:srgbClr val="7AC9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218"/>
            <p:cNvSpPr>
              <a:spLocks/>
            </p:cNvSpPr>
            <p:nvPr/>
          </p:nvSpPr>
          <p:spPr bwMode="auto">
            <a:xfrm>
              <a:off x="207" y="-56"/>
              <a:ext cx="5552" cy="3778"/>
            </a:xfrm>
            <a:custGeom>
              <a:avLst/>
              <a:gdLst>
                <a:gd name="T0" fmla="*/ 0 w 2777"/>
                <a:gd name="T1" fmla="*/ 1887 h 1889"/>
                <a:gd name="T2" fmla="*/ 159 w 2777"/>
                <a:gd name="T3" fmla="*/ 1889 h 1889"/>
                <a:gd name="T4" fmla="*/ 2777 w 2777"/>
                <a:gd name="T5" fmla="*/ 496 h 1889"/>
                <a:gd name="T6" fmla="*/ 2777 w 2777"/>
                <a:gd name="T7" fmla="*/ 418 h 1889"/>
                <a:gd name="T8" fmla="*/ 0 w 2777"/>
                <a:gd name="T9" fmla="*/ 1887 h 18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77" h="1889">
                  <a:moveTo>
                    <a:pt x="0" y="1887"/>
                  </a:moveTo>
                  <a:cubicBezTo>
                    <a:pt x="159" y="1889"/>
                    <a:pt x="159" y="1889"/>
                    <a:pt x="159" y="1889"/>
                  </a:cubicBezTo>
                  <a:cubicBezTo>
                    <a:pt x="614" y="631"/>
                    <a:pt x="1714" y="178"/>
                    <a:pt x="2777" y="496"/>
                  </a:cubicBezTo>
                  <a:cubicBezTo>
                    <a:pt x="2777" y="418"/>
                    <a:pt x="2777" y="418"/>
                    <a:pt x="2777" y="418"/>
                  </a:cubicBezTo>
                  <a:cubicBezTo>
                    <a:pt x="1516" y="0"/>
                    <a:pt x="381" y="724"/>
                    <a:pt x="0" y="1887"/>
                  </a:cubicBezTo>
                  <a:close/>
                </a:path>
              </a:pathLst>
            </a:custGeom>
            <a:solidFill>
              <a:srgbClr val="F7D3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219"/>
            <p:cNvSpPr>
              <a:spLocks/>
            </p:cNvSpPr>
            <p:nvPr/>
          </p:nvSpPr>
          <p:spPr bwMode="auto">
            <a:xfrm>
              <a:off x="1" y="-242"/>
              <a:ext cx="5758" cy="3960"/>
            </a:xfrm>
            <a:custGeom>
              <a:avLst/>
              <a:gdLst>
                <a:gd name="T0" fmla="*/ 0 w 2880"/>
                <a:gd name="T1" fmla="*/ 1897 h 1980"/>
                <a:gd name="T2" fmla="*/ 0 w 2880"/>
                <a:gd name="T3" fmla="*/ 1978 h 1980"/>
                <a:gd name="T4" fmla="*/ 122 w 2880"/>
                <a:gd name="T5" fmla="*/ 1980 h 1980"/>
                <a:gd name="T6" fmla="*/ 2880 w 2880"/>
                <a:gd name="T7" fmla="*/ 537 h 1980"/>
                <a:gd name="T8" fmla="*/ 2880 w 2880"/>
                <a:gd name="T9" fmla="*/ 461 h 1980"/>
                <a:gd name="T10" fmla="*/ 0 w 2880"/>
                <a:gd name="T11" fmla="*/ 1897 h 19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1980">
                  <a:moveTo>
                    <a:pt x="0" y="1897"/>
                  </a:moveTo>
                  <a:cubicBezTo>
                    <a:pt x="0" y="1978"/>
                    <a:pt x="0" y="1978"/>
                    <a:pt x="0" y="1978"/>
                  </a:cubicBezTo>
                  <a:cubicBezTo>
                    <a:pt x="122" y="1980"/>
                    <a:pt x="122" y="1980"/>
                    <a:pt x="122" y="1980"/>
                  </a:cubicBezTo>
                  <a:cubicBezTo>
                    <a:pt x="549" y="686"/>
                    <a:pt x="1717" y="174"/>
                    <a:pt x="2880" y="537"/>
                  </a:cubicBezTo>
                  <a:cubicBezTo>
                    <a:pt x="2880" y="461"/>
                    <a:pt x="2880" y="461"/>
                    <a:pt x="2880" y="461"/>
                  </a:cubicBezTo>
                  <a:cubicBezTo>
                    <a:pt x="1553" y="0"/>
                    <a:pt x="383" y="759"/>
                    <a:pt x="0" y="1897"/>
                  </a:cubicBezTo>
                  <a:close/>
                </a:path>
              </a:pathLst>
            </a:custGeom>
            <a:solidFill>
              <a:srgbClr val="FF93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220"/>
            <p:cNvSpPr>
              <a:spLocks/>
            </p:cNvSpPr>
            <p:nvPr/>
          </p:nvSpPr>
          <p:spPr bwMode="auto">
            <a:xfrm>
              <a:off x="1" y="-168"/>
              <a:ext cx="5758" cy="3720"/>
            </a:xfrm>
            <a:custGeom>
              <a:avLst/>
              <a:gdLst>
                <a:gd name="T0" fmla="*/ 0 w 2880"/>
                <a:gd name="T1" fmla="*/ 1464 h 1860"/>
                <a:gd name="T2" fmla="*/ 0 w 2880"/>
                <a:gd name="T3" fmla="*/ 1860 h 1860"/>
                <a:gd name="T4" fmla="*/ 2880 w 2880"/>
                <a:gd name="T5" fmla="*/ 447 h 1860"/>
                <a:gd name="T6" fmla="*/ 2880 w 2880"/>
                <a:gd name="T7" fmla="*/ 406 h 1860"/>
                <a:gd name="T8" fmla="*/ 0 w 2880"/>
                <a:gd name="T9" fmla="*/ 1464 h 18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860">
                  <a:moveTo>
                    <a:pt x="0" y="1464"/>
                  </a:moveTo>
                  <a:cubicBezTo>
                    <a:pt x="0" y="1860"/>
                    <a:pt x="0" y="1860"/>
                    <a:pt x="0" y="1860"/>
                  </a:cubicBezTo>
                  <a:cubicBezTo>
                    <a:pt x="420" y="606"/>
                    <a:pt x="1669" y="62"/>
                    <a:pt x="2880" y="447"/>
                  </a:cubicBezTo>
                  <a:cubicBezTo>
                    <a:pt x="2880" y="406"/>
                    <a:pt x="2880" y="406"/>
                    <a:pt x="2880" y="406"/>
                  </a:cubicBezTo>
                  <a:cubicBezTo>
                    <a:pt x="1640" y="0"/>
                    <a:pt x="485" y="571"/>
                    <a:pt x="0" y="1464"/>
                  </a:cubicBezTo>
                  <a:close/>
                </a:path>
              </a:pathLst>
            </a:custGeom>
            <a:solidFill>
              <a:srgbClr val="FF1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235"/>
            <p:cNvSpPr>
              <a:spLocks/>
            </p:cNvSpPr>
            <p:nvPr/>
          </p:nvSpPr>
          <p:spPr bwMode="auto">
            <a:xfrm>
              <a:off x="111" y="192"/>
              <a:ext cx="684" cy="570"/>
            </a:xfrm>
            <a:custGeom>
              <a:avLst/>
              <a:gdLst>
                <a:gd name="T0" fmla="*/ 248 w 342"/>
                <a:gd name="T1" fmla="*/ 63 h 285"/>
                <a:gd name="T2" fmla="*/ 214 w 342"/>
                <a:gd name="T3" fmla="*/ 29 h 285"/>
                <a:gd name="T4" fmla="*/ 165 w 342"/>
                <a:gd name="T5" fmla="*/ 73 h 285"/>
                <a:gd name="T6" fmla="*/ 84 w 342"/>
                <a:gd name="T7" fmla="*/ 34 h 285"/>
                <a:gd name="T8" fmla="*/ 68 w 342"/>
                <a:gd name="T9" fmla="*/ 90 h 285"/>
                <a:gd name="T10" fmla="*/ 11 w 342"/>
                <a:gd name="T11" fmla="*/ 141 h 285"/>
                <a:gd name="T12" fmla="*/ 60 w 342"/>
                <a:gd name="T13" fmla="*/ 215 h 285"/>
                <a:gd name="T14" fmla="*/ 99 w 342"/>
                <a:gd name="T15" fmla="*/ 259 h 285"/>
                <a:gd name="T16" fmla="*/ 140 w 342"/>
                <a:gd name="T17" fmla="*/ 230 h 285"/>
                <a:gd name="T18" fmla="*/ 218 w 342"/>
                <a:gd name="T19" fmla="*/ 252 h 285"/>
                <a:gd name="T20" fmla="*/ 234 w 342"/>
                <a:gd name="T21" fmla="*/ 196 h 285"/>
                <a:gd name="T22" fmla="*/ 325 w 342"/>
                <a:gd name="T23" fmla="*/ 109 h 285"/>
                <a:gd name="T24" fmla="*/ 248 w 342"/>
                <a:gd name="T25" fmla="*/ 63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42" h="285">
                  <a:moveTo>
                    <a:pt x="248" y="63"/>
                  </a:moveTo>
                  <a:cubicBezTo>
                    <a:pt x="248" y="63"/>
                    <a:pt x="244" y="31"/>
                    <a:pt x="214" y="29"/>
                  </a:cubicBezTo>
                  <a:cubicBezTo>
                    <a:pt x="171" y="25"/>
                    <a:pt x="165" y="73"/>
                    <a:pt x="165" y="73"/>
                  </a:cubicBezTo>
                  <a:cubicBezTo>
                    <a:pt x="165" y="73"/>
                    <a:pt x="148" y="0"/>
                    <a:pt x="84" y="34"/>
                  </a:cubicBezTo>
                  <a:cubicBezTo>
                    <a:pt x="52" y="51"/>
                    <a:pt x="68" y="90"/>
                    <a:pt x="68" y="90"/>
                  </a:cubicBezTo>
                  <a:cubicBezTo>
                    <a:pt x="68" y="90"/>
                    <a:pt x="18" y="100"/>
                    <a:pt x="11" y="141"/>
                  </a:cubicBezTo>
                  <a:cubicBezTo>
                    <a:pt x="0" y="209"/>
                    <a:pt x="60" y="215"/>
                    <a:pt x="60" y="215"/>
                  </a:cubicBezTo>
                  <a:cubicBezTo>
                    <a:pt x="60" y="215"/>
                    <a:pt x="62" y="251"/>
                    <a:pt x="99" y="259"/>
                  </a:cubicBezTo>
                  <a:cubicBezTo>
                    <a:pt x="136" y="267"/>
                    <a:pt x="140" y="230"/>
                    <a:pt x="140" y="230"/>
                  </a:cubicBezTo>
                  <a:cubicBezTo>
                    <a:pt x="140" y="230"/>
                    <a:pt x="163" y="285"/>
                    <a:pt x="218" y="252"/>
                  </a:cubicBezTo>
                  <a:cubicBezTo>
                    <a:pt x="254" y="230"/>
                    <a:pt x="234" y="196"/>
                    <a:pt x="234" y="196"/>
                  </a:cubicBezTo>
                  <a:cubicBezTo>
                    <a:pt x="259" y="206"/>
                    <a:pt x="342" y="182"/>
                    <a:pt x="325" y="109"/>
                  </a:cubicBezTo>
                  <a:cubicBezTo>
                    <a:pt x="304" y="19"/>
                    <a:pt x="248" y="63"/>
                    <a:pt x="248" y="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243"/>
            <p:cNvSpPr>
              <a:spLocks/>
            </p:cNvSpPr>
            <p:nvPr/>
          </p:nvSpPr>
          <p:spPr bwMode="auto">
            <a:xfrm>
              <a:off x="139" y="256"/>
              <a:ext cx="454" cy="366"/>
            </a:xfrm>
            <a:custGeom>
              <a:avLst/>
              <a:gdLst>
                <a:gd name="T0" fmla="*/ 212 w 227"/>
                <a:gd name="T1" fmla="*/ 19 h 183"/>
                <a:gd name="T2" fmla="*/ 176 w 227"/>
                <a:gd name="T3" fmla="*/ 15 h 183"/>
                <a:gd name="T4" fmla="*/ 153 w 227"/>
                <a:gd name="T5" fmla="*/ 42 h 183"/>
                <a:gd name="T6" fmla="*/ 120 w 227"/>
                <a:gd name="T7" fmla="*/ 5 h 183"/>
                <a:gd name="T8" fmla="*/ 80 w 227"/>
                <a:gd name="T9" fmla="*/ 7 h 183"/>
                <a:gd name="T10" fmla="*/ 59 w 227"/>
                <a:gd name="T11" fmla="*/ 29 h 183"/>
                <a:gd name="T12" fmla="*/ 58 w 227"/>
                <a:gd name="T13" fmla="*/ 56 h 183"/>
                <a:gd name="T14" fmla="*/ 62 w 227"/>
                <a:gd name="T15" fmla="*/ 68 h 183"/>
                <a:gd name="T16" fmla="*/ 62 w 227"/>
                <a:gd name="T17" fmla="*/ 69 h 183"/>
                <a:gd name="T18" fmla="*/ 63 w 227"/>
                <a:gd name="T19" fmla="*/ 72 h 183"/>
                <a:gd name="T20" fmla="*/ 32 w 227"/>
                <a:gd name="T21" fmla="*/ 78 h 183"/>
                <a:gd name="T22" fmla="*/ 2 w 227"/>
                <a:gd name="T23" fmla="*/ 115 h 183"/>
                <a:gd name="T24" fmla="*/ 15 w 227"/>
                <a:gd name="T25" fmla="*/ 161 h 183"/>
                <a:gd name="T26" fmla="*/ 43 w 227"/>
                <a:gd name="T27" fmla="*/ 183 h 183"/>
                <a:gd name="T28" fmla="*/ 43 w 227"/>
                <a:gd name="T29" fmla="*/ 183 h 183"/>
                <a:gd name="T30" fmla="*/ 46 w 227"/>
                <a:gd name="T31" fmla="*/ 180 h 183"/>
                <a:gd name="T32" fmla="*/ 45 w 227"/>
                <a:gd name="T33" fmla="*/ 178 h 183"/>
                <a:gd name="T34" fmla="*/ 43 w 227"/>
                <a:gd name="T35" fmla="*/ 176 h 183"/>
                <a:gd name="T36" fmla="*/ 13 w 227"/>
                <a:gd name="T37" fmla="*/ 147 h 183"/>
                <a:gd name="T38" fmla="*/ 11 w 227"/>
                <a:gd name="T39" fmla="*/ 113 h 183"/>
                <a:gd name="T40" fmla="*/ 37 w 227"/>
                <a:gd name="T41" fmla="*/ 86 h 183"/>
                <a:gd name="T42" fmla="*/ 39 w 227"/>
                <a:gd name="T43" fmla="*/ 84 h 183"/>
                <a:gd name="T44" fmla="*/ 57 w 227"/>
                <a:gd name="T45" fmla="*/ 79 h 183"/>
                <a:gd name="T46" fmla="*/ 67 w 227"/>
                <a:gd name="T47" fmla="*/ 79 h 183"/>
                <a:gd name="T48" fmla="*/ 69 w 227"/>
                <a:gd name="T49" fmla="*/ 79 h 183"/>
                <a:gd name="T50" fmla="*/ 71 w 227"/>
                <a:gd name="T51" fmla="*/ 79 h 183"/>
                <a:gd name="T52" fmla="*/ 71 w 227"/>
                <a:gd name="T53" fmla="*/ 76 h 183"/>
                <a:gd name="T54" fmla="*/ 68 w 227"/>
                <a:gd name="T55" fmla="*/ 30 h 183"/>
                <a:gd name="T56" fmla="*/ 87 w 227"/>
                <a:gd name="T57" fmla="*/ 13 h 183"/>
                <a:gd name="T58" fmla="*/ 127 w 227"/>
                <a:gd name="T59" fmla="*/ 14 h 183"/>
                <a:gd name="T60" fmla="*/ 130 w 227"/>
                <a:gd name="T61" fmla="*/ 15 h 183"/>
                <a:gd name="T62" fmla="*/ 130 w 227"/>
                <a:gd name="T63" fmla="*/ 16 h 183"/>
                <a:gd name="T64" fmla="*/ 133 w 227"/>
                <a:gd name="T65" fmla="*/ 19 h 183"/>
                <a:gd name="T66" fmla="*/ 137 w 227"/>
                <a:gd name="T67" fmla="*/ 24 h 183"/>
                <a:gd name="T68" fmla="*/ 144 w 227"/>
                <a:gd name="T69" fmla="*/ 36 h 183"/>
                <a:gd name="T70" fmla="*/ 150 w 227"/>
                <a:gd name="T71" fmla="*/ 55 h 183"/>
                <a:gd name="T72" fmla="*/ 153 w 227"/>
                <a:gd name="T73" fmla="*/ 58 h 183"/>
                <a:gd name="T74" fmla="*/ 159 w 227"/>
                <a:gd name="T75" fmla="*/ 63 h 183"/>
                <a:gd name="T76" fmla="*/ 158 w 227"/>
                <a:gd name="T77" fmla="*/ 59 h 183"/>
                <a:gd name="T78" fmla="*/ 183 w 227"/>
                <a:gd name="T79" fmla="*/ 21 h 183"/>
                <a:gd name="T80" fmla="*/ 207 w 227"/>
                <a:gd name="T81" fmla="*/ 20 h 183"/>
                <a:gd name="T82" fmla="*/ 208 w 227"/>
                <a:gd name="T83" fmla="*/ 20 h 183"/>
                <a:gd name="T84" fmla="*/ 214 w 227"/>
                <a:gd name="T85" fmla="*/ 25 h 183"/>
                <a:gd name="T86" fmla="*/ 217 w 227"/>
                <a:gd name="T87" fmla="*/ 32 h 183"/>
                <a:gd name="T88" fmla="*/ 215 w 227"/>
                <a:gd name="T89" fmla="*/ 48 h 183"/>
                <a:gd name="T90" fmla="*/ 205 w 227"/>
                <a:gd name="T91" fmla="*/ 59 h 183"/>
                <a:gd name="T92" fmla="*/ 187 w 227"/>
                <a:gd name="T93" fmla="*/ 58 h 183"/>
                <a:gd name="T94" fmla="*/ 186 w 227"/>
                <a:gd name="T95" fmla="*/ 60 h 183"/>
                <a:gd name="T96" fmla="*/ 186 w 227"/>
                <a:gd name="T97" fmla="*/ 60 h 183"/>
                <a:gd name="T98" fmla="*/ 188 w 227"/>
                <a:gd name="T99" fmla="*/ 62 h 183"/>
                <a:gd name="T100" fmla="*/ 191 w 227"/>
                <a:gd name="T101" fmla="*/ 65 h 183"/>
                <a:gd name="T102" fmla="*/ 212 w 227"/>
                <a:gd name="T103" fmla="*/ 65 h 183"/>
                <a:gd name="T104" fmla="*/ 225 w 227"/>
                <a:gd name="T105" fmla="*/ 48 h 183"/>
                <a:gd name="T106" fmla="*/ 212 w 227"/>
                <a:gd name="T107" fmla="*/ 1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7" h="183">
                  <a:moveTo>
                    <a:pt x="212" y="19"/>
                  </a:moveTo>
                  <a:cubicBezTo>
                    <a:pt x="202" y="10"/>
                    <a:pt x="189" y="9"/>
                    <a:pt x="176" y="15"/>
                  </a:cubicBezTo>
                  <a:cubicBezTo>
                    <a:pt x="165" y="20"/>
                    <a:pt x="157" y="30"/>
                    <a:pt x="153" y="42"/>
                  </a:cubicBezTo>
                  <a:cubicBezTo>
                    <a:pt x="145" y="25"/>
                    <a:pt x="133" y="11"/>
                    <a:pt x="120" y="5"/>
                  </a:cubicBezTo>
                  <a:cubicBezTo>
                    <a:pt x="108" y="0"/>
                    <a:pt x="93" y="0"/>
                    <a:pt x="80" y="7"/>
                  </a:cubicBezTo>
                  <a:cubicBezTo>
                    <a:pt x="70" y="12"/>
                    <a:pt x="62" y="19"/>
                    <a:pt x="59" y="29"/>
                  </a:cubicBezTo>
                  <a:cubicBezTo>
                    <a:pt x="56" y="37"/>
                    <a:pt x="56" y="46"/>
                    <a:pt x="58" y="56"/>
                  </a:cubicBezTo>
                  <a:cubicBezTo>
                    <a:pt x="59" y="60"/>
                    <a:pt x="60" y="64"/>
                    <a:pt x="62" y="68"/>
                  </a:cubicBezTo>
                  <a:cubicBezTo>
                    <a:pt x="62" y="68"/>
                    <a:pt x="62" y="68"/>
                    <a:pt x="62" y="69"/>
                  </a:cubicBezTo>
                  <a:cubicBezTo>
                    <a:pt x="63" y="70"/>
                    <a:pt x="63" y="71"/>
                    <a:pt x="63" y="72"/>
                  </a:cubicBezTo>
                  <a:cubicBezTo>
                    <a:pt x="54" y="71"/>
                    <a:pt x="42" y="73"/>
                    <a:pt x="32" y="78"/>
                  </a:cubicBezTo>
                  <a:cubicBezTo>
                    <a:pt x="15" y="86"/>
                    <a:pt x="4" y="100"/>
                    <a:pt x="2" y="115"/>
                  </a:cubicBezTo>
                  <a:cubicBezTo>
                    <a:pt x="0" y="132"/>
                    <a:pt x="4" y="149"/>
                    <a:pt x="15" y="161"/>
                  </a:cubicBezTo>
                  <a:cubicBezTo>
                    <a:pt x="24" y="170"/>
                    <a:pt x="31" y="177"/>
                    <a:pt x="43" y="183"/>
                  </a:cubicBezTo>
                  <a:cubicBezTo>
                    <a:pt x="43" y="183"/>
                    <a:pt x="43" y="183"/>
                    <a:pt x="43" y="183"/>
                  </a:cubicBezTo>
                  <a:cubicBezTo>
                    <a:pt x="46" y="180"/>
                    <a:pt x="46" y="180"/>
                    <a:pt x="46" y="180"/>
                  </a:cubicBezTo>
                  <a:cubicBezTo>
                    <a:pt x="45" y="180"/>
                    <a:pt x="46" y="179"/>
                    <a:pt x="45" y="178"/>
                  </a:cubicBezTo>
                  <a:cubicBezTo>
                    <a:pt x="45" y="177"/>
                    <a:pt x="44" y="176"/>
                    <a:pt x="43" y="176"/>
                  </a:cubicBezTo>
                  <a:cubicBezTo>
                    <a:pt x="27" y="168"/>
                    <a:pt x="18" y="159"/>
                    <a:pt x="13" y="147"/>
                  </a:cubicBezTo>
                  <a:cubicBezTo>
                    <a:pt x="9" y="135"/>
                    <a:pt x="8" y="123"/>
                    <a:pt x="11" y="113"/>
                  </a:cubicBezTo>
                  <a:cubicBezTo>
                    <a:pt x="15" y="102"/>
                    <a:pt x="24" y="92"/>
                    <a:pt x="37" y="86"/>
                  </a:cubicBezTo>
                  <a:cubicBezTo>
                    <a:pt x="38" y="85"/>
                    <a:pt x="38" y="85"/>
                    <a:pt x="39" y="84"/>
                  </a:cubicBezTo>
                  <a:cubicBezTo>
                    <a:pt x="46" y="81"/>
                    <a:pt x="52" y="79"/>
                    <a:pt x="57" y="79"/>
                  </a:cubicBezTo>
                  <a:cubicBezTo>
                    <a:pt x="60" y="79"/>
                    <a:pt x="64" y="78"/>
                    <a:pt x="67" y="79"/>
                  </a:cubicBezTo>
                  <a:cubicBezTo>
                    <a:pt x="68" y="79"/>
                    <a:pt x="68" y="79"/>
                    <a:pt x="69" y="79"/>
                  </a:cubicBezTo>
                  <a:cubicBezTo>
                    <a:pt x="70" y="79"/>
                    <a:pt x="70" y="79"/>
                    <a:pt x="71" y="79"/>
                  </a:cubicBezTo>
                  <a:cubicBezTo>
                    <a:pt x="72" y="78"/>
                    <a:pt x="72" y="77"/>
                    <a:pt x="71" y="76"/>
                  </a:cubicBezTo>
                  <a:cubicBezTo>
                    <a:pt x="63" y="56"/>
                    <a:pt x="62" y="41"/>
                    <a:pt x="68" y="30"/>
                  </a:cubicBezTo>
                  <a:cubicBezTo>
                    <a:pt x="72" y="23"/>
                    <a:pt x="79" y="17"/>
                    <a:pt x="87" y="13"/>
                  </a:cubicBezTo>
                  <a:cubicBezTo>
                    <a:pt x="101" y="6"/>
                    <a:pt x="117" y="7"/>
                    <a:pt x="127" y="14"/>
                  </a:cubicBezTo>
                  <a:cubicBezTo>
                    <a:pt x="128" y="14"/>
                    <a:pt x="129" y="15"/>
                    <a:pt x="130" y="15"/>
                  </a:cubicBezTo>
                  <a:cubicBezTo>
                    <a:pt x="130" y="16"/>
                    <a:pt x="130" y="16"/>
                    <a:pt x="130" y="16"/>
                  </a:cubicBezTo>
                  <a:cubicBezTo>
                    <a:pt x="131" y="17"/>
                    <a:pt x="132" y="18"/>
                    <a:pt x="133" y="19"/>
                  </a:cubicBezTo>
                  <a:cubicBezTo>
                    <a:pt x="135" y="21"/>
                    <a:pt x="136" y="22"/>
                    <a:pt x="137" y="24"/>
                  </a:cubicBezTo>
                  <a:cubicBezTo>
                    <a:pt x="140" y="28"/>
                    <a:pt x="142" y="32"/>
                    <a:pt x="144" y="36"/>
                  </a:cubicBezTo>
                  <a:cubicBezTo>
                    <a:pt x="147" y="43"/>
                    <a:pt x="149" y="49"/>
                    <a:pt x="150" y="55"/>
                  </a:cubicBezTo>
                  <a:cubicBezTo>
                    <a:pt x="151" y="56"/>
                    <a:pt x="152" y="57"/>
                    <a:pt x="153" y="58"/>
                  </a:cubicBezTo>
                  <a:cubicBezTo>
                    <a:pt x="159" y="63"/>
                    <a:pt x="159" y="63"/>
                    <a:pt x="159" y="63"/>
                  </a:cubicBezTo>
                  <a:cubicBezTo>
                    <a:pt x="158" y="59"/>
                    <a:pt x="158" y="59"/>
                    <a:pt x="158" y="59"/>
                  </a:cubicBezTo>
                  <a:cubicBezTo>
                    <a:pt x="158" y="44"/>
                    <a:pt x="169" y="28"/>
                    <a:pt x="183" y="21"/>
                  </a:cubicBezTo>
                  <a:cubicBezTo>
                    <a:pt x="191" y="17"/>
                    <a:pt x="200" y="17"/>
                    <a:pt x="207" y="20"/>
                  </a:cubicBezTo>
                  <a:cubicBezTo>
                    <a:pt x="208" y="20"/>
                    <a:pt x="208" y="20"/>
                    <a:pt x="208" y="20"/>
                  </a:cubicBezTo>
                  <a:cubicBezTo>
                    <a:pt x="211" y="22"/>
                    <a:pt x="213" y="22"/>
                    <a:pt x="214" y="25"/>
                  </a:cubicBezTo>
                  <a:cubicBezTo>
                    <a:pt x="216" y="27"/>
                    <a:pt x="217" y="29"/>
                    <a:pt x="217" y="32"/>
                  </a:cubicBezTo>
                  <a:cubicBezTo>
                    <a:pt x="218" y="37"/>
                    <a:pt x="218" y="43"/>
                    <a:pt x="215" y="48"/>
                  </a:cubicBezTo>
                  <a:cubicBezTo>
                    <a:pt x="213" y="53"/>
                    <a:pt x="210" y="57"/>
                    <a:pt x="205" y="59"/>
                  </a:cubicBezTo>
                  <a:cubicBezTo>
                    <a:pt x="200" y="61"/>
                    <a:pt x="193" y="61"/>
                    <a:pt x="187" y="58"/>
                  </a:cubicBezTo>
                  <a:cubicBezTo>
                    <a:pt x="186" y="60"/>
                    <a:pt x="186" y="60"/>
                    <a:pt x="186" y="60"/>
                  </a:cubicBezTo>
                  <a:cubicBezTo>
                    <a:pt x="186" y="60"/>
                    <a:pt x="186" y="60"/>
                    <a:pt x="186" y="60"/>
                  </a:cubicBezTo>
                  <a:cubicBezTo>
                    <a:pt x="187" y="60"/>
                    <a:pt x="188" y="61"/>
                    <a:pt x="188" y="62"/>
                  </a:cubicBezTo>
                  <a:cubicBezTo>
                    <a:pt x="189" y="63"/>
                    <a:pt x="190" y="65"/>
                    <a:pt x="191" y="65"/>
                  </a:cubicBezTo>
                  <a:cubicBezTo>
                    <a:pt x="198" y="68"/>
                    <a:pt x="205" y="68"/>
                    <a:pt x="212" y="65"/>
                  </a:cubicBezTo>
                  <a:cubicBezTo>
                    <a:pt x="218" y="62"/>
                    <a:pt x="223" y="56"/>
                    <a:pt x="225" y="48"/>
                  </a:cubicBezTo>
                  <a:cubicBezTo>
                    <a:pt x="227" y="37"/>
                    <a:pt x="223" y="27"/>
                    <a:pt x="212" y="19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251"/>
            <p:cNvSpPr>
              <a:spLocks/>
            </p:cNvSpPr>
            <p:nvPr/>
          </p:nvSpPr>
          <p:spPr bwMode="auto">
            <a:xfrm>
              <a:off x="285" y="306"/>
              <a:ext cx="468" cy="394"/>
            </a:xfrm>
            <a:custGeom>
              <a:avLst/>
              <a:gdLst>
                <a:gd name="T0" fmla="*/ 203 w 234"/>
                <a:gd name="T1" fmla="*/ 10 h 197"/>
                <a:gd name="T2" fmla="*/ 175 w 234"/>
                <a:gd name="T3" fmla="*/ 5 h 197"/>
                <a:gd name="T4" fmla="*/ 160 w 234"/>
                <a:gd name="T5" fmla="*/ 22 h 197"/>
                <a:gd name="T6" fmla="*/ 162 w 234"/>
                <a:gd name="T7" fmla="*/ 39 h 197"/>
                <a:gd name="T8" fmla="*/ 183 w 234"/>
                <a:gd name="T9" fmla="*/ 51 h 197"/>
                <a:gd name="T10" fmla="*/ 183 w 234"/>
                <a:gd name="T11" fmla="*/ 51 h 197"/>
                <a:gd name="T12" fmla="*/ 184 w 234"/>
                <a:gd name="T13" fmla="*/ 49 h 197"/>
                <a:gd name="T14" fmla="*/ 182 w 234"/>
                <a:gd name="T15" fmla="*/ 47 h 197"/>
                <a:gd name="T16" fmla="*/ 179 w 234"/>
                <a:gd name="T17" fmla="*/ 44 h 197"/>
                <a:gd name="T18" fmla="*/ 171 w 234"/>
                <a:gd name="T19" fmla="*/ 43 h 197"/>
                <a:gd name="T20" fmla="*/ 169 w 234"/>
                <a:gd name="T21" fmla="*/ 42 h 197"/>
                <a:gd name="T22" fmla="*/ 167 w 234"/>
                <a:gd name="T23" fmla="*/ 28 h 197"/>
                <a:gd name="T24" fmla="*/ 180 w 234"/>
                <a:gd name="T25" fmla="*/ 12 h 197"/>
                <a:gd name="T26" fmla="*/ 185 w 234"/>
                <a:gd name="T27" fmla="*/ 11 h 197"/>
                <a:gd name="T28" fmla="*/ 204 w 234"/>
                <a:gd name="T29" fmla="*/ 15 h 197"/>
                <a:gd name="T30" fmla="*/ 223 w 234"/>
                <a:gd name="T31" fmla="*/ 47 h 197"/>
                <a:gd name="T32" fmla="*/ 206 w 234"/>
                <a:gd name="T33" fmla="*/ 104 h 197"/>
                <a:gd name="T34" fmla="*/ 189 w 234"/>
                <a:gd name="T35" fmla="*/ 116 h 197"/>
                <a:gd name="T36" fmla="*/ 124 w 234"/>
                <a:gd name="T37" fmla="*/ 121 h 197"/>
                <a:gd name="T38" fmla="*/ 120 w 234"/>
                <a:gd name="T39" fmla="*/ 120 h 197"/>
                <a:gd name="T40" fmla="*/ 123 w 234"/>
                <a:gd name="T41" fmla="*/ 123 h 197"/>
                <a:gd name="T42" fmla="*/ 135 w 234"/>
                <a:gd name="T43" fmla="*/ 158 h 197"/>
                <a:gd name="T44" fmla="*/ 111 w 234"/>
                <a:gd name="T45" fmla="*/ 183 h 197"/>
                <a:gd name="T46" fmla="*/ 111 w 234"/>
                <a:gd name="T47" fmla="*/ 183 h 197"/>
                <a:gd name="T48" fmla="*/ 77 w 234"/>
                <a:gd name="T49" fmla="*/ 187 h 197"/>
                <a:gd name="T50" fmla="*/ 69 w 234"/>
                <a:gd name="T51" fmla="*/ 183 h 197"/>
                <a:gd name="T52" fmla="*/ 68 w 234"/>
                <a:gd name="T53" fmla="*/ 183 h 197"/>
                <a:gd name="T54" fmla="*/ 67 w 234"/>
                <a:gd name="T55" fmla="*/ 182 h 197"/>
                <a:gd name="T56" fmla="*/ 65 w 234"/>
                <a:gd name="T57" fmla="*/ 178 h 197"/>
                <a:gd name="T58" fmla="*/ 58 w 234"/>
                <a:gd name="T59" fmla="*/ 157 h 197"/>
                <a:gd name="T60" fmla="*/ 55 w 234"/>
                <a:gd name="T61" fmla="*/ 154 h 197"/>
                <a:gd name="T62" fmla="*/ 50 w 234"/>
                <a:gd name="T63" fmla="*/ 150 h 197"/>
                <a:gd name="T64" fmla="*/ 51 w 234"/>
                <a:gd name="T65" fmla="*/ 153 h 197"/>
                <a:gd name="T66" fmla="*/ 32 w 234"/>
                <a:gd name="T67" fmla="*/ 183 h 197"/>
                <a:gd name="T68" fmla="*/ 2 w 234"/>
                <a:gd name="T69" fmla="*/ 181 h 197"/>
                <a:gd name="T70" fmla="*/ 2 w 234"/>
                <a:gd name="T71" fmla="*/ 181 h 197"/>
                <a:gd name="T72" fmla="*/ 0 w 234"/>
                <a:gd name="T73" fmla="*/ 184 h 197"/>
                <a:gd name="T74" fmla="*/ 2 w 234"/>
                <a:gd name="T75" fmla="*/ 186 h 197"/>
                <a:gd name="T76" fmla="*/ 5 w 234"/>
                <a:gd name="T77" fmla="*/ 188 h 197"/>
                <a:gd name="T78" fmla="*/ 39 w 234"/>
                <a:gd name="T79" fmla="*/ 189 h 197"/>
                <a:gd name="T80" fmla="*/ 56 w 234"/>
                <a:gd name="T81" fmla="*/ 172 h 197"/>
                <a:gd name="T82" fmla="*/ 62 w 234"/>
                <a:gd name="T83" fmla="*/ 181 h 197"/>
                <a:gd name="T84" fmla="*/ 67 w 234"/>
                <a:gd name="T85" fmla="*/ 186 h 197"/>
                <a:gd name="T86" fmla="*/ 68 w 234"/>
                <a:gd name="T87" fmla="*/ 187 h 197"/>
                <a:gd name="T88" fmla="*/ 99 w 234"/>
                <a:gd name="T89" fmla="*/ 195 h 197"/>
                <a:gd name="T90" fmla="*/ 117 w 234"/>
                <a:gd name="T91" fmla="*/ 190 h 197"/>
                <a:gd name="T92" fmla="*/ 137 w 234"/>
                <a:gd name="T93" fmla="*/ 173 h 197"/>
                <a:gd name="T94" fmla="*/ 133 w 234"/>
                <a:gd name="T95" fmla="*/ 129 h 197"/>
                <a:gd name="T96" fmla="*/ 133 w 234"/>
                <a:gd name="T97" fmla="*/ 129 h 197"/>
                <a:gd name="T98" fmla="*/ 136 w 234"/>
                <a:gd name="T99" fmla="*/ 129 h 197"/>
                <a:gd name="T100" fmla="*/ 149 w 234"/>
                <a:gd name="T101" fmla="*/ 130 h 197"/>
                <a:gd name="T102" fmla="*/ 173 w 234"/>
                <a:gd name="T103" fmla="*/ 129 h 197"/>
                <a:gd name="T104" fmla="*/ 209 w 234"/>
                <a:gd name="T105" fmla="*/ 114 h 197"/>
                <a:gd name="T106" fmla="*/ 232 w 234"/>
                <a:gd name="T107" fmla="*/ 56 h 197"/>
                <a:gd name="T108" fmla="*/ 203 w 234"/>
                <a:gd name="T109" fmla="*/ 1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34" h="197">
                  <a:moveTo>
                    <a:pt x="203" y="10"/>
                  </a:moveTo>
                  <a:cubicBezTo>
                    <a:pt x="197" y="6"/>
                    <a:pt x="186" y="0"/>
                    <a:pt x="175" y="5"/>
                  </a:cubicBezTo>
                  <a:cubicBezTo>
                    <a:pt x="168" y="8"/>
                    <a:pt x="162" y="15"/>
                    <a:pt x="160" y="22"/>
                  </a:cubicBezTo>
                  <a:cubicBezTo>
                    <a:pt x="158" y="28"/>
                    <a:pt x="159" y="34"/>
                    <a:pt x="162" y="39"/>
                  </a:cubicBezTo>
                  <a:cubicBezTo>
                    <a:pt x="167" y="45"/>
                    <a:pt x="175" y="51"/>
                    <a:pt x="183" y="51"/>
                  </a:cubicBezTo>
                  <a:cubicBezTo>
                    <a:pt x="183" y="51"/>
                    <a:pt x="183" y="51"/>
                    <a:pt x="183" y="51"/>
                  </a:cubicBezTo>
                  <a:cubicBezTo>
                    <a:pt x="184" y="49"/>
                    <a:pt x="184" y="49"/>
                    <a:pt x="184" y="49"/>
                  </a:cubicBezTo>
                  <a:cubicBezTo>
                    <a:pt x="183" y="48"/>
                    <a:pt x="183" y="48"/>
                    <a:pt x="182" y="47"/>
                  </a:cubicBezTo>
                  <a:cubicBezTo>
                    <a:pt x="181" y="46"/>
                    <a:pt x="180" y="45"/>
                    <a:pt x="179" y="44"/>
                  </a:cubicBezTo>
                  <a:cubicBezTo>
                    <a:pt x="176" y="44"/>
                    <a:pt x="174" y="44"/>
                    <a:pt x="171" y="43"/>
                  </a:cubicBezTo>
                  <a:cubicBezTo>
                    <a:pt x="170" y="42"/>
                    <a:pt x="170" y="42"/>
                    <a:pt x="169" y="42"/>
                  </a:cubicBezTo>
                  <a:cubicBezTo>
                    <a:pt x="166" y="37"/>
                    <a:pt x="166" y="32"/>
                    <a:pt x="167" y="28"/>
                  </a:cubicBezTo>
                  <a:cubicBezTo>
                    <a:pt x="168" y="21"/>
                    <a:pt x="174" y="15"/>
                    <a:pt x="180" y="12"/>
                  </a:cubicBezTo>
                  <a:cubicBezTo>
                    <a:pt x="181" y="11"/>
                    <a:pt x="183" y="11"/>
                    <a:pt x="185" y="11"/>
                  </a:cubicBezTo>
                  <a:cubicBezTo>
                    <a:pt x="192" y="9"/>
                    <a:pt x="198" y="11"/>
                    <a:pt x="204" y="15"/>
                  </a:cubicBezTo>
                  <a:cubicBezTo>
                    <a:pt x="213" y="21"/>
                    <a:pt x="221" y="34"/>
                    <a:pt x="223" y="47"/>
                  </a:cubicBezTo>
                  <a:cubicBezTo>
                    <a:pt x="227" y="68"/>
                    <a:pt x="221" y="90"/>
                    <a:pt x="206" y="104"/>
                  </a:cubicBezTo>
                  <a:cubicBezTo>
                    <a:pt x="201" y="109"/>
                    <a:pt x="196" y="113"/>
                    <a:pt x="189" y="116"/>
                  </a:cubicBezTo>
                  <a:cubicBezTo>
                    <a:pt x="172" y="124"/>
                    <a:pt x="150" y="126"/>
                    <a:pt x="124" y="121"/>
                  </a:cubicBezTo>
                  <a:cubicBezTo>
                    <a:pt x="120" y="120"/>
                    <a:pt x="120" y="120"/>
                    <a:pt x="120" y="120"/>
                  </a:cubicBezTo>
                  <a:cubicBezTo>
                    <a:pt x="123" y="123"/>
                    <a:pt x="123" y="123"/>
                    <a:pt x="123" y="123"/>
                  </a:cubicBezTo>
                  <a:cubicBezTo>
                    <a:pt x="128" y="129"/>
                    <a:pt x="140" y="142"/>
                    <a:pt x="135" y="158"/>
                  </a:cubicBezTo>
                  <a:cubicBezTo>
                    <a:pt x="131" y="168"/>
                    <a:pt x="123" y="177"/>
                    <a:pt x="111" y="183"/>
                  </a:cubicBezTo>
                  <a:cubicBezTo>
                    <a:pt x="111" y="183"/>
                    <a:pt x="111" y="183"/>
                    <a:pt x="111" y="183"/>
                  </a:cubicBezTo>
                  <a:cubicBezTo>
                    <a:pt x="104" y="186"/>
                    <a:pt x="90" y="191"/>
                    <a:pt x="77" y="187"/>
                  </a:cubicBezTo>
                  <a:cubicBezTo>
                    <a:pt x="74" y="186"/>
                    <a:pt x="71" y="185"/>
                    <a:pt x="69" y="183"/>
                  </a:cubicBezTo>
                  <a:cubicBezTo>
                    <a:pt x="69" y="183"/>
                    <a:pt x="69" y="183"/>
                    <a:pt x="68" y="183"/>
                  </a:cubicBezTo>
                  <a:cubicBezTo>
                    <a:pt x="68" y="183"/>
                    <a:pt x="68" y="182"/>
                    <a:pt x="67" y="182"/>
                  </a:cubicBezTo>
                  <a:cubicBezTo>
                    <a:pt x="67" y="181"/>
                    <a:pt x="66" y="180"/>
                    <a:pt x="65" y="178"/>
                  </a:cubicBezTo>
                  <a:cubicBezTo>
                    <a:pt x="61" y="173"/>
                    <a:pt x="59" y="166"/>
                    <a:pt x="58" y="157"/>
                  </a:cubicBezTo>
                  <a:cubicBezTo>
                    <a:pt x="58" y="156"/>
                    <a:pt x="57" y="155"/>
                    <a:pt x="55" y="154"/>
                  </a:cubicBezTo>
                  <a:cubicBezTo>
                    <a:pt x="50" y="150"/>
                    <a:pt x="50" y="150"/>
                    <a:pt x="50" y="150"/>
                  </a:cubicBezTo>
                  <a:cubicBezTo>
                    <a:pt x="51" y="153"/>
                    <a:pt x="51" y="153"/>
                    <a:pt x="51" y="153"/>
                  </a:cubicBezTo>
                  <a:cubicBezTo>
                    <a:pt x="51" y="166"/>
                    <a:pt x="45" y="177"/>
                    <a:pt x="32" y="183"/>
                  </a:cubicBezTo>
                  <a:cubicBezTo>
                    <a:pt x="22" y="188"/>
                    <a:pt x="11" y="187"/>
                    <a:pt x="2" y="181"/>
                  </a:cubicBezTo>
                  <a:cubicBezTo>
                    <a:pt x="2" y="181"/>
                    <a:pt x="2" y="181"/>
                    <a:pt x="2" y="181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1" y="184"/>
                    <a:pt x="2" y="185"/>
                    <a:pt x="2" y="186"/>
                  </a:cubicBezTo>
                  <a:cubicBezTo>
                    <a:pt x="3" y="186"/>
                    <a:pt x="4" y="187"/>
                    <a:pt x="5" y="188"/>
                  </a:cubicBezTo>
                  <a:cubicBezTo>
                    <a:pt x="15" y="194"/>
                    <a:pt x="27" y="195"/>
                    <a:pt x="39" y="189"/>
                  </a:cubicBezTo>
                  <a:cubicBezTo>
                    <a:pt x="46" y="186"/>
                    <a:pt x="52" y="179"/>
                    <a:pt x="56" y="172"/>
                  </a:cubicBezTo>
                  <a:cubicBezTo>
                    <a:pt x="57" y="176"/>
                    <a:pt x="60" y="179"/>
                    <a:pt x="62" y="181"/>
                  </a:cubicBezTo>
                  <a:cubicBezTo>
                    <a:pt x="64" y="183"/>
                    <a:pt x="65" y="184"/>
                    <a:pt x="67" y="186"/>
                  </a:cubicBezTo>
                  <a:cubicBezTo>
                    <a:pt x="67" y="186"/>
                    <a:pt x="68" y="186"/>
                    <a:pt x="68" y="187"/>
                  </a:cubicBezTo>
                  <a:cubicBezTo>
                    <a:pt x="78" y="194"/>
                    <a:pt x="88" y="197"/>
                    <a:pt x="99" y="195"/>
                  </a:cubicBezTo>
                  <a:cubicBezTo>
                    <a:pt x="105" y="194"/>
                    <a:pt x="111" y="193"/>
                    <a:pt x="117" y="190"/>
                  </a:cubicBezTo>
                  <a:cubicBezTo>
                    <a:pt x="126" y="186"/>
                    <a:pt x="133" y="180"/>
                    <a:pt x="137" y="173"/>
                  </a:cubicBezTo>
                  <a:cubicBezTo>
                    <a:pt x="147" y="159"/>
                    <a:pt x="145" y="142"/>
                    <a:pt x="133" y="129"/>
                  </a:cubicBezTo>
                  <a:cubicBezTo>
                    <a:pt x="133" y="129"/>
                    <a:pt x="133" y="129"/>
                    <a:pt x="133" y="129"/>
                  </a:cubicBezTo>
                  <a:cubicBezTo>
                    <a:pt x="134" y="129"/>
                    <a:pt x="136" y="129"/>
                    <a:pt x="136" y="129"/>
                  </a:cubicBezTo>
                  <a:cubicBezTo>
                    <a:pt x="140" y="130"/>
                    <a:pt x="144" y="130"/>
                    <a:pt x="149" y="130"/>
                  </a:cubicBezTo>
                  <a:cubicBezTo>
                    <a:pt x="159" y="131"/>
                    <a:pt x="166" y="131"/>
                    <a:pt x="173" y="129"/>
                  </a:cubicBezTo>
                  <a:cubicBezTo>
                    <a:pt x="188" y="127"/>
                    <a:pt x="200" y="122"/>
                    <a:pt x="209" y="114"/>
                  </a:cubicBezTo>
                  <a:cubicBezTo>
                    <a:pt x="226" y="100"/>
                    <a:pt x="234" y="77"/>
                    <a:pt x="232" y="56"/>
                  </a:cubicBezTo>
                  <a:cubicBezTo>
                    <a:pt x="229" y="37"/>
                    <a:pt x="219" y="21"/>
                    <a:pt x="203" y="10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252"/>
            <p:cNvSpPr>
              <a:spLocks/>
            </p:cNvSpPr>
            <p:nvPr/>
          </p:nvSpPr>
          <p:spPr bwMode="auto">
            <a:xfrm>
              <a:off x="665" y="3738"/>
              <a:ext cx="0" cy="2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9FD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253"/>
            <p:cNvSpPr>
              <a:spLocks/>
            </p:cNvSpPr>
            <p:nvPr/>
          </p:nvSpPr>
          <p:spPr bwMode="auto">
            <a:xfrm>
              <a:off x="1181" y="2918"/>
              <a:ext cx="1603" cy="1418"/>
            </a:xfrm>
            <a:custGeom>
              <a:avLst/>
              <a:gdLst>
                <a:gd name="T0" fmla="*/ 554 w 802"/>
                <a:gd name="T1" fmla="*/ 213 h 709"/>
                <a:gd name="T2" fmla="*/ 426 w 802"/>
                <a:gd name="T3" fmla="*/ 41 h 709"/>
                <a:gd name="T4" fmla="*/ 178 w 802"/>
                <a:gd name="T5" fmla="*/ 201 h 709"/>
                <a:gd name="T6" fmla="*/ 85 w 802"/>
                <a:gd name="T7" fmla="*/ 254 h 709"/>
                <a:gd name="T8" fmla="*/ 163 w 802"/>
                <a:gd name="T9" fmla="*/ 378 h 709"/>
                <a:gd name="T10" fmla="*/ 90 w 802"/>
                <a:gd name="T11" fmla="*/ 601 h 709"/>
                <a:gd name="T12" fmla="*/ 250 w 802"/>
                <a:gd name="T13" fmla="*/ 656 h 709"/>
                <a:gd name="T14" fmla="*/ 642 w 802"/>
                <a:gd name="T15" fmla="*/ 537 h 709"/>
                <a:gd name="T16" fmla="*/ 722 w 802"/>
                <a:gd name="T17" fmla="*/ 281 h 709"/>
                <a:gd name="T18" fmla="*/ 554 w 802"/>
                <a:gd name="T19" fmla="*/ 213 h 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2" h="709">
                  <a:moveTo>
                    <a:pt x="554" y="213"/>
                  </a:moveTo>
                  <a:cubicBezTo>
                    <a:pt x="554" y="213"/>
                    <a:pt x="545" y="66"/>
                    <a:pt x="426" y="41"/>
                  </a:cubicBezTo>
                  <a:cubicBezTo>
                    <a:pt x="230" y="0"/>
                    <a:pt x="178" y="201"/>
                    <a:pt x="178" y="201"/>
                  </a:cubicBezTo>
                  <a:cubicBezTo>
                    <a:pt x="178" y="201"/>
                    <a:pt x="113" y="150"/>
                    <a:pt x="85" y="254"/>
                  </a:cubicBezTo>
                  <a:cubicBezTo>
                    <a:pt x="56" y="361"/>
                    <a:pt x="163" y="378"/>
                    <a:pt x="163" y="378"/>
                  </a:cubicBezTo>
                  <a:cubicBezTo>
                    <a:pt x="163" y="378"/>
                    <a:pt x="0" y="437"/>
                    <a:pt x="90" y="601"/>
                  </a:cubicBezTo>
                  <a:cubicBezTo>
                    <a:pt x="149" y="709"/>
                    <a:pt x="250" y="656"/>
                    <a:pt x="250" y="656"/>
                  </a:cubicBezTo>
                  <a:cubicBezTo>
                    <a:pt x="241" y="677"/>
                    <a:pt x="642" y="537"/>
                    <a:pt x="642" y="537"/>
                  </a:cubicBezTo>
                  <a:cubicBezTo>
                    <a:pt x="642" y="537"/>
                    <a:pt x="802" y="445"/>
                    <a:pt x="722" y="281"/>
                  </a:cubicBezTo>
                  <a:cubicBezTo>
                    <a:pt x="665" y="163"/>
                    <a:pt x="554" y="213"/>
                    <a:pt x="554" y="2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295"/>
            <p:cNvSpPr>
              <a:spLocks/>
            </p:cNvSpPr>
            <p:nvPr/>
          </p:nvSpPr>
          <p:spPr bwMode="auto">
            <a:xfrm>
              <a:off x="1584" y="3044"/>
              <a:ext cx="1044" cy="940"/>
            </a:xfrm>
            <a:custGeom>
              <a:avLst/>
              <a:gdLst>
                <a:gd name="T0" fmla="*/ 444 w 522"/>
                <a:gd name="T1" fmla="*/ 185 h 470"/>
                <a:gd name="T2" fmla="*/ 364 w 522"/>
                <a:gd name="T3" fmla="*/ 179 h 470"/>
                <a:gd name="T4" fmla="*/ 331 w 522"/>
                <a:gd name="T5" fmla="*/ 188 h 470"/>
                <a:gd name="T6" fmla="*/ 328 w 522"/>
                <a:gd name="T7" fmla="*/ 188 h 470"/>
                <a:gd name="T8" fmla="*/ 318 w 522"/>
                <a:gd name="T9" fmla="*/ 191 h 470"/>
                <a:gd name="T10" fmla="*/ 305 w 522"/>
                <a:gd name="T11" fmla="*/ 100 h 470"/>
                <a:gd name="T12" fmla="*/ 203 w 522"/>
                <a:gd name="T13" fmla="*/ 9 h 470"/>
                <a:gd name="T14" fmla="*/ 68 w 522"/>
                <a:gd name="T15" fmla="*/ 44 h 470"/>
                <a:gd name="T16" fmla="*/ 0 w 522"/>
                <a:gd name="T17" fmla="*/ 127 h 470"/>
                <a:gd name="T18" fmla="*/ 0 w 522"/>
                <a:gd name="T19" fmla="*/ 127 h 470"/>
                <a:gd name="T20" fmla="*/ 7 w 522"/>
                <a:gd name="T21" fmla="*/ 131 h 470"/>
                <a:gd name="T22" fmla="*/ 12 w 522"/>
                <a:gd name="T23" fmla="*/ 125 h 470"/>
                <a:gd name="T24" fmla="*/ 20 w 522"/>
                <a:gd name="T25" fmla="*/ 117 h 470"/>
                <a:gd name="T26" fmla="*/ 107 w 522"/>
                <a:gd name="T27" fmla="*/ 36 h 470"/>
                <a:gd name="T28" fmla="*/ 206 w 522"/>
                <a:gd name="T29" fmla="*/ 34 h 470"/>
                <a:gd name="T30" fmla="*/ 282 w 522"/>
                <a:gd name="T31" fmla="*/ 112 h 470"/>
                <a:gd name="T32" fmla="*/ 286 w 522"/>
                <a:gd name="T33" fmla="*/ 120 h 470"/>
                <a:gd name="T34" fmla="*/ 299 w 522"/>
                <a:gd name="T35" fmla="*/ 173 h 470"/>
                <a:gd name="T36" fmla="*/ 298 w 522"/>
                <a:gd name="T37" fmla="*/ 202 h 470"/>
                <a:gd name="T38" fmla="*/ 297 w 522"/>
                <a:gd name="T39" fmla="*/ 206 h 470"/>
                <a:gd name="T40" fmla="*/ 297 w 522"/>
                <a:gd name="T41" fmla="*/ 212 h 470"/>
                <a:gd name="T42" fmla="*/ 306 w 522"/>
                <a:gd name="T43" fmla="*/ 214 h 470"/>
                <a:gd name="T44" fmla="*/ 440 w 522"/>
                <a:gd name="T45" fmla="*/ 212 h 470"/>
                <a:gd name="T46" fmla="*/ 486 w 522"/>
                <a:gd name="T47" fmla="*/ 268 h 470"/>
                <a:gd name="T48" fmla="*/ 478 w 522"/>
                <a:gd name="T49" fmla="*/ 385 h 470"/>
                <a:gd name="T50" fmla="*/ 473 w 522"/>
                <a:gd name="T51" fmla="*/ 391 h 470"/>
                <a:gd name="T52" fmla="*/ 471 w 522"/>
                <a:gd name="T53" fmla="*/ 394 h 470"/>
                <a:gd name="T54" fmla="*/ 463 w 522"/>
                <a:gd name="T55" fmla="*/ 400 h 470"/>
                <a:gd name="T56" fmla="*/ 447 w 522"/>
                <a:gd name="T57" fmla="*/ 411 h 470"/>
                <a:gd name="T58" fmla="*/ 413 w 522"/>
                <a:gd name="T59" fmla="*/ 429 h 470"/>
                <a:gd name="T60" fmla="*/ 356 w 522"/>
                <a:gd name="T61" fmla="*/ 446 h 470"/>
                <a:gd name="T62" fmla="*/ 347 w 522"/>
                <a:gd name="T63" fmla="*/ 454 h 470"/>
                <a:gd name="T64" fmla="*/ 333 w 522"/>
                <a:gd name="T65" fmla="*/ 469 h 470"/>
                <a:gd name="T66" fmla="*/ 343 w 522"/>
                <a:gd name="T67" fmla="*/ 468 h 470"/>
                <a:gd name="T68" fmla="*/ 393 w 522"/>
                <a:gd name="T69" fmla="*/ 454 h 470"/>
                <a:gd name="T70" fmla="*/ 505 w 522"/>
                <a:gd name="T71" fmla="*/ 364 h 470"/>
                <a:gd name="T72" fmla="*/ 506 w 522"/>
                <a:gd name="T73" fmla="*/ 249 h 470"/>
                <a:gd name="T74" fmla="*/ 444 w 522"/>
                <a:gd name="T75" fmla="*/ 185 h 4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2" h="470">
                  <a:moveTo>
                    <a:pt x="444" y="185"/>
                  </a:moveTo>
                  <a:cubicBezTo>
                    <a:pt x="421" y="175"/>
                    <a:pt x="394" y="173"/>
                    <a:pt x="364" y="179"/>
                  </a:cubicBezTo>
                  <a:cubicBezTo>
                    <a:pt x="353" y="181"/>
                    <a:pt x="342" y="184"/>
                    <a:pt x="331" y="188"/>
                  </a:cubicBezTo>
                  <a:cubicBezTo>
                    <a:pt x="331" y="188"/>
                    <a:pt x="330" y="188"/>
                    <a:pt x="328" y="188"/>
                  </a:cubicBezTo>
                  <a:cubicBezTo>
                    <a:pt x="324" y="189"/>
                    <a:pt x="321" y="190"/>
                    <a:pt x="318" y="191"/>
                  </a:cubicBezTo>
                  <a:cubicBezTo>
                    <a:pt x="323" y="163"/>
                    <a:pt x="318" y="130"/>
                    <a:pt x="305" y="100"/>
                  </a:cubicBezTo>
                  <a:cubicBezTo>
                    <a:pt x="284" y="50"/>
                    <a:pt x="246" y="16"/>
                    <a:pt x="203" y="9"/>
                  </a:cubicBezTo>
                  <a:cubicBezTo>
                    <a:pt x="151" y="0"/>
                    <a:pt x="103" y="13"/>
                    <a:pt x="68" y="44"/>
                  </a:cubicBezTo>
                  <a:cubicBezTo>
                    <a:pt x="40" y="68"/>
                    <a:pt x="18" y="96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7" y="131"/>
                    <a:pt x="7" y="131"/>
                    <a:pt x="7" y="131"/>
                  </a:cubicBezTo>
                  <a:cubicBezTo>
                    <a:pt x="8" y="129"/>
                    <a:pt x="10" y="127"/>
                    <a:pt x="12" y="125"/>
                  </a:cubicBezTo>
                  <a:cubicBezTo>
                    <a:pt x="15" y="123"/>
                    <a:pt x="18" y="120"/>
                    <a:pt x="20" y="117"/>
                  </a:cubicBezTo>
                  <a:cubicBezTo>
                    <a:pt x="44" y="74"/>
                    <a:pt x="72" y="48"/>
                    <a:pt x="107" y="36"/>
                  </a:cubicBezTo>
                  <a:cubicBezTo>
                    <a:pt x="142" y="24"/>
                    <a:pt x="179" y="24"/>
                    <a:pt x="206" y="34"/>
                  </a:cubicBezTo>
                  <a:cubicBezTo>
                    <a:pt x="237" y="46"/>
                    <a:pt x="265" y="74"/>
                    <a:pt x="282" y="112"/>
                  </a:cubicBezTo>
                  <a:cubicBezTo>
                    <a:pt x="284" y="115"/>
                    <a:pt x="285" y="118"/>
                    <a:pt x="286" y="120"/>
                  </a:cubicBezTo>
                  <a:cubicBezTo>
                    <a:pt x="294" y="139"/>
                    <a:pt x="299" y="157"/>
                    <a:pt x="299" y="173"/>
                  </a:cubicBezTo>
                  <a:cubicBezTo>
                    <a:pt x="300" y="182"/>
                    <a:pt x="300" y="192"/>
                    <a:pt x="298" y="202"/>
                  </a:cubicBezTo>
                  <a:cubicBezTo>
                    <a:pt x="298" y="203"/>
                    <a:pt x="297" y="205"/>
                    <a:pt x="297" y="206"/>
                  </a:cubicBezTo>
                  <a:cubicBezTo>
                    <a:pt x="296" y="208"/>
                    <a:pt x="296" y="210"/>
                    <a:pt x="297" y="212"/>
                  </a:cubicBezTo>
                  <a:cubicBezTo>
                    <a:pt x="298" y="217"/>
                    <a:pt x="304" y="215"/>
                    <a:pt x="306" y="214"/>
                  </a:cubicBezTo>
                  <a:cubicBezTo>
                    <a:pt x="364" y="192"/>
                    <a:pt x="408" y="191"/>
                    <a:pt x="440" y="212"/>
                  </a:cubicBezTo>
                  <a:cubicBezTo>
                    <a:pt x="459" y="224"/>
                    <a:pt x="476" y="244"/>
                    <a:pt x="486" y="268"/>
                  </a:cubicBezTo>
                  <a:cubicBezTo>
                    <a:pt x="504" y="310"/>
                    <a:pt x="500" y="355"/>
                    <a:pt x="478" y="385"/>
                  </a:cubicBezTo>
                  <a:cubicBezTo>
                    <a:pt x="477" y="388"/>
                    <a:pt x="475" y="390"/>
                    <a:pt x="473" y="391"/>
                  </a:cubicBezTo>
                  <a:cubicBezTo>
                    <a:pt x="471" y="394"/>
                    <a:pt x="471" y="394"/>
                    <a:pt x="471" y="394"/>
                  </a:cubicBezTo>
                  <a:cubicBezTo>
                    <a:pt x="469" y="396"/>
                    <a:pt x="466" y="398"/>
                    <a:pt x="463" y="400"/>
                  </a:cubicBezTo>
                  <a:cubicBezTo>
                    <a:pt x="457" y="405"/>
                    <a:pt x="452" y="408"/>
                    <a:pt x="447" y="411"/>
                  </a:cubicBezTo>
                  <a:cubicBezTo>
                    <a:pt x="436" y="418"/>
                    <a:pt x="424" y="424"/>
                    <a:pt x="413" y="429"/>
                  </a:cubicBezTo>
                  <a:cubicBezTo>
                    <a:pt x="392" y="438"/>
                    <a:pt x="374" y="443"/>
                    <a:pt x="356" y="446"/>
                  </a:cubicBezTo>
                  <a:cubicBezTo>
                    <a:pt x="352" y="447"/>
                    <a:pt x="350" y="450"/>
                    <a:pt x="347" y="454"/>
                  </a:cubicBezTo>
                  <a:cubicBezTo>
                    <a:pt x="333" y="469"/>
                    <a:pt x="333" y="469"/>
                    <a:pt x="333" y="469"/>
                  </a:cubicBezTo>
                  <a:cubicBezTo>
                    <a:pt x="343" y="468"/>
                    <a:pt x="343" y="468"/>
                    <a:pt x="343" y="468"/>
                  </a:cubicBezTo>
                  <a:cubicBezTo>
                    <a:pt x="387" y="470"/>
                    <a:pt x="426" y="467"/>
                    <a:pt x="393" y="454"/>
                  </a:cubicBezTo>
                  <a:cubicBezTo>
                    <a:pt x="444" y="435"/>
                    <a:pt x="485" y="403"/>
                    <a:pt x="505" y="364"/>
                  </a:cubicBezTo>
                  <a:cubicBezTo>
                    <a:pt x="521" y="332"/>
                    <a:pt x="522" y="288"/>
                    <a:pt x="506" y="249"/>
                  </a:cubicBezTo>
                  <a:cubicBezTo>
                    <a:pt x="492" y="218"/>
                    <a:pt x="471" y="195"/>
                    <a:pt x="444" y="185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296"/>
            <p:cNvSpPr>
              <a:spLocks/>
            </p:cNvSpPr>
            <p:nvPr/>
          </p:nvSpPr>
          <p:spPr bwMode="auto">
            <a:xfrm>
              <a:off x="1" y="2714"/>
              <a:ext cx="2671" cy="1606"/>
            </a:xfrm>
            <a:custGeom>
              <a:avLst/>
              <a:gdLst>
                <a:gd name="T0" fmla="*/ 1140 w 1336"/>
                <a:gd name="T1" fmla="*/ 539 h 803"/>
                <a:gd name="T2" fmla="*/ 1092 w 1336"/>
                <a:gd name="T3" fmla="*/ 391 h 803"/>
                <a:gd name="T4" fmla="*/ 856 w 1336"/>
                <a:gd name="T5" fmla="*/ 459 h 803"/>
                <a:gd name="T6" fmla="*/ 764 w 1336"/>
                <a:gd name="T7" fmla="*/ 367 h 803"/>
                <a:gd name="T8" fmla="*/ 692 w 1336"/>
                <a:gd name="T9" fmla="*/ 131 h 803"/>
                <a:gd name="T10" fmla="*/ 516 w 1336"/>
                <a:gd name="T11" fmla="*/ 175 h 803"/>
                <a:gd name="T12" fmla="*/ 307 w 1336"/>
                <a:gd name="T13" fmla="*/ 8 h 803"/>
                <a:gd name="T14" fmla="*/ 136 w 1336"/>
                <a:gd name="T15" fmla="*/ 210 h 803"/>
                <a:gd name="T16" fmla="*/ 0 w 1336"/>
                <a:gd name="T17" fmla="*/ 219 h 803"/>
                <a:gd name="T18" fmla="*/ 0 w 1336"/>
                <a:gd name="T19" fmla="*/ 803 h 803"/>
                <a:gd name="T20" fmla="*/ 1236 w 1336"/>
                <a:gd name="T21" fmla="*/ 803 h 803"/>
                <a:gd name="T22" fmla="*/ 1140 w 1336"/>
                <a:gd name="T23" fmla="*/ 539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36" h="803">
                  <a:moveTo>
                    <a:pt x="1140" y="539"/>
                  </a:moveTo>
                  <a:cubicBezTo>
                    <a:pt x="1140" y="539"/>
                    <a:pt x="1180" y="431"/>
                    <a:pt x="1092" y="391"/>
                  </a:cubicBezTo>
                  <a:cubicBezTo>
                    <a:pt x="934" y="319"/>
                    <a:pt x="856" y="459"/>
                    <a:pt x="856" y="459"/>
                  </a:cubicBezTo>
                  <a:cubicBezTo>
                    <a:pt x="880" y="407"/>
                    <a:pt x="876" y="307"/>
                    <a:pt x="764" y="367"/>
                  </a:cubicBezTo>
                  <a:cubicBezTo>
                    <a:pt x="832" y="235"/>
                    <a:pt x="776" y="151"/>
                    <a:pt x="692" y="131"/>
                  </a:cubicBezTo>
                  <a:cubicBezTo>
                    <a:pt x="582" y="105"/>
                    <a:pt x="516" y="175"/>
                    <a:pt x="516" y="175"/>
                  </a:cubicBezTo>
                  <a:cubicBezTo>
                    <a:pt x="516" y="175"/>
                    <a:pt x="485" y="0"/>
                    <a:pt x="307" y="8"/>
                  </a:cubicBezTo>
                  <a:cubicBezTo>
                    <a:pt x="105" y="16"/>
                    <a:pt x="136" y="210"/>
                    <a:pt x="136" y="210"/>
                  </a:cubicBezTo>
                  <a:cubicBezTo>
                    <a:pt x="120" y="192"/>
                    <a:pt x="45" y="174"/>
                    <a:pt x="0" y="219"/>
                  </a:cubicBezTo>
                  <a:cubicBezTo>
                    <a:pt x="0" y="803"/>
                    <a:pt x="0" y="803"/>
                    <a:pt x="0" y="803"/>
                  </a:cubicBezTo>
                  <a:cubicBezTo>
                    <a:pt x="1236" y="803"/>
                    <a:pt x="1236" y="803"/>
                    <a:pt x="1236" y="803"/>
                  </a:cubicBezTo>
                  <a:cubicBezTo>
                    <a:pt x="1236" y="803"/>
                    <a:pt x="1336" y="595"/>
                    <a:pt x="1140" y="5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297"/>
            <p:cNvSpPr>
              <a:spLocks/>
            </p:cNvSpPr>
            <p:nvPr/>
          </p:nvSpPr>
          <p:spPr bwMode="auto">
            <a:xfrm>
              <a:off x="1" y="2774"/>
              <a:ext cx="1543" cy="692"/>
            </a:xfrm>
            <a:custGeom>
              <a:avLst/>
              <a:gdLst>
                <a:gd name="T0" fmla="*/ 71 w 772"/>
                <a:gd name="T1" fmla="*/ 239 h 346"/>
                <a:gd name="T2" fmla="*/ 140 w 772"/>
                <a:gd name="T3" fmla="*/ 238 h 346"/>
                <a:gd name="T4" fmla="*/ 174 w 772"/>
                <a:gd name="T5" fmla="*/ 247 h 346"/>
                <a:gd name="T6" fmla="*/ 178 w 772"/>
                <a:gd name="T7" fmla="*/ 250 h 346"/>
                <a:gd name="T8" fmla="*/ 186 w 772"/>
                <a:gd name="T9" fmla="*/ 252 h 346"/>
                <a:gd name="T10" fmla="*/ 191 w 772"/>
                <a:gd name="T11" fmla="*/ 241 h 346"/>
                <a:gd name="T12" fmla="*/ 226 w 772"/>
                <a:gd name="T13" fmla="*/ 78 h 346"/>
                <a:gd name="T14" fmla="*/ 308 w 772"/>
                <a:gd name="T15" fmla="*/ 38 h 346"/>
                <a:gd name="T16" fmla="*/ 447 w 772"/>
                <a:gd name="T17" fmla="*/ 80 h 346"/>
                <a:gd name="T18" fmla="*/ 454 w 772"/>
                <a:gd name="T19" fmla="*/ 88 h 346"/>
                <a:gd name="T20" fmla="*/ 456 w 772"/>
                <a:gd name="T21" fmla="*/ 91 h 346"/>
                <a:gd name="T22" fmla="*/ 461 w 772"/>
                <a:gd name="T23" fmla="*/ 102 h 346"/>
                <a:gd name="T24" fmla="*/ 470 w 772"/>
                <a:gd name="T25" fmla="*/ 125 h 346"/>
                <a:gd name="T26" fmla="*/ 482 w 772"/>
                <a:gd name="T27" fmla="*/ 172 h 346"/>
                <a:gd name="T28" fmla="*/ 487 w 772"/>
                <a:gd name="T29" fmla="*/ 246 h 346"/>
                <a:gd name="T30" fmla="*/ 494 w 772"/>
                <a:gd name="T31" fmla="*/ 259 h 346"/>
                <a:gd name="T32" fmla="*/ 508 w 772"/>
                <a:gd name="T33" fmla="*/ 281 h 346"/>
                <a:gd name="T34" fmla="*/ 509 w 772"/>
                <a:gd name="T35" fmla="*/ 267 h 346"/>
                <a:gd name="T36" fmla="*/ 634 w 772"/>
                <a:gd name="T37" fmla="*/ 160 h 346"/>
                <a:gd name="T38" fmla="*/ 720 w 772"/>
                <a:gd name="T39" fmla="*/ 181 h 346"/>
                <a:gd name="T40" fmla="*/ 722 w 772"/>
                <a:gd name="T41" fmla="*/ 182 h 346"/>
                <a:gd name="T42" fmla="*/ 739 w 772"/>
                <a:gd name="T43" fmla="*/ 203 h 346"/>
                <a:gd name="T44" fmla="*/ 743 w 772"/>
                <a:gd name="T45" fmla="*/ 230 h 346"/>
                <a:gd name="T46" fmla="*/ 720 w 772"/>
                <a:gd name="T47" fmla="*/ 286 h 346"/>
                <a:gd name="T48" fmla="*/ 674 w 772"/>
                <a:gd name="T49" fmla="*/ 313 h 346"/>
                <a:gd name="T50" fmla="*/ 612 w 772"/>
                <a:gd name="T51" fmla="*/ 292 h 346"/>
                <a:gd name="T52" fmla="*/ 606 w 772"/>
                <a:gd name="T53" fmla="*/ 297 h 346"/>
                <a:gd name="T54" fmla="*/ 606 w 772"/>
                <a:gd name="T55" fmla="*/ 297 h 346"/>
                <a:gd name="T56" fmla="*/ 611 w 772"/>
                <a:gd name="T57" fmla="*/ 308 h 346"/>
                <a:gd name="T58" fmla="*/ 619 w 772"/>
                <a:gd name="T59" fmla="*/ 321 h 346"/>
                <a:gd name="T60" fmla="*/ 690 w 772"/>
                <a:gd name="T61" fmla="*/ 342 h 346"/>
                <a:gd name="T62" fmla="*/ 752 w 772"/>
                <a:gd name="T63" fmla="*/ 295 h 346"/>
                <a:gd name="T64" fmla="*/ 738 w 772"/>
                <a:gd name="T65" fmla="*/ 180 h 346"/>
                <a:gd name="T66" fmla="*/ 617 w 772"/>
                <a:gd name="T67" fmla="*/ 133 h 346"/>
                <a:gd name="T68" fmla="*/ 507 w 772"/>
                <a:gd name="T69" fmla="*/ 203 h 346"/>
                <a:gd name="T70" fmla="*/ 429 w 772"/>
                <a:gd name="T71" fmla="*/ 42 h 346"/>
                <a:gd name="T72" fmla="*/ 290 w 772"/>
                <a:gd name="T73" fmla="*/ 9 h 346"/>
                <a:gd name="T74" fmla="*/ 194 w 772"/>
                <a:gd name="T75" fmla="*/ 65 h 346"/>
                <a:gd name="T76" fmla="*/ 165 w 772"/>
                <a:gd name="T77" fmla="*/ 160 h 346"/>
                <a:gd name="T78" fmla="*/ 166 w 772"/>
                <a:gd name="T79" fmla="*/ 203 h 346"/>
                <a:gd name="T80" fmla="*/ 166 w 772"/>
                <a:gd name="T81" fmla="*/ 206 h 346"/>
                <a:gd name="T82" fmla="*/ 167 w 772"/>
                <a:gd name="T83" fmla="*/ 220 h 346"/>
                <a:gd name="T84" fmla="*/ 52 w 772"/>
                <a:gd name="T85" fmla="*/ 209 h 346"/>
                <a:gd name="T86" fmla="*/ 0 w 772"/>
                <a:gd name="T87" fmla="*/ 225 h 346"/>
                <a:gd name="T88" fmla="*/ 0 w 772"/>
                <a:gd name="T89" fmla="*/ 263 h 346"/>
                <a:gd name="T90" fmla="*/ 61 w 772"/>
                <a:gd name="T91" fmla="*/ 241 h 346"/>
                <a:gd name="T92" fmla="*/ 71 w 772"/>
                <a:gd name="T93" fmla="*/ 239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72" h="346">
                  <a:moveTo>
                    <a:pt x="71" y="239"/>
                  </a:moveTo>
                  <a:cubicBezTo>
                    <a:pt x="97" y="234"/>
                    <a:pt x="119" y="234"/>
                    <a:pt x="140" y="238"/>
                  </a:cubicBezTo>
                  <a:cubicBezTo>
                    <a:pt x="150" y="239"/>
                    <a:pt x="162" y="242"/>
                    <a:pt x="174" y="247"/>
                  </a:cubicBezTo>
                  <a:cubicBezTo>
                    <a:pt x="176" y="248"/>
                    <a:pt x="177" y="249"/>
                    <a:pt x="178" y="250"/>
                  </a:cubicBezTo>
                  <a:cubicBezTo>
                    <a:pt x="181" y="251"/>
                    <a:pt x="183" y="252"/>
                    <a:pt x="186" y="252"/>
                  </a:cubicBezTo>
                  <a:cubicBezTo>
                    <a:pt x="192" y="251"/>
                    <a:pt x="191" y="244"/>
                    <a:pt x="191" y="241"/>
                  </a:cubicBezTo>
                  <a:cubicBezTo>
                    <a:pt x="181" y="164"/>
                    <a:pt x="192" y="111"/>
                    <a:pt x="226" y="78"/>
                  </a:cubicBezTo>
                  <a:cubicBezTo>
                    <a:pt x="246" y="58"/>
                    <a:pt x="275" y="43"/>
                    <a:pt x="308" y="38"/>
                  </a:cubicBezTo>
                  <a:cubicBezTo>
                    <a:pt x="363" y="28"/>
                    <a:pt x="416" y="45"/>
                    <a:pt x="447" y="80"/>
                  </a:cubicBezTo>
                  <a:cubicBezTo>
                    <a:pt x="450" y="83"/>
                    <a:pt x="452" y="86"/>
                    <a:pt x="454" y="88"/>
                  </a:cubicBezTo>
                  <a:cubicBezTo>
                    <a:pt x="456" y="91"/>
                    <a:pt x="456" y="91"/>
                    <a:pt x="456" y="91"/>
                  </a:cubicBezTo>
                  <a:cubicBezTo>
                    <a:pt x="457" y="95"/>
                    <a:pt x="459" y="99"/>
                    <a:pt x="461" y="102"/>
                  </a:cubicBezTo>
                  <a:cubicBezTo>
                    <a:pt x="465" y="111"/>
                    <a:pt x="468" y="118"/>
                    <a:pt x="470" y="125"/>
                  </a:cubicBezTo>
                  <a:cubicBezTo>
                    <a:pt x="476" y="141"/>
                    <a:pt x="480" y="157"/>
                    <a:pt x="482" y="172"/>
                  </a:cubicBezTo>
                  <a:cubicBezTo>
                    <a:pt x="487" y="199"/>
                    <a:pt x="488" y="224"/>
                    <a:pt x="487" y="246"/>
                  </a:cubicBezTo>
                  <a:cubicBezTo>
                    <a:pt x="486" y="251"/>
                    <a:pt x="490" y="254"/>
                    <a:pt x="494" y="259"/>
                  </a:cubicBezTo>
                  <a:cubicBezTo>
                    <a:pt x="508" y="281"/>
                    <a:pt x="508" y="281"/>
                    <a:pt x="508" y="281"/>
                  </a:cubicBezTo>
                  <a:cubicBezTo>
                    <a:pt x="509" y="267"/>
                    <a:pt x="509" y="267"/>
                    <a:pt x="509" y="267"/>
                  </a:cubicBezTo>
                  <a:cubicBezTo>
                    <a:pt x="525" y="216"/>
                    <a:pt x="578" y="169"/>
                    <a:pt x="634" y="160"/>
                  </a:cubicBezTo>
                  <a:cubicBezTo>
                    <a:pt x="666" y="154"/>
                    <a:pt x="696" y="161"/>
                    <a:pt x="720" y="181"/>
                  </a:cubicBezTo>
                  <a:cubicBezTo>
                    <a:pt x="722" y="182"/>
                    <a:pt x="722" y="182"/>
                    <a:pt x="722" y="182"/>
                  </a:cubicBezTo>
                  <a:cubicBezTo>
                    <a:pt x="732" y="190"/>
                    <a:pt x="736" y="194"/>
                    <a:pt x="739" y="203"/>
                  </a:cubicBezTo>
                  <a:cubicBezTo>
                    <a:pt x="742" y="213"/>
                    <a:pt x="743" y="222"/>
                    <a:pt x="743" y="230"/>
                  </a:cubicBezTo>
                  <a:cubicBezTo>
                    <a:pt x="741" y="252"/>
                    <a:pt x="733" y="271"/>
                    <a:pt x="720" y="286"/>
                  </a:cubicBezTo>
                  <a:cubicBezTo>
                    <a:pt x="707" y="301"/>
                    <a:pt x="691" y="310"/>
                    <a:pt x="674" y="313"/>
                  </a:cubicBezTo>
                  <a:cubicBezTo>
                    <a:pt x="653" y="317"/>
                    <a:pt x="631" y="308"/>
                    <a:pt x="612" y="292"/>
                  </a:cubicBezTo>
                  <a:cubicBezTo>
                    <a:pt x="606" y="297"/>
                    <a:pt x="606" y="297"/>
                    <a:pt x="606" y="297"/>
                  </a:cubicBezTo>
                  <a:cubicBezTo>
                    <a:pt x="606" y="297"/>
                    <a:pt x="606" y="297"/>
                    <a:pt x="606" y="297"/>
                  </a:cubicBezTo>
                  <a:cubicBezTo>
                    <a:pt x="608" y="297"/>
                    <a:pt x="609" y="304"/>
                    <a:pt x="611" y="308"/>
                  </a:cubicBezTo>
                  <a:cubicBezTo>
                    <a:pt x="613" y="312"/>
                    <a:pt x="615" y="318"/>
                    <a:pt x="619" y="321"/>
                  </a:cubicBezTo>
                  <a:cubicBezTo>
                    <a:pt x="639" y="339"/>
                    <a:pt x="665" y="346"/>
                    <a:pt x="690" y="342"/>
                  </a:cubicBezTo>
                  <a:cubicBezTo>
                    <a:pt x="716" y="338"/>
                    <a:pt x="739" y="320"/>
                    <a:pt x="752" y="295"/>
                  </a:cubicBezTo>
                  <a:cubicBezTo>
                    <a:pt x="772" y="257"/>
                    <a:pt x="768" y="221"/>
                    <a:pt x="738" y="180"/>
                  </a:cubicBezTo>
                  <a:cubicBezTo>
                    <a:pt x="710" y="142"/>
                    <a:pt x="666" y="124"/>
                    <a:pt x="617" y="133"/>
                  </a:cubicBezTo>
                  <a:cubicBezTo>
                    <a:pt x="573" y="140"/>
                    <a:pt x="532" y="167"/>
                    <a:pt x="507" y="203"/>
                  </a:cubicBezTo>
                  <a:cubicBezTo>
                    <a:pt x="498" y="136"/>
                    <a:pt x="470" y="77"/>
                    <a:pt x="429" y="42"/>
                  </a:cubicBezTo>
                  <a:cubicBezTo>
                    <a:pt x="394" y="13"/>
                    <a:pt x="341" y="0"/>
                    <a:pt x="290" y="9"/>
                  </a:cubicBezTo>
                  <a:cubicBezTo>
                    <a:pt x="249" y="16"/>
                    <a:pt x="215" y="36"/>
                    <a:pt x="194" y="65"/>
                  </a:cubicBezTo>
                  <a:cubicBezTo>
                    <a:pt x="176" y="91"/>
                    <a:pt x="166" y="123"/>
                    <a:pt x="165" y="160"/>
                  </a:cubicBezTo>
                  <a:cubicBezTo>
                    <a:pt x="164" y="175"/>
                    <a:pt x="164" y="189"/>
                    <a:pt x="166" y="203"/>
                  </a:cubicBezTo>
                  <a:cubicBezTo>
                    <a:pt x="166" y="204"/>
                    <a:pt x="166" y="205"/>
                    <a:pt x="166" y="206"/>
                  </a:cubicBezTo>
                  <a:cubicBezTo>
                    <a:pt x="166" y="212"/>
                    <a:pt x="166" y="217"/>
                    <a:pt x="167" y="220"/>
                  </a:cubicBezTo>
                  <a:cubicBezTo>
                    <a:pt x="134" y="206"/>
                    <a:pt x="93" y="202"/>
                    <a:pt x="52" y="209"/>
                  </a:cubicBezTo>
                  <a:cubicBezTo>
                    <a:pt x="33" y="213"/>
                    <a:pt x="16" y="218"/>
                    <a:pt x="0" y="225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18" y="253"/>
                    <a:pt x="38" y="245"/>
                    <a:pt x="61" y="241"/>
                  </a:cubicBezTo>
                  <a:cubicBezTo>
                    <a:pt x="64" y="240"/>
                    <a:pt x="68" y="239"/>
                    <a:pt x="71" y="239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298"/>
            <p:cNvSpPr>
              <a:spLocks/>
            </p:cNvSpPr>
            <p:nvPr/>
          </p:nvSpPr>
          <p:spPr bwMode="auto">
            <a:xfrm>
              <a:off x="2064" y="4170"/>
              <a:ext cx="162" cy="150"/>
            </a:xfrm>
            <a:custGeom>
              <a:avLst/>
              <a:gdLst>
                <a:gd name="T0" fmla="*/ 27 w 81"/>
                <a:gd name="T1" fmla="*/ 45 h 75"/>
                <a:gd name="T2" fmla="*/ 73 w 81"/>
                <a:gd name="T3" fmla="*/ 17 h 75"/>
                <a:gd name="T4" fmla="*/ 75 w 81"/>
                <a:gd name="T5" fmla="*/ 17 h 75"/>
                <a:gd name="T6" fmla="*/ 81 w 81"/>
                <a:gd name="T7" fmla="*/ 6 h 75"/>
                <a:gd name="T8" fmla="*/ 76 w 81"/>
                <a:gd name="T9" fmla="*/ 5 h 75"/>
                <a:gd name="T10" fmla="*/ 23 w 81"/>
                <a:gd name="T11" fmla="*/ 10 h 75"/>
                <a:gd name="T12" fmla="*/ 2 w 81"/>
                <a:gd name="T13" fmla="*/ 42 h 75"/>
                <a:gd name="T14" fmla="*/ 8 w 81"/>
                <a:gd name="T15" fmla="*/ 75 h 75"/>
                <a:gd name="T16" fmla="*/ 34 w 81"/>
                <a:gd name="T17" fmla="*/ 75 h 75"/>
                <a:gd name="T18" fmla="*/ 27 w 81"/>
                <a:gd name="T19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75">
                  <a:moveTo>
                    <a:pt x="27" y="45"/>
                  </a:moveTo>
                  <a:cubicBezTo>
                    <a:pt x="30" y="27"/>
                    <a:pt x="47" y="17"/>
                    <a:pt x="73" y="17"/>
                  </a:cubicBezTo>
                  <a:cubicBezTo>
                    <a:pt x="75" y="17"/>
                    <a:pt x="75" y="17"/>
                    <a:pt x="75" y="17"/>
                  </a:cubicBezTo>
                  <a:cubicBezTo>
                    <a:pt x="81" y="6"/>
                    <a:pt x="81" y="6"/>
                    <a:pt x="81" y="6"/>
                  </a:cubicBezTo>
                  <a:cubicBezTo>
                    <a:pt x="76" y="5"/>
                    <a:pt x="76" y="5"/>
                    <a:pt x="76" y="5"/>
                  </a:cubicBezTo>
                  <a:cubicBezTo>
                    <a:pt x="53" y="0"/>
                    <a:pt x="35" y="2"/>
                    <a:pt x="23" y="10"/>
                  </a:cubicBezTo>
                  <a:cubicBezTo>
                    <a:pt x="10" y="18"/>
                    <a:pt x="3" y="29"/>
                    <a:pt x="2" y="42"/>
                  </a:cubicBezTo>
                  <a:cubicBezTo>
                    <a:pt x="0" y="53"/>
                    <a:pt x="3" y="65"/>
                    <a:pt x="8" y="75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28" y="67"/>
                    <a:pt x="24" y="55"/>
                    <a:pt x="27" y="45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299"/>
            <p:cNvSpPr>
              <a:spLocks/>
            </p:cNvSpPr>
            <p:nvPr/>
          </p:nvSpPr>
          <p:spPr bwMode="auto">
            <a:xfrm>
              <a:off x="1842" y="3446"/>
              <a:ext cx="616" cy="874"/>
            </a:xfrm>
            <a:custGeom>
              <a:avLst/>
              <a:gdLst>
                <a:gd name="T0" fmla="*/ 283 w 308"/>
                <a:gd name="T1" fmla="*/ 401 h 437"/>
                <a:gd name="T2" fmla="*/ 287 w 308"/>
                <a:gd name="T3" fmla="*/ 269 h 437"/>
                <a:gd name="T4" fmla="*/ 231 w 308"/>
                <a:gd name="T5" fmla="*/ 209 h 437"/>
                <a:gd name="T6" fmla="*/ 186 w 308"/>
                <a:gd name="T7" fmla="*/ 188 h 437"/>
                <a:gd name="T8" fmla="*/ 163 w 308"/>
                <a:gd name="T9" fmla="*/ 180 h 437"/>
                <a:gd name="T10" fmla="*/ 201 w 308"/>
                <a:gd name="T11" fmla="*/ 102 h 437"/>
                <a:gd name="T12" fmla="*/ 175 w 308"/>
                <a:gd name="T13" fmla="*/ 51 h 437"/>
                <a:gd name="T14" fmla="*/ 144 w 308"/>
                <a:gd name="T15" fmla="*/ 26 h 437"/>
                <a:gd name="T16" fmla="*/ 117 w 308"/>
                <a:gd name="T17" fmla="*/ 15 h 437"/>
                <a:gd name="T18" fmla="*/ 5 w 308"/>
                <a:gd name="T19" fmla="*/ 79 h 437"/>
                <a:gd name="T20" fmla="*/ 0 w 308"/>
                <a:gd name="T21" fmla="*/ 88 h 437"/>
                <a:gd name="T22" fmla="*/ 27 w 308"/>
                <a:gd name="T23" fmla="*/ 78 h 437"/>
                <a:gd name="T24" fmla="*/ 27 w 308"/>
                <a:gd name="T25" fmla="*/ 77 h 437"/>
                <a:gd name="T26" fmla="*/ 109 w 308"/>
                <a:gd name="T27" fmla="*/ 40 h 437"/>
                <a:gd name="T28" fmla="*/ 152 w 308"/>
                <a:gd name="T29" fmla="*/ 64 h 437"/>
                <a:gd name="T30" fmla="*/ 153 w 308"/>
                <a:gd name="T31" fmla="*/ 65 h 437"/>
                <a:gd name="T32" fmla="*/ 175 w 308"/>
                <a:gd name="T33" fmla="*/ 127 h 437"/>
                <a:gd name="T34" fmla="*/ 128 w 308"/>
                <a:gd name="T35" fmla="*/ 180 h 437"/>
                <a:gd name="T36" fmla="*/ 108 w 308"/>
                <a:gd name="T37" fmla="*/ 188 h 437"/>
                <a:gd name="T38" fmla="*/ 129 w 308"/>
                <a:gd name="T39" fmla="*/ 193 h 437"/>
                <a:gd name="T40" fmla="*/ 245 w 308"/>
                <a:gd name="T41" fmla="*/ 254 h 437"/>
                <a:gd name="T42" fmla="*/ 267 w 308"/>
                <a:gd name="T43" fmla="*/ 289 h 437"/>
                <a:gd name="T44" fmla="*/ 253 w 308"/>
                <a:gd name="T45" fmla="*/ 406 h 437"/>
                <a:gd name="T46" fmla="*/ 223 w 308"/>
                <a:gd name="T47" fmla="*/ 437 h 437"/>
                <a:gd name="T48" fmla="*/ 252 w 308"/>
                <a:gd name="T49" fmla="*/ 437 h 437"/>
                <a:gd name="T50" fmla="*/ 283 w 308"/>
                <a:gd name="T51" fmla="*/ 401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08" h="437">
                  <a:moveTo>
                    <a:pt x="283" y="401"/>
                  </a:moveTo>
                  <a:cubicBezTo>
                    <a:pt x="306" y="361"/>
                    <a:pt x="308" y="310"/>
                    <a:pt x="287" y="269"/>
                  </a:cubicBezTo>
                  <a:cubicBezTo>
                    <a:pt x="276" y="247"/>
                    <a:pt x="257" y="226"/>
                    <a:pt x="231" y="209"/>
                  </a:cubicBezTo>
                  <a:cubicBezTo>
                    <a:pt x="218" y="202"/>
                    <a:pt x="204" y="195"/>
                    <a:pt x="186" y="188"/>
                  </a:cubicBezTo>
                  <a:cubicBezTo>
                    <a:pt x="178" y="185"/>
                    <a:pt x="170" y="182"/>
                    <a:pt x="163" y="180"/>
                  </a:cubicBezTo>
                  <a:cubicBezTo>
                    <a:pt x="192" y="164"/>
                    <a:pt x="206" y="134"/>
                    <a:pt x="201" y="102"/>
                  </a:cubicBezTo>
                  <a:cubicBezTo>
                    <a:pt x="197" y="84"/>
                    <a:pt x="189" y="67"/>
                    <a:pt x="175" y="51"/>
                  </a:cubicBezTo>
                  <a:cubicBezTo>
                    <a:pt x="166" y="40"/>
                    <a:pt x="155" y="31"/>
                    <a:pt x="144" y="26"/>
                  </a:cubicBezTo>
                  <a:cubicBezTo>
                    <a:pt x="135" y="21"/>
                    <a:pt x="126" y="17"/>
                    <a:pt x="117" y="15"/>
                  </a:cubicBezTo>
                  <a:cubicBezTo>
                    <a:pt x="48" y="0"/>
                    <a:pt x="6" y="78"/>
                    <a:pt x="5" y="79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27" y="78"/>
                    <a:pt x="27" y="78"/>
                    <a:pt x="27" y="78"/>
                  </a:cubicBezTo>
                  <a:cubicBezTo>
                    <a:pt x="27" y="77"/>
                    <a:pt x="27" y="77"/>
                    <a:pt x="27" y="77"/>
                  </a:cubicBezTo>
                  <a:cubicBezTo>
                    <a:pt x="28" y="76"/>
                    <a:pt x="62" y="30"/>
                    <a:pt x="109" y="40"/>
                  </a:cubicBezTo>
                  <a:cubicBezTo>
                    <a:pt x="123" y="43"/>
                    <a:pt x="138" y="51"/>
                    <a:pt x="152" y="64"/>
                  </a:cubicBezTo>
                  <a:cubicBezTo>
                    <a:pt x="153" y="65"/>
                    <a:pt x="153" y="65"/>
                    <a:pt x="153" y="65"/>
                  </a:cubicBezTo>
                  <a:cubicBezTo>
                    <a:pt x="169" y="84"/>
                    <a:pt x="177" y="106"/>
                    <a:pt x="175" y="127"/>
                  </a:cubicBezTo>
                  <a:cubicBezTo>
                    <a:pt x="173" y="159"/>
                    <a:pt x="142" y="175"/>
                    <a:pt x="128" y="180"/>
                  </a:cubicBezTo>
                  <a:cubicBezTo>
                    <a:pt x="108" y="188"/>
                    <a:pt x="108" y="188"/>
                    <a:pt x="108" y="188"/>
                  </a:cubicBezTo>
                  <a:cubicBezTo>
                    <a:pt x="129" y="193"/>
                    <a:pt x="129" y="193"/>
                    <a:pt x="129" y="193"/>
                  </a:cubicBezTo>
                  <a:cubicBezTo>
                    <a:pt x="181" y="205"/>
                    <a:pt x="220" y="225"/>
                    <a:pt x="245" y="254"/>
                  </a:cubicBezTo>
                  <a:cubicBezTo>
                    <a:pt x="254" y="265"/>
                    <a:pt x="262" y="276"/>
                    <a:pt x="267" y="289"/>
                  </a:cubicBezTo>
                  <a:cubicBezTo>
                    <a:pt x="282" y="325"/>
                    <a:pt x="277" y="370"/>
                    <a:pt x="253" y="406"/>
                  </a:cubicBezTo>
                  <a:cubicBezTo>
                    <a:pt x="245" y="418"/>
                    <a:pt x="234" y="429"/>
                    <a:pt x="223" y="437"/>
                  </a:cubicBezTo>
                  <a:cubicBezTo>
                    <a:pt x="252" y="437"/>
                    <a:pt x="252" y="437"/>
                    <a:pt x="252" y="437"/>
                  </a:cubicBezTo>
                  <a:cubicBezTo>
                    <a:pt x="264" y="427"/>
                    <a:pt x="274" y="415"/>
                    <a:pt x="283" y="401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28600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25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92C443"/>
                </a:solidFill>
                <a:latin typeface="+mn-lt"/>
                <a:ea typeface="+mn-ea"/>
                <a:cs typeface="+mn-cs"/>
              </a:rPr>
              <a:t>26</a:t>
            </a:r>
            <a:endParaRPr sz="1200" kern="1200" spc="-50" dirty="0">
              <a:solidFill>
                <a:srgbClr val="92C44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2C443"/>
                </a:solidFill>
              </a:defRPr>
            </a:lvl1pPr>
          </a:lstStyle>
          <a:p>
            <a:pPr lvl="0"/>
            <a:r>
              <a:rPr lang="en-US" dirty="0" smtClean="0"/>
              <a:t>27</a:t>
            </a:r>
            <a:endParaRPr dirty="0"/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lang="en-US"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8241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29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8028044" y="470047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kern="1200" spc="-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30</a:t>
            </a:r>
            <a:endParaRPr dirty="0"/>
          </a:p>
        </p:txBody>
      </p:sp>
      <p:sp>
        <p:nvSpPr>
          <p:cNvPr id="245" name="TextBox 244"/>
          <p:cNvSpPr txBox="1"/>
          <p:nvPr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92C443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rgbClr val="92C44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92C443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rgbClr val="92C44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03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04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05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07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06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5F8A26"/>
                </a:solidFill>
              </a:rPr>
              <a:t>March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dirty="0" smtClean="0">
                <a:solidFill>
                  <a:srgbClr val="BCEAFA"/>
                </a:solidFill>
              </a:rPr>
              <a:t>2018</a:t>
            </a:r>
            <a:endParaRPr sz="7200" cap="all" spc="-300" baseline="0" dirty="0">
              <a:solidFill>
                <a:srgbClr val="BCEAFA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14600" y="259265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7086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198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pri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" name="Group 4" descr="Tulips blooming on a hillside with blue sky and white cloud"/>
          <p:cNvGrpSpPr>
            <a:grpSpLocks noChangeAspect="1"/>
          </p:cNvGrpSpPr>
          <p:nvPr/>
        </p:nvGrpSpPr>
        <p:grpSpPr bwMode="auto">
          <a:xfrm>
            <a:off x="1588" y="0"/>
            <a:ext cx="9140825" cy="6858000"/>
            <a:chOff x="1" y="0"/>
            <a:chExt cx="5758" cy="4320"/>
          </a:xfrm>
        </p:grpSpPr>
        <p:sp>
          <p:nvSpPr>
            <p:cNvPr id="154" name="AutoShape 3"/>
            <p:cNvSpPr>
              <a:spLocks noChangeAspect="1" noChangeArrowheads="1" noTextEdit="1"/>
            </p:cNvSpPr>
            <p:nvPr/>
          </p:nvSpPr>
          <p:spPr bwMode="auto">
            <a:xfrm>
              <a:off x="1" y="0"/>
              <a:ext cx="575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5"/>
            <p:cNvSpPr>
              <a:spLocks/>
            </p:cNvSpPr>
            <p:nvPr/>
          </p:nvSpPr>
          <p:spPr bwMode="auto">
            <a:xfrm>
              <a:off x="1" y="1136"/>
              <a:ext cx="5758" cy="3184"/>
            </a:xfrm>
            <a:custGeom>
              <a:avLst/>
              <a:gdLst>
                <a:gd name="T0" fmla="*/ 2880 w 2880"/>
                <a:gd name="T1" fmla="*/ 1592 h 1592"/>
                <a:gd name="T2" fmla="*/ 2880 w 2880"/>
                <a:gd name="T3" fmla="*/ 481 h 1592"/>
                <a:gd name="T4" fmla="*/ 1688 w 2880"/>
                <a:gd name="T5" fmla="*/ 35 h 1592"/>
                <a:gd name="T6" fmla="*/ 1074 w 2880"/>
                <a:gd name="T7" fmla="*/ 3 h 1592"/>
                <a:gd name="T8" fmla="*/ 0 w 2880"/>
                <a:gd name="T9" fmla="*/ 151 h 1592"/>
                <a:gd name="T10" fmla="*/ 0 w 2880"/>
                <a:gd name="T11" fmla="*/ 1592 h 1592"/>
                <a:gd name="T12" fmla="*/ 2880 w 2880"/>
                <a:gd name="T13" fmla="*/ 1592 h 1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80" h="1592">
                  <a:moveTo>
                    <a:pt x="2880" y="1592"/>
                  </a:moveTo>
                  <a:cubicBezTo>
                    <a:pt x="2880" y="481"/>
                    <a:pt x="2880" y="481"/>
                    <a:pt x="2880" y="481"/>
                  </a:cubicBezTo>
                  <a:cubicBezTo>
                    <a:pt x="2574" y="270"/>
                    <a:pt x="2183" y="97"/>
                    <a:pt x="1688" y="35"/>
                  </a:cubicBezTo>
                  <a:cubicBezTo>
                    <a:pt x="1514" y="14"/>
                    <a:pt x="1302" y="0"/>
                    <a:pt x="1074" y="3"/>
                  </a:cubicBezTo>
                  <a:cubicBezTo>
                    <a:pt x="726" y="7"/>
                    <a:pt x="341" y="47"/>
                    <a:pt x="0" y="151"/>
                  </a:cubicBezTo>
                  <a:cubicBezTo>
                    <a:pt x="0" y="1592"/>
                    <a:pt x="0" y="1592"/>
                    <a:pt x="0" y="1592"/>
                  </a:cubicBezTo>
                  <a:lnTo>
                    <a:pt x="2880" y="1592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6"/>
            <p:cNvSpPr>
              <a:spLocks/>
            </p:cNvSpPr>
            <p:nvPr/>
          </p:nvSpPr>
          <p:spPr bwMode="auto">
            <a:xfrm>
              <a:off x="1" y="1532"/>
              <a:ext cx="5758" cy="2788"/>
            </a:xfrm>
            <a:custGeom>
              <a:avLst/>
              <a:gdLst>
                <a:gd name="T0" fmla="*/ 2880 w 2880"/>
                <a:gd name="T1" fmla="*/ 1394 h 1394"/>
                <a:gd name="T2" fmla="*/ 2880 w 2880"/>
                <a:gd name="T3" fmla="*/ 338 h 1394"/>
                <a:gd name="T4" fmla="*/ 1330 w 2880"/>
                <a:gd name="T5" fmla="*/ 1 h 1394"/>
                <a:gd name="T6" fmla="*/ 0 w 2880"/>
                <a:gd name="T7" fmla="*/ 320 h 1394"/>
                <a:gd name="T8" fmla="*/ 0 w 2880"/>
                <a:gd name="T9" fmla="*/ 1394 h 1394"/>
                <a:gd name="T10" fmla="*/ 2880 w 2880"/>
                <a:gd name="T11" fmla="*/ 1394 h 1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80" h="1394">
                  <a:moveTo>
                    <a:pt x="2880" y="1394"/>
                  </a:moveTo>
                  <a:cubicBezTo>
                    <a:pt x="2880" y="338"/>
                    <a:pt x="2880" y="338"/>
                    <a:pt x="2880" y="338"/>
                  </a:cubicBezTo>
                  <a:cubicBezTo>
                    <a:pt x="2406" y="119"/>
                    <a:pt x="1855" y="2"/>
                    <a:pt x="1330" y="1"/>
                  </a:cubicBezTo>
                  <a:cubicBezTo>
                    <a:pt x="833" y="0"/>
                    <a:pt x="360" y="102"/>
                    <a:pt x="0" y="320"/>
                  </a:cubicBezTo>
                  <a:cubicBezTo>
                    <a:pt x="0" y="1394"/>
                    <a:pt x="0" y="1394"/>
                    <a:pt x="0" y="1394"/>
                  </a:cubicBezTo>
                  <a:lnTo>
                    <a:pt x="2880" y="139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C443"/>
                </a:gs>
                <a:gs pos="65000">
                  <a:srgbClr val="76AA1B"/>
                </a:gs>
              </a:gsLst>
              <a:lin ang="114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7"/>
            <p:cNvSpPr>
              <a:spLocks/>
            </p:cNvSpPr>
            <p:nvPr/>
          </p:nvSpPr>
          <p:spPr bwMode="auto">
            <a:xfrm>
              <a:off x="171" y="196"/>
              <a:ext cx="1283" cy="766"/>
            </a:xfrm>
            <a:custGeom>
              <a:avLst/>
              <a:gdLst>
                <a:gd name="T0" fmla="*/ 438 w 642"/>
                <a:gd name="T1" fmla="*/ 67 h 383"/>
                <a:gd name="T2" fmla="*/ 369 w 642"/>
                <a:gd name="T3" fmla="*/ 4 h 383"/>
                <a:gd name="T4" fmla="*/ 268 w 642"/>
                <a:gd name="T5" fmla="*/ 107 h 383"/>
                <a:gd name="T6" fmla="*/ 154 w 642"/>
                <a:gd name="T7" fmla="*/ 78 h 383"/>
                <a:gd name="T8" fmla="*/ 125 w 642"/>
                <a:gd name="T9" fmla="*/ 145 h 383"/>
                <a:gd name="T10" fmla="*/ 35 w 642"/>
                <a:gd name="T11" fmla="*/ 254 h 383"/>
                <a:gd name="T12" fmla="*/ 250 w 642"/>
                <a:gd name="T13" fmla="*/ 310 h 383"/>
                <a:gd name="T14" fmla="*/ 321 w 642"/>
                <a:gd name="T15" fmla="*/ 373 h 383"/>
                <a:gd name="T16" fmla="*/ 430 w 642"/>
                <a:gd name="T17" fmla="*/ 296 h 383"/>
                <a:gd name="T18" fmla="*/ 520 w 642"/>
                <a:gd name="T19" fmla="*/ 308 h 383"/>
                <a:gd name="T20" fmla="*/ 549 w 642"/>
                <a:gd name="T21" fmla="*/ 227 h 383"/>
                <a:gd name="T22" fmla="*/ 571 w 642"/>
                <a:gd name="T23" fmla="*/ 99 h 383"/>
                <a:gd name="T24" fmla="*/ 438 w 642"/>
                <a:gd name="T25" fmla="*/ 67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383">
                  <a:moveTo>
                    <a:pt x="438" y="67"/>
                  </a:moveTo>
                  <a:cubicBezTo>
                    <a:pt x="438" y="67"/>
                    <a:pt x="434" y="7"/>
                    <a:pt x="369" y="4"/>
                  </a:cubicBezTo>
                  <a:cubicBezTo>
                    <a:pt x="238" y="0"/>
                    <a:pt x="268" y="107"/>
                    <a:pt x="268" y="107"/>
                  </a:cubicBezTo>
                  <a:cubicBezTo>
                    <a:pt x="268" y="107"/>
                    <a:pt x="221" y="48"/>
                    <a:pt x="154" y="78"/>
                  </a:cubicBezTo>
                  <a:cubicBezTo>
                    <a:pt x="107" y="100"/>
                    <a:pt x="125" y="145"/>
                    <a:pt x="125" y="145"/>
                  </a:cubicBezTo>
                  <a:cubicBezTo>
                    <a:pt x="125" y="145"/>
                    <a:pt x="0" y="123"/>
                    <a:pt x="35" y="254"/>
                  </a:cubicBezTo>
                  <a:cubicBezTo>
                    <a:pt x="64" y="360"/>
                    <a:pt x="219" y="338"/>
                    <a:pt x="250" y="310"/>
                  </a:cubicBezTo>
                  <a:cubicBezTo>
                    <a:pt x="250" y="310"/>
                    <a:pt x="244" y="367"/>
                    <a:pt x="321" y="373"/>
                  </a:cubicBezTo>
                  <a:cubicBezTo>
                    <a:pt x="436" y="383"/>
                    <a:pt x="430" y="296"/>
                    <a:pt x="430" y="296"/>
                  </a:cubicBezTo>
                  <a:cubicBezTo>
                    <a:pt x="430" y="296"/>
                    <a:pt x="466" y="342"/>
                    <a:pt x="520" y="308"/>
                  </a:cubicBezTo>
                  <a:cubicBezTo>
                    <a:pt x="573" y="275"/>
                    <a:pt x="549" y="227"/>
                    <a:pt x="549" y="227"/>
                  </a:cubicBezTo>
                  <a:cubicBezTo>
                    <a:pt x="549" y="227"/>
                    <a:pt x="642" y="181"/>
                    <a:pt x="571" y="99"/>
                  </a:cubicBezTo>
                  <a:cubicBezTo>
                    <a:pt x="528" y="49"/>
                    <a:pt x="438" y="67"/>
                    <a:pt x="438" y="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8"/>
            <p:cNvSpPr>
              <a:spLocks/>
            </p:cNvSpPr>
            <p:nvPr/>
          </p:nvSpPr>
          <p:spPr bwMode="auto">
            <a:xfrm>
              <a:off x="449" y="230"/>
              <a:ext cx="898" cy="418"/>
            </a:xfrm>
            <a:custGeom>
              <a:avLst/>
              <a:gdLst>
                <a:gd name="T0" fmla="*/ 351 w 449"/>
                <a:gd name="T1" fmla="*/ 63 h 209"/>
                <a:gd name="T2" fmla="*/ 295 w 449"/>
                <a:gd name="T3" fmla="*/ 75 h 209"/>
                <a:gd name="T4" fmla="*/ 295 w 449"/>
                <a:gd name="T5" fmla="*/ 70 h 209"/>
                <a:gd name="T6" fmla="*/ 295 w 449"/>
                <a:gd name="T7" fmla="*/ 68 h 209"/>
                <a:gd name="T8" fmla="*/ 291 w 449"/>
                <a:gd name="T9" fmla="*/ 51 h 209"/>
                <a:gd name="T10" fmla="*/ 269 w 449"/>
                <a:gd name="T11" fmla="*/ 15 h 209"/>
                <a:gd name="T12" fmla="*/ 217 w 449"/>
                <a:gd name="T13" fmla="*/ 0 h 209"/>
                <a:gd name="T14" fmla="*/ 152 w 449"/>
                <a:gd name="T15" fmla="*/ 22 h 209"/>
                <a:gd name="T16" fmla="*/ 127 w 449"/>
                <a:gd name="T17" fmla="*/ 92 h 209"/>
                <a:gd name="T18" fmla="*/ 67 w 449"/>
                <a:gd name="T19" fmla="*/ 71 h 209"/>
                <a:gd name="T20" fmla="*/ 12 w 449"/>
                <a:gd name="T21" fmla="*/ 98 h 209"/>
                <a:gd name="T22" fmla="*/ 14 w 449"/>
                <a:gd name="T23" fmla="*/ 145 h 209"/>
                <a:gd name="T24" fmla="*/ 49 w 449"/>
                <a:gd name="T25" fmla="*/ 159 h 209"/>
                <a:gd name="T26" fmla="*/ 82 w 449"/>
                <a:gd name="T27" fmla="*/ 146 h 209"/>
                <a:gd name="T28" fmla="*/ 85 w 449"/>
                <a:gd name="T29" fmla="*/ 141 h 209"/>
                <a:gd name="T30" fmla="*/ 87 w 449"/>
                <a:gd name="T31" fmla="*/ 137 h 209"/>
                <a:gd name="T32" fmla="*/ 87 w 449"/>
                <a:gd name="T33" fmla="*/ 137 h 209"/>
                <a:gd name="T34" fmla="*/ 83 w 449"/>
                <a:gd name="T35" fmla="*/ 135 h 209"/>
                <a:gd name="T36" fmla="*/ 54 w 449"/>
                <a:gd name="T37" fmla="*/ 147 h 209"/>
                <a:gd name="T38" fmla="*/ 29 w 449"/>
                <a:gd name="T39" fmla="*/ 139 h 209"/>
                <a:gd name="T40" fmla="*/ 14 w 449"/>
                <a:gd name="T41" fmla="*/ 118 h 209"/>
                <a:gd name="T42" fmla="*/ 13 w 449"/>
                <a:gd name="T43" fmla="*/ 107 h 209"/>
                <a:gd name="T44" fmla="*/ 20 w 449"/>
                <a:gd name="T45" fmla="*/ 98 h 209"/>
                <a:gd name="T46" fmla="*/ 20 w 449"/>
                <a:gd name="T47" fmla="*/ 97 h 209"/>
                <a:gd name="T48" fmla="*/ 61 w 449"/>
                <a:gd name="T49" fmla="*/ 83 h 209"/>
                <a:gd name="T50" fmla="*/ 131 w 449"/>
                <a:gd name="T51" fmla="*/ 117 h 209"/>
                <a:gd name="T52" fmla="*/ 133 w 449"/>
                <a:gd name="T53" fmla="*/ 122 h 209"/>
                <a:gd name="T54" fmla="*/ 138 w 449"/>
                <a:gd name="T55" fmla="*/ 113 h 209"/>
                <a:gd name="T56" fmla="*/ 141 w 449"/>
                <a:gd name="T57" fmla="*/ 107 h 209"/>
                <a:gd name="T58" fmla="*/ 136 w 449"/>
                <a:gd name="T59" fmla="*/ 77 h 209"/>
                <a:gd name="T60" fmla="*/ 138 w 449"/>
                <a:gd name="T61" fmla="*/ 58 h 209"/>
                <a:gd name="T62" fmla="*/ 141 w 449"/>
                <a:gd name="T63" fmla="*/ 48 h 209"/>
                <a:gd name="T64" fmla="*/ 143 w 449"/>
                <a:gd name="T65" fmla="*/ 44 h 209"/>
                <a:gd name="T66" fmla="*/ 143 w 449"/>
                <a:gd name="T67" fmla="*/ 42 h 209"/>
                <a:gd name="T68" fmla="*/ 146 w 449"/>
                <a:gd name="T69" fmla="*/ 39 h 209"/>
                <a:gd name="T70" fmla="*/ 211 w 449"/>
                <a:gd name="T71" fmla="*/ 12 h 209"/>
                <a:gd name="T72" fmla="*/ 254 w 449"/>
                <a:gd name="T73" fmla="*/ 23 h 209"/>
                <a:gd name="T74" fmla="*/ 286 w 449"/>
                <a:gd name="T75" fmla="*/ 85 h 209"/>
                <a:gd name="T76" fmla="*/ 289 w 449"/>
                <a:gd name="T77" fmla="*/ 89 h 209"/>
                <a:gd name="T78" fmla="*/ 292 w 449"/>
                <a:gd name="T79" fmla="*/ 87 h 209"/>
                <a:gd name="T80" fmla="*/ 294 w 449"/>
                <a:gd name="T81" fmla="*/ 86 h 209"/>
                <a:gd name="T82" fmla="*/ 310 w 449"/>
                <a:gd name="T83" fmla="*/ 80 h 209"/>
                <a:gd name="T84" fmla="*/ 344 w 449"/>
                <a:gd name="T85" fmla="*/ 76 h 209"/>
                <a:gd name="T86" fmla="*/ 349 w 449"/>
                <a:gd name="T87" fmla="*/ 76 h 209"/>
                <a:gd name="T88" fmla="*/ 412 w 449"/>
                <a:gd name="T89" fmla="*/ 96 h 209"/>
                <a:gd name="T90" fmla="*/ 435 w 449"/>
                <a:gd name="T91" fmla="*/ 142 h 209"/>
                <a:gd name="T92" fmla="*/ 410 w 449"/>
                <a:gd name="T93" fmla="*/ 198 h 209"/>
                <a:gd name="T94" fmla="*/ 407 w 449"/>
                <a:gd name="T95" fmla="*/ 203 h 209"/>
                <a:gd name="T96" fmla="*/ 405 w 449"/>
                <a:gd name="T97" fmla="*/ 207 h 209"/>
                <a:gd name="T98" fmla="*/ 409 w 449"/>
                <a:gd name="T99" fmla="*/ 209 h 209"/>
                <a:gd name="T100" fmla="*/ 409 w 449"/>
                <a:gd name="T101" fmla="*/ 209 h 209"/>
                <a:gd name="T102" fmla="*/ 440 w 449"/>
                <a:gd name="T103" fmla="*/ 162 h 209"/>
                <a:gd name="T104" fmla="*/ 428 w 449"/>
                <a:gd name="T105" fmla="*/ 93 h 209"/>
                <a:gd name="T106" fmla="*/ 351 w 449"/>
                <a:gd name="T107" fmla="*/ 63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49" h="209">
                  <a:moveTo>
                    <a:pt x="351" y="63"/>
                  </a:moveTo>
                  <a:cubicBezTo>
                    <a:pt x="330" y="63"/>
                    <a:pt x="310" y="67"/>
                    <a:pt x="295" y="75"/>
                  </a:cubicBezTo>
                  <a:cubicBezTo>
                    <a:pt x="295" y="74"/>
                    <a:pt x="295" y="72"/>
                    <a:pt x="295" y="70"/>
                  </a:cubicBezTo>
                  <a:cubicBezTo>
                    <a:pt x="295" y="69"/>
                    <a:pt x="295" y="68"/>
                    <a:pt x="295" y="68"/>
                  </a:cubicBezTo>
                  <a:cubicBezTo>
                    <a:pt x="294" y="63"/>
                    <a:pt x="293" y="57"/>
                    <a:pt x="291" y="51"/>
                  </a:cubicBezTo>
                  <a:cubicBezTo>
                    <a:pt x="288" y="36"/>
                    <a:pt x="280" y="24"/>
                    <a:pt x="269" y="15"/>
                  </a:cubicBezTo>
                  <a:cubicBezTo>
                    <a:pt x="256" y="5"/>
                    <a:pt x="238" y="0"/>
                    <a:pt x="217" y="0"/>
                  </a:cubicBezTo>
                  <a:cubicBezTo>
                    <a:pt x="191" y="0"/>
                    <a:pt x="166" y="8"/>
                    <a:pt x="152" y="22"/>
                  </a:cubicBezTo>
                  <a:cubicBezTo>
                    <a:pt x="134" y="39"/>
                    <a:pt x="125" y="64"/>
                    <a:pt x="127" y="92"/>
                  </a:cubicBezTo>
                  <a:cubicBezTo>
                    <a:pt x="111" y="79"/>
                    <a:pt x="89" y="71"/>
                    <a:pt x="67" y="71"/>
                  </a:cubicBezTo>
                  <a:cubicBezTo>
                    <a:pt x="42" y="71"/>
                    <a:pt x="22" y="81"/>
                    <a:pt x="12" y="98"/>
                  </a:cubicBezTo>
                  <a:cubicBezTo>
                    <a:pt x="0" y="116"/>
                    <a:pt x="1" y="131"/>
                    <a:pt x="14" y="145"/>
                  </a:cubicBezTo>
                  <a:cubicBezTo>
                    <a:pt x="23" y="154"/>
                    <a:pt x="36" y="159"/>
                    <a:pt x="49" y="159"/>
                  </a:cubicBezTo>
                  <a:cubicBezTo>
                    <a:pt x="62" y="159"/>
                    <a:pt x="73" y="154"/>
                    <a:pt x="82" y="146"/>
                  </a:cubicBezTo>
                  <a:cubicBezTo>
                    <a:pt x="83" y="144"/>
                    <a:pt x="84" y="143"/>
                    <a:pt x="85" y="141"/>
                  </a:cubicBezTo>
                  <a:cubicBezTo>
                    <a:pt x="85" y="139"/>
                    <a:pt x="86" y="138"/>
                    <a:pt x="87" y="137"/>
                  </a:cubicBezTo>
                  <a:cubicBezTo>
                    <a:pt x="87" y="137"/>
                    <a:pt x="87" y="137"/>
                    <a:pt x="87" y="137"/>
                  </a:cubicBezTo>
                  <a:cubicBezTo>
                    <a:pt x="83" y="135"/>
                    <a:pt x="83" y="135"/>
                    <a:pt x="83" y="135"/>
                  </a:cubicBezTo>
                  <a:cubicBezTo>
                    <a:pt x="75" y="142"/>
                    <a:pt x="65" y="147"/>
                    <a:pt x="54" y="147"/>
                  </a:cubicBezTo>
                  <a:cubicBezTo>
                    <a:pt x="46" y="147"/>
                    <a:pt x="37" y="144"/>
                    <a:pt x="29" y="139"/>
                  </a:cubicBezTo>
                  <a:cubicBezTo>
                    <a:pt x="22" y="134"/>
                    <a:pt x="16" y="127"/>
                    <a:pt x="14" y="118"/>
                  </a:cubicBezTo>
                  <a:cubicBezTo>
                    <a:pt x="13" y="115"/>
                    <a:pt x="12" y="112"/>
                    <a:pt x="13" y="107"/>
                  </a:cubicBezTo>
                  <a:cubicBezTo>
                    <a:pt x="14" y="103"/>
                    <a:pt x="16" y="102"/>
                    <a:pt x="20" y="98"/>
                  </a:cubicBezTo>
                  <a:cubicBezTo>
                    <a:pt x="20" y="97"/>
                    <a:pt x="20" y="97"/>
                    <a:pt x="20" y="97"/>
                  </a:cubicBezTo>
                  <a:cubicBezTo>
                    <a:pt x="30" y="88"/>
                    <a:pt x="44" y="83"/>
                    <a:pt x="61" y="83"/>
                  </a:cubicBezTo>
                  <a:cubicBezTo>
                    <a:pt x="89" y="83"/>
                    <a:pt x="119" y="98"/>
                    <a:pt x="131" y="117"/>
                  </a:cubicBezTo>
                  <a:cubicBezTo>
                    <a:pt x="133" y="122"/>
                    <a:pt x="133" y="122"/>
                    <a:pt x="133" y="122"/>
                  </a:cubicBezTo>
                  <a:cubicBezTo>
                    <a:pt x="138" y="113"/>
                    <a:pt x="138" y="113"/>
                    <a:pt x="138" y="113"/>
                  </a:cubicBezTo>
                  <a:cubicBezTo>
                    <a:pt x="140" y="111"/>
                    <a:pt x="141" y="109"/>
                    <a:pt x="141" y="107"/>
                  </a:cubicBezTo>
                  <a:cubicBezTo>
                    <a:pt x="138" y="98"/>
                    <a:pt x="137" y="89"/>
                    <a:pt x="136" y="77"/>
                  </a:cubicBezTo>
                  <a:cubicBezTo>
                    <a:pt x="136" y="71"/>
                    <a:pt x="137" y="65"/>
                    <a:pt x="138" y="58"/>
                  </a:cubicBezTo>
                  <a:cubicBezTo>
                    <a:pt x="139" y="55"/>
                    <a:pt x="140" y="52"/>
                    <a:pt x="141" y="48"/>
                  </a:cubicBezTo>
                  <a:cubicBezTo>
                    <a:pt x="141" y="47"/>
                    <a:pt x="142" y="45"/>
                    <a:pt x="143" y="44"/>
                  </a:cubicBezTo>
                  <a:cubicBezTo>
                    <a:pt x="143" y="42"/>
                    <a:pt x="143" y="42"/>
                    <a:pt x="143" y="42"/>
                  </a:cubicBezTo>
                  <a:cubicBezTo>
                    <a:pt x="144" y="41"/>
                    <a:pt x="145" y="40"/>
                    <a:pt x="146" y="39"/>
                  </a:cubicBezTo>
                  <a:cubicBezTo>
                    <a:pt x="158" y="23"/>
                    <a:pt x="183" y="12"/>
                    <a:pt x="211" y="12"/>
                  </a:cubicBezTo>
                  <a:cubicBezTo>
                    <a:pt x="227" y="12"/>
                    <a:pt x="243" y="16"/>
                    <a:pt x="254" y="23"/>
                  </a:cubicBezTo>
                  <a:cubicBezTo>
                    <a:pt x="274" y="34"/>
                    <a:pt x="284" y="54"/>
                    <a:pt x="286" y="85"/>
                  </a:cubicBezTo>
                  <a:cubicBezTo>
                    <a:pt x="286" y="86"/>
                    <a:pt x="286" y="89"/>
                    <a:pt x="289" y="89"/>
                  </a:cubicBezTo>
                  <a:cubicBezTo>
                    <a:pt x="290" y="89"/>
                    <a:pt x="291" y="88"/>
                    <a:pt x="292" y="87"/>
                  </a:cubicBezTo>
                  <a:cubicBezTo>
                    <a:pt x="293" y="87"/>
                    <a:pt x="293" y="87"/>
                    <a:pt x="294" y="86"/>
                  </a:cubicBezTo>
                  <a:cubicBezTo>
                    <a:pt x="299" y="83"/>
                    <a:pt x="305" y="81"/>
                    <a:pt x="310" y="80"/>
                  </a:cubicBezTo>
                  <a:cubicBezTo>
                    <a:pt x="320" y="77"/>
                    <a:pt x="331" y="76"/>
                    <a:pt x="344" y="76"/>
                  </a:cubicBezTo>
                  <a:cubicBezTo>
                    <a:pt x="346" y="76"/>
                    <a:pt x="348" y="76"/>
                    <a:pt x="349" y="76"/>
                  </a:cubicBezTo>
                  <a:cubicBezTo>
                    <a:pt x="375" y="77"/>
                    <a:pt x="398" y="84"/>
                    <a:pt x="412" y="96"/>
                  </a:cubicBezTo>
                  <a:cubicBezTo>
                    <a:pt x="425" y="107"/>
                    <a:pt x="434" y="124"/>
                    <a:pt x="435" y="142"/>
                  </a:cubicBezTo>
                  <a:cubicBezTo>
                    <a:pt x="437" y="160"/>
                    <a:pt x="429" y="178"/>
                    <a:pt x="410" y="198"/>
                  </a:cubicBezTo>
                  <a:cubicBezTo>
                    <a:pt x="409" y="199"/>
                    <a:pt x="408" y="201"/>
                    <a:pt x="407" y="203"/>
                  </a:cubicBezTo>
                  <a:cubicBezTo>
                    <a:pt x="407" y="204"/>
                    <a:pt x="406" y="206"/>
                    <a:pt x="405" y="207"/>
                  </a:cubicBezTo>
                  <a:cubicBezTo>
                    <a:pt x="409" y="209"/>
                    <a:pt x="409" y="209"/>
                    <a:pt x="409" y="209"/>
                  </a:cubicBezTo>
                  <a:cubicBezTo>
                    <a:pt x="409" y="209"/>
                    <a:pt x="409" y="209"/>
                    <a:pt x="409" y="209"/>
                  </a:cubicBezTo>
                  <a:cubicBezTo>
                    <a:pt x="423" y="195"/>
                    <a:pt x="433" y="179"/>
                    <a:pt x="440" y="162"/>
                  </a:cubicBezTo>
                  <a:cubicBezTo>
                    <a:pt x="449" y="139"/>
                    <a:pt x="445" y="115"/>
                    <a:pt x="428" y="93"/>
                  </a:cubicBezTo>
                  <a:cubicBezTo>
                    <a:pt x="413" y="74"/>
                    <a:pt x="385" y="63"/>
                    <a:pt x="351" y="63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9"/>
            <p:cNvSpPr>
              <a:spLocks/>
            </p:cNvSpPr>
            <p:nvPr/>
          </p:nvSpPr>
          <p:spPr bwMode="auto">
            <a:xfrm>
              <a:off x="247" y="500"/>
              <a:ext cx="974" cy="412"/>
            </a:xfrm>
            <a:custGeom>
              <a:avLst/>
              <a:gdLst>
                <a:gd name="T0" fmla="*/ 483 w 487"/>
                <a:gd name="T1" fmla="*/ 123 h 206"/>
                <a:gd name="T2" fmla="*/ 434 w 487"/>
                <a:gd name="T3" fmla="*/ 144 h 206"/>
                <a:gd name="T4" fmla="*/ 381 w 487"/>
                <a:gd name="T5" fmla="*/ 117 h 206"/>
                <a:gd name="T6" fmla="*/ 379 w 487"/>
                <a:gd name="T7" fmla="*/ 113 h 206"/>
                <a:gd name="T8" fmla="*/ 375 w 487"/>
                <a:gd name="T9" fmla="*/ 121 h 206"/>
                <a:gd name="T10" fmla="*/ 372 w 487"/>
                <a:gd name="T11" fmla="*/ 127 h 206"/>
                <a:gd name="T12" fmla="*/ 378 w 487"/>
                <a:gd name="T13" fmla="*/ 158 h 206"/>
                <a:gd name="T14" fmla="*/ 376 w 487"/>
                <a:gd name="T15" fmla="*/ 165 h 206"/>
                <a:gd name="T16" fmla="*/ 375 w 487"/>
                <a:gd name="T17" fmla="*/ 167 h 206"/>
                <a:gd name="T18" fmla="*/ 375 w 487"/>
                <a:gd name="T19" fmla="*/ 167 h 206"/>
                <a:gd name="T20" fmla="*/ 365 w 487"/>
                <a:gd name="T21" fmla="*/ 178 h 206"/>
                <a:gd name="T22" fmla="*/ 306 w 487"/>
                <a:gd name="T23" fmla="*/ 194 h 206"/>
                <a:gd name="T24" fmla="*/ 305 w 487"/>
                <a:gd name="T25" fmla="*/ 194 h 206"/>
                <a:gd name="T26" fmla="*/ 248 w 487"/>
                <a:gd name="T27" fmla="*/ 176 h 206"/>
                <a:gd name="T28" fmla="*/ 240 w 487"/>
                <a:gd name="T29" fmla="*/ 123 h 206"/>
                <a:gd name="T30" fmla="*/ 243 w 487"/>
                <a:gd name="T31" fmla="*/ 117 h 206"/>
                <a:gd name="T32" fmla="*/ 237 w 487"/>
                <a:gd name="T33" fmla="*/ 121 h 206"/>
                <a:gd name="T34" fmla="*/ 126 w 487"/>
                <a:gd name="T35" fmla="*/ 155 h 206"/>
                <a:gd name="T36" fmla="*/ 89 w 487"/>
                <a:gd name="T37" fmla="*/ 150 h 206"/>
                <a:gd name="T38" fmla="*/ 17 w 487"/>
                <a:gd name="T39" fmla="*/ 86 h 206"/>
                <a:gd name="T40" fmla="*/ 23 w 487"/>
                <a:gd name="T41" fmla="*/ 32 h 206"/>
                <a:gd name="T42" fmla="*/ 52 w 487"/>
                <a:gd name="T43" fmla="*/ 14 h 206"/>
                <a:gd name="T44" fmla="*/ 61 w 487"/>
                <a:gd name="T45" fmla="*/ 13 h 206"/>
                <a:gd name="T46" fmla="*/ 95 w 487"/>
                <a:gd name="T47" fmla="*/ 26 h 206"/>
                <a:gd name="T48" fmla="*/ 101 w 487"/>
                <a:gd name="T49" fmla="*/ 45 h 206"/>
                <a:gd name="T50" fmla="*/ 99 w 487"/>
                <a:gd name="T51" fmla="*/ 47 h 206"/>
                <a:gd name="T52" fmla="*/ 88 w 487"/>
                <a:gd name="T53" fmla="*/ 55 h 206"/>
                <a:gd name="T54" fmla="*/ 84 w 487"/>
                <a:gd name="T55" fmla="*/ 60 h 206"/>
                <a:gd name="T56" fmla="*/ 83 w 487"/>
                <a:gd name="T57" fmla="*/ 63 h 206"/>
                <a:gd name="T58" fmla="*/ 86 w 487"/>
                <a:gd name="T59" fmla="*/ 66 h 206"/>
                <a:gd name="T60" fmla="*/ 86 w 487"/>
                <a:gd name="T61" fmla="*/ 66 h 206"/>
                <a:gd name="T62" fmla="*/ 110 w 487"/>
                <a:gd name="T63" fmla="*/ 37 h 206"/>
                <a:gd name="T64" fmla="*/ 101 w 487"/>
                <a:gd name="T65" fmla="*/ 13 h 206"/>
                <a:gd name="T66" fmla="*/ 63 w 487"/>
                <a:gd name="T67" fmla="*/ 1 h 206"/>
                <a:gd name="T68" fmla="*/ 21 w 487"/>
                <a:gd name="T69" fmla="*/ 25 h 206"/>
                <a:gd name="T70" fmla="*/ 11 w 487"/>
                <a:gd name="T71" fmla="*/ 102 h 206"/>
                <a:gd name="T72" fmla="*/ 93 w 487"/>
                <a:gd name="T73" fmla="*/ 164 h 206"/>
                <a:gd name="T74" fmla="*/ 163 w 487"/>
                <a:gd name="T75" fmla="*/ 162 h 206"/>
                <a:gd name="T76" fmla="*/ 203 w 487"/>
                <a:gd name="T77" fmla="*/ 149 h 206"/>
                <a:gd name="T78" fmla="*/ 224 w 487"/>
                <a:gd name="T79" fmla="*/ 139 h 206"/>
                <a:gd name="T80" fmla="*/ 228 w 487"/>
                <a:gd name="T81" fmla="*/ 137 h 206"/>
                <a:gd name="T82" fmla="*/ 228 w 487"/>
                <a:gd name="T83" fmla="*/ 137 h 206"/>
                <a:gd name="T84" fmla="*/ 255 w 487"/>
                <a:gd name="T85" fmla="*/ 197 h 206"/>
                <a:gd name="T86" fmla="*/ 302 w 487"/>
                <a:gd name="T87" fmla="*/ 206 h 206"/>
                <a:gd name="T88" fmla="*/ 335 w 487"/>
                <a:gd name="T89" fmla="*/ 202 h 206"/>
                <a:gd name="T90" fmla="*/ 378 w 487"/>
                <a:gd name="T91" fmla="*/ 172 h 206"/>
                <a:gd name="T92" fmla="*/ 380 w 487"/>
                <a:gd name="T93" fmla="*/ 169 h 206"/>
                <a:gd name="T94" fmla="*/ 384 w 487"/>
                <a:gd name="T95" fmla="*/ 161 h 206"/>
                <a:gd name="T96" fmla="*/ 387 w 487"/>
                <a:gd name="T97" fmla="*/ 145 h 206"/>
                <a:gd name="T98" fmla="*/ 429 w 487"/>
                <a:gd name="T99" fmla="*/ 157 h 206"/>
                <a:gd name="T100" fmla="*/ 482 w 487"/>
                <a:gd name="T101" fmla="*/ 134 h 206"/>
                <a:gd name="T102" fmla="*/ 485 w 487"/>
                <a:gd name="T103" fmla="*/ 129 h 206"/>
                <a:gd name="T104" fmla="*/ 487 w 487"/>
                <a:gd name="T105" fmla="*/ 125 h 206"/>
                <a:gd name="T106" fmla="*/ 483 w 487"/>
                <a:gd name="T107" fmla="*/ 123 h 206"/>
                <a:gd name="T108" fmla="*/ 483 w 487"/>
                <a:gd name="T109" fmla="*/ 123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87" h="206">
                  <a:moveTo>
                    <a:pt x="483" y="123"/>
                  </a:moveTo>
                  <a:cubicBezTo>
                    <a:pt x="473" y="136"/>
                    <a:pt x="454" y="144"/>
                    <a:pt x="434" y="144"/>
                  </a:cubicBezTo>
                  <a:cubicBezTo>
                    <a:pt x="409" y="144"/>
                    <a:pt x="389" y="134"/>
                    <a:pt x="381" y="117"/>
                  </a:cubicBezTo>
                  <a:cubicBezTo>
                    <a:pt x="379" y="113"/>
                    <a:pt x="379" y="113"/>
                    <a:pt x="379" y="113"/>
                  </a:cubicBezTo>
                  <a:cubicBezTo>
                    <a:pt x="375" y="121"/>
                    <a:pt x="375" y="121"/>
                    <a:pt x="375" y="121"/>
                  </a:cubicBezTo>
                  <a:cubicBezTo>
                    <a:pt x="373" y="123"/>
                    <a:pt x="371" y="125"/>
                    <a:pt x="372" y="127"/>
                  </a:cubicBezTo>
                  <a:cubicBezTo>
                    <a:pt x="377" y="138"/>
                    <a:pt x="379" y="149"/>
                    <a:pt x="378" y="158"/>
                  </a:cubicBezTo>
                  <a:cubicBezTo>
                    <a:pt x="377" y="161"/>
                    <a:pt x="377" y="163"/>
                    <a:pt x="376" y="165"/>
                  </a:cubicBezTo>
                  <a:cubicBezTo>
                    <a:pt x="376" y="166"/>
                    <a:pt x="376" y="166"/>
                    <a:pt x="375" y="167"/>
                  </a:cubicBezTo>
                  <a:cubicBezTo>
                    <a:pt x="375" y="167"/>
                    <a:pt x="375" y="167"/>
                    <a:pt x="375" y="167"/>
                  </a:cubicBezTo>
                  <a:cubicBezTo>
                    <a:pt x="373" y="171"/>
                    <a:pt x="369" y="174"/>
                    <a:pt x="365" y="178"/>
                  </a:cubicBezTo>
                  <a:cubicBezTo>
                    <a:pt x="346" y="192"/>
                    <a:pt x="320" y="194"/>
                    <a:pt x="306" y="194"/>
                  </a:cubicBezTo>
                  <a:cubicBezTo>
                    <a:pt x="305" y="194"/>
                    <a:pt x="305" y="194"/>
                    <a:pt x="305" y="194"/>
                  </a:cubicBezTo>
                  <a:cubicBezTo>
                    <a:pt x="283" y="194"/>
                    <a:pt x="262" y="187"/>
                    <a:pt x="248" y="176"/>
                  </a:cubicBezTo>
                  <a:cubicBezTo>
                    <a:pt x="227" y="159"/>
                    <a:pt x="236" y="133"/>
                    <a:pt x="240" y="123"/>
                  </a:cubicBezTo>
                  <a:cubicBezTo>
                    <a:pt x="243" y="117"/>
                    <a:pt x="243" y="117"/>
                    <a:pt x="243" y="117"/>
                  </a:cubicBezTo>
                  <a:cubicBezTo>
                    <a:pt x="237" y="121"/>
                    <a:pt x="237" y="121"/>
                    <a:pt x="237" y="121"/>
                  </a:cubicBezTo>
                  <a:cubicBezTo>
                    <a:pt x="198" y="143"/>
                    <a:pt x="161" y="155"/>
                    <a:pt x="126" y="155"/>
                  </a:cubicBezTo>
                  <a:cubicBezTo>
                    <a:pt x="114" y="155"/>
                    <a:pt x="101" y="153"/>
                    <a:pt x="89" y="150"/>
                  </a:cubicBezTo>
                  <a:cubicBezTo>
                    <a:pt x="55" y="141"/>
                    <a:pt x="28" y="116"/>
                    <a:pt x="17" y="86"/>
                  </a:cubicBezTo>
                  <a:cubicBezTo>
                    <a:pt x="11" y="67"/>
                    <a:pt x="13" y="46"/>
                    <a:pt x="23" y="32"/>
                  </a:cubicBezTo>
                  <a:cubicBezTo>
                    <a:pt x="30" y="23"/>
                    <a:pt x="40" y="17"/>
                    <a:pt x="52" y="14"/>
                  </a:cubicBezTo>
                  <a:cubicBezTo>
                    <a:pt x="55" y="13"/>
                    <a:pt x="58" y="13"/>
                    <a:pt x="61" y="13"/>
                  </a:cubicBezTo>
                  <a:cubicBezTo>
                    <a:pt x="74" y="13"/>
                    <a:pt x="87" y="18"/>
                    <a:pt x="95" y="26"/>
                  </a:cubicBezTo>
                  <a:cubicBezTo>
                    <a:pt x="99" y="30"/>
                    <a:pt x="103" y="36"/>
                    <a:pt x="101" y="45"/>
                  </a:cubicBezTo>
                  <a:cubicBezTo>
                    <a:pt x="101" y="46"/>
                    <a:pt x="100" y="47"/>
                    <a:pt x="99" y="47"/>
                  </a:cubicBezTo>
                  <a:cubicBezTo>
                    <a:pt x="96" y="50"/>
                    <a:pt x="91" y="53"/>
                    <a:pt x="88" y="55"/>
                  </a:cubicBezTo>
                  <a:cubicBezTo>
                    <a:pt x="86" y="56"/>
                    <a:pt x="85" y="58"/>
                    <a:pt x="84" y="60"/>
                  </a:cubicBezTo>
                  <a:cubicBezTo>
                    <a:pt x="84" y="61"/>
                    <a:pt x="84" y="63"/>
                    <a:pt x="83" y="63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99" y="60"/>
                    <a:pt x="108" y="48"/>
                    <a:pt x="110" y="37"/>
                  </a:cubicBezTo>
                  <a:cubicBezTo>
                    <a:pt x="112" y="28"/>
                    <a:pt x="109" y="20"/>
                    <a:pt x="101" y="13"/>
                  </a:cubicBezTo>
                  <a:cubicBezTo>
                    <a:pt x="92" y="5"/>
                    <a:pt x="78" y="0"/>
                    <a:pt x="63" y="1"/>
                  </a:cubicBezTo>
                  <a:cubicBezTo>
                    <a:pt x="41" y="1"/>
                    <a:pt x="28" y="16"/>
                    <a:pt x="21" y="25"/>
                  </a:cubicBezTo>
                  <a:cubicBezTo>
                    <a:pt x="4" y="50"/>
                    <a:pt x="0" y="77"/>
                    <a:pt x="11" y="102"/>
                  </a:cubicBezTo>
                  <a:cubicBezTo>
                    <a:pt x="23" y="133"/>
                    <a:pt x="55" y="156"/>
                    <a:pt x="93" y="164"/>
                  </a:cubicBezTo>
                  <a:cubicBezTo>
                    <a:pt x="114" y="169"/>
                    <a:pt x="138" y="168"/>
                    <a:pt x="163" y="162"/>
                  </a:cubicBezTo>
                  <a:cubicBezTo>
                    <a:pt x="175" y="159"/>
                    <a:pt x="188" y="155"/>
                    <a:pt x="203" y="149"/>
                  </a:cubicBezTo>
                  <a:cubicBezTo>
                    <a:pt x="210" y="146"/>
                    <a:pt x="218" y="142"/>
                    <a:pt x="224" y="139"/>
                  </a:cubicBezTo>
                  <a:cubicBezTo>
                    <a:pt x="224" y="138"/>
                    <a:pt x="226" y="138"/>
                    <a:pt x="228" y="137"/>
                  </a:cubicBezTo>
                  <a:cubicBezTo>
                    <a:pt x="228" y="137"/>
                    <a:pt x="228" y="137"/>
                    <a:pt x="228" y="137"/>
                  </a:cubicBezTo>
                  <a:cubicBezTo>
                    <a:pt x="219" y="162"/>
                    <a:pt x="229" y="184"/>
                    <a:pt x="255" y="197"/>
                  </a:cubicBezTo>
                  <a:cubicBezTo>
                    <a:pt x="268" y="203"/>
                    <a:pt x="284" y="206"/>
                    <a:pt x="302" y="206"/>
                  </a:cubicBezTo>
                  <a:cubicBezTo>
                    <a:pt x="313" y="206"/>
                    <a:pt x="325" y="205"/>
                    <a:pt x="335" y="202"/>
                  </a:cubicBezTo>
                  <a:cubicBezTo>
                    <a:pt x="354" y="197"/>
                    <a:pt x="369" y="187"/>
                    <a:pt x="378" y="172"/>
                  </a:cubicBezTo>
                  <a:cubicBezTo>
                    <a:pt x="379" y="171"/>
                    <a:pt x="379" y="170"/>
                    <a:pt x="380" y="169"/>
                  </a:cubicBezTo>
                  <a:cubicBezTo>
                    <a:pt x="381" y="167"/>
                    <a:pt x="383" y="164"/>
                    <a:pt x="384" y="161"/>
                  </a:cubicBezTo>
                  <a:cubicBezTo>
                    <a:pt x="386" y="156"/>
                    <a:pt x="387" y="150"/>
                    <a:pt x="387" y="145"/>
                  </a:cubicBezTo>
                  <a:cubicBezTo>
                    <a:pt x="398" y="152"/>
                    <a:pt x="413" y="157"/>
                    <a:pt x="429" y="157"/>
                  </a:cubicBezTo>
                  <a:cubicBezTo>
                    <a:pt x="451" y="157"/>
                    <a:pt x="471" y="148"/>
                    <a:pt x="482" y="134"/>
                  </a:cubicBezTo>
                  <a:cubicBezTo>
                    <a:pt x="483" y="132"/>
                    <a:pt x="484" y="130"/>
                    <a:pt x="485" y="129"/>
                  </a:cubicBezTo>
                  <a:cubicBezTo>
                    <a:pt x="485" y="127"/>
                    <a:pt x="486" y="126"/>
                    <a:pt x="487" y="125"/>
                  </a:cubicBezTo>
                  <a:cubicBezTo>
                    <a:pt x="483" y="123"/>
                    <a:pt x="483" y="123"/>
                    <a:pt x="483" y="123"/>
                  </a:cubicBezTo>
                  <a:cubicBezTo>
                    <a:pt x="483" y="123"/>
                    <a:pt x="483" y="123"/>
                    <a:pt x="483" y="123"/>
                  </a:cubicBezTo>
                  <a:close/>
                </a:path>
              </a:pathLst>
            </a:custGeom>
            <a:solidFill>
              <a:srgbClr val="A9E4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0"/>
            <p:cNvSpPr>
              <a:spLocks/>
            </p:cNvSpPr>
            <p:nvPr/>
          </p:nvSpPr>
          <p:spPr bwMode="auto">
            <a:xfrm>
              <a:off x="265" y="1180"/>
              <a:ext cx="50" cy="794"/>
            </a:xfrm>
            <a:custGeom>
              <a:avLst/>
              <a:gdLst>
                <a:gd name="T0" fmla="*/ 7 w 25"/>
                <a:gd name="T1" fmla="*/ 20 h 397"/>
                <a:gd name="T2" fmla="*/ 10 w 25"/>
                <a:gd name="T3" fmla="*/ 132 h 397"/>
                <a:gd name="T4" fmla="*/ 0 w 25"/>
                <a:gd name="T5" fmla="*/ 397 h 397"/>
                <a:gd name="T6" fmla="*/ 9 w 25"/>
                <a:gd name="T7" fmla="*/ 387 h 397"/>
                <a:gd name="T8" fmla="*/ 11 w 25"/>
                <a:gd name="T9" fmla="*/ 0 h 397"/>
                <a:gd name="T10" fmla="*/ 7 w 25"/>
                <a:gd name="T11" fmla="*/ 2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397">
                  <a:moveTo>
                    <a:pt x="7" y="20"/>
                  </a:moveTo>
                  <a:cubicBezTo>
                    <a:pt x="7" y="20"/>
                    <a:pt x="7" y="73"/>
                    <a:pt x="10" y="132"/>
                  </a:cubicBezTo>
                  <a:cubicBezTo>
                    <a:pt x="13" y="213"/>
                    <a:pt x="0" y="397"/>
                    <a:pt x="0" y="397"/>
                  </a:cubicBezTo>
                  <a:cubicBezTo>
                    <a:pt x="9" y="387"/>
                    <a:pt x="9" y="387"/>
                    <a:pt x="9" y="387"/>
                  </a:cubicBezTo>
                  <a:cubicBezTo>
                    <a:pt x="14" y="350"/>
                    <a:pt x="25" y="44"/>
                    <a:pt x="11" y="0"/>
                  </a:cubicBezTo>
                  <a:lnTo>
                    <a:pt x="7" y="20"/>
                  </a:ln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1"/>
            <p:cNvSpPr>
              <a:spLocks/>
            </p:cNvSpPr>
            <p:nvPr/>
          </p:nvSpPr>
          <p:spPr bwMode="auto">
            <a:xfrm>
              <a:off x="267" y="1218"/>
              <a:ext cx="182" cy="620"/>
            </a:xfrm>
            <a:custGeom>
              <a:avLst/>
              <a:gdLst>
                <a:gd name="T0" fmla="*/ 5 w 91"/>
                <a:gd name="T1" fmla="*/ 302 h 310"/>
                <a:gd name="T2" fmla="*/ 91 w 91"/>
                <a:gd name="T3" fmla="*/ 0 h 310"/>
                <a:gd name="T4" fmla="*/ 5 w 91"/>
                <a:gd name="T5" fmla="*/ 302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" h="310">
                  <a:moveTo>
                    <a:pt x="5" y="302"/>
                  </a:moveTo>
                  <a:cubicBezTo>
                    <a:pt x="13" y="310"/>
                    <a:pt x="24" y="79"/>
                    <a:pt x="91" y="0"/>
                  </a:cubicBezTo>
                  <a:cubicBezTo>
                    <a:pt x="0" y="107"/>
                    <a:pt x="5" y="302"/>
                    <a:pt x="5" y="30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2"/>
            <p:cNvSpPr>
              <a:spLocks/>
            </p:cNvSpPr>
            <p:nvPr/>
          </p:nvSpPr>
          <p:spPr bwMode="auto">
            <a:xfrm>
              <a:off x="197" y="1020"/>
              <a:ext cx="178" cy="204"/>
            </a:xfrm>
            <a:custGeom>
              <a:avLst/>
              <a:gdLst>
                <a:gd name="T0" fmla="*/ 56 w 89"/>
                <a:gd name="T1" fmla="*/ 24 h 102"/>
                <a:gd name="T2" fmla="*/ 43 w 89"/>
                <a:gd name="T3" fmla="*/ 0 h 102"/>
                <a:gd name="T4" fmla="*/ 31 w 89"/>
                <a:gd name="T5" fmla="*/ 24 h 102"/>
                <a:gd name="T6" fmla="*/ 0 w 89"/>
                <a:gd name="T7" fmla="*/ 14 h 102"/>
                <a:gd name="T8" fmla="*/ 7 w 89"/>
                <a:gd name="T9" fmla="*/ 33 h 102"/>
                <a:gd name="T10" fmla="*/ 3 w 89"/>
                <a:gd name="T11" fmla="*/ 72 h 102"/>
                <a:gd name="T12" fmla="*/ 21 w 89"/>
                <a:gd name="T13" fmla="*/ 92 h 102"/>
                <a:gd name="T14" fmla="*/ 37 w 89"/>
                <a:gd name="T15" fmla="*/ 100 h 102"/>
                <a:gd name="T16" fmla="*/ 65 w 89"/>
                <a:gd name="T17" fmla="*/ 93 h 102"/>
                <a:gd name="T18" fmla="*/ 84 w 89"/>
                <a:gd name="T19" fmla="*/ 73 h 102"/>
                <a:gd name="T20" fmla="*/ 78 w 89"/>
                <a:gd name="T21" fmla="*/ 38 h 102"/>
                <a:gd name="T22" fmla="*/ 86 w 89"/>
                <a:gd name="T23" fmla="*/ 14 h 102"/>
                <a:gd name="T24" fmla="*/ 56 w 89"/>
                <a:gd name="T25" fmla="*/ 24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102">
                  <a:moveTo>
                    <a:pt x="56" y="24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43" y="0"/>
                    <a:pt x="35" y="13"/>
                    <a:pt x="31" y="24"/>
                  </a:cubicBezTo>
                  <a:cubicBezTo>
                    <a:pt x="21" y="7"/>
                    <a:pt x="0" y="14"/>
                    <a:pt x="0" y="14"/>
                  </a:cubicBezTo>
                  <a:cubicBezTo>
                    <a:pt x="0" y="14"/>
                    <a:pt x="6" y="15"/>
                    <a:pt x="7" y="33"/>
                  </a:cubicBezTo>
                  <a:cubicBezTo>
                    <a:pt x="8" y="43"/>
                    <a:pt x="0" y="54"/>
                    <a:pt x="3" y="72"/>
                  </a:cubicBezTo>
                  <a:cubicBezTo>
                    <a:pt x="4" y="84"/>
                    <a:pt x="10" y="90"/>
                    <a:pt x="21" y="92"/>
                  </a:cubicBezTo>
                  <a:cubicBezTo>
                    <a:pt x="27" y="93"/>
                    <a:pt x="27" y="99"/>
                    <a:pt x="37" y="100"/>
                  </a:cubicBezTo>
                  <a:cubicBezTo>
                    <a:pt x="55" y="102"/>
                    <a:pt x="53" y="94"/>
                    <a:pt x="65" y="93"/>
                  </a:cubicBezTo>
                  <a:cubicBezTo>
                    <a:pt x="74" y="93"/>
                    <a:pt x="81" y="84"/>
                    <a:pt x="84" y="73"/>
                  </a:cubicBezTo>
                  <a:cubicBezTo>
                    <a:pt x="89" y="61"/>
                    <a:pt x="79" y="47"/>
                    <a:pt x="78" y="38"/>
                  </a:cubicBezTo>
                  <a:cubicBezTo>
                    <a:pt x="77" y="28"/>
                    <a:pt x="80" y="20"/>
                    <a:pt x="86" y="14"/>
                  </a:cubicBezTo>
                  <a:cubicBezTo>
                    <a:pt x="66" y="10"/>
                    <a:pt x="56" y="24"/>
                    <a:pt x="56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"/>
            <p:cNvSpPr>
              <a:spLocks/>
            </p:cNvSpPr>
            <p:nvPr/>
          </p:nvSpPr>
          <p:spPr bwMode="auto">
            <a:xfrm>
              <a:off x="203" y="1042"/>
              <a:ext cx="164" cy="170"/>
            </a:xfrm>
            <a:custGeom>
              <a:avLst/>
              <a:gdLst>
                <a:gd name="T0" fmla="*/ 74 w 82"/>
                <a:gd name="T1" fmla="*/ 10 h 85"/>
                <a:gd name="T2" fmla="*/ 76 w 82"/>
                <a:gd name="T3" fmla="*/ 6 h 85"/>
                <a:gd name="T4" fmla="*/ 76 w 82"/>
                <a:gd name="T5" fmla="*/ 6 h 85"/>
                <a:gd name="T6" fmla="*/ 76 w 82"/>
                <a:gd name="T7" fmla="*/ 6 h 85"/>
                <a:gd name="T8" fmla="*/ 76 w 82"/>
                <a:gd name="T9" fmla="*/ 6 h 85"/>
                <a:gd name="T10" fmla="*/ 54 w 82"/>
                <a:gd name="T11" fmla="*/ 22 h 85"/>
                <a:gd name="T12" fmla="*/ 40 w 82"/>
                <a:gd name="T13" fmla="*/ 0 h 85"/>
                <a:gd name="T14" fmla="*/ 29 w 82"/>
                <a:gd name="T15" fmla="*/ 22 h 85"/>
                <a:gd name="T16" fmla="*/ 6 w 82"/>
                <a:gd name="T17" fmla="*/ 5 h 85"/>
                <a:gd name="T18" fmla="*/ 7 w 82"/>
                <a:gd name="T19" fmla="*/ 7 h 85"/>
                <a:gd name="T20" fmla="*/ 6 w 82"/>
                <a:gd name="T21" fmla="*/ 64 h 85"/>
                <a:gd name="T22" fmla="*/ 25 w 82"/>
                <a:gd name="T23" fmla="*/ 77 h 85"/>
                <a:gd name="T24" fmla="*/ 39 w 82"/>
                <a:gd name="T25" fmla="*/ 85 h 85"/>
                <a:gd name="T26" fmla="*/ 56 w 82"/>
                <a:gd name="T27" fmla="*/ 77 h 85"/>
                <a:gd name="T28" fmla="*/ 61 w 82"/>
                <a:gd name="T29" fmla="*/ 77 h 85"/>
                <a:gd name="T30" fmla="*/ 67 w 82"/>
                <a:gd name="T31" fmla="*/ 75 h 85"/>
                <a:gd name="T32" fmla="*/ 76 w 82"/>
                <a:gd name="T33" fmla="*/ 64 h 85"/>
                <a:gd name="T34" fmla="*/ 74 w 82"/>
                <a:gd name="T35" fmla="*/ 1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85">
                  <a:moveTo>
                    <a:pt x="74" y="10"/>
                  </a:moveTo>
                  <a:cubicBezTo>
                    <a:pt x="75" y="9"/>
                    <a:pt x="75" y="7"/>
                    <a:pt x="76" y="6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76" y="6"/>
                    <a:pt x="76" y="6"/>
                    <a:pt x="76" y="6"/>
                  </a:cubicBezTo>
                  <a:cubicBezTo>
                    <a:pt x="65" y="5"/>
                    <a:pt x="58" y="12"/>
                    <a:pt x="54" y="22"/>
                  </a:cubicBezTo>
                  <a:cubicBezTo>
                    <a:pt x="47" y="9"/>
                    <a:pt x="40" y="0"/>
                    <a:pt x="40" y="0"/>
                  </a:cubicBezTo>
                  <a:cubicBezTo>
                    <a:pt x="40" y="0"/>
                    <a:pt x="34" y="9"/>
                    <a:pt x="29" y="22"/>
                  </a:cubicBezTo>
                  <a:cubicBezTo>
                    <a:pt x="24" y="12"/>
                    <a:pt x="17" y="4"/>
                    <a:pt x="6" y="5"/>
                  </a:cubicBezTo>
                  <a:cubicBezTo>
                    <a:pt x="6" y="6"/>
                    <a:pt x="7" y="7"/>
                    <a:pt x="7" y="7"/>
                  </a:cubicBezTo>
                  <a:cubicBezTo>
                    <a:pt x="17" y="26"/>
                    <a:pt x="0" y="47"/>
                    <a:pt x="6" y="64"/>
                  </a:cubicBezTo>
                  <a:cubicBezTo>
                    <a:pt x="11" y="78"/>
                    <a:pt x="22" y="78"/>
                    <a:pt x="25" y="77"/>
                  </a:cubicBezTo>
                  <a:cubicBezTo>
                    <a:pt x="27" y="82"/>
                    <a:pt x="32" y="85"/>
                    <a:pt x="39" y="85"/>
                  </a:cubicBezTo>
                  <a:cubicBezTo>
                    <a:pt x="48" y="85"/>
                    <a:pt x="53" y="82"/>
                    <a:pt x="56" y="77"/>
                  </a:cubicBezTo>
                  <a:cubicBezTo>
                    <a:pt x="57" y="77"/>
                    <a:pt x="59" y="77"/>
                    <a:pt x="61" y="77"/>
                  </a:cubicBezTo>
                  <a:cubicBezTo>
                    <a:pt x="63" y="77"/>
                    <a:pt x="65" y="76"/>
                    <a:pt x="67" y="75"/>
                  </a:cubicBezTo>
                  <a:cubicBezTo>
                    <a:pt x="70" y="74"/>
                    <a:pt x="74" y="70"/>
                    <a:pt x="76" y="64"/>
                  </a:cubicBezTo>
                  <a:cubicBezTo>
                    <a:pt x="82" y="47"/>
                    <a:pt x="66" y="28"/>
                    <a:pt x="74" y="10"/>
                  </a:cubicBezTo>
                  <a:close/>
                </a:path>
              </a:pathLst>
            </a:custGeom>
            <a:solidFill>
              <a:srgbClr val="F49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"/>
            <p:cNvSpPr>
              <a:spLocks/>
            </p:cNvSpPr>
            <p:nvPr/>
          </p:nvSpPr>
          <p:spPr bwMode="auto">
            <a:xfrm>
              <a:off x="253" y="1192"/>
              <a:ext cx="2" cy="2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0 w 1"/>
                <a:gd name="T5" fmla="*/ 0 h 1"/>
                <a:gd name="T6" fmla="*/ 0 w 1"/>
                <a:gd name="T7" fmla="*/ 1 h 1"/>
                <a:gd name="T8" fmla="*/ 1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C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5"/>
            <p:cNvSpPr>
              <a:spLocks/>
            </p:cNvSpPr>
            <p:nvPr/>
          </p:nvSpPr>
          <p:spPr bwMode="auto">
            <a:xfrm>
              <a:off x="211" y="1050"/>
              <a:ext cx="148" cy="152"/>
            </a:xfrm>
            <a:custGeom>
              <a:avLst/>
              <a:gdLst>
                <a:gd name="T0" fmla="*/ 46 w 74"/>
                <a:gd name="T1" fmla="*/ 27 h 76"/>
                <a:gd name="T2" fmla="*/ 36 w 74"/>
                <a:gd name="T3" fmla="*/ 1 h 76"/>
                <a:gd name="T4" fmla="*/ 28 w 74"/>
                <a:gd name="T5" fmla="*/ 26 h 76"/>
                <a:gd name="T6" fmla="*/ 2 w 74"/>
                <a:gd name="T7" fmla="*/ 1 h 76"/>
                <a:gd name="T8" fmla="*/ 2 w 74"/>
                <a:gd name="T9" fmla="*/ 2 h 76"/>
                <a:gd name="T10" fmla="*/ 10 w 74"/>
                <a:gd name="T11" fmla="*/ 29 h 76"/>
                <a:gd name="T12" fmla="*/ 21 w 74"/>
                <a:gd name="T13" fmla="*/ 71 h 76"/>
                <a:gd name="T14" fmla="*/ 23 w 74"/>
                <a:gd name="T15" fmla="*/ 42 h 76"/>
                <a:gd name="T16" fmla="*/ 36 w 74"/>
                <a:gd name="T17" fmla="*/ 75 h 76"/>
                <a:gd name="T18" fmla="*/ 50 w 74"/>
                <a:gd name="T19" fmla="*/ 38 h 76"/>
                <a:gd name="T20" fmla="*/ 53 w 74"/>
                <a:gd name="T21" fmla="*/ 72 h 76"/>
                <a:gd name="T22" fmla="*/ 64 w 74"/>
                <a:gd name="T23" fmla="*/ 30 h 76"/>
                <a:gd name="T24" fmla="*/ 72 w 74"/>
                <a:gd name="T25" fmla="*/ 2 h 76"/>
                <a:gd name="T26" fmla="*/ 46 w 74"/>
                <a:gd name="T27" fmla="*/ 2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4" h="76">
                  <a:moveTo>
                    <a:pt x="46" y="27"/>
                  </a:moveTo>
                  <a:cubicBezTo>
                    <a:pt x="41" y="14"/>
                    <a:pt x="36" y="1"/>
                    <a:pt x="36" y="1"/>
                  </a:cubicBezTo>
                  <a:cubicBezTo>
                    <a:pt x="36" y="1"/>
                    <a:pt x="32" y="14"/>
                    <a:pt x="28" y="26"/>
                  </a:cubicBezTo>
                  <a:cubicBezTo>
                    <a:pt x="23" y="12"/>
                    <a:pt x="15" y="0"/>
                    <a:pt x="2" y="1"/>
                  </a:cubicBezTo>
                  <a:cubicBezTo>
                    <a:pt x="2" y="2"/>
                    <a:pt x="3" y="3"/>
                    <a:pt x="2" y="2"/>
                  </a:cubicBezTo>
                  <a:cubicBezTo>
                    <a:pt x="2" y="2"/>
                    <a:pt x="15" y="9"/>
                    <a:pt x="10" y="29"/>
                  </a:cubicBezTo>
                  <a:cubicBezTo>
                    <a:pt x="0" y="63"/>
                    <a:pt x="15" y="70"/>
                    <a:pt x="21" y="71"/>
                  </a:cubicBezTo>
                  <a:cubicBezTo>
                    <a:pt x="16" y="60"/>
                    <a:pt x="23" y="42"/>
                    <a:pt x="23" y="42"/>
                  </a:cubicBezTo>
                  <a:cubicBezTo>
                    <a:pt x="23" y="42"/>
                    <a:pt x="13" y="75"/>
                    <a:pt x="36" y="75"/>
                  </a:cubicBezTo>
                  <a:cubicBezTo>
                    <a:pt x="60" y="76"/>
                    <a:pt x="50" y="38"/>
                    <a:pt x="50" y="38"/>
                  </a:cubicBezTo>
                  <a:cubicBezTo>
                    <a:pt x="50" y="38"/>
                    <a:pt x="59" y="60"/>
                    <a:pt x="53" y="72"/>
                  </a:cubicBezTo>
                  <a:cubicBezTo>
                    <a:pt x="59" y="71"/>
                    <a:pt x="74" y="63"/>
                    <a:pt x="64" y="30"/>
                  </a:cubicBezTo>
                  <a:cubicBezTo>
                    <a:pt x="59" y="12"/>
                    <a:pt x="69" y="4"/>
                    <a:pt x="72" y="2"/>
                  </a:cubicBezTo>
                  <a:cubicBezTo>
                    <a:pt x="58" y="1"/>
                    <a:pt x="51" y="13"/>
                    <a:pt x="46" y="27"/>
                  </a:cubicBezTo>
                  <a:close/>
                </a:path>
              </a:pathLst>
            </a:custGeom>
            <a:solidFill>
              <a:srgbClr val="FC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6"/>
            <p:cNvSpPr>
              <a:spLocks/>
            </p:cNvSpPr>
            <p:nvPr/>
          </p:nvSpPr>
          <p:spPr bwMode="auto">
            <a:xfrm>
              <a:off x="191" y="1206"/>
              <a:ext cx="144" cy="392"/>
            </a:xfrm>
            <a:custGeom>
              <a:avLst/>
              <a:gdLst>
                <a:gd name="T0" fmla="*/ 53 w 72"/>
                <a:gd name="T1" fmla="*/ 196 h 196"/>
                <a:gd name="T2" fmla="*/ 0 w 72"/>
                <a:gd name="T3" fmla="*/ 0 h 196"/>
                <a:gd name="T4" fmla="*/ 53 w 72"/>
                <a:gd name="T5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196">
                  <a:moveTo>
                    <a:pt x="53" y="196"/>
                  </a:moveTo>
                  <a:cubicBezTo>
                    <a:pt x="53" y="196"/>
                    <a:pt x="72" y="131"/>
                    <a:pt x="0" y="0"/>
                  </a:cubicBezTo>
                  <a:cubicBezTo>
                    <a:pt x="28" y="84"/>
                    <a:pt x="30" y="108"/>
                    <a:pt x="53" y="19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7"/>
            <p:cNvSpPr>
              <a:spLocks/>
            </p:cNvSpPr>
            <p:nvPr/>
          </p:nvSpPr>
          <p:spPr bwMode="auto">
            <a:xfrm>
              <a:off x="389" y="1450"/>
              <a:ext cx="34" cy="664"/>
            </a:xfrm>
            <a:custGeom>
              <a:avLst/>
              <a:gdLst>
                <a:gd name="T0" fmla="*/ 0 w 17"/>
                <a:gd name="T1" fmla="*/ 323 h 332"/>
                <a:gd name="T2" fmla="*/ 14 w 17"/>
                <a:gd name="T3" fmla="*/ 332 h 332"/>
                <a:gd name="T4" fmla="*/ 17 w 17"/>
                <a:gd name="T5" fmla="*/ 65 h 332"/>
                <a:gd name="T6" fmla="*/ 11 w 17"/>
                <a:gd name="T7" fmla="*/ 0 h 332"/>
                <a:gd name="T8" fmla="*/ 0 w 17"/>
                <a:gd name="T9" fmla="*/ 323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332">
                  <a:moveTo>
                    <a:pt x="0" y="323"/>
                  </a:moveTo>
                  <a:cubicBezTo>
                    <a:pt x="14" y="332"/>
                    <a:pt x="14" y="332"/>
                    <a:pt x="14" y="332"/>
                  </a:cubicBezTo>
                  <a:cubicBezTo>
                    <a:pt x="17" y="65"/>
                    <a:pt x="17" y="65"/>
                    <a:pt x="17" y="65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60"/>
                    <a:pt x="9" y="287"/>
                    <a:pt x="0" y="32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8"/>
            <p:cNvSpPr>
              <a:spLocks/>
            </p:cNvSpPr>
            <p:nvPr/>
          </p:nvSpPr>
          <p:spPr bwMode="auto">
            <a:xfrm>
              <a:off x="347" y="1340"/>
              <a:ext cx="124" cy="164"/>
            </a:xfrm>
            <a:custGeom>
              <a:avLst/>
              <a:gdLst>
                <a:gd name="T0" fmla="*/ 45 w 62"/>
                <a:gd name="T1" fmla="*/ 0 h 82"/>
                <a:gd name="T2" fmla="*/ 16 w 62"/>
                <a:gd name="T3" fmla="*/ 67 h 82"/>
                <a:gd name="T4" fmla="*/ 39 w 62"/>
                <a:gd name="T5" fmla="*/ 76 h 82"/>
                <a:gd name="T6" fmla="*/ 61 w 62"/>
                <a:gd name="T7" fmla="*/ 55 h 82"/>
                <a:gd name="T8" fmla="*/ 45 w 62"/>
                <a:gd name="T9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82">
                  <a:moveTo>
                    <a:pt x="45" y="0"/>
                  </a:moveTo>
                  <a:cubicBezTo>
                    <a:pt x="30" y="8"/>
                    <a:pt x="0" y="38"/>
                    <a:pt x="16" y="67"/>
                  </a:cubicBezTo>
                  <a:cubicBezTo>
                    <a:pt x="20" y="74"/>
                    <a:pt x="32" y="82"/>
                    <a:pt x="39" y="76"/>
                  </a:cubicBezTo>
                  <a:cubicBezTo>
                    <a:pt x="48" y="69"/>
                    <a:pt x="60" y="69"/>
                    <a:pt x="61" y="55"/>
                  </a:cubicBezTo>
                  <a:cubicBezTo>
                    <a:pt x="62" y="27"/>
                    <a:pt x="38" y="4"/>
                    <a:pt x="4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9"/>
            <p:cNvSpPr>
              <a:spLocks/>
            </p:cNvSpPr>
            <p:nvPr/>
          </p:nvSpPr>
          <p:spPr bwMode="auto">
            <a:xfrm>
              <a:off x="367" y="1350"/>
              <a:ext cx="128" cy="142"/>
            </a:xfrm>
            <a:custGeom>
              <a:avLst/>
              <a:gdLst>
                <a:gd name="T0" fmla="*/ 13 w 64"/>
                <a:gd name="T1" fmla="*/ 64 h 71"/>
                <a:gd name="T2" fmla="*/ 34 w 64"/>
                <a:gd name="T3" fmla="*/ 65 h 71"/>
                <a:gd name="T4" fmla="*/ 31 w 64"/>
                <a:gd name="T5" fmla="*/ 0 h 71"/>
                <a:gd name="T6" fmla="*/ 13 w 64"/>
                <a:gd name="T7" fmla="*/ 64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4" h="71">
                  <a:moveTo>
                    <a:pt x="13" y="64"/>
                  </a:moveTo>
                  <a:cubicBezTo>
                    <a:pt x="17" y="71"/>
                    <a:pt x="34" y="70"/>
                    <a:pt x="34" y="65"/>
                  </a:cubicBezTo>
                  <a:cubicBezTo>
                    <a:pt x="64" y="58"/>
                    <a:pt x="35" y="19"/>
                    <a:pt x="31" y="0"/>
                  </a:cubicBezTo>
                  <a:cubicBezTo>
                    <a:pt x="2" y="22"/>
                    <a:pt x="0" y="60"/>
                    <a:pt x="13" y="64"/>
                  </a:cubicBezTo>
                  <a:close/>
                </a:path>
              </a:pathLst>
            </a:custGeom>
            <a:solidFill>
              <a:srgbClr val="FC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0"/>
            <p:cNvSpPr>
              <a:spLocks/>
            </p:cNvSpPr>
            <p:nvPr/>
          </p:nvSpPr>
          <p:spPr bwMode="auto">
            <a:xfrm>
              <a:off x="391" y="1352"/>
              <a:ext cx="72" cy="132"/>
            </a:xfrm>
            <a:custGeom>
              <a:avLst/>
              <a:gdLst>
                <a:gd name="T0" fmla="*/ 19 w 36"/>
                <a:gd name="T1" fmla="*/ 0 h 66"/>
                <a:gd name="T2" fmla="*/ 20 w 36"/>
                <a:gd name="T3" fmla="*/ 66 h 66"/>
                <a:gd name="T4" fmla="*/ 19 w 36"/>
                <a:gd name="T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66">
                  <a:moveTo>
                    <a:pt x="19" y="0"/>
                  </a:moveTo>
                  <a:cubicBezTo>
                    <a:pt x="0" y="20"/>
                    <a:pt x="27" y="62"/>
                    <a:pt x="20" y="66"/>
                  </a:cubicBezTo>
                  <a:cubicBezTo>
                    <a:pt x="36" y="56"/>
                    <a:pt x="2" y="30"/>
                    <a:pt x="19" y="0"/>
                  </a:cubicBezTo>
                  <a:close/>
                </a:path>
              </a:pathLst>
            </a:custGeom>
            <a:solidFill>
              <a:srgbClr val="F49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21"/>
            <p:cNvSpPr>
              <a:spLocks/>
            </p:cNvSpPr>
            <p:nvPr/>
          </p:nvSpPr>
          <p:spPr bwMode="auto">
            <a:xfrm>
              <a:off x="377" y="1418"/>
              <a:ext cx="162" cy="426"/>
            </a:xfrm>
            <a:custGeom>
              <a:avLst/>
              <a:gdLst>
                <a:gd name="T0" fmla="*/ 18 w 81"/>
                <a:gd name="T1" fmla="*/ 213 h 213"/>
                <a:gd name="T2" fmla="*/ 81 w 81"/>
                <a:gd name="T3" fmla="*/ 0 h 213"/>
                <a:gd name="T4" fmla="*/ 18 w 81"/>
                <a:gd name="T5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213">
                  <a:moveTo>
                    <a:pt x="18" y="213"/>
                  </a:moveTo>
                  <a:cubicBezTo>
                    <a:pt x="18" y="213"/>
                    <a:pt x="53" y="58"/>
                    <a:pt x="81" y="0"/>
                  </a:cubicBezTo>
                  <a:cubicBezTo>
                    <a:pt x="48" y="51"/>
                    <a:pt x="0" y="156"/>
                    <a:pt x="18" y="21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22"/>
            <p:cNvSpPr>
              <a:spLocks/>
            </p:cNvSpPr>
            <p:nvPr/>
          </p:nvSpPr>
          <p:spPr bwMode="auto">
            <a:xfrm>
              <a:off x="279" y="1418"/>
              <a:ext cx="184" cy="508"/>
            </a:xfrm>
            <a:custGeom>
              <a:avLst/>
              <a:gdLst>
                <a:gd name="T0" fmla="*/ 0 w 92"/>
                <a:gd name="T1" fmla="*/ 0 h 254"/>
                <a:gd name="T2" fmla="*/ 69 w 92"/>
                <a:gd name="T3" fmla="*/ 254 h 254"/>
                <a:gd name="T4" fmla="*/ 0 w 92"/>
                <a:gd name="T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2" h="254">
                  <a:moveTo>
                    <a:pt x="0" y="0"/>
                  </a:moveTo>
                  <a:cubicBezTo>
                    <a:pt x="63" y="74"/>
                    <a:pt x="66" y="222"/>
                    <a:pt x="69" y="254"/>
                  </a:cubicBezTo>
                  <a:cubicBezTo>
                    <a:pt x="63" y="198"/>
                    <a:pt x="92" y="90"/>
                    <a:pt x="0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23"/>
            <p:cNvSpPr>
              <a:spLocks/>
            </p:cNvSpPr>
            <p:nvPr/>
          </p:nvSpPr>
          <p:spPr bwMode="auto">
            <a:xfrm>
              <a:off x="197" y="1526"/>
              <a:ext cx="46" cy="540"/>
            </a:xfrm>
            <a:custGeom>
              <a:avLst/>
              <a:gdLst>
                <a:gd name="T0" fmla="*/ 8 w 23"/>
                <a:gd name="T1" fmla="*/ 24 h 270"/>
                <a:gd name="T2" fmla="*/ 12 w 23"/>
                <a:gd name="T3" fmla="*/ 97 h 270"/>
                <a:gd name="T4" fmla="*/ 0 w 23"/>
                <a:gd name="T5" fmla="*/ 260 h 270"/>
                <a:gd name="T6" fmla="*/ 2 w 23"/>
                <a:gd name="T7" fmla="*/ 270 h 270"/>
                <a:gd name="T8" fmla="*/ 12 w 23"/>
                <a:gd name="T9" fmla="*/ 0 h 270"/>
                <a:gd name="T10" fmla="*/ 8 w 23"/>
                <a:gd name="T11" fmla="*/ 24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270">
                  <a:moveTo>
                    <a:pt x="8" y="24"/>
                  </a:moveTo>
                  <a:cubicBezTo>
                    <a:pt x="8" y="24"/>
                    <a:pt x="14" y="53"/>
                    <a:pt x="12" y="97"/>
                  </a:cubicBezTo>
                  <a:cubicBezTo>
                    <a:pt x="11" y="140"/>
                    <a:pt x="0" y="260"/>
                    <a:pt x="0" y="260"/>
                  </a:cubicBezTo>
                  <a:cubicBezTo>
                    <a:pt x="2" y="270"/>
                    <a:pt x="2" y="270"/>
                    <a:pt x="2" y="270"/>
                  </a:cubicBezTo>
                  <a:cubicBezTo>
                    <a:pt x="11" y="212"/>
                    <a:pt x="23" y="32"/>
                    <a:pt x="12" y="0"/>
                  </a:cubicBezTo>
                  <a:lnTo>
                    <a:pt x="8" y="24"/>
                  </a:ln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24"/>
            <p:cNvSpPr>
              <a:spLocks/>
            </p:cNvSpPr>
            <p:nvPr/>
          </p:nvSpPr>
          <p:spPr bwMode="auto">
            <a:xfrm>
              <a:off x="139" y="1356"/>
              <a:ext cx="168" cy="220"/>
            </a:xfrm>
            <a:custGeom>
              <a:avLst/>
              <a:gdLst>
                <a:gd name="T0" fmla="*/ 23 w 84"/>
                <a:gd name="T1" fmla="*/ 0 h 110"/>
                <a:gd name="T2" fmla="*/ 2 w 84"/>
                <a:gd name="T3" fmla="*/ 71 h 110"/>
                <a:gd name="T4" fmla="*/ 22 w 84"/>
                <a:gd name="T5" fmla="*/ 102 h 110"/>
                <a:gd name="T6" fmla="*/ 66 w 84"/>
                <a:gd name="T7" fmla="*/ 92 h 110"/>
                <a:gd name="T8" fmla="*/ 23 w 84"/>
                <a:gd name="T9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10">
                  <a:moveTo>
                    <a:pt x="23" y="0"/>
                  </a:moveTo>
                  <a:cubicBezTo>
                    <a:pt x="36" y="8"/>
                    <a:pt x="6" y="35"/>
                    <a:pt x="2" y="71"/>
                  </a:cubicBezTo>
                  <a:cubicBezTo>
                    <a:pt x="0" y="89"/>
                    <a:pt x="11" y="95"/>
                    <a:pt x="22" y="102"/>
                  </a:cubicBezTo>
                  <a:cubicBezTo>
                    <a:pt x="34" y="110"/>
                    <a:pt x="59" y="106"/>
                    <a:pt x="66" y="92"/>
                  </a:cubicBezTo>
                  <a:cubicBezTo>
                    <a:pt x="84" y="54"/>
                    <a:pt x="50" y="17"/>
                    <a:pt x="2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5"/>
            <p:cNvSpPr>
              <a:spLocks/>
            </p:cNvSpPr>
            <p:nvPr/>
          </p:nvSpPr>
          <p:spPr bwMode="auto">
            <a:xfrm>
              <a:off x="105" y="1376"/>
              <a:ext cx="184" cy="190"/>
            </a:xfrm>
            <a:custGeom>
              <a:avLst/>
              <a:gdLst>
                <a:gd name="T0" fmla="*/ 47 w 92"/>
                <a:gd name="T1" fmla="*/ 0 h 95"/>
                <a:gd name="T2" fmla="*/ 43 w 92"/>
                <a:gd name="T3" fmla="*/ 87 h 95"/>
                <a:gd name="T4" fmla="*/ 73 w 92"/>
                <a:gd name="T5" fmla="*/ 86 h 95"/>
                <a:gd name="T6" fmla="*/ 47 w 92"/>
                <a:gd name="T7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95">
                  <a:moveTo>
                    <a:pt x="47" y="0"/>
                  </a:moveTo>
                  <a:cubicBezTo>
                    <a:pt x="41" y="25"/>
                    <a:pt x="0" y="78"/>
                    <a:pt x="43" y="87"/>
                  </a:cubicBezTo>
                  <a:cubicBezTo>
                    <a:pt x="43" y="94"/>
                    <a:pt x="66" y="95"/>
                    <a:pt x="73" y="86"/>
                  </a:cubicBezTo>
                  <a:cubicBezTo>
                    <a:pt x="92" y="81"/>
                    <a:pt x="88" y="29"/>
                    <a:pt x="47" y="0"/>
                  </a:cubicBezTo>
                  <a:close/>
                </a:path>
              </a:pathLst>
            </a:custGeom>
            <a:solidFill>
              <a:srgbClr val="FF1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6"/>
            <p:cNvSpPr>
              <a:spLocks/>
            </p:cNvSpPr>
            <p:nvPr/>
          </p:nvSpPr>
          <p:spPr bwMode="auto">
            <a:xfrm>
              <a:off x="151" y="1378"/>
              <a:ext cx="102" cy="178"/>
            </a:xfrm>
            <a:custGeom>
              <a:avLst/>
              <a:gdLst>
                <a:gd name="T0" fmla="*/ 24 w 51"/>
                <a:gd name="T1" fmla="*/ 0 h 89"/>
                <a:gd name="T2" fmla="*/ 22 w 51"/>
                <a:gd name="T3" fmla="*/ 89 h 89"/>
                <a:gd name="T4" fmla="*/ 24 w 51"/>
                <a:gd name="T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89">
                  <a:moveTo>
                    <a:pt x="24" y="0"/>
                  </a:moveTo>
                  <a:cubicBezTo>
                    <a:pt x="48" y="40"/>
                    <a:pt x="0" y="76"/>
                    <a:pt x="22" y="89"/>
                  </a:cubicBezTo>
                  <a:cubicBezTo>
                    <a:pt x="13" y="84"/>
                    <a:pt x="51" y="27"/>
                    <a:pt x="24" y="0"/>
                  </a:cubicBezTo>
                  <a:close/>
                </a:path>
              </a:pathLst>
            </a:custGeom>
            <a:solidFill>
              <a:srgbClr val="FF85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7"/>
            <p:cNvSpPr>
              <a:spLocks/>
            </p:cNvSpPr>
            <p:nvPr/>
          </p:nvSpPr>
          <p:spPr bwMode="auto">
            <a:xfrm>
              <a:off x="211" y="1482"/>
              <a:ext cx="118" cy="384"/>
            </a:xfrm>
            <a:custGeom>
              <a:avLst/>
              <a:gdLst>
                <a:gd name="T0" fmla="*/ 59 w 59"/>
                <a:gd name="T1" fmla="*/ 0 h 192"/>
                <a:gd name="T2" fmla="*/ 0 w 59"/>
                <a:gd name="T3" fmla="*/ 192 h 192"/>
                <a:gd name="T4" fmla="*/ 59 w 59"/>
                <a:gd name="T5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2">
                  <a:moveTo>
                    <a:pt x="59" y="0"/>
                  </a:moveTo>
                  <a:cubicBezTo>
                    <a:pt x="21" y="54"/>
                    <a:pt x="0" y="192"/>
                    <a:pt x="0" y="192"/>
                  </a:cubicBezTo>
                  <a:cubicBezTo>
                    <a:pt x="46" y="149"/>
                    <a:pt x="27" y="63"/>
                    <a:pt x="59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8"/>
            <p:cNvSpPr>
              <a:spLocks/>
            </p:cNvSpPr>
            <p:nvPr/>
          </p:nvSpPr>
          <p:spPr bwMode="auto">
            <a:xfrm>
              <a:off x="117" y="1474"/>
              <a:ext cx="104" cy="444"/>
            </a:xfrm>
            <a:custGeom>
              <a:avLst/>
              <a:gdLst>
                <a:gd name="T0" fmla="*/ 51 w 52"/>
                <a:gd name="T1" fmla="*/ 222 h 222"/>
                <a:gd name="T2" fmla="*/ 0 w 52"/>
                <a:gd name="T3" fmla="*/ 0 h 222"/>
                <a:gd name="T4" fmla="*/ 51 w 52"/>
                <a:gd name="T5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222">
                  <a:moveTo>
                    <a:pt x="51" y="222"/>
                  </a:moveTo>
                  <a:cubicBezTo>
                    <a:pt x="51" y="222"/>
                    <a:pt x="52" y="124"/>
                    <a:pt x="0" y="0"/>
                  </a:cubicBezTo>
                  <a:cubicBezTo>
                    <a:pt x="27" y="76"/>
                    <a:pt x="15" y="183"/>
                    <a:pt x="51" y="22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9"/>
            <p:cNvSpPr>
              <a:spLocks/>
            </p:cNvSpPr>
            <p:nvPr/>
          </p:nvSpPr>
          <p:spPr bwMode="auto">
            <a:xfrm>
              <a:off x="619" y="1340"/>
              <a:ext cx="36" cy="574"/>
            </a:xfrm>
            <a:custGeom>
              <a:avLst/>
              <a:gdLst>
                <a:gd name="T0" fmla="*/ 0 w 18"/>
                <a:gd name="T1" fmla="*/ 16 h 287"/>
                <a:gd name="T2" fmla="*/ 4 w 18"/>
                <a:gd name="T3" fmla="*/ 87 h 287"/>
                <a:gd name="T4" fmla="*/ 0 w 18"/>
                <a:gd name="T5" fmla="*/ 287 h 287"/>
                <a:gd name="T6" fmla="*/ 6 w 18"/>
                <a:gd name="T7" fmla="*/ 279 h 287"/>
                <a:gd name="T8" fmla="*/ 7 w 18"/>
                <a:gd name="T9" fmla="*/ 0 h 287"/>
                <a:gd name="T10" fmla="*/ 0 w 18"/>
                <a:gd name="T11" fmla="*/ 16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287">
                  <a:moveTo>
                    <a:pt x="0" y="16"/>
                  </a:moveTo>
                  <a:cubicBezTo>
                    <a:pt x="0" y="16"/>
                    <a:pt x="5" y="45"/>
                    <a:pt x="4" y="87"/>
                  </a:cubicBezTo>
                  <a:cubicBezTo>
                    <a:pt x="2" y="130"/>
                    <a:pt x="0" y="287"/>
                    <a:pt x="0" y="287"/>
                  </a:cubicBezTo>
                  <a:cubicBezTo>
                    <a:pt x="6" y="279"/>
                    <a:pt x="6" y="279"/>
                    <a:pt x="6" y="279"/>
                  </a:cubicBezTo>
                  <a:cubicBezTo>
                    <a:pt x="10" y="252"/>
                    <a:pt x="18" y="32"/>
                    <a:pt x="7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30"/>
            <p:cNvSpPr>
              <a:spLocks/>
            </p:cNvSpPr>
            <p:nvPr/>
          </p:nvSpPr>
          <p:spPr bwMode="auto">
            <a:xfrm>
              <a:off x="617" y="1308"/>
              <a:ext cx="140" cy="494"/>
            </a:xfrm>
            <a:custGeom>
              <a:avLst/>
              <a:gdLst>
                <a:gd name="T0" fmla="*/ 4 w 70"/>
                <a:gd name="T1" fmla="*/ 241 h 247"/>
                <a:gd name="T2" fmla="*/ 70 w 70"/>
                <a:gd name="T3" fmla="*/ 0 h 247"/>
                <a:gd name="T4" fmla="*/ 4 w 70"/>
                <a:gd name="T5" fmla="*/ 241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0" h="247">
                  <a:moveTo>
                    <a:pt x="4" y="241"/>
                  </a:moveTo>
                  <a:cubicBezTo>
                    <a:pt x="10" y="247"/>
                    <a:pt x="21" y="58"/>
                    <a:pt x="70" y="0"/>
                  </a:cubicBezTo>
                  <a:cubicBezTo>
                    <a:pt x="0" y="61"/>
                    <a:pt x="4" y="241"/>
                    <a:pt x="4" y="24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31"/>
            <p:cNvSpPr>
              <a:spLocks/>
            </p:cNvSpPr>
            <p:nvPr/>
          </p:nvSpPr>
          <p:spPr bwMode="auto">
            <a:xfrm>
              <a:off x="535" y="1184"/>
              <a:ext cx="198" cy="230"/>
            </a:xfrm>
            <a:custGeom>
              <a:avLst/>
              <a:gdLst>
                <a:gd name="T0" fmla="*/ 63 w 99"/>
                <a:gd name="T1" fmla="*/ 26 h 115"/>
                <a:gd name="T2" fmla="*/ 48 w 99"/>
                <a:gd name="T3" fmla="*/ 0 h 115"/>
                <a:gd name="T4" fmla="*/ 34 w 99"/>
                <a:gd name="T5" fmla="*/ 27 h 115"/>
                <a:gd name="T6" fmla="*/ 0 w 99"/>
                <a:gd name="T7" fmla="*/ 15 h 115"/>
                <a:gd name="T8" fmla="*/ 8 w 99"/>
                <a:gd name="T9" fmla="*/ 36 h 115"/>
                <a:gd name="T10" fmla="*/ 3 w 99"/>
                <a:gd name="T11" fmla="*/ 80 h 115"/>
                <a:gd name="T12" fmla="*/ 23 w 99"/>
                <a:gd name="T13" fmla="*/ 103 h 115"/>
                <a:gd name="T14" fmla="*/ 42 w 99"/>
                <a:gd name="T15" fmla="*/ 112 h 115"/>
                <a:gd name="T16" fmla="*/ 73 w 99"/>
                <a:gd name="T17" fmla="*/ 105 h 115"/>
                <a:gd name="T18" fmla="*/ 95 w 99"/>
                <a:gd name="T19" fmla="*/ 82 h 115"/>
                <a:gd name="T20" fmla="*/ 87 w 99"/>
                <a:gd name="T21" fmla="*/ 42 h 115"/>
                <a:gd name="T22" fmla="*/ 96 w 99"/>
                <a:gd name="T23" fmla="*/ 15 h 115"/>
                <a:gd name="T24" fmla="*/ 63 w 99"/>
                <a:gd name="T25" fmla="*/ 26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9" h="115">
                  <a:moveTo>
                    <a:pt x="63" y="26"/>
                  </a:move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39" y="14"/>
                    <a:pt x="34" y="27"/>
                  </a:cubicBezTo>
                  <a:cubicBezTo>
                    <a:pt x="23" y="8"/>
                    <a:pt x="0" y="15"/>
                    <a:pt x="0" y="15"/>
                  </a:cubicBezTo>
                  <a:cubicBezTo>
                    <a:pt x="0" y="15"/>
                    <a:pt x="7" y="17"/>
                    <a:pt x="8" y="36"/>
                  </a:cubicBezTo>
                  <a:cubicBezTo>
                    <a:pt x="9" y="48"/>
                    <a:pt x="0" y="60"/>
                    <a:pt x="3" y="80"/>
                  </a:cubicBezTo>
                  <a:cubicBezTo>
                    <a:pt x="5" y="94"/>
                    <a:pt x="11" y="101"/>
                    <a:pt x="23" y="103"/>
                  </a:cubicBezTo>
                  <a:cubicBezTo>
                    <a:pt x="30" y="104"/>
                    <a:pt x="30" y="111"/>
                    <a:pt x="42" y="112"/>
                  </a:cubicBezTo>
                  <a:cubicBezTo>
                    <a:pt x="62" y="115"/>
                    <a:pt x="59" y="106"/>
                    <a:pt x="73" y="105"/>
                  </a:cubicBezTo>
                  <a:cubicBezTo>
                    <a:pt x="83" y="104"/>
                    <a:pt x="91" y="94"/>
                    <a:pt x="95" y="82"/>
                  </a:cubicBezTo>
                  <a:cubicBezTo>
                    <a:pt x="99" y="69"/>
                    <a:pt x="89" y="53"/>
                    <a:pt x="87" y="42"/>
                  </a:cubicBezTo>
                  <a:cubicBezTo>
                    <a:pt x="86" y="31"/>
                    <a:pt x="90" y="23"/>
                    <a:pt x="96" y="15"/>
                  </a:cubicBezTo>
                  <a:cubicBezTo>
                    <a:pt x="74" y="11"/>
                    <a:pt x="63" y="26"/>
                    <a:pt x="63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32"/>
            <p:cNvSpPr>
              <a:spLocks/>
            </p:cNvSpPr>
            <p:nvPr/>
          </p:nvSpPr>
          <p:spPr bwMode="auto">
            <a:xfrm>
              <a:off x="541" y="1208"/>
              <a:ext cx="186" cy="192"/>
            </a:xfrm>
            <a:custGeom>
              <a:avLst/>
              <a:gdLst>
                <a:gd name="T0" fmla="*/ 83 w 93"/>
                <a:gd name="T1" fmla="*/ 11 h 96"/>
                <a:gd name="T2" fmla="*/ 86 w 93"/>
                <a:gd name="T3" fmla="*/ 7 h 96"/>
                <a:gd name="T4" fmla="*/ 85 w 93"/>
                <a:gd name="T5" fmla="*/ 7 h 96"/>
                <a:gd name="T6" fmla="*/ 86 w 93"/>
                <a:gd name="T7" fmla="*/ 6 h 96"/>
                <a:gd name="T8" fmla="*/ 85 w 93"/>
                <a:gd name="T9" fmla="*/ 7 h 96"/>
                <a:gd name="T10" fmla="*/ 61 w 93"/>
                <a:gd name="T11" fmla="*/ 25 h 96"/>
                <a:gd name="T12" fmla="*/ 45 w 93"/>
                <a:gd name="T13" fmla="*/ 0 h 96"/>
                <a:gd name="T14" fmla="*/ 32 w 93"/>
                <a:gd name="T15" fmla="*/ 25 h 96"/>
                <a:gd name="T16" fmla="*/ 7 w 93"/>
                <a:gd name="T17" fmla="*/ 6 h 96"/>
                <a:gd name="T18" fmla="*/ 8 w 93"/>
                <a:gd name="T19" fmla="*/ 8 h 96"/>
                <a:gd name="T20" fmla="*/ 7 w 93"/>
                <a:gd name="T21" fmla="*/ 72 h 96"/>
                <a:gd name="T22" fmla="*/ 29 w 93"/>
                <a:gd name="T23" fmla="*/ 87 h 96"/>
                <a:gd name="T24" fmla="*/ 44 w 93"/>
                <a:gd name="T25" fmla="*/ 95 h 96"/>
                <a:gd name="T26" fmla="*/ 64 w 93"/>
                <a:gd name="T27" fmla="*/ 87 h 96"/>
                <a:gd name="T28" fmla="*/ 69 w 93"/>
                <a:gd name="T29" fmla="*/ 87 h 96"/>
                <a:gd name="T30" fmla="*/ 75 w 93"/>
                <a:gd name="T31" fmla="*/ 85 h 96"/>
                <a:gd name="T32" fmla="*/ 86 w 93"/>
                <a:gd name="T33" fmla="*/ 72 h 96"/>
                <a:gd name="T34" fmla="*/ 83 w 93"/>
                <a:gd name="T35" fmla="*/ 1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3" h="96">
                  <a:moveTo>
                    <a:pt x="83" y="11"/>
                  </a:moveTo>
                  <a:cubicBezTo>
                    <a:pt x="84" y="10"/>
                    <a:pt x="85" y="8"/>
                    <a:pt x="86" y="7"/>
                  </a:cubicBezTo>
                  <a:cubicBezTo>
                    <a:pt x="86" y="7"/>
                    <a:pt x="86" y="7"/>
                    <a:pt x="85" y="7"/>
                  </a:cubicBezTo>
                  <a:cubicBezTo>
                    <a:pt x="86" y="7"/>
                    <a:pt x="86" y="7"/>
                    <a:pt x="86" y="6"/>
                  </a:cubicBezTo>
                  <a:cubicBezTo>
                    <a:pt x="86" y="6"/>
                    <a:pt x="85" y="7"/>
                    <a:pt x="85" y="7"/>
                  </a:cubicBezTo>
                  <a:cubicBezTo>
                    <a:pt x="74" y="6"/>
                    <a:pt x="66" y="14"/>
                    <a:pt x="61" y="25"/>
                  </a:cubicBezTo>
                  <a:cubicBezTo>
                    <a:pt x="53" y="11"/>
                    <a:pt x="45" y="0"/>
                    <a:pt x="45" y="0"/>
                  </a:cubicBezTo>
                  <a:cubicBezTo>
                    <a:pt x="45" y="0"/>
                    <a:pt x="39" y="10"/>
                    <a:pt x="32" y="25"/>
                  </a:cubicBezTo>
                  <a:cubicBezTo>
                    <a:pt x="27" y="13"/>
                    <a:pt x="19" y="5"/>
                    <a:pt x="7" y="6"/>
                  </a:cubicBezTo>
                  <a:cubicBezTo>
                    <a:pt x="7" y="7"/>
                    <a:pt x="8" y="8"/>
                    <a:pt x="8" y="8"/>
                  </a:cubicBezTo>
                  <a:cubicBezTo>
                    <a:pt x="19" y="29"/>
                    <a:pt x="0" y="53"/>
                    <a:pt x="7" y="72"/>
                  </a:cubicBezTo>
                  <a:cubicBezTo>
                    <a:pt x="12" y="88"/>
                    <a:pt x="24" y="87"/>
                    <a:pt x="29" y="87"/>
                  </a:cubicBezTo>
                  <a:cubicBezTo>
                    <a:pt x="31" y="92"/>
                    <a:pt x="36" y="95"/>
                    <a:pt x="44" y="95"/>
                  </a:cubicBezTo>
                  <a:cubicBezTo>
                    <a:pt x="54" y="96"/>
                    <a:pt x="60" y="92"/>
                    <a:pt x="64" y="87"/>
                  </a:cubicBezTo>
                  <a:cubicBezTo>
                    <a:pt x="65" y="87"/>
                    <a:pt x="67" y="87"/>
                    <a:pt x="69" y="87"/>
                  </a:cubicBezTo>
                  <a:cubicBezTo>
                    <a:pt x="71" y="87"/>
                    <a:pt x="73" y="86"/>
                    <a:pt x="75" y="85"/>
                  </a:cubicBezTo>
                  <a:cubicBezTo>
                    <a:pt x="79" y="83"/>
                    <a:pt x="84" y="79"/>
                    <a:pt x="86" y="72"/>
                  </a:cubicBezTo>
                  <a:cubicBezTo>
                    <a:pt x="93" y="53"/>
                    <a:pt x="75" y="31"/>
                    <a:pt x="83" y="11"/>
                  </a:cubicBezTo>
                  <a:close/>
                </a:path>
              </a:pathLst>
            </a:custGeom>
            <a:solidFill>
              <a:srgbClr val="F49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33"/>
            <p:cNvSpPr>
              <a:spLocks/>
            </p:cNvSpPr>
            <p:nvPr/>
          </p:nvSpPr>
          <p:spPr bwMode="auto">
            <a:xfrm>
              <a:off x="543" y="1226"/>
              <a:ext cx="178" cy="166"/>
            </a:xfrm>
            <a:custGeom>
              <a:avLst/>
              <a:gdLst>
                <a:gd name="T0" fmla="*/ 79 w 89"/>
                <a:gd name="T1" fmla="*/ 1 h 83"/>
                <a:gd name="T2" fmla="*/ 58 w 89"/>
                <a:gd name="T3" fmla="*/ 29 h 83"/>
                <a:gd name="T4" fmla="*/ 44 w 89"/>
                <a:gd name="T5" fmla="*/ 2 h 83"/>
                <a:gd name="T6" fmla="*/ 32 w 89"/>
                <a:gd name="T7" fmla="*/ 27 h 83"/>
                <a:gd name="T8" fmla="*/ 11 w 89"/>
                <a:gd name="T9" fmla="*/ 0 h 83"/>
                <a:gd name="T10" fmla="*/ 12 w 89"/>
                <a:gd name="T11" fmla="*/ 32 h 83"/>
                <a:gd name="T12" fmla="*/ 29 w 89"/>
                <a:gd name="T13" fmla="*/ 76 h 83"/>
                <a:gd name="T14" fmla="*/ 31 w 89"/>
                <a:gd name="T15" fmla="*/ 44 h 83"/>
                <a:gd name="T16" fmla="*/ 45 w 89"/>
                <a:gd name="T17" fmla="*/ 83 h 83"/>
                <a:gd name="T18" fmla="*/ 59 w 89"/>
                <a:gd name="T19" fmla="*/ 40 h 83"/>
                <a:gd name="T20" fmla="*/ 63 w 89"/>
                <a:gd name="T21" fmla="*/ 76 h 83"/>
                <a:gd name="T22" fmla="*/ 79 w 89"/>
                <a:gd name="T23" fmla="*/ 34 h 83"/>
                <a:gd name="T24" fmla="*/ 79 w 89"/>
                <a:gd name="T25" fmla="*/ 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83">
                  <a:moveTo>
                    <a:pt x="79" y="1"/>
                  </a:moveTo>
                  <a:cubicBezTo>
                    <a:pt x="71" y="3"/>
                    <a:pt x="59" y="22"/>
                    <a:pt x="58" y="29"/>
                  </a:cubicBezTo>
                  <a:cubicBezTo>
                    <a:pt x="58" y="17"/>
                    <a:pt x="44" y="2"/>
                    <a:pt x="44" y="2"/>
                  </a:cubicBezTo>
                  <a:cubicBezTo>
                    <a:pt x="44" y="2"/>
                    <a:pt x="36" y="15"/>
                    <a:pt x="32" y="27"/>
                  </a:cubicBezTo>
                  <a:cubicBezTo>
                    <a:pt x="29" y="20"/>
                    <a:pt x="25" y="4"/>
                    <a:pt x="11" y="0"/>
                  </a:cubicBezTo>
                  <a:cubicBezTo>
                    <a:pt x="11" y="1"/>
                    <a:pt x="18" y="10"/>
                    <a:pt x="12" y="32"/>
                  </a:cubicBezTo>
                  <a:cubicBezTo>
                    <a:pt x="0" y="76"/>
                    <a:pt x="27" y="75"/>
                    <a:pt x="29" y="76"/>
                  </a:cubicBezTo>
                  <a:cubicBezTo>
                    <a:pt x="24" y="64"/>
                    <a:pt x="31" y="44"/>
                    <a:pt x="31" y="44"/>
                  </a:cubicBezTo>
                  <a:cubicBezTo>
                    <a:pt x="31" y="44"/>
                    <a:pt x="23" y="82"/>
                    <a:pt x="45" y="83"/>
                  </a:cubicBezTo>
                  <a:cubicBezTo>
                    <a:pt x="70" y="83"/>
                    <a:pt x="59" y="40"/>
                    <a:pt x="59" y="40"/>
                  </a:cubicBezTo>
                  <a:cubicBezTo>
                    <a:pt x="59" y="40"/>
                    <a:pt x="70" y="63"/>
                    <a:pt x="63" y="76"/>
                  </a:cubicBezTo>
                  <a:cubicBezTo>
                    <a:pt x="69" y="74"/>
                    <a:pt x="89" y="70"/>
                    <a:pt x="79" y="34"/>
                  </a:cubicBezTo>
                  <a:cubicBezTo>
                    <a:pt x="73" y="15"/>
                    <a:pt x="77" y="3"/>
                    <a:pt x="79" y="1"/>
                  </a:cubicBezTo>
                  <a:close/>
                </a:path>
              </a:pathLst>
            </a:custGeom>
            <a:solidFill>
              <a:srgbClr val="FCC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4"/>
            <p:cNvSpPr>
              <a:spLocks/>
            </p:cNvSpPr>
            <p:nvPr/>
          </p:nvSpPr>
          <p:spPr bwMode="auto">
            <a:xfrm>
              <a:off x="537" y="1394"/>
              <a:ext cx="96" cy="306"/>
            </a:xfrm>
            <a:custGeom>
              <a:avLst/>
              <a:gdLst>
                <a:gd name="T0" fmla="*/ 48 w 48"/>
                <a:gd name="T1" fmla="*/ 153 h 153"/>
                <a:gd name="T2" fmla="*/ 0 w 48"/>
                <a:gd name="T3" fmla="*/ 0 h 153"/>
                <a:gd name="T4" fmla="*/ 48 w 48"/>
                <a:gd name="T5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8" h="153">
                  <a:moveTo>
                    <a:pt x="48" y="153"/>
                  </a:moveTo>
                  <a:cubicBezTo>
                    <a:pt x="48" y="153"/>
                    <a:pt x="40" y="50"/>
                    <a:pt x="0" y="0"/>
                  </a:cubicBezTo>
                  <a:cubicBezTo>
                    <a:pt x="24" y="31"/>
                    <a:pt x="27" y="135"/>
                    <a:pt x="48" y="15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5"/>
            <p:cNvSpPr>
              <a:spLocks/>
            </p:cNvSpPr>
            <p:nvPr/>
          </p:nvSpPr>
          <p:spPr bwMode="auto">
            <a:xfrm>
              <a:off x="1239" y="1166"/>
              <a:ext cx="32" cy="536"/>
            </a:xfrm>
            <a:custGeom>
              <a:avLst/>
              <a:gdLst>
                <a:gd name="T0" fmla="*/ 3 w 16"/>
                <a:gd name="T1" fmla="*/ 23 h 268"/>
                <a:gd name="T2" fmla="*/ 7 w 16"/>
                <a:gd name="T3" fmla="*/ 89 h 268"/>
                <a:gd name="T4" fmla="*/ 0 w 16"/>
                <a:gd name="T5" fmla="*/ 262 h 268"/>
                <a:gd name="T6" fmla="*/ 9 w 16"/>
                <a:gd name="T7" fmla="*/ 268 h 268"/>
                <a:gd name="T8" fmla="*/ 6 w 16"/>
                <a:gd name="T9" fmla="*/ 0 h 268"/>
                <a:gd name="T10" fmla="*/ 3 w 16"/>
                <a:gd name="T11" fmla="*/ 23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268">
                  <a:moveTo>
                    <a:pt x="3" y="23"/>
                  </a:moveTo>
                  <a:cubicBezTo>
                    <a:pt x="3" y="23"/>
                    <a:pt x="8" y="49"/>
                    <a:pt x="7" y="89"/>
                  </a:cubicBezTo>
                  <a:cubicBezTo>
                    <a:pt x="5" y="129"/>
                    <a:pt x="0" y="262"/>
                    <a:pt x="0" y="262"/>
                  </a:cubicBezTo>
                  <a:cubicBezTo>
                    <a:pt x="9" y="268"/>
                    <a:pt x="9" y="268"/>
                    <a:pt x="9" y="268"/>
                  </a:cubicBezTo>
                  <a:cubicBezTo>
                    <a:pt x="12" y="243"/>
                    <a:pt x="16" y="30"/>
                    <a:pt x="6" y="0"/>
                  </a:cubicBezTo>
                  <a:lnTo>
                    <a:pt x="3" y="23"/>
                  </a:ln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6"/>
            <p:cNvSpPr>
              <a:spLocks/>
            </p:cNvSpPr>
            <p:nvPr/>
          </p:nvSpPr>
          <p:spPr bwMode="auto">
            <a:xfrm>
              <a:off x="1255" y="1172"/>
              <a:ext cx="144" cy="434"/>
            </a:xfrm>
            <a:custGeom>
              <a:avLst/>
              <a:gdLst>
                <a:gd name="T0" fmla="*/ 0 w 72"/>
                <a:gd name="T1" fmla="*/ 217 h 217"/>
                <a:gd name="T2" fmla="*/ 72 w 72"/>
                <a:gd name="T3" fmla="*/ 0 h 217"/>
                <a:gd name="T4" fmla="*/ 0 w 72"/>
                <a:gd name="T5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2" h="217">
                  <a:moveTo>
                    <a:pt x="0" y="217"/>
                  </a:moveTo>
                  <a:cubicBezTo>
                    <a:pt x="27" y="159"/>
                    <a:pt x="4" y="39"/>
                    <a:pt x="72" y="0"/>
                  </a:cubicBezTo>
                  <a:cubicBezTo>
                    <a:pt x="4" y="27"/>
                    <a:pt x="0" y="217"/>
                    <a:pt x="0" y="21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7"/>
            <p:cNvSpPr>
              <a:spLocks/>
            </p:cNvSpPr>
            <p:nvPr/>
          </p:nvSpPr>
          <p:spPr bwMode="auto">
            <a:xfrm>
              <a:off x="1167" y="1036"/>
              <a:ext cx="186" cy="214"/>
            </a:xfrm>
            <a:custGeom>
              <a:avLst/>
              <a:gdLst>
                <a:gd name="T0" fmla="*/ 58 w 93"/>
                <a:gd name="T1" fmla="*/ 24 h 107"/>
                <a:gd name="T2" fmla="*/ 45 w 93"/>
                <a:gd name="T3" fmla="*/ 0 h 107"/>
                <a:gd name="T4" fmla="*/ 32 w 93"/>
                <a:gd name="T5" fmla="*/ 25 h 107"/>
                <a:gd name="T6" fmla="*/ 0 w 93"/>
                <a:gd name="T7" fmla="*/ 14 h 107"/>
                <a:gd name="T8" fmla="*/ 7 w 93"/>
                <a:gd name="T9" fmla="*/ 34 h 107"/>
                <a:gd name="T10" fmla="*/ 3 w 93"/>
                <a:gd name="T11" fmla="*/ 75 h 107"/>
                <a:gd name="T12" fmla="*/ 21 w 93"/>
                <a:gd name="T13" fmla="*/ 96 h 107"/>
                <a:gd name="T14" fmla="*/ 39 w 93"/>
                <a:gd name="T15" fmla="*/ 104 h 107"/>
                <a:gd name="T16" fmla="*/ 68 w 93"/>
                <a:gd name="T17" fmla="*/ 98 h 107"/>
                <a:gd name="T18" fmla="*/ 89 w 93"/>
                <a:gd name="T19" fmla="*/ 77 h 107"/>
                <a:gd name="T20" fmla="*/ 82 w 93"/>
                <a:gd name="T21" fmla="*/ 39 h 107"/>
                <a:gd name="T22" fmla="*/ 90 w 93"/>
                <a:gd name="T23" fmla="*/ 14 h 107"/>
                <a:gd name="T24" fmla="*/ 58 w 93"/>
                <a:gd name="T25" fmla="*/ 2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3" h="107">
                  <a:moveTo>
                    <a:pt x="58" y="24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37" y="13"/>
                    <a:pt x="32" y="25"/>
                  </a:cubicBezTo>
                  <a:cubicBezTo>
                    <a:pt x="22" y="7"/>
                    <a:pt x="0" y="14"/>
                    <a:pt x="0" y="14"/>
                  </a:cubicBezTo>
                  <a:cubicBezTo>
                    <a:pt x="0" y="14"/>
                    <a:pt x="6" y="15"/>
                    <a:pt x="7" y="34"/>
                  </a:cubicBezTo>
                  <a:cubicBezTo>
                    <a:pt x="8" y="45"/>
                    <a:pt x="0" y="56"/>
                    <a:pt x="3" y="75"/>
                  </a:cubicBezTo>
                  <a:cubicBezTo>
                    <a:pt x="4" y="88"/>
                    <a:pt x="10" y="94"/>
                    <a:pt x="21" y="96"/>
                  </a:cubicBezTo>
                  <a:cubicBezTo>
                    <a:pt x="28" y="97"/>
                    <a:pt x="28" y="103"/>
                    <a:pt x="39" y="104"/>
                  </a:cubicBezTo>
                  <a:cubicBezTo>
                    <a:pt x="58" y="107"/>
                    <a:pt x="56" y="98"/>
                    <a:pt x="68" y="98"/>
                  </a:cubicBezTo>
                  <a:cubicBezTo>
                    <a:pt x="78" y="97"/>
                    <a:pt x="85" y="88"/>
                    <a:pt x="89" y="77"/>
                  </a:cubicBezTo>
                  <a:cubicBezTo>
                    <a:pt x="93" y="64"/>
                    <a:pt x="83" y="49"/>
                    <a:pt x="82" y="39"/>
                  </a:cubicBezTo>
                  <a:cubicBezTo>
                    <a:pt x="80" y="29"/>
                    <a:pt x="84" y="21"/>
                    <a:pt x="90" y="14"/>
                  </a:cubicBezTo>
                  <a:cubicBezTo>
                    <a:pt x="69" y="10"/>
                    <a:pt x="58" y="24"/>
                    <a:pt x="58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8"/>
            <p:cNvSpPr>
              <a:spLocks/>
            </p:cNvSpPr>
            <p:nvPr/>
          </p:nvSpPr>
          <p:spPr bwMode="auto">
            <a:xfrm>
              <a:off x="1173" y="1056"/>
              <a:ext cx="172" cy="180"/>
            </a:xfrm>
            <a:custGeom>
              <a:avLst/>
              <a:gdLst>
                <a:gd name="T0" fmla="*/ 78 w 86"/>
                <a:gd name="T1" fmla="*/ 11 h 90"/>
                <a:gd name="T2" fmla="*/ 80 w 86"/>
                <a:gd name="T3" fmla="*/ 7 h 90"/>
                <a:gd name="T4" fmla="*/ 80 w 86"/>
                <a:gd name="T5" fmla="*/ 7 h 90"/>
                <a:gd name="T6" fmla="*/ 80 w 86"/>
                <a:gd name="T7" fmla="*/ 7 h 90"/>
                <a:gd name="T8" fmla="*/ 79 w 86"/>
                <a:gd name="T9" fmla="*/ 7 h 90"/>
                <a:gd name="T10" fmla="*/ 56 w 86"/>
                <a:gd name="T11" fmla="*/ 24 h 90"/>
                <a:gd name="T12" fmla="*/ 42 w 86"/>
                <a:gd name="T13" fmla="*/ 0 h 90"/>
                <a:gd name="T14" fmla="*/ 30 w 86"/>
                <a:gd name="T15" fmla="*/ 24 h 90"/>
                <a:gd name="T16" fmla="*/ 6 w 86"/>
                <a:gd name="T17" fmla="*/ 7 h 90"/>
                <a:gd name="T18" fmla="*/ 7 w 86"/>
                <a:gd name="T19" fmla="*/ 9 h 90"/>
                <a:gd name="T20" fmla="*/ 6 w 86"/>
                <a:gd name="T21" fmla="*/ 68 h 90"/>
                <a:gd name="T22" fmla="*/ 26 w 86"/>
                <a:gd name="T23" fmla="*/ 82 h 90"/>
                <a:gd name="T24" fmla="*/ 41 w 86"/>
                <a:gd name="T25" fmla="*/ 90 h 90"/>
                <a:gd name="T26" fmla="*/ 59 w 86"/>
                <a:gd name="T27" fmla="*/ 82 h 90"/>
                <a:gd name="T28" fmla="*/ 64 w 86"/>
                <a:gd name="T29" fmla="*/ 82 h 90"/>
                <a:gd name="T30" fmla="*/ 70 w 86"/>
                <a:gd name="T31" fmla="*/ 80 h 90"/>
                <a:gd name="T32" fmla="*/ 80 w 86"/>
                <a:gd name="T33" fmla="*/ 68 h 90"/>
                <a:gd name="T34" fmla="*/ 78 w 86"/>
                <a:gd name="T35" fmla="*/ 11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6" h="90">
                  <a:moveTo>
                    <a:pt x="78" y="11"/>
                  </a:moveTo>
                  <a:cubicBezTo>
                    <a:pt x="78" y="10"/>
                    <a:pt x="79" y="9"/>
                    <a:pt x="80" y="7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80" y="7"/>
                    <a:pt x="80" y="7"/>
                    <a:pt x="79" y="7"/>
                  </a:cubicBezTo>
                  <a:cubicBezTo>
                    <a:pt x="69" y="6"/>
                    <a:pt x="61" y="14"/>
                    <a:pt x="56" y="24"/>
                  </a:cubicBezTo>
                  <a:cubicBezTo>
                    <a:pt x="50" y="11"/>
                    <a:pt x="42" y="0"/>
                    <a:pt x="42" y="0"/>
                  </a:cubicBezTo>
                  <a:cubicBezTo>
                    <a:pt x="42" y="0"/>
                    <a:pt x="36" y="11"/>
                    <a:pt x="30" y="24"/>
                  </a:cubicBezTo>
                  <a:cubicBezTo>
                    <a:pt x="25" y="13"/>
                    <a:pt x="17" y="5"/>
                    <a:pt x="6" y="7"/>
                  </a:cubicBezTo>
                  <a:cubicBezTo>
                    <a:pt x="6" y="7"/>
                    <a:pt x="7" y="8"/>
                    <a:pt x="7" y="9"/>
                  </a:cubicBezTo>
                  <a:cubicBezTo>
                    <a:pt x="18" y="28"/>
                    <a:pt x="0" y="50"/>
                    <a:pt x="6" y="68"/>
                  </a:cubicBezTo>
                  <a:cubicBezTo>
                    <a:pt x="11" y="83"/>
                    <a:pt x="23" y="82"/>
                    <a:pt x="26" y="82"/>
                  </a:cubicBezTo>
                  <a:cubicBezTo>
                    <a:pt x="29" y="87"/>
                    <a:pt x="33" y="90"/>
                    <a:pt x="41" y="90"/>
                  </a:cubicBezTo>
                  <a:cubicBezTo>
                    <a:pt x="51" y="90"/>
                    <a:pt x="56" y="87"/>
                    <a:pt x="59" y="82"/>
                  </a:cubicBezTo>
                  <a:cubicBezTo>
                    <a:pt x="60" y="82"/>
                    <a:pt x="62" y="82"/>
                    <a:pt x="64" y="82"/>
                  </a:cubicBezTo>
                  <a:cubicBezTo>
                    <a:pt x="66" y="82"/>
                    <a:pt x="68" y="81"/>
                    <a:pt x="70" y="80"/>
                  </a:cubicBezTo>
                  <a:cubicBezTo>
                    <a:pt x="74" y="78"/>
                    <a:pt x="78" y="75"/>
                    <a:pt x="80" y="68"/>
                  </a:cubicBezTo>
                  <a:cubicBezTo>
                    <a:pt x="86" y="51"/>
                    <a:pt x="69" y="30"/>
                    <a:pt x="78" y="11"/>
                  </a:cubicBezTo>
                  <a:close/>
                </a:path>
              </a:pathLst>
            </a:custGeom>
            <a:solidFill>
              <a:srgbClr val="FF1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9"/>
            <p:cNvSpPr>
              <a:spLocks/>
            </p:cNvSpPr>
            <p:nvPr/>
          </p:nvSpPr>
          <p:spPr bwMode="auto">
            <a:xfrm>
              <a:off x="1175" y="1074"/>
              <a:ext cx="168" cy="154"/>
            </a:xfrm>
            <a:custGeom>
              <a:avLst/>
              <a:gdLst>
                <a:gd name="T0" fmla="*/ 76 w 84"/>
                <a:gd name="T1" fmla="*/ 0 h 77"/>
                <a:gd name="T2" fmla="*/ 55 w 84"/>
                <a:gd name="T3" fmla="*/ 24 h 77"/>
                <a:gd name="T4" fmla="*/ 42 w 84"/>
                <a:gd name="T5" fmla="*/ 0 h 77"/>
                <a:gd name="T6" fmla="*/ 29 w 84"/>
                <a:gd name="T7" fmla="*/ 24 h 77"/>
                <a:gd name="T8" fmla="*/ 9 w 84"/>
                <a:gd name="T9" fmla="*/ 1 h 77"/>
                <a:gd name="T10" fmla="*/ 9 w 84"/>
                <a:gd name="T11" fmla="*/ 32 h 77"/>
                <a:gd name="T12" fmla="*/ 23 w 84"/>
                <a:gd name="T13" fmla="*/ 70 h 77"/>
                <a:gd name="T14" fmla="*/ 26 w 84"/>
                <a:gd name="T15" fmla="*/ 42 h 77"/>
                <a:gd name="T16" fmla="*/ 41 w 84"/>
                <a:gd name="T17" fmla="*/ 77 h 77"/>
                <a:gd name="T18" fmla="*/ 56 w 84"/>
                <a:gd name="T19" fmla="*/ 37 h 77"/>
                <a:gd name="T20" fmla="*/ 59 w 84"/>
                <a:gd name="T21" fmla="*/ 71 h 77"/>
                <a:gd name="T22" fmla="*/ 74 w 84"/>
                <a:gd name="T23" fmla="*/ 30 h 77"/>
                <a:gd name="T24" fmla="*/ 76 w 84"/>
                <a:gd name="T25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77">
                  <a:moveTo>
                    <a:pt x="76" y="0"/>
                  </a:moveTo>
                  <a:cubicBezTo>
                    <a:pt x="60" y="5"/>
                    <a:pt x="56" y="20"/>
                    <a:pt x="55" y="24"/>
                  </a:cubicBezTo>
                  <a:cubicBezTo>
                    <a:pt x="50" y="11"/>
                    <a:pt x="42" y="0"/>
                    <a:pt x="42" y="0"/>
                  </a:cubicBezTo>
                  <a:cubicBezTo>
                    <a:pt x="42" y="0"/>
                    <a:pt x="33" y="13"/>
                    <a:pt x="29" y="24"/>
                  </a:cubicBezTo>
                  <a:cubicBezTo>
                    <a:pt x="24" y="10"/>
                    <a:pt x="22" y="5"/>
                    <a:pt x="9" y="1"/>
                  </a:cubicBezTo>
                  <a:cubicBezTo>
                    <a:pt x="14" y="6"/>
                    <a:pt x="13" y="17"/>
                    <a:pt x="9" y="32"/>
                  </a:cubicBezTo>
                  <a:cubicBezTo>
                    <a:pt x="0" y="70"/>
                    <a:pt x="20" y="69"/>
                    <a:pt x="23" y="70"/>
                  </a:cubicBezTo>
                  <a:cubicBezTo>
                    <a:pt x="16" y="55"/>
                    <a:pt x="26" y="42"/>
                    <a:pt x="26" y="42"/>
                  </a:cubicBezTo>
                  <a:cubicBezTo>
                    <a:pt x="26" y="42"/>
                    <a:pt x="18" y="77"/>
                    <a:pt x="41" y="77"/>
                  </a:cubicBezTo>
                  <a:cubicBezTo>
                    <a:pt x="67" y="77"/>
                    <a:pt x="56" y="37"/>
                    <a:pt x="56" y="37"/>
                  </a:cubicBezTo>
                  <a:cubicBezTo>
                    <a:pt x="56" y="37"/>
                    <a:pt x="66" y="58"/>
                    <a:pt x="59" y="71"/>
                  </a:cubicBezTo>
                  <a:cubicBezTo>
                    <a:pt x="66" y="69"/>
                    <a:pt x="84" y="64"/>
                    <a:pt x="74" y="30"/>
                  </a:cubicBezTo>
                  <a:cubicBezTo>
                    <a:pt x="68" y="11"/>
                    <a:pt x="73" y="1"/>
                    <a:pt x="76" y="0"/>
                  </a:cubicBezTo>
                  <a:close/>
                </a:path>
              </a:pathLst>
            </a:custGeom>
            <a:solidFill>
              <a:srgbClr val="FF65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40"/>
            <p:cNvSpPr>
              <a:spLocks/>
            </p:cNvSpPr>
            <p:nvPr/>
          </p:nvSpPr>
          <p:spPr bwMode="auto">
            <a:xfrm>
              <a:off x="1149" y="1236"/>
              <a:ext cx="110" cy="282"/>
            </a:xfrm>
            <a:custGeom>
              <a:avLst/>
              <a:gdLst>
                <a:gd name="T0" fmla="*/ 0 w 55"/>
                <a:gd name="T1" fmla="*/ 0 h 141"/>
                <a:gd name="T2" fmla="*/ 55 w 55"/>
                <a:gd name="T3" fmla="*/ 141 h 141"/>
                <a:gd name="T4" fmla="*/ 0 w 55"/>
                <a:gd name="T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5" h="141">
                  <a:moveTo>
                    <a:pt x="0" y="0"/>
                  </a:moveTo>
                  <a:cubicBezTo>
                    <a:pt x="42" y="26"/>
                    <a:pt x="35" y="124"/>
                    <a:pt x="55" y="141"/>
                  </a:cubicBezTo>
                  <a:cubicBezTo>
                    <a:pt x="55" y="141"/>
                    <a:pt x="46" y="20"/>
                    <a:pt x="0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41"/>
            <p:cNvSpPr>
              <a:spLocks/>
            </p:cNvSpPr>
            <p:nvPr/>
          </p:nvSpPr>
          <p:spPr bwMode="auto">
            <a:xfrm>
              <a:off x="1107" y="1354"/>
              <a:ext cx="46" cy="526"/>
            </a:xfrm>
            <a:custGeom>
              <a:avLst/>
              <a:gdLst>
                <a:gd name="T0" fmla="*/ 8 w 23"/>
                <a:gd name="T1" fmla="*/ 23 h 263"/>
                <a:gd name="T2" fmla="*/ 12 w 23"/>
                <a:gd name="T3" fmla="*/ 94 h 263"/>
                <a:gd name="T4" fmla="*/ 0 w 23"/>
                <a:gd name="T5" fmla="*/ 253 h 263"/>
                <a:gd name="T6" fmla="*/ 2 w 23"/>
                <a:gd name="T7" fmla="*/ 263 h 263"/>
                <a:gd name="T8" fmla="*/ 12 w 23"/>
                <a:gd name="T9" fmla="*/ 0 h 263"/>
                <a:gd name="T10" fmla="*/ 8 w 23"/>
                <a:gd name="T11" fmla="*/ 23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" h="263">
                  <a:moveTo>
                    <a:pt x="8" y="23"/>
                  </a:moveTo>
                  <a:cubicBezTo>
                    <a:pt x="8" y="23"/>
                    <a:pt x="13" y="52"/>
                    <a:pt x="12" y="94"/>
                  </a:cubicBezTo>
                  <a:cubicBezTo>
                    <a:pt x="10" y="136"/>
                    <a:pt x="0" y="253"/>
                    <a:pt x="0" y="253"/>
                  </a:cubicBezTo>
                  <a:cubicBezTo>
                    <a:pt x="2" y="263"/>
                    <a:pt x="2" y="263"/>
                    <a:pt x="2" y="263"/>
                  </a:cubicBezTo>
                  <a:cubicBezTo>
                    <a:pt x="11" y="207"/>
                    <a:pt x="23" y="31"/>
                    <a:pt x="12" y="0"/>
                  </a:cubicBezTo>
                  <a:lnTo>
                    <a:pt x="8" y="23"/>
                  </a:ln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42"/>
            <p:cNvSpPr>
              <a:spLocks/>
            </p:cNvSpPr>
            <p:nvPr/>
          </p:nvSpPr>
          <p:spPr bwMode="auto">
            <a:xfrm>
              <a:off x="1075" y="1252"/>
              <a:ext cx="126" cy="158"/>
            </a:xfrm>
            <a:custGeom>
              <a:avLst/>
              <a:gdLst>
                <a:gd name="T0" fmla="*/ 16 w 63"/>
                <a:gd name="T1" fmla="*/ 0 h 79"/>
                <a:gd name="T2" fmla="*/ 1 w 63"/>
                <a:gd name="T3" fmla="*/ 53 h 79"/>
                <a:gd name="T4" fmla="*/ 19 w 63"/>
                <a:gd name="T5" fmla="*/ 73 h 79"/>
                <a:gd name="T6" fmla="*/ 46 w 63"/>
                <a:gd name="T7" fmla="*/ 65 h 79"/>
                <a:gd name="T8" fmla="*/ 16 w 63"/>
                <a:gd name="T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9">
                  <a:moveTo>
                    <a:pt x="16" y="0"/>
                  </a:moveTo>
                  <a:cubicBezTo>
                    <a:pt x="24" y="4"/>
                    <a:pt x="0" y="26"/>
                    <a:pt x="1" y="53"/>
                  </a:cubicBezTo>
                  <a:cubicBezTo>
                    <a:pt x="1" y="66"/>
                    <a:pt x="10" y="66"/>
                    <a:pt x="19" y="73"/>
                  </a:cubicBezTo>
                  <a:cubicBezTo>
                    <a:pt x="26" y="79"/>
                    <a:pt x="42" y="71"/>
                    <a:pt x="46" y="65"/>
                  </a:cubicBezTo>
                  <a:cubicBezTo>
                    <a:pt x="63" y="36"/>
                    <a:pt x="32" y="7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3"/>
            <p:cNvSpPr>
              <a:spLocks/>
            </p:cNvSpPr>
            <p:nvPr/>
          </p:nvSpPr>
          <p:spPr bwMode="auto">
            <a:xfrm>
              <a:off x="1049" y="1262"/>
              <a:ext cx="132" cy="136"/>
            </a:xfrm>
            <a:custGeom>
              <a:avLst/>
              <a:gdLst>
                <a:gd name="T0" fmla="*/ 34 w 66"/>
                <a:gd name="T1" fmla="*/ 0 h 68"/>
                <a:gd name="T2" fmla="*/ 31 w 66"/>
                <a:gd name="T3" fmla="*/ 62 h 68"/>
                <a:gd name="T4" fmla="*/ 52 w 66"/>
                <a:gd name="T5" fmla="*/ 62 h 68"/>
                <a:gd name="T6" fmla="*/ 34 w 66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68">
                  <a:moveTo>
                    <a:pt x="34" y="0"/>
                  </a:moveTo>
                  <a:cubicBezTo>
                    <a:pt x="29" y="18"/>
                    <a:pt x="0" y="56"/>
                    <a:pt x="31" y="62"/>
                  </a:cubicBezTo>
                  <a:cubicBezTo>
                    <a:pt x="31" y="67"/>
                    <a:pt x="48" y="68"/>
                    <a:pt x="52" y="62"/>
                  </a:cubicBezTo>
                  <a:cubicBezTo>
                    <a:pt x="66" y="58"/>
                    <a:pt x="63" y="21"/>
                    <a:pt x="34" y="0"/>
                  </a:cubicBezTo>
                  <a:close/>
                </a:path>
              </a:pathLst>
            </a:custGeom>
            <a:solidFill>
              <a:srgbClr val="FF1D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4"/>
            <p:cNvSpPr>
              <a:spLocks/>
            </p:cNvSpPr>
            <p:nvPr/>
          </p:nvSpPr>
          <p:spPr bwMode="auto">
            <a:xfrm>
              <a:off x="1081" y="1262"/>
              <a:ext cx="74" cy="130"/>
            </a:xfrm>
            <a:custGeom>
              <a:avLst/>
              <a:gdLst>
                <a:gd name="T0" fmla="*/ 18 w 37"/>
                <a:gd name="T1" fmla="*/ 0 h 65"/>
                <a:gd name="T2" fmla="*/ 17 w 37"/>
                <a:gd name="T3" fmla="*/ 65 h 65"/>
                <a:gd name="T4" fmla="*/ 18 w 37"/>
                <a:gd name="T5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65">
                  <a:moveTo>
                    <a:pt x="18" y="0"/>
                  </a:moveTo>
                  <a:cubicBezTo>
                    <a:pt x="35" y="30"/>
                    <a:pt x="0" y="55"/>
                    <a:pt x="17" y="65"/>
                  </a:cubicBezTo>
                  <a:cubicBezTo>
                    <a:pt x="10" y="61"/>
                    <a:pt x="37" y="20"/>
                    <a:pt x="18" y="0"/>
                  </a:cubicBezTo>
                  <a:close/>
                </a:path>
              </a:pathLst>
            </a:custGeom>
            <a:solidFill>
              <a:srgbClr val="FF85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5"/>
            <p:cNvSpPr>
              <a:spLocks/>
            </p:cNvSpPr>
            <p:nvPr/>
          </p:nvSpPr>
          <p:spPr bwMode="auto">
            <a:xfrm>
              <a:off x="1121" y="1310"/>
              <a:ext cx="114" cy="376"/>
            </a:xfrm>
            <a:custGeom>
              <a:avLst/>
              <a:gdLst>
                <a:gd name="T0" fmla="*/ 57 w 57"/>
                <a:gd name="T1" fmla="*/ 0 h 188"/>
                <a:gd name="T2" fmla="*/ 0 w 57"/>
                <a:gd name="T3" fmla="*/ 188 h 188"/>
                <a:gd name="T4" fmla="*/ 57 w 57"/>
                <a:gd name="T5" fmla="*/ 0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188">
                  <a:moveTo>
                    <a:pt x="57" y="0"/>
                  </a:moveTo>
                  <a:cubicBezTo>
                    <a:pt x="21" y="53"/>
                    <a:pt x="0" y="188"/>
                    <a:pt x="0" y="188"/>
                  </a:cubicBezTo>
                  <a:cubicBezTo>
                    <a:pt x="44" y="146"/>
                    <a:pt x="27" y="62"/>
                    <a:pt x="57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6"/>
            <p:cNvSpPr>
              <a:spLocks/>
            </p:cNvSpPr>
            <p:nvPr/>
          </p:nvSpPr>
          <p:spPr bwMode="auto">
            <a:xfrm>
              <a:off x="1029" y="1304"/>
              <a:ext cx="102" cy="432"/>
            </a:xfrm>
            <a:custGeom>
              <a:avLst/>
              <a:gdLst>
                <a:gd name="T0" fmla="*/ 49 w 51"/>
                <a:gd name="T1" fmla="*/ 216 h 216"/>
                <a:gd name="T2" fmla="*/ 0 w 51"/>
                <a:gd name="T3" fmla="*/ 0 h 216"/>
                <a:gd name="T4" fmla="*/ 49 w 51"/>
                <a:gd name="T5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1" h="216">
                  <a:moveTo>
                    <a:pt x="49" y="216"/>
                  </a:moveTo>
                  <a:cubicBezTo>
                    <a:pt x="49" y="216"/>
                    <a:pt x="51" y="120"/>
                    <a:pt x="0" y="0"/>
                  </a:cubicBezTo>
                  <a:cubicBezTo>
                    <a:pt x="26" y="74"/>
                    <a:pt x="14" y="178"/>
                    <a:pt x="49" y="21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7"/>
            <p:cNvSpPr>
              <a:spLocks/>
            </p:cNvSpPr>
            <p:nvPr/>
          </p:nvSpPr>
          <p:spPr bwMode="auto">
            <a:xfrm>
              <a:off x="57" y="1344"/>
              <a:ext cx="1969" cy="904"/>
            </a:xfrm>
            <a:custGeom>
              <a:avLst/>
              <a:gdLst>
                <a:gd name="T0" fmla="*/ 772 w 985"/>
                <a:gd name="T1" fmla="*/ 11 h 452"/>
                <a:gd name="T2" fmla="*/ 706 w 985"/>
                <a:gd name="T3" fmla="*/ 81 h 452"/>
                <a:gd name="T4" fmla="*/ 655 w 985"/>
                <a:gd name="T5" fmla="*/ 88 h 452"/>
                <a:gd name="T6" fmla="*/ 628 w 985"/>
                <a:gd name="T7" fmla="*/ 150 h 452"/>
                <a:gd name="T8" fmla="*/ 574 w 985"/>
                <a:gd name="T9" fmla="*/ 98 h 452"/>
                <a:gd name="T10" fmla="*/ 515 w 985"/>
                <a:gd name="T11" fmla="*/ 134 h 452"/>
                <a:gd name="T12" fmla="*/ 440 w 985"/>
                <a:gd name="T13" fmla="*/ 78 h 452"/>
                <a:gd name="T14" fmla="*/ 385 w 985"/>
                <a:gd name="T15" fmla="*/ 125 h 452"/>
                <a:gd name="T16" fmla="*/ 323 w 985"/>
                <a:gd name="T17" fmla="*/ 119 h 452"/>
                <a:gd name="T18" fmla="*/ 302 w 985"/>
                <a:gd name="T19" fmla="*/ 202 h 452"/>
                <a:gd name="T20" fmla="*/ 189 w 985"/>
                <a:gd name="T21" fmla="*/ 165 h 452"/>
                <a:gd name="T22" fmla="*/ 153 w 985"/>
                <a:gd name="T23" fmla="*/ 244 h 452"/>
                <a:gd name="T24" fmla="*/ 18 w 985"/>
                <a:gd name="T25" fmla="*/ 321 h 452"/>
                <a:gd name="T26" fmla="*/ 135 w 985"/>
                <a:gd name="T27" fmla="*/ 426 h 452"/>
                <a:gd name="T28" fmla="*/ 574 w 985"/>
                <a:gd name="T29" fmla="*/ 296 h 452"/>
                <a:gd name="T30" fmla="*/ 876 w 985"/>
                <a:gd name="T31" fmla="*/ 237 h 452"/>
                <a:gd name="T32" fmla="*/ 772 w 985"/>
                <a:gd name="T33" fmla="*/ 1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5" h="452">
                  <a:moveTo>
                    <a:pt x="772" y="11"/>
                  </a:moveTo>
                  <a:cubicBezTo>
                    <a:pt x="703" y="16"/>
                    <a:pt x="706" y="81"/>
                    <a:pt x="706" y="81"/>
                  </a:cubicBezTo>
                  <a:cubicBezTo>
                    <a:pt x="706" y="81"/>
                    <a:pt x="681" y="69"/>
                    <a:pt x="655" y="88"/>
                  </a:cubicBezTo>
                  <a:cubicBezTo>
                    <a:pt x="633" y="104"/>
                    <a:pt x="623" y="124"/>
                    <a:pt x="628" y="150"/>
                  </a:cubicBezTo>
                  <a:cubicBezTo>
                    <a:pt x="625" y="135"/>
                    <a:pt x="602" y="102"/>
                    <a:pt x="574" y="98"/>
                  </a:cubicBezTo>
                  <a:cubicBezTo>
                    <a:pt x="543" y="94"/>
                    <a:pt x="521" y="119"/>
                    <a:pt x="515" y="134"/>
                  </a:cubicBezTo>
                  <a:cubicBezTo>
                    <a:pt x="515" y="134"/>
                    <a:pt x="510" y="66"/>
                    <a:pt x="440" y="78"/>
                  </a:cubicBezTo>
                  <a:cubicBezTo>
                    <a:pt x="393" y="86"/>
                    <a:pt x="385" y="125"/>
                    <a:pt x="385" y="125"/>
                  </a:cubicBezTo>
                  <a:cubicBezTo>
                    <a:pt x="385" y="125"/>
                    <a:pt x="352" y="103"/>
                    <a:pt x="323" y="119"/>
                  </a:cubicBezTo>
                  <a:cubicBezTo>
                    <a:pt x="284" y="140"/>
                    <a:pt x="287" y="174"/>
                    <a:pt x="302" y="202"/>
                  </a:cubicBezTo>
                  <a:cubicBezTo>
                    <a:pt x="282" y="165"/>
                    <a:pt x="233" y="136"/>
                    <a:pt x="189" y="165"/>
                  </a:cubicBezTo>
                  <a:cubicBezTo>
                    <a:pt x="137" y="199"/>
                    <a:pt x="153" y="244"/>
                    <a:pt x="153" y="244"/>
                  </a:cubicBezTo>
                  <a:cubicBezTo>
                    <a:pt x="153" y="244"/>
                    <a:pt x="46" y="204"/>
                    <a:pt x="18" y="321"/>
                  </a:cubicBezTo>
                  <a:cubicBezTo>
                    <a:pt x="0" y="394"/>
                    <a:pt x="92" y="452"/>
                    <a:pt x="135" y="426"/>
                  </a:cubicBezTo>
                  <a:cubicBezTo>
                    <a:pt x="204" y="385"/>
                    <a:pt x="342" y="345"/>
                    <a:pt x="574" y="296"/>
                  </a:cubicBezTo>
                  <a:cubicBezTo>
                    <a:pt x="737" y="261"/>
                    <a:pt x="787" y="269"/>
                    <a:pt x="876" y="237"/>
                  </a:cubicBezTo>
                  <a:cubicBezTo>
                    <a:pt x="985" y="198"/>
                    <a:pt x="938" y="0"/>
                    <a:pt x="772" y="11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8"/>
            <p:cNvSpPr>
              <a:spLocks/>
            </p:cNvSpPr>
            <p:nvPr/>
          </p:nvSpPr>
          <p:spPr bwMode="auto">
            <a:xfrm>
              <a:off x="1059" y="1706"/>
              <a:ext cx="296" cy="102"/>
            </a:xfrm>
            <a:custGeom>
              <a:avLst/>
              <a:gdLst>
                <a:gd name="T0" fmla="*/ 120 w 148"/>
                <a:gd name="T1" fmla="*/ 36 h 51"/>
                <a:gd name="T2" fmla="*/ 98 w 148"/>
                <a:gd name="T3" fmla="*/ 0 h 51"/>
                <a:gd name="T4" fmla="*/ 79 w 148"/>
                <a:gd name="T5" fmla="*/ 19 h 51"/>
                <a:gd name="T6" fmla="*/ 63 w 148"/>
                <a:gd name="T7" fmla="*/ 3 h 51"/>
                <a:gd name="T8" fmla="*/ 47 w 148"/>
                <a:gd name="T9" fmla="*/ 37 h 51"/>
                <a:gd name="T10" fmla="*/ 10 w 148"/>
                <a:gd name="T11" fmla="*/ 21 h 51"/>
                <a:gd name="T12" fmla="*/ 13 w 148"/>
                <a:gd name="T13" fmla="*/ 49 h 51"/>
                <a:gd name="T14" fmla="*/ 19 w 148"/>
                <a:gd name="T15" fmla="*/ 22 h 51"/>
                <a:gd name="T16" fmla="*/ 50 w 148"/>
                <a:gd name="T17" fmla="*/ 45 h 51"/>
                <a:gd name="T18" fmla="*/ 62 w 148"/>
                <a:gd name="T19" fmla="*/ 10 h 51"/>
                <a:gd name="T20" fmla="*/ 81 w 148"/>
                <a:gd name="T21" fmla="*/ 27 h 51"/>
                <a:gd name="T22" fmla="*/ 100 w 148"/>
                <a:gd name="T23" fmla="*/ 6 h 51"/>
                <a:gd name="T24" fmla="*/ 117 w 148"/>
                <a:gd name="T25" fmla="*/ 45 h 51"/>
                <a:gd name="T26" fmla="*/ 148 w 148"/>
                <a:gd name="T27" fmla="*/ 26 h 51"/>
                <a:gd name="T28" fmla="*/ 120 w 148"/>
                <a:gd name="T29" fmla="*/ 3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8" h="51">
                  <a:moveTo>
                    <a:pt x="120" y="36"/>
                  </a:moveTo>
                  <a:cubicBezTo>
                    <a:pt x="125" y="20"/>
                    <a:pt x="119" y="2"/>
                    <a:pt x="98" y="0"/>
                  </a:cubicBezTo>
                  <a:cubicBezTo>
                    <a:pt x="84" y="0"/>
                    <a:pt x="79" y="19"/>
                    <a:pt x="79" y="19"/>
                  </a:cubicBezTo>
                  <a:cubicBezTo>
                    <a:pt x="79" y="19"/>
                    <a:pt x="77" y="4"/>
                    <a:pt x="63" y="3"/>
                  </a:cubicBezTo>
                  <a:cubicBezTo>
                    <a:pt x="47" y="2"/>
                    <a:pt x="44" y="18"/>
                    <a:pt x="47" y="37"/>
                  </a:cubicBezTo>
                  <a:cubicBezTo>
                    <a:pt x="44" y="16"/>
                    <a:pt x="20" y="10"/>
                    <a:pt x="10" y="21"/>
                  </a:cubicBezTo>
                  <a:cubicBezTo>
                    <a:pt x="0" y="31"/>
                    <a:pt x="7" y="51"/>
                    <a:pt x="13" y="49"/>
                  </a:cubicBezTo>
                  <a:cubicBezTo>
                    <a:pt x="12" y="45"/>
                    <a:pt x="2" y="33"/>
                    <a:pt x="19" y="22"/>
                  </a:cubicBezTo>
                  <a:cubicBezTo>
                    <a:pt x="35" y="13"/>
                    <a:pt x="50" y="45"/>
                    <a:pt x="50" y="45"/>
                  </a:cubicBezTo>
                  <a:cubicBezTo>
                    <a:pt x="50" y="45"/>
                    <a:pt x="46" y="14"/>
                    <a:pt x="62" y="10"/>
                  </a:cubicBezTo>
                  <a:cubicBezTo>
                    <a:pt x="72" y="8"/>
                    <a:pt x="81" y="27"/>
                    <a:pt x="81" y="27"/>
                  </a:cubicBezTo>
                  <a:cubicBezTo>
                    <a:pt x="81" y="27"/>
                    <a:pt x="85" y="5"/>
                    <a:pt x="100" y="6"/>
                  </a:cubicBezTo>
                  <a:cubicBezTo>
                    <a:pt x="123" y="6"/>
                    <a:pt x="117" y="45"/>
                    <a:pt x="117" y="45"/>
                  </a:cubicBezTo>
                  <a:cubicBezTo>
                    <a:pt x="117" y="45"/>
                    <a:pt x="133" y="27"/>
                    <a:pt x="148" y="26"/>
                  </a:cubicBezTo>
                  <a:cubicBezTo>
                    <a:pt x="137" y="21"/>
                    <a:pt x="130" y="26"/>
                    <a:pt x="120" y="3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9"/>
            <p:cNvSpPr>
              <a:spLocks/>
            </p:cNvSpPr>
            <p:nvPr/>
          </p:nvSpPr>
          <p:spPr bwMode="auto">
            <a:xfrm>
              <a:off x="651" y="1558"/>
              <a:ext cx="384" cy="148"/>
            </a:xfrm>
            <a:custGeom>
              <a:avLst/>
              <a:gdLst>
                <a:gd name="T0" fmla="*/ 173 w 192"/>
                <a:gd name="T1" fmla="*/ 44 h 74"/>
                <a:gd name="T2" fmla="*/ 170 w 192"/>
                <a:gd name="T3" fmla="*/ 27 h 74"/>
                <a:gd name="T4" fmla="*/ 150 w 192"/>
                <a:gd name="T5" fmla="*/ 30 h 74"/>
                <a:gd name="T6" fmla="*/ 141 w 192"/>
                <a:gd name="T7" fmla="*/ 11 h 74"/>
                <a:gd name="T8" fmla="*/ 109 w 192"/>
                <a:gd name="T9" fmla="*/ 21 h 74"/>
                <a:gd name="T10" fmla="*/ 97 w 192"/>
                <a:gd name="T11" fmla="*/ 4 h 74"/>
                <a:gd name="T12" fmla="*/ 72 w 192"/>
                <a:gd name="T13" fmla="*/ 28 h 74"/>
                <a:gd name="T14" fmla="*/ 58 w 192"/>
                <a:gd name="T15" fmla="*/ 12 h 74"/>
                <a:gd name="T16" fmla="*/ 48 w 192"/>
                <a:gd name="T17" fmla="*/ 27 h 74"/>
                <a:gd name="T18" fmla="*/ 31 w 192"/>
                <a:gd name="T19" fmla="*/ 29 h 74"/>
                <a:gd name="T20" fmla="*/ 34 w 192"/>
                <a:gd name="T21" fmla="*/ 52 h 74"/>
                <a:gd name="T22" fmla="*/ 9 w 192"/>
                <a:gd name="T23" fmla="*/ 54 h 74"/>
                <a:gd name="T24" fmla="*/ 18 w 192"/>
                <a:gd name="T25" fmla="*/ 74 h 74"/>
                <a:gd name="T26" fmla="*/ 13 w 192"/>
                <a:gd name="T27" fmla="*/ 56 h 74"/>
                <a:gd name="T28" fmla="*/ 41 w 192"/>
                <a:gd name="T29" fmla="*/ 58 h 74"/>
                <a:gd name="T30" fmla="*/ 36 w 192"/>
                <a:gd name="T31" fmla="*/ 34 h 74"/>
                <a:gd name="T32" fmla="*/ 55 w 192"/>
                <a:gd name="T33" fmla="*/ 35 h 74"/>
                <a:gd name="T34" fmla="*/ 57 w 192"/>
                <a:gd name="T35" fmla="*/ 18 h 74"/>
                <a:gd name="T36" fmla="*/ 73 w 192"/>
                <a:gd name="T37" fmla="*/ 36 h 74"/>
                <a:gd name="T38" fmla="*/ 97 w 192"/>
                <a:gd name="T39" fmla="*/ 10 h 74"/>
                <a:gd name="T40" fmla="*/ 104 w 192"/>
                <a:gd name="T41" fmla="*/ 28 h 74"/>
                <a:gd name="T42" fmla="*/ 141 w 192"/>
                <a:gd name="T43" fmla="*/ 17 h 74"/>
                <a:gd name="T44" fmla="*/ 143 w 192"/>
                <a:gd name="T45" fmla="*/ 39 h 74"/>
                <a:gd name="T46" fmla="*/ 167 w 192"/>
                <a:gd name="T47" fmla="*/ 31 h 74"/>
                <a:gd name="T48" fmla="*/ 167 w 192"/>
                <a:gd name="T49" fmla="*/ 48 h 74"/>
                <a:gd name="T50" fmla="*/ 183 w 192"/>
                <a:gd name="T51" fmla="*/ 48 h 74"/>
                <a:gd name="T52" fmla="*/ 181 w 192"/>
                <a:gd name="T53" fmla="*/ 56 h 74"/>
                <a:gd name="T54" fmla="*/ 182 w 192"/>
                <a:gd name="T55" fmla="*/ 58 h 74"/>
                <a:gd name="T56" fmla="*/ 187 w 192"/>
                <a:gd name="T57" fmla="*/ 46 h 74"/>
                <a:gd name="T58" fmla="*/ 173 w 192"/>
                <a:gd name="T59" fmla="*/ 4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92" h="74">
                  <a:moveTo>
                    <a:pt x="173" y="44"/>
                  </a:moveTo>
                  <a:cubicBezTo>
                    <a:pt x="173" y="44"/>
                    <a:pt x="180" y="31"/>
                    <a:pt x="170" y="27"/>
                  </a:cubicBezTo>
                  <a:cubicBezTo>
                    <a:pt x="160" y="22"/>
                    <a:pt x="150" y="30"/>
                    <a:pt x="150" y="30"/>
                  </a:cubicBezTo>
                  <a:cubicBezTo>
                    <a:pt x="150" y="30"/>
                    <a:pt x="153" y="16"/>
                    <a:pt x="141" y="11"/>
                  </a:cubicBezTo>
                  <a:cubicBezTo>
                    <a:pt x="130" y="6"/>
                    <a:pt x="109" y="21"/>
                    <a:pt x="109" y="21"/>
                  </a:cubicBezTo>
                  <a:cubicBezTo>
                    <a:pt x="109" y="21"/>
                    <a:pt x="113" y="8"/>
                    <a:pt x="97" y="4"/>
                  </a:cubicBezTo>
                  <a:cubicBezTo>
                    <a:pt x="82" y="0"/>
                    <a:pt x="72" y="28"/>
                    <a:pt x="72" y="28"/>
                  </a:cubicBezTo>
                  <a:cubicBezTo>
                    <a:pt x="72" y="28"/>
                    <a:pt x="66" y="10"/>
                    <a:pt x="58" y="12"/>
                  </a:cubicBezTo>
                  <a:cubicBezTo>
                    <a:pt x="45" y="15"/>
                    <a:pt x="48" y="27"/>
                    <a:pt x="48" y="27"/>
                  </a:cubicBezTo>
                  <a:cubicBezTo>
                    <a:pt x="48" y="27"/>
                    <a:pt x="38" y="22"/>
                    <a:pt x="31" y="29"/>
                  </a:cubicBezTo>
                  <a:cubicBezTo>
                    <a:pt x="26" y="35"/>
                    <a:pt x="34" y="52"/>
                    <a:pt x="34" y="52"/>
                  </a:cubicBezTo>
                  <a:cubicBezTo>
                    <a:pt x="34" y="52"/>
                    <a:pt x="18" y="43"/>
                    <a:pt x="9" y="54"/>
                  </a:cubicBezTo>
                  <a:cubicBezTo>
                    <a:pt x="0" y="66"/>
                    <a:pt x="18" y="74"/>
                    <a:pt x="18" y="74"/>
                  </a:cubicBezTo>
                  <a:cubicBezTo>
                    <a:pt x="18" y="74"/>
                    <a:pt x="8" y="61"/>
                    <a:pt x="13" y="56"/>
                  </a:cubicBezTo>
                  <a:cubicBezTo>
                    <a:pt x="18" y="50"/>
                    <a:pt x="41" y="58"/>
                    <a:pt x="41" y="58"/>
                  </a:cubicBezTo>
                  <a:cubicBezTo>
                    <a:pt x="41" y="58"/>
                    <a:pt x="32" y="41"/>
                    <a:pt x="36" y="34"/>
                  </a:cubicBezTo>
                  <a:cubicBezTo>
                    <a:pt x="41" y="26"/>
                    <a:pt x="55" y="35"/>
                    <a:pt x="55" y="35"/>
                  </a:cubicBezTo>
                  <a:cubicBezTo>
                    <a:pt x="55" y="35"/>
                    <a:pt x="48" y="22"/>
                    <a:pt x="57" y="18"/>
                  </a:cubicBezTo>
                  <a:cubicBezTo>
                    <a:pt x="61" y="16"/>
                    <a:pt x="73" y="36"/>
                    <a:pt x="73" y="36"/>
                  </a:cubicBezTo>
                  <a:cubicBezTo>
                    <a:pt x="73" y="36"/>
                    <a:pt x="83" y="7"/>
                    <a:pt x="97" y="10"/>
                  </a:cubicBezTo>
                  <a:cubicBezTo>
                    <a:pt x="111" y="14"/>
                    <a:pt x="104" y="28"/>
                    <a:pt x="104" y="28"/>
                  </a:cubicBezTo>
                  <a:cubicBezTo>
                    <a:pt x="104" y="28"/>
                    <a:pt x="129" y="13"/>
                    <a:pt x="141" y="17"/>
                  </a:cubicBezTo>
                  <a:cubicBezTo>
                    <a:pt x="152" y="21"/>
                    <a:pt x="143" y="39"/>
                    <a:pt x="143" y="39"/>
                  </a:cubicBezTo>
                  <a:cubicBezTo>
                    <a:pt x="143" y="39"/>
                    <a:pt x="159" y="28"/>
                    <a:pt x="167" y="31"/>
                  </a:cubicBezTo>
                  <a:cubicBezTo>
                    <a:pt x="174" y="36"/>
                    <a:pt x="167" y="48"/>
                    <a:pt x="167" y="48"/>
                  </a:cubicBezTo>
                  <a:cubicBezTo>
                    <a:pt x="167" y="48"/>
                    <a:pt x="179" y="44"/>
                    <a:pt x="183" y="48"/>
                  </a:cubicBezTo>
                  <a:cubicBezTo>
                    <a:pt x="187" y="51"/>
                    <a:pt x="181" y="56"/>
                    <a:pt x="181" y="56"/>
                  </a:cubicBezTo>
                  <a:cubicBezTo>
                    <a:pt x="182" y="58"/>
                    <a:pt x="182" y="58"/>
                    <a:pt x="182" y="58"/>
                  </a:cubicBezTo>
                  <a:cubicBezTo>
                    <a:pt x="182" y="58"/>
                    <a:pt x="192" y="51"/>
                    <a:pt x="187" y="46"/>
                  </a:cubicBezTo>
                  <a:cubicBezTo>
                    <a:pt x="182" y="41"/>
                    <a:pt x="173" y="44"/>
                    <a:pt x="173" y="44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50"/>
            <p:cNvSpPr>
              <a:spLocks/>
            </p:cNvSpPr>
            <p:nvPr/>
          </p:nvSpPr>
          <p:spPr bwMode="auto">
            <a:xfrm>
              <a:off x="1476" y="1350"/>
              <a:ext cx="410" cy="180"/>
            </a:xfrm>
            <a:custGeom>
              <a:avLst/>
              <a:gdLst>
                <a:gd name="T0" fmla="*/ 185 w 205"/>
                <a:gd name="T1" fmla="*/ 71 h 90"/>
                <a:gd name="T2" fmla="*/ 184 w 205"/>
                <a:gd name="T3" fmla="*/ 51 h 90"/>
                <a:gd name="T4" fmla="*/ 162 w 205"/>
                <a:gd name="T5" fmla="*/ 51 h 90"/>
                <a:gd name="T6" fmla="*/ 156 w 205"/>
                <a:gd name="T7" fmla="*/ 25 h 90"/>
                <a:gd name="T8" fmla="*/ 120 w 205"/>
                <a:gd name="T9" fmla="*/ 29 h 90"/>
                <a:gd name="T10" fmla="*/ 109 w 205"/>
                <a:gd name="T11" fmla="*/ 8 h 90"/>
                <a:gd name="T12" fmla="*/ 81 w 205"/>
                <a:gd name="T13" fmla="*/ 31 h 90"/>
                <a:gd name="T14" fmla="*/ 67 w 205"/>
                <a:gd name="T15" fmla="*/ 8 h 90"/>
                <a:gd name="T16" fmla="*/ 54 w 205"/>
                <a:gd name="T17" fmla="*/ 26 h 90"/>
                <a:gd name="T18" fmla="*/ 37 w 205"/>
                <a:gd name="T19" fmla="*/ 25 h 90"/>
                <a:gd name="T20" fmla="*/ 37 w 205"/>
                <a:gd name="T21" fmla="*/ 52 h 90"/>
                <a:gd name="T22" fmla="*/ 11 w 205"/>
                <a:gd name="T23" fmla="*/ 50 h 90"/>
                <a:gd name="T24" fmla="*/ 18 w 205"/>
                <a:gd name="T25" fmla="*/ 74 h 90"/>
                <a:gd name="T26" fmla="*/ 15 w 205"/>
                <a:gd name="T27" fmla="*/ 52 h 90"/>
                <a:gd name="T28" fmla="*/ 44 w 205"/>
                <a:gd name="T29" fmla="*/ 60 h 90"/>
                <a:gd name="T30" fmla="*/ 42 w 205"/>
                <a:gd name="T31" fmla="*/ 30 h 90"/>
                <a:gd name="T32" fmla="*/ 62 w 205"/>
                <a:gd name="T33" fmla="*/ 36 h 90"/>
                <a:gd name="T34" fmla="*/ 66 w 205"/>
                <a:gd name="T35" fmla="*/ 16 h 90"/>
                <a:gd name="T36" fmla="*/ 80 w 205"/>
                <a:gd name="T37" fmla="*/ 40 h 90"/>
                <a:gd name="T38" fmla="*/ 108 w 205"/>
                <a:gd name="T39" fmla="*/ 15 h 90"/>
                <a:gd name="T40" fmla="*/ 115 w 205"/>
                <a:gd name="T41" fmla="*/ 38 h 90"/>
                <a:gd name="T42" fmla="*/ 154 w 205"/>
                <a:gd name="T43" fmla="*/ 33 h 90"/>
                <a:gd name="T44" fmla="*/ 154 w 205"/>
                <a:gd name="T45" fmla="*/ 60 h 90"/>
                <a:gd name="T46" fmla="*/ 180 w 205"/>
                <a:gd name="T47" fmla="*/ 55 h 90"/>
                <a:gd name="T48" fmla="*/ 178 w 205"/>
                <a:gd name="T49" fmla="*/ 75 h 90"/>
                <a:gd name="T50" fmla="*/ 196 w 205"/>
                <a:gd name="T51" fmla="*/ 78 h 90"/>
                <a:gd name="T52" fmla="*/ 192 w 205"/>
                <a:gd name="T53" fmla="*/ 88 h 90"/>
                <a:gd name="T54" fmla="*/ 193 w 205"/>
                <a:gd name="T55" fmla="*/ 90 h 90"/>
                <a:gd name="T56" fmla="*/ 200 w 205"/>
                <a:gd name="T57" fmla="*/ 76 h 90"/>
                <a:gd name="T58" fmla="*/ 185 w 205"/>
                <a:gd name="T59" fmla="*/ 71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5" h="90">
                  <a:moveTo>
                    <a:pt x="185" y="71"/>
                  </a:moveTo>
                  <a:cubicBezTo>
                    <a:pt x="185" y="71"/>
                    <a:pt x="194" y="58"/>
                    <a:pt x="184" y="51"/>
                  </a:cubicBezTo>
                  <a:cubicBezTo>
                    <a:pt x="174" y="43"/>
                    <a:pt x="162" y="51"/>
                    <a:pt x="162" y="51"/>
                  </a:cubicBezTo>
                  <a:cubicBezTo>
                    <a:pt x="162" y="51"/>
                    <a:pt x="167" y="35"/>
                    <a:pt x="156" y="25"/>
                  </a:cubicBezTo>
                  <a:cubicBezTo>
                    <a:pt x="145" y="17"/>
                    <a:pt x="120" y="29"/>
                    <a:pt x="120" y="29"/>
                  </a:cubicBezTo>
                  <a:cubicBezTo>
                    <a:pt x="120" y="29"/>
                    <a:pt x="126" y="16"/>
                    <a:pt x="109" y="8"/>
                  </a:cubicBezTo>
                  <a:cubicBezTo>
                    <a:pt x="94" y="0"/>
                    <a:pt x="81" y="31"/>
                    <a:pt x="81" y="31"/>
                  </a:cubicBezTo>
                  <a:cubicBezTo>
                    <a:pt x="81" y="31"/>
                    <a:pt x="76" y="8"/>
                    <a:pt x="67" y="8"/>
                  </a:cubicBezTo>
                  <a:cubicBezTo>
                    <a:pt x="54" y="10"/>
                    <a:pt x="54" y="26"/>
                    <a:pt x="54" y="26"/>
                  </a:cubicBezTo>
                  <a:cubicBezTo>
                    <a:pt x="54" y="26"/>
                    <a:pt x="45" y="16"/>
                    <a:pt x="37" y="25"/>
                  </a:cubicBezTo>
                  <a:cubicBezTo>
                    <a:pt x="31" y="30"/>
                    <a:pt x="37" y="52"/>
                    <a:pt x="37" y="52"/>
                  </a:cubicBezTo>
                  <a:cubicBezTo>
                    <a:pt x="37" y="52"/>
                    <a:pt x="22" y="38"/>
                    <a:pt x="11" y="50"/>
                  </a:cubicBezTo>
                  <a:cubicBezTo>
                    <a:pt x="0" y="62"/>
                    <a:pt x="18" y="74"/>
                    <a:pt x="18" y="74"/>
                  </a:cubicBezTo>
                  <a:cubicBezTo>
                    <a:pt x="18" y="74"/>
                    <a:pt x="9" y="57"/>
                    <a:pt x="15" y="52"/>
                  </a:cubicBezTo>
                  <a:cubicBezTo>
                    <a:pt x="21" y="46"/>
                    <a:pt x="44" y="60"/>
                    <a:pt x="44" y="60"/>
                  </a:cubicBezTo>
                  <a:cubicBezTo>
                    <a:pt x="44" y="60"/>
                    <a:pt x="37" y="38"/>
                    <a:pt x="42" y="30"/>
                  </a:cubicBezTo>
                  <a:cubicBezTo>
                    <a:pt x="47" y="22"/>
                    <a:pt x="62" y="36"/>
                    <a:pt x="62" y="36"/>
                  </a:cubicBezTo>
                  <a:cubicBezTo>
                    <a:pt x="62" y="36"/>
                    <a:pt x="55" y="20"/>
                    <a:pt x="66" y="16"/>
                  </a:cubicBezTo>
                  <a:cubicBezTo>
                    <a:pt x="70" y="14"/>
                    <a:pt x="80" y="40"/>
                    <a:pt x="80" y="40"/>
                  </a:cubicBezTo>
                  <a:cubicBezTo>
                    <a:pt x="80" y="40"/>
                    <a:pt x="94" y="8"/>
                    <a:pt x="108" y="15"/>
                  </a:cubicBezTo>
                  <a:cubicBezTo>
                    <a:pt x="123" y="22"/>
                    <a:pt x="115" y="38"/>
                    <a:pt x="115" y="38"/>
                  </a:cubicBezTo>
                  <a:cubicBezTo>
                    <a:pt x="115" y="38"/>
                    <a:pt x="142" y="26"/>
                    <a:pt x="154" y="33"/>
                  </a:cubicBezTo>
                  <a:cubicBezTo>
                    <a:pt x="166" y="39"/>
                    <a:pt x="154" y="60"/>
                    <a:pt x="154" y="60"/>
                  </a:cubicBezTo>
                  <a:cubicBezTo>
                    <a:pt x="154" y="60"/>
                    <a:pt x="173" y="49"/>
                    <a:pt x="180" y="55"/>
                  </a:cubicBezTo>
                  <a:cubicBezTo>
                    <a:pt x="187" y="61"/>
                    <a:pt x="178" y="75"/>
                    <a:pt x="178" y="75"/>
                  </a:cubicBezTo>
                  <a:cubicBezTo>
                    <a:pt x="178" y="75"/>
                    <a:pt x="191" y="74"/>
                    <a:pt x="196" y="78"/>
                  </a:cubicBezTo>
                  <a:cubicBezTo>
                    <a:pt x="198" y="82"/>
                    <a:pt x="192" y="88"/>
                    <a:pt x="192" y="88"/>
                  </a:cubicBezTo>
                  <a:cubicBezTo>
                    <a:pt x="193" y="90"/>
                    <a:pt x="193" y="90"/>
                    <a:pt x="193" y="90"/>
                  </a:cubicBezTo>
                  <a:cubicBezTo>
                    <a:pt x="193" y="90"/>
                    <a:pt x="205" y="85"/>
                    <a:pt x="200" y="76"/>
                  </a:cubicBezTo>
                  <a:cubicBezTo>
                    <a:pt x="195" y="69"/>
                    <a:pt x="185" y="71"/>
                    <a:pt x="185" y="7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51"/>
            <p:cNvSpPr>
              <a:spLocks/>
            </p:cNvSpPr>
            <p:nvPr/>
          </p:nvSpPr>
          <p:spPr bwMode="auto">
            <a:xfrm>
              <a:off x="1339" y="1552"/>
              <a:ext cx="187" cy="144"/>
            </a:xfrm>
            <a:custGeom>
              <a:avLst/>
              <a:gdLst>
                <a:gd name="T0" fmla="*/ 90 w 94"/>
                <a:gd name="T1" fmla="*/ 10 h 72"/>
                <a:gd name="T2" fmla="*/ 82 w 94"/>
                <a:gd name="T3" fmla="*/ 13 h 72"/>
                <a:gd name="T4" fmla="*/ 74 w 94"/>
                <a:gd name="T5" fmla="*/ 3 h 72"/>
                <a:gd name="T6" fmla="*/ 65 w 94"/>
                <a:gd name="T7" fmla="*/ 10 h 72"/>
                <a:gd name="T8" fmla="*/ 54 w 94"/>
                <a:gd name="T9" fmla="*/ 1 h 72"/>
                <a:gd name="T10" fmla="*/ 40 w 94"/>
                <a:gd name="T11" fmla="*/ 15 h 72"/>
                <a:gd name="T12" fmla="*/ 28 w 94"/>
                <a:gd name="T13" fmla="*/ 8 h 72"/>
                <a:gd name="T14" fmla="*/ 24 w 94"/>
                <a:gd name="T15" fmla="*/ 30 h 72"/>
                <a:gd name="T16" fmla="*/ 11 w 94"/>
                <a:gd name="T17" fmla="*/ 23 h 72"/>
                <a:gd name="T18" fmla="*/ 11 w 94"/>
                <a:gd name="T19" fmla="*/ 35 h 72"/>
                <a:gd name="T20" fmla="*/ 3 w 94"/>
                <a:gd name="T21" fmla="*/ 41 h 72"/>
                <a:gd name="T22" fmla="*/ 13 w 94"/>
                <a:gd name="T23" fmla="*/ 54 h 72"/>
                <a:gd name="T24" fmla="*/ 1 w 94"/>
                <a:gd name="T25" fmla="*/ 63 h 72"/>
                <a:gd name="T26" fmla="*/ 12 w 94"/>
                <a:gd name="T27" fmla="*/ 72 h 72"/>
                <a:gd name="T28" fmla="*/ 4 w 94"/>
                <a:gd name="T29" fmla="*/ 62 h 72"/>
                <a:gd name="T30" fmla="*/ 18 w 94"/>
                <a:gd name="T31" fmla="*/ 56 h 72"/>
                <a:gd name="T32" fmla="*/ 7 w 94"/>
                <a:gd name="T33" fmla="*/ 42 h 72"/>
                <a:gd name="T34" fmla="*/ 17 w 94"/>
                <a:gd name="T35" fmla="*/ 38 h 72"/>
                <a:gd name="T36" fmla="*/ 13 w 94"/>
                <a:gd name="T37" fmla="*/ 27 h 72"/>
                <a:gd name="T38" fmla="*/ 27 w 94"/>
                <a:gd name="T39" fmla="*/ 34 h 72"/>
                <a:gd name="T40" fmla="*/ 30 w 94"/>
                <a:gd name="T41" fmla="*/ 12 h 72"/>
                <a:gd name="T42" fmla="*/ 41 w 94"/>
                <a:gd name="T43" fmla="*/ 21 h 72"/>
                <a:gd name="T44" fmla="*/ 56 w 94"/>
                <a:gd name="T45" fmla="*/ 5 h 72"/>
                <a:gd name="T46" fmla="*/ 65 w 94"/>
                <a:gd name="T47" fmla="*/ 18 h 72"/>
                <a:gd name="T48" fmla="*/ 74 w 94"/>
                <a:gd name="T49" fmla="*/ 6 h 72"/>
                <a:gd name="T50" fmla="*/ 80 w 94"/>
                <a:gd name="T51" fmla="*/ 17 h 72"/>
                <a:gd name="T52" fmla="*/ 89 w 94"/>
                <a:gd name="T53" fmla="*/ 12 h 72"/>
                <a:gd name="T54" fmla="*/ 91 w 94"/>
                <a:gd name="T55" fmla="*/ 18 h 72"/>
                <a:gd name="T56" fmla="*/ 91 w 94"/>
                <a:gd name="T57" fmla="*/ 19 h 72"/>
                <a:gd name="T58" fmla="*/ 90 w 94"/>
                <a:gd name="T59" fmla="*/ 1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4" h="72">
                  <a:moveTo>
                    <a:pt x="90" y="10"/>
                  </a:moveTo>
                  <a:cubicBezTo>
                    <a:pt x="85" y="8"/>
                    <a:pt x="82" y="13"/>
                    <a:pt x="82" y="13"/>
                  </a:cubicBezTo>
                  <a:cubicBezTo>
                    <a:pt x="82" y="13"/>
                    <a:pt x="81" y="3"/>
                    <a:pt x="74" y="3"/>
                  </a:cubicBezTo>
                  <a:cubicBezTo>
                    <a:pt x="68" y="3"/>
                    <a:pt x="65" y="10"/>
                    <a:pt x="65" y="10"/>
                  </a:cubicBezTo>
                  <a:cubicBezTo>
                    <a:pt x="65" y="10"/>
                    <a:pt x="62" y="1"/>
                    <a:pt x="54" y="1"/>
                  </a:cubicBezTo>
                  <a:cubicBezTo>
                    <a:pt x="47" y="0"/>
                    <a:pt x="40" y="15"/>
                    <a:pt x="40" y="15"/>
                  </a:cubicBezTo>
                  <a:cubicBezTo>
                    <a:pt x="40" y="15"/>
                    <a:pt x="38" y="6"/>
                    <a:pt x="28" y="8"/>
                  </a:cubicBezTo>
                  <a:cubicBezTo>
                    <a:pt x="19" y="10"/>
                    <a:pt x="24" y="30"/>
                    <a:pt x="24" y="30"/>
                  </a:cubicBezTo>
                  <a:cubicBezTo>
                    <a:pt x="24" y="30"/>
                    <a:pt x="15" y="20"/>
                    <a:pt x="11" y="23"/>
                  </a:cubicBezTo>
                  <a:cubicBezTo>
                    <a:pt x="5" y="29"/>
                    <a:pt x="11" y="35"/>
                    <a:pt x="11" y="35"/>
                  </a:cubicBezTo>
                  <a:cubicBezTo>
                    <a:pt x="11" y="35"/>
                    <a:pt x="5" y="35"/>
                    <a:pt x="3" y="41"/>
                  </a:cubicBezTo>
                  <a:cubicBezTo>
                    <a:pt x="3" y="46"/>
                    <a:pt x="13" y="54"/>
                    <a:pt x="13" y="54"/>
                  </a:cubicBezTo>
                  <a:cubicBezTo>
                    <a:pt x="13" y="54"/>
                    <a:pt x="1" y="53"/>
                    <a:pt x="1" y="63"/>
                  </a:cubicBezTo>
                  <a:cubicBezTo>
                    <a:pt x="0" y="71"/>
                    <a:pt x="12" y="72"/>
                    <a:pt x="12" y="72"/>
                  </a:cubicBezTo>
                  <a:cubicBezTo>
                    <a:pt x="12" y="72"/>
                    <a:pt x="3" y="67"/>
                    <a:pt x="4" y="62"/>
                  </a:cubicBezTo>
                  <a:cubicBezTo>
                    <a:pt x="4" y="57"/>
                    <a:pt x="18" y="56"/>
                    <a:pt x="18" y="56"/>
                  </a:cubicBezTo>
                  <a:cubicBezTo>
                    <a:pt x="18" y="56"/>
                    <a:pt x="8" y="48"/>
                    <a:pt x="7" y="42"/>
                  </a:cubicBezTo>
                  <a:cubicBezTo>
                    <a:pt x="7" y="37"/>
                    <a:pt x="17" y="38"/>
                    <a:pt x="17" y="38"/>
                  </a:cubicBezTo>
                  <a:cubicBezTo>
                    <a:pt x="17" y="38"/>
                    <a:pt x="10" y="33"/>
                    <a:pt x="13" y="27"/>
                  </a:cubicBezTo>
                  <a:cubicBezTo>
                    <a:pt x="14" y="25"/>
                    <a:pt x="27" y="34"/>
                    <a:pt x="27" y="34"/>
                  </a:cubicBezTo>
                  <a:cubicBezTo>
                    <a:pt x="27" y="34"/>
                    <a:pt x="22" y="13"/>
                    <a:pt x="30" y="12"/>
                  </a:cubicBezTo>
                  <a:cubicBezTo>
                    <a:pt x="39" y="10"/>
                    <a:pt x="41" y="21"/>
                    <a:pt x="41" y="21"/>
                  </a:cubicBezTo>
                  <a:cubicBezTo>
                    <a:pt x="41" y="21"/>
                    <a:pt x="49" y="5"/>
                    <a:pt x="56" y="5"/>
                  </a:cubicBezTo>
                  <a:cubicBezTo>
                    <a:pt x="63" y="4"/>
                    <a:pt x="65" y="18"/>
                    <a:pt x="65" y="18"/>
                  </a:cubicBezTo>
                  <a:cubicBezTo>
                    <a:pt x="65" y="18"/>
                    <a:pt x="69" y="6"/>
                    <a:pt x="74" y="6"/>
                  </a:cubicBezTo>
                  <a:cubicBezTo>
                    <a:pt x="80" y="7"/>
                    <a:pt x="80" y="17"/>
                    <a:pt x="80" y="17"/>
                  </a:cubicBezTo>
                  <a:cubicBezTo>
                    <a:pt x="80" y="17"/>
                    <a:pt x="85" y="11"/>
                    <a:pt x="89" y="12"/>
                  </a:cubicBezTo>
                  <a:cubicBezTo>
                    <a:pt x="91" y="13"/>
                    <a:pt x="91" y="18"/>
                    <a:pt x="91" y="18"/>
                  </a:cubicBezTo>
                  <a:cubicBezTo>
                    <a:pt x="91" y="19"/>
                    <a:pt x="91" y="19"/>
                    <a:pt x="91" y="19"/>
                  </a:cubicBezTo>
                  <a:cubicBezTo>
                    <a:pt x="91" y="19"/>
                    <a:pt x="94" y="12"/>
                    <a:pt x="90" y="1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52"/>
            <p:cNvSpPr>
              <a:spLocks/>
            </p:cNvSpPr>
            <p:nvPr/>
          </p:nvSpPr>
          <p:spPr bwMode="auto">
            <a:xfrm>
              <a:off x="689" y="1738"/>
              <a:ext cx="304" cy="148"/>
            </a:xfrm>
            <a:custGeom>
              <a:avLst/>
              <a:gdLst>
                <a:gd name="T0" fmla="*/ 136 w 152"/>
                <a:gd name="T1" fmla="*/ 37 h 74"/>
                <a:gd name="T2" fmla="*/ 132 w 152"/>
                <a:gd name="T3" fmla="*/ 21 h 74"/>
                <a:gd name="T4" fmla="*/ 117 w 152"/>
                <a:gd name="T5" fmla="*/ 26 h 74"/>
                <a:gd name="T6" fmla="*/ 108 w 152"/>
                <a:gd name="T7" fmla="*/ 7 h 74"/>
                <a:gd name="T8" fmla="*/ 83 w 152"/>
                <a:gd name="T9" fmla="*/ 18 h 74"/>
                <a:gd name="T10" fmla="*/ 72 w 152"/>
                <a:gd name="T11" fmla="*/ 3 h 74"/>
                <a:gd name="T12" fmla="*/ 54 w 152"/>
                <a:gd name="T13" fmla="*/ 28 h 74"/>
                <a:gd name="T14" fmla="*/ 40 w 152"/>
                <a:gd name="T15" fmla="*/ 13 h 74"/>
                <a:gd name="T16" fmla="*/ 34 w 152"/>
                <a:gd name="T17" fmla="*/ 28 h 74"/>
                <a:gd name="T18" fmla="*/ 22 w 152"/>
                <a:gd name="T19" fmla="*/ 31 h 74"/>
                <a:gd name="T20" fmla="*/ 25 w 152"/>
                <a:gd name="T21" fmla="*/ 52 h 74"/>
                <a:gd name="T22" fmla="*/ 6 w 152"/>
                <a:gd name="T23" fmla="*/ 56 h 74"/>
                <a:gd name="T24" fmla="*/ 14 w 152"/>
                <a:gd name="T25" fmla="*/ 74 h 74"/>
                <a:gd name="T26" fmla="*/ 9 w 152"/>
                <a:gd name="T27" fmla="*/ 56 h 74"/>
                <a:gd name="T28" fmla="*/ 31 w 152"/>
                <a:gd name="T29" fmla="*/ 57 h 74"/>
                <a:gd name="T30" fmla="*/ 26 w 152"/>
                <a:gd name="T31" fmla="*/ 35 h 74"/>
                <a:gd name="T32" fmla="*/ 41 w 152"/>
                <a:gd name="T33" fmla="*/ 35 h 74"/>
                <a:gd name="T34" fmla="*/ 42 w 152"/>
                <a:gd name="T35" fmla="*/ 18 h 74"/>
                <a:gd name="T36" fmla="*/ 55 w 152"/>
                <a:gd name="T37" fmla="*/ 35 h 74"/>
                <a:gd name="T38" fmla="*/ 72 w 152"/>
                <a:gd name="T39" fmla="*/ 9 h 74"/>
                <a:gd name="T40" fmla="*/ 81 w 152"/>
                <a:gd name="T41" fmla="*/ 26 h 74"/>
                <a:gd name="T42" fmla="*/ 108 w 152"/>
                <a:gd name="T43" fmla="*/ 13 h 74"/>
                <a:gd name="T44" fmla="*/ 112 w 152"/>
                <a:gd name="T45" fmla="*/ 35 h 74"/>
                <a:gd name="T46" fmla="*/ 130 w 152"/>
                <a:gd name="T47" fmla="*/ 25 h 74"/>
                <a:gd name="T48" fmla="*/ 132 w 152"/>
                <a:gd name="T49" fmla="*/ 41 h 74"/>
                <a:gd name="T50" fmla="*/ 145 w 152"/>
                <a:gd name="T51" fmla="*/ 40 h 74"/>
                <a:gd name="T52" fmla="*/ 143 w 152"/>
                <a:gd name="T53" fmla="*/ 48 h 74"/>
                <a:gd name="T54" fmla="*/ 144 w 152"/>
                <a:gd name="T55" fmla="*/ 51 h 74"/>
                <a:gd name="T56" fmla="*/ 148 w 152"/>
                <a:gd name="T57" fmla="*/ 38 h 74"/>
                <a:gd name="T58" fmla="*/ 136 w 152"/>
                <a:gd name="T59" fmla="*/ 37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2" h="74">
                  <a:moveTo>
                    <a:pt x="136" y="37"/>
                  </a:moveTo>
                  <a:cubicBezTo>
                    <a:pt x="136" y="37"/>
                    <a:pt x="141" y="25"/>
                    <a:pt x="132" y="21"/>
                  </a:cubicBezTo>
                  <a:cubicBezTo>
                    <a:pt x="123" y="17"/>
                    <a:pt x="117" y="26"/>
                    <a:pt x="117" y="26"/>
                  </a:cubicBezTo>
                  <a:cubicBezTo>
                    <a:pt x="117" y="26"/>
                    <a:pt x="118" y="11"/>
                    <a:pt x="108" y="7"/>
                  </a:cubicBezTo>
                  <a:cubicBezTo>
                    <a:pt x="99" y="2"/>
                    <a:pt x="83" y="18"/>
                    <a:pt x="83" y="18"/>
                  </a:cubicBezTo>
                  <a:cubicBezTo>
                    <a:pt x="83" y="18"/>
                    <a:pt x="85" y="6"/>
                    <a:pt x="72" y="3"/>
                  </a:cubicBezTo>
                  <a:cubicBezTo>
                    <a:pt x="59" y="0"/>
                    <a:pt x="54" y="28"/>
                    <a:pt x="54" y="28"/>
                  </a:cubicBezTo>
                  <a:cubicBezTo>
                    <a:pt x="54" y="28"/>
                    <a:pt x="48" y="9"/>
                    <a:pt x="40" y="13"/>
                  </a:cubicBezTo>
                  <a:cubicBezTo>
                    <a:pt x="31" y="17"/>
                    <a:pt x="34" y="28"/>
                    <a:pt x="34" y="28"/>
                  </a:cubicBezTo>
                  <a:cubicBezTo>
                    <a:pt x="34" y="28"/>
                    <a:pt x="26" y="23"/>
                    <a:pt x="22" y="31"/>
                  </a:cubicBezTo>
                  <a:cubicBezTo>
                    <a:pt x="18" y="37"/>
                    <a:pt x="25" y="52"/>
                    <a:pt x="25" y="52"/>
                  </a:cubicBezTo>
                  <a:cubicBezTo>
                    <a:pt x="25" y="52"/>
                    <a:pt x="12" y="46"/>
                    <a:pt x="6" y="56"/>
                  </a:cubicBezTo>
                  <a:cubicBezTo>
                    <a:pt x="0" y="68"/>
                    <a:pt x="14" y="74"/>
                    <a:pt x="14" y="74"/>
                  </a:cubicBezTo>
                  <a:cubicBezTo>
                    <a:pt x="14" y="74"/>
                    <a:pt x="5" y="63"/>
                    <a:pt x="9" y="56"/>
                  </a:cubicBezTo>
                  <a:cubicBezTo>
                    <a:pt x="13" y="51"/>
                    <a:pt x="31" y="57"/>
                    <a:pt x="31" y="57"/>
                  </a:cubicBezTo>
                  <a:cubicBezTo>
                    <a:pt x="31" y="57"/>
                    <a:pt x="23" y="42"/>
                    <a:pt x="26" y="35"/>
                  </a:cubicBezTo>
                  <a:cubicBezTo>
                    <a:pt x="28" y="27"/>
                    <a:pt x="41" y="35"/>
                    <a:pt x="41" y="35"/>
                  </a:cubicBezTo>
                  <a:cubicBezTo>
                    <a:pt x="41" y="35"/>
                    <a:pt x="34" y="24"/>
                    <a:pt x="42" y="18"/>
                  </a:cubicBezTo>
                  <a:cubicBezTo>
                    <a:pt x="44" y="16"/>
                    <a:pt x="55" y="35"/>
                    <a:pt x="55" y="35"/>
                  </a:cubicBezTo>
                  <a:cubicBezTo>
                    <a:pt x="55" y="35"/>
                    <a:pt x="60" y="6"/>
                    <a:pt x="72" y="9"/>
                  </a:cubicBezTo>
                  <a:cubicBezTo>
                    <a:pt x="82" y="12"/>
                    <a:pt x="81" y="26"/>
                    <a:pt x="81" y="26"/>
                  </a:cubicBezTo>
                  <a:cubicBezTo>
                    <a:pt x="81" y="26"/>
                    <a:pt x="98" y="10"/>
                    <a:pt x="108" y="13"/>
                  </a:cubicBezTo>
                  <a:cubicBezTo>
                    <a:pt x="118" y="16"/>
                    <a:pt x="112" y="35"/>
                    <a:pt x="112" y="35"/>
                  </a:cubicBezTo>
                  <a:cubicBezTo>
                    <a:pt x="112" y="35"/>
                    <a:pt x="124" y="22"/>
                    <a:pt x="130" y="25"/>
                  </a:cubicBezTo>
                  <a:cubicBezTo>
                    <a:pt x="136" y="29"/>
                    <a:pt x="132" y="41"/>
                    <a:pt x="132" y="41"/>
                  </a:cubicBezTo>
                  <a:cubicBezTo>
                    <a:pt x="132" y="41"/>
                    <a:pt x="141" y="38"/>
                    <a:pt x="145" y="40"/>
                  </a:cubicBezTo>
                  <a:cubicBezTo>
                    <a:pt x="148" y="43"/>
                    <a:pt x="143" y="48"/>
                    <a:pt x="143" y="48"/>
                  </a:cubicBezTo>
                  <a:cubicBezTo>
                    <a:pt x="144" y="51"/>
                    <a:pt x="144" y="51"/>
                    <a:pt x="144" y="51"/>
                  </a:cubicBezTo>
                  <a:cubicBezTo>
                    <a:pt x="144" y="51"/>
                    <a:pt x="152" y="43"/>
                    <a:pt x="148" y="38"/>
                  </a:cubicBezTo>
                  <a:cubicBezTo>
                    <a:pt x="143" y="33"/>
                    <a:pt x="136" y="37"/>
                    <a:pt x="136" y="3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3"/>
            <p:cNvSpPr>
              <a:spLocks/>
            </p:cNvSpPr>
            <p:nvPr/>
          </p:nvSpPr>
          <p:spPr bwMode="auto">
            <a:xfrm>
              <a:off x="55" y="1856"/>
              <a:ext cx="236" cy="352"/>
            </a:xfrm>
            <a:custGeom>
              <a:avLst/>
              <a:gdLst>
                <a:gd name="T0" fmla="*/ 107 w 118"/>
                <a:gd name="T1" fmla="*/ 1 h 176"/>
                <a:gd name="T2" fmla="*/ 98 w 118"/>
                <a:gd name="T3" fmla="*/ 13 h 176"/>
                <a:gd name="T4" fmla="*/ 79 w 118"/>
                <a:gd name="T5" fmla="*/ 7 h 176"/>
                <a:gd name="T6" fmla="*/ 72 w 118"/>
                <a:gd name="T7" fmla="*/ 26 h 176"/>
                <a:gd name="T8" fmla="*/ 46 w 118"/>
                <a:gd name="T9" fmla="*/ 22 h 176"/>
                <a:gd name="T10" fmla="*/ 39 w 118"/>
                <a:gd name="T11" fmla="*/ 56 h 176"/>
                <a:gd name="T12" fmla="*/ 16 w 118"/>
                <a:gd name="T13" fmla="*/ 58 h 176"/>
                <a:gd name="T14" fmla="*/ 28 w 118"/>
                <a:gd name="T15" fmla="*/ 93 h 176"/>
                <a:gd name="T16" fmla="*/ 3 w 118"/>
                <a:gd name="T17" fmla="*/ 97 h 176"/>
                <a:gd name="T18" fmla="*/ 15 w 118"/>
                <a:gd name="T19" fmla="*/ 114 h 176"/>
                <a:gd name="T20" fmla="*/ 8 w 118"/>
                <a:gd name="T21" fmla="*/ 130 h 176"/>
                <a:gd name="T22" fmla="*/ 33 w 118"/>
                <a:gd name="T23" fmla="*/ 139 h 176"/>
                <a:gd name="T24" fmla="*/ 23 w 118"/>
                <a:gd name="T25" fmla="*/ 163 h 176"/>
                <a:gd name="T26" fmla="*/ 48 w 118"/>
                <a:gd name="T27" fmla="*/ 165 h 176"/>
                <a:gd name="T28" fmla="*/ 27 w 118"/>
                <a:gd name="T29" fmla="*/ 159 h 176"/>
                <a:gd name="T30" fmla="*/ 43 w 118"/>
                <a:gd name="T31" fmla="*/ 137 h 176"/>
                <a:gd name="T32" fmla="*/ 15 w 118"/>
                <a:gd name="T33" fmla="*/ 127 h 176"/>
                <a:gd name="T34" fmla="*/ 26 w 118"/>
                <a:gd name="T35" fmla="*/ 111 h 176"/>
                <a:gd name="T36" fmla="*/ 10 w 118"/>
                <a:gd name="T37" fmla="*/ 101 h 176"/>
                <a:gd name="T38" fmla="*/ 36 w 118"/>
                <a:gd name="T39" fmla="*/ 96 h 176"/>
                <a:gd name="T40" fmla="*/ 22 w 118"/>
                <a:gd name="T41" fmla="*/ 62 h 176"/>
                <a:gd name="T42" fmla="*/ 45 w 118"/>
                <a:gd name="T43" fmla="*/ 64 h 176"/>
                <a:gd name="T44" fmla="*/ 53 w 118"/>
                <a:gd name="T45" fmla="*/ 27 h 176"/>
                <a:gd name="T46" fmla="*/ 78 w 118"/>
                <a:gd name="T47" fmla="*/ 37 h 176"/>
                <a:gd name="T48" fmla="*/ 81 w 118"/>
                <a:gd name="T49" fmla="*/ 11 h 176"/>
                <a:gd name="T50" fmla="*/ 100 w 118"/>
                <a:gd name="T51" fmla="*/ 21 h 176"/>
                <a:gd name="T52" fmla="*/ 108 w 118"/>
                <a:gd name="T53" fmla="*/ 6 h 176"/>
                <a:gd name="T54" fmla="*/ 115 w 118"/>
                <a:gd name="T55" fmla="*/ 13 h 176"/>
                <a:gd name="T56" fmla="*/ 118 w 118"/>
                <a:gd name="T57" fmla="*/ 13 h 176"/>
                <a:gd name="T58" fmla="*/ 107 w 118"/>
                <a:gd name="T59" fmla="*/ 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8" h="176">
                  <a:moveTo>
                    <a:pt x="107" y="1"/>
                  </a:moveTo>
                  <a:cubicBezTo>
                    <a:pt x="99" y="3"/>
                    <a:pt x="98" y="13"/>
                    <a:pt x="98" y="13"/>
                  </a:cubicBezTo>
                  <a:cubicBezTo>
                    <a:pt x="98" y="13"/>
                    <a:pt x="88" y="0"/>
                    <a:pt x="79" y="7"/>
                  </a:cubicBezTo>
                  <a:cubicBezTo>
                    <a:pt x="69" y="13"/>
                    <a:pt x="72" y="26"/>
                    <a:pt x="72" y="26"/>
                  </a:cubicBezTo>
                  <a:cubicBezTo>
                    <a:pt x="72" y="26"/>
                    <a:pt x="59" y="16"/>
                    <a:pt x="46" y="22"/>
                  </a:cubicBezTo>
                  <a:cubicBezTo>
                    <a:pt x="35" y="30"/>
                    <a:pt x="39" y="56"/>
                    <a:pt x="39" y="56"/>
                  </a:cubicBezTo>
                  <a:cubicBezTo>
                    <a:pt x="39" y="56"/>
                    <a:pt x="28" y="46"/>
                    <a:pt x="16" y="58"/>
                  </a:cubicBezTo>
                  <a:cubicBezTo>
                    <a:pt x="4" y="70"/>
                    <a:pt x="28" y="93"/>
                    <a:pt x="28" y="93"/>
                  </a:cubicBezTo>
                  <a:cubicBezTo>
                    <a:pt x="28" y="93"/>
                    <a:pt x="5" y="88"/>
                    <a:pt x="3" y="97"/>
                  </a:cubicBezTo>
                  <a:cubicBezTo>
                    <a:pt x="0" y="109"/>
                    <a:pt x="15" y="114"/>
                    <a:pt x="15" y="114"/>
                  </a:cubicBezTo>
                  <a:cubicBezTo>
                    <a:pt x="15" y="114"/>
                    <a:pt x="3" y="119"/>
                    <a:pt x="8" y="130"/>
                  </a:cubicBezTo>
                  <a:cubicBezTo>
                    <a:pt x="12" y="137"/>
                    <a:pt x="33" y="139"/>
                    <a:pt x="33" y="139"/>
                  </a:cubicBezTo>
                  <a:cubicBezTo>
                    <a:pt x="33" y="139"/>
                    <a:pt x="16" y="148"/>
                    <a:pt x="23" y="163"/>
                  </a:cubicBezTo>
                  <a:cubicBezTo>
                    <a:pt x="31" y="176"/>
                    <a:pt x="48" y="165"/>
                    <a:pt x="48" y="165"/>
                  </a:cubicBezTo>
                  <a:cubicBezTo>
                    <a:pt x="48" y="165"/>
                    <a:pt x="30" y="167"/>
                    <a:pt x="27" y="159"/>
                  </a:cubicBezTo>
                  <a:cubicBezTo>
                    <a:pt x="23" y="151"/>
                    <a:pt x="43" y="137"/>
                    <a:pt x="43" y="137"/>
                  </a:cubicBezTo>
                  <a:cubicBezTo>
                    <a:pt x="43" y="137"/>
                    <a:pt x="21" y="134"/>
                    <a:pt x="15" y="127"/>
                  </a:cubicBezTo>
                  <a:cubicBezTo>
                    <a:pt x="9" y="119"/>
                    <a:pt x="26" y="111"/>
                    <a:pt x="26" y="111"/>
                  </a:cubicBezTo>
                  <a:cubicBezTo>
                    <a:pt x="26" y="111"/>
                    <a:pt x="10" y="111"/>
                    <a:pt x="10" y="101"/>
                  </a:cubicBezTo>
                  <a:cubicBezTo>
                    <a:pt x="9" y="96"/>
                    <a:pt x="36" y="96"/>
                    <a:pt x="36" y="96"/>
                  </a:cubicBezTo>
                  <a:cubicBezTo>
                    <a:pt x="36" y="96"/>
                    <a:pt x="11" y="72"/>
                    <a:pt x="22" y="62"/>
                  </a:cubicBezTo>
                  <a:cubicBezTo>
                    <a:pt x="33" y="51"/>
                    <a:pt x="45" y="64"/>
                    <a:pt x="45" y="64"/>
                  </a:cubicBezTo>
                  <a:cubicBezTo>
                    <a:pt x="45" y="64"/>
                    <a:pt x="42" y="35"/>
                    <a:pt x="53" y="27"/>
                  </a:cubicBezTo>
                  <a:cubicBezTo>
                    <a:pt x="62" y="19"/>
                    <a:pt x="78" y="37"/>
                    <a:pt x="78" y="37"/>
                  </a:cubicBezTo>
                  <a:cubicBezTo>
                    <a:pt x="78" y="37"/>
                    <a:pt x="73" y="16"/>
                    <a:pt x="81" y="11"/>
                  </a:cubicBezTo>
                  <a:cubicBezTo>
                    <a:pt x="89" y="7"/>
                    <a:pt x="100" y="21"/>
                    <a:pt x="100" y="21"/>
                  </a:cubicBezTo>
                  <a:cubicBezTo>
                    <a:pt x="100" y="21"/>
                    <a:pt x="103" y="8"/>
                    <a:pt x="108" y="6"/>
                  </a:cubicBezTo>
                  <a:cubicBezTo>
                    <a:pt x="112" y="5"/>
                    <a:pt x="115" y="13"/>
                    <a:pt x="115" y="13"/>
                  </a:cubicBezTo>
                  <a:cubicBezTo>
                    <a:pt x="118" y="13"/>
                    <a:pt x="118" y="13"/>
                    <a:pt x="118" y="13"/>
                  </a:cubicBezTo>
                  <a:cubicBezTo>
                    <a:pt x="118" y="13"/>
                    <a:pt x="117" y="0"/>
                    <a:pt x="107" y="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54"/>
            <p:cNvSpPr>
              <a:spLocks/>
            </p:cNvSpPr>
            <p:nvPr/>
          </p:nvSpPr>
          <p:spPr bwMode="auto">
            <a:xfrm>
              <a:off x="203" y="1896"/>
              <a:ext cx="194" cy="72"/>
            </a:xfrm>
            <a:custGeom>
              <a:avLst/>
              <a:gdLst>
                <a:gd name="T0" fmla="*/ 79 w 97"/>
                <a:gd name="T1" fmla="*/ 23 h 36"/>
                <a:gd name="T2" fmla="*/ 65 w 97"/>
                <a:gd name="T3" fmla="*/ 0 h 36"/>
                <a:gd name="T4" fmla="*/ 52 w 97"/>
                <a:gd name="T5" fmla="*/ 12 h 36"/>
                <a:gd name="T6" fmla="*/ 42 w 97"/>
                <a:gd name="T7" fmla="*/ 2 h 36"/>
                <a:gd name="T8" fmla="*/ 31 w 97"/>
                <a:gd name="T9" fmla="*/ 25 h 36"/>
                <a:gd name="T10" fmla="*/ 7 w 97"/>
                <a:gd name="T11" fmla="*/ 16 h 36"/>
                <a:gd name="T12" fmla="*/ 8 w 97"/>
                <a:gd name="T13" fmla="*/ 34 h 36"/>
                <a:gd name="T14" fmla="*/ 13 w 97"/>
                <a:gd name="T15" fmla="*/ 16 h 36"/>
                <a:gd name="T16" fmla="*/ 32 w 97"/>
                <a:gd name="T17" fmla="*/ 31 h 36"/>
                <a:gd name="T18" fmla="*/ 41 w 97"/>
                <a:gd name="T19" fmla="*/ 7 h 36"/>
                <a:gd name="T20" fmla="*/ 53 w 97"/>
                <a:gd name="T21" fmla="*/ 18 h 36"/>
                <a:gd name="T22" fmla="*/ 66 w 97"/>
                <a:gd name="T23" fmla="*/ 4 h 36"/>
                <a:gd name="T24" fmla="*/ 76 w 97"/>
                <a:gd name="T25" fmla="*/ 29 h 36"/>
                <a:gd name="T26" fmla="*/ 97 w 97"/>
                <a:gd name="T27" fmla="*/ 16 h 36"/>
                <a:gd name="T28" fmla="*/ 79 w 97"/>
                <a:gd name="T29" fmla="*/ 23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" h="36">
                  <a:moveTo>
                    <a:pt x="79" y="23"/>
                  </a:moveTo>
                  <a:cubicBezTo>
                    <a:pt x="82" y="12"/>
                    <a:pt x="79" y="1"/>
                    <a:pt x="65" y="0"/>
                  </a:cubicBezTo>
                  <a:cubicBezTo>
                    <a:pt x="55" y="0"/>
                    <a:pt x="52" y="12"/>
                    <a:pt x="52" y="12"/>
                  </a:cubicBezTo>
                  <a:cubicBezTo>
                    <a:pt x="52" y="12"/>
                    <a:pt x="51" y="3"/>
                    <a:pt x="42" y="2"/>
                  </a:cubicBezTo>
                  <a:cubicBezTo>
                    <a:pt x="31" y="2"/>
                    <a:pt x="29" y="13"/>
                    <a:pt x="31" y="25"/>
                  </a:cubicBezTo>
                  <a:cubicBezTo>
                    <a:pt x="29" y="11"/>
                    <a:pt x="14" y="8"/>
                    <a:pt x="7" y="16"/>
                  </a:cubicBezTo>
                  <a:cubicBezTo>
                    <a:pt x="0" y="23"/>
                    <a:pt x="4" y="36"/>
                    <a:pt x="8" y="34"/>
                  </a:cubicBezTo>
                  <a:cubicBezTo>
                    <a:pt x="8" y="31"/>
                    <a:pt x="1" y="24"/>
                    <a:pt x="13" y="16"/>
                  </a:cubicBezTo>
                  <a:cubicBezTo>
                    <a:pt x="23" y="10"/>
                    <a:pt x="32" y="31"/>
                    <a:pt x="32" y="31"/>
                  </a:cubicBezTo>
                  <a:cubicBezTo>
                    <a:pt x="32" y="31"/>
                    <a:pt x="30" y="10"/>
                    <a:pt x="41" y="7"/>
                  </a:cubicBezTo>
                  <a:cubicBezTo>
                    <a:pt x="48" y="6"/>
                    <a:pt x="53" y="18"/>
                    <a:pt x="53" y="18"/>
                  </a:cubicBezTo>
                  <a:cubicBezTo>
                    <a:pt x="53" y="18"/>
                    <a:pt x="56" y="4"/>
                    <a:pt x="66" y="4"/>
                  </a:cubicBezTo>
                  <a:cubicBezTo>
                    <a:pt x="81" y="3"/>
                    <a:pt x="76" y="29"/>
                    <a:pt x="76" y="29"/>
                  </a:cubicBezTo>
                  <a:cubicBezTo>
                    <a:pt x="76" y="29"/>
                    <a:pt x="87" y="17"/>
                    <a:pt x="97" y="16"/>
                  </a:cubicBezTo>
                  <a:cubicBezTo>
                    <a:pt x="90" y="13"/>
                    <a:pt x="85" y="16"/>
                    <a:pt x="79" y="2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55"/>
            <p:cNvSpPr>
              <a:spLocks/>
            </p:cNvSpPr>
            <p:nvPr/>
          </p:nvSpPr>
          <p:spPr bwMode="auto">
            <a:xfrm>
              <a:off x="865" y="1772"/>
              <a:ext cx="52" cy="42"/>
            </a:xfrm>
            <a:custGeom>
              <a:avLst/>
              <a:gdLst>
                <a:gd name="T0" fmla="*/ 0 w 26"/>
                <a:gd name="T1" fmla="*/ 5 h 21"/>
                <a:gd name="T2" fmla="*/ 26 w 26"/>
                <a:gd name="T3" fmla="*/ 13 h 21"/>
                <a:gd name="T4" fmla="*/ 0 w 26"/>
                <a:gd name="T5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5"/>
                  </a:moveTo>
                  <a:cubicBezTo>
                    <a:pt x="0" y="5"/>
                    <a:pt x="11" y="21"/>
                    <a:pt x="26" y="13"/>
                  </a:cubicBezTo>
                  <a:cubicBezTo>
                    <a:pt x="18" y="0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56"/>
            <p:cNvSpPr>
              <a:spLocks/>
            </p:cNvSpPr>
            <p:nvPr/>
          </p:nvSpPr>
          <p:spPr bwMode="auto">
            <a:xfrm>
              <a:off x="1223" y="1618"/>
              <a:ext cx="50" cy="40"/>
            </a:xfrm>
            <a:custGeom>
              <a:avLst/>
              <a:gdLst>
                <a:gd name="T0" fmla="*/ 0 w 25"/>
                <a:gd name="T1" fmla="*/ 14 h 20"/>
                <a:gd name="T2" fmla="*/ 25 w 25"/>
                <a:gd name="T3" fmla="*/ 6 h 20"/>
                <a:gd name="T4" fmla="*/ 0 w 25"/>
                <a:gd name="T5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20">
                  <a:moveTo>
                    <a:pt x="0" y="14"/>
                  </a:moveTo>
                  <a:cubicBezTo>
                    <a:pt x="0" y="14"/>
                    <a:pt x="18" y="20"/>
                    <a:pt x="25" y="6"/>
                  </a:cubicBezTo>
                  <a:cubicBezTo>
                    <a:pt x="12" y="0"/>
                    <a:pt x="0" y="14"/>
                    <a:pt x="0" y="14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57"/>
            <p:cNvSpPr>
              <a:spLocks/>
            </p:cNvSpPr>
            <p:nvPr/>
          </p:nvSpPr>
          <p:spPr bwMode="auto">
            <a:xfrm>
              <a:off x="357" y="1644"/>
              <a:ext cx="338" cy="162"/>
            </a:xfrm>
            <a:custGeom>
              <a:avLst/>
              <a:gdLst>
                <a:gd name="T0" fmla="*/ 153 w 169"/>
                <a:gd name="T1" fmla="*/ 63 h 81"/>
                <a:gd name="T2" fmla="*/ 153 w 169"/>
                <a:gd name="T3" fmla="*/ 43 h 81"/>
                <a:gd name="T4" fmla="*/ 135 w 169"/>
                <a:gd name="T5" fmla="*/ 44 h 81"/>
                <a:gd name="T6" fmla="*/ 132 w 169"/>
                <a:gd name="T7" fmla="*/ 20 h 81"/>
                <a:gd name="T8" fmla="*/ 102 w 169"/>
                <a:gd name="T9" fmla="*/ 26 h 81"/>
                <a:gd name="T10" fmla="*/ 95 w 169"/>
                <a:gd name="T11" fmla="*/ 6 h 81"/>
                <a:gd name="T12" fmla="*/ 69 w 169"/>
                <a:gd name="T13" fmla="*/ 30 h 81"/>
                <a:gd name="T14" fmla="*/ 59 w 169"/>
                <a:gd name="T15" fmla="*/ 9 h 81"/>
                <a:gd name="T16" fmla="*/ 47 w 169"/>
                <a:gd name="T17" fmla="*/ 27 h 81"/>
                <a:gd name="T18" fmla="*/ 33 w 169"/>
                <a:gd name="T19" fmla="*/ 28 h 81"/>
                <a:gd name="T20" fmla="*/ 31 w 169"/>
                <a:gd name="T21" fmla="*/ 54 h 81"/>
                <a:gd name="T22" fmla="*/ 9 w 169"/>
                <a:gd name="T23" fmla="*/ 54 h 81"/>
                <a:gd name="T24" fmla="*/ 13 w 169"/>
                <a:gd name="T25" fmla="*/ 77 h 81"/>
                <a:gd name="T26" fmla="*/ 13 w 169"/>
                <a:gd name="T27" fmla="*/ 56 h 81"/>
                <a:gd name="T28" fmla="*/ 36 w 169"/>
                <a:gd name="T29" fmla="*/ 62 h 81"/>
                <a:gd name="T30" fmla="*/ 37 w 169"/>
                <a:gd name="T31" fmla="*/ 33 h 81"/>
                <a:gd name="T32" fmla="*/ 53 w 169"/>
                <a:gd name="T33" fmla="*/ 36 h 81"/>
                <a:gd name="T34" fmla="*/ 58 w 169"/>
                <a:gd name="T35" fmla="*/ 17 h 81"/>
                <a:gd name="T36" fmla="*/ 68 w 169"/>
                <a:gd name="T37" fmla="*/ 40 h 81"/>
                <a:gd name="T38" fmla="*/ 93 w 169"/>
                <a:gd name="T39" fmla="*/ 13 h 81"/>
                <a:gd name="T40" fmla="*/ 97 w 169"/>
                <a:gd name="T41" fmla="*/ 35 h 81"/>
                <a:gd name="T42" fmla="*/ 130 w 169"/>
                <a:gd name="T43" fmla="*/ 27 h 81"/>
                <a:gd name="T44" fmla="*/ 128 w 169"/>
                <a:gd name="T45" fmla="*/ 54 h 81"/>
                <a:gd name="T46" fmla="*/ 150 w 169"/>
                <a:gd name="T47" fmla="*/ 47 h 81"/>
                <a:gd name="T48" fmla="*/ 147 w 169"/>
                <a:gd name="T49" fmla="*/ 67 h 81"/>
                <a:gd name="T50" fmla="*/ 162 w 169"/>
                <a:gd name="T51" fmla="*/ 68 h 81"/>
                <a:gd name="T52" fmla="*/ 158 w 169"/>
                <a:gd name="T53" fmla="*/ 78 h 81"/>
                <a:gd name="T54" fmla="*/ 159 w 169"/>
                <a:gd name="T55" fmla="*/ 81 h 81"/>
                <a:gd name="T56" fmla="*/ 165 w 169"/>
                <a:gd name="T57" fmla="*/ 66 h 81"/>
                <a:gd name="T58" fmla="*/ 153 w 169"/>
                <a:gd name="T59" fmla="*/ 63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9" h="81">
                  <a:moveTo>
                    <a:pt x="153" y="63"/>
                  </a:moveTo>
                  <a:cubicBezTo>
                    <a:pt x="153" y="63"/>
                    <a:pt x="162" y="49"/>
                    <a:pt x="153" y="43"/>
                  </a:cubicBezTo>
                  <a:cubicBezTo>
                    <a:pt x="146" y="36"/>
                    <a:pt x="135" y="44"/>
                    <a:pt x="135" y="44"/>
                  </a:cubicBezTo>
                  <a:cubicBezTo>
                    <a:pt x="135" y="44"/>
                    <a:pt x="141" y="28"/>
                    <a:pt x="132" y="20"/>
                  </a:cubicBezTo>
                  <a:cubicBezTo>
                    <a:pt x="123" y="12"/>
                    <a:pt x="102" y="26"/>
                    <a:pt x="102" y="26"/>
                  </a:cubicBezTo>
                  <a:cubicBezTo>
                    <a:pt x="102" y="26"/>
                    <a:pt x="108" y="12"/>
                    <a:pt x="95" y="6"/>
                  </a:cubicBezTo>
                  <a:cubicBezTo>
                    <a:pt x="82" y="0"/>
                    <a:pt x="69" y="30"/>
                    <a:pt x="69" y="30"/>
                  </a:cubicBezTo>
                  <a:cubicBezTo>
                    <a:pt x="69" y="30"/>
                    <a:pt x="67" y="8"/>
                    <a:pt x="59" y="9"/>
                  </a:cubicBezTo>
                  <a:cubicBezTo>
                    <a:pt x="48" y="12"/>
                    <a:pt x="47" y="27"/>
                    <a:pt x="47" y="27"/>
                  </a:cubicBezTo>
                  <a:cubicBezTo>
                    <a:pt x="47" y="27"/>
                    <a:pt x="40" y="19"/>
                    <a:pt x="33" y="28"/>
                  </a:cubicBezTo>
                  <a:cubicBezTo>
                    <a:pt x="28" y="33"/>
                    <a:pt x="31" y="54"/>
                    <a:pt x="31" y="54"/>
                  </a:cubicBezTo>
                  <a:cubicBezTo>
                    <a:pt x="31" y="54"/>
                    <a:pt x="19" y="42"/>
                    <a:pt x="9" y="54"/>
                  </a:cubicBezTo>
                  <a:cubicBezTo>
                    <a:pt x="0" y="66"/>
                    <a:pt x="13" y="77"/>
                    <a:pt x="13" y="77"/>
                  </a:cubicBezTo>
                  <a:cubicBezTo>
                    <a:pt x="13" y="77"/>
                    <a:pt x="7" y="62"/>
                    <a:pt x="13" y="56"/>
                  </a:cubicBezTo>
                  <a:cubicBezTo>
                    <a:pt x="18" y="49"/>
                    <a:pt x="36" y="62"/>
                    <a:pt x="36" y="62"/>
                  </a:cubicBezTo>
                  <a:cubicBezTo>
                    <a:pt x="36" y="62"/>
                    <a:pt x="32" y="41"/>
                    <a:pt x="37" y="33"/>
                  </a:cubicBezTo>
                  <a:cubicBezTo>
                    <a:pt x="42" y="24"/>
                    <a:pt x="53" y="36"/>
                    <a:pt x="53" y="36"/>
                  </a:cubicBezTo>
                  <a:cubicBezTo>
                    <a:pt x="53" y="36"/>
                    <a:pt x="49" y="21"/>
                    <a:pt x="58" y="17"/>
                  </a:cubicBezTo>
                  <a:cubicBezTo>
                    <a:pt x="61" y="15"/>
                    <a:pt x="68" y="40"/>
                    <a:pt x="68" y="40"/>
                  </a:cubicBezTo>
                  <a:cubicBezTo>
                    <a:pt x="68" y="40"/>
                    <a:pt x="82" y="7"/>
                    <a:pt x="93" y="13"/>
                  </a:cubicBezTo>
                  <a:cubicBezTo>
                    <a:pt x="105" y="19"/>
                    <a:pt x="97" y="35"/>
                    <a:pt x="97" y="35"/>
                  </a:cubicBezTo>
                  <a:cubicBezTo>
                    <a:pt x="97" y="35"/>
                    <a:pt x="120" y="21"/>
                    <a:pt x="130" y="27"/>
                  </a:cubicBezTo>
                  <a:cubicBezTo>
                    <a:pt x="140" y="32"/>
                    <a:pt x="128" y="54"/>
                    <a:pt x="128" y="54"/>
                  </a:cubicBezTo>
                  <a:cubicBezTo>
                    <a:pt x="128" y="54"/>
                    <a:pt x="144" y="42"/>
                    <a:pt x="150" y="47"/>
                  </a:cubicBezTo>
                  <a:cubicBezTo>
                    <a:pt x="156" y="53"/>
                    <a:pt x="147" y="67"/>
                    <a:pt x="147" y="67"/>
                  </a:cubicBezTo>
                  <a:cubicBezTo>
                    <a:pt x="147" y="67"/>
                    <a:pt x="158" y="65"/>
                    <a:pt x="162" y="68"/>
                  </a:cubicBezTo>
                  <a:cubicBezTo>
                    <a:pt x="164" y="72"/>
                    <a:pt x="158" y="78"/>
                    <a:pt x="158" y="78"/>
                  </a:cubicBezTo>
                  <a:cubicBezTo>
                    <a:pt x="159" y="81"/>
                    <a:pt x="159" y="81"/>
                    <a:pt x="159" y="81"/>
                  </a:cubicBezTo>
                  <a:cubicBezTo>
                    <a:pt x="159" y="81"/>
                    <a:pt x="169" y="74"/>
                    <a:pt x="165" y="66"/>
                  </a:cubicBezTo>
                  <a:cubicBezTo>
                    <a:pt x="162" y="60"/>
                    <a:pt x="153" y="63"/>
                    <a:pt x="153" y="6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58"/>
            <p:cNvSpPr>
              <a:spLocks/>
            </p:cNvSpPr>
            <p:nvPr/>
          </p:nvSpPr>
          <p:spPr bwMode="auto">
            <a:xfrm>
              <a:off x="255" y="1956"/>
              <a:ext cx="290" cy="150"/>
            </a:xfrm>
            <a:custGeom>
              <a:avLst/>
              <a:gdLst>
                <a:gd name="T0" fmla="*/ 139 w 145"/>
                <a:gd name="T1" fmla="*/ 22 h 75"/>
                <a:gd name="T2" fmla="*/ 127 w 145"/>
                <a:gd name="T3" fmla="*/ 23 h 75"/>
                <a:gd name="T4" fmla="*/ 120 w 145"/>
                <a:gd name="T5" fmla="*/ 10 h 75"/>
                <a:gd name="T6" fmla="*/ 105 w 145"/>
                <a:gd name="T7" fmla="*/ 17 h 75"/>
                <a:gd name="T8" fmla="*/ 94 w 145"/>
                <a:gd name="T9" fmla="*/ 2 h 75"/>
                <a:gd name="T10" fmla="*/ 71 w 145"/>
                <a:gd name="T11" fmla="*/ 15 h 75"/>
                <a:gd name="T12" fmla="*/ 57 w 145"/>
                <a:gd name="T13" fmla="*/ 4 h 75"/>
                <a:gd name="T14" fmla="*/ 45 w 145"/>
                <a:gd name="T15" fmla="*/ 28 h 75"/>
                <a:gd name="T16" fmla="*/ 29 w 145"/>
                <a:gd name="T17" fmla="*/ 17 h 75"/>
                <a:gd name="T18" fmla="*/ 26 w 145"/>
                <a:gd name="T19" fmla="*/ 32 h 75"/>
                <a:gd name="T20" fmla="*/ 14 w 145"/>
                <a:gd name="T21" fmla="*/ 37 h 75"/>
                <a:gd name="T22" fmla="*/ 22 w 145"/>
                <a:gd name="T23" fmla="*/ 54 h 75"/>
                <a:gd name="T24" fmla="*/ 4 w 145"/>
                <a:gd name="T25" fmla="*/ 61 h 75"/>
                <a:gd name="T26" fmla="*/ 16 w 145"/>
                <a:gd name="T27" fmla="*/ 75 h 75"/>
                <a:gd name="T28" fmla="*/ 7 w 145"/>
                <a:gd name="T29" fmla="*/ 61 h 75"/>
                <a:gd name="T30" fmla="*/ 29 w 145"/>
                <a:gd name="T31" fmla="*/ 58 h 75"/>
                <a:gd name="T32" fmla="*/ 19 w 145"/>
                <a:gd name="T33" fmla="*/ 39 h 75"/>
                <a:gd name="T34" fmla="*/ 33 w 145"/>
                <a:gd name="T35" fmla="*/ 37 h 75"/>
                <a:gd name="T36" fmla="*/ 31 w 145"/>
                <a:gd name="T37" fmla="*/ 23 h 75"/>
                <a:gd name="T38" fmla="*/ 47 w 145"/>
                <a:gd name="T39" fmla="*/ 34 h 75"/>
                <a:gd name="T40" fmla="*/ 59 w 145"/>
                <a:gd name="T41" fmla="*/ 9 h 75"/>
                <a:gd name="T42" fmla="*/ 70 w 145"/>
                <a:gd name="T43" fmla="*/ 22 h 75"/>
                <a:gd name="T44" fmla="*/ 95 w 145"/>
                <a:gd name="T45" fmla="*/ 7 h 75"/>
                <a:gd name="T46" fmla="*/ 103 w 145"/>
                <a:gd name="T47" fmla="*/ 25 h 75"/>
                <a:gd name="T48" fmla="*/ 119 w 145"/>
                <a:gd name="T49" fmla="*/ 14 h 75"/>
                <a:gd name="T50" fmla="*/ 124 w 145"/>
                <a:gd name="T51" fmla="*/ 28 h 75"/>
                <a:gd name="T52" fmla="*/ 137 w 145"/>
                <a:gd name="T53" fmla="*/ 24 h 75"/>
                <a:gd name="T54" fmla="*/ 137 w 145"/>
                <a:gd name="T55" fmla="*/ 32 h 75"/>
                <a:gd name="T56" fmla="*/ 138 w 145"/>
                <a:gd name="T57" fmla="*/ 33 h 75"/>
                <a:gd name="T58" fmla="*/ 139 w 145"/>
                <a:gd name="T59" fmla="*/ 2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5" h="75">
                  <a:moveTo>
                    <a:pt x="139" y="22"/>
                  </a:moveTo>
                  <a:cubicBezTo>
                    <a:pt x="133" y="19"/>
                    <a:pt x="127" y="23"/>
                    <a:pt x="127" y="23"/>
                  </a:cubicBezTo>
                  <a:cubicBezTo>
                    <a:pt x="127" y="23"/>
                    <a:pt x="129" y="12"/>
                    <a:pt x="120" y="10"/>
                  </a:cubicBezTo>
                  <a:cubicBezTo>
                    <a:pt x="111" y="8"/>
                    <a:pt x="105" y="17"/>
                    <a:pt x="105" y="17"/>
                  </a:cubicBezTo>
                  <a:cubicBezTo>
                    <a:pt x="105" y="17"/>
                    <a:pt x="104" y="4"/>
                    <a:pt x="94" y="2"/>
                  </a:cubicBezTo>
                  <a:cubicBezTo>
                    <a:pt x="84" y="0"/>
                    <a:pt x="71" y="15"/>
                    <a:pt x="71" y="15"/>
                  </a:cubicBezTo>
                  <a:cubicBezTo>
                    <a:pt x="71" y="15"/>
                    <a:pt x="71" y="4"/>
                    <a:pt x="57" y="4"/>
                  </a:cubicBezTo>
                  <a:cubicBezTo>
                    <a:pt x="44" y="4"/>
                    <a:pt x="45" y="28"/>
                    <a:pt x="45" y="28"/>
                  </a:cubicBezTo>
                  <a:cubicBezTo>
                    <a:pt x="45" y="28"/>
                    <a:pt x="35" y="14"/>
                    <a:pt x="29" y="17"/>
                  </a:cubicBezTo>
                  <a:cubicBezTo>
                    <a:pt x="20" y="22"/>
                    <a:pt x="26" y="32"/>
                    <a:pt x="26" y="32"/>
                  </a:cubicBezTo>
                  <a:cubicBezTo>
                    <a:pt x="26" y="32"/>
                    <a:pt x="16" y="29"/>
                    <a:pt x="14" y="37"/>
                  </a:cubicBezTo>
                  <a:cubicBezTo>
                    <a:pt x="12" y="42"/>
                    <a:pt x="22" y="54"/>
                    <a:pt x="22" y="54"/>
                  </a:cubicBezTo>
                  <a:cubicBezTo>
                    <a:pt x="22" y="54"/>
                    <a:pt x="8" y="50"/>
                    <a:pt x="4" y="61"/>
                  </a:cubicBezTo>
                  <a:cubicBezTo>
                    <a:pt x="0" y="72"/>
                    <a:pt x="16" y="75"/>
                    <a:pt x="16" y="75"/>
                  </a:cubicBezTo>
                  <a:cubicBezTo>
                    <a:pt x="16" y="75"/>
                    <a:pt x="5" y="67"/>
                    <a:pt x="7" y="61"/>
                  </a:cubicBezTo>
                  <a:cubicBezTo>
                    <a:pt x="10" y="55"/>
                    <a:pt x="29" y="58"/>
                    <a:pt x="29" y="58"/>
                  </a:cubicBezTo>
                  <a:cubicBezTo>
                    <a:pt x="29" y="58"/>
                    <a:pt x="18" y="46"/>
                    <a:pt x="19" y="39"/>
                  </a:cubicBezTo>
                  <a:cubicBezTo>
                    <a:pt x="20" y="32"/>
                    <a:pt x="33" y="37"/>
                    <a:pt x="33" y="37"/>
                  </a:cubicBezTo>
                  <a:cubicBezTo>
                    <a:pt x="33" y="37"/>
                    <a:pt x="25" y="28"/>
                    <a:pt x="31" y="23"/>
                  </a:cubicBezTo>
                  <a:cubicBezTo>
                    <a:pt x="33" y="20"/>
                    <a:pt x="47" y="34"/>
                    <a:pt x="47" y="34"/>
                  </a:cubicBezTo>
                  <a:cubicBezTo>
                    <a:pt x="47" y="34"/>
                    <a:pt x="47" y="9"/>
                    <a:pt x="59" y="9"/>
                  </a:cubicBezTo>
                  <a:cubicBezTo>
                    <a:pt x="71" y="9"/>
                    <a:pt x="70" y="22"/>
                    <a:pt x="70" y="22"/>
                  </a:cubicBezTo>
                  <a:cubicBezTo>
                    <a:pt x="70" y="22"/>
                    <a:pt x="84" y="6"/>
                    <a:pt x="95" y="7"/>
                  </a:cubicBezTo>
                  <a:cubicBezTo>
                    <a:pt x="105" y="8"/>
                    <a:pt x="103" y="25"/>
                    <a:pt x="103" y="25"/>
                  </a:cubicBezTo>
                  <a:cubicBezTo>
                    <a:pt x="103" y="25"/>
                    <a:pt x="112" y="12"/>
                    <a:pt x="119" y="14"/>
                  </a:cubicBezTo>
                  <a:cubicBezTo>
                    <a:pt x="126" y="16"/>
                    <a:pt x="124" y="28"/>
                    <a:pt x="124" y="28"/>
                  </a:cubicBezTo>
                  <a:cubicBezTo>
                    <a:pt x="124" y="28"/>
                    <a:pt x="132" y="23"/>
                    <a:pt x="137" y="24"/>
                  </a:cubicBezTo>
                  <a:cubicBezTo>
                    <a:pt x="139" y="26"/>
                    <a:pt x="137" y="32"/>
                    <a:pt x="137" y="32"/>
                  </a:cubicBezTo>
                  <a:cubicBezTo>
                    <a:pt x="138" y="33"/>
                    <a:pt x="138" y="33"/>
                    <a:pt x="138" y="33"/>
                  </a:cubicBezTo>
                  <a:cubicBezTo>
                    <a:pt x="138" y="33"/>
                    <a:pt x="145" y="26"/>
                    <a:pt x="139" y="2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59"/>
            <p:cNvSpPr>
              <a:spLocks/>
            </p:cNvSpPr>
            <p:nvPr/>
          </p:nvSpPr>
          <p:spPr bwMode="auto">
            <a:xfrm>
              <a:off x="1121" y="1546"/>
              <a:ext cx="188" cy="76"/>
            </a:xfrm>
            <a:custGeom>
              <a:avLst/>
              <a:gdLst>
                <a:gd name="T0" fmla="*/ 75 w 94"/>
                <a:gd name="T1" fmla="*/ 33 h 38"/>
                <a:gd name="T2" fmla="*/ 68 w 94"/>
                <a:gd name="T3" fmla="*/ 7 h 38"/>
                <a:gd name="T4" fmla="*/ 53 w 94"/>
                <a:gd name="T5" fmla="*/ 15 h 38"/>
                <a:gd name="T6" fmla="*/ 46 w 94"/>
                <a:gd name="T7" fmla="*/ 3 h 38"/>
                <a:gd name="T8" fmla="*/ 28 w 94"/>
                <a:gd name="T9" fmla="*/ 21 h 38"/>
                <a:gd name="T10" fmla="*/ 8 w 94"/>
                <a:gd name="T11" fmla="*/ 5 h 38"/>
                <a:gd name="T12" fmla="*/ 4 w 94"/>
                <a:gd name="T13" fmla="*/ 24 h 38"/>
                <a:gd name="T14" fmla="*/ 14 w 94"/>
                <a:gd name="T15" fmla="*/ 7 h 38"/>
                <a:gd name="T16" fmla="*/ 28 w 94"/>
                <a:gd name="T17" fmla="*/ 27 h 38"/>
                <a:gd name="T18" fmla="*/ 43 w 94"/>
                <a:gd name="T19" fmla="*/ 7 h 38"/>
                <a:gd name="T20" fmla="*/ 52 w 94"/>
                <a:gd name="T21" fmla="*/ 21 h 38"/>
                <a:gd name="T22" fmla="*/ 68 w 94"/>
                <a:gd name="T23" fmla="*/ 11 h 38"/>
                <a:gd name="T24" fmla="*/ 70 w 94"/>
                <a:gd name="T25" fmla="*/ 38 h 38"/>
                <a:gd name="T26" fmla="*/ 94 w 94"/>
                <a:gd name="T27" fmla="*/ 32 h 38"/>
                <a:gd name="T28" fmla="*/ 75 w 94"/>
                <a:gd name="T29" fmla="*/ 3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4" h="38">
                  <a:moveTo>
                    <a:pt x="75" y="33"/>
                  </a:moveTo>
                  <a:cubicBezTo>
                    <a:pt x="81" y="24"/>
                    <a:pt x="81" y="12"/>
                    <a:pt x="68" y="7"/>
                  </a:cubicBezTo>
                  <a:cubicBezTo>
                    <a:pt x="59" y="5"/>
                    <a:pt x="53" y="15"/>
                    <a:pt x="53" y="15"/>
                  </a:cubicBezTo>
                  <a:cubicBezTo>
                    <a:pt x="53" y="15"/>
                    <a:pt x="54" y="6"/>
                    <a:pt x="46" y="3"/>
                  </a:cubicBezTo>
                  <a:cubicBezTo>
                    <a:pt x="36" y="0"/>
                    <a:pt x="30" y="9"/>
                    <a:pt x="28" y="21"/>
                  </a:cubicBezTo>
                  <a:cubicBezTo>
                    <a:pt x="31" y="8"/>
                    <a:pt x="17" y="0"/>
                    <a:pt x="8" y="5"/>
                  </a:cubicBezTo>
                  <a:cubicBezTo>
                    <a:pt x="0" y="10"/>
                    <a:pt x="0" y="24"/>
                    <a:pt x="4" y="24"/>
                  </a:cubicBezTo>
                  <a:cubicBezTo>
                    <a:pt x="4" y="20"/>
                    <a:pt x="0" y="11"/>
                    <a:pt x="14" y="7"/>
                  </a:cubicBezTo>
                  <a:cubicBezTo>
                    <a:pt x="26" y="4"/>
                    <a:pt x="28" y="27"/>
                    <a:pt x="28" y="27"/>
                  </a:cubicBezTo>
                  <a:cubicBezTo>
                    <a:pt x="28" y="27"/>
                    <a:pt x="32" y="7"/>
                    <a:pt x="43" y="7"/>
                  </a:cubicBezTo>
                  <a:cubicBezTo>
                    <a:pt x="50" y="7"/>
                    <a:pt x="52" y="21"/>
                    <a:pt x="52" y="21"/>
                  </a:cubicBezTo>
                  <a:cubicBezTo>
                    <a:pt x="52" y="21"/>
                    <a:pt x="59" y="8"/>
                    <a:pt x="68" y="11"/>
                  </a:cubicBezTo>
                  <a:cubicBezTo>
                    <a:pt x="83" y="15"/>
                    <a:pt x="70" y="38"/>
                    <a:pt x="70" y="38"/>
                  </a:cubicBezTo>
                  <a:cubicBezTo>
                    <a:pt x="70" y="38"/>
                    <a:pt x="85" y="30"/>
                    <a:pt x="94" y="32"/>
                  </a:cubicBezTo>
                  <a:cubicBezTo>
                    <a:pt x="88" y="27"/>
                    <a:pt x="83" y="29"/>
                    <a:pt x="75" y="3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60"/>
            <p:cNvSpPr>
              <a:spLocks/>
            </p:cNvSpPr>
            <p:nvPr/>
          </p:nvSpPr>
          <p:spPr bwMode="auto">
            <a:xfrm>
              <a:off x="1025" y="1588"/>
              <a:ext cx="50" cy="42"/>
            </a:xfrm>
            <a:custGeom>
              <a:avLst/>
              <a:gdLst>
                <a:gd name="T0" fmla="*/ 0 w 25"/>
                <a:gd name="T1" fmla="*/ 14 h 21"/>
                <a:gd name="T2" fmla="*/ 25 w 25"/>
                <a:gd name="T3" fmla="*/ 9 h 21"/>
                <a:gd name="T4" fmla="*/ 0 w 25"/>
                <a:gd name="T5" fmla="*/ 1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21">
                  <a:moveTo>
                    <a:pt x="0" y="14"/>
                  </a:moveTo>
                  <a:cubicBezTo>
                    <a:pt x="12" y="21"/>
                    <a:pt x="25" y="9"/>
                    <a:pt x="25" y="9"/>
                  </a:cubicBezTo>
                  <a:cubicBezTo>
                    <a:pt x="25" y="9"/>
                    <a:pt x="9" y="0"/>
                    <a:pt x="0" y="14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61"/>
            <p:cNvSpPr>
              <a:spLocks/>
            </p:cNvSpPr>
            <p:nvPr/>
          </p:nvSpPr>
          <p:spPr bwMode="auto">
            <a:xfrm>
              <a:off x="507" y="1744"/>
              <a:ext cx="38" cy="34"/>
            </a:xfrm>
            <a:custGeom>
              <a:avLst/>
              <a:gdLst>
                <a:gd name="T0" fmla="*/ 0 w 19"/>
                <a:gd name="T1" fmla="*/ 17 h 17"/>
                <a:gd name="T2" fmla="*/ 19 w 19"/>
                <a:gd name="T3" fmla="*/ 0 h 17"/>
                <a:gd name="T4" fmla="*/ 0 w 19"/>
                <a:gd name="T5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7">
                  <a:moveTo>
                    <a:pt x="0" y="17"/>
                  </a:moveTo>
                  <a:cubicBezTo>
                    <a:pt x="14" y="16"/>
                    <a:pt x="19" y="0"/>
                    <a:pt x="19" y="0"/>
                  </a:cubicBezTo>
                  <a:cubicBezTo>
                    <a:pt x="19" y="0"/>
                    <a:pt x="1" y="0"/>
                    <a:pt x="0" y="1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62"/>
            <p:cNvSpPr>
              <a:spLocks/>
            </p:cNvSpPr>
            <p:nvPr/>
          </p:nvSpPr>
          <p:spPr bwMode="auto">
            <a:xfrm>
              <a:off x="1195" y="1756"/>
              <a:ext cx="40" cy="36"/>
            </a:xfrm>
            <a:custGeom>
              <a:avLst/>
              <a:gdLst>
                <a:gd name="T0" fmla="*/ 0 w 20"/>
                <a:gd name="T1" fmla="*/ 16 h 18"/>
                <a:gd name="T2" fmla="*/ 20 w 20"/>
                <a:gd name="T3" fmla="*/ 1 h 18"/>
                <a:gd name="T4" fmla="*/ 0 w 20"/>
                <a:gd name="T5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8">
                  <a:moveTo>
                    <a:pt x="0" y="16"/>
                  </a:moveTo>
                  <a:cubicBezTo>
                    <a:pt x="14" y="18"/>
                    <a:pt x="20" y="1"/>
                    <a:pt x="20" y="1"/>
                  </a:cubicBezTo>
                  <a:cubicBezTo>
                    <a:pt x="20" y="1"/>
                    <a:pt x="2" y="0"/>
                    <a:pt x="0" y="1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63"/>
            <p:cNvSpPr>
              <a:spLocks/>
            </p:cNvSpPr>
            <p:nvPr/>
          </p:nvSpPr>
          <p:spPr bwMode="auto">
            <a:xfrm>
              <a:off x="821" y="1650"/>
              <a:ext cx="54" cy="44"/>
            </a:xfrm>
            <a:custGeom>
              <a:avLst/>
              <a:gdLst>
                <a:gd name="T0" fmla="*/ 0 w 27"/>
                <a:gd name="T1" fmla="*/ 11 h 22"/>
                <a:gd name="T2" fmla="*/ 27 w 27"/>
                <a:gd name="T3" fmla="*/ 8 h 22"/>
                <a:gd name="T4" fmla="*/ 0 w 27"/>
                <a:gd name="T5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11"/>
                  </a:moveTo>
                  <a:cubicBezTo>
                    <a:pt x="0" y="11"/>
                    <a:pt x="15" y="22"/>
                    <a:pt x="27" y="8"/>
                  </a:cubicBezTo>
                  <a:cubicBezTo>
                    <a:pt x="14" y="0"/>
                    <a:pt x="0" y="11"/>
                    <a:pt x="0" y="1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64"/>
            <p:cNvSpPr>
              <a:spLocks/>
            </p:cNvSpPr>
            <p:nvPr/>
          </p:nvSpPr>
          <p:spPr bwMode="auto">
            <a:xfrm>
              <a:off x="871" y="1660"/>
              <a:ext cx="38" cy="42"/>
            </a:xfrm>
            <a:custGeom>
              <a:avLst/>
              <a:gdLst>
                <a:gd name="T0" fmla="*/ 2 w 19"/>
                <a:gd name="T1" fmla="*/ 0 h 21"/>
                <a:gd name="T2" fmla="*/ 18 w 19"/>
                <a:gd name="T3" fmla="*/ 21 h 21"/>
                <a:gd name="T4" fmla="*/ 2 w 19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1">
                  <a:moveTo>
                    <a:pt x="2" y="0"/>
                  </a:moveTo>
                  <a:cubicBezTo>
                    <a:pt x="2" y="0"/>
                    <a:pt x="0" y="18"/>
                    <a:pt x="18" y="21"/>
                  </a:cubicBezTo>
                  <a:cubicBezTo>
                    <a:pt x="19" y="7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65"/>
            <p:cNvSpPr>
              <a:spLocks/>
            </p:cNvSpPr>
            <p:nvPr/>
          </p:nvSpPr>
          <p:spPr bwMode="auto">
            <a:xfrm>
              <a:off x="1109" y="1662"/>
              <a:ext cx="38" cy="46"/>
            </a:xfrm>
            <a:custGeom>
              <a:avLst/>
              <a:gdLst>
                <a:gd name="T0" fmla="*/ 7 w 19"/>
                <a:gd name="T1" fmla="*/ 23 h 23"/>
                <a:gd name="T2" fmla="*/ 16 w 19"/>
                <a:gd name="T3" fmla="*/ 0 h 23"/>
                <a:gd name="T4" fmla="*/ 7 w 19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3">
                  <a:moveTo>
                    <a:pt x="7" y="23"/>
                  </a:moveTo>
                  <a:cubicBezTo>
                    <a:pt x="19" y="17"/>
                    <a:pt x="16" y="0"/>
                    <a:pt x="16" y="0"/>
                  </a:cubicBezTo>
                  <a:cubicBezTo>
                    <a:pt x="16" y="0"/>
                    <a:pt x="0" y="7"/>
                    <a:pt x="7" y="2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66"/>
            <p:cNvSpPr>
              <a:spLocks/>
            </p:cNvSpPr>
            <p:nvPr/>
          </p:nvSpPr>
          <p:spPr bwMode="auto">
            <a:xfrm>
              <a:off x="1417" y="1568"/>
              <a:ext cx="41" cy="34"/>
            </a:xfrm>
            <a:custGeom>
              <a:avLst/>
              <a:gdLst>
                <a:gd name="T0" fmla="*/ 0 w 21"/>
                <a:gd name="T1" fmla="*/ 0 h 17"/>
                <a:gd name="T2" fmla="*/ 21 w 21"/>
                <a:gd name="T3" fmla="*/ 16 h 17"/>
                <a:gd name="T4" fmla="*/ 0 w 21"/>
                <a:gd name="T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7">
                  <a:moveTo>
                    <a:pt x="0" y="0"/>
                  </a:moveTo>
                  <a:cubicBezTo>
                    <a:pt x="0" y="0"/>
                    <a:pt x="4" y="17"/>
                    <a:pt x="21" y="16"/>
                  </a:cubicBezTo>
                  <a:cubicBezTo>
                    <a:pt x="18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67"/>
            <p:cNvSpPr>
              <a:spLocks/>
            </p:cNvSpPr>
            <p:nvPr/>
          </p:nvSpPr>
          <p:spPr bwMode="auto">
            <a:xfrm>
              <a:off x="1377" y="1616"/>
              <a:ext cx="52" cy="42"/>
            </a:xfrm>
            <a:custGeom>
              <a:avLst/>
              <a:gdLst>
                <a:gd name="T0" fmla="*/ 0 w 26"/>
                <a:gd name="T1" fmla="*/ 6 h 21"/>
                <a:gd name="T2" fmla="*/ 26 w 26"/>
                <a:gd name="T3" fmla="*/ 12 h 21"/>
                <a:gd name="T4" fmla="*/ 0 w 26"/>
                <a:gd name="T5" fmla="*/ 6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6"/>
                  </a:moveTo>
                  <a:cubicBezTo>
                    <a:pt x="0" y="6"/>
                    <a:pt x="11" y="21"/>
                    <a:pt x="26" y="12"/>
                  </a:cubicBezTo>
                  <a:cubicBezTo>
                    <a:pt x="17" y="0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68"/>
            <p:cNvSpPr>
              <a:spLocks/>
            </p:cNvSpPr>
            <p:nvPr/>
          </p:nvSpPr>
          <p:spPr bwMode="auto">
            <a:xfrm>
              <a:off x="1594" y="1460"/>
              <a:ext cx="42" cy="50"/>
            </a:xfrm>
            <a:custGeom>
              <a:avLst/>
              <a:gdLst>
                <a:gd name="T0" fmla="*/ 14 w 21"/>
                <a:gd name="T1" fmla="*/ 25 h 25"/>
                <a:gd name="T2" fmla="*/ 9 w 21"/>
                <a:gd name="T3" fmla="*/ 0 h 25"/>
                <a:gd name="T4" fmla="*/ 14 w 21"/>
                <a:gd name="T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25">
                  <a:moveTo>
                    <a:pt x="14" y="25"/>
                  </a:moveTo>
                  <a:cubicBezTo>
                    <a:pt x="21" y="13"/>
                    <a:pt x="9" y="0"/>
                    <a:pt x="9" y="0"/>
                  </a:cubicBezTo>
                  <a:cubicBezTo>
                    <a:pt x="9" y="0"/>
                    <a:pt x="0" y="15"/>
                    <a:pt x="14" y="2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69"/>
            <p:cNvSpPr>
              <a:spLocks/>
            </p:cNvSpPr>
            <p:nvPr/>
          </p:nvSpPr>
          <p:spPr bwMode="auto">
            <a:xfrm>
              <a:off x="405" y="1832"/>
              <a:ext cx="36" cy="44"/>
            </a:xfrm>
            <a:custGeom>
              <a:avLst/>
              <a:gdLst>
                <a:gd name="T0" fmla="*/ 7 w 18"/>
                <a:gd name="T1" fmla="*/ 22 h 22"/>
                <a:gd name="T2" fmla="*/ 11 w 18"/>
                <a:gd name="T3" fmla="*/ 0 h 22"/>
                <a:gd name="T4" fmla="*/ 7 w 18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22">
                  <a:moveTo>
                    <a:pt x="7" y="22"/>
                  </a:moveTo>
                  <a:cubicBezTo>
                    <a:pt x="18" y="15"/>
                    <a:pt x="11" y="0"/>
                    <a:pt x="11" y="0"/>
                  </a:cubicBezTo>
                  <a:cubicBezTo>
                    <a:pt x="11" y="0"/>
                    <a:pt x="0" y="9"/>
                    <a:pt x="7" y="2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70"/>
            <p:cNvSpPr>
              <a:spLocks/>
            </p:cNvSpPr>
            <p:nvPr/>
          </p:nvSpPr>
          <p:spPr bwMode="auto">
            <a:xfrm>
              <a:off x="279" y="1990"/>
              <a:ext cx="52" cy="42"/>
            </a:xfrm>
            <a:custGeom>
              <a:avLst/>
              <a:gdLst>
                <a:gd name="T0" fmla="*/ 0 w 26"/>
                <a:gd name="T1" fmla="*/ 8 h 21"/>
                <a:gd name="T2" fmla="*/ 26 w 26"/>
                <a:gd name="T3" fmla="*/ 15 h 21"/>
                <a:gd name="T4" fmla="*/ 0 w 26"/>
                <a:gd name="T5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8"/>
                  </a:moveTo>
                  <a:cubicBezTo>
                    <a:pt x="9" y="21"/>
                    <a:pt x="26" y="15"/>
                    <a:pt x="26" y="15"/>
                  </a:cubicBezTo>
                  <a:cubicBezTo>
                    <a:pt x="26" y="15"/>
                    <a:pt x="16" y="0"/>
                    <a:pt x="0" y="8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28600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chemeClr val="tx1"/>
                </a:solidFill>
              </a:rPr>
              <a:t>01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chemeClr val="tx1"/>
                </a:solidFill>
              </a:rPr>
              <a:t>02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04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05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2C443"/>
                </a:solidFill>
              </a:defRPr>
            </a:lvl1pPr>
          </a:lstStyle>
          <a:p>
            <a:pPr lvl="0"/>
            <a:r>
              <a:rPr lang="en-US" dirty="0" smtClean="0">
                <a:solidFill>
                  <a:schemeClr val="tx1"/>
                </a:solidFill>
              </a:rPr>
              <a:t>06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8241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30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01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02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8018731" y="470001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05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04</a:t>
            </a:r>
            <a:endParaRPr sz="1200" kern="1200" spc="-5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06</a:t>
            </a:r>
            <a:endParaRPr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07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08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09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10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12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11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FFFFFF"/>
                </a:solidFill>
              </a:rPr>
              <a:t>April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dirty="0" smtClean="0">
                <a:solidFill>
                  <a:srgbClr val="527506"/>
                </a:solidFill>
              </a:rPr>
              <a:t>2018</a:t>
            </a:r>
            <a:endParaRPr sz="7200" cap="all" spc="-300" baseline="0" dirty="0">
              <a:solidFill>
                <a:srgbClr val="527506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97151" y="252280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7086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469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roup 187" descr="Rabbit in green grass near tree with newly sprouting leaves"/>
          <p:cNvGrpSpPr/>
          <p:nvPr/>
        </p:nvGrpSpPr>
        <p:grpSpPr>
          <a:xfrm>
            <a:off x="1588" y="0"/>
            <a:ext cx="9140825" cy="6858000"/>
            <a:chOff x="1588" y="0"/>
            <a:chExt cx="9140825" cy="6858000"/>
          </a:xfrm>
        </p:grpSpPr>
        <p:sp>
          <p:nvSpPr>
            <p:cNvPr id="189" name="AutoShape 117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119"/>
            <p:cNvSpPr>
              <a:spLocks/>
            </p:cNvSpPr>
            <p:nvPr/>
          </p:nvSpPr>
          <p:spPr bwMode="auto">
            <a:xfrm>
              <a:off x="1588" y="2492375"/>
              <a:ext cx="9140825" cy="4365625"/>
            </a:xfrm>
            <a:custGeom>
              <a:avLst/>
              <a:gdLst>
                <a:gd name="T0" fmla="*/ 2880 w 2880"/>
                <a:gd name="T1" fmla="*/ 1375 h 1375"/>
                <a:gd name="T2" fmla="*/ 2880 w 2880"/>
                <a:gd name="T3" fmla="*/ 845 h 1375"/>
                <a:gd name="T4" fmla="*/ 0 w 2880"/>
                <a:gd name="T5" fmla="*/ 0 h 1375"/>
                <a:gd name="T6" fmla="*/ 0 w 2880"/>
                <a:gd name="T7" fmla="*/ 1375 h 1375"/>
                <a:gd name="T8" fmla="*/ 2880 w 2880"/>
                <a:gd name="T9" fmla="*/ 1375 h 1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375">
                  <a:moveTo>
                    <a:pt x="2880" y="1375"/>
                  </a:moveTo>
                  <a:cubicBezTo>
                    <a:pt x="2880" y="845"/>
                    <a:pt x="2880" y="845"/>
                    <a:pt x="2880" y="845"/>
                  </a:cubicBezTo>
                  <a:cubicBezTo>
                    <a:pt x="2499" y="659"/>
                    <a:pt x="1238" y="86"/>
                    <a:pt x="0" y="0"/>
                  </a:cubicBezTo>
                  <a:cubicBezTo>
                    <a:pt x="0" y="1375"/>
                    <a:pt x="0" y="1375"/>
                    <a:pt x="0" y="1375"/>
                  </a:cubicBezTo>
                  <a:lnTo>
                    <a:pt x="2880" y="137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2C443"/>
                </a:gs>
                <a:gs pos="65000">
                  <a:srgbClr val="76AA1B"/>
                </a:gs>
              </a:gsLst>
              <a:lin ang="114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120"/>
            <p:cNvSpPr>
              <a:spLocks/>
            </p:cNvSpPr>
            <p:nvPr/>
          </p:nvSpPr>
          <p:spPr bwMode="auto">
            <a:xfrm>
              <a:off x="1588" y="2149475"/>
              <a:ext cx="3986213" cy="1485900"/>
            </a:xfrm>
            <a:custGeom>
              <a:avLst/>
              <a:gdLst>
                <a:gd name="T0" fmla="*/ 306 w 1256"/>
                <a:gd name="T1" fmla="*/ 414 h 468"/>
                <a:gd name="T2" fmla="*/ 556 w 1256"/>
                <a:gd name="T3" fmla="*/ 353 h 468"/>
                <a:gd name="T4" fmla="*/ 1030 w 1256"/>
                <a:gd name="T5" fmla="*/ 398 h 468"/>
                <a:gd name="T6" fmla="*/ 1245 w 1256"/>
                <a:gd name="T7" fmla="*/ 282 h 468"/>
                <a:gd name="T8" fmla="*/ 1157 w 1256"/>
                <a:gd name="T9" fmla="*/ 205 h 468"/>
                <a:gd name="T10" fmla="*/ 1082 w 1256"/>
                <a:gd name="T11" fmla="*/ 99 h 468"/>
                <a:gd name="T12" fmla="*/ 979 w 1256"/>
                <a:gd name="T13" fmla="*/ 132 h 468"/>
                <a:gd name="T14" fmla="*/ 846 w 1256"/>
                <a:gd name="T15" fmla="*/ 117 h 468"/>
                <a:gd name="T16" fmla="*/ 734 w 1256"/>
                <a:gd name="T17" fmla="*/ 265 h 468"/>
                <a:gd name="T18" fmla="*/ 602 w 1256"/>
                <a:gd name="T19" fmla="*/ 46 h 468"/>
                <a:gd name="T20" fmla="*/ 495 w 1256"/>
                <a:gd name="T21" fmla="*/ 52 h 468"/>
                <a:gd name="T22" fmla="*/ 404 w 1256"/>
                <a:gd name="T23" fmla="*/ 31 h 468"/>
                <a:gd name="T24" fmla="*/ 361 w 1256"/>
                <a:gd name="T25" fmla="*/ 93 h 468"/>
                <a:gd name="T26" fmla="*/ 280 w 1256"/>
                <a:gd name="T27" fmla="*/ 135 h 468"/>
                <a:gd name="T28" fmla="*/ 207 w 1256"/>
                <a:gd name="T29" fmla="*/ 33 h 468"/>
                <a:gd name="T30" fmla="*/ 99 w 1256"/>
                <a:gd name="T31" fmla="*/ 56 h 468"/>
                <a:gd name="T32" fmla="*/ 0 w 1256"/>
                <a:gd name="T33" fmla="*/ 22 h 468"/>
                <a:gd name="T34" fmla="*/ 0 w 1256"/>
                <a:gd name="T35" fmla="*/ 399 h 468"/>
                <a:gd name="T36" fmla="*/ 306 w 1256"/>
                <a:gd name="T37" fmla="*/ 414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6" h="468">
                  <a:moveTo>
                    <a:pt x="306" y="414"/>
                  </a:moveTo>
                  <a:cubicBezTo>
                    <a:pt x="469" y="414"/>
                    <a:pt x="439" y="300"/>
                    <a:pt x="556" y="353"/>
                  </a:cubicBezTo>
                  <a:cubicBezTo>
                    <a:pt x="650" y="395"/>
                    <a:pt x="882" y="360"/>
                    <a:pt x="1030" y="398"/>
                  </a:cubicBezTo>
                  <a:cubicBezTo>
                    <a:pt x="1218" y="445"/>
                    <a:pt x="1256" y="334"/>
                    <a:pt x="1245" y="282"/>
                  </a:cubicBezTo>
                  <a:cubicBezTo>
                    <a:pt x="1231" y="216"/>
                    <a:pt x="1157" y="205"/>
                    <a:pt x="1157" y="205"/>
                  </a:cubicBezTo>
                  <a:cubicBezTo>
                    <a:pt x="1157" y="205"/>
                    <a:pt x="1168" y="126"/>
                    <a:pt x="1082" y="99"/>
                  </a:cubicBezTo>
                  <a:cubicBezTo>
                    <a:pt x="1027" y="81"/>
                    <a:pt x="979" y="132"/>
                    <a:pt x="979" y="132"/>
                  </a:cubicBezTo>
                  <a:cubicBezTo>
                    <a:pt x="979" y="132"/>
                    <a:pt x="930" y="76"/>
                    <a:pt x="846" y="117"/>
                  </a:cubicBezTo>
                  <a:cubicBezTo>
                    <a:pt x="787" y="146"/>
                    <a:pt x="757" y="218"/>
                    <a:pt x="734" y="265"/>
                  </a:cubicBezTo>
                  <a:cubicBezTo>
                    <a:pt x="755" y="223"/>
                    <a:pt x="717" y="73"/>
                    <a:pt x="602" y="46"/>
                  </a:cubicBezTo>
                  <a:cubicBezTo>
                    <a:pt x="538" y="31"/>
                    <a:pt x="511" y="37"/>
                    <a:pt x="495" y="52"/>
                  </a:cubicBezTo>
                  <a:cubicBezTo>
                    <a:pt x="495" y="52"/>
                    <a:pt x="473" y="12"/>
                    <a:pt x="404" y="31"/>
                  </a:cubicBezTo>
                  <a:cubicBezTo>
                    <a:pt x="349" y="46"/>
                    <a:pt x="361" y="93"/>
                    <a:pt x="361" y="93"/>
                  </a:cubicBezTo>
                  <a:cubicBezTo>
                    <a:pt x="361" y="93"/>
                    <a:pt x="293" y="69"/>
                    <a:pt x="280" y="135"/>
                  </a:cubicBezTo>
                  <a:cubicBezTo>
                    <a:pt x="292" y="74"/>
                    <a:pt x="254" y="46"/>
                    <a:pt x="207" y="33"/>
                  </a:cubicBezTo>
                  <a:cubicBezTo>
                    <a:pt x="150" y="17"/>
                    <a:pt x="99" y="56"/>
                    <a:pt x="99" y="56"/>
                  </a:cubicBezTo>
                  <a:cubicBezTo>
                    <a:pt x="99" y="56"/>
                    <a:pt x="74" y="0"/>
                    <a:pt x="0" y="22"/>
                  </a:cubicBezTo>
                  <a:cubicBezTo>
                    <a:pt x="0" y="399"/>
                    <a:pt x="0" y="399"/>
                    <a:pt x="0" y="399"/>
                  </a:cubicBezTo>
                  <a:cubicBezTo>
                    <a:pt x="99" y="468"/>
                    <a:pt x="231" y="414"/>
                    <a:pt x="306" y="414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121"/>
            <p:cNvSpPr>
              <a:spLocks/>
            </p:cNvSpPr>
            <p:nvPr/>
          </p:nvSpPr>
          <p:spPr bwMode="auto">
            <a:xfrm>
              <a:off x="957263" y="2149475"/>
              <a:ext cx="1411288" cy="755650"/>
            </a:xfrm>
            <a:custGeom>
              <a:avLst/>
              <a:gdLst>
                <a:gd name="T0" fmla="*/ 402 w 445"/>
                <a:gd name="T1" fmla="*/ 195 h 238"/>
                <a:gd name="T2" fmla="*/ 401 w 445"/>
                <a:gd name="T3" fmla="*/ 152 h 238"/>
                <a:gd name="T4" fmla="*/ 355 w 445"/>
                <a:gd name="T5" fmla="*/ 146 h 238"/>
                <a:gd name="T6" fmla="*/ 342 w 445"/>
                <a:gd name="T7" fmla="*/ 92 h 238"/>
                <a:gd name="T8" fmla="*/ 269 w 445"/>
                <a:gd name="T9" fmla="*/ 90 h 238"/>
                <a:gd name="T10" fmla="*/ 244 w 445"/>
                <a:gd name="T11" fmla="*/ 54 h 238"/>
                <a:gd name="T12" fmla="*/ 192 w 445"/>
                <a:gd name="T13" fmla="*/ 76 h 238"/>
                <a:gd name="T14" fmla="*/ 150 w 445"/>
                <a:gd name="T15" fmla="*/ 37 h 238"/>
                <a:gd name="T16" fmla="*/ 122 w 445"/>
                <a:gd name="T17" fmla="*/ 68 h 238"/>
                <a:gd name="T18" fmla="*/ 83 w 445"/>
                <a:gd name="T19" fmla="*/ 62 h 238"/>
                <a:gd name="T20" fmla="*/ 82 w 445"/>
                <a:gd name="T21" fmla="*/ 121 h 238"/>
                <a:gd name="T22" fmla="*/ 24 w 445"/>
                <a:gd name="T23" fmla="*/ 110 h 238"/>
                <a:gd name="T24" fmla="*/ 37 w 445"/>
                <a:gd name="T25" fmla="*/ 165 h 238"/>
                <a:gd name="T26" fmla="*/ 34 w 445"/>
                <a:gd name="T27" fmla="*/ 116 h 238"/>
                <a:gd name="T28" fmla="*/ 95 w 445"/>
                <a:gd name="T29" fmla="*/ 140 h 238"/>
                <a:gd name="T30" fmla="*/ 93 w 445"/>
                <a:gd name="T31" fmla="*/ 77 h 238"/>
                <a:gd name="T32" fmla="*/ 135 w 445"/>
                <a:gd name="T33" fmla="*/ 92 h 238"/>
                <a:gd name="T34" fmla="*/ 191 w 445"/>
                <a:gd name="T35" fmla="*/ 107 h 238"/>
                <a:gd name="T36" fmla="*/ 234 w 445"/>
                <a:gd name="T37" fmla="*/ 65 h 238"/>
                <a:gd name="T38" fmla="*/ 258 w 445"/>
                <a:gd name="T39" fmla="*/ 113 h 238"/>
                <a:gd name="T40" fmla="*/ 338 w 445"/>
                <a:gd name="T41" fmla="*/ 106 h 238"/>
                <a:gd name="T42" fmla="*/ 336 w 445"/>
                <a:gd name="T43" fmla="*/ 164 h 238"/>
                <a:gd name="T44" fmla="*/ 393 w 445"/>
                <a:gd name="T45" fmla="*/ 159 h 238"/>
                <a:gd name="T46" fmla="*/ 388 w 445"/>
                <a:gd name="T47" fmla="*/ 202 h 238"/>
                <a:gd name="T48" fmla="*/ 425 w 445"/>
                <a:gd name="T49" fmla="*/ 213 h 238"/>
                <a:gd name="T50" fmla="*/ 418 w 445"/>
                <a:gd name="T51" fmla="*/ 232 h 238"/>
                <a:gd name="T52" fmla="*/ 418 w 445"/>
                <a:gd name="T53" fmla="*/ 238 h 238"/>
                <a:gd name="T54" fmla="*/ 435 w 445"/>
                <a:gd name="T55" fmla="*/ 210 h 238"/>
                <a:gd name="T56" fmla="*/ 402 w 445"/>
                <a:gd name="T57" fmla="*/ 195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45" h="238">
                  <a:moveTo>
                    <a:pt x="402" y="195"/>
                  </a:moveTo>
                  <a:cubicBezTo>
                    <a:pt x="402" y="195"/>
                    <a:pt x="424" y="169"/>
                    <a:pt x="401" y="152"/>
                  </a:cubicBezTo>
                  <a:cubicBezTo>
                    <a:pt x="381" y="133"/>
                    <a:pt x="355" y="146"/>
                    <a:pt x="355" y="146"/>
                  </a:cubicBezTo>
                  <a:cubicBezTo>
                    <a:pt x="355" y="146"/>
                    <a:pt x="367" y="113"/>
                    <a:pt x="342" y="92"/>
                  </a:cubicBezTo>
                  <a:cubicBezTo>
                    <a:pt x="318" y="71"/>
                    <a:pt x="269" y="90"/>
                    <a:pt x="269" y="90"/>
                  </a:cubicBezTo>
                  <a:cubicBezTo>
                    <a:pt x="269" y="90"/>
                    <a:pt x="264" y="61"/>
                    <a:pt x="244" y="54"/>
                  </a:cubicBezTo>
                  <a:cubicBezTo>
                    <a:pt x="207" y="41"/>
                    <a:pt x="192" y="76"/>
                    <a:pt x="192" y="76"/>
                  </a:cubicBezTo>
                  <a:cubicBezTo>
                    <a:pt x="192" y="76"/>
                    <a:pt x="169" y="37"/>
                    <a:pt x="150" y="37"/>
                  </a:cubicBezTo>
                  <a:cubicBezTo>
                    <a:pt x="120" y="36"/>
                    <a:pt x="122" y="68"/>
                    <a:pt x="122" y="68"/>
                  </a:cubicBezTo>
                  <a:cubicBezTo>
                    <a:pt x="122" y="68"/>
                    <a:pt x="101" y="48"/>
                    <a:pt x="83" y="62"/>
                  </a:cubicBezTo>
                  <a:cubicBezTo>
                    <a:pt x="68" y="74"/>
                    <a:pt x="82" y="121"/>
                    <a:pt x="82" y="121"/>
                  </a:cubicBezTo>
                  <a:cubicBezTo>
                    <a:pt x="82" y="121"/>
                    <a:pt x="48" y="88"/>
                    <a:pt x="24" y="110"/>
                  </a:cubicBezTo>
                  <a:cubicBezTo>
                    <a:pt x="0" y="133"/>
                    <a:pt x="37" y="165"/>
                    <a:pt x="37" y="165"/>
                  </a:cubicBezTo>
                  <a:cubicBezTo>
                    <a:pt x="37" y="165"/>
                    <a:pt x="19" y="126"/>
                    <a:pt x="34" y="116"/>
                  </a:cubicBezTo>
                  <a:cubicBezTo>
                    <a:pt x="47" y="105"/>
                    <a:pt x="95" y="140"/>
                    <a:pt x="95" y="140"/>
                  </a:cubicBezTo>
                  <a:cubicBezTo>
                    <a:pt x="95" y="140"/>
                    <a:pt x="81" y="92"/>
                    <a:pt x="93" y="77"/>
                  </a:cubicBezTo>
                  <a:cubicBezTo>
                    <a:pt x="106" y="60"/>
                    <a:pt x="135" y="92"/>
                    <a:pt x="135" y="92"/>
                  </a:cubicBezTo>
                  <a:cubicBezTo>
                    <a:pt x="119" y="71"/>
                    <a:pt x="150" y="0"/>
                    <a:pt x="191" y="107"/>
                  </a:cubicBezTo>
                  <a:cubicBezTo>
                    <a:pt x="191" y="107"/>
                    <a:pt x="206" y="60"/>
                    <a:pt x="234" y="65"/>
                  </a:cubicBezTo>
                  <a:cubicBezTo>
                    <a:pt x="266" y="72"/>
                    <a:pt x="258" y="113"/>
                    <a:pt x="258" y="113"/>
                  </a:cubicBezTo>
                  <a:cubicBezTo>
                    <a:pt x="258" y="113"/>
                    <a:pt x="312" y="88"/>
                    <a:pt x="338" y="106"/>
                  </a:cubicBezTo>
                  <a:cubicBezTo>
                    <a:pt x="363" y="123"/>
                    <a:pt x="336" y="164"/>
                    <a:pt x="336" y="164"/>
                  </a:cubicBezTo>
                  <a:cubicBezTo>
                    <a:pt x="336" y="164"/>
                    <a:pt x="377" y="145"/>
                    <a:pt x="393" y="159"/>
                  </a:cubicBezTo>
                  <a:cubicBezTo>
                    <a:pt x="408" y="175"/>
                    <a:pt x="388" y="202"/>
                    <a:pt x="388" y="202"/>
                  </a:cubicBezTo>
                  <a:cubicBezTo>
                    <a:pt x="388" y="202"/>
                    <a:pt x="417" y="201"/>
                    <a:pt x="425" y="213"/>
                  </a:cubicBezTo>
                  <a:cubicBezTo>
                    <a:pt x="433" y="222"/>
                    <a:pt x="418" y="232"/>
                    <a:pt x="418" y="232"/>
                  </a:cubicBezTo>
                  <a:cubicBezTo>
                    <a:pt x="418" y="238"/>
                    <a:pt x="418" y="238"/>
                    <a:pt x="418" y="238"/>
                  </a:cubicBezTo>
                  <a:cubicBezTo>
                    <a:pt x="418" y="238"/>
                    <a:pt x="445" y="228"/>
                    <a:pt x="435" y="210"/>
                  </a:cubicBezTo>
                  <a:cubicBezTo>
                    <a:pt x="426" y="194"/>
                    <a:pt x="402" y="195"/>
                    <a:pt x="402" y="19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122"/>
            <p:cNvSpPr>
              <a:spLocks/>
            </p:cNvSpPr>
            <p:nvPr/>
          </p:nvSpPr>
          <p:spPr bwMode="auto">
            <a:xfrm>
              <a:off x="982663" y="2568575"/>
              <a:ext cx="720725" cy="355600"/>
            </a:xfrm>
            <a:custGeom>
              <a:avLst/>
              <a:gdLst>
                <a:gd name="T0" fmla="*/ 203 w 227"/>
                <a:gd name="T1" fmla="*/ 51 h 112"/>
                <a:gd name="T2" fmla="*/ 196 w 227"/>
                <a:gd name="T3" fmla="*/ 27 h 112"/>
                <a:gd name="T4" fmla="*/ 173 w 227"/>
                <a:gd name="T5" fmla="*/ 36 h 112"/>
                <a:gd name="T6" fmla="*/ 160 w 227"/>
                <a:gd name="T7" fmla="*/ 8 h 112"/>
                <a:gd name="T8" fmla="*/ 122 w 227"/>
                <a:gd name="T9" fmla="*/ 25 h 112"/>
                <a:gd name="T10" fmla="*/ 106 w 227"/>
                <a:gd name="T11" fmla="*/ 4 h 112"/>
                <a:gd name="T12" fmla="*/ 80 w 227"/>
                <a:gd name="T13" fmla="*/ 41 h 112"/>
                <a:gd name="T14" fmla="*/ 58 w 227"/>
                <a:gd name="T15" fmla="*/ 19 h 112"/>
                <a:gd name="T16" fmla="*/ 49 w 227"/>
                <a:gd name="T17" fmla="*/ 43 h 112"/>
                <a:gd name="T18" fmla="*/ 31 w 227"/>
                <a:gd name="T19" fmla="*/ 47 h 112"/>
                <a:gd name="T20" fmla="*/ 38 w 227"/>
                <a:gd name="T21" fmla="*/ 79 h 112"/>
                <a:gd name="T22" fmla="*/ 9 w 227"/>
                <a:gd name="T23" fmla="*/ 86 h 112"/>
                <a:gd name="T24" fmla="*/ 22 w 227"/>
                <a:gd name="T25" fmla="*/ 112 h 112"/>
                <a:gd name="T26" fmla="*/ 14 w 227"/>
                <a:gd name="T27" fmla="*/ 86 h 112"/>
                <a:gd name="T28" fmla="*/ 47 w 227"/>
                <a:gd name="T29" fmla="*/ 86 h 112"/>
                <a:gd name="T30" fmla="*/ 37 w 227"/>
                <a:gd name="T31" fmla="*/ 53 h 112"/>
                <a:gd name="T32" fmla="*/ 59 w 227"/>
                <a:gd name="T33" fmla="*/ 52 h 112"/>
                <a:gd name="T34" fmla="*/ 61 w 227"/>
                <a:gd name="T35" fmla="*/ 28 h 112"/>
                <a:gd name="T36" fmla="*/ 81 w 227"/>
                <a:gd name="T37" fmla="*/ 52 h 112"/>
                <a:gd name="T38" fmla="*/ 105 w 227"/>
                <a:gd name="T39" fmla="*/ 12 h 112"/>
                <a:gd name="T40" fmla="*/ 119 w 227"/>
                <a:gd name="T41" fmla="*/ 37 h 112"/>
                <a:gd name="T42" fmla="*/ 160 w 227"/>
                <a:gd name="T43" fmla="*/ 16 h 112"/>
                <a:gd name="T44" fmla="*/ 166 w 227"/>
                <a:gd name="T45" fmla="*/ 48 h 112"/>
                <a:gd name="T46" fmla="*/ 193 w 227"/>
                <a:gd name="T47" fmla="*/ 33 h 112"/>
                <a:gd name="T48" fmla="*/ 197 w 227"/>
                <a:gd name="T49" fmla="*/ 58 h 112"/>
                <a:gd name="T50" fmla="*/ 215 w 227"/>
                <a:gd name="T51" fmla="*/ 55 h 112"/>
                <a:gd name="T52" fmla="*/ 214 w 227"/>
                <a:gd name="T53" fmla="*/ 67 h 112"/>
                <a:gd name="T54" fmla="*/ 216 w 227"/>
                <a:gd name="T55" fmla="*/ 71 h 112"/>
                <a:gd name="T56" fmla="*/ 220 w 227"/>
                <a:gd name="T57" fmla="*/ 52 h 112"/>
                <a:gd name="T58" fmla="*/ 203 w 227"/>
                <a:gd name="T59" fmla="*/ 5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7" h="112">
                  <a:moveTo>
                    <a:pt x="203" y="51"/>
                  </a:moveTo>
                  <a:cubicBezTo>
                    <a:pt x="203" y="51"/>
                    <a:pt x="209" y="33"/>
                    <a:pt x="196" y="27"/>
                  </a:cubicBezTo>
                  <a:cubicBezTo>
                    <a:pt x="183" y="21"/>
                    <a:pt x="173" y="36"/>
                    <a:pt x="173" y="36"/>
                  </a:cubicBezTo>
                  <a:cubicBezTo>
                    <a:pt x="173" y="36"/>
                    <a:pt x="174" y="13"/>
                    <a:pt x="160" y="8"/>
                  </a:cubicBezTo>
                  <a:cubicBezTo>
                    <a:pt x="145" y="0"/>
                    <a:pt x="122" y="25"/>
                    <a:pt x="122" y="25"/>
                  </a:cubicBezTo>
                  <a:cubicBezTo>
                    <a:pt x="122" y="25"/>
                    <a:pt x="125" y="7"/>
                    <a:pt x="106" y="4"/>
                  </a:cubicBezTo>
                  <a:cubicBezTo>
                    <a:pt x="86" y="0"/>
                    <a:pt x="80" y="41"/>
                    <a:pt x="80" y="41"/>
                  </a:cubicBezTo>
                  <a:cubicBezTo>
                    <a:pt x="80" y="41"/>
                    <a:pt x="69" y="14"/>
                    <a:pt x="58" y="19"/>
                  </a:cubicBezTo>
                  <a:cubicBezTo>
                    <a:pt x="44" y="25"/>
                    <a:pt x="49" y="43"/>
                    <a:pt x="49" y="43"/>
                  </a:cubicBezTo>
                  <a:cubicBezTo>
                    <a:pt x="49" y="43"/>
                    <a:pt x="37" y="36"/>
                    <a:pt x="31" y="47"/>
                  </a:cubicBezTo>
                  <a:cubicBezTo>
                    <a:pt x="25" y="56"/>
                    <a:pt x="38" y="79"/>
                    <a:pt x="38" y="79"/>
                  </a:cubicBezTo>
                  <a:cubicBezTo>
                    <a:pt x="38" y="79"/>
                    <a:pt x="17" y="70"/>
                    <a:pt x="9" y="86"/>
                  </a:cubicBezTo>
                  <a:cubicBezTo>
                    <a:pt x="0" y="104"/>
                    <a:pt x="22" y="112"/>
                    <a:pt x="22" y="112"/>
                  </a:cubicBezTo>
                  <a:cubicBezTo>
                    <a:pt x="22" y="112"/>
                    <a:pt x="8" y="95"/>
                    <a:pt x="14" y="86"/>
                  </a:cubicBezTo>
                  <a:cubicBezTo>
                    <a:pt x="19" y="78"/>
                    <a:pt x="47" y="86"/>
                    <a:pt x="47" y="86"/>
                  </a:cubicBezTo>
                  <a:cubicBezTo>
                    <a:pt x="47" y="86"/>
                    <a:pt x="34" y="63"/>
                    <a:pt x="37" y="53"/>
                  </a:cubicBezTo>
                  <a:cubicBezTo>
                    <a:pt x="41" y="41"/>
                    <a:pt x="59" y="52"/>
                    <a:pt x="59" y="52"/>
                  </a:cubicBezTo>
                  <a:cubicBezTo>
                    <a:pt x="59" y="52"/>
                    <a:pt x="49" y="36"/>
                    <a:pt x="61" y="28"/>
                  </a:cubicBezTo>
                  <a:cubicBezTo>
                    <a:pt x="63" y="23"/>
                    <a:pt x="81" y="52"/>
                    <a:pt x="81" y="52"/>
                  </a:cubicBezTo>
                  <a:cubicBezTo>
                    <a:pt x="81" y="52"/>
                    <a:pt x="88" y="8"/>
                    <a:pt x="105" y="12"/>
                  </a:cubicBezTo>
                  <a:cubicBezTo>
                    <a:pt x="121" y="15"/>
                    <a:pt x="119" y="37"/>
                    <a:pt x="119" y="37"/>
                  </a:cubicBezTo>
                  <a:cubicBezTo>
                    <a:pt x="119" y="37"/>
                    <a:pt x="145" y="12"/>
                    <a:pt x="160" y="16"/>
                  </a:cubicBezTo>
                  <a:cubicBezTo>
                    <a:pt x="174" y="20"/>
                    <a:pt x="166" y="48"/>
                    <a:pt x="166" y="48"/>
                  </a:cubicBezTo>
                  <a:cubicBezTo>
                    <a:pt x="166" y="48"/>
                    <a:pt x="184" y="29"/>
                    <a:pt x="193" y="33"/>
                  </a:cubicBezTo>
                  <a:cubicBezTo>
                    <a:pt x="202" y="38"/>
                    <a:pt x="197" y="58"/>
                    <a:pt x="197" y="58"/>
                  </a:cubicBezTo>
                  <a:cubicBezTo>
                    <a:pt x="197" y="58"/>
                    <a:pt x="210" y="52"/>
                    <a:pt x="215" y="55"/>
                  </a:cubicBezTo>
                  <a:cubicBezTo>
                    <a:pt x="220" y="59"/>
                    <a:pt x="214" y="67"/>
                    <a:pt x="214" y="67"/>
                  </a:cubicBezTo>
                  <a:cubicBezTo>
                    <a:pt x="216" y="71"/>
                    <a:pt x="216" y="71"/>
                    <a:pt x="216" y="71"/>
                  </a:cubicBezTo>
                  <a:cubicBezTo>
                    <a:pt x="216" y="71"/>
                    <a:pt x="227" y="60"/>
                    <a:pt x="220" y="52"/>
                  </a:cubicBezTo>
                  <a:cubicBezTo>
                    <a:pt x="212" y="45"/>
                    <a:pt x="203" y="51"/>
                    <a:pt x="203" y="5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123"/>
            <p:cNvSpPr>
              <a:spLocks/>
            </p:cNvSpPr>
            <p:nvPr/>
          </p:nvSpPr>
          <p:spPr bwMode="auto">
            <a:xfrm>
              <a:off x="1588" y="2260600"/>
              <a:ext cx="546100" cy="206375"/>
            </a:xfrm>
            <a:custGeom>
              <a:avLst/>
              <a:gdLst>
                <a:gd name="T0" fmla="*/ 9 w 172"/>
                <a:gd name="T1" fmla="*/ 11 h 65"/>
                <a:gd name="T2" fmla="*/ 34 w 172"/>
                <a:gd name="T3" fmla="*/ 46 h 65"/>
                <a:gd name="T4" fmla="*/ 77 w 172"/>
                <a:gd name="T5" fmla="*/ 26 h 65"/>
                <a:gd name="T6" fmla="*/ 94 w 172"/>
                <a:gd name="T7" fmla="*/ 57 h 65"/>
                <a:gd name="T8" fmla="*/ 122 w 172"/>
                <a:gd name="T9" fmla="*/ 34 h 65"/>
                <a:gd name="T10" fmla="*/ 133 w 172"/>
                <a:gd name="T11" fmla="*/ 63 h 65"/>
                <a:gd name="T12" fmla="*/ 156 w 172"/>
                <a:gd name="T13" fmla="*/ 50 h 65"/>
                <a:gd name="T14" fmla="*/ 161 w 172"/>
                <a:gd name="T15" fmla="*/ 65 h 65"/>
                <a:gd name="T16" fmla="*/ 160 w 172"/>
                <a:gd name="T17" fmla="*/ 45 h 65"/>
                <a:gd name="T18" fmla="*/ 139 w 172"/>
                <a:gd name="T19" fmla="*/ 49 h 65"/>
                <a:gd name="T20" fmla="*/ 123 w 172"/>
                <a:gd name="T21" fmla="*/ 24 h 65"/>
                <a:gd name="T22" fmla="*/ 98 w 172"/>
                <a:gd name="T23" fmla="*/ 41 h 65"/>
                <a:gd name="T24" fmla="*/ 73 w 172"/>
                <a:gd name="T25" fmla="*/ 16 h 65"/>
                <a:gd name="T26" fmla="*/ 39 w 172"/>
                <a:gd name="T27" fmla="*/ 30 h 65"/>
                <a:gd name="T28" fmla="*/ 6 w 172"/>
                <a:gd name="T29" fmla="*/ 2 h 65"/>
                <a:gd name="T30" fmla="*/ 0 w 172"/>
                <a:gd name="T31" fmla="*/ 4 h 65"/>
                <a:gd name="T32" fmla="*/ 0 w 172"/>
                <a:gd name="T33" fmla="*/ 16 h 65"/>
                <a:gd name="T34" fmla="*/ 9 w 172"/>
                <a:gd name="T35" fmla="*/ 11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2" h="65">
                  <a:moveTo>
                    <a:pt x="9" y="11"/>
                  </a:moveTo>
                  <a:cubicBezTo>
                    <a:pt x="32" y="9"/>
                    <a:pt x="34" y="46"/>
                    <a:pt x="34" y="46"/>
                  </a:cubicBezTo>
                  <a:cubicBezTo>
                    <a:pt x="34" y="46"/>
                    <a:pt x="54" y="19"/>
                    <a:pt x="77" y="26"/>
                  </a:cubicBezTo>
                  <a:cubicBezTo>
                    <a:pt x="92" y="32"/>
                    <a:pt x="94" y="57"/>
                    <a:pt x="94" y="57"/>
                  </a:cubicBezTo>
                  <a:cubicBezTo>
                    <a:pt x="94" y="57"/>
                    <a:pt x="109" y="32"/>
                    <a:pt x="122" y="34"/>
                  </a:cubicBezTo>
                  <a:cubicBezTo>
                    <a:pt x="135" y="36"/>
                    <a:pt x="133" y="63"/>
                    <a:pt x="133" y="63"/>
                  </a:cubicBezTo>
                  <a:cubicBezTo>
                    <a:pt x="133" y="63"/>
                    <a:pt x="148" y="48"/>
                    <a:pt x="156" y="50"/>
                  </a:cubicBezTo>
                  <a:cubicBezTo>
                    <a:pt x="162" y="52"/>
                    <a:pt x="161" y="65"/>
                    <a:pt x="161" y="65"/>
                  </a:cubicBezTo>
                  <a:cubicBezTo>
                    <a:pt x="161" y="65"/>
                    <a:pt x="172" y="51"/>
                    <a:pt x="160" y="45"/>
                  </a:cubicBezTo>
                  <a:cubicBezTo>
                    <a:pt x="150" y="40"/>
                    <a:pt x="139" y="49"/>
                    <a:pt x="139" y="49"/>
                  </a:cubicBezTo>
                  <a:cubicBezTo>
                    <a:pt x="139" y="49"/>
                    <a:pt x="140" y="25"/>
                    <a:pt x="123" y="24"/>
                  </a:cubicBezTo>
                  <a:cubicBezTo>
                    <a:pt x="107" y="22"/>
                    <a:pt x="98" y="41"/>
                    <a:pt x="98" y="41"/>
                  </a:cubicBezTo>
                  <a:cubicBezTo>
                    <a:pt x="98" y="41"/>
                    <a:pt x="93" y="20"/>
                    <a:pt x="73" y="16"/>
                  </a:cubicBezTo>
                  <a:cubicBezTo>
                    <a:pt x="54" y="15"/>
                    <a:pt x="39" y="30"/>
                    <a:pt x="39" y="30"/>
                  </a:cubicBezTo>
                  <a:cubicBezTo>
                    <a:pt x="39" y="30"/>
                    <a:pt x="31" y="0"/>
                    <a:pt x="6" y="2"/>
                  </a:cubicBezTo>
                  <a:cubicBezTo>
                    <a:pt x="4" y="2"/>
                    <a:pt x="2" y="3"/>
                    <a:pt x="0" y="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2" y="13"/>
                    <a:pt x="5" y="11"/>
                    <a:pt x="9" y="1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124"/>
            <p:cNvSpPr>
              <a:spLocks/>
            </p:cNvSpPr>
            <p:nvPr/>
          </p:nvSpPr>
          <p:spPr bwMode="auto">
            <a:xfrm>
              <a:off x="1588" y="2482850"/>
              <a:ext cx="342900" cy="219075"/>
            </a:xfrm>
            <a:custGeom>
              <a:avLst/>
              <a:gdLst>
                <a:gd name="T0" fmla="*/ 30 w 108"/>
                <a:gd name="T1" fmla="*/ 69 h 69"/>
                <a:gd name="T2" fmla="*/ 28 w 108"/>
                <a:gd name="T3" fmla="*/ 32 h 69"/>
                <a:gd name="T4" fmla="*/ 72 w 108"/>
                <a:gd name="T5" fmla="*/ 56 h 69"/>
                <a:gd name="T6" fmla="*/ 108 w 108"/>
                <a:gd name="T7" fmla="*/ 4 h 69"/>
                <a:gd name="T8" fmla="*/ 71 w 108"/>
                <a:gd name="T9" fmla="*/ 42 h 69"/>
                <a:gd name="T10" fmla="*/ 22 w 108"/>
                <a:gd name="T11" fmla="*/ 29 h 69"/>
                <a:gd name="T12" fmla="*/ 21 w 108"/>
                <a:gd name="T13" fmla="*/ 60 h 69"/>
                <a:gd name="T14" fmla="*/ 0 w 108"/>
                <a:gd name="T15" fmla="*/ 56 h 69"/>
                <a:gd name="T16" fmla="*/ 0 w 108"/>
                <a:gd name="T17" fmla="*/ 65 h 69"/>
                <a:gd name="T18" fmla="*/ 30 w 108"/>
                <a:gd name="T1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" h="69">
                  <a:moveTo>
                    <a:pt x="30" y="69"/>
                  </a:moveTo>
                  <a:cubicBezTo>
                    <a:pt x="30" y="69"/>
                    <a:pt x="13" y="41"/>
                    <a:pt x="28" y="32"/>
                  </a:cubicBezTo>
                  <a:cubicBezTo>
                    <a:pt x="54" y="16"/>
                    <a:pt x="72" y="56"/>
                    <a:pt x="72" y="56"/>
                  </a:cubicBezTo>
                  <a:cubicBezTo>
                    <a:pt x="72" y="56"/>
                    <a:pt x="79" y="9"/>
                    <a:pt x="108" y="4"/>
                  </a:cubicBezTo>
                  <a:cubicBezTo>
                    <a:pt x="97" y="0"/>
                    <a:pt x="71" y="16"/>
                    <a:pt x="71" y="42"/>
                  </a:cubicBezTo>
                  <a:cubicBezTo>
                    <a:pt x="62" y="27"/>
                    <a:pt x="42" y="13"/>
                    <a:pt x="22" y="29"/>
                  </a:cubicBezTo>
                  <a:cubicBezTo>
                    <a:pt x="9" y="40"/>
                    <a:pt x="21" y="60"/>
                    <a:pt x="21" y="60"/>
                  </a:cubicBezTo>
                  <a:cubicBezTo>
                    <a:pt x="21" y="60"/>
                    <a:pt x="11" y="52"/>
                    <a:pt x="0" y="56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9" y="58"/>
                    <a:pt x="30" y="69"/>
                    <a:pt x="30" y="6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125"/>
            <p:cNvSpPr>
              <a:spLocks/>
            </p:cNvSpPr>
            <p:nvPr/>
          </p:nvSpPr>
          <p:spPr bwMode="auto">
            <a:xfrm>
              <a:off x="646113" y="2362200"/>
              <a:ext cx="114300" cy="98425"/>
            </a:xfrm>
            <a:custGeom>
              <a:avLst/>
              <a:gdLst>
                <a:gd name="T0" fmla="*/ 0 w 36"/>
                <a:gd name="T1" fmla="*/ 23 h 31"/>
                <a:gd name="T2" fmla="*/ 36 w 36"/>
                <a:gd name="T3" fmla="*/ 10 h 31"/>
                <a:gd name="T4" fmla="*/ 0 w 36"/>
                <a:gd name="T5" fmla="*/ 2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31">
                  <a:moveTo>
                    <a:pt x="0" y="23"/>
                  </a:moveTo>
                  <a:cubicBezTo>
                    <a:pt x="20" y="31"/>
                    <a:pt x="36" y="10"/>
                    <a:pt x="36" y="10"/>
                  </a:cubicBezTo>
                  <a:cubicBezTo>
                    <a:pt x="36" y="10"/>
                    <a:pt x="11" y="0"/>
                    <a:pt x="0" y="2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126"/>
            <p:cNvSpPr>
              <a:spLocks/>
            </p:cNvSpPr>
            <p:nvPr/>
          </p:nvSpPr>
          <p:spPr bwMode="auto">
            <a:xfrm>
              <a:off x="588963" y="2581275"/>
              <a:ext cx="120650" cy="98425"/>
            </a:xfrm>
            <a:custGeom>
              <a:avLst/>
              <a:gdLst>
                <a:gd name="T0" fmla="*/ 0 w 38"/>
                <a:gd name="T1" fmla="*/ 7 h 31"/>
                <a:gd name="T2" fmla="*/ 38 w 38"/>
                <a:gd name="T3" fmla="*/ 19 h 31"/>
                <a:gd name="T4" fmla="*/ 0 w 38"/>
                <a:gd name="T5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8" h="31">
                  <a:moveTo>
                    <a:pt x="0" y="7"/>
                  </a:moveTo>
                  <a:cubicBezTo>
                    <a:pt x="0" y="7"/>
                    <a:pt x="14" y="31"/>
                    <a:pt x="38" y="19"/>
                  </a:cubicBezTo>
                  <a:cubicBezTo>
                    <a:pt x="24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127"/>
            <p:cNvSpPr>
              <a:spLocks/>
            </p:cNvSpPr>
            <p:nvPr/>
          </p:nvSpPr>
          <p:spPr bwMode="auto">
            <a:xfrm>
              <a:off x="115888" y="2606675"/>
              <a:ext cx="101600" cy="88900"/>
            </a:xfrm>
            <a:custGeom>
              <a:avLst/>
              <a:gdLst>
                <a:gd name="T0" fmla="*/ 0 w 32"/>
                <a:gd name="T1" fmla="*/ 0 h 28"/>
                <a:gd name="T2" fmla="*/ 32 w 32"/>
                <a:gd name="T3" fmla="*/ 26 h 28"/>
                <a:gd name="T4" fmla="*/ 0 w 32"/>
                <a:gd name="T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8">
                  <a:moveTo>
                    <a:pt x="0" y="0"/>
                  </a:moveTo>
                  <a:cubicBezTo>
                    <a:pt x="0" y="0"/>
                    <a:pt x="6" y="28"/>
                    <a:pt x="32" y="26"/>
                  </a:cubicBezTo>
                  <a:cubicBezTo>
                    <a:pt x="27" y="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128"/>
            <p:cNvSpPr>
              <a:spLocks/>
            </p:cNvSpPr>
            <p:nvPr/>
          </p:nvSpPr>
          <p:spPr bwMode="auto">
            <a:xfrm>
              <a:off x="185738" y="2368550"/>
              <a:ext cx="69850" cy="92075"/>
            </a:xfrm>
            <a:custGeom>
              <a:avLst/>
              <a:gdLst>
                <a:gd name="T0" fmla="*/ 3 w 22"/>
                <a:gd name="T1" fmla="*/ 29 h 29"/>
                <a:gd name="T2" fmla="*/ 22 w 22"/>
                <a:gd name="T3" fmla="*/ 0 h 29"/>
                <a:gd name="T4" fmla="*/ 3 w 22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9">
                  <a:moveTo>
                    <a:pt x="3" y="29"/>
                  </a:moveTo>
                  <a:cubicBezTo>
                    <a:pt x="21" y="25"/>
                    <a:pt x="22" y="0"/>
                    <a:pt x="22" y="0"/>
                  </a:cubicBezTo>
                  <a:cubicBezTo>
                    <a:pt x="22" y="0"/>
                    <a:pt x="0" y="7"/>
                    <a:pt x="3" y="2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129"/>
            <p:cNvSpPr>
              <a:spLocks/>
            </p:cNvSpPr>
            <p:nvPr/>
          </p:nvSpPr>
          <p:spPr bwMode="auto">
            <a:xfrm>
              <a:off x="1493838" y="2800350"/>
              <a:ext cx="666750" cy="323850"/>
            </a:xfrm>
            <a:custGeom>
              <a:avLst/>
              <a:gdLst>
                <a:gd name="T0" fmla="*/ 166 w 210"/>
                <a:gd name="T1" fmla="*/ 93 h 102"/>
                <a:gd name="T2" fmla="*/ 155 w 210"/>
                <a:gd name="T3" fmla="*/ 30 h 102"/>
                <a:gd name="T4" fmla="*/ 119 w 210"/>
                <a:gd name="T5" fmla="*/ 45 h 102"/>
                <a:gd name="T6" fmla="*/ 106 w 210"/>
                <a:gd name="T7" fmla="*/ 15 h 102"/>
                <a:gd name="T8" fmla="*/ 63 w 210"/>
                <a:gd name="T9" fmla="*/ 52 h 102"/>
                <a:gd name="T10" fmla="*/ 22 w 210"/>
                <a:gd name="T11" fmla="*/ 10 h 102"/>
                <a:gd name="T12" fmla="*/ 9 w 210"/>
                <a:gd name="T13" fmla="*/ 51 h 102"/>
                <a:gd name="T14" fmla="*/ 33 w 210"/>
                <a:gd name="T15" fmla="*/ 16 h 102"/>
                <a:gd name="T16" fmla="*/ 63 w 210"/>
                <a:gd name="T17" fmla="*/ 65 h 102"/>
                <a:gd name="T18" fmla="*/ 99 w 210"/>
                <a:gd name="T19" fmla="*/ 23 h 102"/>
                <a:gd name="T20" fmla="*/ 117 w 210"/>
                <a:gd name="T21" fmla="*/ 58 h 102"/>
                <a:gd name="T22" fmla="*/ 155 w 210"/>
                <a:gd name="T23" fmla="*/ 39 h 102"/>
                <a:gd name="T24" fmla="*/ 156 w 210"/>
                <a:gd name="T25" fmla="*/ 102 h 102"/>
                <a:gd name="T26" fmla="*/ 210 w 210"/>
                <a:gd name="T27" fmla="*/ 95 h 102"/>
                <a:gd name="T28" fmla="*/ 166 w 210"/>
                <a:gd name="T29" fmla="*/ 9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0" h="102">
                  <a:moveTo>
                    <a:pt x="166" y="93"/>
                  </a:moveTo>
                  <a:cubicBezTo>
                    <a:pt x="181" y="73"/>
                    <a:pt x="183" y="45"/>
                    <a:pt x="155" y="30"/>
                  </a:cubicBezTo>
                  <a:cubicBezTo>
                    <a:pt x="135" y="22"/>
                    <a:pt x="119" y="45"/>
                    <a:pt x="119" y="45"/>
                  </a:cubicBezTo>
                  <a:cubicBezTo>
                    <a:pt x="119" y="45"/>
                    <a:pt x="123" y="24"/>
                    <a:pt x="106" y="15"/>
                  </a:cubicBezTo>
                  <a:cubicBezTo>
                    <a:pt x="83" y="4"/>
                    <a:pt x="69" y="25"/>
                    <a:pt x="63" y="52"/>
                  </a:cubicBezTo>
                  <a:cubicBezTo>
                    <a:pt x="71" y="21"/>
                    <a:pt x="41" y="0"/>
                    <a:pt x="22" y="10"/>
                  </a:cubicBezTo>
                  <a:cubicBezTo>
                    <a:pt x="1" y="18"/>
                    <a:pt x="0" y="50"/>
                    <a:pt x="9" y="51"/>
                  </a:cubicBezTo>
                  <a:cubicBezTo>
                    <a:pt x="10" y="44"/>
                    <a:pt x="3" y="21"/>
                    <a:pt x="33" y="16"/>
                  </a:cubicBezTo>
                  <a:cubicBezTo>
                    <a:pt x="60" y="12"/>
                    <a:pt x="63" y="65"/>
                    <a:pt x="63" y="65"/>
                  </a:cubicBezTo>
                  <a:cubicBezTo>
                    <a:pt x="63" y="65"/>
                    <a:pt x="75" y="21"/>
                    <a:pt x="99" y="23"/>
                  </a:cubicBezTo>
                  <a:cubicBezTo>
                    <a:pt x="115" y="26"/>
                    <a:pt x="117" y="58"/>
                    <a:pt x="117" y="58"/>
                  </a:cubicBezTo>
                  <a:cubicBezTo>
                    <a:pt x="117" y="58"/>
                    <a:pt x="135" y="30"/>
                    <a:pt x="155" y="39"/>
                  </a:cubicBezTo>
                  <a:cubicBezTo>
                    <a:pt x="186" y="52"/>
                    <a:pt x="156" y="102"/>
                    <a:pt x="156" y="102"/>
                  </a:cubicBezTo>
                  <a:cubicBezTo>
                    <a:pt x="156" y="102"/>
                    <a:pt x="189" y="87"/>
                    <a:pt x="210" y="95"/>
                  </a:cubicBezTo>
                  <a:cubicBezTo>
                    <a:pt x="197" y="81"/>
                    <a:pt x="185" y="85"/>
                    <a:pt x="166" y="9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130"/>
            <p:cNvSpPr>
              <a:spLocks/>
            </p:cNvSpPr>
            <p:nvPr/>
          </p:nvSpPr>
          <p:spPr bwMode="auto">
            <a:xfrm>
              <a:off x="2479676" y="2495550"/>
              <a:ext cx="1327150" cy="733425"/>
            </a:xfrm>
            <a:custGeom>
              <a:avLst/>
              <a:gdLst>
                <a:gd name="T0" fmla="*/ 382 w 418"/>
                <a:gd name="T1" fmla="*/ 188 h 231"/>
                <a:gd name="T2" fmla="*/ 387 w 418"/>
                <a:gd name="T3" fmla="*/ 145 h 231"/>
                <a:gd name="T4" fmla="*/ 342 w 418"/>
                <a:gd name="T5" fmla="*/ 135 h 231"/>
                <a:gd name="T6" fmla="*/ 341 w 418"/>
                <a:gd name="T7" fmla="*/ 79 h 231"/>
                <a:gd name="T8" fmla="*/ 265 w 418"/>
                <a:gd name="T9" fmla="*/ 73 h 231"/>
                <a:gd name="T10" fmla="*/ 251 w 418"/>
                <a:gd name="T11" fmla="*/ 24 h 231"/>
                <a:gd name="T12" fmla="*/ 181 w 418"/>
                <a:gd name="T13" fmla="*/ 58 h 231"/>
                <a:gd name="T14" fmla="*/ 163 w 418"/>
                <a:gd name="T15" fmla="*/ 6 h 231"/>
                <a:gd name="T16" fmla="*/ 129 w 418"/>
                <a:gd name="T17" fmla="*/ 36 h 231"/>
                <a:gd name="T18" fmla="*/ 93 w 418"/>
                <a:gd name="T19" fmla="*/ 27 h 231"/>
                <a:gd name="T20" fmla="*/ 82 w 418"/>
                <a:gd name="T21" fmla="*/ 83 h 231"/>
                <a:gd name="T22" fmla="*/ 27 w 418"/>
                <a:gd name="T23" fmla="*/ 68 h 231"/>
                <a:gd name="T24" fmla="*/ 31 w 418"/>
                <a:gd name="T25" fmla="*/ 121 h 231"/>
                <a:gd name="T26" fmla="*/ 36 w 418"/>
                <a:gd name="T27" fmla="*/ 74 h 231"/>
                <a:gd name="T28" fmla="*/ 91 w 418"/>
                <a:gd name="T29" fmla="*/ 105 h 231"/>
                <a:gd name="T30" fmla="*/ 101 w 418"/>
                <a:gd name="T31" fmla="*/ 41 h 231"/>
                <a:gd name="T32" fmla="*/ 139 w 418"/>
                <a:gd name="T33" fmla="*/ 60 h 231"/>
                <a:gd name="T34" fmla="*/ 157 w 418"/>
                <a:gd name="T35" fmla="*/ 22 h 231"/>
                <a:gd name="T36" fmla="*/ 176 w 418"/>
                <a:gd name="T37" fmla="*/ 78 h 231"/>
                <a:gd name="T38" fmla="*/ 245 w 418"/>
                <a:gd name="T39" fmla="*/ 38 h 231"/>
                <a:gd name="T40" fmla="*/ 250 w 418"/>
                <a:gd name="T41" fmla="*/ 88 h 231"/>
                <a:gd name="T42" fmla="*/ 334 w 418"/>
                <a:gd name="T43" fmla="*/ 95 h 231"/>
                <a:gd name="T44" fmla="*/ 321 w 418"/>
                <a:gd name="T45" fmla="*/ 151 h 231"/>
                <a:gd name="T46" fmla="*/ 378 w 418"/>
                <a:gd name="T47" fmla="*/ 151 h 231"/>
                <a:gd name="T48" fmla="*/ 365 w 418"/>
                <a:gd name="T49" fmla="*/ 194 h 231"/>
                <a:gd name="T50" fmla="*/ 402 w 418"/>
                <a:gd name="T51" fmla="*/ 207 h 231"/>
                <a:gd name="T52" fmla="*/ 389 w 418"/>
                <a:gd name="T53" fmla="*/ 225 h 231"/>
                <a:gd name="T54" fmla="*/ 390 w 418"/>
                <a:gd name="T55" fmla="*/ 231 h 231"/>
                <a:gd name="T56" fmla="*/ 411 w 418"/>
                <a:gd name="T57" fmla="*/ 205 h 231"/>
                <a:gd name="T58" fmla="*/ 382 w 418"/>
                <a:gd name="T59" fmla="*/ 188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18" h="231">
                  <a:moveTo>
                    <a:pt x="382" y="188"/>
                  </a:moveTo>
                  <a:cubicBezTo>
                    <a:pt x="382" y="188"/>
                    <a:pt x="407" y="164"/>
                    <a:pt x="387" y="145"/>
                  </a:cubicBezTo>
                  <a:cubicBezTo>
                    <a:pt x="371" y="125"/>
                    <a:pt x="342" y="135"/>
                    <a:pt x="342" y="135"/>
                  </a:cubicBezTo>
                  <a:cubicBezTo>
                    <a:pt x="342" y="135"/>
                    <a:pt x="360" y="104"/>
                    <a:pt x="341" y="79"/>
                  </a:cubicBezTo>
                  <a:cubicBezTo>
                    <a:pt x="321" y="57"/>
                    <a:pt x="265" y="73"/>
                    <a:pt x="265" y="73"/>
                  </a:cubicBezTo>
                  <a:cubicBezTo>
                    <a:pt x="265" y="73"/>
                    <a:pt x="283" y="47"/>
                    <a:pt x="251" y="24"/>
                  </a:cubicBezTo>
                  <a:cubicBezTo>
                    <a:pt x="222" y="0"/>
                    <a:pt x="181" y="58"/>
                    <a:pt x="181" y="58"/>
                  </a:cubicBezTo>
                  <a:cubicBezTo>
                    <a:pt x="181" y="58"/>
                    <a:pt x="182" y="9"/>
                    <a:pt x="163" y="6"/>
                  </a:cubicBezTo>
                  <a:cubicBezTo>
                    <a:pt x="134" y="3"/>
                    <a:pt x="129" y="36"/>
                    <a:pt x="129" y="36"/>
                  </a:cubicBezTo>
                  <a:cubicBezTo>
                    <a:pt x="129" y="36"/>
                    <a:pt x="113" y="12"/>
                    <a:pt x="93" y="27"/>
                  </a:cubicBezTo>
                  <a:cubicBezTo>
                    <a:pt x="79" y="36"/>
                    <a:pt x="82" y="83"/>
                    <a:pt x="82" y="83"/>
                  </a:cubicBezTo>
                  <a:cubicBezTo>
                    <a:pt x="82" y="83"/>
                    <a:pt x="55" y="49"/>
                    <a:pt x="27" y="68"/>
                  </a:cubicBezTo>
                  <a:cubicBezTo>
                    <a:pt x="0" y="88"/>
                    <a:pt x="31" y="121"/>
                    <a:pt x="31" y="121"/>
                  </a:cubicBezTo>
                  <a:cubicBezTo>
                    <a:pt x="31" y="121"/>
                    <a:pt x="20" y="83"/>
                    <a:pt x="36" y="74"/>
                  </a:cubicBezTo>
                  <a:cubicBezTo>
                    <a:pt x="51" y="64"/>
                    <a:pt x="91" y="105"/>
                    <a:pt x="91" y="105"/>
                  </a:cubicBezTo>
                  <a:cubicBezTo>
                    <a:pt x="91" y="105"/>
                    <a:pt x="87" y="55"/>
                    <a:pt x="101" y="41"/>
                  </a:cubicBezTo>
                  <a:cubicBezTo>
                    <a:pt x="116" y="26"/>
                    <a:pt x="139" y="60"/>
                    <a:pt x="139" y="60"/>
                  </a:cubicBezTo>
                  <a:cubicBezTo>
                    <a:pt x="139" y="60"/>
                    <a:pt x="133" y="25"/>
                    <a:pt x="157" y="22"/>
                  </a:cubicBezTo>
                  <a:cubicBezTo>
                    <a:pt x="166" y="20"/>
                    <a:pt x="176" y="78"/>
                    <a:pt x="176" y="78"/>
                  </a:cubicBezTo>
                  <a:cubicBezTo>
                    <a:pt x="176" y="78"/>
                    <a:pt x="219" y="17"/>
                    <a:pt x="245" y="38"/>
                  </a:cubicBezTo>
                  <a:cubicBezTo>
                    <a:pt x="273" y="59"/>
                    <a:pt x="250" y="88"/>
                    <a:pt x="250" y="88"/>
                  </a:cubicBezTo>
                  <a:cubicBezTo>
                    <a:pt x="250" y="88"/>
                    <a:pt x="311" y="74"/>
                    <a:pt x="334" y="95"/>
                  </a:cubicBezTo>
                  <a:cubicBezTo>
                    <a:pt x="356" y="113"/>
                    <a:pt x="321" y="151"/>
                    <a:pt x="321" y="151"/>
                  </a:cubicBezTo>
                  <a:cubicBezTo>
                    <a:pt x="321" y="151"/>
                    <a:pt x="365" y="136"/>
                    <a:pt x="378" y="151"/>
                  </a:cubicBezTo>
                  <a:cubicBezTo>
                    <a:pt x="391" y="168"/>
                    <a:pt x="365" y="194"/>
                    <a:pt x="365" y="194"/>
                  </a:cubicBezTo>
                  <a:cubicBezTo>
                    <a:pt x="365" y="194"/>
                    <a:pt x="393" y="196"/>
                    <a:pt x="402" y="207"/>
                  </a:cubicBezTo>
                  <a:cubicBezTo>
                    <a:pt x="405" y="216"/>
                    <a:pt x="389" y="225"/>
                    <a:pt x="389" y="225"/>
                  </a:cubicBezTo>
                  <a:cubicBezTo>
                    <a:pt x="390" y="231"/>
                    <a:pt x="390" y="231"/>
                    <a:pt x="390" y="231"/>
                  </a:cubicBezTo>
                  <a:cubicBezTo>
                    <a:pt x="390" y="231"/>
                    <a:pt x="418" y="224"/>
                    <a:pt x="411" y="205"/>
                  </a:cubicBezTo>
                  <a:cubicBezTo>
                    <a:pt x="404" y="188"/>
                    <a:pt x="382" y="188"/>
                    <a:pt x="382" y="188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131"/>
            <p:cNvSpPr>
              <a:spLocks/>
            </p:cNvSpPr>
            <p:nvPr/>
          </p:nvSpPr>
          <p:spPr bwMode="auto">
            <a:xfrm>
              <a:off x="2559051" y="2867025"/>
              <a:ext cx="717550" cy="355600"/>
            </a:xfrm>
            <a:custGeom>
              <a:avLst/>
              <a:gdLst>
                <a:gd name="T0" fmla="*/ 202 w 226"/>
                <a:gd name="T1" fmla="*/ 51 h 112"/>
                <a:gd name="T2" fmla="*/ 195 w 226"/>
                <a:gd name="T3" fmla="*/ 27 h 112"/>
                <a:gd name="T4" fmla="*/ 173 w 226"/>
                <a:gd name="T5" fmla="*/ 35 h 112"/>
                <a:gd name="T6" fmla="*/ 159 w 226"/>
                <a:gd name="T7" fmla="*/ 8 h 112"/>
                <a:gd name="T8" fmla="*/ 122 w 226"/>
                <a:gd name="T9" fmla="*/ 25 h 112"/>
                <a:gd name="T10" fmla="*/ 104 w 226"/>
                <a:gd name="T11" fmla="*/ 3 h 112"/>
                <a:gd name="T12" fmla="*/ 78 w 226"/>
                <a:gd name="T13" fmla="*/ 41 h 112"/>
                <a:gd name="T14" fmla="*/ 59 w 226"/>
                <a:gd name="T15" fmla="*/ 20 h 112"/>
                <a:gd name="T16" fmla="*/ 50 w 226"/>
                <a:gd name="T17" fmla="*/ 43 h 112"/>
                <a:gd name="T18" fmla="*/ 30 w 226"/>
                <a:gd name="T19" fmla="*/ 48 h 112"/>
                <a:gd name="T20" fmla="*/ 38 w 226"/>
                <a:gd name="T21" fmla="*/ 80 h 112"/>
                <a:gd name="T22" fmla="*/ 9 w 226"/>
                <a:gd name="T23" fmla="*/ 86 h 112"/>
                <a:gd name="T24" fmla="*/ 22 w 226"/>
                <a:gd name="T25" fmla="*/ 112 h 112"/>
                <a:gd name="T26" fmla="*/ 14 w 226"/>
                <a:gd name="T27" fmla="*/ 87 h 112"/>
                <a:gd name="T28" fmla="*/ 46 w 226"/>
                <a:gd name="T29" fmla="*/ 87 h 112"/>
                <a:gd name="T30" fmla="*/ 37 w 226"/>
                <a:gd name="T31" fmla="*/ 53 h 112"/>
                <a:gd name="T32" fmla="*/ 59 w 226"/>
                <a:gd name="T33" fmla="*/ 52 h 112"/>
                <a:gd name="T34" fmla="*/ 59 w 226"/>
                <a:gd name="T35" fmla="*/ 27 h 112"/>
                <a:gd name="T36" fmla="*/ 82 w 226"/>
                <a:gd name="T37" fmla="*/ 52 h 112"/>
                <a:gd name="T38" fmla="*/ 105 w 226"/>
                <a:gd name="T39" fmla="*/ 13 h 112"/>
                <a:gd name="T40" fmla="*/ 118 w 226"/>
                <a:gd name="T41" fmla="*/ 37 h 112"/>
                <a:gd name="T42" fmla="*/ 159 w 226"/>
                <a:gd name="T43" fmla="*/ 17 h 112"/>
                <a:gd name="T44" fmla="*/ 165 w 226"/>
                <a:gd name="T45" fmla="*/ 49 h 112"/>
                <a:gd name="T46" fmla="*/ 192 w 226"/>
                <a:gd name="T47" fmla="*/ 34 h 112"/>
                <a:gd name="T48" fmla="*/ 195 w 226"/>
                <a:gd name="T49" fmla="*/ 58 h 112"/>
                <a:gd name="T50" fmla="*/ 216 w 226"/>
                <a:gd name="T51" fmla="*/ 56 h 112"/>
                <a:gd name="T52" fmla="*/ 215 w 226"/>
                <a:gd name="T53" fmla="*/ 68 h 112"/>
                <a:gd name="T54" fmla="*/ 214 w 226"/>
                <a:gd name="T55" fmla="*/ 71 h 112"/>
                <a:gd name="T56" fmla="*/ 219 w 226"/>
                <a:gd name="T57" fmla="*/ 52 h 112"/>
                <a:gd name="T58" fmla="*/ 202 w 226"/>
                <a:gd name="T59" fmla="*/ 51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6" h="112">
                  <a:moveTo>
                    <a:pt x="202" y="51"/>
                  </a:moveTo>
                  <a:cubicBezTo>
                    <a:pt x="202" y="51"/>
                    <a:pt x="209" y="32"/>
                    <a:pt x="195" y="27"/>
                  </a:cubicBezTo>
                  <a:cubicBezTo>
                    <a:pt x="183" y="23"/>
                    <a:pt x="173" y="35"/>
                    <a:pt x="173" y="35"/>
                  </a:cubicBezTo>
                  <a:cubicBezTo>
                    <a:pt x="173" y="35"/>
                    <a:pt x="174" y="15"/>
                    <a:pt x="159" y="8"/>
                  </a:cubicBezTo>
                  <a:cubicBezTo>
                    <a:pt x="145" y="2"/>
                    <a:pt x="122" y="25"/>
                    <a:pt x="122" y="25"/>
                  </a:cubicBezTo>
                  <a:cubicBezTo>
                    <a:pt x="122" y="25"/>
                    <a:pt x="124" y="7"/>
                    <a:pt x="104" y="3"/>
                  </a:cubicBezTo>
                  <a:cubicBezTo>
                    <a:pt x="85" y="0"/>
                    <a:pt x="78" y="41"/>
                    <a:pt x="78" y="41"/>
                  </a:cubicBezTo>
                  <a:cubicBezTo>
                    <a:pt x="78" y="41"/>
                    <a:pt x="69" y="15"/>
                    <a:pt x="59" y="20"/>
                  </a:cubicBezTo>
                  <a:cubicBezTo>
                    <a:pt x="44" y="26"/>
                    <a:pt x="50" y="43"/>
                    <a:pt x="50" y="43"/>
                  </a:cubicBezTo>
                  <a:cubicBezTo>
                    <a:pt x="50" y="43"/>
                    <a:pt x="38" y="37"/>
                    <a:pt x="30" y="48"/>
                  </a:cubicBezTo>
                  <a:cubicBezTo>
                    <a:pt x="25" y="57"/>
                    <a:pt x="38" y="80"/>
                    <a:pt x="38" y="80"/>
                  </a:cubicBezTo>
                  <a:cubicBezTo>
                    <a:pt x="38" y="80"/>
                    <a:pt x="17" y="69"/>
                    <a:pt x="9" y="86"/>
                  </a:cubicBezTo>
                  <a:cubicBezTo>
                    <a:pt x="0" y="102"/>
                    <a:pt x="22" y="112"/>
                    <a:pt x="22" y="112"/>
                  </a:cubicBezTo>
                  <a:cubicBezTo>
                    <a:pt x="22" y="112"/>
                    <a:pt x="8" y="97"/>
                    <a:pt x="14" y="87"/>
                  </a:cubicBezTo>
                  <a:cubicBezTo>
                    <a:pt x="19" y="78"/>
                    <a:pt x="46" y="87"/>
                    <a:pt x="46" y="87"/>
                  </a:cubicBezTo>
                  <a:cubicBezTo>
                    <a:pt x="46" y="87"/>
                    <a:pt x="34" y="65"/>
                    <a:pt x="37" y="53"/>
                  </a:cubicBezTo>
                  <a:cubicBezTo>
                    <a:pt x="41" y="42"/>
                    <a:pt x="59" y="52"/>
                    <a:pt x="59" y="52"/>
                  </a:cubicBezTo>
                  <a:cubicBezTo>
                    <a:pt x="59" y="52"/>
                    <a:pt x="49" y="37"/>
                    <a:pt x="59" y="27"/>
                  </a:cubicBezTo>
                  <a:cubicBezTo>
                    <a:pt x="63" y="25"/>
                    <a:pt x="82" y="52"/>
                    <a:pt x="82" y="52"/>
                  </a:cubicBezTo>
                  <a:cubicBezTo>
                    <a:pt x="82" y="52"/>
                    <a:pt x="89" y="10"/>
                    <a:pt x="105" y="13"/>
                  </a:cubicBezTo>
                  <a:cubicBezTo>
                    <a:pt x="123" y="16"/>
                    <a:pt x="118" y="37"/>
                    <a:pt x="118" y="37"/>
                  </a:cubicBezTo>
                  <a:cubicBezTo>
                    <a:pt x="118" y="37"/>
                    <a:pt x="145" y="13"/>
                    <a:pt x="159" y="17"/>
                  </a:cubicBezTo>
                  <a:cubicBezTo>
                    <a:pt x="173" y="21"/>
                    <a:pt x="165" y="49"/>
                    <a:pt x="165" y="49"/>
                  </a:cubicBezTo>
                  <a:cubicBezTo>
                    <a:pt x="165" y="49"/>
                    <a:pt x="183" y="29"/>
                    <a:pt x="192" y="34"/>
                  </a:cubicBezTo>
                  <a:cubicBezTo>
                    <a:pt x="202" y="40"/>
                    <a:pt x="195" y="58"/>
                    <a:pt x="195" y="58"/>
                  </a:cubicBezTo>
                  <a:cubicBezTo>
                    <a:pt x="195" y="58"/>
                    <a:pt x="210" y="51"/>
                    <a:pt x="216" y="56"/>
                  </a:cubicBezTo>
                  <a:cubicBezTo>
                    <a:pt x="219" y="60"/>
                    <a:pt x="215" y="68"/>
                    <a:pt x="215" y="68"/>
                  </a:cubicBezTo>
                  <a:cubicBezTo>
                    <a:pt x="214" y="71"/>
                    <a:pt x="214" y="71"/>
                    <a:pt x="214" y="71"/>
                  </a:cubicBezTo>
                  <a:cubicBezTo>
                    <a:pt x="214" y="71"/>
                    <a:pt x="226" y="60"/>
                    <a:pt x="219" y="52"/>
                  </a:cubicBezTo>
                  <a:cubicBezTo>
                    <a:pt x="212" y="46"/>
                    <a:pt x="202" y="51"/>
                    <a:pt x="202" y="5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132"/>
            <p:cNvSpPr>
              <a:spLocks/>
            </p:cNvSpPr>
            <p:nvPr/>
          </p:nvSpPr>
          <p:spPr bwMode="auto">
            <a:xfrm>
              <a:off x="1998663" y="3028950"/>
              <a:ext cx="117475" cy="98425"/>
            </a:xfrm>
            <a:custGeom>
              <a:avLst/>
              <a:gdLst>
                <a:gd name="T0" fmla="*/ 0 w 37"/>
                <a:gd name="T1" fmla="*/ 15 h 31"/>
                <a:gd name="T2" fmla="*/ 37 w 37"/>
                <a:gd name="T3" fmla="*/ 21 h 31"/>
                <a:gd name="T4" fmla="*/ 0 w 37"/>
                <a:gd name="T5" fmla="*/ 1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1">
                  <a:moveTo>
                    <a:pt x="0" y="15"/>
                  </a:moveTo>
                  <a:cubicBezTo>
                    <a:pt x="13" y="31"/>
                    <a:pt x="37" y="21"/>
                    <a:pt x="37" y="21"/>
                  </a:cubicBezTo>
                  <a:cubicBezTo>
                    <a:pt x="37" y="21"/>
                    <a:pt x="21" y="0"/>
                    <a:pt x="0" y="1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133"/>
            <p:cNvSpPr>
              <a:spLocks/>
            </p:cNvSpPr>
            <p:nvPr/>
          </p:nvSpPr>
          <p:spPr bwMode="auto">
            <a:xfrm>
              <a:off x="2020888" y="2886075"/>
              <a:ext cx="117475" cy="101600"/>
            </a:xfrm>
            <a:custGeom>
              <a:avLst/>
              <a:gdLst>
                <a:gd name="T0" fmla="*/ 0 w 37"/>
                <a:gd name="T1" fmla="*/ 21 h 32"/>
                <a:gd name="T2" fmla="*/ 37 w 37"/>
                <a:gd name="T3" fmla="*/ 12 h 32"/>
                <a:gd name="T4" fmla="*/ 0 w 37"/>
                <a:gd name="T5" fmla="*/ 2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32">
                  <a:moveTo>
                    <a:pt x="0" y="21"/>
                  </a:moveTo>
                  <a:cubicBezTo>
                    <a:pt x="19" y="32"/>
                    <a:pt x="37" y="12"/>
                    <a:pt x="37" y="12"/>
                  </a:cubicBezTo>
                  <a:cubicBezTo>
                    <a:pt x="37" y="12"/>
                    <a:pt x="13" y="0"/>
                    <a:pt x="0" y="21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134"/>
            <p:cNvSpPr>
              <a:spLocks/>
            </p:cNvSpPr>
            <p:nvPr/>
          </p:nvSpPr>
          <p:spPr bwMode="auto">
            <a:xfrm>
              <a:off x="1363663" y="2428875"/>
              <a:ext cx="104775" cy="123825"/>
            </a:xfrm>
            <a:custGeom>
              <a:avLst/>
              <a:gdLst>
                <a:gd name="T0" fmla="*/ 23 w 33"/>
                <a:gd name="T1" fmla="*/ 39 h 39"/>
                <a:gd name="T2" fmla="*/ 13 w 33"/>
                <a:gd name="T3" fmla="*/ 0 h 39"/>
                <a:gd name="T4" fmla="*/ 23 w 33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9">
                  <a:moveTo>
                    <a:pt x="23" y="39"/>
                  </a:moveTo>
                  <a:cubicBezTo>
                    <a:pt x="33" y="21"/>
                    <a:pt x="13" y="0"/>
                    <a:pt x="13" y="0"/>
                  </a:cubicBezTo>
                  <a:cubicBezTo>
                    <a:pt x="13" y="0"/>
                    <a:pt x="0" y="25"/>
                    <a:pt x="23" y="3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135"/>
            <p:cNvSpPr>
              <a:spLocks/>
            </p:cNvSpPr>
            <p:nvPr/>
          </p:nvSpPr>
          <p:spPr bwMode="auto">
            <a:xfrm>
              <a:off x="1931988" y="2628900"/>
              <a:ext cx="85725" cy="85725"/>
            </a:xfrm>
            <a:custGeom>
              <a:avLst/>
              <a:gdLst>
                <a:gd name="T0" fmla="*/ 1 w 27"/>
                <a:gd name="T1" fmla="*/ 27 h 27"/>
                <a:gd name="T2" fmla="*/ 27 w 27"/>
                <a:gd name="T3" fmla="*/ 0 h 27"/>
                <a:gd name="T4" fmla="*/ 1 w 27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7">
                  <a:moveTo>
                    <a:pt x="1" y="27"/>
                  </a:moveTo>
                  <a:cubicBezTo>
                    <a:pt x="21" y="24"/>
                    <a:pt x="27" y="0"/>
                    <a:pt x="27" y="0"/>
                  </a:cubicBezTo>
                  <a:cubicBezTo>
                    <a:pt x="27" y="0"/>
                    <a:pt x="0" y="0"/>
                    <a:pt x="1" y="2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36"/>
            <p:cNvSpPr>
              <a:spLocks/>
            </p:cNvSpPr>
            <p:nvPr/>
          </p:nvSpPr>
          <p:spPr bwMode="auto">
            <a:xfrm>
              <a:off x="2644776" y="2790825"/>
              <a:ext cx="88900" cy="107950"/>
            </a:xfrm>
            <a:custGeom>
              <a:avLst/>
              <a:gdLst>
                <a:gd name="T0" fmla="*/ 4 w 28"/>
                <a:gd name="T1" fmla="*/ 0 h 34"/>
                <a:gd name="T2" fmla="*/ 24 w 28"/>
                <a:gd name="T3" fmla="*/ 34 h 34"/>
                <a:gd name="T4" fmla="*/ 4 w 28"/>
                <a:gd name="T5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34">
                  <a:moveTo>
                    <a:pt x="4" y="0"/>
                  </a:moveTo>
                  <a:cubicBezTo>
                    <a:pt x="4" y="0"/>
                    <a:pt x="0" y="27"/>
                    <a:pt x="24" y="34"/>
                  </a:cubicBezTo>
                  <a:cubicBezTo>
                    <a:pt x="28" y="12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37"/>
            <p:cNvSpPr>
              <a:spLocks/>
            </p:cNvSpPr>
            <p:nvPr/>
          </p:nvSpPr>
          <p:spPr bwMode="auto">
            <a:xfrm>
              <a:off x="2514601" y="2889250"/>
              <a:ext cx="104775" cy="85725"/>
            </a:xfrm>
            <a:custGeom>
              <a:avLst/>
              <a:gdLst>
                <a:gd name="T0" fmla="*/ 0 w 33"/>
                <a:gd name="T1" fmla="*/ 0 h 27"/>
                <a:gd name="T2" fmla="*/ 33 w 33"/>
                <a:gd name="T3" fmla="*/ 22 h 27"/>
                <a:gd name="T4" fmla="*/ 0 w 33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27">
                  <a:moveTo>
                    <a:pt x="0" y="0"/>
                  </a:moveTo>
                  <a:cubicBezTo>
                    <a:pt x="0" y="0"/>
                    <a:pt x="7" y="27"/>
                    <a:pt x="33" y="22"/>
                  </a:cubicBezTo>
                  <a:cubicBezTo>
                    <a:pt x="28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38"/>
            <p:cNvSpPr>
              <a:spLocks/>
            </p:cNvSpPr>
            <p:nvPr/>
          </p:nvSpPr>
          <p:spPr bwMode="auto">
            <a:xfrm>
              <a:off x="3117851" y="2727325"/>
              <a:ext cx="98425" cy="120650"/>
            </a:xfrm>
            <a:custGeom>
              <a:avLst/>
              <a:gdLst>
                <a:gd name="T0" fmla="*/ 14 w 31"/>
                <a:gd name="T1" fmla="*/ 38 h 38"/>
                <a:gd name="T2" fmla="*/ 21 w 31"/>
                <a:gd name="T3" fmla="*/ 0 h 38"/>
                <a:gd name="T4" fmla="*/ 14 w 31"/>
                <a:gd name="T5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38">
                  <a:moveTo>
                    <a:pt x="14" y="38"/>
                  </a:moveTo>
                  <a:cubicBezTo>
                    <a:pt x="31" y="25"/>
                    <a:pt x="21" y="0"/>
                    <a:pt x="21" y="0"/>
                  </a:cubicBezTo>
                  <a:cubicBezTo>
                    <a:pt x="21" y="0"/>
                    <a:pt x="0" y="17"/>
                    <a:pt x="14" y="38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39"/>
            <p:cNvSpPr>
              <a:spLocks/>
            </p:cNvSpPr>
            <p:nvPr/>
          </p:nvSpPr>
          <p:spPr bwMode="auto">
            <a:xfrm>
              <a:off x="2374901" y="3136900"/>
              <a:ext cx="123825" cy="98425"/>
            </a:xfrm>
            <a:custGeom>
              <a:avLst/>
              <a:gdLst>
                <a:gd name="T0" fmla="*/ 0 w 39"/>
                <a:gd name="T1" fmla="*/ 14 h 31"/>
                <a:gd name="T2" fmla="*/ 39 w 39"/>
                <a:gd name="T3" fmla="*/ 16 h 31"/>
                <a:gd name="T4" fmla="*/ 0 w 39"/>
                <a:gd name="T5" fmla="*/ 14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9" h="31">
                  <a:moveTo>
                    <a:pt x="0" y="14"/>
                  </a:moveTo>
                  <a:cubicBezTo>
                    <a:pt x="0" y="14"/>
                    <a:pt x="21" y="31"/>
                    <a:pt x="39" y="16"/>
                  </a:cubicBezTo>
                  <a:cubicBezTo>
                    <a:pt x="24" y="0"/>
                    <a:pt x="0" y="14"/>
                    <a:pt x="0" y="14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40"/>
            <p:cNvSpPr>
              <a:spLocks/>
            </p:cNvSpPr>
            <p:nvPr/>
          </p:nvSpPr>
          <p:spPr bwMode="auto">
            <a:xfrm>
              <a:off x="1773238" y="838200"/>
              <a:ext cx="161925" cy="498475"/>
            </a:xfrm>
            <a:custGeom>
              <a:avLst/>
              <a:gdLst>
                <a:gd name="T0" fmla="*/ 19 w 51"/>
                <a:gd name="T1" fmla="*/ 0 h 157"/>
                <a:gd name="T2" fmla="*/ 14 w 51"/>
                <a:gd name="T3" fmla="*/ 98 h 157"/>
                <a:gd name="T4" fmla="*/ 46 w 51"/>
                <a:gd name="T5" fmla="*/ 157 h 157"/>
                <a:gd name="T6" fmla="*/ 51 w 51"/>
                <a:gd name="T7" fmla="*/ 144 h 157"/>
                <a:gd name="T8" fmla="*/ 23 w 51"/>
                <a:gd name="T9" fmla="*/ 87 h 157"/>
                <a:gd name="T10" fmla="*/ 19 w 51"/>
                <a:gd name="T11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157">
                  <a:moveTo>
                    <a:pt x="19" y="0"/>
                  </a:moveTo>
                  <a:cubicBezTo>
                    <a:pt x="4" y="8"/>
                    <a:pt x="0" y="49"/>
                    <a:pt x="14" y="98"/>
                  </a:cubicBezTo>
                  <a:cubicBezTo>
                    <a:pt x="27" y="147"/>
                    <a:pt x="46" y="157"/>
                    <a:pt x="46" y="157"/>
                  </a:cubicBezTo>
                  <a:cubicBezTo>
                    <a:pt x="51" y="144"/>
                    <a:pt x="51" y="144"/>
                    <a:pt x="51" y="144"/>
                  </a:cubicBezTo>
                  <a:cubicBezTo>
                    <a:pt x="51" y="144"/>
                    <a:pt x="40" y="131"/>
                    <a:pt x="23" y="87"/>
                  </a:cubicBezTo>
                  <a:cubicBezTo>
                    <a:pt x="11" y="58"/>
                    <a:pt x="12" y="23"/>
                    <a:pt x="19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41"/>
            <p:cNvSpPr>
              <a:spLocks/>
            </p:cNvSpPr>
            <p:nvPr/>
          </p:nvSpPr>
          <p:spPr bwMode="auto">
            <a:xfrm>
              <a:off x="214313" y="292100"/>
              <a:ext cx="523875" cy="755650"/>
            </a:xfrm>
            <a:custGeom>
              <a:avLst/>
              <a:gdLst>
                <a:gd name="T0" fmla="*/ 147 w 165"/>
                <a:gd name="T1" fmla="*/ 0 h 238"/>
                <a:gd name="T2" fmla="*/ 137 w 165"/>
                <a:gd name="T3" fmla="*/ 95 h 238"/>
                <a:gd name="T4" fmla="*/ 92 w 165"/>
                <a:gd name="T5" fmla="*/ 171 h 238"/>
                <a:gd name="T6" fmla="*/ 0 w 165"/>
                <a:gd name="T7" fmla="*/ 196 h 238"/>
                <a:gd name="T8" fmla="*/ 10 w 165"/>
                <a:gd name="T9" fmla="*/ 238 h 238"/>
                <a:gd name="T10" fmla="*/ 82 w 165"/>
                <a:gd name="T11" fmla="*/ 221 h 238"/>
                <a:gd name="T12" fmla="*/ 155 w 165"/>
                <a:gd name="T13" fmla="*/ 131 h 238"/>
                <a:gd name="T14" fmla="*/ 162 w 165"/>
                <a:gd name="T15" fmla="*/ 0 h 238"/>
                <a:gd name="T16" fmla="*/ 147 w 165"/>
                <a:gd name="T1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5" h="238">
                  <a:moveTo>
                    <a:pt x="147" y="0"/>
                  </a:moveTo>
                  <a:cubicBezTo>
                    <a:pt x="147" y="0"/>
                    <a:pt x="142" y="78"/>
                    <a:pt x="137" y="95"/>
                  </a:cubicBezTo>
                  <a:cubicBezTo>
                    <a:pt x="132" y="113"/>
                    <a:pt x="117" y="148"/>
                    <a:pt x="92" y="171"/>
                  </a:cubicBezTo>
                  <a:cubicBezTo>
                    <a:pt x="67" y="193"/>
                    <a:pt x="0" y="196"/>
                    <a:pt x="0" y="196"/>
                  </a:cubicBezTo>
                  <a:cubicBezTo>
                    <a:pt x="10" y="238"/>
                    <a:pt x="10" y="238"/>
                    <a:pt x="10" y="238"/>
                  </a:cubicBezTo>
                  <a:cubicBezTo>
                    <a:pt x="10" y="238"/>
                    <a:pt x="52" y="233"/>
                    <a:pt x="82" y="221"/>
                  </a:cubicBezTo>
                  <a:cubicBezTo>
                    <a:pt x="112" y="208"/>
                    <a:pt x="145" y="156"/>
                    <a:pt x="155" y="131"/>
                  </a:cubicBezTo>
                  <a:cubicBezTo>
                    <a:pt x="165" y="106"/>
                    <a:pt x="162" y="0"/>
                    <a:pt x="162" y="0"/>
                  </a:cubicBezTo>
                  <a:lnTo>
                    <a:pt x="147" y="0"/>
                  </a:ln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42"/>
            <p:cNvSpPr>
              <a:spLocks/>
            </p:cNvSpPr>
            <p:nvPr/>
          </p:nvSpPr>
          <p:spPr bwMode="auto">
            <a:xfrm>
              <a:off x="1754188" y="600075"/>
              <a:ext cx="180975" cy="234950"/>
            </a:xfrm>
            <a:custGeom>
              <a:avLst/>
              <a:gdLst>
                <a:gd name="T0" fmla="*/ 20 w 57"/>
                <a:gd name="T1" fmla="*/ 74 h 74"/>
                <a:gd name="T2" fmla="*/ 41 w 57"/>
                <a:gd name="T3" fmla="*/ 0 h 74"/>
                <a:gd name="T4" fmla="*/ 20 w 57"/>
                <a:gd name="T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74">
                  <a:moveTo>
                    <a:pt x="20" y="74"/>
                  </a:moveTo>
                  <a:cubicBezTo>
                    <a:pt x="54" y="64"/>
                    <a:pt x="57" y="27"/>
                    <a:pt x="41" y="0"/>
                  </a:cubicBezTo>
                  <a:cubicBezTo>
                    <a:pt x="41" y="0"/>
                    <a:pt x="0" y="42"/>
                    <a:pt x="20" y="74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43"/>
            <p:cNvSpPr>
              <a:spLocks/>
            </p:cNvSpPr>
            <p:nvPr/>
          </p:nvSpPr>
          <p:spPr bwMode="auto">
            <a:xfrm>
              <a:off x="763588" y="1241425"/>
              <a:ext cx="184150" cy="238125"/>
            </a:xfrm>
            <a:custGeom>
              <a:avLst/>
              <a:gdLst>
                <a:gd name="T0" fmla="*/ 19 w 58"/>
                <a:gd name="T1" fmla="*/ 0 h 75"/>
                <a:gd name="T2" fmla="*/ 32 w 58"/>
                <a:gd name="T3" fmla="*/ 75 h 75"/>
                <a:gd name="T4" fmla="*/ 19 w 58"/>
                <a:gd name="T5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75">
                  <a:moveTo>
                    <a:pt x="19" y="0"/>
                  </a:moveTo>
                  <a:cubicBezTo>
                    <a:pt x="19" y="0"/>
                    <a:pt x="0" y="55"/>
                    <a:pt x="32" y="75"/>
                  </a:cubicBezTo>
                  <a:cubicBezTo>
                    <a:pt x="58" y="52"/>
                    <a:pt x="44" y="17"/>
                    <a:pt x="19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44"/>
            <p:cNvSpPr>
              <a:spLocks/>
            </p:cNvSpPr>
            <p:nvPr/>
          </p:nvSpPr>
          <p:spPr bwMode="auto">
            <a:xfrm>
              <a:off x="401638" y="1089025"/>
              <a:ext cx="238125" cy="180975"/>
            </a:xfrm>
            <a:custGeom>
              <a:avLst/>
              <a:gdLst>
                <a:gd name="T0" fmla="*/ 0 w 75"/>
                <a:gd name="T1" fmla="*/ 33 h 57"/>
                <a:gd name="T2" fmla="*/ 75 w 75"/>
                <a:gd name="T3" fmla="*/ 15 h 57"/>
                <a:gd name="T4" fmla="*/ 0 w 75"/>
                <a:gd name="T5" fmla="*/ 33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57">
                  <a:moveTo>
                    <a:pt x="0" y="33"/>
                  </a:moveTo>
                  <a:cubicBezTo>
                    <a:pt x="25" y="57"/>
                    <a:pt x="59" y="42"/>
                    <a:pt x="75" y="15"/>
                  </a:cubicBezTo>
                  <a:cubicBezTo>
                    <a:pt x="75" y="15"/>
                    <a:pt x="18" y="0"/>
                    <a:pt x="0" y="33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45"/>
            <p:cNvSpPr>
              <a:spLocks/>
            </p:cNvSpPr>
            <p:nvPr/>
          </p:nvSpPr>
          <p:spPr bwMode="auto">
            <a:xfrm>
              <a:off x="411163" y="555625"/>
              <a:ext cx="139700" cy="184150"/>
            </a:xfrm>
            <a:custGeom>
              <a:avLst/>
              <a:gdLst>
                <a:gd name="T0" fmla="*/ 14 w 44"/>
                <a:gd name="T1" fmla="*/ 0 h 58"/>
                <a:gd name="T2" fmla="*/ 24 w 44"/>
                <a:gd name="T3" fmla="*/ 58 h 58"/>
                <a:gd name="T4" fmla="*/ 14 w 44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4" h="58">
                  <a:moveTo>
                    <a:pt x="14" y="0"/>
                  </a:moveTo>
                  <a:cubicBezTo>
                    <a:pt x="14" y="0"/>
                    <a:pt x="0" y="43"/>
                    <a:pt x="24" y="58"/>
                  </a:cubicBezTo>
                  <a:cubicBezTo>
                    <a:pt x="44" y="40"/>
                    <a:pt x="33" y="13"/>
                    <a:pt x="14" y="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46"/>
            <p:cNvSpPr>
              <a:spLocks/>
            </p:cNvSpPr>
            <p:nvPr/>
          </p:nvSpPr>
          <p:spPr bwMode="auto">
            <a:xfrm>
              <a:off x="703263" y="444500"/>
              <a:ext cx="171450" cy="133350"/>
            </a:xfrm>
            <a:custGeom>
              <a:avLst/>
              <a:gdLst>
                <a:gd name="T0" fmla="*/ 0 w 54"/>
                <a:gd name="T1" fmla="*/ 28 h 42"/>
                <a:gd name="T2" fmla="*/ 54 w 54"/>
                <a:gd name="T3" fmla="*/ 3 h 42"/>
                <a:gd name="T4" fmla="*/ 0 w 54"/>
                <a:gd name="T5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42">
                  <a:moveTo>
                    <a:pt x="0" y="28"/>
                  </a:moveTo>
                  <a:cubicBezTo>
                    <a:pt x="23" y="42"/>
                    <a:pt x="46" y="25"/>
                    <a:pt x="54" y="3"/>
                  </a:cubicBezTo>
                  <a:cubicBezTo>
                    <a:pt x="54" y="3"/>
                    <a:pt x="8" y="0"/>
                    <a:pt x="0" y="28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47"/>
            <p:cNvSpPr>
              <a:spLocks/>
            </p:cNvSpPr>
            <p:nvPr/>
          </p:nvSpPr>
          <p:spPr bwMode="auto">
            <a:xfrm>
              <a:off x="817563" y="333375"/>
              <a:ext cx="158750" cy="142875"/>
            </a:xfrm>
            <a:custGeom>
              <a:avLst/>
              <a:gdLst>
                <a:gd name="T0" fmla="*/ 1 w 50"/>
                <a:gd name="T1" fmla="*/ 6 h 45"/>
                <a:gd name="T2" fmla="*/ 50 w 50"/>
                <a:gd name="T3" fmla="*/ 40 h 45"/>
                <a:gd name="T4" fmla="*/ 1 w 50"/>
                <a:gd name="T5" fmla="*/ 6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0" h="45">
                  <a:moveTo>
                    <a:pt x="1" y="6"/>
                  </a:moveTo>
                  <a:cubicBezTo>
                    <a:pt x="0" y="33"/>
                    <a:pt x="27" y="45"/>
                    <a:pt x="50" y="40"/>
                  </a:cubicBezTo>
                  <a:cubicBezTo>
                    <a:pt x="50" y="40"/>
                    <a:pt x="30" y="0"/>
                    <a:pt x="1" y="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48"/>
            <p:cNvSpPr>
              <a:spLocks/>
            </p:cNvSpPr>
            <p:nvPr/>
          </p:nvSpPr>
          <p:spPr bwMode="auto">
            <a:xfrm>
              <a:off x="2122488" y="771525"/>
              <a:ext cx="155575" cy="142875"/>
            </a:xfrm>
            <a:custGeom>
              <a:avLst/>
              <a:gdLst>
                <a:gd name="T0" fmla="*/ 1 w 49"/>
                <a:gd name="T1" fmla="*/ 7 h 45"/>
                <a:gd name="T2" fmla="*/ 49 w 49"/>
                <a:gd name="T3" fmla="*/ 41 h 45"/>
                <a:gd name="T4" fmla="*/ 1 w 49"/>
                <a:gd name="T5" fmla="*/ 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9" h="45">
                  <a:moveTo>
                    <a:pt x="1" y="7"/>
                  </a:moveTo>
                  <a:cubicBezTo>
                    <a:pt x="0" y="34"/>
                    <a:pt x="26" y="45"/>
                    <a:pt x="49" y="41"/>
                  </a:cubicBezTo>
                  <a:cubicBezTo>
                    <a:pt x="49" y="41"/>
                    <a:pt x="29" y="0"/>
                    <a:pt x="1" y="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49"/>
            <p:cNvSpPr>
              <a:spLocks/>
            </p:cNvSpPr>
            <p:nvPr/>
          </p:nvSpPr>
          <p:spPr bwMode="auto">
            <a:xfrm>
              <a:off x="2046288" y="1117600"/>
              <a:ext cx="242888" cy="184150"/>
            </a:xfrm>
            <a:custGeom>
              <a:avLst/>
              <a:gdLst>
                <a:gd name="T0" fmla="*/ 0 w 77"/>
                <a:gd name="T1" fmla="*/ 29 h 58"/>
                <a:gd name="T2" fmla="*/ 77 w 77"/>
                <a:gd name="T3" fmla="*/ 27 h 58"/>
                <a:gd name="T4" fmla="*/ 0 w 77"/>
                <a:gd name="T5" fmla="*/ 2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58">
                  <a:moveTo>
                    <a:pt x="0" y="29"/>
                  </a:moveTo>
                  <a:cubicBezTo>
                    <a:pt x="19" y="58"/>
                    <a:pt x="56" y="50"/>
                    <a:pt x="77" y="27"/>
                  </a:cubicBezTo>
                  <a:cubicBezTo>
                    <a:pt x="77" y="27"/>
                    <a:pt x="24" y="0"/>
                    <a:pt x="0" y="2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50"/>
            <p:cNvSpPr>
              <a:spLocks/>
            </p:cNvSpPr>
            <p:nvPr/>
          </p:nvSpPr>
          <p:spPr bwMode="auto">
            <a:xfrm>
              <a:off x="1782763" y="1514475"/>
              <a:ext cx="212725" cy="184150"/>
            </a:xfrm>
            <a:custGeom>
              <a:avLst/>
              <a:gdLst>
                <a:gd name="T0" fmla="*/ 0 w 67"/>
                <a:gd name="T1" fmla="*/ 12 h 58"/>
                <a:gd name="T2" fmla="*/ 67 w 67"/>
                <a:gd name="T3" fmla="*/ 50 h 58"/>
                <a:gd name="T4" fmla="*/ 0 w 67"/>
                <a:gd name="T5" fmla="*/ 12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" h="58">
                  <a:moveTo>
                    <a:pt x="0" y="12"/>
                  </a:moveTo>
                  <a:cubicBezTo>
                    <a:pt x="2" y="46"/>
                    <a:pt x="37" y="58"/>
                    <a:pt x="67" y="50"/>
                  </a:cubicBezTo>
                  <a:cubicBezTo>
                    <a:pt x="67" y="50"/>
                    <a:pt x="36" y="0"/>
                    <a:pt x="0" y="1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51"/>
            <p:cNvSpPr>
              <a:spLocks/>
            </p:cNvSpPr>
            <p:nvPr/>
          </p:nvSpPr>
          <p:spPr bwMode="auto">
            <a:xfrm>
              <a:off x="1677988" y="1816100"/>
              <a:ext cx="212725" cy="187325"/>
            </a:xfrm>
            <a:custGeom>
              <a:avLst/>
              <a:gdLst>
                <a:gd name="T0" fmla="*/ 0 w 67"/>
                <a:gd name="T1" fmla="*/ 12 h 59"/>
                <a:gd name="T2" fmla="*/ 67 w 67"/>
                <a:gd name="T3" fmla="*/ 50 h 59"/>
                <a:gd name="T4" fmla="*/ 0 w 67"/>
                <a:gd name="T5" fmla="*/ 1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7" h="59">
                  <a:moveTo>
                    <a:pt x="0" y="12"/>
                  </a:moveTo>
                  <a:cubicBezTo>
                    <a:pt x="2" y="47"/>
                    <a:pt x="38" y="59"/>
                    <a:pt x="67" y="50"/>
                  </a:cubicBezTo>
                  <a:cubicBezTo>
                    <a:pt x="67" y="50"/>
                    <a:pt x="36" y="0"/>
                    <a:pt x="0" y="1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52"/>
            <p:cNvSpPr>
              <a:spLocks/>
            </p:cNvSpPr>
            <p:nvPr/>
          </p:nvSpPr>
          <p:spPr bwMode="auto">
            <a:xfrm>
              <a:off x="2011363" y="536575"/>
              <a:ext cx="146050" cy="196850"/>
            </a:xfrm>
            <a:custGeom>
              <a:avLst/>
              <a:gdLst>
                <a:gd name="T0" fmla="*/ 19 w 46"/>
                <a:gd name="T1" fmla="*/ 62 h 62"/>
                <a:gd name="T2" fmla="*/ 30 w 46"/>
                <a:gd name="T3" fmla="*/ 0 h 62"/>
                <a:gd name="T4" fmla="*/ 19 w 46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6" h="62">
                  <a:moveTo>
                    <a:pt x="19" y="62"/>
                  </a:moveTo>
                  <a:cubicBezTo>
                    <a:pt x="46" y="51"/>
                    <a:pt x="45" y="21"/>
                    <a:pt x="30" y="0"/>
                  </a:cubicBezTo>
                  <a:cubicBezTo>
                    <a:pt x="30" y="0"/>
                    <a:pt x="0" y="38"/>
                    <a:pt x="19" y="6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53"/>
            <p:cNvSpPr>
              <a:spLocks/>
            </p:cNvSpPr>
            <p:nvPr/>
          </p:nvSpPr>
          <p:spPr bwMode="auto">
            <a:xfrm>
              <a:off x="531813" y="155575"/>
              <a:ext cx="203200" cy="184150"/>
            </a:xfrm>
            <a:custGeom>
              <a:avLst/>
              <a:gdLst>
                <a:gd name="T0" fmla="*/ 0 w 64"/>
                <a:gd name="T1" fmla="*/ 5 h 58"/>
                <a:gd name="T2" fmla="*/ 63 w 64"/>
                <a:gd name="T3" fmla="*/ 50 h 58"/>
                <a:gd name="T4" fmla="*/ 0 w 64"/>
                <a:gd name="T5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58">
                  <a:moveTo>
                    <a:pt x="0" y="5"/>
                  </a:moveTo>
                  <a:cubicBezTo>
                    <a:pt x="0" y="5"/>
                    <a:pt x="26" y="58"/>
                    <a:pt x="63" y="50"/>
                  </a:cubicBezTo>
                  <a:cubicBezTo>
                    <a:pt x="64" y="15"/>
                    <a:pt x="30" y="0"/>
                    <a:pt x="0" y="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54"/>
            <p:cNvSpPr>
              <a:spLocks/>
            </p:cNvSpPr>
            <p:nvPr/>
          </p:nvSpPr>
          <p:spPr bwMode="auto">
            <a:xfrm>
              <a:off x="1049338" y="1247775"/>
              <a:ext cx="241300" cy="177800"/>
            </a:xfrm>
            <a:custGeom>
              <a:avLst/>
              <a:gdLst>
                <a:gd name="T0" fmla="*/ 0 w 76"/>
                <a:gd name="T1" fmla="*/ 20 h 56"/>
                <a:gd name="T2" fmla="*/ 76 w 76"/>
                <a:gd name="T3" fmla="*/ 32 h 56"/>
                <a:gd name="T4" fmla="*/ 0 w 76"/>
                <a:gd name="T5" fmla="*/ 2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" h="56">
                  <a:moveTo>
                    <a:pt x="0" y="20"/>
                  </a:moveTo>
                  <a:cubicBezTo>
                    <a:pt x="0" y="20"/>
                    <a:pt x="47" y="56"/>
                    <a:pt x="76" y="32"/>
                  </a:cubicBezTo>
                  <a:cubicBezTo>
                    <a:pt x="62" y="0"/>
                    <a:pt x="25" y="1"/>
                    <a:pt x="0" y="2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55"/>
            <p:cNvSpPr>
              <a:spLocks/>
            </p:cNvSpPr>
            <p:nvPr/>
          </p:nvSpPr>
          <p:spPr bwMode="auto">
            <a:xfrm>
              <a:off x="1573213" y="438150"/>
              <a:ext cx="130175" cy="146050"/>
            </a:xfrm>
            <a:custGeom>
              <a:avLst/>
              <a:gdLst>
                <a:gd name="T0" fmla="*/ 1 w 41"/>
                <a:gd name="T1" fmla="*/ 39 h 46"/>
                <a:gd name="T2" fmla="*/ 41 w 41"/>
                <a:gd name="T3" fmla="*/ 0 h 46"/>
                <a:gd name="T4" fmla="*/ 1 w 41"/>
                <a:gd name="T5" fmla="*/ 39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1" h="46">
                  <a:moveTo>
                    <a:pt x="1" y="39"/>
                  </a:moveTo>
                  <a:cubicBezTo>
                    <a:pt x="25" y="46"/>
                    <a:pt x="41" y="23"/>
                    <a:pt x="41" y="0"/>
                  </a:cubicBezTo>
                  <a:cubicBezTo>
                    <a:pt x="41" y="0"/>
                    <a:pt x="0" y="12"/>
                    <a:pt x="1" y="3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56"/>
            <p:cNvSpPr>
              <a:spLocks/>
            </p:cNvSpPr>
            <p:nvPr/>
          </p:nvSpPr>
          <p:spPr bwMode="auto">
            <a:xfrm>
              <a:off x="246063" y="1187450"/>
              <a:ext cx="133350" cy="38100"/>
            </a:xfrm>
            <a:custGeom>
              <a:avLst/>
              <a:gdLst>
                <a:gd name="T0" fmla="*/ 15 w 42"/>
                <a:gd name="T1" fmla="*/ 3 h 12"/>
                <a:gd name="T2" fmla="*/ 1 w 42"/>
                <a:gd name="T3" fmla="*/ 12 h 12"/>
                <a:gd name="T4" fmla="*/ 42 w 42"/>
                <a:gd name="T5" fmla="*/ 5 h 12"/>
                <a:gd name="T6" fmla="*/ 15 w 42"/>
                <a:gd name="T7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2">
                  <a:moveTo>
                    <a:pt x="15" y="3"/>
                  </a:moveTo>
                  <a:cubicBezTo>
                    <a:pt x="0" y="6"/>
                    <a:pt x="1" y="12"/>
                    <a:pt x="1" y="12"/>
                  </a:cubicBezTo>
                  <a:cubicBezTo>
                    <a:pt x="1" y="12"/>
                    <a:pt x="30" y="3"/>
                    <a:pt x="42" y="5"/>
                  </a:cubicBezTo>
                  <a:cubicBezTo>
                    <a:pt x="42" y="5"/>
                    <a:pt x="30" y="0"/>
                    <a:pt x="15" y="3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57"/>
            <p:cNvSpPr>
              <a:spLocks/>
            </p:cNvSpPr>
            <p:nvPr/>
          </p:nvSpPr>
          <p:spPr bwMode="auto">
            <a:xfrm>
              <a:off x="1366838" y="1304925"/>
              <a:ext cx="180975" cy="244475"/>
            </a:xfrm>
            <a:custGeom>
              <a:avLst/>
              <a:gdLst>
                <a:gd name="T0" fmla="*/ 27 w 57"/>
                <a:gd name="T1" fmla="*/ 77 h 77"/>
                <a:gd name="T2" fmla="*/ 30 w 57"/>
                <a:gd name="T3" fmla="*/ 0 h 77"/>
                <a:gd name="T4" fmla="*/ 27 w 57"/>
                <a:gd name="T5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77">
                  <a:moveTo>
                    <a:pt x="27" y="77"/>
                  </a:moveTo>
                  <a:cubicBezTo>
                    <a:pt x="57" y="59"/>
                    <a:pt x="51" y="22"/>
                    <a:pt x="30" y="0"/>
                  </a:cubicBezTo>
                  <a:cubicBezTo>
                    <a:pt x="30" y="0"/>
                    <a:pt x="0" y="51"/>
                    <a:pt x="27" y="7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58"/>
            <p:cNvSpPr>
              <a:spLocks/>
            </p:cNvSpPr>
            <p:nvPr/>
          </p:nvSpPr>
          <p:spPr bwMode="auto">
            <a:xfrm>
              <a:off x="442913" y="212725"/>
              <a:ext cx="244475" cy="419100"/>
            </a:xfrm>
            <a:custGeom>
              <a:avLst/>
              <a:gdLst>
                <a:gd name="T0" fmla="*/ 37 w 77"/>
                <a:gd name="T1" fmla="*/ 87 h 132"/>
                <a:gd name="T2" fmla="*/ 10 w 77"/>
                <a:gd name="T3" fmla="*/ 0 h 132"/>
                <a:gd name="T4" fmla="*/ 7 w 77"/>
                <a:gd name="T5" fmla="*/ 14 h 132"/>
                <a:gd name="T6" fmla="*/ 22 w 77"/>
                <a:gd name="T7" fmla="*/ 82 h 132"/>
                <a:gd name="T8" fmla="*/ 75 w 77"/>
                <a:gd name="T9" fmla="*/ 120 h 132"/>
                <a:gd name="T10" fmla="*/ 77 w 77"/>
                <a:gd name="T11" fmla="*/ 102 h 132"/>
                <a:gd name="T12" fmla="*/ 37 w 77"/>
                <a:gd name="T13" fmla="*/ 8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132">
                  <a:moveTo>
                    <a:pt x="37" y="87"/>
                  </a:moveTo>
                  <a:cubicBezTo>
                    <a:pt x="15" y="57"/>
                    <a:pt x="10" y="0"/>
                    <a:pt x="10" y="0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7" y="14"/>
                    <a:pt x="0" y="32"/>
                    <a:pt x="22" y="82"/>
                  </a:cubicBezTo>
                  <a:cubicBezTo>
                    <a:pt x="44" y="132"/>
                    <a:pt x="75" y="120"/>
                    <a:pt x="75" y="120"/>
                  </a:cubicBezTo>
                  <a:cubicBezTo>
                    <a:pt x="77" y="102"/>
                    <a:pt x="77" y="102"/>
                    <a:pt x="77" y="102"/>
                  </a:cubicBezTo>
                  <a:cubicBezTo>
                    <a:pt x="77" y="102"/>
                    <a:pt x="59" y="117"/>
                    <a:pt x="37" y="87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9"/>
            <p:cNvSpPr>
              <a:spLocks/>
            </p:cNvSpPr>
            <p:nvPr/>
          </p:nvSpPr>
          <p:spPr bwMode="auto">
            <a:xfrm>
              <a:off x="1827213" y="914400"/>
              <a:ext cx="149225" cy="215900"/>
            </a:xfrm>
            <a:custGeom>
              <a:avLst/>
              <a:gdLst>
                <a:gd name="T0" fmla="*/ 12 w 47"/>
                <a:gd name="T1" fmla="*/ 16 h 68"/>
                <a:gd name="T2" fmla="*/ 0 w 47"/>
                <a:gd name="T3" fmla="*/ 55 h 68"/>
                <a:gd name="T4" fmla="*/ 8 w 47"/>
                <a:gd name="T5" fmla="*/ 68 h 68"/>
                <a:gd name="T6" fmla="*/ 15 w 47"/>
                <a:gd name="T7" fmla="*/ 25 h 68"/>
                <a:gd name="T8" fmla="*/ 47 w 47"/>
                <a:gd name="T9" fmla="*/ 0 h 68"/>
                <a:gd name="T10" fmla="*/ 12 w 47"/>
                <a:gd name="T11" fmla="*/ 16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" h="68">
                  <a:moveTo>
                    <a:pt x="12" y="16"/>
                  </a:moveTo>
                  <a:cubicBezTo>
                    <a:pt x="0" y="31"/>
                    <a:pt x="0" y="55"/>
                    <a:pt x="0" y="55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68"/>
                    <a:pt x="10" y="40"/>
                    <a:pt x="15" y="25"/>
                  </a:cubicBezTo>
                  <a:cubicBezTo>
                    <a:pt x="20" y="10"/>
                    <a:pt x="47" y="0"/>
                    <a:pt x="47" y="0"/>
                  </a:cubicBezTo>
                  <a:cubicBezTo>
                    <a:pt x="47" y="0"/>
                    <a:pt x="23" y="1"/>
                    <a:pt x="12" y="16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0"/>
            <p:cNvSpPr>
              <a:spLocks/>
            </p:cNvSpPr>
            <p:nvPr/>
          </p:nvSpPr>
          <p:spPr bwMode="auto">
            <a:xfrm>
              <a:off x="1588" y="254000"/>
              <a:ext cx="2293938" cy="3368675"/>
            </a:xfrm>
            <a:custGeom>
              <a:avLst/>
              <a:gdLst>
                <a:gd name="T0" fmla="*/ 196 w 723"/>
                <a:gd name="T1" fmla="*/ 892 h 1061"/>
                <a:gd name="T2" fmla="*/ 180 w 723"/>
                <a:gd name="T3" fmla="*/ 992 h 1061"/>
                <a:gd name="T4" fmla="*/ 402 w 723"/>
                <a:gd name="T5" fmla="*/ 988 h 1061"/>
                <a:gd name="T6" fmla="*/ 381 w 723"/>
                <a:gd name="T7" fmla="*/ 910 h 1061"/>
                <a:gd name="T8" fmla="*/ 327 w 723"/>
                <a:gd name="T9" fmla="*/ 543 h 1061"/>
                <a:gd name="T10" fmla="*/ 532 w 723"/>
                <a:gd name="T11" fmla="*/ 501 h 1061"/>
                <a:gd name="T12" fmla="*/ 475 w 723"/>
                <a:gd name="T13" fmla="*/ 467 h 1061"/>
                <a:gd name="T14" fmla="*/ 654 w 723"/>
                <a:gd name="T15" fmla="*/ 249 h 1061"/>
                <a:gd name="T16" fmla="*/ 656 w 723"/>
                <a:gd name="T17" fmla="*/ 238 h 1061"/>
                <a:gd name="T18" fmla="*/ 500 w 723"/>
                <a:gd name="T19" fmla="*/ 403 h 1061"/>
                <a:gd name="T20" fmla="*/ 350 w 723"/>
                <a:gd name="T21" fmla="*/ 448 h 1061"/>
                <a:gd name="T22" fmla="*/ 475 w 723"/>
                <a:gd name="T23" fmla="*/ 206 h 1061"/>
                <a:gd name="T24" fmla="*/ 417 w 723"/>
                <a:gd name="T25" fmla="*/ 245 h 1061"/>
                <a:gd name="T26" fmla="*/ 375 w 723"/>
                <a:gd name="T27" fmla="*/ 60 h 1061"/>
                <a:gd name="T28" fmla="*/ 317 w 723"/>
                <a:gd name="T29" fmla="*/ 95 h 1061"/>
                <a:gd name="T30" fmla="*/ 351 w 723"/>
                <a:gd name="T31" fmla="*/ 18 h 1061"/>
                <a:gd name="T32" fmla="*/ 318 w 723"/>
                <a:gd name="T33" fmla="*/ 20 h 1061"/>
                <a:gd name="T34" fmla="*/ 340 w 723"/>
                <a:gd name="T35" fmla="*/ 124 h 1061"/>
                <a:gd name="T36" fmla="*/ 344 w 723"/>
                <a:gd name="T37" fmla="*/ 175 h 1061"/>
                <a:gd name="T38" fmla="*/ 318 w 723"/>
                <a:gd name="T39" fmla="*/ 160 h 1061"/>
                <a:gd name="T40" fmla="*/ 304 w 723"/>
                <a:gd name="T41" fmla="*/ 172 h 1061"/>
                <a:gd name="T42" fmla="*/ 351 w 723"/>
                <a:gd name="T43" fmla="*/ 188 h 1061"/>
                <a:gd name="T44" fmla="*/ 394 w 723"/>
                <a:gd name="T45" fmla="*/ 302 h 1061"/>
                <a:gd name="T46" fmla="*/ 336 w 723"/>
                <a:gd name="T47" fmla="*/ 288 h 1061"/>
                <a:gd name="T48" fmla="*/ 337 w 723"/>
                <a:gd name="T49" fmla="*/ 241 h 1061"/>
                <a:gd name="T50" fmla="*/ 299 w 723"/>
                <a:gd name="T51" fmla="*/ 244 h 1061"/>
                <a:gd name="T52" fmla="*/ 392 w 723"/>
                <a:gd name="T53" fmla="*/ 336 h 1061"/>
                <a:gd name="T54" fmla="*/ 341 w 723"/>
                <a:gd name="T55" fmla="*/ 393 h 1061"/>
                <a:gd name="T56" fmla="*/ 303 w 723"/>
                <a:gd name="T57" fmla="*/ 414 h 1061"/>
                <a:gd name="T58" fmla="*/ 297 w 723"/>
                <a:gd name="T59" fmla="*/ 422 h 1061"/>
                <a:gd name="T60" fmla="*/ 136 w 723"/>
                <a:gd name="T61" fmla="*/ 380 h 1061"/>
                <a:gd name="T62" fmla="*/ 62 w 723"/>
                <a:gd name="T63" fmla="*/ 20 h 1061"/>
                <a:gd name="T64" fmla="*/ 197 w 723"/>
                <a:gd name="T65" fmla="*/ 498 h 1061"/>
                <a:gd name="T66" fmla="*/ 0 w 723"/>
                <a:gd name="T67" fmla="*/ 435 h 1061"/>
                <a:gd name="T68" fmla="*/ 212 w 723"/>
                <a:gd name="T69" fmla="*/ 548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23" h="1061">
                  <a:moveTo>
                    <a:pt x="212" y="548"/>
                  </a:moveTo>
                  <a:cubicBezTo>
                    <a:pt x="212" y="548"/>
                    <a:pt x="240" y="735"/>
                    <a:pt x="196" y="892"/>
                  </a:cubicBezTo>
                  <a:cubicBezTo>
                    <a:pt x="175" y="968"/>
                    <a:pt x="32" y="976"/>
                    <a:pt x="32" y="976"/>
                  </a:cubicBezTo>
                  <a:cubicBezTo>
                    <a:pt x="32" y="976"/>
                    <a:pt x="51" y="1025"/>
                    <a:pt x="180" y="992"/>
                  </a:cubicBezTo>
                  <a:cubicBezTo>
                    <a:pt x="263" y="971"/>
                    <a:pt x="211" y="1061"/>
                    <a:pt x="211" y="1061"/>
                  </a:cubicBezTo>
                  <a:cubicBezTo>
                    <a:pt x="330" y="1035"/>
                    <a:pt x="287" y="971"/>
                    <a:pt x="402" y="988"/>
                  </a:cubicBezTo>
                  <a:cubicBezTo>
                    <a:pt x="434" y="993"/>
                    <a:pt x="595" y="1049"/>
                    <a:pt x="639" y="981"/>
                  </a:cubicBezTo>
                  <a:cubicBezTo>
                    <a:pt x="587" y="977"/>
                    <a:pt x="433" y="950"/>
                    <a:pt x="381" y="910"/>
                  </a:cubicBezTo>
                  <a:cubicBezTo>
                    <a:pt x="329" y="870"/>
                    <a:pt x="350" y="854"/>
                    <a:pt x="330" y="729"/>
                  </a:cubicBezTo>
                  <a:cubicBezTo>
                    <a:pt x="309" y="603"/>
                    <a:pt x="327" y="543"/>
                    <a:pt x="327" y="543"/>
                  </a:cubicBezTo>
                  <a:cubicBezTo>
                    <a:pt x="327" y="543"/>
                    <a:pt x="399" y="508"/>
                    <a:pt x="461" y="475"/>
                  </a:cubicBezTo>
                  <a:cubicBezTo>
                    <a:pt x="478" y="486"/>
                    <a:pt x="509" y="502"/>
                    <a:pt x="532" y="501"/>
                  </a:cubicBezTo>
                  <a:cubicBezTo>
                    <a:pt x="567" y="498"/>
                    <a:pt x="589" y="488"/>
                    <a:pt x="595" y="476"/>
                  </a:cubicBezTo>
                  <a:cubicBezTo>
                    <a:pt x="567" y="486"/>
                    <a:pt x="526" y="494"/>
                    <a:pt x="475" y="467"/>
                  </a:cubicBezTo>
                  <a:cubicBezTo>
                    <a:pt x="503" y="452"/>
                    <a:pt x="527" y="438"/>
                    <a:pt x="540" y="428"/>
                  </a:cubicBezTo>
                  <a:cubicBezTo>
                    <a:pt x="579" y="398"/>
                    <a:pt x="635" y="327"/>
                    <a:pt x="654" y="249"/>
                  </a:cubicBezTo>
                  <a:cubicBezTo>
                    <a:pt x="696" y="250"/>
                    <a:pt x="723" y="211"/>
                    <a:pt x="717" y="176"/>
                  </a:cubicBezTo>
                  <a:cubicBezTo>
                    <a:pt x="710" y="230"/>
                    <a:pt x="670" y="237"/>
                    <a:pt x="656" y="238"/>
                  </a:cubicBezTo>
                  <a:cubicBezTo>
                    <a:pt x="662" y="208"/>
                    <a:pt x="662" y="177"/>
                    <a:pt x="653" y="148"/>
                  </a:cubicBezTo>
                  <a:cubicBezTo>
                    <a:pt x="657" y="324"/>
                    <a:pt x="535" y="383"/>
                    <a:pt x="500" y="403"/>
                  </a:cubicBezTo>
                  <a:cubicBezTo>
                    <a:pt x="467" y="422"/>
                    <a:pt x="387" y="470"/>
                    <a:pt x="305" y="480"/>
                  </a:cubicBezTo>
                  <a:cubicBezTo>
                    <a:pt x="317" y="473"/>
                    <a:pt x="331" y="463"/>
                    <a:pt x="350" y="448"/>
                  </a:cubicBezTo>
                  <a:cubicBezTo>
                    <a:pt x="499" y="331"/>
                    <a:pt x="505" y="140"/>
                    <a:pt x="482" y="96"/>
                  </a:cubicBezTo>
                  <a:cubicBezTo>
                    <a:pt x="482" y="140"/>
                    <a:pt x="484" y="177"/>
                    <a:pt x="475" y="206"/>
                  </a:cubicBezTo>
                  <a:cubicBezTo>
                    <a:pt x="466" y="232"/>
                    <a:pt x="448" y="271"/>
                    <a:pt x="421" y="310"/>
                  </a:cubicBezTo>
                  <a:cubicBezTo>
                    <a:pt x="423" y="288"/>
                    <a:pt x="421" y="265"/>
                    <a:pt x="417" y="245"/>
                  </a:cubicBezTo>
                  <a:cubicBezTo>
                    <a:pt x="410" y="214"/>
                    <a:pt x="350" y="172"/>
                    <a:pt x="353" y="139"/>
                  </a:cubicBezTo>
                  <a:cubicBezTo>
                    <a:pt x="355" y="107"/>
                    <a:pt x="360" y="77"/>
                    <a:pt x="375" y="60"/>
                  </a:cubicBezTo>
                  <a:cubicBezTo>
                    <a:pt x="364" y="61"/>
                    <a:pt x="349" y="73"/>
                    <a:pt x="341" y="115"/>
                  </a:cubicBezTo>
                  <a:cubicBezTo>
                    <a:pt x="335" y="112"/>
                    <a:pt x="326" y="107"/>
                    <a:pt x="317" y="95"/>
                  </a:cubicBezTo>
                  <a:cubicBezTo>
                    <a:pt x="312" y="88"/>
                    <a:pt x="311" y="78"/>
                    <a:pt x="311" y="67"/>
                  </a:cubicBezTo>
                  <a:cubicBezTo>
                    <a:pt x="334" y="60"/>
                    <a:pt x="352" y="38"/>
                    <a:pt x="351" y="18"/>
                  </a:cubicBezTo>
                  <a:cubicBezTo>
                    <a:pt x="342" y="51"/>
                    <a:pt x="319" y="60"/>
                    <a:pt x="311" y="62"/>
                  </a:cubicBezTo>
                  <a:cubicBezTo>
                    <a:pt x="312" y="41"/>
                    <a:pt x="318" y="20"/>
                    <a:pt x="318" y="20"/>
                  </a:cubicBezTo>
                  <a:cubicBezTo>
                    <a:pt x="318" y="20"/>
                    <a:pt x="308" y="27"/>
                    <a:pt x="305" y="60"/>
                  </a:cubicBezTo>
                  <a:cubicBezTo>
                    <a:pt x="301" y="104"/>
                    <a:pt x="328" y="120"/>
                    <a:pt x="340" y="124"/>
                  </a:cubicBezTo>
                  <a:cubicBezTo>
                    <a:pt x="340" y="124"/>
                    <a:pt x="340" y="125"/>
                    <a:pt x="340" y="125"/>
                  </a:cubicBezTo>
                  <a:cubicBezTo>
                    <a:pt x="337" y="144"/>
                    <a:pt x="338" y="160"/>
                    <a:pt x="344" y="175"/>
                  </a:cubicBezTo>
                  <a:cubicBezTo>
                    <a:pt x="341" y="176"/>
                    <a:pt x="335" y="179"/>
                    <a:pt x="328" y="179"/>
                  </a:cubicBezTo>
                  <a:cubicBezTo>
                    <a:pt x="330" y="165"/>
                    <a:pt x="326" y="159"/>
                    <a:pt x="318" y="160"/>
                  </a:cubicBezTo>
                  <a:cubicBezTo>
                    <a:pt x="325" y="164"/>
                    <a:pt x="324" y="174"/>
                    <a:pt x="323" y="179"/>
                  </a:cubicBezTo>
                  <a:cubicBezTo>
                    <a:pt x="317" y="178"/>
                    <a:pt x="311" y="176"/>
                    <a:pt x="304" y="172"/>
                  </a:cubicBezTo>
                  <a:cubicBezTo>
                    <a:pt x="314" y="184"/>
                    <a:pt x="326" y="190"/>
                    <a:pt x="347" y="181"/>
                  </a:cubicBezTo>
                  <a:cubicBezTo>
                    <a:pt x="348" y="183"/>
                    <a:pt x="350" y="186"/>
                    <a:pt x="351" y="188"/>
                  </a:cubicBezTo>
                  <a:cubicBezTo>
                    <a:pt x="363" y="205"/>
                    <a:pt x="388" y="237"/>
                    <a:pt x="391" y="258"/>
                  </a:cubicBezTo>
                  <a:cubicBezTo>
                    <a:pt x="394" y="271"/>
                    <a:pt x="394" y="286"/>
                    <a:pt x="394" y="302"/>
                  </a:cubicBezTo>
                  <a:cubicBezTo>
                    <a:pt x="394" y="302"/>
                    <a:pt x="394" y="302"/>
                    <a:pt x="394" y="302"/>
                  </a:cubicBezTo>
                  <a:cubicBezTo>
                    <a:pt x="394" y="302"/>
                    <a:pt x="357" y="310"/>
                    <a:pt x="336" y="288"/>
                  </a:cubicBezTo>
                  <a:cubicBezTo>
                    <a:pt x="334" y="286"/>
                    <a:pt x="332" y="285"/>
                    <a:pt x="330" y="283"/>
                  </a:cubicBezTo>
                  <a:cubicBezTo>
                    <a:pt x="338" y="278"/>
                    <a:pt x="353" y="264"/>
                    <a:pt x="337" y="241"/>
                  </a:cubicBezTo>
                  <a:cubicBezTo>
                    <a:pt x="337" y="241"/>
                    <a:pt x="345" y="269"/>
                    <a:pt x="326" y="278"/>
                  </a:cubicBezTo>
                  <a:cubicBezTo>
                    <a:pt x="310" y="261"/>
                    <a:pt x="307" y="255"/>
                    <a:pt x="299" y="244"/>
                  </a:cubicBezTo>
                  <a:cubicBezTo>
                    <a:pt x="299" y="259"/>
                    <a:pt x="316" y="283"/>
                    <a:pt x="328" y="299"/>
                  </a:cubicBezTo>
                  <a:cubicBezTo>
                    <a:pt x="337" y="311"/>
                    <a:pt x="373" y="327"/>
                    <a:pt x="392" y="336"/>
                  </a:cubicBezTo>
                  <a:cubicBezTo>
                    <a:pt x="392" y="340"/>
                    <a:pt x="391" y="344"/>
                    <a:pt x="391" y="348"/>
                  </a:cubicBezTo>
                  <a:cubicBezTo>
                    <a:pt x="376" y="365"/>
                    <a:pt x="359" y="380"/>
                    <a:pt x="341" y="393"/>
                  </a:cubicBezTo>
                  <a:cubicBezTo>
                    <a:pt x="330" y="401"/>
                    <a:pt x="319" y="409"/>
                    <a:pt x="308" y="416"/>
                  </a:cubicBezTo>
                  <a:cubicBezTo>
                    <a:pt x="307" y="415"/>
                    <a:pt x="305" y="414"/>
                    <a:pt x="303" y="414"/>
                  </a:cubicBezTo>
                  <a:cubicBezTo>
                    <a:pt x="284" y="410"/>
                    <a:pt x="274" y="385"/>
                    <a:pt x="274" y="385"/>
                  </a:cubicBezTo>
                  <a:cubicBezTo>
                    <a:pt x="274" y="403"/>
                    <a:pt x="291" y="418"/>
                    <a:pt x="297" y="422"/>
                  </a:cubicBezTo>
                  <a:cubicBezTo>
                    <a:pt x="265" y="442"/>
                    <a:pt x="238" y="456"/>
                    <a:pt x="221" y="465"/>
                  </a:cubicBezTo>
                  <a:cubicBezTo>
                    <a:pt x="197" y="450"/>
                    <a:pt x="167" y="426"/>
                    <a:pt x="136" y="380"/>
                  </a:cubicBezTo>
                  <a:cubicBezTo>
                    <a:pt x="12" y="196"/>
                    <a:pt x="89" y="0"/>
                    <a:pt x="89" y="0"/>
                  </a:cubicBezTo>
                  <a:cubicBezTo>
                    <a:pt x="62" y="20"/>
                    <a:pt x="62" y="20"/>
                    <a:pt x="62" y="20"/>
                  </a:cubicBezTo>
                  <a:cubicBezTo>
                    <a:pt x="62" y="20"/>
                    <a:pt x="28" y="152"/>
                    <a:pt x="34" y="213"/>
                  </a:cubicBezTo>
                  <a:cubicBezTo>
                    <a:pt x="53" y="402"/>
                    <a:pt x="133" y="455"/>
                    <a:pt x="197" y="498"/>
                  </a:cubicBezTo>
                  <a:cubicBezTo>
                    <a:pt x="197" y="498"/>
                    <a:pt x="156" y="540"/>
                    <a:pt x="119" y="538"/>
                  </a:cubicBezTo>
                  <a:cubicBezTo>
                    <a:pt x="63" y="535"/>
                    <a:pt x="25" y="489"/>
                    <a:pt x="0" y="435"/>
                  </a:cubicBezTo>
                  <a:cubicBezTo>
                    <a:pt x="0" y="502"/>
                    <a:pt x="0" y="502"/>
                    <a:pt x="0" y="502"/>
                  </a:cubicBezTo>
                  <a:cubicBezTo>
                    <a:pt x="68" y="638"/>
                    <a:pt x="212" y="548"/>
                    <a:pt x="212" y="548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61"/>
            <p:cNvSpPr>
              <a:spLocks/>
            </p:cNvSpPr>
            <p:nvPr/>
          </p:nvSpPr>
          <p:spPr bwMode="auto">
            <a:xfrm>
              <a:off x="188913" y="133350"/>
              <a:ext cx="257175" cy="282575"/>
            </a:xfrm>
            <a:custGeom>
              <a:avLst/>
              <a:gdLst>
                <a:gd name="T0" fmla="*/ 7 w 81"/>
                <a:gd name="T1" fmla="*/ 89 h 89"/>
                <a:gd name="T2" fmla="*/ 65 w 81"/>
                <a:gd name="T3" fmla="*/ 0 h 89"/>
                <a:gd name="T4" fmla="*/ 7 w 81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89">
                  <a:moveTo>
                    <a:pt x="7" y="89"/>
                  </a:moveTo>
                  <a:cubicBezTo>
                    <a:pt x="59" y="81"/>
                    <a:pt x="81" y="27"/>
                    <a:pt x="65" y="0"/>
                  </a:cubicBezTo>
                  <a:cubicBezTo>
                    <a:pt x="0" y="38"/>
                    <a:pt x="7" y="89"/>
                    <a:pt x="7" y="8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62"/>
            <p:cNvSpPr>
              <a:spLocks/>
            </p:cNvSpPr>
            <p:nvPr/>
          </p:nvSpPr>
          <p:spPr bwMode="auto">
            <a:xfrm>
              <a:off x="26988" y="73025"/>
              <a:ext cx="460375" cy="488950"/>
            </a:xfrm>
            <a:custGeom>
              <a:avLst/>
              <a:gdLst>
                <a:gd name="T0" fmla="*/ 60 w 145"/>
                <a:gd name="T1" fmla="*/ 102 h 154"/>
                <a:gd name="T2" fmla="*/ 58 w 145"/>
                <a:gd name="T3" fmla="*/ 95 h 154"/>
                <a:gd name="T4" fmla="*/ 48 w 145"/>
                <a:gd name="T5" fmla="*/ 0 h 154"/>
                <a:gd name="T6" fmla="*/ 42 w 145"/>
                <a:gd name="T7" fmla="*/ 108 h 154"/>
                <a:gd name="T8" fmla="*/ 145 w 145"/>
                <a:gd name="T9" fmla="*/ 118 h 154"/>
                <a:gd name="T10" fmla="*/ 60 w 145"/>
                <a:gd name="T11" fmla="*/ 10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54">
                  <a:moveTo>
                    <a:pt x="60" y="102"/>
                  </a:moveTo>
                  <a:cubicBezTo>
                    <a:pt x="58" y="95"/>
                    <a:pt x="58" y="95"/>
                    <a:pt x="58" y="95"/>
                  </a:cubicBezTo>
                  <a:cubicBezTo>
                    <a:pt x="58" y="95"/>
                    <a:pt x="89" y="41"/>
                    <a:pt x="48" y="0"/>
                  </a:cubicBezTo>
                  <a:cubicBezTo>
                    <a:pt x="0" y="30"/>
                    <a:pt x="17" y="80"/>
                    <a:pt x="42" y="108"/>
                  </a:cubicBezTo>
                  <a:cubicBezTo>
                    <a:pt x="67" y="136"/>
                    <a:pt x="124" y="154"/>
                    <a:pt x="145" y="118"/>
                  </a:cubicBezTo>
                  <a:cubicBezTo>
                    <a:pt x="108" y="71"/>
                    <a:pt x="60" y="102"/>
                    <a:pt x="60" y="102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63"/>
            <p:cNvSpPr>
              <a:spLocks/>
            </p:cNvSpPr>
            <p:nvPr/>
          </p:nvSpPr>
          <p:spPr bwMode="auto">
            <a:xfrm>
              <a:off x="80963" y="73025"/>
              <a:ext cx="406400" cy="434975"/>
            </a:xfrm>
            <a:custGeom>
              <a:avLst/>
              <a:gdLst>
                <a:gd name="T0" fmla="*/ 196 w 256"/>
                <a:gd name="T1" fmla="*/ 192 h 274"/>
                <a:gd name="T2" fmla="*/ 192 w 256"/>
                <a:gd name="T3" fmla="*/ 190 h 274"/>
                <a:gd name="T4" fmla="*/ 158 w 256"/>
                <a:gd name="T5" fmla="*/ 222 h 274"/>
                <a:gd name="T6" fmla="*/ 160 w 256"/>
                <a:gd name="T7" fmla="*/ 224 h 274"/>
                <a:gd name="T8" fmla="*/ 118 w 256"/>
                <a:gd name="T9" fmla="*/ 218 h 274"/>
                <a:gd name="T10" fmla="*/ 150 w 256"/>
                <a:gd name="T11" fmla="*/ 186 h 274"/>
                <a:gd name="T12" fmla="*/ 146 w 256"/>
                <a:gd name="T13" fmla="*/ 184 h 274"/>
                <a:gd name="T14" fmla="*/ 112 w 256"/>
                <a:gd name="T15" fmla="*/ 216 h 274"/>
                <a:gd name="T16" fmla="*/ 72 w 256"/>
                <a:gd name="T17" fmla="*/ 210 h 274"/>
                <a:gd name="T18" fmla="*/ 68 w 256"/>
                <a:gd name="T19" fmla="*/ 132 h 274"/>
                <a:gd name="T20" fmla="*/ 102 w 256"/>
                <a:gd name="T21" fmla="*/ 112 h 274"/>
                <a:gd name="T22" fmla="*/ 104 w 256"/>
                <a:gd name="T23" fmla="*/ 106 h 274"/>
                <a:gd name="T24" fmla="*/ 68 w 256"/>
                <a:gd name="T25" fmla="*/ 128 h 274"/>
                <a:gd name="T26" fmla="*/ 64 w 256"/>
                <a:gd name="T27" fmla="*/ 4 h 274"/>
                <a:gd name="T28" fmla="*/ 60 w 256"/>
                <a:gd name="T29" fmla="*/ 0 h 274"/>
                <a:gd name="T30" fmla="*/ 64 w 256"/>
                <a:gd name="T31" fmla="*/ 160 h 274"/>
                <a:gd name="T32" fmla="*/ 2 w 256"/>
                <a:gd name="T33" fmla="*/ 110 h 274"/>
                <a:gd name="T34" fmla="*/ 0 w 256"/>
                <a:gd name="T35" fmla="*/ 116 h 274"/>
                <a:gd name="T36" fmla="*/ 64 w 256"/>
                <a:gd name="T37" fmla="*/ 168 h 274"/>
                <a:gd name="T38" fmla="*/ 64 w 256"/>
                <a:gd name="T39" fmla="*/ 218 h 274"/>
                <a:gd name="T40" fmla="*/ 138 w 256"/>
                <a:gd name="T41" fmla="*/ 228 h 274"/>
                <a:gd name="T42" fmla="*/ 162 w 256"/>
                <a:gd name="T43" fmla="*/ 274 h 274"/>
                <a:gd name="T44" fmla="*/ 168 w 256"/>
                <a:gd name="T45" fmla="*/ 274 h 274"/>
                <a:gd name="T46" fmla="*/ 146 w 256"/>
                <a:gd name="T47" fmla="*/ 228 h 274"/>
                <a:gd name="T48" fmla="*/ 252 w 256"/>
                <a:gd name="T49" fmla="*/ 242 h 274"/>
                <a:gd name="T50" fmla="*/ 256 w 256"/>
                <a:gd name="T51" fmla="*/ 236 h 274"/>
                <a:gd name="T52" fmla="*/ 164 w 256"/>
                <a:gd name="T53" fmla="*/ 224 h 274"/>
                <a:gd name="T54" fmla="*/ 196 w 256"/>
                <a:gd name="T55" fmla="*/ 192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56" h="274">
                  <a:moveTo>
                    <a:pt x="196" y="192"/>
                  </a:moveTo>
                  <a:lnTo>
                    <a:pt x="192" y="190"/>
                  </a:lnTo>
                  <a:lnTo>
                    <a:pt x="158" y="222"/>
                  </a:lnTo>
                  <a:lnTo>
                    <a:pt x="160" y="224"/>
                  </a:lnTo>
                  <a:lnTo>
                    <a:pt x="118" y="218"/>
                  </a:lnTo>
                  <a:lnTo>
                    <a:pt x="150" y="186"/>
                  </a:lnTo>
                  <a:lnTo>
                    <a:pt x="146" y="184"/>
                  </a:lnTo>
                  <a:lnTo>
                    <a:pt x="112" y="216"/>
                  </a:lnTo>
                  <a:lnTo>
                    <a:pt x="72" y="210"/>
                  </a:lnTo>
                  <a:lnTo>
                    <a:pt x="68" y="132"/>
                  </a:lnTo>
                  <a:lnTo>
                    <a:pt x="102" y="112"/>
                  </a:lnTo>
                  <a:lnTo>
                    <a:pt x="104" y="106"/>
                  </a:lnTo>
                  <a:lnTo>
                    <a:pt x="68" y="128"/>
                  </a:lnTo>
                  <a:lnTo>
                    <a:pt x="64" y="4"/>
                  </a:lnTo>
                  <a:lnTo>
                    <a:pt x="60" y="0"/>
                  </a:lnTo>
                  <a:lnTo>
                    <a:pt x="64" y="160"/>
                  </a:lnTo>
                  <a:lnTo>
                    <a:pt x="2" y="110"/>
                  </a:lnTo>
                  <a:lnTo>
                    <a:pt x="0" y="116"/>
                  </a:lnTo>
                  <a:lnTo>
                    <a:pt x="64" y="168"/>
                  </a:lnTo>
                  <a:lnTo>
                    <a:pt x="64" y="218"/>
                  </a:lnTo>
                  <a:lnTo>
                    <a:pt x="138" y="228"/>
                  </a:lnTo>
                  <a:lnTo>
                    <a:pt x="162" y="274"/>
                  </a:lnTo>
                  <a:lnTo>
                    <a:pt x="168" y="274"/>
                  </a:lnTo>
                  <a:lnTo>
                    <a:pt x="146" y="228"/>
                  </a:lnTo>
                  <a:lnTo>
                    <a:pt x="252" y="242"/>
                  </a:lnTo>
                  <a:lnTo>
                    <a:pt x="256" y="236"/>
                  </a:lnTo>
                  <a:lnTo>
                    <a:pt x="164" y="224"/>
                  </a:lnTo>
                  <a:lnTo>
                    <a:pt x="196" y="192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64"/>
            <p:cNvSpPr>
              <a:spLocks/>
            </p:cNvSpPr>
            <p:nvPr/>
          </p:nvSpPr>
          <p:spPr bwMode="auto">
            <a:xfrm>
              <a:off x="1690688" y="511175"/>
              <a:ext cx="295275" cy="434975"/>
            </a:xfrm>
            <a:custGeom>
              <a:avLst/>
              <a:gdLst>
                <a:gd name="T0" fmla="*/ 59 w 93"/>
                <a:gd name="T1" fmla="*/ 0 h 137"/>
                <a:gd name="T2" fmla="*/ 36 w 93"/>
                <a:gd name="T3" fmla="*/ 137 h 137"/>
                <a:gd name="T4" fmla="*/ 59 w 93"/>
                <a:gd name="T5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3" h="137">
                  <a:moveTo>
                    <a:pt x="59" y="0"/>
                  </a:moveTo>
                  <a:cubicBezTo>
                    <a:pt x="0" y="79"/>
                    <a:pt x="36" y="137"/>
                    <a:pt x="36" y="137"/>
                  </a:cubicBezTo>
                  <a:cubicBezTo>
                    <a:pt x="93" y="101"/>
                    <a:pt x="92" y="25"/>
                    <a:pt x="59" y="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65"/>
            <p:cNvSpPr>
              <a:spLocks/>
            </p:cNvSpPr>
            <p:nvPr/>
          </p:nvSpPr>
          <p:spPr bwMode="auto">
            <a:xfrm>
              <a:off x="1544638" y="638175"/>
              <a:ext cx="552450" cy="327025"/>
            </a:xfrm>
            <a:custGeom>
              <a:avLst/>
              <a:gdLst>
                <a:gd name="T0" fmla="*/ 92 w 174"/>
                <a:gd name="T1" fmla="*/ 78 h 103"/>
                <a:gd name="T2" fmla="*/ 86 w 174"/>
                <a:gd name="T3" fmla="*/ 74 h 103"/>
                <a:gd name="T4" fmla="*/ 24 w 174"/>
                <a:gd name="T5" fmla="*/ 0 h 103"/>
                <a:gd name="T6" fmla="*/ 80 w 174"/>
                <a:gd name="T7" fmla="*/ 94 h 103"/>
                <a:gd name="T8" fmla="*/ 172 w 174"/>
                <a:gd name="T9" fmla="*/ 45 h 103"/>
                <a:gd name="T10" fmla="*/ 92 w 174"/>
                <a:gd name="T11" fmla="*/ 78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03">
                  <a:moveTo>
                    <a:pt x="92" y="78"/>
                  </a:moveTo>
                  <a:cubicBezTo>
                    <a:pt x="86" y="74"/>
                    <a:pt x="86" y="74"/>
                    <a:pt x="86" y="74"/>
                  </a:cubicBezTo>
                  <a:cubicBezTo>
                    <a:pt x="86" y="74"/>
                    <a:pt x="82" y="11"/>
                    <a:pt x="24" y="0"/>
                  </a:cubicBezTo>
                  <a:cubicBezTo>
                    <a:pt x="0" y="52"/>
                    <a:pt x="43" y="85"/>
                    <a:pt x="80" y="94"/>
                  </a:cubicBezTo>
                  <a:cubicBezTo>
                    <a:pt x="117" y="103"/>
                    <a:pt x="174" y="87"/>
                    <a:pt x="172" y="45"/>
                  </a:cubicBezTo>
                  <a:cubicBezTo>
                    <a:pt x="114" y="25"/>
                    <a:pt x="92" y="78"/>
                    <a:pt x="92" y="78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66"/>
            <p:cNvSpPr>
              <a:spLocks/>
            </p:cNvSpPr>
            <p:nvPr/>
          </p:nvSpPr>
          <p:spPr bwMode="auto">
            <a:xfrm>
              <a:off x="1620838" y="638175"/>
              <a:ext cx="469900" cy="288925"/>
            </a:xfrm>
            <a:custGeom>
              <a:avLst/>
              <a:gdLst>
                <a:gd name="T0" fmla="*/ 222 w 296"/>
                <a:gd name="T1" fmla="*/ 84 h 182"/>
                <a:gd name="T2" fmla="*/ 216 w 296"/>
                <a:gd name="T3" fmla="*/ 86 h 182"/>
                <a:gd name="T4" fmla="*/ 206 w 296"/>
                <a:gd name="T5" fmla="*/ 132 h 182"/>
                <a:gd name="T6" fmla="*/ 208 w 296"/>
                <a:gd name="T7" fmla="*/ 132 h 182"/>
                <a:gd name="T8" fmla="*/ 170 w 296"/>
                <a:gd name="T9" fmla="*/ 150 h 182"/>
                <a:gd name="T10" fmla="*/ 180 w 296"/>
                <a:gd name="T11" fmla="*/ 106 h 182"/>
                <a:gd name="T12" fmla="*/ 174 w 296"/>
                <a:gd name="T13" fmla="*/ 106 h 182"/>
                <a:gd name="T14" fmla="*/ 164 w 296"/>
                <a:gd name="T15" fmla="*/ 152 h 182"/>
                <a:gd name="T16" fmla="*/ 126 w 296"/>
                <a:gd name="T17" fmla="*/ 172 h 182"/>
                <a:gd name="T18" fmla="*/ 80 w 296"/>
                <a:gd name="T19" fmla="*/ 108 h 182"/>
                <a:gd name="T20" fmla="*/ 98 w 296"/>
                <a:gd name="T21" fmla="*/ 72 h 182"/>
                <a:gd name="T22" fmla="*/ 96 w 296"/>
                <a:gd name="T23" fmla="*/ 64 h 182"/>
                <a:gd name="T24" fmla="*/ 78 w 296"/>
                <a:gd name="T25" fmla="*/ 102 h 182"/>
                <a:gd name="T26" fmla="*/ 4 w 296"/>
                <a:gd name="T27" fmla="*/ 0 h 182"/>
                <a:gd name="T28" fmla="*/ 0 w 296"/>
                <a:gd name="T29" fmla="*/ 0 h 182"/>
                <a:gd name="T30" fmla="*/ 92 w 296"/>
                <a:gd name="T31" fmla="*/ 132 h 182"/>
                <a:gd name="T32" fmla="*/ 12 w 296"/>
                <a:gd name="T33" fmla="*/ 124 h 182"/>
                <a:gd name="T34" fmla="*/ 14 w 296"/>
                <a:gd name="T35" fmla="*/ 130 h 182"/>
                <a:gd name="T36" fmla="*/ 96 w 296"/>
                <a:gd name="T37" fmla="*/ 140 h 182"/>
                <a:gd name="T38" fmla="*/ 124 w 296"/>
                <a:gd name="T39" fmla="*/ 182 h 182"/>
                <a:gd name="T40" fmla="*/ 192 w 296"/>
                <a:gd name="T41" fmla="*/ 148 h 182"/>
                <a:gd name="T42" fmla="*/ 240 w 296"/>
                <a:gd name="T43" fmla="*/ 174 h 182"/>
                <a:gd name="T44" fmla="*/ 244 w 296"/>
                <a:gd name="T45" fmla="*/ 172 h 182"/>
                <a:gd name="T46" fmla="*/ 198 w 296"/>
                <a:gd name="T47" fmla="*/ 144 h 182"/>
                <a:gd name="T48" fmla="*/ 296 w 296"/>
                <a:gd name="T49" fmla="*/ 96 h 182"/>
                <a:gd name="T50" fmla="*/ 296 w 296"/>
                <a:gd name="T51" fmla="*/ 90 h 182"/>
                <a:gd name="T52" fmla="*/ 212 w 296"/>
                <a:gd name="T53" fmla="*/ 130 h 182"/>
                <a:gd name="T54" fmla="*/ 222 w 296"/>
                <a:gd name="T55" fmla="*/ 8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96" h="182">
                  <a:moveTo>
                    <a:pt x="222" y="84"/>
                  </a:moveTo>
                  <a:lnTo>
                    <a:pt x="216" y="86"/>
                  </a:lnTo>
                  <a:lnTo>
                    <a:pt x="206" y="132"/>
                  </a:lnTo>
                  <a:lnTo>
                    <a:pt x="208" y="132"/>
                  </a:lnTo>
                  <a:lnTo>
                    <a:pt x="170" y="150"/>
                  </a:lnTo>
                  <a:lnTo>
                    <a:pt x="180" y="106"/>
                  </a:lnTo>
                  <a:lnTo>
                    <a:pt x="174" y="106"/>
                  </a:lnTo>
                  <a:lnTo>
                    <a:pt x="164" y="152"/>
                  </a:lnTo>
                  <a:lnTo>
                    <a:pt x="126" y="172"/>
                  </a:lnTo>
                  <a:lnTo>
                    <a:pt x="80" y="108"/>
                  </a:lnTo>
                  <a:lnTo>
                    <a:pt x="98" y="72"/>
                  </a:lnTo>
                  <a:lnTo>
                    <a:pt x="96" y="64"/>
                  </a:lnTo>
                  <a:lnTo>
                    <a:pt x="78" y="102"/>
                  </a:lnTo>
                  <a:lnTo>
                    <a:pt x="4" y="0"/>
                  </a:lnTo>
                  <a:lnTo>
                    <a:pt x="0" y="0"/>
                  </a:lnTo>
                  <a:lnTo>
                    <a:pt x="92" y="132"/>
                  </a:lnTo>
                  <a:lnTo>
                    <a:pt x="12" y="124"/>
                  </a:lnTo>
                  <a:lnTo>
                    <a:pt x="14" y="130"/>
                  </a:lnTo>
                  <a:lnTo>
                    <a:pt x="96" y="140"/>
                  </a:lnTo>
                  <a:lnTo>
                    <a:pt x="124" y="182"/>
                  </a:lnTo>
                  <a:lnTo>
                    <a:pt x="192" y="148"/>
                  </a:lnTo>
                  <a:lnTo>
                    <a:pt x="240" y="174"/>
                  </a:lnTo>
                  <a:lnTo>
                    <a:pt x="244" y="172"/>
                  </a:lnTo>
                  <a:lnTo>
                    <a:pt x="198" y="144"/>
                  </a:lnTo>
                  <a:lnTo>
                    <a:pt x="296" y="96"/>
                  </a:lnTo>
                  <a:lnTo>
                    <a:pt x="296" y="90"/>
                  </a:lnTo>
                  <a:lnTo>
                    <a:pt x="212" y="130"/>
                  </a:lnTo>
                  <a:lnTo>
                    <a:pt x="222" y="84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67"/>
            <p:cNvSpPr>
              <a:spLocks/>
            </p:cNvSpPr>
            <p:nvPr/>
          </p:nvSpPr>
          <p:spPr bwMode="auto">
            <a:xfrm>
              <a:off x="1557338" y="863600"/>
              <a:ext cx="250825" cy="171450"/>
            </a:xfrm>
            <a:custGeom>
              <a:avLst/>
              <a:gdLst>
                <a:gd name="T0" fmla="*/ 0 w 79"/>
                <a:gd name="T1" fmla="*/ 35 h 54"/>
                <a:gd name="T2" fmla="*/ 79 w 79"/>
                <a:gd name="T3" fmla="*/ 26 h 54"/>
                <a:gd name="T4" fmla="*/ 0 w 79"/>
                <a:gd name="T5" fmla="*/ 35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9" h="54">
                  <a:moveTo>
                    <a:pt x="0" y="35"/>
                  </a:moveTo>
                  <a:cubicBezTo>
                    <a:pt x="53" y="54"/>
                    <a:pt x="79" y="26"/>
                    <a:pt x="79" y="26"/>
                  </a:cubicBezTo>
                  <a:cubicBezTo>
                    <a:pt x="50" y="0"/>
                    <a:pt x="8" y="13"/>
                    <a:pt x="0" y="3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68"/>
            <p:cNvSpPr>
              <a:spLocks/>
            </p:cNvSpPr>
            <p:nvPr/>
          </p:nvSpPr>
          <p:spPr bwMode="auto">
            <a:xfrm>
              <a:off x="763588" y="546100"/>
              <a:ext cx="314325" cy="250825"/>
            </a:xfrm>
            <a:custGeom>
              <a:avLst/>
              <a:gdLst>
                <a:gd name="T0" fmla="*/ 0 w 99"/>
                <a:gd name="T1" fmla="*/ 13 h 79"/>
                <a:gd name="T2" fmla="*/ 95 w 99"/>
                <a:gd name="T3" fmla="*/ 79 h 79"/>
                <a:gd name="T4" fmla="*/ 0 w 99"/>
                <a:gd name="T5" fmla="*/ 13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9" h="79">
                  <a:moveTo>
                    <a:pt x="0" y="13"/>
                  </a:moveTo>
                  <a:cubicBezTo>
                    <a:pt x="0" y="13"/>
                    <a:pt x="13" y="67"/>
                    <a:pt x="95" y="79"/>
                  </a:cubicBezTo>
                  <a:cubicBezTo>
                    <a:pt x="99" y="45"/>
                    <a:pt x="55" y="0"/>
                    <a:pt x="0" y="13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69"/>
            <p:cNvSpPr>
              <a:spLocks/>
            </p:cNvSpPr>
            <p:nvPr/>
          </p:nvSpPr>
          <p:spPr bwMode="auto">
            <a:xfrm>
              <a:off x="341313" y="1228725"/>
              <a:ext cx="279400" cy="288925"/>
            </a:xfrm>
            <a:custGeom>
              <a:avLst/>
              <a:gdLst>
                <a:gd name="T0" fmla="*/ 7 w 88"/>
                <a:gd name="T1" fmla="*/ 0 h 91"/>
                <a:gd name="T2" fmla="*/ 88 w 88"/>
                <a:gd name="T3" fmla="*/ 69 h 91"/>
                <a:gd name="T4" fmla="*/ 7 w 88"/>
                <a:gd name="T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91">
                  <a:moveTo>
                    <a:pt x="7" y="0"/>
                  </a:moveTo>
                  <a:cubicBezTo>
                    <a:pt x="0" y="41"/>
                    <a:pt x="37" y="91"/>
                    <a:pt x="88" y="69"/>
                  </a:cubicBezTo>
                  <a:cubicBezTo>
                    <a:pt x="88" y="69"/>
                    <a:pt x="82" y="4"/>
                    <a:pt x="7" y="0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70"/>
            <p:cNvSpPr>
              <a:spLocks/>
            </p:cNvSpPr>
            <p:nvPr/>
          </p:nvSpPr>
          <p:spPr bwMode="auto">
            <a:xfrm>
              <a:off x="655638" y="76200"/>
              <a:ext cx="285750" cy="225425"/>
            </a:xfrm>
            <a:custGeom>
              <a:avLst/>
              <a:gdLst>
                <a:gd name="T0" fmla="*/ 22 w 90"/>
                <a:gd name="T1" fmla="*/ 71 h 71"/>
                <a:gd name="T2" fmla="*/ 73 w 90"/>
                <a:gd name="T3" fmla="*/ 0 h 71"/>
                <a:gd name="T4" fmla="*/ 22 w 90"/>
                <a:gd name="T5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71">
                  <a:moveTo>
                    <a:pt x="22" y="71"/>
                  </a:moveTo>
                  <a:cubicBezTo>
                    <a:pt x="90" y="44"/>
                    <a:pt x="73" y="0"/>
                    <a:pt x="73" y="0"/>
                  </a:cubicBezTo>
                  <a:cubicBezTo>
                    <a:pt x="17" y="3"/>
                    <a:pt x="0" y="47"/>
                    <a:pt x="22" y="71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71"/>
            <p:cNvSpPr>
              <a:spLocks/>
            </p:cNvSpPr>
            <p:nvPr/>
          </p:nvSpPr>
          <p:spPr bwMode="auto">
            <a:xfrm>
              <a:off x="915988" y="250825"/>
              <a:ext cx="209550" cy="101600"/>
            </a:xfrm>
            <a:custGeom>
              <a:avLst/>
              <a:gdLst>
                <a:gd name="T0" fmla="*/ 36 w 66"/>
                <a:gd name="T1" fmla="*/ 23 h 32"/>
                <a:gd name="T2" fmla="*/ 33 w 66"/>
                <a:gd name="T3" fmla="*/ 22 h 32"/>
                <a:gd name="T4" fmla="*/ 1 w 66"/>
                <a:gd name="T5" fmla="*/ 4 h 32"/>
                <a:gd name="T6" fmla="*/ 34 w 66"/>
                <a:gd name="T7" fmla="*/ 30 h 32"/>
                <a:gd name="T8" fmla="*/ 60 w 66"/>
                <a:gd name="T9" fmla="*/ 0 h 32"/>
                <a:gd name="T10" fmla="*/ 36 w 66"/>
                <a:gd name="T11" fmla="*/ 23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32">
                  <a:moveTo>
                    <a:pt x="36" y="23"/>
                  </a:moveTo>
                  <a:cubicBezTo>
                    <a:pt x="33" y="22"/>
                    <a:pt x="33" y="22"/>
                    <a:pt x="33" y="22"/>
                  </a:cubicBezTo>
                  <a:cubicBezTo>
                    <a:pt x="33" y="22"/>
                    <a:pt x="23" y="0"/>
                    <a:pt x="1" y="4"/>
                  </a:cubicBezTo>
                  <a:cubicBezTo>
                    <a:pt x="0" y="26"/>
                    <a:pt x="19" y="32"/>
                    <a:pt x="34" y="30"/>
                  </a:cubicBezTo>
                  <a:cubicBezTo>
                    <a:pt x="48" y="28"/>
                    <a:pt x="66" y="14"/>
                    <a:pt x="60" y="0"/>
                  </a:cubicBezTo>
                  <a:cubicBezTo>
                    <a:pt x="36" y="1"/>
                    <a:pt x="36" y="23"/>
                    <a:pt x="36" y="23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72"/>
            <p:cNvSpPr>
              <a:spLocks/>
            </p:cNvSpPr>
            <p:nvPr/>
          </p:nvSpPr>
          <p:spPr bwMode="auto">
            <a:xfrm>
              <a:off x="919163" y="250825"/>
              <a:ext cx="187325" cy="88900"/>
            </a:xfrm>
            <a:custGeom>
              <a:avLst/>
              <a:gdLst>
                <a:gd name="T0" fmla="*/ 118 w 118"/>
                <a:gd name="T1" fmla="*/ 0 h 56"/>
                <a:gd name="T2" fmla="*/ 94 w 118"/>
                <a:gd name="T3" fmla="*/ 26 h 56"/>
                <a:gd name="T4" fmla="*/ 90 w 118"/>
                <a:gd name="T5" fmla="*/ 8 h 56"/>
                <a:gd name="T6" fmla="*/ 88 w 118"/>
                <a:gd name="T7" fmla="*/ 8 h 56"/>
                <a:gd name="T8" fmla="*/ 92 w 118"/>
                <a:gd name="T9" fmla="*/ 26 h 56"/>
                <a:gd name="T10" fmla="*/ 92 w 118"/>
                <a:gd name="T11" fmla="*/ 26 h 56"/>
                <a:gd name="T12" fmla="*/ 82 w 118"/>
                <a:gd name="T13" fmla="*/ 38 h 56"/>
                <a:gd name="T14" fmla="*/ 78 w 118"/>
                <a:gd name="T15" fmla="*/ 22 h 56"/>
                <a:gd name="T16" fmla="*/ 76 w 118"/>
                <a:gd name="T17" fmla="*/ 22 h 56"/>
                <a:gd name="T18" fmla="*/ 80 w 118"/>
                <a:gd name="T19" fmla="*/ 40 h 56"/>
                <a:gd name="T20" fmla="*/ 68 w 118"/>
                <a:gd name="T21" fmla="*/ 52 h 56"/>
                <a:gd name="T22" fmla="*/ 44 w 118"/>
                <a:gd name="T23" fmla="*/ 36 h 56"/>
                <a:gd name="T24" fmla="*/ 44 w 118"/>
                <a:gd name="T25" fmla="*/ 20 h 56"/>
                <a:gd name="T26" fmla="*/ 42 w 118"/>
                <a:gd name="T27" fmla="*/ 18 h 56"/>
                <a:gd name="T28" fmla="*/ 42 w 118"/>
                <a:gd name="T29" fmla="*/ 34 h 56"/>
                <a:gd name="T30" fmla="*/ 2 w 118"/>
                <a:gd name="T31" fmla="*/ 8 h 56"/>
                <a:gd name="T32" fmla="*/ 0 w 118"/>
                <a:gd name="T33" fmla="*/ 8 h 56"/>
                <a:gd name="T34" fmla="*/ 52 w 118"/>
                <a:gd name="T35" fmla="*/ 42 h 56"/>
                <a:gd name="T36" fmla="*/ 22 w 118"/>
                <a:gd name="T37" fmla="*/ 52 h 56"/>
                <a:gd name="T38" fmla="*/ 22 w 118"/>
                <a:gd name="T39" fmla="*/ 52 h 56"/>
                <a:gd name="T40" fmla="*/ 54 w 118"/>
                <a:gd name="T41" fmla="*/ 44 h 56"/>
                <a:gd name="T42" fmla="*/ 70 w 118"/>
                <a:gd name="T43" fmla="*/ 56 h 56"/>
                <a:gd name="T44" fmla="*/ 88 w 118"/>
                <a:gd name="T45" fmla="*/ 34 h 56"/>
                <a:gd name="T46" fmla="*/ 108 w 118"/>
                <a:gd name="T47" fmla="*/ 38 h 56"/>
                <a:gd name="T48" fmla="*/ 110 w 118"/>
                <a:gd name="T49" fmla="*/ 36 h 56"/>
                <a:gd name="T50" fmla="*/ 90 w 118"/>
                <a:gd name="T51" fmla="*/ 32 h 56"/>
                <a:gd name="T52" fmla="*/ 118 w 118"/>
                <a:gd name="T53" fmla="*/ 2 h 56"/>
                <a:gd name="T54" fmla="*/ 118 w 118"/>
                <a:gd name="T5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8" h="56">
                  <a:moveTo>
                    <a:pt x="118" y="0"/>
                  </a:moveTo>
                  <a:lnTo>
                    <a:pt x="94" y="26"/>
                  </a:lnTo>
                  <a:lnTo>
                    <a:pt x="90" y="8"/>
                  </a:lnTo>
                  <a:lnTo>
                    <a:pt x="88" y="8"/>
                  </a:lnTo>
                  <a:lnTo>
                    <a:pt x="92" y="26"/>
                  </a:lnTo>
                  <a:lnTo>
                    <a:pt x="92" y="26"/>
                  </a:lnTo>
                  <a:lnTo>
                    <a:pt x="82" y="38"/>
                  </a:lnTo>
                  <a:lnTo>
                    <a:pt x="78" y="22"/>
                  </a:lnTo>
                  <a:lnTo>
                    <a:pt x="76" y="22"/>
                  </a:lnTo>
                  <a:lnTo>
                    <a:pt x="80" y="40"/>
                  </a:lnTo>
                  <a:lnTo>
                    <a:pt x="68" y="52"/>
                  </a:lnTo>
                  <a:lnTo>
                    <a:pt x="44" y="36"/>
                  </a:lnTo>
                  <a:lnTo>
                    <a:pt x="44" y="20"/>
                  </a:lnTo>
                  <a:lnTo>
                    <a:pt x="42" y="18"/>
                  </a:lnTo>
                  <a:lnTo>
                    <a:pt x="42" y="34"/>
                  </a:lnTo>
                  <a:lnTo>
                    <a:pt x="2" y="8"/>
                  </a:lnTo>
                  <a:lnTo>
                    <a:pt x="0" y="8"/>
                  </a:lnTo>
                  <a:lnTo>
                    <a:pt x="52" y="4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54" y="44"/>
                  </a:lnTo>
                  <a:lnTo>
                    <a:pt x="70" y="56"/>
                  </a:lnTo>
                  <a:lnTo>
                    <a:pt x="88" y="34"/>
                  </a:lnTo>
                  <a:lnTo>
                    <a:pt x="108" y="38"/>
                  </a:lnTo>
                  <a:lnTo>
                    <a:pt x="110" y="36"/>
                  </a:lnTo>
                  <a:lnTo>
                    <a:pt x="90" y="32"/>
                  </a:lnTo>
                  <a:lnTo>
                    <a:pt x="118" y="2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73"/>
            <p:cNvSpPr>
              <a:spLocks/>
            </p:cNvSpPr>
            <p:nvPr/>
          </p:nvSpPr>
          <p:spPr bwMode="auto">
            <a:xfrm>
              <a:off x="992188" y="212725"/>
              <a:ext cx="88900" cy="133350"/>
            </a:xfrm>
            <a:custGeom>
              <a:avLst/>
              <a:gdLst>
                <a:gd name="T0" fmla="*/ 10 w 28"/>
                <a:gd name="T1" fmla="*/ 42 h 42"/>
                <a:gd name="T2" fmla="*/ 24 w 28"/>
                <a:gd name="T3" fmla="*/ 1 h 42"/>
                <a:gd name="T4" fmla="*/ 10 w 28"/>
                <a:gd name="T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42">
                  <a:moveTo>
                    <a:pt x="10" y="42"/>
                  </a:moveTo>
                  <a:cubicBezTo>
                    <a:pt x="10" y="42"/>
                    <a:pt x="28" y="35"/>
                    <a:pt x="24" y="1"/>
                  </a:cubicBezTo>
                  <a:cubicBezTo>
                    <a:pt x="12" y="0"/>
                    <a:pt x="0" y="20"/>
                    <a:pt x="10" y="42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74"/>
            <p:cNvSpPr>
              <a:spLocks/>
            </p:cNvSpPr>
            <p:nvPr/>
          </p:nvSpPr>
          <p:spPr bwMode="auto">
            <a:xfrm>
              <a:off x="1963738" y="1162050"/>
              <a:ext cx="2036763" cy="1216025"/>
            </a:xfrm>
            <a:custGeom>
              <a:avLst/>
              <a:gdLst>
                <a:gd name="T0" fmla="*/ 517 w 642"/>
                <a:gd name="T1" fmla="*/ 145 h 383"/>
                <a:gd name="T2" fmla="*/ 487 w 642"/>
                <a:gd name="T3" fmla="*/ 78 h 383"/>
                <a:gd name="T4" fmla="*/ 374 w 642"/>
                <a:gd name="T5" fmla="*/ 107 h 383"/>
                <a:gd name="T6" fmla="*/ 272 w 642"/>
                <a:gd name="T7" fmla="*/ 4 h 383"/>
                <a:gd name="T8" fmla="*/ 203 w 642"/>
                <a:gd name="T9" fmla="*/ 67 h 383"/>
                <a:gd name="T10" fmla="*/ 70 w 642"/>
                <a:gd name="T11" fmla="*/ 99 h 383"/>
                <a:gd name="T12" fmla="*/ 93 w 642"/>
                <a:gd name="T13" fmla="*/ 227 h 383"/>
                <a:gd name="T14" fmla="*/ 121 w 642"/>
                <a:gd name="T15" fmla="*/ 308 h 383"/>
                <a:gd name="T16" fmla="*/ 211 w 642"/>
                <a:gd name="T17" fmla="*/ 296 h 383"/>
                <a:gd name="T18" fmla="*/ 321 w 642"/>
                <a:gd name="T19" fmla="*/ 373 h 383"/>
                <a:gd name="T20" fmla="*/ 391 w 642"/>
                <a:gd name="T21" fmla="*/ 310 h 383"/>
                <a:gd name="T22" fmla="*/ 606 w 642"/>
                <a:gd name="T23" fmla="*/ 254 h 383"/>
                <a:gd name="T24" fmla="*/ 517 w 642"/>
                <a:gd name="T25" fmla="*/ 145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2" h="383">
                  <a:moveTo>
                    <a:pt x="517" y="145"/>
                  </a:moveTo>
                  <a:cubicBezTo>
                    <a:pt x="517" y="145"/>
                    <a:pt x="535" y="100"/>
                    <a:pt x="487" y="78"/>
                  </a:cubicBezTo>
                  <a:cubicBezTo>
                    <a:pt x="421" y="48"/>
                    <a:pt x="374" y="107"/>
                    <a:pt x="374" y="107"/>
                  </a:cubicBezTo>
                  <a:cubicBezTo>
                    <a:pt x="374" y="107"/>
                    <a:pt x="403" y="0"/>
                    <a:pt x="272" y="4"/>
                  </a:cubicBezTo>
                  <a:cubicBezTo>
                    <a:pt x="208" y="7"/>
                    <a:pt x="203" y="67"/>
                    <a:pt x="203" y="67"/>
                  </a:cubicBezTo>
                  <a:cubicBezTo>
                    <a:pt x="203" y="67"/>
                    <a:pt x="113" y="49"/>
                    <a:pt x="70" y="99"/>
                  </a:cubicBezTo>
                  <a:cubicBezTo>
                    <a:pt x="0" y="181"/>
                    <a:pt x="93" y="227"/>
                    <a:pt x="93" y="227"/>
                  </a:cubicBezTo>
                  <a:cubicBezTo>
                    <a:pt x="93" y="227"/>
                    <a:pt x="68" y="275"/>
                    <a:pt x="121" y="308"/>
                  </a:cubicBezTo>
                  <a:cubicBezTo>
                    <a:pt x="175" y="342"/>
                    <a:pt x="211" y="296"/>
                    <a:pt x="211" y="296"/>
                  </a:cubicBezTo>
                  <a:cubicBezTo>
                    <a:pt x="211" y="296"/>
                    <a:pt x="205" y="383"/>
                    <a:pt x="321" y="373"/>
                  </a:cubicBezTo>
                  <a:cubicBezTo>
                    <a:pt x="397" y="367"/>
                    <a:pt x="391" y="310"/>
                    <a:pt x="391" y="310"/>
                  </a:cubicBezTo>
                  <a:cubicBezTo>
                    <a:pt x="423" y="338"/>
                    <a:pt x="578" y="360"/>
                    <a:pt x="606" y="254"/>
                  </a:cubicBezTo>
                  <a:cubicBezTo>
                    <a:pt x="642" y="123"/>
                    <a:pt x="517" y="145"/>
                    <a:pt x="517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75"/>
            <p:cNvSpPr>
              <a:spLocks/>
            </p:cNvSpPr>
            <p:nvPr/>
          </p:nvSpPr>
          <p:spPr bwMode="auto">
            <a:xfrm>
              <a:off x="2132013" y="1216025"/>
              <a:ext cx="1423988" cy="663575"/>
            </a:xfrm>
            <a:custGeom>
              <a:avLst/>
              <a:gdLst>
                <a:gd name="T0" fmla="*/ 383 w 449"/>
                <a:gd name="T1" fmla="*/ 71 h 209"/>
                <a:gd name="T2" fmla="*/ 323 w 449"/>
                <a:gd name="T3" fmla="*/ 92 h 209"/>
                <a:gd name="T4" fmla="*/ 298 w 449"/>
                <a:gd name="T5" fmla="*/ 22 h 209"/>
                <a:gd name="T6" fmla="*/ 232 w 449"/>
                <a:gd name="T7" fmla="*/ 0 h 209"/>
                <a:gd name="T8" fmla="*/ 181 w 449"/>
                <a:gd name="T9" fmla="*/ 15 h 209"/>
                <a:gd name="T10" fmla="*/ 158 w 449"/>
                <a:gd name="T11" fmla="*/ 51 h 209"/>
                <a:gd name="T12" fmla="*/ 155 w 449"/>
                <a:gd name="T13" fmla="*/ 68 h 209"/>
                <a:gd name="T14" fmla="*/ 155 w 449"/>
                <a:gd name="T15" fmla="*/ 70 h 209"/>
                <a:gd name="T16" fmla="*/ 154 w 449"/>
                <a:gd name="T17" fmla="*/ 75 h 209"/>
                <a:gd name="T18" fmla="*/ 99 w 449"/>
                <a:gd name="T19" fmla="*/ 63 h 209"/>
                <a:gd name="T20" fmla="*/ 22 w 449"/>
                <a:gd name="T21" fmla="*/ 93 h 209"/>
                <a:gd name="T22" fmla="*/ 9 w 449"/>
                <a:gd name="T23" fmla="*/ 162 h 209"/>
                <a:gd name="T24" fmla="*/ 40 w 449"/>
                <a:gd name="T25" fmla="*/ 209 h 209"/>
                <a:gd name="T26" fmla="*/ 40 w 449"/>
                <a:gd name="T27" fmla="*/ 209 h 209"/>
                <a:gd name="T28" fmla="*/ 44 w 449"/>
                <a:gd name="T29" fmla="*/ 207 h 209"/>
                <a:gd name="T30" fmla="*/ 42 w 449"/>
                <a:gd name="T31" fmla="*/ 203 h 209"/>
                <a:gd name="T32" fmla="*/ 39 w 449"/>
                <a:gd name="T33" fmla="*/ 198 h 209"/>
                <a:gd name="T34" fmla="*/ 14 w 449"/>
                <a:gd name="T35" fmla="*/ 142 h 209"/>
                <a:gd name="T36" fmla="*/ 37 w 449"/>
                <a:gd name="T37" fmla="*/ 96 h 209"/>
                <a:gd name="T38" fmla="*/ 100 w 449"/>
                <a:gd name="T39" fmla="*/ 76 h 209"/>
                <a:gd name="T40" fmla="*/ 106 w 449"/>
                <a:gd name="T41" fmla="*/ 76 h 209"/>
                <a:gd name="T42" fmla="*/ 139 w 449"/>
                <a:gd name="T43" fmla="*/ 80 h 209"/>
                <a:gd name="T44" fmla="*/ 155 w 449"/>
                <a:gd name="T45" fmla="*/ 86 h 209"/>
                <a:gd name="T46" fmla="*/ 157 w 449"/>
                <a:gd name="T47" fmla="*/ 87 h 209"/>
                <a:gd name="T48" fmla="*/ 161 w 449"/>
                <a:gd name="T49" fmla="*/ 89 h 209"/>
                <a:gd name="T50" fmla="*/ 164 w 449"/>
                <a:gd name="T51" fmla="*/ 85 h 209"/>
                <a:gd name="T52" fmla="*/ 195 w 449"/>
                <a:gd name="T53" fmla="*/ 23 h 209"/>
                <a:gd name="T54" fmla="*/ 239 w 449"/>
                <a:gd name="T55" fmla="*/ 12 h 209"/>
                <a:gd name="T56" fmla="*/ 304 w 449"/>
                <a:gd name="T57" fmla="*/ 39 h 209"/>
                <a:gd name="T58" fmla="*/ 306 w 449"/>
                <a:gd name="T59" fmla="*/ 42 h 209"/>
                <a:gd name="T60" fmla="*/ 307 w 449"/>
                <a:gd name="T61" fmla="*/ 44 h 209"/>
                <a:gd name="T62" fmla="*/ 309 w 449"/>
                <a:gd name="T63" fmla="*/ 48 h 209"/>
                <a:gd name="T64" fmla="*/ 311 w 449"/>
                <a:gd name="T65" fmla="*/ 58 h 209"/>
                <a:gd name="T66" fmla="*/ 313 w 449"/>
                <a:gd name="T67" fmla="*/ 77 h 209"/>
                <a:gd name="T68" fmla="*/ 309 w 449"/>
                <a:gd name="T69" fmla="*/ 107 h 209"/>
                <a:gd name="T70" fmla="*/ 311 w 449"/>
                <a:gd name="T71" fmla="*/ 113 h 209"/>
                <a:gd name="T72" fmla="*/ 317 w 449"/>
                <a:gd name="T73" fmla="*/ 122 h 209"/>
                <a:gd name="T74" fmla="*/ 318 w 449"/>
                <a:gd name="T75" fmla="*/ 117 h 209"/>
                <a:gd name="T76" fmla="*/ 389 w 449"/>
                <a:gd name="T77" fmla="*/ 83 h 209"/>
                <a:gd name="T78" fmla="*/ 429 w 449"/>
                <a:gd name="T79" fmla="*/ 97 h 209"/>
                <a:gd name="T80" fmla="*/ 430 w 449"/>
                <a:gd name="T81" fmla="*/ 98 h 209"/>
                <a:gd name="T82" fmla="*/ 436 w 449"/>
                <a:gd name="T83" fmla="*/ 107 h 209"/>
                <a:gd name="T84" fmla="*/ 436 w 449"/>
                <a:gd name="T85" fmla="*/ 118 h 209"/>
                <a:gd name="T86" fmla="*/ 420 w 449"/>
                <a:gd name="T87" fmla="*/ 139 h 209"/>
                <a:gd name="T88" fmla="*/ 395 w 449"/>
                <a:gd name="T89" fmla="*/ 147 h 209"/>
                <a:gd name="T90" fmla="*/ 366 w 449"/>
                <a:gd name="T91" fmla="*/ 135 h 209"/>
                <a:gd name="T92" fmla="*/ 363 w 449"/>
                <a:gd name="T93" fmla="*/ 137 h 209"/>
                <a:gd name="T94" fmla="*/ 363 w 449"/>
                <a:gd name="T95" fmla="*/ 137 h 209"/>
                <a:gd name="T96" fmla="*/ 365 w 449"/>
                <a:gd name="T97" fmla="*/ 141 h 209"/>
                <a:gd name="T98" fmla="*/ 368 w 449"/>
                <a:gd name="T99" fmla="*/ 146 h 209"/>
                <a:gd name="T100" fmla="*/ 401 w 449"/>
                <a:gd name="T101" fmla="*/ 159 h 209"/>
                <a:gd name="T102" fmla="*/ 435 w 449"/>
                <a:gd name="T103" fmla="*/ 145 h 209"/>
                <a:gd name="T104" fmla="*/ 438 w 449"/>
                <a:gd name="T105" fmla="*/ 98 h 209"/>
                <a:gd name="T106" fmla="*/ 383 w 449"/>
                <a:gd name="T107" fmla="*/ 7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49" h="209">
                  <a:moveTo>
                    <a:pt x="383" y="71"/>
                  </a:moveTo>
                  <a:cubicBezTo>
                    <a:pt x="360" y="71"/>
                    <a:pt x="338" y="79"/>
                    <a:pt x="323" y="92"/>
                  </a:cubicBezTo>
                  <a:cubicBezTo>
                    <a:pt x="324" y="64"/>
                    <a:pt x="315" y="39"/>
                    <a:pt x="298" y="22"/>
                  </a:cubicBezTo>
                  <a:cubicBezTo>
                    <a:pt x="283" y="8"/>
                    <a:pt x="258" y="0"/>
                    <a:pt x="232" y="0"/>
                  </a:cubicBezTo>
                  <a:cubicBezTo>
                    <a:pt x="212" y="0"/>
                    <a:pt x="193" y="5"/>
                    <a:pt x="181" y="15"/>
                  </a:cubicBezTo>
                  <a:cubicBezTo>
                    <a:pt x="170" y="24"/>
                    <a:pt x="162" y="36"/>
                    <a:pt x="158" y="51"/>
                  </a:cubicBezTo>
                  <a:cubicBezTo>
                    <a:pt x="157" y="57"/>
                    <a:pt x="155" y="63"/>
                    <a:pt x="155" y="68"/>
                  </a:cubicBezTo>
                  <a:cubicBezTo>
                    <a:pt x="155" y="68"/>
                    <a:pt x="155" y="69"/>
                    <a:pt x="155" y="70"/>
                  </a:cubicBezTo>
                  <a:cubicBezTo>
                    <a:pt x="154" y="72"/>
                    <a:pt x="154" y="74"/>
                    <a:pt x="154" y="75"/>
                  </a:cubicBezTo>
                  <a:cubicBezTo>
                    <a:pt x="139" y="67"/>
                    <a:pt x="119" y="63"/>
                    <a:pt x="99" y="63"/>
                  </a:cubicBezTo>
                  <a:cubicBezTo>
                    <a:pt x="65" y="63"/>
                    <a:pt x="36" y="74"/>
                    <a:pt x="22" y="93"/>
                  </a:cubicBezTo>
                  <a:cubicBezTo>
                    <a:pt x="4" y="115"/>
                    <a:pt x="0" y="139"/>
                    <a:pt x="9" y="162"/>
                  </a:cubicBezTo>
                  <a:cubicBezTo>
                    <a:pt x="16" y="179"/>
                    <a:pt x="27" y="195"/>
                    <a:pt x="40" y="209"/>
                  </a:cubicBezTo>
                  <a:cubicBezTo>
                    <a:pt x="40" y="209"/>
                    <a:pt x="40" y="209"/>
                    <a:pt x="40" y="209"/>
                  </a:cubicBezTo>
                  <a:cubicBezTo>
                    <a:pt x="44" y="207"/>
                    <a:pt x="44" y="207"/>
                    <a:pt x="44" y="207"/>
                  </a:cubicBezTo>
                  <a:cubicBezTo>
                    <a:pt x="43" y="206"/>
                    <a:pt x="43" y="204"/>
                    <a:pt x="42" y="203"/>
                  </a:cubicBezTo>
                  <a:cubicBezTo>
                    <a:pt x="42" y="201"/>
                    <a:pt x="41" y="199"/>
                    <a:pt x="39" y="198"/>
                  </a:cubicBezTo>
                  <a:cubicBezTo>
                    <a:pt x="20" y="178"/>
                    <a:pt x="12" y="160"/>
                    <a:pt x="14" y="142"/>
                  </a:cubicBezTo>
                  <a:cubicBezTo>
                    <a:pt x="16" y="124"/>
                    <a:pt x="24" y="107"/>
                    <a:pt x="37" y="96"/>
                  </a:cubicBezTo>
                  <a:cubicBezTo>
                    <a:pt x="51" y="84"/>
                    <a:pt x="74" y="77"/>
                    <a:pt x="100" y="76"/>
                  </a:cubicBezTo>
                  <a:cubicBezTo>
                    <a:pt x="102" y="76"/>
                    <a:pt x="104" y="76"/>
                    <a:pt x="106" y="76"/>
                  </a:cubicBezTo>
                  <a:cubicBezTo>
                    <a:pt x="119" y="76"/>
                    <a:pt x="130" y="77"/>
                    <a:pt x="139" y="80"/>
                  </a:cubicBezTo>
                  <a:cubicBezTo>
                    <a:pt x="144" y="81"/>
                    <a:pt x="150" y="83"/>
                    <a:pt x="155" y="86"/>
                  </a:cubicBezTo>
                  <a:cubicBezTo>
                    <a:pt x="156" y="87"/>
                    <a:pt x="157" y="87"/>
                    <a:pt x="157" y="87"/>
                  </a:cubicBezTo>
                  <a:cubicBezTo>
                    <a:pt x="158" y="88"/>
                    <a:pt x="159" y="89"/>
                    <a:pt x="161" y="89"/>
                  </a:cubicBezTo>
                  <a:cubicBezTo>
                    <a:pt x="164" y="89"/>
                    <a:pt x="164" y="86"/>
                    <a:pt x="164" y="85"/>
                  </a:cubicBezTo>
                  <a:cubicBezTo>
                    <a:pt x="166" y="54"/>
                    <a:pt x="176" y="34"/>
                    <a:pt x="195" y="23"/>
                  </a:cubicBezTo>
                  <a:cubicBezTo>
                    <a:pt x="207" y="16"/>
                    <a:pt x="222" y="12"/>
                    <a:pt x="239" y="12"/>
                  </a:cubicBezTo>
                  <a:cubicBezTo>
                    <a:pt x="267" y="12"/>
                    <a:pt x="291" y="23"/>
                    <a:pt x="304" y="39"/>
                  </a:cubicBezTo>
                  <a:cubicBezTo>
                    <a:pt x="305" y="40"/>
                    <a:pt x="305" y="41"/>
                    <a:pt x="306" y="42"/>
                  </a:cubicBezTo>
                  <a:cubicBezTo>
                    <a:pt x="307" y="44"/>
                    <a:pt x="307" y="44"/>
                    <a:pt x="307" y="44"/>
                  </a:cubicBezTo>
                  <a:cubicBezTo>
                    <a:pt x="307" y="45"/>
                    <a:pt x="308" y="47"/>
                    <a:pt x="309" y="48"/>
                  </a:cubicBezTo>
                  <a:cubicBezTo>
                    <a:pt x="310" y="52"/>
                    <a:pt x="311" y="55"/>
                    <a:pt x="311" y="58"/>
                  </a:cubicBezTo>
                  <a:cubicBezTo>
                    <a:pt x="312" y="65"/>
                    <a:pt x="313" y="71"/>
                    <a:pt x="313" y="77"/>
                  </a:cubicBezTo>
                  <a:cubicBezTo>
                    <a:pt x="313" y="89"/>
                    <a:pt x="312" y="98"/>
                    <a:pt x="309" y="107"/>
                  </a:cubicBezTo>
                  <a:cubicBezTo>
                    <a:pt x="308" y="109"/>
                    <a:pt x="310" y="111"/>
                    <a:pt x="311" y="113"/>
                  </a:cubicBezTo>
                  <a:cubicBezTo>
                    <a:pt x="317" y="122"/>
                    <a:pt x="317" y="122"/>
                    <a:pt x="317" y="122"/>
                  </a:cubicBezTo>
                  <a:cubicBezTo>
                    <a:pt x="318" y="117"/>
                    <a:pt x="318" y="117"/>
                    <a:pt x="318" y="117"/>
                  </a:cubicBezTo>
                  <a:cubicBezTo>
                    <a:pt x="330" y="98"/>
                    <a:pt x="360" y="83"/>
                    <a:pt x="389" y="83"/>
                  </a:cubicBezTo>
                  <a:cubicBezTo>
                    <a:pt x="405" y="83"/>
                    <a:pt x="419" y="88"/>
                    <a:pt x="429" y="97"/>
                  </a:cubicBezTo>
                  <a:cubicBezTo>
                    <a:pt x="430" y="98"/>
                    <a:pt x="430" y="98"/>
                    <a:pt x="430" y="98"/>
                  </a:cubicBezTo>
                  <a:cubicBezTo>
                    <a:pt x="434" y="102"/>
                    <a:pt x="436" y="103"/>
                    <a:pt x="436" y="107"/>
                  </a:cubicBezTo>
                  <a:cubicBezTo>
                    <a:pt x="437" y="112"/>
                    <a:pt x="437" y="115"/>
                    <a:pt x="436" y="118"/>
                  </a:cubicBezTo>
                  <a:cubicBezTo>
                    <a:pt x="433" y="127"/>
                    <a:pt x="428" y="134"/>
                    <a:pt x="420" y="139"/>
                  </a:cubicBezTo>
                  <a:cubicBezTo>
                    <a:pt x="412" y="144"/>
                    <a:pt x="404" y="147"/>
                    <a:pt x="395" y="147"/>
                  </a:cubicBezTo>
                  <a:cubicBezTo>
                    <a:pt x="384" y="147"/>
                    <a:pt x="374" y="142"/>
                    <a:pt x="366" y="135"/>
                  </a:cubicBezTo>
                  <a:cubicBezTo>
                    <a:pt x="363" y="137"/>
                    <a:pt x="363" y="137"/>
                    <a:pt x="363" y="137"/>
                  </a:cubicBezTo>
                  <a:cubicBezTo>
                    <a:pt x="363" y="137"/>
                    <a:pt x="363" y="137"/>
                    <a:pt x="363" y="137"/>
                  </a:cubicBezTo>
                  <a:cubicBezTo>
                    <a:pt x="364" y="138"/>
                    <a:pt x="364" y="139"/>
                    <a:pt x="365" y="141"/>
                  </a:cubicBezTo>
                  <a:cubicBezTo>
                    <a:pt x="365" y="143"/>
                    <a:pt x="366" y="144"/>
                    <a:pt x="368" y="146"/>
                  </a:cubicBezTo>
                  <a:cubicBezTo>
                    <a:pt x="376" y="154"/>
                    <a:pt x="388" y="159"/>
                    <a:pt x="401" y="159"/>
                  </a:cubicBezTo>
                  <a:cubicBezTo>
                    <a:pt x="414" y="159"/>
                    <a:pt x="427" y="154"/>
                    <a:pt x="435" y="145"/>
                  </a:cubicBezTo>
                  <a:cubicBezTo>
                    <a:pt x="448" y="131"/>
                    <a:pt x="449" y="116"/>
                    <a:pt x="438" y="98"/>
                  </a:cubicBezTo>
                  <a:cubicBezTo>
                    <a:pt x="428" y="81"/>
                    <a:pt x="407" y="71"/>
                    <a:pt x="383" y="71"/>
                  </a:cubicBezTo>
                  <a:close/>
                </a:path>
              </a:pathLst>
            </a:custGeom>
            <a:solidFill>
              <a:srgbClr val="9FD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76"/>
            <p:cNvSpPr>
              <a:spLocks/>
            </p:cNvSpPr>
            <p:nvPr/>
          </p:nvSpPr>
          <p:spPr bwMode="auto">
            <a:xfrm>
              <a:off x="2333626" y="1644650"/>
              <a:ext cx="1546225" cy="654050"/>
            </a:xfrm>
            <a:custGeom>
              <a:avLst/>
              <a:gdLst>
                <a:gd name="T0" fmla="*/ 423 w 487"/>
                <a:gd name="T1" fmla="*/ 1 h 206"/>
                <a:gd name="T2" fmla="*/ 385 w 487"/>
                <a:gd name="T3" fmla="*/ 13 h 206"/>
                <a:gd name="T4" fmla="*/ 376 w 487"/>
                <a:gd name="T5" fmla="*/ 37 h 206"/>
                <a:gd name="T6" fmla="*/ 401 w 487"/>
                <a:gd name="T7" fmla="*/ 66 h 206"/>
                <a:gd name="T8" fmla="*/ 401 w 487"/>
                <a:gd name="T9" fmla="*/ 66 h 206"/>
                <a:gd name="T10" fmla="*/ 403 w 487"/>
                <a:gd name="T11" fmla="*/ 63 h 206"/>
                <a:gd name="T12" fmla="*/ 402 w 487"/>
                <a:gd name="T13" fmla="*/ 60 h 206"/>
                <a:gd name="T14" fmla="*/ 399 w 487"/>
                <a:gd name="T15" fmla="*/ 55 h 206"/>
                <a:gd name="T16" fmla="*/ 388 w 487"/>
                <a:gd name="T17" fmla="*/ 47 h 206"/>
                <a:gd name="T18" fmla="*/ 385 w 487"/>
                <a:gd name="T19" fmla="*/ 45 h 206"/>
                <a:gd name="T20" fmla="*/ 392 w 487"/>
                <a:gd name="T21" fmla="*/ 26 h 206"/>
                <a:gd name="T22" fmla="*/ 426 w 487"/>
                <a:gd name="T23" fmla="*/ 13 h 206"/>
                <a:gd name="T24" fmla="*/ 434 w 487"/>
                <a:gd name="T25" fmla="*/ 14 h 206"/>
                <a:gd name="T26" fmla="*/ 463 w 487"/>
                <a:gd name="T27" fmla="*/ 32 h 206"/>
                <a:gd name="T28" fmla="*/ 469 w 487"/>
                <a:gd name="T29" fmla="*/ 86 h 206"/>
                <a:gd name="T30" fmla="*/ 397 w 487"/>
                <a:gd name="T31" fmla="*/ 150 h 206"/>
                <a:gd name="T32" fmla="*/ 360 w 487"/>
                <a:gd name="T33" fmla="*/ 155 h 206"/>
                <a:gd name="T34" fmla="*/ 250 w 487"/>
                <a:gd name="T35" fmla="*/ 121 h 206"/>
                <a:gd name="T36" fmla="*/ 244 w 487"/>
                <a:gd name="T37" fmla="*/ 117 h 206"/>
                <a:gd name="T38" fmla="*/ 246 w 487"/>
                <a:gd name="T39" fmla="*/ 123 h 206"/>
                <a:gd name="T40" fmla="*/ 238 w 487"/>
                <a:gd name="T41" fmla="*/ 176 h 206"/>
                <a:gd name="T42" fmla="*/ 181 w 487"/>
                <a:gd name="T43" fmla="*/ 194 h 206"/>
                <a:gd name="T44" fmla="*/ 180 w 487"/>
                <a:gd name="T45" fmla="*/ 194 h 206"/>
                <a:gd name="T46" fmla="*/ 122 w 487"/>
                <a:gd name="T47" fmla="*/ 178 h 206"/>
                <a:gd name="T48" fmla="*/ 111 w 487"/>
                <a:gd name="T49" fmla="*/ 167 h 206"/>
                <a:gd name="T50" fmla="*/ 111 w 487"/>
                <a:gd name="T51" fmla="*/ 167 h 206"/>
                <a:gd name="T52" fmla="*/ 110 w 487"/>
                <a:gd name="T53" fmla="*/ 165 h 206"/>
                <a:gd name="T54" fmla="*/ 109 w 487"/>
                <a:gd name="T55" fmla="*/ 158 h 206"/>
                <a:gd name="T56" fmla="*/ 115 w 487"/>
                <a:gd name="T57" fmla="*/ 127 h 206"/>
                <a:gd name="T58" fmla="*/ 112 w 487"/>
                <a:gd name="T59" fmla="*/ 121 h 206"/>
                <a:gd name="T60" fmla="*/ 107 w 487"/>
                <a:gd name="T61" fmla="*/ 113 h 206"/>
                <a:gd name="T62" fmla="*/ 105 w 487"/>
                <a:gd name="T63" fmla="*/ 117 h 206"/>
                <a:gd name="T64" fmla="*/ 53 w 487"/>
                <a:gd name="T65" fmla="*/ 144 h 206"/>
                <a:gd name="T66" fmla="*/ 4 w 487"/>
                <a:gd name="T67" fmla="*/ 123 h 206"/>
                <a:gd name="T68" fmla="*/ 4 w 487"/>
                <a:gd name="T69" fmla="*/ 123 h 206"/>
                <a:gd name="T70" fmla="*/ 0 w 487"/>
                <a:gd name="T71" fmla="*/ 125 h 206"/>
                <a:gd name="T72" fmla="*/ 2 w 487"/>
                <a:gd name="T73" fmla="*/ 129 h 206"/>
                <a:gd name="T74" fmla="*/ 5 w 487"/>
                <a:gd name="T75" fmla="*/ 134 h 206"/>
                <a:gd name="T76" fmla="*/ 58 w 487"/>
                <a:gd name="T77" fmla="*/ 157 h 206"/>
                <a:gd name="T78" fmla="*/ 99 w 487"/>
                <a:gd name="T79" fmla="*/ 145 h 206"/>
                <a:gd name="T80" fmla="*/ 103 w 487"/>
                <a:gd name="T81" fmla="*/ 161 h 206"/>
                <a:gd name="T82" fmla="*/ 107 w 487"/>
                <a:gd name="T83" fmla="*/ 169 h 206"/>
                <a:gd name="T84" fmla="*/ 108 w 487"/>
                <a:gd name="T85" fmla="*/ 172 h 206"/>
                <a:gd name="T86" fmla="*/ 151 w 487"/>
                <a:gd name="T87" fmla="*/ 202 h 206"/>
                <a:gd name="T88" fmla="*/ 185 w 487"/>
                <a:gd name="T89" fmla="*/ 206 h 206"/>
                <a:gd name="T90" fmla="*/ 232 w 487"/>
                <a:gd name="T91" fmla="*/ 197 h 206"/>
                <a:gd name="T92" fmla="*/ 258 w 487"/>
                <a:gd name="T93" fmla="*/ 137 h 206"/>
                <a:gd name="T94" fmla="*/ 258 w 487"/>
                <a:gd name="T95" fmla="*/ 137 h 206"/>
                <a:gd name="T96" fmla="*/ 263 w 487"/>
                <a:gd name="T97" fmla="*/ 139 h 206"/>
                <a:gd name="T98" fmla="*/ 284 w 487"/>
                <a:gd name="T99" fmla="*/ 149 h 206"/>
                <a:gd name="T100" fmla="*/ 323 w 487"/>
                <a:gd name="T101" fmla="*/ 162 h 206"/>
                <a:gd name="T102" fmla="*/ 394 w 487"/>
                <a:gd name="T103" fmla="*/ 164 h 206"/>
                <a:gd name="T104" fmla="*/ 476 w 487"/>
                <a:gd name="T105" fmla="*/ 102 h 206"/>
                <a:gd name="T106" fmla="*/ 465 w 487"/>
                <a:gd name="T107" fmla="*/ 25 h 206"/>
                <a:gd name="T108" fmla="*/ 423 w 487"/>
                <a:gd name="T109" fmla="*/ 1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87" h="206">
                  <a:moveTo>
                    <a:pt x="423" y="1"/>
                  </a:moveTo>
                  <a:cubicBezTo>
                    <a:pt x="409" y="0"/>
                    <a:pt x="394" y="5"/>
                    <a:pt x="385" y="13"/>
                  </a:cubicBezTo>
                  <a:cubicBezTo>
                    <a:pt x="378" y="20"/>
                    <a:pt x="374" y="28"/>
                    <a:pt x="376" y="37"/>
                  </a:cubicBezTo>
                  <a:cubicBezTo>
                    <a:pt x="378" y="48"/>
                    <a:pt x="388" y="60"/>
                    <a:pt x="401" y="66"/>
                  </a:cubicBezTo>
                  <a:cubicBezTo>
                    <a:pt x="401" y="66"/>
                    <a:pt x="401" y="66"/>
                    <a:pt x="401" y="66"/>
                  </a:cubicBezTo>
                  <a:cubicBezTo>
                    <a:pt x="403" y="63"/>
                    <a:pt x="403" y="63"/>
                    <a:pt x="403" y="63"/>
                  </a:cubicBezTo>
                  <a:cubicBezTo>
                    <a:pt x="403" y="63"/>
                    <a:pt x="402" y="61"/>
                    <a:pt x="402" y="60"/>
                  </a:cubicBezTo>
                  <a:cubicBezTo>
                    <a:pt x="402" y="58"/>
                    <a:pt x="401" y="56"/>
                    <a:pt x="399" y="55"/>
                  </a:cubicBezTo>
                  <a:cubicBezTo>
                    <a:pt x="395" y="53"/>
                    <a:pt x="391" y="50"/>
                    <a:pt x="388" y="47"/>
                  </a:cubicBezTo>
                  <a:cubicBezTo>
                    <a:pt x="387" y="47"/>
                    <a:pt x="386" y="46"/>
                    <a:pt x="385" y="45"/>
                  </a:cubicBezTo>
                  <a:cubicBezTo>
                    <a:pt x="383" y="36"/>
                    <a:pt x="388" y="30"/>
                    <a:pt x="392" y="26"/>
                  </a:cubicBezTo>
                  <a:cubicBezTo>
                    <a:pt x="400" y="18"/>
                    <a:pt x="413" y="13"/>
                    <a:pt x="426" y="13"/>
                  </a:cubicBezTo>
                  <a:cubicBezTo>
                    <a:pt x="429" y="13"/>
                    <a:pt x="432" y="13"/>
                    <a:pt x="434" y="14"/>
                  </a:cubicBezTo>
                  <a:cubicBezTo>
                    <a:pt x="447" y="17"/>
                    <a:pt x="457" y="23"/>
                    <a:pt x="463" y="32"/>
                  </a:cubicBezTo>
                  <a:cubicBezTo>
                    <a:pt x="473" y="46"/>
                    <a:pt x="476" y="67"/>
                    <a:pt x="469" y="86"/>
                  </a:cubicBezTo>
                  <a:cubicBezTo>
                    <a:pt x="459" y="116"/>
                    <a:pt x="431" y="141"/>
                    <a:pt x="397" y="150"/>
                  </a:cubicBezTo>
                  <a:cubicBezTo>
                    <a:pt x="385" y="153"/>
                    <a:pt x="373" y="155"/>
                    <a:pt x="360" y="155"/>
                  </a:cubicBezTo>
                  <a:cubicBezTo>
                    <a:pt x="326" y="155"/>
                    <a:pt x="289" y="143"/>
                    <a:pt x="250" y="121"/>
                  </a:cubicBezTo>
                  <a:cubicBezTo>
                    <a:pt x="244" y="117"/>
                    <a:pt x="244" y="117"/>
                    <a:pt x="244" y="117"/>
                  </a:cubicBezTo>
                  <a:cubicBezTo>
                    <a:pt x="246" y="123"/>
                    <a:pt x="246" y="123"/>
                    <a:pt x="246" y="123"/>
                  </a:cubicBezTo>
                  <a:cubicBezTo>
                    <a:pt x="251" y="133"/>
                    <a:pt x="259" y="159"/>
                    <a:pt x="238" y="176"/>
                  </a:cubicBezTo>
                  <a:cubicBezTo>
                    <a:pt x="225" y="187"/>
                    <a:pt x="204" y="194"/>
                    <a:pt x="181" y="194"/>
                  </a:cubicBezTo>
                  <a:cubicBezTo>
                    <a:pt x="180" y="194"/>
                    <a:pt x="180" y="194"/>
                    <a:pt x="180" y="194"/>
                  </a:cubicBezTo>
                  <a:cubicBezTo>
                    <a:pt x="166" y="194"/>
                    <a:pt x="140" y="192"/>
                    <a:pt x="122" y="178"/>
                  </a:cubicBezTo>
                  <a:cubicBezTo>
                    <a:pt x="117" y="174"/>
                    <a:pt x="114" y="171"/>
                    <a:pt x="111" y="167"/>
                  </a:cubicBezTo>
                  <a:cubicBezTo>
                    <a:pt x="111" y="167"/>
                    <a:pt x="111" y="167"/>
                    <a:pt x="111" y="167"/>
                  </a:cubicBezTo>
                  <a:cubicBezTo>
                    <a:pt x="111" y="166"/>
                    <a:pt x="111" y="166"/>
                    <a:pt x="110" y="165"/>
                  </a:cubicBezTo>
                  <a:cubicBezTo>
                    <a:pt x="110" y="163"/>
                    <a:pt x="109" y="161"/>
                    <a:pt x="109" y="158"/>
                  </a:cubicBezTo>
                  <a:cubicBezTo>
                    <a:pt x="108" y="149"/>
                    <a:pt x="110" y="138"/>
                    <a:pt x="115" y="127"/>
                  </a:cubicBezTo>
                  <a:cubicBezTo>
                    <a:pt x="115" y="125"/>
                    <a:pt x="114" y="123"/>
                    <a:pt x="112" y="121"/>
                  </a:cubicBezTo>
                  <a:cubicBezTo>
                    <a:pt x="107" y="113"/>
                    <a:pt x="107" y="113"/>
                    <a:pt x="107" y="113"/>
                  </a:cubicBezTo>
                  <a:cubicBezTo>
                    <a:pt x="105" y="117"/>
                    <a:pt x="105" y="117"/>
                    <a:pt x="105" y="117"/>
                  </a:cubicBezTo>
                  <a:cubicBezTo>
                    <a:pt x="97" y="134"/>
                    <a:pt x="77" y="144"/>
                    <a:pt x="53" y="144"/>
                  </a:cubicBezTo>
                  <a:cubicBezTo>
                    <a:pt x="32" y="144"/>
                    <a:pt x="14" y="136"/>
                    <a:pt x="4" y="123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1" y="126"/>
                    <a:pt x="1" y="127"/>
                    <a:pt x="2" y="129"/>
                  </a:cubicBezTo>
                  <a:cubicBezTo>
                    <a:pt x="3" y="130"/>
                    <a:pt x="3" y="132"/>
                    <a:pt x="5" y="134"/>
                  </a:cubicBezTo>
                  <a:cubicBezTo>
                    <a:pt x="15" y="148"/>
                    <a:pt x="35" y="157"/>
                    <a:pt x="58" y="157"/>
                  </a:cubicBezTo>
                  <a:cubicBezTo>
                    <a:pt x="73" y="157"/>
                    <a:pt x="88" y="152"/>
                    <a:pt x="99" y="145"/>
                  </a:cubicBezTo>
                  <a:cubicBezTo>
                    <a:pt x="99" y="150"/>
                    <a:pt x="100" y="156"/>
                    <a:pt x="103" y="161"/>
                  </a:cubicBezTo>
                  <a:cubicBezTo>
                    <a:pt x="104" y="164"/>
                    <a:pt x="105" y="167"/>
                    <a:pt x="107" y="169"/>
                  </a:cubicBezTo>
                  <a:cubicBezTo>
                    <a:pt x="107" y="170"/>
                    <a:pt x="107" y="171"/>
                    <a:pt x="108" y="172"/>
                  </a:cubicBezTo>
                  <a:cubicBezTo>
                    <a:pt x="118" y="187"/>
                    <a:pt x="132" y="197"/>
                    <a:pt x="151" y="202"/>
                  </a:cubicBezTo>
                  <a:cubicBezTo>
                    <a:pt x="162" y="205"/>
                    <a:pt x="174" y="206"/>
                    <a:pt x="185" y="206"/>
                  </a:cubicBezTo>
                  <a:cubicBezTo>
                    <a:pt x="202" y="206"/>
                    <a:pt x="218" y="203"/>
                    <a:pt x="232" y="197"/>
                  </a:cubicBezTo>
                  <a:cubicBezTo>
                    <a:pt x="257" y="184"/>
                    <a:pt x="267" y="162"/>
                    <a:pt x="258" y="137"/>
                  </a:cubicBezTo>
                  <a:cubicBezTo>
                    <a:pt x="258" y="137"/>
                    <a:pt x="258" y="137"/>
                    <a:pt x="258" y="137"/>
                  </a:cubicBezTo>
                  <a:cubicBezTo>
                    <a:pt x="260" y="138"/>
                    <a:pt x="262" y="138"/>
                    <a:pt x="263" y="139"/>
                  </a:cubicBezTo>
                  <a:cubicBezTo>
                    <a:pt x="269" y="142"/>
                    <a:pt x="276" y="146"/>
                    <a:pt x="284" y="149"/>
                  </a:cubicBezTo>
                  <a:cubicBezTo>
                    <a:pt x="298" y="155"/>
                    <a:pt x="311" y="159"/>
                    <a:pt x="323" y="162"/>
                  </a:cubicBezTo>
                  <a:cubicBezTo>
                    <a:pt x="349" y="168"/>
                    <a:pt x="373" y="169"/>
                    <a:pt x="394" y="164"/>
                  </a:cubicBezTo>
                  <a:cubicBezTo>
                    <a:pt x="432" y="156"/>
                    <a:pt x="463" y="133"/>
                    <a:pt x="476" y="102"/>
                  </a:cubicBezTo>
                  <a:cubicBezTo>
                    <a:pt x="487" y="77"/>
                    <a:pt x="483" y="50"/>
                    <a:pt x="465" y="25"/>
                  </a:cubicBezTo>
                  <a:cubicBezTo>
                    <a:pt x="459" y="16"/>
                    <a:pt x="445" y="1"/>
                    <a:pt x="423" y="1"/>
                  </a:cubicBezTo>
                  <a:close/>
                </a:path>
              </a:pathLst>
            </a:custGeom>
            <a:solidFill>
              <a:srgbClr val="9FD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77"/>
            <p:cNvSpPr>
              <a:spLocks/>
            </p:cNvSpPr>
            <p:nvPr/>
          </p:nvSpPr>
          <p:spPr bwMode="auto">
            <a:xfrm>
              <a:off x="376238" y="1495425"/>
              <a:ext cx="298450" cy="438150"/>
            </a:xfrm>
            <a:custGeom>
              <a:avLst/>
              <a:gdLst>
                <a:gd name="T0" fmla="*/ 54 w 94"/>
                <a:gd name="T1" fmla="*/ 0 h 138"/>
                <a:gd name="T2" fmla="*/ 40 w 94"/>
                <a:gd name="T3" fmla="*/ 138 h 138"/>
                <a:gd name="T4" fmla="*/ 54 w 94"/>
                <a:gd name="T5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38">
                  <a:moveTo>
                    <a:pt x="54" y="0"/>
                  </a:moveTo>
                  <a:cubicBezTo>
                    <a:pt x="0" y="83"/>
                    <a:pt x="40" y="138"/>
                    <a:pt x="40" y="138"/>
                  </a:cubicBezTo>
                  <a:cubicBezTo>
                    <a:pt x="94" y="98"/>
                    <a:pt x="88" y="23"/>
                    <a:pt x="54" y="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78"/>
            <p:cNvSpPr>
              <a:spLocks/>
            </p:cNvSpPr>
            <p:nvPr/>
          </p:nvSpPr>
          <p:spPr bwMode="auto">
            <a:xfrm>
              <a:off x="233363" y="1638300"/>
              <a:ext cx="558800" cy="304800"/>
            </a:xfrm>
            <a:custGeom>
              <a:avLst/>
              <a:gdLst>
                <a:gd name="T0" fmla="*/ 93 w 176"/>
                <a:gd name="T1" fmla="*/ 74 h 96"/>
                <a:gd name="T2" fmla="*/ 87 w 176"/>
                <a:gd name="T3" fmla="*/ 70 h 96"/>
                <a:gd name="T4" fmla="*/ 20 w 176"/>
                <a:gd name="T5" fmla="*/ 0 h 96"/>
                <a:gd name="T6" fmla="*/ 83 w 176"/>
                <a:gd name="T7" fmla="*/ 90 h 96"/>
                <a:gd name="T8" fmla="*/ 171 w 176"/>
                <a:gd name="T9" fmla="*/ 35 h 96"/>
                <a:gd name="T10" fmla="*/ 93 w 176"/>
                <a:gd name="T11" fmla="*/ 7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6" h="96">
                  <a:moveTo>
                    <a:pt x="93" y="74"/>
                  </a:move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79" y="7"/>
                    <a:pt x="20" y="0"/>
                  </a:cubicBezTo>
                  <a:cubicBezTo>
                    <a:pt x="0" y="53"/>
                    <a:pt x="45" y="83"/>
                    <a:pt x="83" y="90"/>
                  </a:cubicBezTo>
                  <a:cubicBezTo>
                    <a:pt x="120" y="96"/>
                    <a:pt x="176" y="76"/>
                    <a:pt x="171" y="35"/>
                  </a:cubicBezTo>
                  <a:cubicBezTo>
                    <a:pt x="112" y="19"/>
                    <a:pt x="93" y="74"/>
                    <a:pt x="93" y="74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0" name="Freeform 179"/>
            <p:cNvSpPr>
              <a:spLocks/>
            </p:cNvSpPr>
            <p:nvPr/>
          </p:nvSpPr>
          <p:spPr bwMode="auto">
            <a:xfrm>
              <a:off x="296863" y="1638300"/>
              <a:ext cx="482600" cy="273050"/>
            </a:xfrm>
            <a:custGeom>
              <a:avLst/>
              <a:gdLst>
                <a:gd name="T0" fmla="*/ 302 w 304"/>
                <a:gd name="T1" fmla="*/ 70 h 172"/>
                <a:gd name="T2" fmla="*/ 222 w 304"/>
                <a:gd name="T3" fmla="*/ 116 h 172"/>
                <a:gd name="T4" fmla="*/ 228 w 304"/>
                <a:gd name="T5" fmla="*/ 70 h 172"/>
                <a:gd name="T6" fmla="*/ 222 w 304"/>
                <a:gd name="T7" fmla="*/ 72 h 172"/>
                <a:gd name="T8" fmla="*/ 216 w 304"/>
                <a:gd name="T9" fmla="*/ 118 h 172"/>
                <a:gd name="T10" fmla="*/ 218 w 304"/>
                <a:gd name="T11" fmla="*/ 118 h 172"/>
                <a:gd name="T12" fmla="*/ 182 w 304"/>
                <a:gd name="T13" fmla="*/ 140 h 172"/>
                <a:gd name="T14" fmla="*/ 186 w 304"/>
                <a:gd name="T15" fmla="*/ 94 h 172"/>
                <a:gd name="T16" fmla="*/ 182 w 304"/>
                <a:gd name="T17" fmla="*/ 94 h 172"/>
                <a:gd name="T18" fmla="*/ 176 w 304"/>
                <a:gd name="T19" fmla="*/ 142 h 172"/>
                <a:gd name="T20" fmla="*/ 140 w 304"/>
                <a:gd name="T21" fmla="*/ 162 h 172"/>
                <a:gd name="T22" fmla="*/ 88 w 304"/>
                <a:gd name="T23" fmla="*/ 102 h 172"/>
                <a:gd name="T24" fmla="*/ 102 w 304"/>
                <a:gd name="T25" fmla="*/ 66 h 172"/>
                <a:gd name="T26" fmla="*/ 100 w 304"/>
                <a:gd name="T27" fmla="*/ 58 h 172"/>
                <a:gd name="T28" fmla="*/ 86 w 304"/>
                <a:gd name="T29" fmla="*/ 98 h 172"/>
                <a:gd name="T30" fmla="*/ 6 w 304"/>
                <a:gd name="T31" fmla="*/ 0 h 172"/>
                <a:gd name="T32" fmla="*/ 0 w 304"/>
                <a:gd name="T33" fmla="*/ 0 h 172"/>
                <a:gd name="T34" fmla="*/ 102 w 304"/>
                <a:gd name="T35" fmla="*/ 126 h 172"/>
                <a:gd name="T36" fmla="*/ 20 w 304"/>
                <a:gd name="T37" fmla="*/ 124 h 172"/>
                <a:gd name="T38" fmla="*/ 24 w 304"/>
                <a:gd name="T39" fmla="*/ 130 h 172"/>
                <a:gd name="T40" fmla="*/ 106 w 304"/>
                <a:gd name="T41" fmla="*/ 134 h 172"/>
                <a:gd name="T42" fmla="*/ 138 w 304"/>
                <a:gd name="T43" fmla="*/ 172 h 172"/>
                <a:gd name="T44" fmla="*/ 204 w 304"/>
                <a:gd name="T45" fmla="*/ 134 h 172"/>
                <a:gd name="T46" fmla="*/ 252 w 304"/>
                <a:gd name="T47" fmla="*/ 158 h 172"/>
                <a:gd name="T48" fmla="*/ 256 w 304"/>
                <a:gd name="T49" fmla="*/ 154 h 172"/>
                <a:gd name="T50" fmla="*/ 210 w 304"/>
                <a:gd name="T51" fmla="*/ 132 h 172"/>
                <a:gd name="T52" fmla="*/ 304 w 304"/>
                <a:gd name="T53" fmla="*/ 76 h 172"/>
                <a:gd name="T54" fmla="*/ 302 w 304"/>
                <a:gd name="T55" fmla="*/ 7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04" h="172">
                  <a:moveTo>
                    <a:pt x="302" y="70"/>
                  </a:moveTo>
                  <a:lnTo>
                    <a:pt x="222" y="116"/>
                  </a:lnTo>
                  <a:lnTo>
                    <a:pt x="228" y="70"/>
                  </a:lnTo>
                  <a:lnTo>
                    <a:pt x="222" y="72"/>
                  </a:lnTo>
                  <a:lnTo>
                    <a:pt x="216" y="118"/>
                  </a:lnTo>
                  <a:lnTo>
                    <a:pt x="218" y="118"/>
                  </a:lnTo>
                  <a:lnTo>
                    <a:pt x="182" y="140"/>
                  </a:lnTo>
                  <a:lnTo>
                    <a:pt x="186" y="94"/>
                  </a:lnTo>
                  <a:lnTo>
                    <a:pt x="182" y="94"/>
                  </a:lnTo>
                  <a:lnTo>
                    <a:pt x="176" y="142"/>
                  </a:lnTo>
                  <a:lnTo>
                    <a:pt x="140" y="162"/>
                  </a:lnTo>
                  <a:lnTo>
                    <a:pt x="88" y="102"/>
                  </a:lnTo>
                  <a:lnTo>
                    <a:pt x="102" y="66"/>
                  </a:lnTo>
                  <a:lnTo>
                    <a:pt x="100" y="58"/>
                  </a:lnTo>
                  <a:lnTo>
                    <a:pt x="86" y="98"/>
                  </a:lnTo>
                  <a:lnTo>
                    <a:pt x="6" y="0"/>
                  </a:lnTo>
                  <a:lnTo>
                    <a:pt x="0" y="0"/>
                  </a:lnTo>
                  <a:lnTo>
                    <a:pt x="102" y="126"/>
                  </a:lnTo>
                  <a:lnTo>
                    <a:pt x="20" y="124"/>
                  </a:lnTo>
                  <a:lnTo>
                    <a:pt x="24" y="130"/>
                  </a:lnTo>
                  <a:lnTo>
                    <a:pt x="106" y="134"/>
                  </a:lnTo>
                  <a:lnTo>
                    <a:pt x="138" y="172"/>
                  </a:lnTo>
                  <a:lnTo>
                    <a:pt x="204" y="134"/>
                  </a:lnTo>
                  <a:lnTo>
                    <a:pt x="252" y="158"/>
                  </a:lnTo>
                  <a:lnTo>
                    <a:pt x="256" y="154"/>
                  </a:lnTo>
                  <a:lnTo>
                    <a:pt x="210" y="132"/>
                  </a:lnTo>
                  <a:lnTo>
                    <a:pt x="304" y="76"/>
                  </a:lnTo>
                  <a:lnTo>
                    <a:pt x="302" y="70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1" name="Freeform 180"/>
            <p:cNvSpPr>
              <a:spLocks/>
            </p:cNvSpPr>
            <p:nvPr/>
          </p:nvSpPr>
          <p:spPr bwMode="auto">
            <a:xfrm>
              <a:off x="258763" y="1857375"/>
              <a:ext cx="247650" cy="171450"/>
            </a:xfrm>
            <a:custGeom>
              <a:avLst/>
              <a:gdLst>
                <a:gd name="T0" fmla="*/ 0 w 78"/>
                <a:gd name="T1" fmla="*/ 39 h 54"/>
                <a:gd name="T2" fmla="*/ 78 w 78"/>
                <a:gd name="T3" fmla="*/ 24 h 54"/>
                <a:gd name="T4" fmla="*/ 0 w 78"/>
                <a:gd name="T5" fmla="*/ 39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8" h="54">
                  <a:moveTo>
                    <a:pt x="0" y="39"/>
                  </a:moveTo>
                  <a:cubicBezTo>
                    <a:pt x="54" y="54"/>
                    <a:pt x="78" y="24"/>
                    <a:pt x="78" y="24"/>
                  </a:cubicBezTo>
                  <a:cubicBezTo>
                    <a:pt x="47" y="0"/>
                    <a:pt x="7" y="16"/>
                    <a:pt x="0" y="39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2" name="Freeform 181"/>
            <p:cNvSpPr>
              <a:spLocks/>
            </p:cNvSpPr>
            <p:nvPr/>
          </p:nvSpPr>
          <p:spPr bwMode="auto">
            <a:xfrm>
              <a:off x="1122363" y="815975"/>
              <a:ext cx="400050" cy="422275"/>
            </a:xfrm>
            <a:custGeom>
              <a:avLst/>
              <a:gdLst>
                <a:gd name="T0" fmla="*/ 36 w 126"/>
                <a:gd name="T1" fmla="*/ 0 h 133"/>
                <a:gd name="T2" fmla="*/ 97 w 126"/>
                <a:gd name="T3" fmla="*/ 133 h 133"/>
                <a:gd name="T4" fmla="*/ 36 w 126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6" h="133">
                  <a:moveTo>
                    <a:pt x="36" y="0"/>
                  </a:moveTo>
                  <a:cubicBezTo>
                    <a:pt x="0" y="71"/>
                    <a:pt x="30" y="123"/>
                    <a:pt x="97" y="133"/>
                  </a:cubicBezTo>
                  <a:cubicBezTo>
                    <a:pt x="97" y="133"/>
                    <a:pt x="126" y="77"/>
                    <a:pt x="36" y="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3" name="Freeform 182"/>
            <p:cNvSpPr>
              <a:spLocks/>
            </p:cNvSpPr>
            <p:nvPr/>
          </p:nvSpPr>
          <p:spPr bwMode="auto">
            <a:xfrm>
              <a:off x="1112838" y="882650"/>
              <a:ext cx="508000" cy="441325"/>
            </a:xfrm>
            <a:custGeom>
              <a:avLst/>
              <a:gdLst>
                <a:gd name="T0" fmla="*/ 118 w 160"/>
                <a:gd name="T1" fmla="*/ 0 h 139"/>
                <a:gd name="T2" fmla="*/ 91 w 160"/>
                <a:gd name="T3" fmla="*/ 92 h 139"/>
                <a:gd name="T4" fmla="*/ 87 w 160"/>
                <a:gd name="T5" fmla="*/ 98 h 139"/>
                <a:gd name="T6" fmla="*/ 0 w 160"/>
                <a:gd name="T7" fmla="*/ 100 h 139"/>
                <a:gd name="T8" fmla="*/ 104 w 160"/>
                <a:gd name="T9" fmla="*/ 108 h 139"/>
                <a:gd name="T10" fmla="*/ 118 w 160"/>
                <a:gd name="T11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139">
                  <a:moveTo>
                    <a:pt x="118" y="0"/>
                  </a:moveTo>
                  <a:cubicBezTo>
                    <a:pt x="70" y="32"/>
                    <a:pt x="91" y="92"/>
                    <a:pt x="91" y="92"/>
                  </a:cubicBezTo>
                  <a:cubicBezTo>
                    <a:pt x="87" y="98"/>
                    <a:pt x="87" y="98"/>
                    <a:pt x="87" y="98"/>
                  </a:cubicBezTo>
                  <a:cubicBezTo>
                    <a:pt x="87" y="98"/>
                    <a:pt x="46" y="59"/>
                    <a:pt x="0" y="100"/>
                  </a:cubicBezTo>
                  <a:cubicBezTo>
                    <a:pt x="15" y="139"/>
                    <a:pt x="74" y="131"/>
                    <a:pt x="104" y="108"/>
                  </a:cubicBezTo>
                  <a:cubicBezTo>
                    <a:pt x="134" y="85"/>
                    <a:pt x="160" y="38"/>
                    <a:pt x="118" y="0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4" name="Freeform 183"/>
            <p:cNvSpPr>
              <a:spLocks/>
            </p:cNvSpPr>
            <p:nvPr/>
          </p:nvSpPr>
          <p:spPr bwMode="auto">
            <a:xfrm>
              <a:off x="1112838" y="879475"/>
              <a:ext cx="438150" cy="406400"/>
            </a:xfrm>
            <a:custGeom>
              <a:avLst/>
              <a:gdLst>
                <a:gd name="T0" fmla="*/ 204 w 276"/>
                <a:gd name="T1" fmla="*/ 160 h 256"/>
                <a:gd name="T2" fmla="*/ 236 w 276"/>
                <a:gd name="T3" fmla="*/ 0 h 256"/>
                <a:gd name="T4" fmla="*/ 232 w 276"/>
                <a:gd name="T5" fmla="*/ 4 h 256"/>
                <a:gd name="T6" fmla="*/ 206 w 276"/>
                <a:gd name="T7" fmla="*/ 126 h 256"/>
                <a:gd name="T8" fmla="*/ 174 w 276"/>
                <a:gd name="T9" fmla="*/ 98 h 256"/>
                <a:gd name="T10" fmla="*/ 174 w 276"/>
                <a:gd name="T11" fmla="*/ 104 h 256"/>
                <a:gd name="T12" fmla="*/ 206 w 276"/>
                <a:gd name="T13" fmla="*/ 132 h 256"/>
                <a:gd name="T14" fmla="*/ 188 w 276"/>
                <a:gd name="T15" fmla="*/ 208 h 256"/>
                <a:gd name="T16" fmla="*/ 146 w 276"/>
                <a:gd name="T17" fmla="*/ 206 h 256"/>
                <a:gd name="T18" fmla="*/ 120 w 276"/>
                <a:gd name="T19" fmla="*/ 168 h 256"/>
                <a:gd name="T20" fmla="*/ 114 w 276"/>
                <a:gd name="T21" fmla="*/ 170 h 256"/>
                <a:gd name="T22" fmla="*/ 140 w 276"/>
                <a:gd name="T23" fmla="*/ 208 h 256"/>
                <a:gd name="T24" fmla="*/ 98 w 276"/>
                <a:gd name="T25" fmla="*/ 206 h 256"/>
                <a:gd name="T26" fmla="*/ 100 w 276"/>
                <a:gd name="T27" fmla="*/ 206 h 256"/>
                <a:gd name="T28" fmla="*/ 72 w 276"/>
                <a:gd name="T29" fmla="*/ 166 h 256"/>
                <a:gd name="T30" fmla="*/ 66 w 276"/>
                <a:gd name="T31" fmla="*/ 166 h 256"/>
                <a:gd name="T32" fmla="*/ 92 w 276"/>
                <a:gd name="T33" fmla="*/ 206 h 256"/>
                <a:gd name="T34" fmla="*/ 0 w 276"/>
                <a:gd name="T35" fmla="*/ 202 h 256"/>
                <a:gd name="T36" fmla="*/ 4 w 276"/>
                <a:gd name="T37" fmla="*/ 208 h 256"/>
                <a:gd name="T38" fmla="*/ 112 w 276"/>
                <a:gd name="T39" fmla="*/ 212 h 256"/>
                <a:gd name="T40" fmla="*/ 80 w 276"/>
                <a:gd name="T41" fmla="*/ 256 h 256"/>
                <a:gd name="T42" fmla="*/ 86 w 276"/>
                <a:gd name="T43" fmla="*/ 256 h 256"/>
                <a:gd name="T44" fmla="*/ 118 w 276"/>
                <a:gd name="T45" fmla="*/ 214 h 256"/>
                <a:gd name="T46" fmla="*/ 194 w 276"/>
                <a:gd name="T47" fmla="*/ 218 h 256"/>
                <a:gd name="T48" fmla="*/ 204 w 276"/>
                <a:gd name="T49" fmla="*/ 168 h 256"/>
                <a:gd name="T50" fmla="*/ 276 w 276"/>
                <a:gd name="T51" fmla="*/ 126 h 256"/>
                <a:gd name="T52" fmla="*/ 276 w 276"/>
                <a:gd name="T53" fmla="*/ 120 h 256"/>
                <a:gd name="T54" fmla="*/ 204 w 276"/>
                <a:gd name="T55" fmla="*/ 16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76" h="256">
                  <a:moveTo>
                    <a:pt x="204" y="160"/>
                  </a:moveTo>
                  <a:lnTo>
                    <a:pt x="236" y="0"/>
                  </a:lnTo>
                  <a:lnTo>
                    <a:pt x="232" y="4"/>
                  </a:lnTo>
                  <a:lnTo>
                    <a:pt x="206" y="126"/>
                  </a:lnTo>
                  <a:lnTo>
                    <a:pt x="174" y="98"/>
                  </a:lnTo>
                  <a:lnTo>
                    <a:pt x="174" y="104"/>
                  </a:lnTo>
                  <a:lnTo>
                    <a:pt x="206" y="132"/>
                  </a:lnTo>
                  <a:lnTo>
                    <a:pt x="188" y="208"/>
                  </a:lnTo>
                  <a:lnTo>
                    <a:pt x="146" y="206"/>
                  </a:lnTo>
                  <a:lnTo>
                    <a:pt x="120" y="168"/>
                  </a:lnTo>
                  <a:lnTo>
                    <a:pt x="114" y="170"/>
                  </a:lnTo>
                  <a:lnTo>
                    <a:pt x="140" y="208"/>
                  </a:lnTo>
                  <a:lnTo>
                    <a:pt x="98" y="206"/>
                  </a:lnTo>
                  <a:lnTo>
                    <a:pt x="100" y="206"/>
                  </a:lnTo>
                  <a:lnTo>
                    <a:pt x="72" y="166"/>
                  </a:lnTo>
                  <a:lnTo>
                    <a:pt x="66" y="166"/>
                  </a:lnTo>
                  <a:lnTo>
                    <a:pt x="92" y="206"/>
                  </a:lnTo>
                  <a:lnTo>
                    <a:pt x="0" y="202"/>
                  </a:lnTo>
                  <a:lnTo>
                    <a:pt x="4" y="208"/>
                  </a:lnTo>
                  <a:lnTo>
                    <a:pt x="112" y="212"/>
                  </a:lnTo>
                  <a:lnTo>
                    <a:pt x="80" y="256"/>
                  </a:lnTo>
                  <a:lnTo>
                    <a:pt x="86" y="256"/>
                  </a:lnTo>
                  <a:lnTo>
                    <a:pt x="118" y="214"/>
                  </a:lnTo>
                  <a:lnTo>
                    <a:pt x="194" y="218"/>
                  </a:lnTo>
                  <a:lnTo>
                    <a:pt x="204" y="168"/>
                  </a:lnTo>
                  <a:lnTo>
                    <a:pt x="276" y="126"/>
                  </a:lnTo>
                  <a:lnTo>
                    <a:pt x="276" y="120"/>
                  </a:lnTo>
                  <a:lnTo>
                    <a:pt x="204" y="160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5" name="Freeform 184"/>
            <p:cNvSpPr>
              <a:spLocks/>
            </p:cNvSpPr>
            <p:nvPr/>
          </p:nvSpPr>
          <p:spPr bwMode="auto">
            <a:xfrm>
              <a:off x="1439863" y="1111250"/>
              <a:ext cx="241300" cy="177800"/>
            </a:xfrm>
            <a:custGeom>
              <a:avLst/>
              <a:gdLst>
                <a:gd name="T0" fmla="*/ 0 w 76"/>
                <a:gd name="T1" fmla="*/ 40 h 56"/>
                <a:gd name="T2" fmla="*/ 76 w 76"/>
                <a:gd name="T3" fmla="*/ 17 h 56"/>
                <a:gd name="T4" fmla="*/ 0 w 76"/>
                <a:gd name="T5" fmla="*/ 4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" h="56">
                  <a:moveTo>
                    <a:pt x="0" y="40"/>
                  </a:moveTo>
                  <a:cubicBezTo>
                    <a:pt x="0" y="40"/>
                    <a:pt x="35" y="56"/>
                    <a:pt x="76" y="17"/>
                  </a:cubicBezTo>
                  <a:cubicBezTo>
                    <a:pt x="59" y="0"/>
                    <a:pt x="16" y="5"/>
                    <a:pt x="0" y="40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6" name="Freeform 185"/>
            <p:cNvSpPr>
              <a:spLocks/>
            </p:cNvSpPr>
            <p:nvPr/>
          </p:nvSpPr>
          <p:spPr bwMode="auto">
            <a:xfrm>
              <a:off x="261938" y="676275"/>
              <a:ext cx="336550" cy="368300"/>
            </a:xfrm>
            <a:custGeom>
              <a:avLst/>
              <a:gdLst>
                <a:gd name="T0" fmla="*/ 10 w 106"/>
                <a:gd name="T1" fmla="*/ 116 h 116"/>
                <a:gd name="T2" fmla="*/ 86 w 106"/>
                <a:gd name="T3" fmla="*/ 0 h 116"/>
                <a:gd name="T4" fmla="*/ 10 w 106"/>
                <a:gd name="T5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" h="116">
                  <a:moveTo>
                    <a:pt x="10" y="116"/>
                  </a:moveTo>
                  <a:cubicBezTo>
                    <a:pt x="77" y="106"/>
                    <a:pt x="106" y="36"/>
                    <a:pt x="86" y="0"/>
                  </a:cubicBezTo>
                  <a:cubicBezTo>
                    <a:pt x="0" y="49"/>
                    <a:pt x="10" y="116"/>
                    <a:pt x="10" y="11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7" name="Freeform 186"/>
            <p:cNvSpPr>
              <a:spLocks/>
            </p:cNvSpPr>
            <p:nvPr/>
          </p:nvSpPr>
          <p:spPr bwMode="auto">
            <a:xfrm>
              <a:off x="112713" y="688975"/>
              <a:ext cx="511175" cy="441325"/>
            </a:xfrm>
            <a:custGeom>
              <a:avLst/>
              <a:gdLst>
                <a:gd name="T0" fmla="*/ 74 w 161"/>
                <a:gd name="T1" fmla="*/ 99 h 139"/>
                <a:gd name="T2" fmla="*/ 70 w 161"/>
                <a:gd name="T3" fmla="*/ 93 h 139"/>
                <a:gd name="T4" fmla="*/ 43 w 161"/>
                <a:gd name="T5" fmla="*/ 0 h 139"/>
                <a:gd name="T6" fmla="*/ 57 w 161"/>
                <a:gd name="T7" fmla="*/ 109 h 139"/>
                <a:gd name="T8" fmla="*/ 161 w 161"/>
                <a:gd name="T9" fmla="*/ 100 h 139"/>
                <a:gd name="T10" fmla="*/ 74 w 161"/>
                <a:gd name="T11" fmla="*/ 99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1" h="139">
                  <a:moveTo>
                    <a:pt x="74" y="99"/>
                  </a:moveTo>
                  <a:cubicBezTo>
                    <a:pt x="70" y="93"/>
                    <a:pt x="70" y="93"/>
                    <a:pt x="70" y="93"/>
                  </a:cubicBezTo>
                  <a:cubicBezTo>
                    <a:pt x="70" y="93"/>
                    <a:pt x="91" y="33"/>
                    <a:pt x="43" y="0"/>
                  </a:cubicBezTo>
                  <a:cubicBezTo>
                    <a:pt x="0" y="38"/>
                    <a:pt x="27" y="86"/>
                    <a:pt x="57" y="109"/>
                  </a:cubicBezTo>
                  <a:cubicBezTo>
                    <a:pt x="87" y="132"/>
                    <a:pt x="146" y="139"/>
                    <a:pt x="161" y="100"/>
                  </a:cubicBezTo>
                  <a:cubicBezTo>
                    <a:pt x="115" y="60"/>
                    <a:pt x="74" y="99"/>
                    <a:pt x="74" y="99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8" name="Freeform 187"/>
            <p:cNvSpPr>
              <a:spLocks/>
            </p:cNvSpPr>
            <p:nvPr/>
          </p:nvSpPr>
          <p:spPr bwMode="auto">
            <a:xfrm>
              <a:off x="185738" y="688975"/>
              <a:ext cx="438150" cy="406400"/>
            </a:xfrm>
            <a:custGeom>
              <a:avLst/>
              <a:gdLst>
                <a:gd name="T0" fmla="*/ 210 w 276"/>
                <a:gd name="T1" fmla="*/ 166 h 256"/>
                <a:gd name="T2" fmla="*/ 204 w 276"/>
                <a:gd name="T3" fmla="*/ 166 h 256"/>
                <a:gd name="T4" fmla="*/ 176 w 276"/>
                <a:gd name="T5" fmla="*/ 204 h 256"/>
                <a:gd name="T6" fmla="*/ 178 w 276"/>
                <a:gd name="T7" fmla="*/ 204 h 256"/>
                <a:gd name="T8" fmla="*/ 136 w 276"/>
                <a:gd name="T9" fmla="*/ 206 h 256"/>
                <a:gd name="T10" fmla="*/ 162 w 276"/>
                <a:gd name="T11" fmla="*/ 168 h 256"/>
                <a:gd name="T12" fmla="*/ 156 w 276"/>
                <a:gd name="T13" fmla="*/ 168 h 256"/>
                <a:gd name="T14" fmla="*/ 130 w 276"/>
                <a:gd name="T15" fmla="*/ 206 h 256"/>
                <a:gd name="T16" fmla="*/ 88 w 276"/>
                <a:gd name="T17" fmla="*/ 208 h 256"/>
                <a:gd name="T18" fmla="*/ 70 w 276"/>
                <a:gd name="T19" fmla="*/ 132 h 256"/>
                <a:gd name="T20" fmla="*/ 100 w 276"/>
                <a:gd name="T21" fmla="*/ 104 h 256"/>
                <a:gd name="T22" fmla="*/ 100 w 276"/>
                <a:gd name="T23" fmla="*/ 98 h 256"/>
                <a:gd name="T24" fmla="*/ 70 w 276"/>
                <a:gd name="T25" fmla="*/ 126 h 256"/>
                <a:gd name="T26" fmla="*/ 44 w 276"/>
                <a:gd name="T27" fmla="*/ 2 h 256"/>
                <a:gd name="T28" fmla="*/ 40 w 276"/>
                <a:gd name="T29" fmla="*/ 0 h 256"/>
                <a:gd name="T30" fmla="*/ 72 w 276"/>
                <a:gd name="T31" fmla="*/ 160 h 256"/>
                <a:gd name="T32" fmla="*/ 0 w 276"/>
                <a:gd name="T33" fmla="*/ 120 h 256"/>
                <a:gd name="T34" fmla="*/ 0 w 276"/>
                <a:gd name="T35" fmla="*/ 126 h 256"/>
                <a:gd name="T36" fmla="*/ 72 w 276"/>
                <a:gd name="T37" fmla="*/ 168 h 256"/>
                <a:gd name="T38" fmla="*/ 82 w 276"/>
                <a:gd name="T39" fmla="*/ 216 h 256"/>
                <a:gd name="T40" fmla="*/ 158 w 276"/>
                <a:gd name="T41" fmla="*/ 212 h 256"/>
                <a:gd name="T42" fmla="*/ 190 w 276"/>
                <a:gd name="T43" fmla="*/ 256 h 256"/>
                <a:gd name="T44" fmla="*/ 196 w 276"/>
                <a:gd name="T45" fmla="*/ 254 h 256"/>
                <a:gd name="T46" fmla="*/ 164 w 276"/>
                <a:gd name="T47" fmla="*/ 212 h 256"/>
                <a:gd name="T48" fmla="*/ 272 w 276"/>
                <a:gd name="T49" fmla="*/ 206 h 256"/>
                <a:gd name="T50" fmla="*/ 276 w 276"/>
                <a:gd name="T51" fmla="*/ 200 h 256"/>
                <a:gd name="T52" fmla="*/ 182 w 276"/>
                <a:gd name="T53" fmla="*/ 204 h 256"/>
                <a:gd name="T54" fmla="*/ 210 w 276"/>
                <a:gd name="T55" fmla="*/ 16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76" h="256">
                  <a:moveTo>
                    <a:pt x="210" y="166"/>
                  </a:moveTo>
                  <a:lnTo>
                    <a:pt x="204" y="166"/>
                  </a:lnTo>
                  <a:lnTo>
                    <a:pt x="176" y="204"/>
                  </a:lnTo>
                  <a:lnTo>
                    <a:pt x="178" y="204"/>
                  </a:lnTo>
                  <a:lnTo>
                    <a:pt x="136" y="206"/>
                  </a:lnTo>
                  <a:lnTo>
                    <a:pt x="162" y="168"/>
                  </a:lnTo>
                  <a:lnTo>
                    <a:pt x="156" y="168"/>
                  </a:lnTo>
                  <a:lnTo>
                    <a:pt x="130" y="206"/>
                  </a:lnTo>
                  <a:lnTo>
                    <a:pt x="88" y="208"/>
                  </a:lnTo>
                  <a:lnTo>
                    <a:pt x="70" y="132"/>
                  </a:lnTo>
                  <a:lnTo>
                    <a:pt x="100" y="104"/>
                  </a:lnTo>
                  <a:lnTo>
                    <a:pt x="100" y="98"/>
                  </a:lnTo>
                  <a:lnTo>
                    <a:pt x="70" y="126"/>
                  </a:lnTo>
                  <a:lnTo>
                    <a:pt x="44" y="2"/>
                  </a:lnTo>
                  <a:lnTo>
                    <a:pt x="40" y="0"/>
                  </a:lnTo>
                  <a:lnTo>
                    <a:pt x="72" y="160"/>
                  </a:lnTo>
                  <a:lnTo>
                    <a:pt x="0" y="120"/>
                  </a:lnTo>
                  <a:lnTo>
                    <a:pt x="0" y="126"/>
                  </a:lnTo>
                  <a:lnTo>
                    <a:pt x="72" y="168"/>
                  </a:lnTo>
                  <a:lnTo>
                    <a:pt x="82" y="216"/>
                  </a:lnTo>
                  <a:lnTo>
                    <a:pt x="158" y="212"/>
                  </a:lnTo>
                  <a:lnTo>
                    <a:pt x="190" y="256"/>
                  </a:lnTo>
                  <a:lnTo>
                    <a:pt x="196" y="254"/>
                  </a:lnTo>
                  <a:lnTo>
                    <a:pt x="164" y="212"/>
                  </a:lnTo>
                  <a:lnTo>
                    <a:pt x="272" y="206"/>
                  </a:lnTo>
                  <a:lnTo>
                    <a:pt x="276" y="200"/>
                  </a:lnTo>
                  <a:lnTo>
                    <a:pt x="182" y="204"/>
                  </a:lnTo>
                  <a:lnTo>
                    <a:pt x="210" y="166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9" name="Freeform 188"/>
            <p:cNvSpPr>
              <a:spLocks/>
            </p:cNvSpPr>
            <p:nvPr/>
          </p:nvSpPr>
          <p:spPr bwMode="auto">
            <a:xfrm>
              <a:off x="55563" y="920750"/>
              <a:ext cx="241300" cy="177800"/>
            </a:xfrm>
            <a:custGeom>
              <a:avLst/>
              <a:gdLst>
                <a:gd name="T0" fmla="*/ 0 w 76"/>
                <a:gd name="T1" fmla="*/ 17 h 56"/>
                <a:gd name="T2" fmla="*/ 76 w 76"/>
                <a:gd name="T3" fmla="*/ 40 h 56"/>
                <a:gd name="T4" fmla="*/ 0 w 76"/>
                <a:gd name="T5" fmla="*/ 1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6" h="56">
                  <a:moveTo>
                    <a:pt x="0" y="17"/>
                  </a:moveTo>
                  <a:cubicBezTo>
                    <a:pt x="41" y="56"/>
                    <a:pt x="76" y="40"/>
                    <a:pt x="76" y="40"/>
                  </a:cubicBezTo>
                  <a:cubicBezTo>
                    <a:pt x="60" y="5"/>
                    <a:pt x="16" y="0"/>
                    <a:pt x="0" y="17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0" name="Freeform 189"/>
            <p:cNvSpPr>
              <a:spLocks/>
            </p:cNvSpPr>
            <p:nvPr/>
          </p:nvSpPr>
          <p:spPr bwMode="auto">
            <a:xfrm>
              <a:off x="969963" y="387350"/>
              <a:ext cx="206375" cy="225425"/>
            </a:xfrm>
            <a:custGeom>
              <a:avLst/>
              <a:gdLst>
                <a:gd name="T0" fmla="*/ 13 w 65"/>
                <a:gd name="T1" fmla="*/ 0 h 71"/>
                <a:gd name="T2" fmla="*/ 59 w 65"/>
                <a:gd name="T3" fmla="*/ 71 h 71"/>
                <a:gd name="T4" fmla="*/ 13 w 65"/>
                <a:gd name="T5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71">
                  <a:moveTo>
                    <a:pt x="13" y="0"/>
                  </a:moveTo>
                  <a:cubicBezTo>
                    <a:pt x="0" y="22"/>
                    <a:pt x="18" y="65"/>
                    <a:pt x="59" y="71"/>
                  </a:cubicBezTo>
                  <a:cubicBezTo>
                    <a:pt x="59" y="71"/>
                    <a:pt x="65" y="30"/>
                    <a:pt x="13" y="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1" name="Freeform 190"/>
            <p:cNvSpPr>
              <a:spLocks/>
            </p:cNvSpPr>
            <p:nvPr/>
          </p:nvSpPr>
          <p:spPr bwMode="auto">
            <a:xfrm>
              <a:off x="954088" y="393700"/>
              <a:ext cx="314325" cy="273050"/>
            </a:xfrm>
            <a:custGeom>
              <a:avLst/>
              <a:gdLst>
                <a:gd name="T0" fmla="*/ 73 w 99"/>
                <a:gd name="T1" fmla="*/ 0 h 86"/>
                <a:gd name="T2" fmla="*/ 56 w 99"/>
                <a:gd name="T3" fmla="*/ 57 h 86"/>
                <a:gd name="T4" fmla="*/ 54 w 99"/>
                <a:gd name="T5" fmla="*/ 61 h 86"/>
                <a:gd name="T6" fmla="*/ 0 w 99"/>
                <a:gd name="T7" fmla="*/ 62 h 86"/>
                <a:gd name="T8" fmla="*/ 65 w 99"/>
                <a:gd name="T9" fmla="*/ 67 h 86"/>
                <a:gd name="T10" fmla="*/ 73 w 99"/>
                <a:gd name="T11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86">
                  <a:moveTo>
                    <a:pt x="73" y="0"/>
                  </a:moveTo>
                  <a:cubicBezTo>
                    <a:pt x="43" y="21"/>
                    <a:pt x="56" y="57"/>
                    <a:pt x="56" y="57"/>
                  </a:cubicBezTo>
                  <a:cubicBezTo>
                    <a:pt x="54" y="61"/>
                    <a:pt x="54" y="61"/>
                    <a:pt x="54" y="61"/>
                  </a:cubicBezTo>
                  <a:cubicBezTo>
                    <a:pt x="54" y="61"/>
                    <a:pt x="29" y="37"/>
                    <a:pt x="0" y="62"/>
                  </a:cubicBezTo>
                  <a:cubicBezTo>
                    <a:pt x="10" y="86"/>
                    <a:pt x="46" y="81"/>
                    <a:pt x="65" y="67"/>
                  </a:cubicBezTo>
                  <a:cubicBezTo>
                    <a:pt x="83" y="53"/>
                    <a:pt x="99" y="24"/>
                    <a:pt x="73" y="0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2" name="Freeform 191"/>
            <p:cNvSpPr>
              <a:spLocks/>
            </p:cNvSpPr>
            <p:nvPr/>
          </p:nvSpPr>
          <p:spPr bwMode="auto">
            <a:xfrm>
              <a:off x="957263" y="393700"/>
              <a:ext cx="266700" cy="250825"/>
            </a:xfrm>
            <a:custGeom>
              <a:avLst/>
              <a:gdLst>
                <a:gd name="T0" fmla="*/ 124 w 168"/>
                <a:gd name="T1" fmla="*/ 98 h 158"/>
                <a:gd name="T2" fmla="*/ 144 w 168"/>
                <a:gd name="T3" fmla="*/ 0 h 158"/>
                <a:gd name="T4" fmla="*/ 142 w 168"/>
                <a:gd name="T5" fmla="*/ 2 h 158"/>
                <a:gd name="T6" fmla="*/ 126 w 168"/>
                <a:gd name="T7" fmla="*/ 78 h 158"/>
                <a:gd name="T8" fmla="*/ 106 w 168"/>
                <a:gd name="T9" fmla="*/ 60 h 158"/>
                <a:gd name="T10" fmla="*/ 108 w 168"/>
                <a:gd name="T11" fmla="*/ 66 h 158"/>
                <a:gd name="T12" fmla="*/ 126 w 168"/>
                <a:gd name="T13" fmla="*/ 82 h 158"/>
                <a:gd name="T14" fmla="*/ 114 w 168"/>
                <a:gd name="T15" fmla="*/ 128 h 158"/>
                <a:gd name="T16" fmla="*/ 88 w 168"/>
                <a:gd name="T17" fmla="*/ 128 h 158"/>
                <a:gd name="T18" fmla="*/ 72 w 168"/>
                <a:gd name="T19" fmla="*/ 104 h 158"/>
                <a:gd name="T20" fmla="*/ 70 w 168"/>
                <a:gd name="T21" fmla="*/ 104 h 158"/>
                <a:gd name="T22" fmla="*/ 86 w 168"/>
                <a:gd name="T23" fmla="*/ 128 h 158"/>
                <a:gd name="T24" fmla="*/ 58 w 168"/>
                <a:gd name="T25" fmla="*/ 126 h 158"/>
                <a:gd name="T26" fmla="*/ 60 w 168"/>
                <a:gd name="T27" fmla="*/ 126 h 158"/>
                <a:gd name="T28" fmla="*/ 44 w 168"/>
                <a:gd name="T29" fmla="*/ 102 h 158"/>
                <a:gd name="T30" fmla="*/ 40 w 168"/>
                <a:gd name="T31" fmla="*/ 102 h 158"/>
                <a:gd name="T32" fmla="*/ 56 w 168"/>
                <a:gd name="T33" fmla="*/ 126 h 158"/>
                <a:gd name="T34" fmla="*/ 0 w 168"/>
                <a:gd name="T35" fmla="*/ 124 h 158"/>
                <a:gd name="T36" fmla="*/ 0 w 168"/>
                <a:gd name="T37" fmla="*/ 128 h 158"/>
                <a:gd name="T38" fmla="*/ 68 w 168"/>
                <a:gd name="T39" fmla="*/ 132 h 158"/>
                <a:gd name="T40" fmla="*/ 48 w 168"/>
                <a:gd name="T41" fmla="*/ 158 h 158"/>
                <a:gd name="T42" fmla="*/ 52 w 168"/>
                <a:gd name="T43" fmla="*/ 158 h 158"/>
                <a:gd name="T44" fmla="*/ 72 w 168"/>
                <a:gd name="T45" fmla="*/ 132 h 158"/>
                <a:gd name="T46" fmla="*/ 118 w 168"/>
                <a:gd name="T47" fmla="*/ 134 h 158"/>
                <a:gd name="T48" fmla="*/ 124 w 168"/>
                <a:gd name="T49" fmla="*/ 104 h 158"/>
                <a:gd name="T50" fmla="*/ 168 w 168"/>
                <a:gd name="T51" fmla="*/ 78 h 158"/>
                <a:gd name="T52" fmla="*/ 168 w 168"/>
                <a:gd name="T53" fmla="*/ 74 h 158"/>
                <a:gd name="T54" fmla="*/ 124 w 168"/>
                <a:gd name="T55" fmla="*/ 9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68" h="158">
                  <a:moveTo>
                    <a:pt x="124" y="98"/>
                  </a:moveTo>
                  <a:lnTo>
                    <a:pt x="144" y="0"/>
                  </a:lnTo>
                  <a:lnTo>
                    <a:pt x="142" y="2"/>
                  </a:lnTo>
                  <a:lnTo>
                    <a:pt x="126" y="78"/>
                  </a:lnTo>
                  <a:lnTo>
                    <a:pt x="106" y="60"/>
                  </a:lnTo>
                  <a:lnTo>
                    <a:pt x="108" y="66"/>
                  </a:lnTo>
                  <a:lnTo>
                    <a:pt x="126" y="82"/>
                  </a:lnTo>
                  <a:lnTo>
                    <a:pt x="114" y="128"/>
                  </a:lnTo>
                  <a:lnTo>
                    <a:pt x="88" y="128"/>
                  </a:lnTo>
                  <a:lnTo>
                    <a:pt x="72" y="104"/>
                  </a:lnTo>
                  <a:lnTo>
                    <a:pt x="70" y="104"/>
                  </a:lnTo>
                  <a:lnTo>
                    <a:pt x="86" y="128"/>
                  </a:lnTo>
                  <a:lnTo>
                    <a:pt x="58" y="126"/>
                  </a:lnTo>
                  <a:lnTo>
                    <a:pt x="60" y="126"/>
                  </a:lnTo>
                  <a:lnTo>
                    <a:pt x="44" y="102"/>
                  </a:lnTo>
                  <a:lnTo>
                    <a:pt x="40" y="102"/>
                  </a:lnTo>
                  <a:lnTo>
                    <a:pt x="56" y="126"/>
                  </a:lnTo>
                  <a:lnTo>
                    <a:pt x="0" y="124"/>
                  </a:lnTo>
                  <a:lnTo>
                    <a:pt x="0" y="128"/>
                  </a:lnTo>
                  <a:lnTo>
                    <a:pt x="68" y="132"/>
                  </a:lnTo>
                  <a:lnTo>
                    <a:pt x="48" y="158"/>
                  </a:lnTo>
                  <a:lnTo>
                    <a:pt x="52" y="158"/>
                  </a:lnTo>
                  <a:lnTo>
                    <a:pt x="72" y="132"/>
                  </a:lnTo>
                  <a:lnTo>
                    <a:pt x="118" y="134"/>
                  </a:lnTo>
                  <a:lnTo>
                    <a:pt x="124" y="104"/>
                  </a:lnTo>
                  <a:lnTo>
                    <a:pt x="168" y="78"/>
                  </a:lnTo>
                  <a:lnTo>
                    <a:pt x="168" y="74"/>
                  </a:lnTo>
                  <a:lnTo>
                    <a:pt x="124" y="98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3" name="Freeform 192"/>
            <p:cNvSpPr>
              <a:spLocks/>
            </p:cNvSpPr>
            <p:nvPr/>
          </p:nvSpPr>
          <p:spPr bwMode="auto">
            <a:xfrm>
              <a:off x="1157288" y="536575"/>
              <a:ext cx="149225" cy="111125"/>
            </a:xfrm>
            <a:custGeom>
              <a:avLst/>
              <a:gdLst>
                <a:gd name="T0" fmla="*/ 0 w 47"/>
                <a:gd name="T1" fmla="*/ 25 h 35"/>
                <a:gd name="T2" fmla="*/ 47 w 47"/>
                <a:gd name="T3" fmla="*/ 11 h 35"/>
                <a:gd name="T4" fmla="*/ 0 w 47"/>
                <a:gd name="T5" fmla="*/ 2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" h="35">
                  <a:moveTo>
                    <a:pt x="0" y="25"/>
                  </a:moveTo>
                  <a:cubicBezTo>
                    <a:pt x="0" y="25"/>
                    <a:pt x="21" y="35"/>
                    <a:pt x="47" y="11"/>
                  </a:cubicBezTo>
                  <a:cubicBezTo>
                    <a:pt x="36" y="0"/>
                    <a:pt x="10" y="3"/>
                    <a:pt x="0" y="2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4" name="Freeform 193"/>
            <p:cNvSpPr>
              <a:spLocks/>
            </p:cNvSpPr>
            <p:nvPr/>
          </p:nvSpPr>
          <p:spPr bwMode="auto">
            <a:xfrm>
              <a:off x="2246313" y="749300"/>
              <a:ext cx="100013" cy="212725"/>
            </a:xfrm>
            <a:custGeom>
              <a:avLst/>
              <a:gdLst>
                <a:gd name="T0" fmla="*/ 9 w 32"/>
                <a:gd name="T1" fmla="*/ 36 h 67"/>
                <a:gd name="T2" fmla="*/ 9 w 32"/>
                <a:gd name="T3" fmla="*/ 34 h 67"/>
                <a:gd name="T4" fmla="*/ 27 w 32"/>
                <a:gd name="T5" fmla="*/ 1 h 67"/>
                <a:gd name="T6" fmla="*/ 1 w 32"/>
                <a:gd name="T7" fmla="*/ 34 h 67"/>
                <a:gd name="T8" fmla="*/ 32 w 32"/>
                <a:gd name="T9" fmla="*/ 60 h 67"/>
                <a:gd name="T10" fmla="*/ 9 w 32"/>
                <a:gd name="T11" fmla="*/ 36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" h="67">
                  <a:moveTo>
                    <a:pt x="9" y="36"/>
                  </a:moveTo>
                  <a:cubicBezTo>
                    <a:pt x="9" y="34"/>
                    <a:pt x="9" y="34"/>
                    <a:pt x="9" y="34"/>
                  </a:cubicBezTo>
                  <a:cubicBezTo>
                    <a:pt x="9" y="34"/>
                    <a:pt x="31" y="23"/>
                    <a:pt x="27" y="1"/>
                  </a:cubicBezTo>
                  <a:cubicBezTo>
                    <a:pt x="6" y="0"/>
                    <a:pt x="0" y="20"/>
                    <a:pt x="1" y="34"/>
                  </a:cubicBezTo>
                  <a:cubicBezTo>
                    <a:pt x="3" y="49"/>
                    <a:pt x="17" y="67"/>
                    <a:pt x="32" y="60"/>
                  </a:cubicBezTo>
                  <a:cubicBezTo>
                    <a:pt x="31" y="37"/>
                    <a:pt x="9" y="36"/>
                    <a:pt x="9" y="36"/>
                  </a:cubicBezTo>
                  <a:close/>
                </a:path>
              </a:pathLst>
            </a:custGeom>
            <a:solidFill>
              <a:srgbClr val="76A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5" name="Freeform 194"/>
            <p:cNvSpPr>
              <a:spLocks/>
            </p:cNvSpPr>
            <p:nvPr/>
          </p:nvSpPr>
          <p:spPr bwMode="auto">
            <a:xfrm>
              <a:off x="2259013" y="752475"/>
              <a:ext cx="87313" cy="190500"/>
            </a:xfrm>
            <a:custGeom>
              <a:avLst/>
              <a:gdLst>
                <a:gd name="T0" fmla="*/ 45 w 55"/>
                <a:gd name="T1" fmla="*/ 92 h 120"/>
                <a:gd name="T2" fmla="*/ 45 w 55"/>
                <a:gd name="T3" fmla="*/ 90 h 120"/>
                <a:gd name="T4" fmla="*/ 27 w 55"/>
                <a:gd name="T5" fmla="*/ 92 h 120"/>
                <a:gd name="T6" fmla="*/ 27 w 55"/>
                <a:gd name="T7" fmla="*/ 94 h 120"/>
                <a:gd name="T8" fmla="*/ 16 w 55"/>
                <a:gd name="T9" fmla="*/ 82 h 120"/>
                <a:gd name="T10" fmla="*/ 33 w 55"/>
                <a:gd name="T11" fmla="*/ 80 h 120"/>
                <a:gd name="T12" fmla="*/ 31 w 55"/>
                <a:gd name="T13" fmla="*/ 78 h 120"/>
                <a:gd name="T14" fmla="*/ 14 w 55"/>
                <a:gd name="T15" fmla="*/ 80 h 120"/>
                <a:gd name="T16" fmla="*/ 4 w 55"/>
                <a:gd name="T17" fmla="*/ 70 h 120"/>
                <a:gd name="T18" fmla="*/ 19 w 55"/>
                <a:gd name="T19" fmla="*/ 44 h 120"/>
                <a:gd name="T20" fmla="*/ 33 w 55"/>
                <a:gd name="T21" fmla="*/ 46 h 120"/>
                <a:gd name="T22" fmla="*/ 35 w 55"/>
                <a:gd name="T23" fmla="*/ 44 h 120"/>
                <a:gd name="T24" fmla="*/ 19 w 55"/>
                <a:gd name="T25" fmla="*/ 42 h 120"/>
                <a:gd name="T26" fmla="*/ 47 w 55"/>
                <a:gd name="T27" fmla="*/ 2 h 120"/>
                <a:gd name="T28" fmla="*/ 45 w 55"/>
                <a:gd name="T29" fmla="*/ 0 h 120"/>
                <a:gd name="T30" fmla="*/ 12 w 55"/>
                <a:gd name="T31" fmla="*/ 52 h 120"/>
                <a:gd name="T32" fmla="*/ 4 w 55"/>
                <a:gd name="T33" fmla="*/ 22 h 120"/>
                <a:gd name="T34" fmla="*/ 2 w 55"/>
                <a:gd name="T35" fmla="*/ 24 h 120"/>
                <a:gd name="T36" fmla="*/ 10 w 55"/>
                <a:gd name="T37" fmla="*/ 54 h 120"/>
                <a:gd name="T38" fmla="*/ 0 w 55"/>
                <a:gd name="T39" fmla="*/ 70 h 120"/>
                <a:gd name="T40" fmla="*/ 19 w 55"/>
                <a:gd name="T41" fmla="*/ 90 h 120"/>
                <a:gd name="T42" fmla="*/ 18 w 55"/>
                <a:gd name="T43" fmla="*/ 110 h 120"/>
                <a:gd name="T44" fmla="*/ 19 w 55"/>
                <a:gd name="T45" fmla="*/ 112 h 120"/>
                <a:gd name="T46" fmla="*/ 21 w 55"/>
                <a:gd name="T47" fmla="*/ 92 h 120"/>
                <a:gd name="T48" fmla="*/ 51 w 55"/>
                <a:gd name="T49" fmla="*/ 120 h 120"/>
                <a:gd name="T50" fmla="*/ 55 w 55"/>
                <a:gd name="T51" fmla="*/ 118 h 120"/>
                <a:gd name="T52" fmla="*/ 29 w 55"/>
                <a:gd name="T53" fmla="*/ 94 h 120"/>
                <a:gd name="T54" fmla="*/ 45 w 55"/>
                <a:gd name="T55" fmla="*/ 9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" h="120">
                  <a:moveTo>
                    <a:pt x="45" y="92"/>
                  </a:moveTo>
                  <a:lnTo>
                    <a:pt x="45" y="90"/>
                  </a:lnTo>
                  <a:lnTo>
                    <a:pt x="27" y="92"/>
                  </a:lnTo>
                  <a:lnTo>
                    <a:pt x="27" y="94"/>
                  </a:lnTo>
                  <a:lnTo>
                    <a:pt x="16" y="82"/>
                  </a:lnTo>
                  <a:lnTo>
                    <a:pt x="33" y="80"/>
                  </a:lnTo>
                  <a:lnTo>
                    <a:pt x="31" y="78"/>
                  </a:lnTo>
                  <a:lnTo>
                    <a:pt x="14" y="80"/>
                  </a:lnTo>
                  <a:lnTo>
                    <a:pt x="4" y="70"/>
                  </a:lnTo>
                  <a:lnTo>
                    <a:pt x="19" y="44"/>
                  </a:lnTo>
                  <a:lnTo>
                    <a:pt x="33" y="46"/>
                  </a:lnTo>
                  <a:lnTo>
                    <a:pt x="35" y="44"/>
                  </a:lnTo>
                  <a:lnTo>
                    <a:pt x="19" y="42"/>
                  </a:lnTo>
                  <a:lnTo>
                    <a:pt x="47" y="2"/>
                  </a:lnTo>
                  <a:lnTo>
                    <a:pt x="45" y="0"/>
                  </a:lnTo>
                  <a:lnTo>
                    <a:pt x="12" y="52"/>
                  </a:lnTo>
                  <a:lnTo>
                    <a:pt x="4" y="22"/>
                  </a:lnTo>
                  <a:lnTo>
                    <a:pt x="2" y="24"/>
                  </a:lnTo>
                  <a:lnTo>
                    <a:pt x="10" y="54"/>
                  </a:lnTo>
                  <a:lnTo>
                    <a:pt x="0" y="70"/>
                  </a:lnTo>
                  <a:lnTo>
                    <a:pt x="19" y="90"/>
                  </a:lnTo>
                  <a:lnTo>
                    <a:pt x="18" y="110"/>
                  </a:lnTo>
                  <a:lnTo>
                    <a:pt x="19" y="112"/>
                  </a:lnTo>
                  <a:lnTo>
                    <a:pt x="21" y="92"/>
                  </a:lnTo>
                  <a:lnTo>
                    <a:pt x="51" y="120"/>
                  </a:lnTo>
                  <a:lnTo>
                    <a:pt x="55" y="118"/>
                  </a:lnTo>
                  <a:lnTo>
                    <a:pt x="29" y="94"/>
                  </a:lnTo>
                  <a:lnTo>
                    <a:pt x="45" y="92"/>
                  </a:ln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6" name="Freeform 195"/>
            <p:cNvSpPr>
              <a:spLocks/>
            </p:cNvSpPr>
            <p:nvPr/>
          </p:nvSpPr>
          <p:spPr bwMode="auto">
            <a:xfrm>
              <a:off x="2249488" y="828675"/>
              <a:ext cx="131763" cy="85725"/>
            </a:xfrm>
            <a:custGeom>
              <a:avLst/>
              <a:gdLst>
                <a:gd name="T0" fmla="*/ 0 w 42"/>
                <a:gd name="T1" fmla="*/ 9 h 27"/>
                <a:gd name="T2" fmla="*/ 42 w 42"/>
                <a:gd name="T3" fmla="*/ 24 h 27"/>
                <a:gd name="T4" fmla="*/ 0 w 42"/>
                <a:gd name="T5" fmla="*/ 9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27">
                  <a:moveTo>
                    <a:pt x="0" y="9"/>
                  </a:moveTo>
                  <a:cubicBezTo>
                    <a:pt x="0" y="9"/>
                    <a:pt x="8" y="27"/>
                    <a:pt x="42" y="24"/>
                  </a:cubicBezTo>
                  <a:cubicBezTo>
                    <a:pt x="42" y="12"/>
                    <a:pt x="22" y="0"/>
                    <a:pt x="0" y="9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7" name="Freeform 196"/>
            <p:cNvSpPr>
              <a:spLocks/>
            </p:cNvSpPr>
            <p:nvPr/>
          </p:nvSpPr>
          <p:spPr bwMode="auto">
            <a:xfrm>
              <a:off x="1350963" y="434975"/>
              <a:ext cx="203200" cy="184150"/>
            </a:xfrm>
            <a:custGeom>
              <a:avLst/>
              <a:gdLst>
                <a:gd name="T0" fmla="*/ 0 w 64"/>
                <a:gd name="T1" fmla="*/ 5 h 58"/>
                <a:gd name="T2" fmla="*/ 63 w 64"/>
                <a:gd name="T3" fmla="*/ 50 h 58"/>
                <a:gd name="T4" fmla="*/ 0 w 64"/>
                <a:gd name="T5" fmla="*/ 5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58">
                  <a:moveTo>
                    <a:pt x="0" y="5"/>
                  </a:moveTo>
                  <a:cubicBezTo>
                    <a:pt x="0" y="5"/>
                    <a:pt x="26" y="58"/>
                    <a:pt x="63" y="50"/>
                  </a:cubicBezTo>
                  <a:cubicBezTo>
                    <a:pt x="64" y="15"/>
                    <a:pt x="30" y="0"/>
                    <a:pt x="0" y="5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8" name="Freeform 197"/>
            <p:cNvSpPr>
              <a:spLocks/>
            </p:cNvSpPr>
            <p:nvPr/>
          </p:nvSpPr>
          <p:spPr bwMode="auto">
            <a:xfrm>
              <a:off x="887413" y="1416050"/>
              <a:ext cx="133350" cy="104775"/>
            </a:xfrm>
            <a:custGeom>
              <a:avLst/>
              <a:gdLst>
                <a:gd name="T0" fmla="*/ 0 w 42"/>
                <a:gd name="T1" fmla="*/ 23 h 33"/>
                <a:gd name="T2" fmla="*/ 42 w 42"/>
                <a:gd name="T3" fmla="*/ 10 h 33"/>
                <a:gd name="T4" fmla="*/ 0 w 42"/>
                <a:gd name="T5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" h="33">
                  <a:moveTo>
                    <a:pt x="0" y="23"/>
                  </a:moveTo>
                  <a:cubicBezTo>
                    <a:pt x="0" y="23"/>
                    <a:pt x="17" y="33"/>
                    <a:pt x="42" y="10"/>
                  </a:cubicBezTo>
                  <a:cubicBezTo>
                    <a:pt x="35" y="0"/>
                    <a:pt x="12" y="3"/>
                    <a:pt x="0" y="23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9" name="Freeform 198"/>
            <p:cNvSpPr>
              <a:spLocks/>
            </p:cNvSpPr>
            <p:nvPr/>
          </p:nvSpPr>
          <p:spPr bwMode="auto">
            <a:xfrm>
              <a:off x="820738" y="949325"/>
              <a:ext cx="142875" cy="120650"/>
            </a:xfrm>
            <a:custGeom>
              <a:avLst/>
              <a:gdLst>
                <a:gd name="T0" fmla="*/ 0 w 45"/>
                <a:gd name="T1" fmla="*/ 6 h 38"/>
                <a:gd name="T2" fmla="*/ 45 w 45"/>
                <a:gd name="T3" fmla="*/ 30 h 38"/>
                <a:gd name="T4" fmla="*/ 0 w 45"/>
                <a:gd name="T5" fmla="*/ 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5" h="38">
                  <a:moveTo>
                    <a:pt x="0" y="6"/>
                  </a:moveTo>
                  <a:cubicBezTo>
                    <a:pt x="0" y="6"/>
                    <a:pt x="21" y="38"/>
                    <a:pt x="45" y="30"/>
                  </a:cubicBezTo>
                  <a:cubicBezTo>
                    <a:pt x="43" y="7"/>
                    <a:pt x="20" y="0"/>
                    <a:pt x="0" y="6"/>
                  </a:cubicBezTo>
                  <a:close/>
                </a:path>
              </a:pathLst>
            </a:custGeom>
            <a:solidFill>
              <a:srgbClr val="52750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0" name="Freeform 199"/>
            <p:cNvSpPr>
              <a:spLocks/>
            </p:cNvSpPr>
            <p:nvPr/>
          </p:nvSpPr>
          <p:spPr bwMode="auto">
            <a:xfrm>
              <a:off x="850901" y="2543175"/>
              <a:ext cx="1157288" cy="1238250"/>
            </a:xfrm>
            <a:custGeom>
              <a:avLst/>
              <a:gdLst>
                <a:gd name="T0" fmla="*/ 318 w 365"/>
                <a:gd name="T1" fmla="*/ 320 h 390"/>
                <a:gd name="T2" fmla="*/ 294 w 365"/>
                <a:gd name="T3" fmla="*/ 246 h 390"/>
                <a:gd name="T4" fmla="*/ 288 w 365"/>
                <a:gd name="T5" fmla="*/ 156 h 390"/>
                <a:gd name="T6" fmla="*/ 343 w 365"/>
                <a:gd name="T7" fmla="*/ 42 h 390"/>
                <a:gd name="T8" fmla="*/ 265 w 365"/>
                <a:gd name="T9" fmla="*/ 143 h 390"/>
                <a:gd name="T10" fmla="*/ 244 w 365"/>
                <a:gd name="T11" fmla="*/ 140 h 390"/>
                <a:gd name="T12" fmla="*/ 169 w 365"/>
                <a:gd name="T13" fmla="*/ 63 h 390"/>
                <a:gd name="T14" fmla="*/ 205 w 365"/>
                <a:gd name="T15" fmla="*/ 148 h 390"/>
                <a:gd name="T16" fmla="*/ 186 w 365"/>
                <a:gd name="T17" fmla="*/ 164 h 390"/>
                <a:gd name="T18" fmla="*/ 184 w 365"/>
                <a:gd name="T19" fmla="*/ 164 h 390"/>
                <a:gd name="T20" fmla="*/ 94 w 365"/>
                <a:gd name="T21" fmla="*/ 192 h 390"/>
                <a:gd name="T22" fmla="*/ 67 w 365"/>
                <a:gd name="T23" fmla="*/ 168 h 390"/>
                <a:gd name="T24" fmla="*/ 61 w 365"/>
                <a:gd name="T25" fmla="*/ 203 h 390"/>
                <a:gd name="T26" fmla="*/ 46 w 365"/>
                <a:gd name="T27" fmla="*/ 225 h 390"/>
                <a:gd name="T28" fmla="*/ 66 w 365"/>
                <a:gd name="T29" fmla="*/ 261 h 390"/>
                <a:gd name="T30" fmla="*/ 73 w 365"/>
                <a:gd name="T31" fmla="*/ 305 h 390"/>
                <a:gd name="T32" fmla="*/ 110 w 365"/>
                <a:gd name="T33" fmla="*/ 330 h 390"/>
                <a:gd name="T34" fmla="*/ 128 w 365"/>
                <a:gd name="T35" fmla="*/ 355 h 390"/>
                <a:gd name="T36" fmla="*/ 175 w 365"/>
                <a:gd name="T37" fmla="*/ 347 h 390"/>
                <a:gd name="T38" fmla="*/ 175 w 365"/>
                <a:gd name="T39" fmla="*/ 346 h 390"/>
                <a:gd name="T40" fmla="*/ 251 w 365"/>
                <a:gd name="T41" fmla="*/ 385 h 390"/>
                <a:gd name="T42" fmla="*/ 254 w 365"/>
                <a:gd name="T43" fmla="*/ 345 h 390"/>
                <a:gd name="T44" fmla="*/ 278 w 365"/>
                <a:gd name="T45" fmla="*/ 337 h 390"/>
                <a:gd name="T46" fmla="*/ 318 w 365"/>
                <a:gd name="T47" fmla="*/ 32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65" h="390">
                  <a:moveTo>
                    <a:pt x="318" y="320"/>
                  </a:moveTo>
                  <a:cubicBezTo>
                    <a:pt x="307" y="310"/>
                    <a:pt x="325" y="256"/>
                    <a:pt x="294" y="246"/>
                  </a:cubicBezTo>
                  <a:cubicBezTo>
                    <a:pt x="314" y="215"/>
                    <a:pt x="312" y="177"/>
                    <a:pt x="288" y="156"/>
                  </a:cubicBezTo>
                  <a:cubicBezTo>
                    <a:pt x="331" y="123"/>
                    <a:pt x="365" y="65"/>
                    <a:pt x="343" y="42"/>
                  </a:cubicBezTo>
                  <a:cubicBezTo>
                    <a:pt x="313" y="11"/>
                    <a:pt x="262" y="79"/>
                    <a:pt x="265" y="143"/>
                  </a:cubicBezTo>
                  <a:cubicBezTo>
                    <a:pt x="259" y="142"/>
                    <a:pt x="252" y="141"/>
                    <a:pt x="244" y="140"/>
                  </a:cubicBezTo>
                  <a:cubicBezTo>
                    <a:pt x="234" y="0"/>
                    <a:pt x="169" y="21"/>
                    <a:pt x="169" y="63"/>
                  </a:cubicBezTo>
                  <a:cubicBezTo>
                    <a:pt x="169" y="89"/>
                    <a:pt x="188" y="129"/>
                    <a:pt x="205" y="148"/>
                  </a:cubicBezTo>
                  <a:cubicBezTo>
                    <a:pt x="196" y="151"/>
                    <a:pt x="190" y="157"/>
                    <a:pt x="186" y="164"/>
                  </a:cubicBezTo>
                  <a:cubicBezTo>
                    <a:pt x="184" y="164"/>
                    <a:pt x="184" y="164"/>
                    <a:pt x="184" y="164"/>
                  </a:cubicBezTo>
                  <a:cubicBezTo>
                    <a:pt x="149" y="158"/>
                    <a:pt x="114" y="169"/>
                    <a:pt x="94" y="192"/>
                  </a:cubicBezTo>
                  <a:cubicBezTo>
                    <a:pt x="97" y="177"/>
                    <a:pt x="85" y="162"/>
                    <a:pt x="67" y="168"/>
                  </a:cubicBezTo>
                  <a:cubicBezTo>
                    <a:pt x="45" y="176"/>
                    <a:pt x="61" y="203"/>
                    <a:pt x="61" y="203"/>
                  </a:cubicBezTo>
                  <a:cubicBezTo>
                    <a:pt x="32" y="166"/>
                    <a:pt x="0" y="224"/>
                    <a:pt x="46" y="225"/>
                  </a:cubicBezTo>
                  <a:cubicBezTo>
                    <a:pt x="13" y="241"/>
                    <a:pt x="44" y="277"/>
                    <a:pt x="66" y="261"/>
                  </a:cubicBezTo>
                  <a:cubicBezTo>
                    <a:pt x="64" y="272"/>
                    <a:pt x="64" y="286"/>
                    <a:pt x="73" y="305"/>
                  </a:cubicBezTo>
                  <a:cubicBezTo>
                    <a:pt x="83" y="326"/>
                    <a:pt x="108" y="326"/>
                    <a:pt x="110" y="330"/>
                  </a:cubicBezTo>
                  <a:cubicBezTo>
                    <a:pt x="116" y="338"/>
                    <a:pt x="119" y="349"/>
                    <a:pt x="128" y="355"/>
                  </a:cubicBezTo>
                  <a:cubicBezTo>
                    <a:pt x="136" y="361"/>
                    <a:pt x="168" y="362"/>
                    <a:pt x="175" y="347"/>
                  </a:cubicBezTo>
                  <a:cubicBezTo>
                    <a:pt x="175" y="346"/>
                    <a:pt x="175" y="346"/>
                    <a:pt x="175" y="346"/>
                  </a:cubicBezTo>
                  <a:cubicBezTo>
                    <a:pt x="183" y="373"/>
                    <a:pt x="233" y="390"/>
                    <a:pt x="251" y="385"/>
                  </a:cubicBezTo>
                  <a:cubicBezTo>
                    <a:pt x="282" y="378"/>
                    <a:pt x="275" y="354"/>
                    <a:pt x="254" y="345"/>
                  </a:cubicBezTo>
                  <a:cubicBezTo>
                    <a:pt x="278" y="337"/>
                    <a:pt x="278" y="337"/>
                    <a:pt x="278" y="337"/>
                  </a:cubicBezTo>
                  <a:cubicBezTo>
                    <a:pt x="285" y="383"/>
                    <a:pt x="364" y="359"/>
                    <a:pt x="318" y="3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1" name="Freeform 200"/>
            <p:cNvSpPr>
              <a:spLocks noEditPoints="1"/>
            </p:cNvSpPr>
            <p:nvPr/>
          </p:nvSpPr>
          <p:spPr bwMode="auto">
            <a:xfrm>
              <a:off x="1425576" y="2705100"/>
              <a:ext cx="168275" cy="314325"/>
            </a:xfrm>
            <a:custGeom>
              <a:avLst/>
              <a:gdLst>
                <a:gd name="T0" fmla="*/ 53 w 53"/>
                <a:gd name="T1" fmla="*/ 92 h 99"/>
                <a:gd name="T2" fmla="*/ 53 w 53"/>
                <a:gd name="T3" fmla="*/ 92 h 99"/>
                <a:gd name="T4" fmla="*/ 44 w 53"/>
                <a:gd name="T5" fmla="*/ 32 h 99"/>
                <a:gd name="T6" fmla="*/ 26 w 53"/>
                <a:gd name="T7" fmla="*/ 4 h 99"/>
                <a:gd name="T8" fmla="*/ 6 w 53"/>
                <a:gd name="T9" fmla="*/ 5 h 99"/>
                <a:gd name="T10" fmla="*/ 1 w 53"/>
                <a:gd name="T11" fmla="*/ 29 h 99"/>
                <a:gd name="T12" fmla="*/ 10 w 53"/>
                <a:gd name="T13" fmla="*/ 59 h 99"/>
                <a:gd name="T14" fmla="*/ 36 w 53"/>
                <a:gd name="T15" fmla="*/ 98 h 99"/>
                <a:gd name="T16" fmla="*/ 39 w 53"/>
                <a:gd name="T17" fmla="*/ 98 h 99"/>
                <a:gd name="T18" fmla="*/ 51 w 53"/>
                <a:gd name="T19" fmla="*/ 94 h 99"/>
                <a:gd name="T20" fmla="*/ 52 w 53"/>
                <a:gd name="T21" fmla="*/ 93 h 99"/>
                <a:gd name="T22" fmla="*/ 52 w 53"/>
                <a:gd name="T23" fmla="*/ 93 h 99"/>
                <a:gd name="T24" fmla="*/ 53 w 53"/>
                <a:gd name="T25" fmla="*/ 92 h 99"/>
                <a:gd name="T26" fmla="*/ 10 w 53"/>
                <a:gd name="T27" fmla="*/ 45 h 99"/>
                <a:gd name="T28" fmla="*/ 6 w 53"/>
                <a:gd name="T29" fmla="*/ 13 h 99"/>
                <a:gd name="T30" fmla="*/ 11 w 53"/>
                <a:gd name="T31" fmla="*/ 5 h 99"/>
                <a:gd name="T32" fmla="*/ 11 w 53"/>
                <a:gd name="T33" fmla="*/ 5 h 99"/>
                <a:gd name="T34" fmla="*/ 11 w 53"/>
                <a:gd name="T35" fmla="*/ 5 h 99"/>
                <a:gd name="T36" fmla="*/ 12 w 53"/>
                <a:gd name="T37" fmla="*/ 5 h 99"/>
                <a:gd name="T38" fmla="*/ 12 w 53"/>
                <a:gd name="T39" fmla="*/ 4 h 99"/>
                <a:gd name="T40" fmla="*/ 12 w 53"/>
                <a:gd name="T41" fmla="*/ 4 h 99"/>
                <a:gd name="T42" fmla="*/ 12 w 53"/>
                <a:gd name="T43" fmla="*/ 4 h 99"/>
                <a:gd name="T44" fmla="*/ 13 w 53"/>
                <a:gd name="T45" fmla="*/ 4 h 99"/>
                <a:gd name="T46" fmla="*/ 13 w 53"/>
                <a:gd name="T47" fmla="*/ 4 h 99"/>
                <a:gd name="T48" fmla="*/ 13 w 53"/>
                <a:gd name="T49" fmla="*/ 4 h 99"/>
                <a:gd name="T50" fmla="*/ 13 w 53"/>
                <a:gd name="T51" fmla="*/ 4 h 99"/>
                <a:gd name="T52" fmla="*/ 15 w 53"/>
                <a:gd name="T53" fmla="*/ 4 h 99"/>
                <a:gd name="T54" fmla="*/ 16 w 53"/>
                <a:gd name="T55" fmla="*/ 4 h 99"/>
                <a:gd name="T56" fmla="*/ 17 w 53"/>
                <a:gd name="T57" fmla="*/ 4 h 99"/>
                <a:gd name="T58" fmla="*/ 35 w 53"/>
                <a:gd name="T59" fmla="*/ 24 h 99"/>
                <a:gd name="T60" fmla="*/ 48 w 53"/>
                <a:gd name="T61" fmla="*/ 93 h 99"/>
                <a:gd name="T62" fmla="*/ 40 w 53"/>
                <a:gd name="T63" fmla="*/ 95 h 99"/>
                <a:gd name="T64" fmla="*/ 10 w 53"/>
                <a:gd name="T65" fmla="*/ 4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3" h="99">
                  <a:moveTo>
                    <a:pt x="53" y="92"/>
                  </a:moveTo>
                  <a:cubicBezTo>
                    <a:pt x="53" y="92"/>
                    <a:pt x="53" y="92"/>
                    <a:pt x="53" y="92"/>
                  </a:cubicBezTo>
                  <a:cubicBezTo>
                    <a:pt x="52" y="72"/>
                    <a:pt x="50" y="51"/>
                    <a:pt x="44" y="32"/>
                  </a:cubicBezTo>
                  <a:cubicBezTo>
                    <a:pt x="40" y="22"/>
                    <a:pt x="35" y="10"/>
                    <a:pt x="26" y="4"/>
                  </a:cubicBezTo>
                  <a:cubicBezTo>
                    <a:pt x="20" y="0"/>
                    <a:pt x="12" y="0"/>
                    <a:pt x="6" y="5"/>
                  </a:cubicBezTo>
                  <a:cubicBezTo>
                    <a:pt x="0" y="11"/>
                    <a:pt x="0" y="21"/>
                    <a:pt x="1" y="29"/>
                  </a:cubicBezTo>
                  <a:cubicBezTo>
                    <a:pt x="2" y="39"/>
                    <a:pt x="5" y="49"/>
                    <a:pt x="10" y="59"/>
                  </a:cubicBezTo>
                  <a:cubicBezTo>
                    <a:pt x="17" y="73"/>
                    <a:pt x="26" y="86"/>
                    <a:pt x="36" y="98"/>
                  </a:cubicBezTo>
                  <a:cubicBezTo>
                    <a:pt x="37" y="99"/>
                    <a:pt x="38" y="98"/>
                    <a:pt x="39" y="98"/>
                  </a:cubicBezTo>
                  <a:cubicBezTo>
                    <a:pt x="43" y="97"/>
                    <a:pt x="47" y="95"/>
                    <a:pt x="51" y="94"/>
                  </a:cubicBezTo>
                  <a:cubicBezTo>
                    <a:pt x="51" y="94"/>
                    <a:pt x="51" y="94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2" y="93"/>
                    <a:pt x="53" y="93"/>
                    <a:pt x="53" y="92"/>
                  </a:cubicBezTo>
                  <a:close/>
                  <a:moveTo>
                    <a:pt x="10" y="45"/>
                  </a:moveTo>
                  <a:cubicBezTo>
                    <a:pt x="6" y="35"/>
                    <a:pt x="3" y="23"/>
                    <a:pt x="6" y="13"/>
                  </a:cubicBezTo>
                  <a:cubicBezTo>
                    <a:pt x="7" y="10"/>
                    <a:pt x="9" y="7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5"/>
                    <a:pt x="11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4" y="4"/>
                    <a:pt x="14" y="4"/>
                    <a:pt x="15" y="4"/>
                  </a:cubicBezTo>
                  <a:cubicBezTo>
                    <a:pt x="15" y="4"/>
                    <a:pt x="15" y="4"/>
                    <a:pt x="16" y="4"/>
                  </a:cubicBezTo>
                  <a:cubicBezTo>
                    <a:pt x="16" y="4"/>
                    <a:pt x="16" y="4"/>
                    <a:pt x="17" y="4"/>
                  </a:cubicBezTo>
                  <a:cubicBezTo>
                    <a:pt x="25" y="6"/>
                    <a:pt x="31" y="16"/>
                    <a:pt x="35" y="24"/>
                  </a:cubicBezTo>
                  <a:cubicBezTo>
                    <a:pt x="45" y="45"/>
                    <a:pt x="47" y="69"/>
                    <a:pt x="48" y="93"/>
                  </a:cubicBezTo>
                  <a:cubicBezTo>
                    <a:pt x="45" y="93"/>
                    <a:pt x="42" y="94"/>
                    <a:pt x="40" y="95"/>
                  </a:cubicBezTo>
                  <a:cubicBezTo>
                    <a:pt x="27" y="80"/>
                    <a:pt x="16" y="64"/>
                    <a:pt x="10" y="45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2" name="Freeform 201"/>
            <p:cNvSpPr>
              <a:spLocks/>
            </p:cNvSpPr>
            <p:nvPr/>
          </p:nvSpPr>
          <p:spPr bwMode="auto">
            <a:xfrm>
              <a:off x="1139826" y="3460750"/>
              <a:ext cx="69850" cy="133350"/>
            </a:xfrm>
            <a:custGeom>
              <a:avLst/>
              <a:gdLst>
                <a:gd name="T0" fmla="*/ 21 w 22"/>
                <a:gd name="T1" fmla="*/ 39 h 42"/>
                <a:gd name="T2" fmla="*/ 6 w 22"/>
                <a:gd name="T3" fmla="*/ 2 h 42"/>
                <a:gd name="T4" fmla="*/ 1 w 22"/>
                <a:gd name="T5" fmla="*/ 3 h 42"/>
                <a:gd name="T6" fmla="*/ 16 w 22"/>
                <a:gd name="T7" fmla="*/ 41 h 42"/>
                <a:gd name="T8" fmla="*/ 21 w 22"/>
                <a:gd name="T9" fmla="*/ 39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42">
                  <a:moveTo>
                    <a:pt x="21" y="39"/>
                  </a:moveTo>
                  <a:cubicBezTo>
                    <a:pt x="10" y="30"/>
                    <a:pt x="5" y="16"/>
                    <a:pt x="6" y="2"/>
                  </a:cubicBezTo>
                  <a:cubicBezTo>
                    <a:pt x="6" y="0"/>
                    <a:pt x="1" y="1"/>
                    <a:pt x="1" y="3"/>
                  </a:cubicBezTo>
                  <a:cubicBezTo>
                    <a:pt x="0" y="17"/>
                    <a:pt x="6" y="32"/>
                    <a:pt x="16" y="41"/>
                  </a:cubicBezTo>
                  <a:cubicBezTo>
                    <a:pt x="18" y="42"/>
                    <a:pt x="22" y="40"/>
                    <a:pt x="21" y="39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3" name="Freeform 202"/>
            <p:cNvSpPr>
              <a:spLocks/>
            </p:cNvSpPr>
            <p:nvPr/>
          </p:nvSpPr>
          <p:spPr bwMode="auto">
            <a:xfrm>
              <a:off x="1546226" y="3340100"/>
              <a:ext cx="107950" cy="63500"/>
            </a:xfrm>
            <a:custGeom>
              <a:avLst/>
              <a:gdLst>
                <a:gd name="T0" fmla="*/ 28 w 34"/>
                <a:gd name="T1" fmla="*/ 2 h 20"/>
                <a:gd name="T2" fmla="*/ 16 w 34"/>
                <a:gd name="T3" fmla="*/ 6 h 20"/>
                <a:gd name="T4" fmla="*/ 14 w 34"/>
                <a:gd name="T5" fmla="*/ 5 h 20"/>
                <a:gd name="T6" fmla="*/ 5 w 34"/>
                <a:gd name="T7" fmla="*/ 0 h 20"/>
                <a:gd name="T8" fmla="*/ 1 w 34"/>
                <a:gd name="T9" fmla="*/ 2 h 20"/>
                <a:gd name="T10" fmla="*/ 9 w 34"/>
                <a:gd name="T11" fmla="*/ 7 h 20"/>
                <a:gd name="T12" fmla="*/ 11 w 34"/>
                <a:gd name="T13" fmla="*/ 9 h 20"/>
                <a:gd name="T14" fmla="*/ 9 w 34"/>
                <a:gd name="T15" fmla="*/ 19 h 20"/>
                <a:gd name="T16" fmla="*/ 14 w 34"/>
                <a:gd name="T17" fmla="*/ 18 h 20"/>
                <a:gd name="T18" fmla="*/ 16 w 34"/>
                <a:gd name="T19" fmla="*/ 8 h 20"/>
                <a:gd name="T20" fmla="*/ 31 w 34"/>
                <a:gd name="T21" fmla="*/ 3 h 20"/>
                <a:gd name="T22" fmla="*/ 28 w 34"/>
                <a:gd name="T23" fmla="*/ 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20">
                  <a:moveTo>
                    <a:pt x="28" y="2"/>
                  </a:moveTo>
                  <a:cubicBezTo>
                    <a:pt x="24" y="3"/>
                    <a:pt x="20" y="6"/>
                    <a:pt x="16" y="6"/>
                  </a:cubicBezTo>
                  <a:cubicBezTo>
                    <a:pt x="15" y="5"/>
                    <a:pt x="15" y="5"/>
                    <a:pt x="14" y="5"/>
                  </a:cubicBezTo>
                  <a:cubicBezTo>
                    <a:pt x="12" y="3"/>
                    <a:pt x="8" y="1"/>
                    <a:pt x="5" y="0"/>
                  </a:cubicBezTo>
                  <a:cubicBezTo>
                    <a:pt x="4" y="0"/>
                    <a:pt x="0" y="1"/>
                    <a:pt x="1" y="2"/>
                  </a:cubicBezTo>
                  <a:cubicBezTo>
                    <a:pt x="3" y="4"/>
                    <a:pt x="6" y="6"/>
                    <a:pt x="9" y="7"/>
                  </a:cubicBezTo>
                  <a:cubicBezTo>
                    <a:pt x="10" y="7"/>
                    <a:pt x="10" y="8"/>
                    <a:pt x="11" y="9"/>
                  </a:cubicBezTo>
                  <a:cubicBezTo>
                    <a:pt x="12" y="12"/>
                    <a:pt x="10" y="16"/>
                    <a:pt x="9" y="19"/>
                  </a:cubicBezTo>
                  <a:cubicBezTo>
                    <a:pt x="9" y="20"/>
                    <a:pt x="14" y="20"/>
                    <a:pt x="14" y="18"/>
                  </a:cubicBezTo>
                  <a:cubicBezTo>
                    <a:pt x="15" y="15"/>
                    <a:pt x="17" y="11"/>
                    <a:pt x="16" y="8"/>
                  </a:cubicBezTo>
                  <a:cubicBezTo>
                    <a:pt x="21" y="7"/>
                    <a:pt x="26" y="5"/>
                    <a:pt x="31" y="3"/>
                  </a:cubicBezTo>
                  <a:cubicBezTo>
                    <a:pt x="34" y="1"/>
                    <a:pt x="29" y="1"/>
                    <a:pt x="28" y="2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4" name="Freeform 203"/>
            <p:cNvSpPr>
              <a:spLocks/>
            </p:cNvSpPr>
            <p:nvPr/>
          </p:nvSpPr>
          <p:spPr bwMode="auto">
            <a:xfrm>
              <a:off x="1657351" y="3267075"/>
              <a:ext cx="230188" cy="76200"/>
            </a:xfrm>
            <a:custGeom>
              <a:avLst/>
              <a:gdLst>
                <a:gd name="T0" fmla="*/ 7 w 73"/>
                <a:gd name="T1" fmla="*/ 23 h 24"/>
                <a:gd name="T2" fmla="*/ 69 w 73"/>
                <a:gd name="T3" fmla="*/ 3 h 24"/>
                <a:gd name="T4" fmla="*/ 69 w 73"/>
                <a:gd name="T5" fmla="*/ 1 h 24"/>
                <a:gd name="T6" fmla="*/ 4 w 73"/>
                <a:gd name="T7" fmla="*/ 21 h 24"/>
                <a:gd name="T8" fmla="*/ 7 w 73"/>
                <a:gd name="T9" fmla="*/ 2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24">
                  <a:moveTo>
                    <a:pt x="7" y="23"/>
                  </a:moveTo>
                  <a:cubicBezTo>
                    <a:pt x="27" y="15"/>
                    <a:pt x="48" y="9"/>
                    <a:pt x="69" y="3"/>
                  </a:cubicBezTo>
                  <a:cubicBezTo>
                    <a:pt x="73" y="2"/>
                    <a:pt x="72" y="0"/>
                    <a:pt x="69" y="1"/>
                  </a:cubicBezTo>
                  <a:cubicBezTo>
                    <a:pt x="47" y="7"/>
                    <a:pt x="25" y="13"/>
                    <a:pt x="4" y="21"/>
                  </a:cubicBezTo>
                  <a:cubicBezTo>
                    <a:pt x="0" y="23"/>
                    <a:pt x="4" y="24"/>
                    <a:pt x="7" y="23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5" name="Freeform 204"/>
            <p:cNvSpPr>
              <a:spLocks/>
            </p:cNvSpPr>
            <p:nvPr/>
          </p:nvSpPr>
          <p:spPr bwMode="auto">
            <a:xfrm>
              <a:off x="1631951" y="3336925"/>
              <a:ext cx="261938" cy="38100"/>
            </a:xfrm>
            <a:custGeom>
              <a:avLst/>
              <a:gdLst>
                <a:gd name="T0" fmla="*/ 3 w 83"/>
                <a:gd name="T1" fmla="*/ 12 h 12"/>
                <a:gd name="T2" fmla="*/ 78 w 83"/>
                <a:gd name="T3" fmla="*/ 2 h 12"/>
                <a:gd name="T4" fmla="*/ 80 w 83"/>
                <a:gd name="T5" fmla="*/ 0 h 12"/>
                <a:gd name="T6" fmla="*/ 4 w 83"/>
                <a:gd name="T7" fmla="*/ 9 h 12"/>
                <a:gd name="T8" fmla="*/ 3 w 83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2">
                  <a:moveTo>
                    <a:pt x="3" y="12"/>
                  </a:moveTo>
                  <a:cubicBezTo>
                    <a:pt x="28" y="7"/>
                    <a:pt x="53" y="3"/>
                    <a:pt x="78" y="2"/>
                  </a:cubicBezTo>
                  <a:cubicBezTo>
                    <a:pt x="80" y="2"/>
                    <a:pt x="83" y="0"/>
                    <a:pt x="80" y="0"/>
                  </a:cubicBezTo>
                  <a:cubicBezTo>
                    <a:pt x="54" y="0"/>
                    <a:pt x="29" y="5"/>
                    <a:pt x="4" y="9"/>
                  </a:cubicBezTo>
                  <a:cubicBezTo>
                    <a:pt x="2" y="10"/>
                    <a:pt x="0" y="12"/>
                    <a:pt x="3" y="12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6" name="Freeform 205"/>
            <p:cNvSpPr>
              <a:spLocks/>
            </p:cNvSpPr>
            <p:nvPr/>
          </p:nvSpPr>
          <p:spPr bwMode="auto">
            <a:xfrm>
              <a:off x="1238251" y="3270250"/>
              <a:ext cx="301625" cy="69850"/>
            </a:xfrm>
            <a:custGeom>
              <a:avLst/>
              <a:gdLst>
                <a:gd name="T0" fmla="*/ 93 w 95"/>
                <a:gd name="T1" fmla="*/ 19 h 22"/>
                <a:gd name="T2" fmla="*/ 6 w 95"/>
                <a:gd name="T3" fmla="*/ 1 h 22"/>
                <a:gd name="T4" fmla="*/ 3 w 95"/>
                <a:gd name="T5" fmla="*/ 3 h 22"/>
                <a:gd name="T6" fmla="*/ 89 w 95"/>
                <a:gd name="T7" fmla="*/ 21 h 22"/>
                <a:gd name="T8" fmla="*/ 93 w 95"/>
                <a:gd name="T9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5" h="22">
                  <a:moveTo>
                    <a:pt x="93" y="19"/>
                  </a:moveTo>
                  <a:cubicBezTo>
                    <a:pt x="65" y="8"/>
                    <a:pt x="34" y="9"/>
                    <a:pt x="6" y="1"/>
                  </a:cubicBezTo>
                  <a:cubicBezTo>
                    <a:pt x="4" y="0"/>
                    <a:pt x="0" y="3"/>
                    <a:pt x="3" y="3"/>
                  </a:cubicBezTo>
                  <a:cubicBezTo>
                    <a:pt x="31" y="11"/>
                    <a:pt x="61" y="10"/>
                    <a:pt x="89" y="21"/>
                  </a:cubicBezTo>
                  <a:cubicBezTo>
                    <a:pt x="90" y="22"/>
                    <a:pt x="95" y="20"/>
                    <a:pt x="93" y="19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7" name="Freeform 206"/>
            <p:cNvSpPr>
              <a:spLocks/>
            </p:cNvSpPr>
            <p:nvPr/>
          </p:nvSpPr>
          <p:spPr bwMode="auto">
            <a:xfrm>
              <a:off x="1279526" y="3352800"/>
              <a:ext cx="266700" cy="28575"/>
            </a:xfrm>
            <a:custGeom>
              <a:avLst/>
              <a:gdLst>
                <a:gd name="T0" fmla="*/ 81 w 84"/>
                <a:gd name="T1" fmla="*/ 0 h 9"/>
                <a:gd name="T2" fmla="*/ 5 w 84"/>
                <a:gd name="T3" fmla="*/ 3 h 9"/>
                <a:gd name="T4" fmla="*/ 1 w 84"/>
                <a:gd name="T5" fmla="*/ 5 h 9"/>
                <a:gd name="T6" fmla="*/ 79 w 84"/>
                <a:gd name="T7" fmla="*/ 2 h 9"/>
                <a:gd name="T8" fmla="*/ 81 w 84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9">
                  <a:moveTo>
                    <a:pt x="81" y="0"/>
                  </a:moveTo>
                  <a:cubicBezTo>
                    <a:pt x="56" y="2"/>
                    <a:pt x="31" y="7"/>
                    <a:pt x="5" y="3"/>
                  </a:cubicBezTo>
                  <a:cubicBezTo>
                    <a:pt x="4" y="3"/>
                    <a:pt x="0" y="5"/>
                    <a:pt x="1" y="5"/>
                  </a:cubicBezTo>
                  <a:cubicBezTo>
                    <a:pt x="27" y="9"/>
                    <a:pt x="53" y="4"/>
                    <a:pt x="79" y="2"/>
                  </a:cubicBezTo>
                  <a:cubicBezTo>
                    <a:pt x="80" y="2"/>
                    <a:pt x="84" y="0"/>
                    <a:pt x="81" y="0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8" name="Freeform 207"/>
            <p:cNvSpPr>
              <a:spLocks/>
            </p:cNvSpPr>
            <p:nvPr/>
          </p:nvSpPr>
          <p:spPr bwMode="auto">
            <a:xfrm>
              <a:off x="1660526" y="3190875"/>
              <a:ext cx="60325" cy="63500"/>
            </a:xfrm>
            <a:custGeom>
              <a:avLst/>
              <a:gdLst>
                <a:gd name="T0" fmla="*/ 14 w 19"/>
                <a:gd name="T1" fmla="*/ 3 h 20"/>
                <a:gd name="T2" fmla="*/ 2 w 19"/>
                <a:gd name="T3" fmla="*/ 6 h 20"/>
                <a:gd name="T4" fmla="*/ 7 w 19"/>
                <a:gd name="T5" fmla="*/ 17 h 20"/>
                <a:gd name="T6" fmla="*/ 7 w 19"/>
                <a:gd name="T7" fmla="*/ 17 h 20"/>
                <a:gd name="T8" fmla="*/ 5 w 19"/>
                <a:gd name="T9" fmla="*/ 17 h 20"/>
                <a:gd name="T10" fmla="*/ 3 w 19"/>
                <a:gd name="T11" fmla="*/ 19 h 20"/>
                <a:gd name="T12" fmla="*/ 17 w 19"/>
                <a:gd name="T13" fmla="*/ 15 h 20"/>
                <a:gd name="T14" fmla="*/ 14 w 19"/>
                <a:gd name="T15" fmla="*/ 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20">
                  <a:moveTo>
                    <a:pt x="14" y="3"/>
                  </a:moveTo>
                  <a:cubicBezTo>
                    <a:pt x="10" y="0"/>
                    <a:pt x="4" y="2"/>
                    <a:pt x="2" y="6"/>
                  </a:cubicBezTo>
                  <a:cubicBezTo>
                    <a:pt x="0" y="11"/>
                    <a:pt x="3" y="16"/>
                    <a:pt x="7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6" y="17"/>
                    <a:pt x="5" y="17"/>
                    <a:pt x="5" y="17"/>
                  </a:cubicBezTo>
                  <a:cubicBezTo>
                    <a:pt x="4" y="17"/>
                    <a:pt x="1" y="18"/>
                    <a:pt x="3" y="19"/>
                  </a:cubicBezTo>
                  <a:cubicBezTo>
                    <a:pt x="8" y="20"/>
                    <a:pt x="15" y="20"/>
                    <a:pt x="17" y="15"/>
                  </a:cubicBezTo>
                  <a:cubicBezTo>
                    <a:pt x="19" y="10"/>
                    <a:pt x="18" y="5"/>
                    <a:pt x="14" y="3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9" name="Freeform 208"/>
            <p:cNvSpPr>
              <a:spLocks/>
            </p:cNvSpPr>
            <p:nvPr/>
          </p:nvSpPr>
          <p:spPr bwMode="auto">
            <a:xfrm>
              <a:off x="1495426" y="3187700"/>
              <a:ext cx="57150" cy="57150"/>
            </a:xfrm>
            <a:custGeom>
              <a:avLst/>
              <a:gdLst>
                <a:gd name="T0" fmla="*/ 17 w 18"/>
                <a:gd name="T1" fmla="*/ 8 h 18"/>
                <a:gd name="T2" fmla="*/ 10 w 18"/>
                <a:gd name="T3" fmla="*/ 0 h 18"/>
                <a:gd name="T4" fmla="*/ 0 w 18"/>
                <a:gd name="T5" fmla="*/ 9 h 18"/>
                <a:gd name="T6" fmla="*/ 13 w 18"/>
                <a:gd name="T7" fmla="*/ 18 h 18"/>
                <a:gd name="T8" fmla="*/ 13 w 18"/>
                <a:gd name="T9" fmla="*/ 16 h 18"/>
                <a:gd name="T10" fmla="*/ 11 w 18"/>
                <a:gd name="T11" fmla="*/ 16 h 18"/>
                <a:gd name="T12" fmla="*/ 10 w 18"/>
                <a:gd name="T13" fmla="*/ 15 h 18"/>
                <a:gd name="T14" fmla="*/ 17 w 18"/>
                <a:gd name="T15" fmla="*/ 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8">
                  <a:moveTo>
                    <a:pt x="17" y="8"/>
                  </a:moveTo>
                  <a:cubicBezTo>
                    <a:pt x="18" y="4"/>
                    <a:pt x="14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6"/>
                    <a:pt x="8" y="18"/>
                    <a:pt x="13" y="18"/>
                  </a:cubicBezTo>
                  <a:cubicBezTo>
                    <a:pt x="15" y="17"/>
                    <a:pt x="16" y="15"/>
                    <a:pt x="13" y="16"/>
                  </a:cubicBezTo>
                  <a:cubicBezTo>
                    <a:pt x="13" y="16"/>
                    <a:pt x="12" y="16"/>
                    <a:pt x="11" y="16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4" y="15"/>
                    <a:pt x="17" y="13"/>
                    <a:pt x="17" y="8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0" name="Freeform 209"/>
            <p:cNvSpPr>
              <a:spLocks noEditPoints="1"/>
            </p:cNvSpPr>
            <p:nvPr/>
          </p:nvSpPr>
          <p:spPr bwMode="auto">
            <a:xfrm>
              <a:off x="904876" y="2587625"/>
              <a:ext cx="1081088" cy="1193800"/>
            </a:xfrm>
            <a:custGeom>
              <a:avLst/>
              <a:gdLst>
                <a:gd name="T0" fmla="*/ 273 w 341"/>
                <a:gd name="T1" fmla="*/ 40 h 376"/>
                <a:gd name="T2" fmla="*/ 169 w 341"/>
                <a:gd name="T3" fmla="*/ 17 h 376"/>
                <a:gd name="T4" fmla="*/ 168 w 341"/>
                <a:gd name="T5" fmla="*/ 148 h 376"/>
                <a:gd name="T6" fmla="*/ 80 w 341"/>
                <a:gd name="T7" fmla="*/ 171 h 376"/>
                <a:gd name="T8" fmla="*/ 5 w 341"/>
                <a:gd name="T9" fmla="*/ 186 h 376"/>
                <a:gd name="T10" fmla="*/ 13 w 341"/>
                <a:gd name="T11" fmla="*/ 222 h 376"/>
                <a:gd name="T12" fmla="*/ 60 w 341"/>
                <a:gd name="T13" fmla="*/ 302 h 376"/>
                <a:gd name="T14" fmla="*/ 113 w 341"/>
                <a:gd name="T15" fmla="*/ 345 h 376"/>
                <a:gd name="T16" fmla="*/ 257 w 341"/>
                <a:gd name="T17" fmla="*/ 357 h 376"/>
                <a:gd name="T18" fmla="*/ 258 w 341"/>
                <a:gd name="T19" fmla="*/ 325 h 376"/>
                <a:gd name="T20" fmla="*/ 312 w 341"/>
                <a:gd name="T21" fmla="*/ 313 h 376"/>
                <a:gd name="T22" fmla="*/ 280 w 341"/>
                <a:gd name="T23" fmla="*/ 231 h 376"/>
                <a:gd name="T24" fmla="*/ 331 w 341"/>
                <a:gd name="T25" fmla="*/ 72 h 376"/>
                <a:gd name="T26" fmla="*/ 9 w 341"/>
                <a:gd name="T27" fmla="*/ 191 h 376"/>
                <a:gd name="T28" fmla="*/ 42 w 341"/>
                <a:gd name="T29" fmla="*/ 170 h 376"/>
                <a:gd name="T30" fmla="*/ 45 w 341"/>
                <a:gd name="T31" fmla="*/ 244 h 376"/>
                <a:gd name="T32" fmla="*/ 304 w 341"/>
                <a:gd name="T33" fmla="*/ 313 h 376"/>
                <a:gd name="T34" fmla="*/ 297 w 341"/>
                <a:gd name="T35" fmla="*/ 326 h 376"/>
                <a:gd name="T36" fmla="*/ 288 w 341"/>
                <a:gd name="T37" fmla="*/ 329 h 376"/>
                <a:gd name="T38" fmla="*/ 264 w 341"/>
                <a:gd name="T39" fmla="*/ 321 h 376"/>
                <a:gd name="T40" fmla="*/ 231 w 341"/>
                <a:gd name="T41" fmla="*/ 328 h 376"/>
                <a:gd name="T42" fmla="*/ 234 w 341"/>
                <a:gd name="T43" fmla="*/ 331 h 376"/>
                <a:gd name="T44" fmla="*/ 251 w 341"/>
                <a:gd name="T45" fmla="*/ 359 h 376"/>
                <a:gd name="T46" fmla="*/ 245 w 341"/>
                <a:gd name="T47" fmla="*/ 366 h 376"/>
                <a:gd name="T48" fmla="*/ 238 w 341"/>
                <a:gd name="T49" fmla="*/ 367 h 376"/>
                <a:gd name="T50" fmla="*/ 233 w 341"/>
                <a:gd name="T51" fmla="*/ 369 h 376"/>
                <a:gd name="T52" fmla="*/ 155 w 341"/>
                <a:gd name="T53" fmla="*/ 332 h 376"/>
                <a:gd name="T54" fmla="*/ 75 w 341"/>
                <a:gd name="T55" fmla="*/ 306 h 376"/>
                <a:gd name="T56" fmla="*/ 63 w 341"/>
                <a:gd name="T57" fmla="*/ 230 h 376"/>
                <a:gd name="T58" fmla="*/ 137 w 341"/>
                <a:gd name="T59" fmla="*/ 151 h 376"/>
                <a:gd name="T60" fmla="*/ 278 w 341"/>
                <a:gd name="T61" fmla="*/ 235 h 376"/>
                <a:gd name="T62" fmla="*/ 280 w 341"/>
                <a:gd name="T63" fmla="*/ 220 h 376"/>
                <a:gd name="T64" fmla="*/ 171 w 341"/>
                <a:gd name="T65" fmla="*/ 151 h 376"/>
                <a:gd name="T66" fmla="*/ 188 w 341"/>
                <a:gd name="T67" fmla="*/ 135 h 376"/>
                <a:gd name="T68" fmla="*/ 169 w 341"/>
                <a:gd name="T69" fmla="*/ 22 h 376"/>
                <a:gd name="T70" fmla="*/ 224 w 341"/>
                <a:gd name="T71" fmla="*/ 129 h 376"/>
                <a:gd name="T72" fmla="*/ 259 w 341"/>
                <a:gd name="T73" fmla="*/ 132 h 376"/>
                <a:gd name="T74" fmla="*/ 291 w 341"/>
                <a:gd name="T75" fmla="*/ 51 h 376"/>
                <a:gd name="T76" fmla="*/ 295 w 341"/>
                <a:gd name="T77" fmla="*/ 48 h 376"/>
                <a:gd name="T78" fmla="*/ 299 w 341"/>
                <a:gd name="T79" fmla="*/ 44 h 376"/>
                <a:gd name="T80" fmla="*/ 302 w 341"/>
                <a:gd name="T81" fmla="*/ 43 h 376"/>
                <a:gd name="T82" fmla="*/ 304 w 341"/>
                <a:gd name="T83" fmla="*/ 42 h 376"/>
                <a:gd name="T84" fmla="*/ 306 w 341"/>
                <a:gd name="T85" fmla="*/ 42 h 376"/>
                <a:gd name="T86" fmla="*/ 307 w 341"/>
                <a:gd name="T87" fmla="*/ 42 h 376"/>
                <a:gd name="T88" fmla="*/ 309 w 341"/>
                <a:gd name="T89" fmla="*/ 42 h 376"/>
                <a:gd name="T90" fmla="*/ 310 w 341"/>
                <a:gd name="T91" fmla="*/ 43 h 376"/>
                <a:gd name="T92" fmla="*/ 314 w 341"/>
                <a:gd name="T93" fmla="*/ 56 h 376"/>
                <a:gd name="T94" fmla="*/ 259 w 341"/>
                <a:gd name="T95" fmla="*/ 132 h 376"/>
                <a:gd name="T96" fmla="*/ 300 w 341"/>
                <a:gd name="T97" fmla="*/ 101 h 376"/>
                <a:gd name="T98" fmla="*/ 312 w 341"/>
                <a:gd name="T99" fmla="*/ 39 h 376"/>
                <a:gd name="T100" fmla="*/ 266 w 341"/>
                <a:gd name="T101" fmla="*/ 87 h 376"/>
                <a:gd name="T102" fmla="*/ 266 w 341"/>
                <a:gd name="T103" fmla="*/ 64 h 376"/>
                <a:gd name="T104" fmla="*/ 271 w 341"/>
                <a:gd name="T105" fmla="*/ 14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41" h="376">
                  <a:moveTo>
                    <a:pt x="331" y="72"/>
                  </a:moveTo>
                  <a:cubicBezTo>
                    <a:pt x="338" y="56"/>
                    <a:pt x="341" y="29"/>
                    <a:pt x="320" y="21"/>
                  </a:cubicBezTo>
                  <a:cubicBezTo>
                    <a:pt x="302" y="13"/>
                    <a:pt x="284" y="26"/>
                    <a:pt x="273" y="40"/>
                  </a:cubicBezTo>
                  <a:cubicBezTo>
                    <a:pt x="250" y="72"/>
                    <a:pt x="246" y="119"/>
                    <a:pt x="246" y="129"/>
                  </a:cubicBezTo>
                  <a:cubicBezTo>
                    <a:pt x="241" y="128"/>
                    <a:pt x="235" y="127"/>
                    <a:pt x="230" y="127"/>
                  </a:cubicBezTo>
                  <a:cubicBezTo>
                    <a:pt x="228" y="99"/>
                    <a:pt x="219" y="0"/>
                    <a:pt x="169" y="17"/>
                  </a:cubicBezTo>
                  <a:cubicBezTo>
                    <a:pt x="124" y="32"/>
                    <a:pt x="164" y="113"/>
                    <a:pt x="183" y="135"/>
                  </a:cubicBezTo>
                  <a:cubicBezTo>
                    <a:pt x="183" y="135"/>
                    <a:pt x="183" y="135"/>
                    <a:pt x="183" y="135"/>
                  </a:cubicBezTo>
                  <a:cubicBezTo>
                    <a:pt x="177" y="138"/>
                    <a:pt x="172" y="142"/>
                    <a:pt x="168" y="148"/>
                  </a:cubicBezTo>
                  <a:cubicBezTo>
                    <a:pt x="160" y="148"/>
                    <a:pt x="151" y="146"/>
                    <a:pt x="143" y="146"/>
                  </a:cubicBezTo>
                  <a:cubicBezTo>
                    <a:pt x="127" y="147"/>
                    <a:pt x="111" y="152"/>
                    <a:pt x="97" y="159"/>
                  </a:cubicBezTo>
                  <a:cubicBezTo>
                    <a:pt x="91" y="162"/>
                    <a:pt x="85" y="166"/>
                    <a:pt x="80" y="171"/>
                  </a:cubicBezTo>
                  <a:cubicBezTo>
                    <a:pt x="79" y="157"/>
                    <a:pt x="65" y="149"/>
                    <a:pt x="50" y="153"/>
                  </a:cubicBezTo>
                  <a:cubicBezTo>
                    <a:pt x="37" y="157"/>
                    <a:pt x="34" y="168"/>
                    <a:pt x="37" y="180"/>
                  </a:cubicBezTo>
                  <a:cubicBezTo>
                    <a:pt x="26" y="174"/>
                    <a:pt x="13" y="174"/>
                    <a:pt x="5" y="186"/>
                  </a:cubicBezTo>
                  <a:cubicBezTo>
                    <a:pt x="0" y="194"/>
                    <a:pt x="2" y="202"/>
                    <a:pt x="9" y="207"/>
                  </a:cubicBezTo>
                  <a:cubicBezTo>
                    <a:pt x="13" y="210"/>
                    <a:pt x="18" y="211"/>
                    <a:pt x="23" y="212"/>
                  </a:cubicBezTo>
                  <a:cubicBezTo>
                    <a:pt x="21" y="211"/>
                    <a:pt x="15" y="220"/>
                    <a:pt x="13" y="222"/>
                  </a:cubicBezTo>
                  <a:cubicBezTo>
                    <a:pt x="1" y="240"/>
                    <a:pt x="29" y="256"/>
                    <a:pt x="44" y="250"/>
                  </a:cubicBezTo>
                  <a:cubicBezTo>
                    <a:pt x="45" y="250"/>
                    <a:pt x="45" y="250"/>
                    <a:pt x="46" y="250"/>
                  </a:cubicBezTo>
                  <a:cubicBezTo>
                    <a:pt x="43" y="268"/>
                    <a:pt x="46" y="287"/>
                    <a:pt x="60" y="302"/>
                  </a:cubicBezTo>
                  <a:cubicBezTo>
                    <a:pt x="67" y="310"/>
                    <a:pt x="78" y="313"/>
                    <a:pt x="87" y="316"/>
                  </a:cubicBezTo>
                  <a:cubicBezTo>
                    <a:pt x="94" y="318"/>
                    <a:pt x="98" y="331"/>
                    <a:pt x="101" y="336"/>
                  </a:cubicBezTo>
                  <a:cubicBezTo>
                    <a:pt x="104" y="340"/>
                    <a:pt x="108" y="343"/>
                    <a:pt x="113" y="345"/>
                  </a:cubicBezTo>
                  <a:cubicBezTo>
                    <a:pt x="121" y="348"/>
                    <a:pt x="149" y="349"/>
                    <a:pt x="158" y="339"/>
                  </a:cubicBezTo>
                  <a:cubicBezTo>
                    <a:pt x="171" y="361"/>
                    <a:pt x="205" y="376"/>
                    <a:pt x="229" y="374"/>
                  </a:cubicBezTo>
                  <a:cubicBezTo>
                    <a:pt x="240" y="373"/>
                    <a:pt x="253" y="368"/>
                    <a:pt x="257" y="357"/>
                  </a:cubicBezTo>
                  <a:cubicBezTo>
                    <a:pt x="262" y="346"/>
                    <a:pt x="251" y="336"/>
                    <a:pt x="242" y="330"/>
                  </a:cubicBezTo>
                  <a:cubicBezTo>
                    <a:pt x="243" y="330"/>
                    <a:pt x="243" y="330"/>
                    <a:pt x="243" y="330"/>
                  </a:cubicBezTo>
                  <a:cubicBezTo>
                    <a:pt x="249" y="329"/>
                    <a:pt x="254" y="327"/>
                    <a:pt x="258" y="325"/>
                  </a:cubicBezTo>
                  <a:cubicBezTo>
                    <a:pt x="264" y="340"/>
                    <a:pt x="273" y="350"/>
                    <a:pt x="290" y="351"/>
                  </a:cubicBezTo>
                  <a:cubicBezTo>
                    <a:pt x="302" y="351"/>
                    <a:pt x="315" y="345"/>
                    <a:pt x="318" y="332"/>
                  </a:cubicBezTo>
                  <a:cubicBezTo>
                    <a:pt x="320" y="325"/>
                    <a:pt x="316" y="318"/>
                    <a:pt x="312" y="313"/>
                  </a:cubicBezTo>
                  <a:cubicBezTo>
                    <a:pt x="309" y="308"/>
                    <a:pt x="304" y="306"/>
                    <a:pt x="302" y="301"/>
                  </a:cubicBezTo>
                  <a:cubicBezTo>
                    <a:pt x="300" y="295"/>
                    <a:pt x="300" y="288"/>
                    <a:pt x="300" y="282"/>
                  </a:cubicBezTo>
                  <a:cubicBezTo>
                    <a:pt x="300" y="263"/>
                    <a:pt x="300" y="240"/>
                    <a:pt x="280" y="231"/>
                  </a:cubicBezTo>
                  <a:cubicBezTo>
                    <a:pt x="287" y="220"/>
                    <a:pt x="292" y="208"/>
                    <a:pt x="293" y="197"/>
                  </a:cubicBezTo>
                  <a:cubicBezTo>
                    <a:pt x="295" y="173"/>
                    <a:pt x="288" y="155"/>
                    <a:pt x="275" y="144"/>
                  </a:cubicBezTo>
                  <a:cubicBezTo>
                    <a:pt x="300" y="125"/>
                    <a:pt x="318" y="101"/>
                    <a:pt x="331" y="72"/>
                  </a:cubicBezTo>
                  <a:close/>
                  <a:moveTo>
                    <a:pt x="31" y="211"/>
                  </a:moveTo>
                  <a:cubicBezTo>
                    <a:pt x="32" y="210"/>
                    <a:pt x="32" y="209"/>
                    <a:pt x="31" y="209"/>
                  </a:cubicBezTo>
                  <a:cubicBezTo>
                    <a:pt x="19" y="209"/>
                    <a:pt x="7" y="204"/>
                    <a:pt x="9" y="191"/>
                  </a:cubicBezTo>
                  <a:cubicBezTo>
                    <a:pt x="13" y="171"/>
                    <a:pt x="33" y="181"/>
                    <a:pt x="41" y="191"/>
                  </a:cubicBezTo>
                  <a:cubicBezTo>
                    <a:pt x="42" y="192"/>
                    <a:pt x="48" y="190"/>
                    <a:pt x="47" y="189"/>
                  </a:cubicBezTo>
                  <a:cubicBezTo>
                    <a:pt x="44" y="183"/>
                    <a:pt x="42" y="176"/>
                    <a:pt x="42" y="170"/>
                  </a:cubicBezTo>
                  <a:cubicBezTo>
                    <a:pt x="41" y="154"/>
                    <a:pt x="65" y="150"/>
                    <a:pt x="71" y="163"/>
                  </a:cubicBezTo>
                  <a:cubicBezTo>
                    <a:pt x="80" y="182"/>
                    <a:pt x="64" y="189"/>
                    <a:pt x="60" y="209"/>
                  </a:cubicBezTo>
                  <a:cubicBezTo>
                    <a:pt x="57" y="223"/>
                    <a:pt x="60" y="236"/>
                    <a:pt x="45" y="244"/>
                  </a:cubicBezTo>
                  <a:cubicBezTo>
                    <a:pt x="28" y="255"/>
                    <a:pt x="2" y="227"/>
                    <a:pt x="31" y="211"/>
                  </a:cubicBezTo>
                  <a:close/>
                  <a:moveTo>
                    <a:pt x="293" y="283"/>
                  </a:moveTo>
                  <a:cubicBezTo>
                    <a:pt x="294" y="296"/>
                    <a:pt x="294" y="303"/>
                    <a:pt x="304" y="313"/>
                  </a:cubicBezTo>
                  <a:cubicBezTo>
                    <a:pt x="312" y="321"/>
                    <a:pt x="314" y="332"/>
                    <a:pt x="309" y="339"/>
                  </a:cubicBezTo>
                  <a:cubicBezTo>
                    <a:pt x="308" y="334"/>
                    <a:pt x="305" y="328"/>
                    <a:pt x="302" y="324"/>
                  </a:cubicBezTo>
                  <a:cubicBezTo>
                    <a:pt x="300" y="322"/>
                    <a:pt x="296" y="324"/>
                    <a:pt x="297" y="326"/>
                  </a:cubicBezTo>
                  <a:cubicBezTo>
                    <a:pt x="301" y="331"/>
                    <a:pt x="304" y="337"/>
                    <a:pt x="304" y="343"/>
                  </a:cubicBezTo>
                  <a:cubicBezTo>
                    <a:pt x="302" y="345"/>
                    <a:pt x="299" y="345"/>
                    <a:pt x="296" y="346"/>
                  </a:cubicBezTo>
                  <a:cubicBezTo>
                    <a:pt x="296" y="339"/>
                    <a:pt x="293" y="334"/>
                    <a:pt x="288" y="329"/>
                  </a:cubicBezTo>
                  <a:cubicBezTo>
                    <a:pt x="287" y="328"/>
                    <a:pt x="282" y="330"/>
                    <a:pt x="283" y="331"/>
                  </a:cubicBezTo>
                  <a:cubicBezTo>
                    <a:pt x="288" y="335"/>
                    <a:pt x="291" y="340"/>
                    <a:pt x="291" y="347"/>
                  </a:cubicBezTo>
                  <a:cubicBezTo>
                    <a:pt x="276" y="347"/>
                    <a:pt x="267" y="335"/>
                    <a:pt x="264" y="321"/>
                  </a:cubicBezTo>
                  <a:cubicBezTo>
                    <a:pt x="274" y="313"/>
                    <a:pt x="281" y="302"/>
                    <a:pt x="283" y="288"/>
                  </a:cubicBezTo>
                  <a:cubicBezTo>
                    <a:pt x="283" y="286"/>
                    <a:pt x="277" y="288"/>
                    <a:pt x="277" y="289"/>
                  </a:cubicBezTo>
                  <a:cubicBezTo>
                    <a:pt x="272" y="313"/>
                    <a:pt x="257" y="329"/>
                    <a:pt x="231" y="328"/>
                  </a:cubicBezTo>
                  <a:cubicBezTo>
                    <a:pt x="217" y="327"/>
                    <a:pt x="200" y="320"/>
                    <a:pt x="195" y="307"/>
                  </a:cubicBezTo>
                  <a:cubicBezTo>
                    <a:pt x="194" y="305"/>
                    <a:pt x="188" y="307"/>
                    <a:pt x="188" y="308"/>
                  </a:cubicBezTo>
                  <a:cubicBezTo>
                    <a:pt x="195" y="325"/>
                    <a:pt x="217" y="331"/>
                    <a:pt x="234" y="331"/>
                  </a:cubicBezTo>
                  <a:cubicBezTo>
                    <a:pt x="234" y="331"/>
                    <a:pt x="234" y="332"/>
                    <a:pt x="235" y="332"/>
                  </a:cubicBezTo>
                  <a:cubicBezTo>
                    <a:pt x="243" y="337"/>
                    <a:pt x="252" y="344"/>
                    <a:pt x="252" y="355"/>
                  </a:cubicBezTo>
                  <a:cubicBezTo>
                    <a:pt x="252" y="356"/>
                    <a:pt x="251" y="358"/>
                    <a:pt x="251" y="359"/>
                  </a:cubicBezTo>
                  <a:cubicBezTo>
                    <a:pt x="251" y="355"/>
                    <a:pt x="248" y="351"/>
                    <a:pt x="245" y="348"/>
                  </a:cubicBezTo>
                  <a:cubicBezTo>
                    <a:pt x="244" y="347"/>
                    <a:pt x="240" y="349"/>
                    <a:pt x="241" y="350"/>
                  </a:cubicBezTo>
                  <a:cubicBezTo>
                    <a:pt x="245" y="354"/>
                    <a:pt x="248" y="361"/>
                    <a:pt x="245" y="366"/>
                  </a:cubicBezTo>
                  <a:cubicBezTo>
                    <a:pt x="243" y="367"/>
                    <a:pt x="240" y="368"/>
                    <a:pt x="238" y="369"/>
                  </a:cubicBezTo>
                  <a:cubicBezTo>
                    <a:pt x="238" y="369"/>
                    <a:pt x="238" y="368"/>
                    <a:pt x="238" y="368"/>
                  </a:cubicBezTo>
                  <a:cubicBezTo>
                    <a:pt x="239" y="368"/>
                    <a:pt x="238" y="367"/>
                    <a:pt x="238" y="367"/>
                  </a:cubicBezTo>
                  <a:cubicBezTo>
                    <a:pt x="239" y="361"/>
                    <a:pt x="235" y="355"/>
                    <a:pt x="230" y="352"/>
                  </a:cubicBezTo>
                  <a:cubicBezTo>
                    <a:pt x="229" y="351"/>
                    <a:pt x="224" y="353"/>
                    <a:pt x="226" y="354"/>
                  </a:cubicBezTo>
                  <a:cubicBezTo>
                    <a:pt x="231" y="358"/>
                    <a:pt x="235" y="363"/>
                    <a:pt x="233" y="369"/>
                  </a:cubicBezTo>
                  <a:cubicBezTo>
                    <a:pt x="225" y="370"/>
                    <a:pt x="217" y="369"/>
                    <a:pt x="213" y="368"/>
                  </a:cubicBezTo>
                  <a:cubicBezTo>
                    <a:pt x="193" y="363"/>
                    <a:pt x="169" y="351"/>
                    <a:pt x="161" y="331"/>
                  </a:cubicBezTo>
                  <a:cubicBezTo>
                    <a:pt x="161" y="329"/>
                    <a:pt x="155" y="330"/>
                    <a:pt x="155" y="332"/>
                  </a:cubicBezTo>
                  <a:cubicBezTo>
                    <a:pt x="155" y="347"/>
                    <a:pt x="121" y="344"/>
                    <a:pt x="113" y="339"/>
                  </a:cubicBezTo>
                  <a:cubicBezTo>
                    <a:pt x="104" y="334"/>
                    <a:pt x="103" y="318"/>
                    <a:pt x="95" y="314"/>
                  </a:cubicBezTo>
                  <a:cubicBezTo>
                    <a:pt x="89" y="310"/>
                    <a:pt x="82" y="309"/>
                    <a:pt x="75" y="306"/>
                  </a:cubicBezTo>
                  <a:cubicBezTo>
                    <a:pt x="59" y="298"/>
                    <a:pt x="54" y="280"/>
                    <a:pt x="51" y="264"/>
                  </a:cubicBezTo>
                  <a:cubicBezTo>
                    <a:pt x="51" y="257"/>
                    <a:pt x="51" y="252"/>
                    <a:pt x="52" y="246"/>
                  </a:cubicBezTo>
                  <a:cubicBezTo>
                    <a:pt x="58" y="242"/>
                    <a:pt x="62" y="236"/>
                    <a:pt x="63" y="230"/>
                  </a:cubicBezTo>
                  <a:cubicBezTo>
                    <a:pt x="65" y="211"/>
                    <a:pt x="68" y="201"/>
                    <a:pt x="77" y="184"/>
                  </a:cubicBezTo>
                  <a:cubicBezTo>
                    <a:pt x="78" y="182"/>
                    <a:pt x="79" y="180"/>
                    <a:pt x="80" y="178"/>
                  </a:cubicBezTo>
                  <a:cubicBezTo>
                    <a:pt x="94" y="162"/>
                    <a:pt x="117" y="153"/>
                    <a:pt x="137" y="151"/>
                  </a:cubicBezTo>
                  <a:cubicBezTo>
                    <a:pt x="147" y="150"/>
                    <a:pt x="157" y="150"/>
                    <a:pt x="166" y="151"/>
                  </a:cubicBezTo>
                  <a:cubicBezTo>
                    <a:pt x="142" y="190"/>
                    <a:pt x="172" y="270"/>
                    <a:pt x="220" y="271"/>
                  </a:cubicBezTo>
                  <a:cubicBezTo>
                    <a:pt x="243" y="271"/>
                    <a:pt x="264" y="255"/>
                    <a:pt x="278" y="235"/>
                  </a:cubicBezTo>
                  <a:cubicBezTo>
                    <a:pt x="294" y="244"/>
                    <a:pt x="293" y="266"/>
                    <a:pt x="293" y="283"/>
                  </a:cubicBezTo>
                  <a:close/>
                  <a:moveTo>
                    <a:pt x="287" y="195"/>
                  </a:moveTo>
                  <a:cubicBezTo>
                    <a:pt x="286" y="203"/>
                    <a:pt x="284" y="211"/>
                    <a:pt x="280" y="220"/>
                  </a:cubicBezTo>
                  <a:cubicBezTo>
                    <a:pt x="273" y="233"/>
                    <a:pt x="273" y="233"/>
                    <a:pt x="273" y="233"/>
                  </a:cubicBezTo>
                  <a:cubicBezTo>
                    <a:pt x="260" y="255"/>
                    <a:pt x="238" y="272"/>
                    <a:pt x="214" y="266"/>
                  </a:cubicBezTo>
                  <a:cubicBezTo>
                    <a:pt x="178" y="256"/>
                    <a:pt x="150" y="185"/>
                    <a:pt x="171" y="151"/>
                  </a:cubicBezTo>
                  <a:cubicBezTo>
                    <a:pt x="173" y="147"/>
                    <a:pt x="173" y="147"/>
                    <a:pt x="173" y="147"/>
                  </a:cubicBezTo>
                  <a:cubicBezTo>
                    <a:pt x="176" y="144"/>
                    <a:pt x="180" y="140"/>
                    <a:pt x="184" y="138"/>
                  </a:cubicBezTo>
                  <a:cubicBezTo>
                    <a:pt x="186" y="137"/>
                    <a:pt x="187" y="136"/>
                    <a:pt x="188" y="135"/>
                  </a:cubicBezTo>
                  <a:cubicBezTo>
                    <a:pt x="189" y="135"/>
                    <a:pt x="191" y="133"/>
                    <a:pt x="190" y="132"/>
                  </a:cubicBezTo>
                  <a:cubicBezTo>
                    <a:pt x="170" y="111"/>
                    <a:pt x="161" y="87"/>
                    <a:pt x="156" y="60"/>
                  </a:cubicBezTo>
                  <a:cubicBezTo>
                    <a:pt x="153" y="46"/>
                    <a:pt x="156" y="29"/>
                    <a:pt x="169" y="22"/>
                  </a:cubicBezTo>
                  <a:cubicBezTo>
                    <a:pt x="183" y="15"/>
                    <a:pt x="196" y="29"/>
                    <a:pt x="202" y="39"/>
                  </a:cubicBezTo>
                  <a:cubicBezTo>
                    <a:pt x="218" y="64"/>
                    <a:pt x="221" y="98"/>
                    <a:pt x="223" y="127"/>
                  </a:cubicBezTo>
                  <a:cubicBezTo>
                    <a:pt x="223" y="127"/>
                    <a:pt x="223" y="128"/>
                    <a:pt x="224" y="129"/>
                  </a:cubicBezTo>
                  <a:cubicBezTo>
                    <a:pt x="224" y="130"/>
                    <a:pt x="226" y="131"/>
                    <a:pt x="228" y="130"/>
                  </a:cubicBezTo>
                  <a:cubicBezTo>
                    <a:pt x="274" y="137"/>
                    <a:pt x="291" y="158"/>
                    <a:pt x="287" y="195"/>
                  </a:cubicBezTo>
                  <a:close/>
                  <a:moveTo>
                    <a:pt x="259" y="132"/>
                  </a:moveTo>
                  <a:cubicBezTo>
                    <a:pt x="262" y="116"/>
                    <a:pt x="265" y="101"/>
                    <a:pt x="271" y="86"/>
                  </a:cubicBezTo>
                  <a:cubicBezTo>
                    <a:pt x="275" y="75"/>
                    <a:pt x="280" y="65"/>
                    <a:pt x="287" y="56"/>
                  </a:cubicBezTo>
                  <a:cubicBezTo>
                    <a:pt x="288" y="55"/>
                    <a:pt x="289" y="53"/>
                    <a:pt x="291" y="51"/>
                  </a:cubicBezTo>
                  <a:cubicBezTo>
                    <a:pt x="291" y="51"/>
                    <a:pt x="292" y="50"/>
                    <a:pt x="293" y="49"/>
                  </a:cubicBezTo>
                  <a:cubicBezTo>
                    <a:pt x="293" y="49"/>
                    <a:pt x="293" y="49"/>
                    <a:pt x="294" y="48"/>
                  </a:cubicBezTo>
                  <a:cubicBezTo>
                    <a:pt x="294" y="48"/>
                    <a:pt x="294" y="48"/>
                    <a:pt x="295" y="48"/>
                  </a:cubicBezTo>
                  <a:cubicBezTo>
                    <a:pt x="296" y="47"/>
                    <a:pt x="297" y="46"/>
                    <a:pt x="298" y="45"/>
                  </a:cubicBezTo>
                  <a:cubicBezTo>
                    <a:pt x="299" y="45"/>
                    <a:pt x="299" y="44"/>
                    <a:pt x="299" y="44"/>
                  </a:cubicBezTo>
                  <a:cubicBezTo>
                    <a:pt x="299" y="44"/>
                    <a:pt x="299" y="44"/>
                    <a:pt x="299" y="44"/>
                  </a:cubicBezTo>
                  <a:cubicBezTo>
                    <a:pt x="299" y="44"/>
                    <a:pt x="299" y="44"/>
                    <a:pt x="299" y="44"/>
                  </a:cubicBezTo>
                  <a:cubicBezTo>
                    <a:pt x="299" y="44"/>
                    <a:pt x="300" y="44"/>
                    <a:pt x="300" y="44"/>
                  </a:cubicBezTo>
                  <a:cubicBezTo>
                    <a:pt x="300" y="43"/>
                    <a:pt x="301" y="43"/>
                    <a:pt x="302" y="43"/>
                  </a:cubicBezTo>
                  <a:cubicBezTo>
                    <a:pt x="302" y="43"/>
                    <a:pt x="302" y="43"/>
                    <a:pt x="302" y="43"/>
                  </a:cubicBezTo>
                  <a:cubicBezTo>
                    <a:pt x="303" y="42"/>
                    <a:pt x="303" y="42"/>
                    <a:pt x="303" y="42"/>
                  </a:cubicBezTo>
                  <a:cubicBezTo>
                    <a:pt x="303" y="42"/>
                    <a:pt x="304" y="42"/>
                    <a:pt x="304" y="42"/>
                  </a:cubicBezTo>
                  <a:cubicBezTo>
                    <a:pt x="305" y="42"/>
                    <a:pt x="305" y="42"/>
                    <a:pt x="305" y="42"/>
                  </a:cubicBezTo>
                  <a:cubicBezTo>
                    <a:pt x="305" y="42"/>
                    <a:pt x="305" y="42"/>
                    <a:pt x="306" y="42"/>
                  </a:cubicBezTo>
                  <a:cubicBezTo>
                    <a:pt x="306" y="42"/>
                    <a:pt x="306" y="42"/>
                    <a:pt x="306" y="42"/>
                  </a:cubicBezTo>
                  <a:cubicBezTo>
                    <a:pt x="306" y="42"/>
                    <a:pt x="306" y="42"/>
                    <a:pt x="307" y="42"/>
                  </a:cubicBezTo>
                  <a:cubicBezTo>
                    <a:pt x="307" y="42"/>
                    <a:pt x="307" y="42"/>
                    <a:pt x="307" y="42"/>
                  </a:cubicBezTo>
                  <a:cubicBezTo>
                    <a:pt x="307" y="42"/>
                    <a:pt x="307" y="42"/>
                    <a:pt x="307" y="42"/>
                  </a:cubicBezTo>
                  <a:cubicBezTo>
                    <a:pt x="307" y="42"/>
                    <a:pt x="307" y="42"/>
                    <a:pt x="307" y="42"/>
                  </a:cubicBezTo>
                  <a:cubicBezTo>
                    <a:pt x="308" y="42"/>
                    <a:pt x="308" y="42"/>
                    <a:pt x="309" y="42"/>
                  </a:cubicBezTo>
                  <a:cubicBezTo>
                    <a:pt x="309" y="42"/>
                    <a:pt x="309" y="42"/>
                    <a:pt x="309" y="42"/>
                  </a:cubicBezTo>
                  <a:cubicBezTo>
                    <a:pt x="309" y="42"/>
                    <a:pt x="309" y="43"/>
                    <a:pt x="310" y="43"/>
                  </a:cubicBezTo>
                  <a:cubicBezTo>
                    <a:pt x="310" y="43"/>
                    <a:pt x="310" y="43"/>
                    <a:pt x="310" y="43"/>
                  </a:cubicBezTo>
                  <a:cubicBezTo>
                    <a:pt x="310" y="43"/>
                    <a:pt x="310" y="43"/>
                    <a:pt x="310" y="43"/>
                  </a:cubicBezTo>
                  <a:cubicBezTo>
                    <a:pt x="310" y="43"/>
                    <a:pt x="310" y="43"/>
                    <a:pt x="310" y="43"/>
                  </a:cubicBezTo>
                  <a:cubicBezTo>
                    <a:pt x="310" y="43"/>
                    <a:pt x="310" y="43"/>
                    <a:pt x="311" y="43"/>
                  </a:cubicBezTo>
                  <a:cubicBezTo>
                    <a:pt x="314" y="46"/>
                    <a:pt x="315" y="51"/>
                    <a:pt x="314" y="56"/>
                  </a:cubicBezTo>
                  <a:cubicBezTo>
                    <a:pt x="314" y="64"/>
                    <a:pt x="311" y="72"/>
                    <a:pt x="308" y="79"/>
                  </a:cubicBezTo>
                  <a:cubicBezTo>
                    <a:pt x="298" y="101"/>
                    <a:pt x="282" y="119"/>
                    <a:pt x="265" y="135"/>
                  </a:cubicBezTo>
                  <a:cubicBezTo>
                    <a:pt x="263" y="134"/>
                    <a:pt x="261" y="133"/>
                    <a:pt x="259" y="132"/>
                  </a:cubicBezTo>
                  <a:close/>
                  <a:moveTo>
                    <a:pt x="271" y="140"/>
                  </a:moveTo>
                  <a:cubicBezTo>
                    <a:pt x="270" y="139"/>
                    <a:pt x="269" y="139"/>
                    <a:pt x="268" y="138"/>
                  </a:cubicBezTo>
                  <a:cubicBezTo>
                    <a:pt x="280" y="126"/>
                    <a:pt x="290" y="114"/>
                    <a:pt x="300" y="101"/>
                  </a:cubicBezTo>
                  <a:cubicBezTo>
                    <a:pt x="306" y="91"/>
                    <a:pt x="312" y="81"/>
                    <a:pt x="316" y="71"/>
                  </a:cubicBezTo>
                  <a:cubicBezTo>
                    <a:pt x="318" y="64"/>
                    <a:pt x="320" y="57"/>
                    <a:pt x="319" y="50"/>
                  </a:cubicBezTo>
                  <a:cubicBezTo>
                    <a:pt x="319" y="45"/>
                    <a:pt x="317" y="41"/>
                    <a:pt x="312" y="39"/>
                  </a:cubicBezTo>
                  <a:cubicBezTo>
                    <a:pt x="307" y="37"/>
                    <a:pt x="302" y="39"/>
                    <a:pt x="297" y="41"/>
                  </a:cubicBezTo>
                  <a:cubicBezTo>
                    <a:pt x="291" y="45"/>
                    <a:pt x="285" y="51"/>
                    <a:pt x="281" y="58"/>
                  </a:cubicBezTo>
                  <a:cubicBezTo>
                    <a:pt x="274" y="67"/>
                    <a:pt x="270" y="77"/>
                    <a:pt x="266" y="87"/>
                  </a:cubicBezTo>
                  <a:cubicBezTo>
                    <a:pt x="260" y="102"/>
                    <a:pt x="257" y="116"/>
                    <a:pt x="254" y="131"/>
                  </a:cubicBezTo>
                  <a:cubicBezTo>
                    <a:pt x="253" y="131"/>
                    <a:pt x="251" y="130"/>
                    <a:pt x="250" y="130"/>
                  </a:cubicBezTo>
                  <a:cubicBezTo>
                    <a:pt x="251" y="123"/>
                    <a:pt x="257" y="84"/>
                    <a:pt x="266" y="64"/>
                  </a:cubicBezTo>
                  <a:cubicBezTo>
                    <a:pt x="274" y="47"/>
                    <a:pt x="296" y="13"/>
                    <a:pt x="319" y="26"/>
                  </a:cubicBezTo>
                  <a:cubicBezTo>
                    <a:pt x="339" y="38"/>
                    <a:pt x="327" y="67"/>
                    <a:pt x="319" y="83"/>
                  </a:cubicBezTo>
                  <a:cubicBezTo>
                    <a:pt x="307" y="106"/>
                    <a:pt x="290" y="123"/>
                    <a:pt x="271" y="140"/>
                  </a:cubicBezTo>
                  <a:close/>
                </a:path>
              </a:pathLst>
            </a:custGeom>
            <a:solidFill>
              <a:srgbClr val="7C50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28600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2C443"/>
                </a:solidFill>
              </a:defRPr>
            </a:lvl1pPr>
          </a:lstStyle>
          <a:p>
            <a:pPr lvl="0"/>
            <a:r>
              <a:rPr lang="en-US" dirty="0" smtClean="0"/>
              <a:t>29</a:t>
            </a:r>
            <a:endParaRPr dirty="0"/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30</a:t>
            </a:r>
            <a:endParaRPr sz="1200" kern="1200" spc="-50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04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8241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30</a:t>
            </a:r>
            <a:endParaRPr dirty="0"/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kern="1200" spc="-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8018731" y="470001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92C443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rgbClr val="92C44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92C443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rgbClr val="92C44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92C443"/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rgbClr val="92C44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92C443"/>
                </a:solidFill>
                <a:latin typeface="+mn-lt"/>
                <a:ea typeface="+mn-ea"/>
                <a:cs typeface="+mn-cs"/>
              </a:rPr>
              <a:t>04</a:t>
            </a:r>
            <a:endParaRPr sz="1200" kern="1200" spc="-50" dirty="0">
              <a:solidFill>
                <a:srgbClr val="92C44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05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06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07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09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2C443"/>
                </a:solidFill>
              </a:rPr>
              <a:t>08</a:t>
            </a:r>
            <a:endParaRPr sz="1200" spc="-50" dirty="0">
              <a:solidFill>
                <a:srgbClr val="92C443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dirty="0"/>
              <a:t>Click to </a:t>
            </a:r>
            <a:r>
              <a:rPr lang="en-US" dirty="0"/>
              <a:t>add text</a:t>
            </a:r>
            <a:endParaRPr dirty="0"/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FFFFFF"/>
                </a:solidFill>
              </a:rPr>
              <a:t>May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dirty="0" smtClean="0">
                <a:solidFill>
                  <a:srgbClr val="527506"/>
                </a:solidFill>
              </a:rPr>
              <a:t>2018</a:t>
            </a:r>
            <a:endParaRPr sz="7200" cap="all" spc="-300" baseline="0" dirty="0">
              <a:solidFill>
                <a:srgbClr val="527506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5F8A26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14600" y="259265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7086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617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" name="Group 300" descr="Whale with water spout swimming in the ocean"/>
          <p:cNvGrpSpPr/>
          <p:nvPr/>
        </p:nvGrpSpPr>
        <p:grpSpPr>
          <a:xfrm>
            <a:off x="1588" y="0"/>
            <a:ext cx="9140825" cy="6858000"/>
            <a:chOff x="1588" y="0"/>
            <a:chExt cx="9140825" cy="6858000"/>
          </a:xfrm>
        </p:grpSpPr>
        <p:sp>
          <p:nvSpPr>
            <p:cNvPr id="302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"/>
            <p:cNvSpPr>
              <a:spLocks/>
            </p:cNvSpPr>
            <p:nvPr/>
          </p:nvSpPr>
          <p:spPr bwMode="auto">
            <a:xfrm>
              <a:off x="1588" y="917575"/>
              <a:ext cx="9140825" cy="5940425"/>
            </a:xfrm>
            <a:custGeom>
              <a:avLst/>
              <a:gdLst>
                <a:gd name="T0" fmla="*/ 2880 w 2880"/>
                <a:gd name="T1" fmla="*/ 1871 h 1871"/>
                <a:gd name="T2" fmla="*/ 2880 w 2880"/>
                <a:gd name="T3" fmla="*/ 385 h 1871"/>
                <a:gd name="T4" fmla="*/ 2855 w 2880"/>
                <a:gd name="T5" fmla="*/ 398 h 1871"/>
                <a:gd name="T6" fmla="*/ 2335 w 2880"/>
                <a:gd name="T7" fmla="*/ 264 h 1871"/>
                <a:gd name="T8" fmla="*/ 1887 w 2880"/>
                <a:gd name="T9" fmla="*/ 350 h 1871"/>
                <a:gd name="T10" fmla="*/ 1367 w 2880"/>
                <a:gd name="T11" fmla="*/ 299 h 1871"/>
                <a:gd name="T12" fmla="*/ 932 w 2880"/>
                <a:gd name="T13" fmla="*/ 187 h 1871"/>
                <a:gd name="T14" fmla="*/ 0 w 2880"/>
                <a:gd name="T15" fmla="*/ 215 h 1871"/>
                <a:gd name="T16" fmla="*/ 0 w 2880"/>
                <a:gd name="T17" fmla="*/ 1871 h 1871"/>
                <a:gd name="T18" fmla="*/ 2880 w 2880"/>
                <a:gd name="T19" fmla="*/ 1871 h 18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80" h="1871">
                  <a:moveTo>
                    <a:pt x="2880" y="1871"/>
                  </a:moveTo>
                  <a:cubicBezTo>
                    <a:pt x="2880" y="385"/>
                    <a:pt x="2880" y="385"/>
                    <a:pt x="2880" y="385"/>
                  </a:cubicBezTo>
                  <a:cubicBezTo>
                    <a:pt x="2872" y="389"/>
                    <a:pt x="2863" y="393"/>
                    <a:pt x="2855" y="398"/>
                  </a:cubicBezTo>
                  <a:cubicBezTo>
                    <a:pt x="2757" y="448"/>
                    <a:pt x="2559" y="235"/>
                    <a:pt x="2335" y="264"/>
                  </a:cubicBezTo>
                  <a:cubicBezTo>
                    <a:pt x="2168" y="286"/>
                    <a:pt x="2053" y="403"/>
                    <a:pt x="1887" y="350"/>
                  </a:cubicBezTo>
                  <a:cubicBezTo>
                    <a:pt x="1753" y="307"/>
                    <a:pt x="1593" y="227"/>
                    <a:pt x="1367" y="299"/>
                  </a:cubicBezTo>
                  <a:cubicBezTo>
                    <a:pt x="1197" y="353"/>
                    <a:pt x="1065" y="246"/>
                    <a:pt x="932" y="187"/>
                  </a:cubicBezTo>
                  <a:cubicBezTo>
                    <a:pt x="515" y="0"/>
                    <a:pt x="144" y="143"/>
                    <a:pt x="0" y="215"/>
                  </a:cubicBezTo>
                  <a:cubicBezTo>
                    <a:pt x="0" y="1871"/>
                    <a:pt x="0" y="1871"/>
                    <a:pt x="0" y="1871"/>
                  </a:cubicBezTo>
                  <a:lnTo>
                    <a:pt x="2880" y="1871"/>
                  </a:lnTo>
                  <a:close/>
                </a:path>
              </a:pathLst>
            </a:custGeom>
            <a:solidFill>
              <a:srgbClr val="8BBF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6"/>
            <p:cNvSpPr>
              <a:spLocks/>
            </p:cNvSpPr>
            <p:nvPr/>
          </p:nvSpPr>
          <p:spPr bwMode="auto">
            <a:xfrm>
              <a:off x="1588" y="1971675"/>
              <a:ext cx="3948113" cy="546100"/>
            </a:xfrm>
            <a:custGeom>
              <a:avLst/>
              <a:gdLst>
                <a:gd name="T0" fmla="*/ 196 w 1244"/>
                <a:gd name="T1" fmla="*/ 172 h 172"/>
                <a:gd name="T2" fmla="*/ 282 w 1244"/>
                <a:gd name="T3" fmla="*/ 135 h 172"/>
                <a:gd name="T4" fmla="*/ 348 w 1244"/>
                <a:gd name="T5" fmla="*/ 103 h 172"/>
                <a:gd name="T6" fmla="*/ 389 w 1244"/>
                <a:gd name="T7" fmla="*/ 105 h 172"/>
                <a:gd name="T8" fmla="*/ 468 w 1244"/>
                <a:gd name="T9" fmla="*/ 91 h 172"/>
                <a:gd name="T10" fmla="*/ 511 w 1244"/>
                <a:gd name="T11" fmla="*/ 56 h 172"/>
                <a:gd name="T12" fmla="*/ 564 w 1244"/>
                <a:gd name="T13" fmla="*/ 56 h 172"/>
                <a:gd name="T14" fmla="*/ 615 w 1244"/>
                <a:gd name="T15" fmla="*/ 69 h 172"/>
                <a:gd name="T16" fmla="*/ 682 w 1244"/>
                <a:gd name="T17" fmla="*/ 35 h 172"/>
                <a:gd name="T18" fmla="*/ 753 w 1244"/>
                <a:gd name="T19" fmla="*/ 32 h 172"/>
                <a:gd name="T20" fmla="*/ 830 w 1244"/>
                <a:gd name="T21" fmla="*/ 95 h 172"/>
                <a:gd name="T22" fmla="*/ 863 w 1244"/>
                <a:gd name="T23" fmla="*/ 104 h 172"/>
                <a:gd name="T24" fmla="*/ 891 w 1244"/>
                <a:gd name="T25" fmla="*/ 98 h 172"/>
                <a:gd name="T26" fmla="*/ 943 w 1244"/>
                <a:gd name="T27" fmla="*/ 102 h 172"/>
                <a:gd name="T28" fmla="*/ 973 w 1244"/>
                <a:gd name="T29" fmla="*/ 122 h 172"/>
                <a:gd name="T30" fmla="*/ 1086 w 1244"/>
                <a:gd name="T31" fmla="*/ 151 h 172"/>
                <a:gd name="T32" fmla="*/ 1242 w 1244"/>
                <a:gd name="T33" fmla="*/ 100 h 172"/>
                <a:gd name="T34" fmla="*/ 1238 w 1244"/>
                <a:gd name="T35" fmla="*/ 91 h 172"/>
                <a:gd name="T36" fmla="*/ 1030 w 1244"/>
                <a:gd name="T37" fmla="*/ 120 h 172"/>
                <a:gd name="T38" fmla="*/ 971 w 1244"/>
                <a:gd name="T39" fmla="*/ 92 h 172"/>
                <a:gd name="T40" fmla="*/ 923 w 1244"/>
                <a:gd name="T41" fmla="*/ 72 h 172"/>
                <a:gd name="T42" fmla="*/ 874 w 1244"/>
                <a:gd name="T43" fmla="*/ 82 h 172"/>
                <a:gd name="T44" fmla="*/ 802 w 1244"/>
                <a:gd name="T45" fmla="*/ 42 h 172"/>
                <a:gd name="T46" fmla="*/ 727 w 1244"/>
                <a:gd name="T47" fmla="*/ 0 h 172"/>
                <a:gd name="T48" fmla="*/ 671 w 1244"/>
                <a:gd name="T49" fmla="*/ 23 h 172"/>
                <a:gd name="T50" fmla="*/ 608 w 1244"/>
                <a:gd name="T51" fmla="*/ 46 h 172"/>
                <a:gd name="T52" fmla="*/ 555 w 1244"/>
                <a:gd name="T53" fmla="*/ 29 h 172"/>
                <a:gd name="T54" fmla="*/ 495 w 1244"/>
                <a:gd name="T55" fmla="*/ 47 h 172"/>
                <a:gd name="T56" fmla="*/ 449 w 1244"/>
                <a:gd name="T57" fmla="*/ 82 h 172"/>
                <a:gd name="T58" fmla="*/ 396 w 1244"/>
                <a:gd name="T59" fmla="*/ 83 h 172"/>
                <a:gd name="T60" fmla="*/ 367 w 1244"/>
                <a:gd name="T61" fmla="*/ 81 h 172"/>
                <a:gd name="T62" fmla="*/ 284 w 1244"/>
                <a:gd name="T63" fmla="*/ 115 h 172"/>
                <a:gd name="T64" fmla="*/ 195 w 1244"/>
                <a:gd name="T65" fmla="*/ 150 h 172"/>
                <a:gd name="T66" fmla="*/ 88 w 1244"/>
                <a:gd name="T67" fmla="*/ 104 h 172"/>
                <a:gd name="T68" fmla="*/ 0 w 1244"/>
                <a:gd name="T69" fmla="*/ 61 h 172"/>
                <a:gd name="T70" fmla="*/ 50 w 1244"/>
                <a:gd name="T71" fmla="*/ 109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244" h="172">
                  <a:moveTo>
                    <a:pt x="75" y="124"/>
                  </a:moveTo>
                  <a:cubicBezTo>
                    <a:pt x="112" y="148"/>
                    <a:pt x="150" y="172"/>
                    <a:pt x="196" y="172"/>
                  </a:cubicBezTo>
                  <a:cubicBezTo>
                    <a:pt x="198" y="172"/>
                    <a:pt x="201" y="172"/>
                    <a:pt x="204" y="172"/>
                  </a:cubicBezTo>
                  <a:cubicBezTo>
                    <a:pt x="236" y="170"/>
                    <a:pt x="259" y="152"/>
                    <a:pt x="282" y="135"/>
                  </a:cubicBezTo>
                  <a:cubicBezTo>
                    <a:pt x="288" y="131"/>
                    <a:pt x="293" y="127"/>
                    <a:pt x="299" y="123"/>
                  </a:cubicBezTo>
                  <a:cubicBezTo>
                    <a:pt x="317" y="111"/>
                    <a:pt x="332" y="105"/>
                    <a:pt x="348" y="103"/>
                  </a:cubicBezTo>
                  <a:cubicBezTo>
                    <a:pt x="352" y="102"/>
                    <a:pt x="355" y="102"/>
                    <a:pt x="359" y="102"/>
                  </a:cubicBezTo>
                  <a:cubicBezTo>
                    <a:pt x="369" y="102"/>
                    <a:pt x="379" y="103"/>
                    <a:pt x="389" y="105"/>
                  </a:cubicBezTo>
                  <a:cubicBezTo>
                    <a:pt x="395" y="106"/>
                    <a:pt x="401" y="107"/>
                    <a:pt x="407" y="107"/>
                  </a:cubicBezTo>
                  <a:cubicBezTo>
                    <a:pt x="430" y="109"/>
                    <a:pt x="449" y="104"/>
                    <a:pt x="468" y="91"/>
                  </a:cubicBezTo>
                  <a:cubicBezTo>
                    <a:pt x="474" y="86"/>
                    <a:pt x="480" y="81"/>
                    <a:pt x="485" y="76"/>
                  </a:cubicBezTo>
                  <a:cubicBezTo>
                    <a:pt x="494" y="68"/>
                    <a:pt x="501" y="61"/>
                    <a:pt x="511" y="56"/>
                  </a:cubicBezTo>
                  <a:cubicBezTo>
                    <a:pt x="518" y="52"/>
                    <a:pt x="526" y="50"/>
                    <a:pt x="535" y="50"/>
                  </a:cubicBezTo>
                  <a:cubicBezTo>
                    <a:pt x="544" y="50"/>
                    <a:pt x="554" y="52"/>
                    <a:pt x="564" y="56"/>
                  </a:cubicBezTo>
                  <a:cubicBezTo>
                    <a:pt x="566" y="57"/>
                    <a:pt x="568" y="58"/>
                    <a:pt x="571" y="59"/>
                  </a:cubicBezTo>
                  <a:cubicBezTo>
                    <a:pt x="584" y="64"/>
                    <a:pt x="599" y="70"/>
                    <a:pt x="615" y="69"/>
                  </a:cubicBezTo>
                  <a:cubicBezTo>
                    <a:pt x="637" y="69"/>
                    <a:pt x="654" y="56"/>
                    <a:pt x="670" y="44"/>
                  </a:cubicBezTo>
                  <a:cubicBezTo>
                    <a:pt x="674" y="41"/>
                    <a:pt x="678" y="38"/>
                    <a:pt x="682" y="35"/>
                  </a:cubicBezTo>
                  <a:cubicBezTo>
                    <a:pt x="693" y="28"/>
                    <a:pt x="703" y="24"/>
                    <a:pt x="713" y="22"/>
                  </a:cubicBezTo>
                  <a:cubicBezTo>
                    <a:pt x="725" y="21"/>
                    <a:pt x="739" y="24"/>
                    <a:pt x="753" y="32"/>
                  </a:cubicBezTo>
                  <a:cubicBezTo>
                    <a:pt x="767" y="40"/>
                    <a:pt x="778" y="51"/>
                    <a:pt x="789" y="62"/>
                  </a:cubicBezTo>
                  <a:cubicBezTo>
                    <a:pt x="801" y="74"/>
                    <a:pt x="814" y="86"/>
                    <a:pt x="830" y="95"/>
                  </a:cubicBezTo>
                  <a:cubicBezTo>
                    <a:pt x="838" y="99"/>
                    <a:pt x="847" y="102"/>
                    <a:pt x="856" y="103"/>
                  </a:cubicBezTo>
                  <a:cubicBezTo>
                    <a:pt x="858" y="104"/>
                    <a:pt x="860" y="104"/>
                    <a:pt x="863" y="104"/>
                  </a:cubicBezTo>
                  <a:cubicBezTo>
                    <a:pt x="872" y="104"/>
                    <a:pt x="881" y="101"/>
                    <a:pt x="888" y="99"/>
                  </a:cubicBezTo>
                  <a:cubicBezTo>
                    <a:pt x="891" y="98"/>
                    <a:pt x="891" y="98"/>
                    <a:pt x="891" y="98"/>
                  </a:cubicBezTo>
                  <a:cubicBezTo>
                    <a:pt x="899" y="96"/>
                    <a:pt x="907" y="95"/>
                    <a:pt x="914" y="95"/>
                  </a:cubicBezTo>
                  <a:cubicBezTo>
                    <a:pt x="925" y="95"/>
                    <a:pt x="934" y="97"/>
                    <a:pt x="943" y="102"/>
                  </a:cubicBezTo>
                  <a:cubicBezTo>
                    <a:pt x="949" y="105"/>
                    <a:pt x="954" y="109"/>
                    <a:pt x="959" y="113"/>
                  </a:cubicBezTo>
                  <a:cubicBezTo>
                    <a:pt x="964" y="116"/>
                    <a:pt x="968" y="119"/>
                    <a:pt x="973" y="122"/>
                  </a:cubicBezTo>
                  <a:cubicBezTo>
                    <a:pt x="983" y="128"/>
                    <a:pt x="994" y="134"/>
                    <a:pt x="1008" y="138"/>
                  </a:cubicBezTo>
                  <a:cubicBezTo>
                    <a:pt x="1031" y="146"/>
                    <a:pt x="1057" y="151"/>
                    <a:pt x="1086" y="151"/>
                  </a:cubicBezTo>
                  <a:cubicBezTo>
                    <a:pt x="1087" y="151"/>
                    <a:pt x="1087" y="151"/>
                    <a:pt x="1087" y="151"/>
                  </a:cubicBezTo>
                  <a:cubicBezTo>
                    <a:pt x="1145" y="151"/>
                    <a:pt x="1201" y="132"/>
                    <a:pt x="1242" y="100"/>
                  </a:cubicBezTo>
                  <a:cubicBezTo>
                    <a:pt x="1243" y="100"/>
                    <a:pt x="1244" y="99"/>
                    <a:pt x="1244" y="98"/>
                  </a:cubicBezTo>
                  <a:cubicBezTo>
                    <a:pt x="1238" y="91"/>
                    <a:pt x="1238" y="91"/>
                    <a:pt x="1238" y="91"/>
                  </a:cubicBezTo>
                  <a:cubicBezTo>
                    <a:pt x="1214" y="105"/>
                    <a:pt x="1144" y="125"/>
                    <a:pt x="1080" y="125"/>
                  </a:cubicBezTo>
                  <a:cubicBezTo>
                    <a:pt x="1061" y="125"/>
                    <a:pt x="1044" y="123"/>
                    <a:pt x="1030" y="120"/>
                  </a:cubicBezTo>
                  <a:cubicBezTo>
                    <a:pt x="1013" y="116"/>
                    <a:pt x="998" y="109"/>
                    <a:pt x="984" y="101"/>
                  </a:cubicBezTo>
                  <a:cubicBezTo>
                    <a:pt x="979" y="98"/>
                    <a:pt x="975" y="95"/>
                    <a:pt x="971" y="92"/>
                  </a:cubicBezTo>
                  <a:cubicBezTo>
                    <a:pt x="960" y="85"/>
                    <a:pt x="950" y="77"/>
                    <a:pt x="936" y="74"/>
                  </a:cubicBezTo>
                  <a:cubicBezTo>
                    <a:pt x="932" y="73"/>
                    <a:pt x="928" y="72"/>
                    <a:pt x="923" y="72"/>
                  </a:cubicBezTo>
                  <a:cubicBezTo>
                    <a:pt x="913" y="72"/>
                    <a:pt x="903" y="75"/>
                    <a:pt x="893" y="77"/>
                  </a:cubicBezTo>
                  <a:cubicBezTo>
                    <a:pt x="887" y="79"/>
                    <a:pt x="880" y="81"/>
                    <a:pt x="874" y="82"/>
                  </a:cubicBezTo>
                  <a:cubicBezTo>
                    <a:pt x="860" y="83"/>
                    <a:pt x="845" y="78"/>
                    <a:pt x="828" y="65"/>
                  </a:cubicBezTo>
                  <a:cubicBezTo>
                    <a:pt x="819" y="59"/>
                    <a:pt x="810" y="50"/>
                    <a:pt x="802" y="42"/>
                  </a:cubicBezTo>
                  <a:cubicBezTo>
                    <a:pt x="787" y="27"/>
                    <a:pt x="771" y="11"/>
                    <a:pt x="747" y="3"/>
                  </a:cubicBezTo>
                  <a:cubicBezTo>
                    <a:pt x="741" y="1"/>
                    <a:pt x="734" y="0"/>
                    <a:pt x="727" y="0"/>
                  </a:cubicBezTo>
                  <a:cubicBezTo>
                    <a:pt x="706" y="0"/>
                    <a:pt x="688" y="11"/>
                    <a:pt x="672" y="23"/>
                  </a:cubicBezTo>
                  <a:cubicBezTo>
                    <a:pt x="671" y="23"/>
                    <a:pt x="671" y="23"/>
                    <a:pt x="671" y="23"/>
                  </a:cubicBezTo>
                  <a:cubicBezTo>
                    <a:pt x="655" y="35"/>
                    <a:pt x="638" y="47"/>
                    <a:pt x="618" y="47"/>
                  </a:cubicBezTo>
                  <a:cubicBezTo>
                    <a:pt x="615" y="47"/>
                    <a:pt x="611" y="47"/>
                    <a:pt x="608" y="46"/>
                  </a:cubicBezTo>
                  <a:cubicBezTo>
                    <a:pt x="599" y="44"/>
                    <a:pt x="591" y="41"/>
                    <a:pt x="582" y="38"/>
                  </a:cubicBezTo>
                  <a:cubicBezTo>
                    <a:pt x="574" y="34"/>
                    <a:pt x="565" y="31"/>
                    <a:pt x="555" y="29"/>
                  </a:cubicBezTo>
                  <a:cubicBezTo>
                    <a:pt x="551" y="28"/>
                    <a:pt x="547" y="28"/>
                    <a:pt x="543" y="28"/>
                  </a:cubicBezTo>
                  <a:cubicBezTo>
                    <a:pt x="527" y="28"/>
                    <a:pt x="510" y="34"/>
                    <a:pt x="495" y="47"/>
                  </a:cubicBezTo>
                  <a:cubicBezTo>
                    <a:pt x="491" y="50"/>
                    <a:pt x="487" y="54"/>
                    <a:pt x="483" y="57"/>
                  </a:cubicBezTo>
                  <a:cubicBezTo>
                    <a:pt x="473" y="67"/>
                    <a:pt x="463" y="76"/>
                    <a:pt x="449" y="82"/>
                  </a:cubicBezTo>
                  <a:cubicBezTo>
                    <a:pt x="442" y="84"/>
                    <a:pt x="434" y="86"/>
                    <a:pt x="425" y="86"/>
                  </a:cubicBezTo>
                  <a:cubicBezTo>
                    <a:pt x="416" y="86"/>
                    <a:pt x="406" y="84"/>
                    <a:pt x="396" y="83"/>
                  </a:cubicBezTo>
                  <a:cubicBezTo>
                    <a:pt x="394" y="83"/>
                    <a:pt x="394" y="83"/>
                    <a:pt x="394" y="83"/>
                  </a:cubicBezTo>
                  <a:cubicBezTo>
                    <a:pt x="383" y="81"/>
                    <a:pt x="375" y="81"/>
                    <a:pt x="367" y="81"/>
                  </a:cubicBezTo>
                  <a:cubicBezTo>
                    <a:pt x="354" y="81"/>
                    <a:pt x="342" y="82"/>
                    <a:pt x="331" y="86"/>
                  </a:cubicBezTo>
                  <a:cubicBezTo>
                    <a:pt x="313" y="93"/>
                    <a:pt x="297" y="104"/>
                    <a:pt x="284" y="115"/>
                  </a:cubicBezTo>
                  <a:cubicBezTo>
                    <a:pt x="257" y="134"/>
                    <a:pt x="233" y="150"/>
                    <a:pt x="201" y="150"/>
                  </a:cubicBezTo>
                  <a:cubicBezTo>
                    <a:pt x="199" y="150"/>
                    <a:pt x="197" y="150"/>
                    <a:pt x="195" y="150"/>
                  </a:cubicBezTo>
                  <a:cubicBezTo>
                    <a:pt x="168" y="149"/>
                    <a:pt x="142" y="136"/>
                    <a:pt x="121" y="124"/>
                  </a:cubicBezTo>
                  <a:cubicBezTo>
                    <a:pt x="110" y="118"/>
                    <a:pt x="99" y="111"/>
                    <a:pt x="88" y="104"/>
                  </a:cubicBezTo>
                  <a:cubicBezTo>
                    <a:pt x="67" y="90"/>
                    <a:pt x="45" y="76"/>
                    <a:pt x="20" y="67"/>
                  </a:cubicBezTo>
                  <a:cubicBezTo>
                    <a:pt x="13" y="64"/>
                    <a:pt x="6" y="62"/>
                    <a:pt x="0" y="61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18" y="90"/>
                    <a:pt x="35" y="100"/>
                    <a:pt x="50" y="109"/>
                  </a:cubicBezTo>
                  <a:cubicBezTo>
                    <a:pt x="58" y="113"/>
                    <a:pt x="66" y="119"/>
                    <a:pt x="75" y="124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7"/>
            <p:cNvSpPr>
              <a:spLocks/>
            </p:cNvSpPr>
            <p:nvPr/>
          </p:nvSpPr>
          <p:spPr bwMode="auto">
            <a:xfrm>
              <a:off x="1588" y="1673225"/>
              <a:ext cx="3770313" cy="419100"/>
            </a:xfrm>
            <a:custGeom>
              <a:avLst/>
              <a:gdLst>
                <a:gd name="T0" fmla="*/ 31 w 1188"/>
                <a:gd name="T1" fmla="*/ 98 h 132"/>
                <a:gd name="T2" fmla="*/ 73 w 1188"/>
                <a:gd name="T3" fmla="*/ 110 h 132"/>
                <a:gd name="T4" fmla="*/ 104 w 1188"/>
                <a:gd name="T5" fmla="*/ 121 h 132"/>
                <a:gd name="T6" fmla="*/ 231 w 1188"/>
                <a:gd name="T7" fmla="*/ 94 h 132"/>
                <a:gd name="T8" fmla="*/ 383 w 1188"/>
                <a:gd name="T9" fmla="*/ 36 h 132"/>
                <a:gd name="T10" fmla="*/ 493 w 1188"/>
                <a:gd name="T11" fmla="*/ 37 h 132"/>
                <a:gd name="T12" fmla="*/ 606 w 1188"/>
                <a:gd name="T13" fmla="*/ 49 h 132"/>
                <a:gd name="T14" fmla="*/ 656 w 1188"/>
                <a:gd name="T15" fmla="*/ 47 h 132"/>
                <a:gd name="T16" fmla="*/ 699 w 1188"/>
                <a:gd name="T17" fmla="*/ 32 h 132"/>
                <a:gd name="T18" fmla="*/ 743 w 1188"/>
                <a:gd name="T19" fmla="*/ 18 h 132"/>
                <a:gd name="T20" fmla="*/ 800 w 1188"/>
                <a:gd name="T21" fmla="*/ 18 h 132"/>
                <a:gd name="T22" fmla="*/ 890 w 1188"/>
                <a:gd name="T23" fmla="*/ 50 h 132"/>
                <a:gd name="T24" fmla="*/ 986 w 1188"/>
                <a:gd name="T25" fmla="*/ 86 h 132"/>
                <a:gd name="T26" fmla="*/ 1146 w 1188"/>
                <a:gd name="T27" fmla="*/ 73 h 132"/>
                <a:gd name="T28" fmla="*/ 979 w 1188"/>
                <a:gd name="T29" fmla="*/ 69 h 132"/>
                <a:gd name="T30" fmla="*/ 790 w 1188"/>
                <a:gd name="T31" fmla="*/ 3 h 132"/>
                <a:gd name="T32" fmla="*/ 694 w 1188"/>
                <a:gd name="T33" fmla="*/ 23 h 132"/>
                <a:gd name="T34" fmla="*/ 650 w 1188"/>
                <a:gd name="T35" fmla="*/ 36 h 132"/>
                <a:gd name="T36" fmla="*/ 598 w 1188"/>
                <a:gd name="T37" fmla="*/ 34 h 132"/>
                <a:gd name="T38" fmla="*/ 538 w 1188"/>
                <a:gd name="T39" fmla="*/ 28 h 132"/>
                <a:gd name="T40" fmla="*/ 482 w 1188"/>
                <a:gd name="T41" fmla="*/ 21 h 132"/>
                <a:gd name="T42" fmla="*/ 377 w 1188"/>
                <a:gd name="T43" fmla="*/ 25 h 132"/>
                <a:gd name="T44" fmla="*/ 229 w 1188"/>
                <a:gd name="T45" fmla="*/ 85 h 132"/>
                <a:gd name="T46" fmla="*/ 167 w 1188"/>
                <a:gd name="T47" fmla="*/ 109 h 132"/>
                <a:gd name="T48" fmla="*/ 101 w 1188"/>
                <a:gd name="T49" fmla="*/ 104 h 132"/>
                <a:gd name="T50" fmla="*/ 32 w 1188"/>
                <a:gd name="T51" fmla="*/ 84 h 132"/>
                <a:gd name="T52" fmla="*/ 0 w 1188"/>
                <a:gd name="T53" fmla="*/ 84 h 132"/>
                <a:gd name="T54" fmla="*/ 0 w 1188"/>
                <a:gd name="T55" fmla="*/ 95 h 132"/>
                <a:gd name="T56" fmla="*/ 31 w 1188"/>
                <a:gd name="T57" fmla="*/ 98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8" h="132">
                  <a:moveTo>
                    <a:pt x="31" y="98"/>
                  </a:moveTo>
                  <a:cubicBezTo>
                    <a:pt x="45" y="100"/>
                    <a:pt x="59" y="105"/>
                    <a:pt x="73" y="110"/>
                  </a:cubicBezTo>
                  <a:cubicBezTo>
                    <a:pt x="83" y="113"/>
                    <a:pt x="93" y="118"/>
                    <a:pt x="104" y="121"/>
                  </a:cubicBezTo>
                  <a:cubicBezTo>
                    <a:pt x="150" y="132"/>
                    <a:pt x="192" y="114"/>
                    <a:pt x="231" y="94"/>
                  </a:cubicBezTo>
                  <a:cubicBezTo>
                    <a:pt x="279" y="69"/>
                    <a:pt x="327" y="44"/>
                    <a:pt x="383" y="36"/>
                  </a:cubicBezTo>
                  <a:cubicBezTo>
                    <a:pt x="420" y="30"/>
                    <a:pt x="457" y="31"/>
                    <a:pt x="493" y="37"/>
                  </a:cubicBezTo>
                  <a:cubicBezTo>
                    <a:pt x="530" y="43"/>
                    <a:pt x="568" y="46"/>
                    <a:pt x="606" y="49"/>
                  </a:cubicBezTo>
                  <a:cubicBezTo>
                    <a:pt x="623" y="50"/>
                    <a:pt x="640" y="50"/>
                    <a:pt x="656" y="47"/>
                  </a:cubicBezTo>
                  <a:cubicBezTo>
                    <a:pt x="671" y="43"/>
                    <a:pt x="685" y="38"/>
                    <a:pt x="699" y="32"/>
                  </a:cubicBezTo>
                  <a:cubicBezTo>
                    <a:pt x="713" y="26"/>
                    <a:pt x="727" y="21"/>
                    <a:pt x="743" y="18"/>
                  </a:cubicBezTo>
                  <a:cubicBezTo>
                    <a:pt x="761" y="15"/>
                    <a:pt x="781" y="15"/>
                    <a:pt x="800" y="18"/>
                  </a:cubicBezTo>
                  <a:cubicBezTo>
                    <a:pt x="831" y="24"/>
                    <a:pt x="861" y="37"/>
                    <a:pt x="890" y="50"/>
                  </a:cubicBezTo>
                  <a:cubicBezTo>
                    <a:pt x="921" y="63"/>
                    <a:pt x="952" y="80"/>
                    <a:pt x="986" y="86"/>
                  </a:cubicBezTo>
                  <a:cubicBezTo>
                    <a:pt x="1070" y="101"/>
                    <a:pt x="1188" y="64"/>
                    <a:pt x="1146" y="73"/>
                  </a:cubicBezTo>
                  <a:cubicBezTo>
                    <a:pt x="1113" y="80"/>
                    <a:pt x="1011" y="79"/>
                    <a:pt x="979" y="69"/>
                  </a:cubicBezTo>
                  <a:cubicBezTo>
                    <a:pt x="915" y="50"/>
                    <a:pt x="858" y="9"/>
                    <a:pt x="790" y="3"/>
                  </a:cubicBezTo>
                  <a:cubicBezTo>
                    <a:pt x="755" y="0"/>
                    <a:pt x="725" y="11"/>
                    <a:pt x="694" y="23"/>
                  </a:cubicBezTo>
                  <a:cubicBezTo>
                    <a:pt x="680" y="29"/>
                    <a:pt x="665" y="34"/>
                    <a:pt x="650" y="36"/>
                  </a:cubicBezTo>
                  <a:cubicBezTo>
                    <a:pt x="633" y="38"/>
                    <a:pt x="615" y="36"/>
                    <a:pt x="598" y="34"/>
                  </a:cubicBezTo>
                  <a:cubicBezTo>
                    <a:pt x="578" y="33"/>
                    <a:pt x="558" y="31"/>
                    <a:pt x="538" y="28"/>
                  </a:cubicBezTo>
                  <a:cubicBezTo>
                    <a:pt x="519" y="26"/>
                    <a:pt x="501" y="23"/>
                    <a:pt x="482" y="21"/>
                  </a:cubicBezTo>
                  <a:cubicBezTo>
                    <a:pt x="447" y="17"/>
                    <a:pt x="412" y="18"/>
                    <a:pt x="377" y="25"/>
                  </a:cubicBezTo>
                  <a:cubicBezTo>
                    <a:pt x="322" y="35"/>
                    <a:pt x="276" y="61"/>
                    <a:pt x="229" y="85"/>
                  </a:cubicBezTo>
                  <a:cubicBezTo>
                    <a:pt x="209" y="95"/>
                    <a:pt x="189" y="104"/>
                    <a:pt x="167" y="109"/>
                  </a:cubicBezTo>
                  <a:cubicBezTo>
                    <a:pt x="145" y="113"/>
                    <a:pt x="122" y="111"/>
                    <a:pt x="101" y="104"/>
                  </a:cubicBezTo>
                  <a:cubicBezTo>
                    <a:pt x="78" y="97"/>
                    <a:pt x="57" y="86"/>
                    <a:pt x="32" y="84"/>
                  </a:cubicBezTo>
                  <a:cubicBezTo>
                    <a:pt x="20" y="83"/>
                    <a:pt x="10" y="83"/>
                    <a:pt x="0" y="84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10" y="95"/>
                    <a:pt x="21" y="96"/>
                    <a:pt x="31" y="98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8"/>
            <p:cNvSpPr>
              <a:spLocks noEditPoints="1"/>
            </p:cNvSpPr>
            <p:nvPr/>
          </p:nvSpPr>
          <p:spPr bwMode="auto">
            <a:xfrm>
              <a:off x="1588" y="1806575"/>
              <a:ext cx="3967163" cy="508000"/>
            </a:xfrm>
            <a:custGeom>
              <a:avLst/>
              <a:gdLst>
                <a:gd name="T0" fmla="*/ 105 w 1250"/>
                <a:gd name="T1" fmla="*/ 111 h 160"/>
                <a:gd name="T2" fmla="*/ 198 w 1250"/>
                <a:gd name="T3" fmla="*/ 133 h 160"/>
                <a:gd name="T4" fmla="*/ 337 w 1250"/>
                <a:gd name="T5" fmla="*/ 103 h 160"/>
                <a:gd name="T6" fmla="*/ 390 w 1250"/>
                <a:gd name="T7" fmla="*/ 68 h 160"/>
                <a:gd name="T8" fmla="*/ 457 w 1250"/>
                <a:gd name="T9" fmla="*/ 61 h 160"/>
                <a:gd name="T10" fmla="*/ 492 w 1250"/>
                <a:gd name="T11" fmla="*/ 47 h 160"/>
                <a:gd name="T12" fmla="*/ 530 w 1250"/>
                <a:gd name="T13" fmla="*/ 34 h 160"/>
                <a:gd name="T14" fmla="*/ 630 w 1250"/>
                <a:gd name="T15" fmla="*/ 55 h 160"/>
                <a:gd name="T16" fmla="*/ 695 w 1250"/>
                <a:gd name="T17" fmla="*/ 35 h 160"/>
                <a:gd name="T18" fmla="*/ 738 w 1250"/>
                <a:gd name="T19" fmla="*/ 19 h 160"/>
                <a:gd name="T20" fmla="*/ 788 w 1250"/>
                <a:gd name="T21" fmla="*/ 50 h 160"/>
                <a:gd name="T22" fmla="*/ 855 w 1250"/>
                <a:gd name="T23" fmla="*/ 89 h 160"/>
                <a:gd name="T24" fmla="*/ 916 w 1250"/>
                <a:gd name="T25" fmla="*/ 88 h 160"/>
                <a:gd name="T26" fmla="*/ 954 w 1250"/>
                <a:gd name="T27" fmla="*/ 85 h 160"/>
                <a:gd name="T28" fmla="*/ 1014 w 1250"/>
                <a:gd name="T29" fmla="*/ 114 h 160"/>
                <a:gd name="T30" fmla="*/ 1044 w 1250"/>
                <a:gd name="T31" fmla="*/ 142 h 160"/>
                <a:gd name="T32" fmla="*/ 1122 w 1250"/>
                <a:gd name="T33" fmla="*/ 160 h 160"/>
                <a:gd name="T34" fmla="*/ 1247 w 1250"/>
                <a:gd name="T35" fmla="*/ 100 h 160"/>
                <a:gd name="T36" fmla="*/ 1244 w 1250"/>
                <a:gd name="T37" fmla="*/ 91 h 160"/>
                <a:gd name="T38" fmla="*/ 1129 w 1250"/>
                <a:gd name="T39" fmla="*/ 141 h 160"/>
                <a:gd name="T40" fmla="*/ 1041 w 1250"/>
                <a:gd name="T41" fmla="*/ 113 h 160"/>
                <a:gd name="T42" fmla="*/ 1011 w 1250"/>
                <a:gd name="T43" fmla="*/ 82 h 160"/>
                <a:gd name="T44" fmla="*/ 918 w 1250"/>
                <a:gd name="T45" fmla="*/ 69 h 160"/>
                <a:gd name="T46" fmla="*/ 883 w 1250"/>
                <a:gd name="T47" fmla="*/ 72 h 160"/>
                <a:gd name="T48" fmla="*/ 799 w 1250"/>
                <a:gd name="T49" fmla="*/ 33 h 160"/>
                <a:gd name="T50" fmla="*/ 744 w 1250"/>
                <a:gd name="T51" fmla="*/ 0 h 160"/>
                <a:gd name="T52" fmla="*/ 696 w 1250"/>
                <a:gd name="T53" fmla="*/ 18 h 160"/>
                <a:gd name="T54" fmla="*/ 636 w 1250"/>
                <a:gd name="T55" fmla="*/ 36 h 160"/>
                <a:gd name="T56" fmla="*/ 583 w 1250"/>
                <a:gd name="T57" fmla="*/ 25 h 160"/>
                <a:gd name="T58" fmla="*/ 508 w 1250"/>
                <a:gd name="T59" fmla="*/ 21 h 160"/>
                <a:gd name="T60" fmla="*/ 482 w 1250"/>
                <a:gd name="T61" fmla="*/ 36 h 160"/>
                <a:gd name="T62" fmla="*/ 417 w 1250"/>
                <a:gd name="T63" fmla="*/ 45 h 160"/>
                <a:gd name="T64" fmla="*/ 354 w 1250"/>
                <a:gd name="T65" fmla="*/ 74 h 160"/>
                <a:gd name="T66" fmla="*/ 227 w 1250"/>
                <a:gd name="T67" fmla="*/ 114 h 160"/>
                <a:gd name="T68" fmla="*/ 202 w 1250"/>
                <a:gd name="T69" fmla="*/ 107 h 160"/>
                <a:gd name="T70" fmla="*/ 273 w 1250"/>
                <a:gd name="T71" fmla="*/ 63 h 160"/>
                <a:gd name="T72" fmla="*/ 339 w 1250"/>
                <a:gd name="T73" fmla="*/ 29 h 160"/>
                <a:gd name="T74" fmla="*/ 280 w 1250"/>
                <a:gd name="T75" fmla="*/ 77 h 160"/>
                <a:gd name="T76" fmla="*/ 302 w 1250"/>
                <a:gd name="T77" fmla="*/ 93 h 160"/>
                <a:gd name="T78" fmla="*/ 353 w 1250"/>
                <a:gd name="T79" fmla="*/ 14 h 160"/>
                <a:gd name="T80" fmla="*/ 292 w 1250"/>
                <a:gd name="T81" fmla="*/ 32 h 160"/>
                <a:gd name="T82" fmla="*/ 246 w 1250"/>
                <a:gd name="T83" fmla="*/ 67 h 160"/>
                <a:gd name="T84" fmla="*/ 126 w 1250"/>
                <a:gd name="T85" fmla="*/ 95 h 160"/>
                <a:gd name="T86" fmla="*/ 30 w 1250"/>
                <a:gd name="T87" fmla="*/ 76 h 160"/>
                <a:gd name="T88" fmla="*/ 0 w 1250"/>
                <a:gd name="T89" fmla="*/ 95 h 160"/>
                <a:gd name="T90" fmla="*/ 56 w 1250"/>
                <a:gd name="T91" fmla="*/ 98 h 160"/>
                <a:gd name="T92" fmla="*/ 341 w 1250"/>
                <a:gd name="T93" fmla="*/ 30 h 160"/>
                <a:gd name="T94" fmla="*/ 310 w 1250"/>
                <a:gd name="T95" fmla="*/ 78 h 160"/>
                <a:gd name="T96" fmla="*/ 302 w 1250"/>
                <a:gd name="T97" fmla="*/ 72 h 160"/>
                <a:gd name="T98" fmla="*/ 340 w 1250"/>
                <a:gd name="T99" fmla="*/ 29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250" h="160">
                  <a:moveTo>
                    <a:pt x="56" y="98"/>
                  </a:moveTo>
                  <a:cubicBezTo>
                    <a:pt x="73" y="101"/>
                    <a:pt x="90" y="106"/>
                    <a:pt x="105" y="111"/>
                  </a:cubicBezTo>
                  <a:cubicBezTo>
                    <a:pt x="113" y="113"/>
                    <a:pt x="120" y="116"/>
                    <a:pt x="127" y="118"/>
                  </a:cubicBezTo>
                  <a:cubicBezTo>
                    <a:pt x="154" y="126"/>
                    <a:pt x="176" y="131"/>
                    <a:pt x="198" y="133"/>
                  </a:cubicBezTo>
                  <a:cubicBezTo>
                    <a:pt x="206" y="133"/>
                    <a:pt x="213" y="134"/>
                    <a:pt x="221" y="134"/>
                  </a:cubicBezTo>
                  <a:cubicBezTo>
                    <a:pt x="266" y="134"/>
                    <a:pt x="308" y="122"/>
                    <a:pt x="337" y="103"/>
                  </a:cubicBezTo>
                  <a:cubicBezTo>
                    <a:pt x="342" y="99"/>
                    <a:pt x="347" y="95"/>
                    <a:pt x="352" y="92"/>
                  </a:cubicBezTo>
                  <a:cubicBezTo>
                    <a:pt x="363" y="82"/>
                    <a:pt x="375" y="73"/>
                    <a:pt x="390" y="68"/>
                  </a:cubicBezTo>
                  <a:cubicBezTo>
                    <a:pt x="403" y="64"/>
                    <a:pt x="415" y="64"/>
                    <a:pt x="429" y="63"/>
                  </a:cubicBezTo>
                  <a:cubicBezTo>
                    <a:pt x="438" y="63"/>
                    <a:pt x="448" y="63"/>
                    <a:pt x="457" y="61"/>
                  </a:cubicBezTo>
                  <a:cubicBezTo>
                    <a:pt x="467" y="60"/>
                    <a:pt x="477" y="56"/>
                    <a:pt x="487" y="50"/>
                  </a:cubicBezTo>
                  <a:cubicBezTo>
                    <a:pt x="489" y="49"/>
                    <a:pt x="490" y="48"/>
                    <a:pt x="492" y="47"/>
                  </a:cubicBezTo>
                  <a:cubicBezTo>
                    <a:pt x="499" y="43"/>
                    <a:pt x="505" y="38"/>
                    <a:pt x="513" y="37"/>
                  </a:cubicBezTo>
                  <a:cubicBezTo>
                    <a:pt x="518" y="35"/>
                    <a:pt x="524" y="34"/>
                    <a:pt x="530" y="34"/>
                  </a:cubicBezTo>
                  <a:cubicBezTo>
                    <a:pt x="547" y="34"/>
                    <a:pt x="563" y="40"/>
                    <a:pt x="579" y="46"/>
                  </a:cubicBezTo>
                  <a:cubicBezTo>
                    <a:pt x="597" y="52"/>
                    <a:pt x="614" y="55"/>
                    <a:pt x="630" y="55"/>
                  </a:cubicBezTo>
                  <a:cubicBezTo>
                    <a:pt x="637" y="55"/>
                    <a:pt x="644" y="54"/>
                    <a:pt x="651" y="53"/>
                  </a:cubicBezTo>
                  <a:cubicBezTo>
                    <a:pt x="667" y="50"/>
                    <a:pt x="682" y="42"/>
                    <a:pt x="695" y="35"/>
                  </a:cubicBezTo>
                  <a:cubicBezTo>
                    <a:pt x="700" y="32"/>
                    <a:pt x="706" y="29"/>
                    <a:pt x="711" y="26"/>
                  </a:cubicBezTo>
                  <a:cubicBezTo>
                    <a:pt x="720" y="22"/>
                    <a:pt x="729" y="19"/>
                    <a:pt x="738" y="19"/>
                  </a:cubicBezTo>
                  <a:cubicBezTo>
                    <a:pt x="747" y="19"/>
                    <a:pt x="755" y="22"/>
                    <a:pt x="763" y="27"/>
                  </a:cubicBezTo>
                  <a:cubicBezTo>
                    <a:pt x="772" y="33"/>
                    <a:pt x="780" y="42"/>
                    <a:pt x="788" y="50"/>
                  </a:cubicBezTo>
                  <a:cubicBezTo>
                    <a:pt x="791" y="54"/>
                    <a:pt x="795" y="58"/>
                    <a:pt x="799" y="62"/>
                  </a:cubicBezTo>
                  <a:cubicBezTo>
                    <a:pt x="814" y="77"/>
                    <a:pt x="832" y="86"/>
                    <a:pt x="855" y="89"/>
                  </a:cubicBezTo>
                  <a:cubicBezTo>
                    <a:pt x="862" y="90"/>
                    <a:pt x="869" y="91"/>
                    <a:pt x="877" y="91"/>
                  </a:cubicBezTo>
                  <a:cubicBezTo>
                    <a:pt x="890" y="91"/>
                    <a:pt x="903" y="89"/>
                    <a:pt x="916" y="88"/>
                  </a:cubicBezTo>
                  <a:cubicBezTo>
                    <a:pt x="920" y="88"/>
                    <a:pt x="925" y="87"/>
                    <a:pt x="929" y="87"/>
                  </a:cubicBezTo>
                  <a:cubicBezTo>
                    <a:pt x="937" y="86"/>
                    <a:pt x="945" y="85"/>
                    <a:pt x="954" y="85"/>
                  </a:cubicBezTo>
                  <a:cubicBezTo>
                    <a:pt x="966" y="85"/>
                    <a:pt x="975" y="87"/>
                    <a:pt x="984" y="90"/>
                  </a:cubicBezTo>
                  <a:cubicBezTo>
                    <a:pt x="997" y="95"/>
                    <a:pt x="1006" y="104"/>
                    <a:pt x="1014" y="114"/>
                  </a:cubicBezTo>
                  <a:cubicBezTo>
                    <a:pt x="1015" y="115"/>
                    <a:pt x="1015" y="115"/>
                    <a:pt x="1015" y="115"/>
                  </a:cubicBezTo>
                  <a:cubicBezTo>
                    <a:pt x="1023" y="125"/>
                    <a:pt x="1032" y="135"/>
                    <a:pt x="1044" y="142"/>
                  </a:cubicBezTo>
                  <a:cubicBezTo>
                    <a:pt x="1054" y="148"/>
                    <a:pt x="1065" y="152"/>
                    <a:pt x="1080" y="156"/>
                  </a:cubicBezTo>
                  <a:cubicBezTo>
                    <a:pt x="1093" y="159"/>
                    <a:pt x="1107" y="160"/>
                    <a:pt x="1122" y="160"/>
                  </a:cubicBezTo>
                  <a:cubicBezTo>
                    <a:pt x="1174" y="160"/>
                    <a:pt x="1220" y="141"/>
                    <a:pt x="1243" y="107"/>
                  </a:cubicBezTo>
                  <a:cubicBezTo>
                    <a:pt x="1244" y="105"/>
                    <a:pt x="1246" y="103"/>
                    <a:pt x="1247" y="100"/>
                  </a:cubicBezTo>
                  <a:cubicBezTo>
                    <a:pt x="1247" y="98"/>
                    <a:pt x="1248" y="96"/>
                    <a:pt x="1250" y="94"/>
                  </a:cubicBezTo>
                  <a:cubicBezTo>
                    <a:pt x="1244" y="91"/>
                    <a:pt x="1244" y="91"/>
                    <a:pt x="1244" y="91"/>
                  </a:cubicBezTo>
                  <a:cubicBezTo>
                    <a:pt x="1244" y="91"/>
                    <a:pt x="1244" y="91"/>
                    <a:pt x="1244" y="91"/>
                  </a:cubicBezTo>
                  <a:cubicBezTo>
                    <a:pt x="1222" y="123"/>
                    <a:pt x="1179" y="141"/>
                    <a:pt x="1129" y="141"/>
                  </a:cubicBezTo>
                  <a:cubicBezTo>
                    <a:pt x="1110" y="141"/>
                    <a:pt x="1092" y="139"/>
                    <a:pt x="1076" y="134"/>
                  </a:cubicBezTo>
                  <a:cubicBezTo>
                    <a:pt x="1062" y="129"/>
                    <a:pt x="1051" y="123"/>
                    <a:pt x="1041" y="113"/>
                  </a:cubicBezTo>
                  <a:cubicBezTo>
                    <a:pt x="1036" y="109"/>
                    <a:pt x="1032" y="104"/>
                    <a:pt x="1028" y="100"/>
                  </a:cubicBezTo>
                  <a:cubicBezTo>
                    <a:pt x="1023" y="94"/>
                    <a:pt x="1017" y="88"/>
                    <a:pt x="1011" y="82"/>
                  </a:cubicBezTo>
                  <a:cubicBezTo>
                    <a:pt x="998" y="71"/>
                    <a:pt x="981" y="66"/>
                    <a:pt x="957" y="66"/>
                  </a:cubicBezTo>
                  <a:cubicBezTo>
                    <a:pt x="944" y="66"/>
                    <a:pt x="931" y="67"/>
                    <a:pt x="918" y="69"/>
                  </a:cubicBezTo>
                  <a:cubicBezTo>
                    <a:pt x="906" y="70"/>
                    <a:pt x="896" y="71"/>
                    <a:pt x="885" y="72"/>
                  </a:cubicBezTo>
                  <a:cubicBezTo>
                    <a:pt x="885" y="72"/>
                    <a:pt x="884" y="72"/>
                    <a:pt x="883" y="72"/>
                  </a:cubicBezTo>
                  <a:cubicBezTo>
                    <a:pt x="859" y="72"/>
                    <a:pt x="839" y="66"/>
                    <a:pt x="823" y="55"/>
                  </a:cubicBezTo>
                  <a:cubicBezTo>
                    <a:pt x="814" y="49"/>
                    <a:pt x="806" y="41"/>
                    <a:pt x="799" y="33"/>
                  </a:cubicBezTo>
                  <a:cubicBezTo>
                    <a:pt x="795" y="29"/>
                    <a:pt x="791" y="24"/>
                    <a:pt x="787" y="20"/>
                  </a:cubicBezTo>
                  <a:cubicBezTo>
                    <a:pt x="773" y="7"/>
                    <a:pt x="759" y="0"/>
                    <a:pt x="744" y="0"/>
                  </a:cubicBezTo>
                  <a:cubicBezTo>
                    <a:pt x="740" y="0"/>
                    <a:pt x="736" y="0"/>
                    <a:pt x="733" y="1"/>
                  </a:cubicBezTo>
                  <a:cubicBezTo>
                    <a:pt x="719" y="4"/>
                    <a:pt x="707" y="11"/>
                    <a:pt x="696" y="18"/>
                  </a:cubicBezTo>
                  <a:cubicBezTo>
                    <a:pt x="690" y="21"/>
                    <a:pt x="684" y="24"/>
                    <a:pt x="678" y="27"/>
                  </a:cubicBezTo>
                  <a:cubicBezTo>
                    <a:pt x="665" y="33"/>
                    <a:pt x="651" y="36"/>
                    <a:pt x="636" y="36"/>
                  </a:cubicBezTo>
                  <a:cubicBezTo>
                    <a:pt x="628" y="36"/>
                    <a:pt x="619" y="35"/>
                    <a:pt x="610" y="33"/>
                  </a:cubicBezTo>
                  <a:cubicBezTo>
                    <a:pt x="601" y="31"/>
                    <a:pt x="592" y="28"/>
                    <a:pt x="583" y="25"/>
                  </a:cubicBezTo>
                  <a:cubicBezTo>
                    <a:pt x="570" y="21"/>
                    <a:pt x="557" y="16"/>
                    <a:pt x="542" y="15"/>
                  </a:cubicBezTo>
                  <a:cubicBezTo>
                    <a:pt x="531" y="14"/>
                    <a:pt x="518" y="17"/>
                    <a:pt x="508" y="21"/>
                  </a:cubicBezTo>
                  <a:cubicBezTo>
                    <a:pt x="503" y="23"/>
                    <a:pt x="498" y="26"/>
                    <a:pt x="493" y="29"/>
                  </a:cubicBezTo>
                  <a:cubicBezTo>
                    <a:pt x="489" y="32"/>
                    <a:pt x="486" y="34"/>
                    <a:pt x="482" y="36"/>
                  </a:cubicBezTo>
                  <a:cubicBezTo>
                    <a:pt x="467" y="43"/>
                    <a:pt x="450" y="44"/>
                    <a:pt x="434" y="44"/>
                  </a:cubicBezTo>
                  <a:cubicBezTo>
                    <a:pt x="428" y="45"/>
                    <a:pt x="423" y="45"/>
                    <a:pt x="417" y="45"/>
                  </a:cubicBezTo>
                  <a:cubicBezTo>
                    <a:pt x="393" y="47"/>
                    <a:pt x="375" y="58"/>
                    <a:pt x="361" y="68"/>
                  </a:cubicBezTo>
                  <a:cubicBezTo>
                    <a:pt x="359" y="70"/>
                    <a:pt x="356" y="72"/>
                    <a:pt x="354" y="74"/>
                  </a:cubicBezTo>
                  <a:cubicBezTo>
                    <a:pt x="341" y="84"/>
                    <a:pt x="328" y="93"/>
                    <a:pt x="313" y="99"/>
                  </a:cubicBezTo>
                  <a:cubicBezTo>
                    <a:pt x="286" y="109"/>
                    <a:pt x="257" y="114"/>
                    <a:pt x="227" y="114"/>
                  </a:cubicBezTo>
                  <a:cubicBezTo>
                    <a:pt x="214" y="114"/>
                    <a:pt x="202" y="113"/>
                    <a:pt x="190" y="112"/>
                  </a:cubicBezTo>
                  <a:cubicBezTo>
                    <a:pt x="194" y="110"/>
                    <a:pt x="198" y="109"/>
                    <a:pt x="202" y="107"/>
                  </a:cubicBezTo>
                  <a:cubicBezTo>
                    <a:pt x="228" y="97"/>
                    <a:pt x="250" y="80"/>
                    <a:pt x="271" y="64"/>
                  </a:cubicBezTo>
                  <a:cubicBezTo>
                    <a:pt x="273" y="63"/>
                    <a:pt x="273" y="63"/>
                    <a:pt x="273" y="63"/>
                  </a:cubicBezTo>
                  <a:cubicBezTo>
                    <a:pt x="287" y="52"/>
                    <a:pt x="317" y="29"/>
                    <a:pt x="335" y="29"/>
                  </a:cubicBezTo>
                  <a:cubicBezTo>
                    <a:pt x="337" y="29"/>
                    <a:pt x="338" y="29"/>
                    <a:pt x="339" y="29"/>
                  </a:cubicBezTo>
                  <a:cubicBezTo>
                    <a:pt x="315" y="42"/>
                    <a:pt x="315" y="42"/>
                    <a:pt x="315" y="42"/>
                  </a:cubicBezTo>
                  <a:cubicBezTo>
                    <a:pt x="312" y="44"/>
                    <a:pt x="280" y="61"/>
                    <a:pt x="280" y="77"/>
                  </a:cubicBezTo>
                  <a:cubicBezTo>
                    <a:pt x="279" y="81"/>
                    <a:pt x="281" y="85"/>
                    <a:pt x="288" y="89"/>
                  </a:cubicBezTo>
                  <a:cubicBezTo>
                    <a:pt x="292" y="92"/>
                    <a:pt x="296" y="93"/>
                    <a:pt x="302" y="93"/>
                  </a:cubicBezTo>
                  <a:cubicBezTo>
                    <a:pt x="326" y="93"/>
                    <a:pt x="361" y="67"/>
                    <a:pt x="368" y="44"/>
                  </a:cubicBezTo>
                  <a:cubicBezTo>
                    <a:pt x="371" y="31"/>
                    <a:pt x="366" y="21"/>
                    <a:pt x="353" y="14"/>
                  </a:cubicBezTo>
                  <a:cubicBezTo>
                    <a:pt x="349" y="13"/>
                    <a:pt x="345" y="12"/>
                    <a:pt x="340" y="12"/>
                  </a:cubicBezTo>
                  <a:cubicBezTo>
                    <a:pt x="322" y="12"/>
                    <a:pt x="303" y="24"/>
                    <a:pt x="292" y="32"/>
                  </a:cubicBezTo>
                  <a:cubicBezTo>
                    <a:pt x="288" y="36"/>
                    <a:pt x="283" y="39"/>
                    <a:pt x="278" y="43"/>
                  </a:cubicBezTo>
                  <a:cubicBezTo>
                    <a:pt x="268" y="51"/>
                    <a:pt x="257" y="59"/>
                    <a:pt x="246" y="67"/>
                  </a:cubicBezTo>
                  <a:cubicBezTo>
                    <a:pt x="209" y="91"/>
                    <a:pt x="173" y="102"/>
                    <a:pt x="138" y="99"/>
                  </a:cubicBezTo>
                  <a:cubicBezTo>
                    <a:pt x="134" y="97"/>
                    <a:pt x="130" y="96"/>
                    <a:pt x="126" y="95"/>
                  </a:cubicBezTo>
                  <a:cubicBezTo>
                    <a:pt x="102" y="87"/>
                    <a:pt x="78" y="79"/>
                    <a:pt x="52" y="77"/>
                  </a:cubicBezTo>
                  <a:cubicBezTo>
                    <a:pt x="45" y="76"/>
                    <a:pt x="37" y="76"/>
                    <a:pt x="30" y="76"/>
                  </a:cubicBezTo>
                  <a:cubicBezTo>
                    <a:pt x="19" y="76"/>
                    <a:pt x="9" y="77"/>
                    <a:pt x="0" y="78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6" y="95"/>
                    <a:pt x="11" y="94"/>
                    <a:pt x="17" y="94"/>
                  </a:cubicBezTo>
                  <a:cubicBezTo>
                    <a:pt x="31" y="94"/>
                    <a:pt x="44" y="95"/>
                    <a:pt x="56" y="98"/>
                  </a:cubicBezTo>
                  <a:close/>
                  <a:moveTo>
                    <a:pt x="340" y="29"/>
                  </a:moveTo>
                  <a:cubicBezTo>
                    <a:pt x="340" y="30"/>
                    <a:pt x="341" y="30"/>
                    <a:pt x="341" y="30"/>
                  </a:cubicBezTo>
                  <a:cubicBezTo>
                    <a:pt x="342" y="30"/>
                    <a:pt x="348" y="32"/>
                    <a:pt x="345" y="41"/>
                  </a:cubicBezTo>
                  <a:cubicBezTo>
                    <a:pt x="342" y="56"/>
                    <a:pt x="321" y="78"/>
                    <a:pt x="310" y="78"/>
                  </a:cubicBezTo>
                  <a:cubicBezTo>
                    <a:pt x="309" y="78"/>
                    <a:pt x="308" y="77"/>
                    <a:pt x="308" y="77"/>
                  </a:cubicBezTo>
                  <a:cubicBezTo>
                    <a:pt x="304" y="76"/>
                    <a:pt x="302" y="74"/>
                    <a:pt x="302" y="72"/>
                  </a:cubicBezTo>
                  <a:cubicBezTo>
                    <a:pt x="300" y="65"/>
                    <a:pt x="312" y="53"/>
                    <a:pt x="319" y="46"/>
                  </a:cubicBezTo>
                  <a:lnTo>
                    <a:pt x="340" y="29"/>
                  </a:ln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9"/>
            <p:cNvSpPr>
              <a:spLocks/>
            </p:cNvSpPr>
            <p:nvPr/>
          </p:nvSpPr>
          <p:spPr bwMode="auto">
            <a:xfrm>
              <a:off x="2549526" y="1463675"/>
              <a:ext cx="704850" cy="295275"/>
            </a:xfrm>
            <a:custGeom>
              <a:avLst/>
              <a:gdLst>
                <a:gd name="T0" fmla="*/ 138 w 222"/>
                <a:gd name="T1" fmla="*/ 62 h 93"/>
                <a:gd name="T2" fmla="*/ 100 w 222"/>
                <a:gd name="T3" fmla="*/ 40 h 93"/>
                <a:gd name="T4" fmla="*/ 0 w 222"/>
                <a:gd name="T5" fmla="*/ 14 h 93"/>
                <a:gd name="T6" fmla="*/ 98 w 222"/>
                <a:gd name="T7" fmla="*/ 54 h 93"/>
                <a:gd name="T8" fmla="*/ 222 w 222"/>
                <a:gd name="T9" fmla="*/ 53 h 93"/>
                <a:gd name="T10" fmla="*/ 138 w 222"/>
                <a:gd name="T11" fmla="*/ 6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2" h="93">
                  <a:moveTo>
                    <a:pt x="138" y="62"/>
                  </a:moveTo>
                  <a:cubicBezTo>
                    <a:pt x="123" y="56"/>
                    <a:pt x="111" y="48"/>
                    <a:pt x="100" y="40"/>
                  </a:cubicBezTo>
                  <a:cubicBezTo>
                    <a:pt x="43" y="0"/>
                    <a:pt x="0" y="14"/>
                    <a:pt x="0" y="14"/>
                  </a:cubicBezTo>
                  <a:cubicBezTo>
                    <a:pt x="0" y="14"/>
                    <a:pt x="44" y="17"/>
                    <a:pt x="98" y="54"/>
                  </a:cubicBezTo>
                  <a:cubicBezTo>
                    <a:pt x="156" y="93"/>
                    <a:pt x="200" y="74"/>
                    <a:pt x="222" y="53"/>
                  </a:cubicBezTo>
                  <a:cubicBezTo>
                    <a:pt x="207" y="69"/>
                    <a:pt x="167" y="71"/>
                    <a:pt x="138" y="62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10"/>
            <p:cNvSpPr>
              <a:spLocks/>
            </p:cNvSpPr>
            <p:nvPr/>
          </p:nvSpPr>
          <p:spPr bwMode="auto">
            <a:xfrm>
              <a:off x="3225801" y="1990725"/>
              <a:ext cx="584200" cy="136525"/>
            </a:xfrm>
            <a:custGeom>
              <a:avLst/>
              <a:gdLst>
                <a:gd name="T0" fmla="*/ 88 w 184"/>
                <a:gd name="T1" fmla="*/ 22 h 43"/>
                <a:gd name="T2" fmla="*/ 18 w 184"/>
                <a:gd name="T3" fmla="*/ 9 h 43"/>
                <a:gd name="T4" fmla="*/ 0 w 184"/>
                <a:gd name="T5" fmla="*/ 2 h 43"/>
                <a:gd name="T6" fmla="*/ 14 w 184"/>
                <a:gd name="T7" fmla="*/ 14 h 43"/>
                <a:gd name="T8" fmla="*/ 89 w 184"/>
                <a:gd name="T9" fmla="*/ 43 h 43"/>
                <a:gd name="T10" fmla="*/ 172 w 184"/>
                <a:gd name="T11" fmla="*/ 11 h 43"/>
                <a:gd name="T12" fmla="*/ 184 w 184"/>
                <a:gd name="T13" fmla="*/ 0 h 43"/>
                <a:gd name="T14" fmla="*/ 168 w 184"/>
                <a:gd name="T15" fmla="*/ 6 h 43"/>
                <a:gd name="T16" fmla="*/ 88 w 184"/>
                <a:gd name="T17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4" h="43">
                  <a:moveTo>
                    <a:pt x="88" y="22"/>
                  </a:moveTo>
                  <a:cubicBezTo>
                    <a:pt x="47" y="22"/>
                    <a:pt x="19" y="10"/>
                    <a:pt x="18" y="9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4" y="14"/>
                    <a:pt x="14" y="14"/>
                    <a:pt x="14" y="14"/>
                  </a:cubicBezTo>
                  <a:cubicBezTo>
                    <a:pt x="37" y="34"/>
                    <a:pt x="62" y="43"/>
                    <a:pt x="89" y="43"/>
                  </a:cubicBezTo>
                  <a:cubicBezTo>
                    <a:pt x="136" y="43"/>
                    <a:pt x="171" y="12"/>
                    <a:pt x="172" y="11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68" y="6"/>
                    <a:pt x="168" y="6"/>
                    <a:pt x="168" y="6"/>
                  </a:cubicBezTo>
                  <a:cubicBezTo>
                    <a:pt x="143" y="17"/>
                    <a:pt x="116" y="22"/>
                    <a:pt x="88" y="22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11"/>
            <p:cNvSpPr>
              <a:spLocks/>
            </p:cNvSpPr>
            <p:nvPr/>
          </p:nvSpPr>
          <p:spPr bwMode="auto">
            <a:xfrm>
              <a:off x="1776413" y="1406525"/>
              <a:ext cx="1604963" cy="428625"/>
            </a:xfrm>
            <a:custGeom>
              <a:avLst/>
              <a:gdLst>
                <a:gd name="T0" fmla="*/ 362 w 506"/>
                <a:gd name="T1" fmla="*/ 99 h 135"/>
                <a:gd name="T2" fmla="*/ 239 w 506"/>
                <a:gd name="T3" fmla="*/ 41 h 135"/>
                <a:gd name="T4" fmla="*/ 78 w 506"/>
                <a:gd name="T5" fmla="*/ 4 h 135"/>
                <a:gd name="T6" fmla="*/ 0 w 506"/>
                <a:gd name="T7" fmla="*/ 38 h 135"/>
                <a:gd name="T8" fmla="*/ 84 w 506"/>
                <a:gd name="T9" fmla="*/ 21 h 135"/>
                <a:gd name="T10" fmla="*/ 160 w 506"/>
                <a:gd name="T11" fmla="*/ 31 h 135"/>
                <a:gd name="T12" fmla="*/ 230 w 506"/>
                <a:gd name="T13" fmla="*/ 56 h 135"/>
                <a:gd name="T14" fmla="*/ 353 w 506"/>
                <a:gd name="T15" fmla="*/ 113 h 135"/>
                <a:gd name="T16" fmla="*/ 425 w 506"/>
                <a:gd name="T17" fmla="*/ 131 h 135"/>
                <a:gd name="T18" fmla="*/ 506 w 506"/>
                <a:gd name="T19" fmla="*/ 111 h 135"/>
                <a:gd name="T20" fmla="*/ 362 w 506"/>
                <a:gd name="T21" fmla="*/ 9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6" h="135">
                  <a:moveTo>
                    <a:pt x="362" y="99"/>
                  </a:moveTo>
                  <a:cubicBezTo>
                    <a:pt x="319" y="83"/>
                    <a:pt x="281" y="59"/>
                    <a:pt x="239" y="41"/>
                  </a:cubicBezTo>
                  <a:cubicBezTo>
                    <a:pt x="194" y="22"/>
                    <a:pt x="129" y="0"/>
                    <a:pt x="78" y="4"/>
                  </a:cubicBezTo>
                  <a:cubicBezTo>
                    <a:pt x="33" y="7"/>
                    <a:pt x="7" y="28"/>
                    <a:pt x="0" y="38"/>
                  </a:cubicBezTo>
                  <a:cubicBezTo>
                    <a:pt x="24" y="23"/>
                    <a:pt x="68" y="20"/>
                    <a:pt x="84" y="21"/>
                  </a:cubicBezTo>
                  <a:cubicBezTo>
                    <a:pt x="110" y="21"/>
                    <a:pt x="134" y="24"/>
                    <a:pt x="160" y="31"/>
                  </a:cubicBezTo>
                  <a:cubicBezTo>
                    <a:pt x="184" y="37"/>
                    <a:pt x="208" y="46"/>
                    <a:pt x="230" y="56"/>
                  </a:cubicBezTo>
                  <a:cubicBezTo>
                    <a:pt x="273" y="73"/>
                    <a:pt x="310" y="97"/>
                    <a:pt x="353" y="113"/>
                  </a:cubicBezTo>
                  <a:cubicBezTo>
                    <a:pt x="376" y="122"/>
                    <a:pt x="400" y="128"/>
                    <a:pt x="425" y="131"/>
                  </a:cubicBezTo>
                  <a:cubicBezTo>
                    <a:pt x="472" y="135"/>
                    <a:pt x="499" y="114"/>
                    <a:pt x="506" y="111"/>
                  </a:cubicBezTo>
                  <a:cubicBezTo>
                    <a:pt x="454" y="132"/>
                    <a:pt x="384" y="108"/>
                    <a:pt x="362" y="99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12"/>
            <p:cNvSpPr>
              <a:spLocks/>
            </p:cNvSpPr>
            <p:nvPr/>
          </p:nvSpPr>
          <p:spPr bwMode="auto">
            <a:xfrm>
              <a:off x="3381376" y="1755775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13"/>
            <p:cNvSpPr>
              <a:spLocks/>
            </p:cNvSpPr>
            <p:nvPr/>
          </p:nvSpPr>
          <p:spPr bwMode="auto">
            <a:xfrm>
              <a:off x="255588" y="1847850"/>
              <a:ext cx="6350" cy="3175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1"/>
                    <a:pt x="2" y="1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14"/>
            <p:cNvSpPr>
              <a:spLocks/>
            </p:cNvSpPr>
            <p:nvPr/>
          </p:nvSpPr>
          <p:spPr bwMode="auto">
            <a:xfrm>
              <a:off x="261938" y="1558925"/>
              <a:ext cx="879475" cy="428625"/>
            </a:xfrm>
            <a:custGeom>
              <a:avLst/>
              <a:gdLst>
                <a:gd name="T0" fmla="*/ 176 w 277"/>
                <a:gd name="T1" fmla="*/ 49 h 135"/>
                <a:gd name="T2" fmla="*/ 0 w 277"/>
                <a:gd name="T3" fmla="*/ 92 h 135"/>
                <a:gd name="T4" fmla="*/ 46 w 277"/>
                <a:gd name="T5" fmla="*/ 106 h 135"/>
                <a:gd name="T6" fmla="*/ 277 w 277"/>
                <a:gd name="T7" fmla="*/ 27 h 135"/>
                <a:gd name="T8" fmla="*/ 176 w 277"/>
                <a:gd name="T9" fmla="*/ 49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7" h="135">
                  <a:moveTo>
                    <a:pt x="176" y="49"/>
                  </a:moveTo>
                  <a:cubicBezTo>
                    <a:pt x="94" y="115"/>
                    <a:pt x="15" y="96"/>
                    <a:pt x="0" y="9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154" y="135"/>
                    <a:pt x="197" y="21"/>
                    <a:pt x="277" y="27"/>
                  </a:cubicBezTo>
                  <a:cubicBezTo>
                    <a:pt x="277" y="27"/>
                    <a:pt x="236" y="0"/>
                    <a:pt x="176" y="49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15"/>
            <p:cNvSpPr>
              <a:spLocks/>
            </p:cNvSpPr>
            <p:nvPr/>
          </p:nvSpPr>
          <p:spPr bwMode="auto">
            <a:xfrm>
              <a:off x="39688" y="1590675"/>
              <a:ext cx="781050" cy="317500"/>
            </a:xfrm>
            <a:custGeom>
              <a:avLst/>
              <a:gdLst>
                <a:gd name="T0" fmla="*/ 138 w 246"/>
                <a:gd name="T1" fmla="*/ 33 h 100"/>
                <a:gd name="T2" fmla="*/ 1 w 246"/>
                <a:gd name="T3" fmla="*/ 65 h 100"/>
                <a:gd name="T4" fmla="*/ 124 w 246"/>
                <a:gd name="T5" fmla="*/ 59 h 100"/>
                <a:gd name="T6" fmla="*/ 246 w 246"/>
                <a:gd name="T7" fmla="*/ 43 h 100"/>
                <a:gd name="T8" fmla="*/ 138 w 246"/>
                <a:gd name="T9" fmla="*/ 33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6" h="100">
                  <a:moveTo>
                    <a:pt x="138" y="33"/>
                  </a:moveTo>
                  <a:cubicBezTo>
                    <a:pt x="100" y="58"/>
                    <a:pt x="47" y="73"/>
                    <a:pt x="1" y="65"/>
                  </a:cubicBezTo>
                  <a:cubicBezTo>
                    <a:pt x="0" y="65"/>
                    <a:pt x="48" y="100"/>
                    <a:pt x="124" y="59"/>
                  </a:cubicBezTo>
                  <a:cubicBezTo>
                    <a:pt x="152" y="44"/>
                    <a:pt x="177" y="16"/>
                    <a:pt x="246" y="43"/>
                  </a:cubicBezTo>
                  <a:cubicBezTo>
                    <a:pt x="245" y="42"/>
                    <a:pt x="188" y="0"/>
                    <a:pt x="138" y="33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16"/>
            <p:cNvSpPr>
              <a:spLocks/>
            </p:cNvSpPr>
            <p:nvPr/>
          </p:nvSpPr>
          <p:spPr bwMode="auto">
            <a:xfrm>
              <a:off x="1725613" y="1463675"/>
              <a:ext cx="966788" cy="330200"/>
            </a:xfrm>
            <a:custGeom>
              <a:avLst/>
              <a:gdLst>
                <a:gd name="T0" fmla="*/ 184 w 305"/>
                <a:gd name="T1" fmla="*/ 36 h 104"/>
                <a:gd name="T2" fmla="*/ 1 w 305"/>
                <a:gd name="T3" fmla="*/ 47 h 104"/>
                <a:gd name="T4" fmla="*/ 171 w 305"/>
                <a:gd name="T5" fmla="*/ 61 h 104"/>
                <a:gd name="T6" fmla="*/ 305 w 305"/>
                <a:gd name="T7" fmla="*/ 66 h 104"/>
                <a:gd name="T8" fmla="*/ 184 w 305"/>
                <a:gd name="T9" fmla="*/ 3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5" h="104">
                  <a:moveTo>
                    <a:pt x="184" y="36"/>
                  </a:moveTo>
                  <a:cubicBezTo>
                    <a:pt x="125" y="60"/>
                    <a:pt x="64" y="66"/>
                    <a:pt x="1" y="47"/>
                  </a:cubicBezTo>
                  <a:cubicBezTo>
                    <a:pt x="0" y="47"/>
                    <a:pt x="57" y="104"/>
                    <a:pt x="171" y="61"/>
                  </a:cubicBezTo>
                  <a:cubicBezTo>
                    <a:pt x="213" y="45"/>
                    <a:pt x="267" y="29"/>
                    <a:pt x="305" y="66"/>
                  </a:cubicBezTo>
                  <a:cubicBezTo>
                    <a:pt x="303" y="64"/>
                    <a:pt x="274" y="0"/>
                    <a:pt x="184" y="36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17"/>
            <p:cNvSpPr>
              <a:spLocks/>
            </p:cNvSpPr>
            <p:nvPr/>
          </p:nvSpPr>
          <p:spPr bwMode="auto">
            <a:xfrm>
              <a:off x="1588" y="1679575"/>
              <a:ext cx="9140825" cy="5178425"/>
            </a:xfrm>
            <a:custGeom>
              <a:avLst/>
              <a:gdLst>
                <a:gd name="T0" fmla="*/ 2880 w 2880"/>
                <a:gd name="T1" fmla="*/ 1631 h 1631"/>
                <a:gd name="T2" fmla="*/ 2880 w 2880"/>
                <a:gd name="T3" fmla="*/ 224 h 1631"/>
                <a:gd name="T4" fmla="*/ 2300 w 2880"/>
                <a:gd name="T5" fmla="*/ 75 h 1631"/>
                <a:gd name="T6" fmla="*/ 1767 w 2880"/>
                <a:gd name="T7" fmla="*/ 131 h 1631"/>
                <a:gd name="T8" fmla="*/ 1275 w 2880"/>
                <a:gd name="T9" fmla="*/ 124 h 1631"/>
                <a:gd name="T10" fmla="*/ 977 w 2880"/>
                <a:gd name="T11" fmla="*/ 270 h 1631"/>
                <a:gd name="T12" fmla="*/ 715 w 2880"/>
                <a:gd name="T13" fmla="*/ 230 h 1631"/>
                <a:gd name="T14" fmla="*/ 528 w 2880"/>
                <a:gd name="T15" fmla="*/ 251 h 1631"/>
                <a:gd name="T16" fmla="*/ 178 w 2880"/>
                <a:gd name="T17" fmla="*/ 271 h 1631"/>
                <a:gd name="T18" fmla="*/ 0 w 2880"/>
                <a:gd name="T19" fmla="*/ 240 h 1631"/>
                <a:gd name="T20" fmla="*/ 0 w 2880"/>
                <a:gd name="T21" fmla="*/ 1631 h 1631"/>
                <a:gd name="T22" fmla="*/ 2880 w 2880"/>
                <a:gd name="T23" fmla="*/ 1631 h 1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80" h="1631">
                  <a:moveTo>
                    <a:pt x="2880" y="1631"/>
                  </a:moveTo>
                  <a:cubicBezTo>
                    <a:pt x="2880" y="224"/>
                    <a:pt x="2880" y="224"/>
                    <a:pt x="2880" y="224"/>
                  </a:cubicBezTo>
                  <a:cubicBezTo>
                    <a:pt x="2665" y="272"/>
                    <a:pt x="2569" y="95"/>
                    <a:pt x="2300" y="75"/>
                  </a:cubicBezTo>
                  <a:cubicBezTo>
                    <a:pt x="2075" y="58"/>
                    <a:pt x="1980" y="215"/>
                    <a:pt x="1767" y="131"/>
                  </a:cubicBezTo>
                  <a:cubicBezTo>
                    <a:pt x="1591" y="62"/>
                    <a:pt x="1439" y="0"/>
                    <a:pt x="1275" y="124"/>
                  </a:cubicBezTo>
                  <a:cubicBezTo>
                    <a:pt x="1168" y="205"/>
                    <a:pt x="1097" y="270"/>
                    <a:pt x="977" y="270"/>
                  </a:cubicBezTo>
                  <a:cubicBezTo>
                    <a:pt x="862" y="269"/>
                    <a:pt x="830" y="233"/>
                    <a:pt x="715" y="230"/>
                  </a:cubicBezTo>
                  <a:cubicBezTo>
                    <a:pt x="645" y="229"/>
                    <a:pt x="604" y="286"/>
                    <a:pt x="528" y="251"/>
                  </a:cubicBezTo>
                  <a:cubicBezTo>
                    <a:pt x="360" y="175"/>
                    <a:pt x="351" y="228"/>
                    <a:pt x="178" y="271"/>
                  </a:cubicBezTo>
                  <a:cubicBezTo>
                    <a:pt x="106" y="289"/>
                    <a:pt x="46" y="269"/>
                    <a:pt x="0" y="240"/>
                  </a:cubicBezTo>
                  <a:cubicBezTo>
                    <a:pt x="0" y="1631"/>
                    <a:pt x="0" y="1631"/>
                    <a:pt x="0" y="1631"/>
                  </a:cubicBezTo>
                  <a:lnTo>
                    <a:pt x="2880" y="1631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AC7F4"/>
                </a:gs>
                <a:gs pos="100000">
                  <a:srgbClr val="5B92C9"/>
                </a:gs>
              </a:gsLst>
              <a:lin ang="66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18"/>
            <p:cNvSpPr>
              <a:spLocks/>
            </p:cNvSpPr>
            <p:nvPr/>
          </p:nvSpPr>
          <p:spPr bwMode="auto">
            <a:xfrm>
              <a:off x="166688" y="2460625"/>
              <a:ext cx="2497138" cy="558800"/>
            </a:xfrm>
            <a:custGeom>
              <a:avLst/>
              <a:gdLst>
                <a:gd name="T0" fmla="*/ 379 w 787"/>
                <a:gd name="T1" fmla="*/ 16 h 176"/>
                <a:gd name="T2" fmla="*/ 0 w 787"/>
                <a:gd name="T3" fmla="*/ 82 h 176"/>
                <a:gd name="T4" fmla="*/ 368 w 787"/>
                <a:gd name="T5" fmla="*/ 48 h 176"/>
                <a:gd name="T6" fmla="*/ 563 w 787"/>
                <a:gd name="T7" fmla="*/ 112 h 176"/>
                <a:gd name="T8" fmla="*/ 787 w 787"/>
                <a:gd name="T9" fmla="*/ 53 h 176"/>
                <a:gd name="T10" fmla="*/ 379 w 787"/>
                <a:gd name="T11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7" h="176">
                  <a:moveTo>
                    <a:pt x="379" y="16"/>
                  </a:moveTo>
                  <a:cubicBezTo>
                    <a:pt x="256" y="0"/>
                    <a:pt x="86" y="148"/>
                    <a:pt x="0" y="82"/>
                  </a:cubicBezTo>
                  <a:cubicBezTo>
                    <a:pt x="123" y="176"/>
                    <a:pt x="270" y="34"/>
                    <a:pt x="368" y="48"/>
                  </a:cubicBezTo>
                  <a:cubicBezTo>
                    <a:pt x="467" y="61"/>
                    <a:pt x="477" y="102"/>
                    <a:pt x="563" y="112"/>
                  </a:cubicBezTo>
                  <a:cubicBezTo>
                    <a:pt x="652" y="121"/>
                    <a:pt x="694" y="97"/>
                    <a:pt x="787" y="53"/>
                  </a:cubicBezTo>
                  <a:cubicBezTo>
                    <a:pt x="498" y="128"/>
                    <a:pt x="525" y="35"/>
                    <a:pt x="379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19"/>
            <p:cNvSpPr>
              <a:spLocks/>
            </p:cNvSpPr>
            <p:nvPr/>
          </p:nvSpPr>
          <p:spPr bwMode="auto">
            <a:xfrm>
              <a:off x="207963" y="1387475"/>
              <a:ext cx="396875" cy="365125"/>
            </a:xfrm>
            <a:custGeom>
              <a:avLst/>
              <a:gdLst>
                <a:gd name="T0" fmla="*/ 100 w 125"/>
                <a:gd name="T1" fmla="*/ 0 h 115"/>
                <a:gd name="T2" fmla="*/ 64 w 125"/>
                <a:gd name="T3" fmla="*/ 57 h 115"/>
                <a:gd name="T4" fmla="*/ 14 w 125"/>
                <a:gd name="T5" fmla="*/ 19 h 115"/>
                <a:gd name="T6" fmla="*/ 13 w 125"/>
                <a:gd name="T7" fmla="*/ 68 h 115"/>
                <a:gd name="T8" fmla="*/ 62 w 125"/>
                <a:gd name="T9" fmla="*/ 82 h 115"/>
                <a:gd name="T10" fmla="*/ 81 w 125"/>
                <a:gd name="T11" fmla="*/ 115 h 115"/>
                <a:gd name="T12" fmla="*/ 105 w 125"/>
                <a:gd name="T13" fmla="*/ 94 h 115"/>
                <a:gd name="T14" fmla="*/ 88 w 125"/>
                <a:gd name="T15" fmla="*/ 73 h 115"/>
                <a:gd name="T16" fmla="*/ 100 w 125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5" h="115">
                  <a:moveTo>
                    <a:pt x="100" y="0"/>
                  </a:moveTo>
                  <a:cubicBezTo>
                    <a:pt x="110" y="30"/>
                    <a:pt x="66" y="27"/>
                    <a:pt x="64" y="57"/>
                  </a:cubicBezTo>
                  <a:cubicBezTo>
                    <a:pt x="56" y="29"/>
                    <a:pt x="15" y="54"/>
                    <a:pt x="14" y="19"/>
                  </a:cubicBezTo>
                  <a:cubicBezTo>
                    <a:pt x="5" y="24"/>
                    <a:pt x="0" y="49"/>
                    <a:pt x="13" y="68"/>
                  </a:cubicBezTo>
                  <a:cubicBezTo>
                    <a:pt x="25" y="86"/>
                    <a:pt x="50" y="76"/>
                    <a:pt x="62" y="82"/>
                  </a:cubicBezTo>
                  <a:cubicBezTo>
                    <a:pt x="64" y="97"/>
                    <a:pt x="81" y="115"/>
                    <a:pt x="81" y="115"/>
                  </a:cubicBezTo>
                  <a:cubicBezTo>
                    <a:pt x="105" y="94"/>
                    <a:pt x="105" y="94"/>
                    <a:pt x="105" y="94"/>
                  </a:cubicBezTo>
                  <a:cubicBezTo>
                    <a:pt x="105" y="94"/>
                    <a:pt x="92" y="94"/>
                    <a:pt x="88" y="73"/>
                  </a:cubicBezTo>
                  <a:cubicBezTo>
                    <a:pt x="125" y="52"/>
                    <a:pt x="118" y="0"/>
                    <a:pt x="100" y="0"/>
                  </a:cubicBezTo>
                  <a:close/>
                </a:path>
              </a:pathLst>
            </a:custGeom>
            <a:solidFill>
              <a:srgbClr val="5896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20"/>
            <p:cNvSpPr>
              <a:spLocks/>
            </p:cNvSpPr>
            <p:nvPr/>
          </p:nvSpPr>
          <p:spPr bwMode="auto">
            <a:xfrm>
              <a:off x="614363" y="889000"/>
              <a:ext cx="1320800" cy="771525"/>
            </a:xfrm>
            <a:custGeom>
              <a:avLst/>
              <a:gdLst>
                <a:gd name="T0" fmla="*/ 357 w 416"/>
                <a:gd name="T1" fmla="*/ 19 h 243"/>
                <a:gd name="T2" fmla="*/ 205 w 416"/>
                <a:gd name="T3" fmla="*/ 7 h 243"/>
                <a:gd name="T4" fmla="*/ 42 w 416"/>
                <a:gd name="T5" fmla="*/ 47 h 243"/>
                <a:gd name="T6" fmla="*/ 26 w 416"/>
                <a:gd name="T7" fmla="*/ 170 h 243"/>
                <a:gd name="T8" fmla="*/ 36 w 416"/>
                <a:gd name="T9" fmla="*/ 243 h 243"/>
                <a:gd name="T10" fmla="*/ 58 w 416"/>
                <a:gd name="T11" fmla="*/ 236 h 243"/>
                <a:gd name="T12" fmla="*/ 132 w 416"/>
                <a:gd name="T13" fmla="*/ 243 h 243"/>
                <a:gd name="T14" fmla="*/ 213 w 416"/>
                <a:gd name="T15" fmla="*/ 230 h 243"/>
                <a:gd name="T16" fmla="*/ 284 w 416"/>
                <a:gd name="T17" fmla="*/ 234 h 243"/>
                <a:gd name="T18" fmla="*/ 406 w 416"/>
                <a:gd name="T19" fmla="*/ 220 h 243"/>
                <a:gd name="T20" fmla="*/ 357 w 416"/>
                <a:gd name="T21" fmla="*/ 19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6" h="243">
                  <a:moveTo>
                    <a:pt x="357" y="19"/>
                  </a:moveTo>
                  <a:cubicBezTo>
                    <a:pt x="330" y="9"/>
                    <a:pt x="267" y="0"/>
                    <a:pt x="205" y="7"/>
                  </a:cubicBezTo>
                  <a:cubicBezTo>
                    <a:pt x="135" y="14"/>
                    <a:pt x="64" y="30"/>
                    <a:pt x="42" y="47"/>
                  </a:cubicBezTo>
                  <a:cubicBezTo>
                    <a:pt x="0" y="80"/>
                    <a:pt x="26" y="170"/>
                    <a:pt x="26" y="170"/>
                  </a:cubicBezTo>
                  <a:cubicBezTo>
                    <a:pt x="36" y="243"/>
                    <a:pt x="36" y="243"/>
                    <a:pt x="36" y="243"/>
                  </a:cubicBezTo>
                  <a:cubicBezTo>
                    <a:pt x="58" y="236"/>
                    <a:pt x="58" y="236"/>
                    <a:pt x="58" y="236"/>
                  </a:cubicBezTo>
                  <a:cubicBezTo>
                    <a:pt x="132" y="243"/>
                    <a:pt x="132" y="243"/>
                    <a:pt x="132" y="243"/>
                  </a:cubicBezTo>
                  <a:cubicBezTo>
                    <a:pt x="213" y="230"/>
                    <a:pt x="213" y="230"/>
                    <a:pt x="213" y="230"/>
                  </a:cubicBezTo>
                  <a:cubicBezTo>
                    <a:pt x="284" y="234"/>
                    <a:pt x="284" y="234"/>
                    <a:pt x="284" y="234"/>
                  </a:cubicBezTo>
                  <a:cubicBezTo>
                    <a:pt x="406" y="220"/>
                    <a:pt x="406" y="220"/>
                    <a:pt x="406" y="220"/>
                  </a:cubicBezTo>
                  <a:cubicBezTo>
                    <a:pt x="406" y="220"/>
                    <a:pt x="416" y="41"/>
                    <a:pt x="357" y="19"/>
                  </a:cubicBezTo>
                  <a:close/>
                </a:path>
              </a:pathLst>
            </a:custGeom>
            <a:solidFill>
              <a:srgbClr val="5896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21"/>
            <p:cNvSpPr>
              <a:spLocks/>
            </p:cNvSpPr>
            <p:nvPr/>
          </p:nvSpPr>
          <p:spPr bwMode="auto">
            <a:xfrm>
              <a:off x="992188" y="603250"/>
              <a:ext cx="479425" cy="317500"/>
            </a:xfrm>
            <a:custGeom>
              <a:avLst/>
              <a:gdLst>
                <a:gd name="T0" fmla="*/ 6 w 151"/>
                <a:gd name="T1" fmla="*/ 44 h 100"/>
                <a:gd name="T2" fmla="*/ 15 w 151"/>
                <a:gd name="T3" fmla="*/ 68 h 100"/>
                <a:gd name="T4" fmla="*/ 27 w 151"/>
                <a:gd name="T5" fmla="*/ 42 h 100"/>
                <a:gd name="T6" fmla="*/ 36 w 151"/>
                <a:gd name="T7" fmla="*/ 60 h 100"/>
                <a:gd name="T8" fmla="*/ 51 w 151"/>
                <a:gd name="T9" fmla="*/ 37 h 100"/>
                <a:gd name="T10" fmla="*/ 59 w 151"/>
                <a:gd name="T11" fmla="*/ 60 h 100"/>
                <a:gd name="T12" fmla="*/ 73 w 151"/>
                <a:gd name="T13" fmla="*/ 43 h 100"/>
                <a:gd name="T14" fmla="*/ 79 w 151"/>
                <a:gd name="T15" fmla="*/ 100 h 100"/>
                <a:gd name="T16" fmla="*/ 92 w 151"/>
                <a:gd name="T17" fmla="*/ 99 h 100"/>
                <a:gd name="T18" fmla="*/ 91 w 151"/>
                <a:gd name="T19" fmla="*/ 49 h 100"/>
                <a:gd name="T20" fmla="*/ 112 w 151"/>
                <a:gd name="T21" fmla="*/ 69 h 100"/>
                <a:gd name="T22" fmla="*/ 123 w 151"/>
                <a:gd name="T23" fmla="*/ 40 h 100"/>
                <a:gd name="T24" fmla="*/ 134 w 151"/>
                <a:gd name="T25" fmla="*/ 65 h 100"/>
                <a:gd name="T26" fmla="*/ 149 w 151"/>
                <a:gd name="T27" fmla="*/ 50 h 100"/>
                <a:gd name="T28" fmla="*/ 6 w 151"/>
                <a:gd name="T29" fmla="*/ 44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1" h="100">
                  <a:moveTo>
                    <a:pt x="6" y="44"/>
                  </a:moveTo>
                  <a:cubicBezTo>
                    <a:pt x="0" y="58"/>
                    <a:pt x="7" y="70"/>
                    <a:pt x="15" y="68"/>
                  </a:cubicBezTo>
                  <a:cubicBezTo>
                    <a:pt x="23" y="66"/>
                    <a:pt x="16" y="43"/>
                    <a:pt x="27" y="42"/>
                  </a:cubicBezTo>
                  <a:cubicBezTo>
                    <a:pt x="34" y="42"/>
                    <a:pt x="25" y="61"/>
                    <a:pt x="36" y="60"/>
                  </a:cubicBezTo>
                  <a:cubicBezTo>
                    <a:pt x="47" y="60"/>
                    <a:pt x="42" y="38"/>
                    <a:pt x="51" y="37"/>
                  </a:cubicBezTo>
                  <a:cubicBezTo>
                    <a:pt x="59" y="37"/>
                    <a:pt x="48" y="57"/>
                    <a:pt x="59" y="60"/>
                  </a:cubicBezTo>
                  <a:cubicBezTo>
                    <a:pt x="70" y="64"/>
                    <a:pt x="66" y="45"/>
                    <a:pt x="73" y="43"/>
                  </a:cubicBezTo>
                  <a:cubicBezTo>
                    <a:pt x="80" y="42"/>
                    <a:pt x="79" y="100"/>
                    <a:pt x="79" y="100"/>
                  </a:cubicBezTo>
                  <a:cubicBezTo>
                    <a:pt x="92" y="99"/>
                    <a:pt x="92" y="99"/>
                    <a:pt x="92" y="99"/>
                  </a:cubicBezTo>
                  <a:cubicBezTo>
                    <a:pt x="92" y="99"/>
                    <a:pt x="82" y="55"/>
                    <a:pt x="91" y="49"/>
                  </a:cubicBezTo>
                  <a:cubicBezTo>
                    <a:pt x="105" y="40"/>
                    <a:pt x="100" y="69"/>
                    <a:pt x="112" y="69"/>
                  </a:cubicBezTo>
                  <a:cubicBezTo>
                    <a:pt x="126" y="69"/>
                    <a:pt x="115" y="41"/>
                    <a:pt x="123" y="40"/>
                  </a:cubicBezTo>
                  <a:cubicBezTo>
                    <a:pt x="134" y="38"/>
                    <a:pt x="127" y="60"/>
                    <a:pt x="134" y="65"/>
                  </a:cubicBezTo>
                  <a:cubicBezTo>
                    <a:pt x="144" y="70"/>
                    <a:pt x="151" y="62"/>
                    <a:pt x="149" y="50"/>
                  </a:cubicBezTo>
                  <a:cubicBezTo>
                    <a:pt x="140" y="0"/>
                    <a:pt x="18" y="10"/>
                    <a:pt x="6" y="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22"/>
            <p:cNvSpPr>
              <a:spLocks/>
            </p:cNvSpPr>
            <p:nvPr/>
          </p:nvSpPr>
          <p:spPr bwMode="auto">
            <a:xfrm>
              <a:off x="1646238" y="1362075"/>
              <a:ext cx="149225" cy="104775"/>
            </a:xfrm>
            <a:custGeom>
              <a:avLst/>
              <a:gdLst>
                <a:gd name="T0" fmla="*/ 23 w 47"/>
                <a:gd name="T1" fmla="*/ 3 h 33"/>
                <a:gd name="T2" fmla="*/ 13 w 47"/>
                <a:gd name="T3" fmla="*/ 33 h 33"/>
                <a:gd name="T4" fmla="*/ 23 w 47"/>
                <a:gd name="T5" fmla="*/ 9 h 33"/>
                <a:gd name="T6" fmla="*/ 42 w 47"/>
                <a:gd name="T7" fmla="*/ 31 h 33"/>
                <a:gd name="T8" fmla="*/ 23 w 47"/>
                <a:gd name="T9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33">
                  <a:moveTo>
                    <a:pt x="23" y="3"/>
                  </a:moveTo>
                  <a:cubicBezTo>
                    <a:pt x="0" y="6"/>
                    <a:pt x="7" y="28"/>
                    <a:pt x="13" y="33"/>
                  </a:cubicBezTo>
                  <a:cubicBezTo>
                    <a:pt x="12" y="19"/>
                    <a:pt x="12" y="11"/>
                    <a:pt x="23" y="9"/>
                  </a:cubicBezTo>
                  <a:cubicBezTo>
                    <a:pt x="36" y="7"/>
                    <a:pt x="41" y="18"/>
                    <a:pt x="42" y="31"/>
                  </a:cubicBezTo>
                  <a:cubicBezTo>
                    <a:pt x="45" y="22"/>
                    <a:pt x="47" y="0"/>
                    <a:pt x="23" y="3"/>
                  </a:cubicBezTo>
                  <a:close/>
                </a:path>
              </a:pathLst>
            </a:custGeom>
            <a:solidFill>
              <a:srgbClr val="3D7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23"/>
            <p:cNvSpPr>
              <a:spLocks/>
            </p:cNvSpPr>
            <p:nvPr/>
          </p:nvSpPr>
          <p:spPr bwMode="auto">
            <a:xfrm>
              <a:off x="649288" y="882650"/>
              <a:ext cx="1295400" cy="777875"/>
            </a:xfrm>
            <a:custGeom>
              <a:avLst/>
              <a:gdLst>
                <a:gd name="T0" fmla="*/ 306 w 408"/>
                <a:gd name="T1" fmla="*/ 6 h 245"/>
                <a:gd name="T2" fmla="*/ 65 w 408"/>
                <a:gd name="T3" fmla="*/ 27 h 245"/>
                <a:gd name="T4" fmla="*/ 2 w 408"/>
                <a:gd name="T5" fmla="*/ 105 h 245"/>
                <a:gd name="T6" fmla="*/ 20 w 408"/>
                <a:gd name="T7" fmla="*/ 245 h 245"/>
                <a:gd name="T8" fmla="*/ 36 w 408"/>
                <a:gd name="T9" fmla="*/ 240 h 245"/>
                <a:gd name="T10" fmla="*/ 17 w 408"/>
                <a:gd name="T11" fmla="*/ 89 h 245"/>
                <a:gd name="T12" fmla="*/ 88 w 408"/>
                <a:gd name="T13" fmla="*/ 35 h 245"/>
                <a:gd name="T14" fmla="*/ 326 w 408"/>
                <a:gd name="T15" fmla="*/ 20 h 245"/>
                <a:gd name="T16" fmla="*/ 387 w 408"/>
                <a:gd name="T17" fmla="*/ 116 h 245"/>
                <a:gd name="T18" fmla="*/ 385 w 408"/>
                <a:gd name="T19" fmla="*/ 220 h 245"/>
                <a:gd name="T20" fmla="*/ 397 w 408"/>
                <a:gd name="T21" fmla="*/ 221 h 245"/>
                <a:gd name="T22" fmla="*/ 382 w 408"/>
                <a:gd name="T23" fmla="*/ 50 h 245"/>
                <a:gd name="T24" fmla="*/ 306 w 408"/>
                <a:gd name="T25" fmla="*/ 6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8" h="245">
                  <a:moveTo>
                    <a:pt x="306" y="6"/>
                  </a:moveTo>
                  <a:cubicBezTo>
                    <a:pt x="306" y="6"/>
                    <a:pt x="129" y="6"/>
                    <a:pt x="65" y="27"/>
                  </a:cubicBezTo>
                  <a:cubicBezTo>
                    <a:pt x="0" y="49"/>
                    <a:pt x="1" y="97"/>
                    <a:pt x="2" y="105"/>
                  </a:cubicBezTo>
                  <a:cubicBezTo>
                    <a:pt x="3" y="113"/>
                    <a:pt x="20" y="245"/>
                    <a:pt x="20" y="245"/>
                  </a:cubicBezTo>
                  <a:cubicBezTo>
                    <a:pt x="36" y="240"/>
                    <a:pt x="36" y="240"/>
                    <a:pt x="36" y="240"/>
                  </a:cubicBezTo>
                  <a:cubicBezTo>
                    <a:pt x="36" y="240"/>
                    <a:pt x="12" y="114"/>
                    <a:pt x="17" y="89"/>
                  </a:cubicBezTo>
                  <a:cubicBezTo>
                    <a:pt x="22" y="64"/>
                    <a:pt x="36" y="45"/>
                    <a:pt x="88" y="35"/>
                  </a:cubicBezTo>
                  <a:cubicBezTo>
                    <a:pt x="139" y="25"/>
                    <a:pt x="278" y="13"/>
                    <a:pt x="326" y="20"/>
                  </a:cubicBezTo>
                  <a:cubicBezTo>
                    <a:pt x="373" y="27"/>
                    <a:pt x="386" y="86"/>
                    <a:pt x="387" y="116"/>
                  </a:cubicBezTo>
                  <a:cubicBezTo>
                    <a:pt x="389" y="147"/>
                    <a:pt x="385" y="220"/>
                    <a:pt x="385" y="220"/>
                  </a:cubicBezTo>
                  <a:cubicBezTo>
                    <a:pt x="397" y="221"/>
                    <a:pt x="397" y="221"/>
                    <a:pt x="397" y="221"/>
                  </a:cubicBezTo>
                  <a:cubicBezTo>
                    <a:pt x="397" y="221"/>
                    <a:pt x="408" y="100"/>
                    <a:pt x="382" y="50"/>
                  </a:cubicBezTo>
                  <a:cubicBezTo>
                    <a:pt x="356" y="0"/>
                    <a:pt x="306" y="6"/>
                    <a:pt x="306" y="6"/>
                  </a:cubicBezTo>
                  <a:close/>
                </a:path>
              </a:pathLst>
            </a:custGeom>
            <a:solidFill>
              <a:srgbClr val="3D7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24"/>
            <p:cNvSpPr>
              <a:spLocks/>
            </p:cNvSpPr>
            <p:nvPr/>
          </p:nvSpPr>
          <p:spPr bwMode="auto">
            <a:xfrm>
              <a:off x="1576388" y="1552575"/>
              <a:ext cx="101600" cy="63500"/>
            </a:xfrm>
            <a:custGeom>
              <a:avLst/>
              <a:gdLst>
                <a:gd name="T0" fmla="*/ 0 w 32"/>
                <a:gd name="T1" fmla="*/ 0 h 20"/>
                <a:gd name="T2" fmla="*/ 18 w 32"/>
                <a:gd name="T3" fmla="*/ 20 h 20"/>
                <a:gd name="T4" fmla="*/ 32 w 32"/>
                <a:gd name="T5" fmla="*/ 18 h 20"/>
                <a:gd name="T6" fmla="*/ 0 w 32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20">
                  <a:moveTo>
                    <a:pt x="0" y="0"/>
                  </a:moveTo>
                  <a:cubicBezTo>
                    <a:pt x="2" y="16"/>
                    <a:pt x="18" y="20"/>
                    <a:pt x="18" y="20"/>
                  </a:cubicBezTo>
                  <a:cubicBezTo>
                    <a:pt x="32" y="18"/>
                    <a:pt x="32" y="18"/>
                    <a:pt x="32" y="18"/>
                  </a:cubicBezTo>
                  <a:cubicBezTo>
                    <a:pt x="32" y="18"/>
                    <a:pt x="14" y="17"/>
                    <a:pt x="0" y="0"/>
                  </a:cubicBezTo>
                  <a:close/>
                </a:path>
              </a:pathLst>
            </a:custGeom>
            <a:solidFill>
              <a:srgbClr val="3D7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25"/>
            <p:cNvSpPr>
              <a:spLocks/>
            </p:cNvSpPr>
            <p:nvPr/>
          </p:nvSpPr>
          <p:spPr bwMode="auto">
            <a:xfrm>
              <a:off x="639763" y="1457325"/>
              <a:ext cx="1470025" cy="301625"/>
            </a:xfrm>
            <a:custGeom>
              <a:avLst/>
              <a:gdLst>
                <a:gd name="T0" fmla="*/ 283 w 463"/>
                <a:gd name="T1" fmla="*/ 52 h 95"/>
                <a:gd name="T2" fmla="*/ 156 w 463"/>
                <a:gd name="T3" fmla="*/ 53 h 95"/>
                <a:gd name="T4" fmla="*/ 29 w 463"/>
                <a:gd name="T5" fmla="*/ 56 h 95"/>
                <a:gd name="T6" fmla="*/ 0 w 463"/>
                <a:gd name="T7" fmla="*/ 78 h 95"/>
                <a:gd name="T8" fmla="*/ 158 w 463"/>
                <a:gd name="T9" fmla="*/ 68 h 95"/>
                <a:gd name="T10" fmla="*/ 318 w 463"/>
                <a:gd name="T11" fmla="*/ 64 h 95"/>
                <a:gd name="T12" fmla="*/ 463 w 463"/>
                <a:gd name="T13" fmla="*/ 55 h 95"/>
                <a:gd name="T14" fmla="*/ 283 w 463"/>
                <a:gd name="T15" fmla="*/ 5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3" h="95">
                  <a:moveTo>
                    <a:pt x="283" y="52"/>
                  </a:moveTo>
                  <a:cubicBezTo>
                    <a:pt x="236" y="48"/>
                    <a:pt x="202" y="24"/>
                    <a:pt x="156" y="53"/>
                  </a:cubicBezTo>
                  <a:cubicBezTo>
                    <a:pt x="113" y="80"/>
                    <a:pt x="61" y="45"/>
                    <a:pt x="29" y="56"/>
                  </a:cubicBezTo>
                  <a:cubicBezTo>
                    <a:pt x="9" y="63"/>
                    <a:pt x="0" y="78"/>
                    <a:pt x="0" y="78"/>
                  </a:cubicBezTo>
                  <a:cubicBezTo>
                    <a:pt x="52" y="48"/>
                    <a:pt x="109" y="95"/>
                    <a:pt x="158" y="68"/>
                  </a:cubicBezTo>
                  <a:cubicBezTo>
                    <a:pt x="224" y="31"/>
                    <a:pt x="233" y="78"/>
                    <a:pt x="318" y="64"/>
                  </a:cubicBezTo>
                  <a:cubicBezTo>
                    <a:pt x="385" y="52"/>
                    <a:pt x="438" y="29"/>
                    <a:pt x="463" y="55"/>
                  </a:cubicBezTo>
                  <a:cubicBezTo>
                    <a:pt x="410" y="0"/>
                    <a:pt x="337" y="57"/>
                    <a:pt x="283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26"/>
            <p:cNvSpPr>
              <a:spLocks/>
            </p:cNvSpPr>
            <p:nvPr/>
          </p:nvSpPr>
          <p:spPr bwMode="auto">
            <a:xfrm>
              <a:off x="1185863" y="1438275"/>
              <a:ext cx="187325" cy="282575"/>
            </a:xfrm>
            <a:custGeom>
              <a:avLst/>
              <a:gdLst>
                <a:gd name="T0" fmla="*/ 37 w 59"/>
                <a:gd name="T1" fmla="*/ 34 h 89"/>
                <a:gd name="T2" fmla="*/ 25 w 59"/>
                <a:gd name="T3" fmla="*/ 34 h 89"/>
                <a:gd name="T4" fmla="*/ 11 w 59"/>
                <a:gd name="T5" fmla="*/ 52 h 89"/>
                <a:gd name="T6" fmla="*/ 14 w 59"/>
                <a:gd name="T7" fmla="*/ 69 h 89"/>
                <a:gd name="T8" fmla="*/ 10 w 59"/>
                <a:gd name="T9" fmla="*/ 82 h 89"/>
                <a:gd name="T10" fmla="*/ 0 w 59"/>
                <a:gd name="T11" fmla="*/ 89 h 89"/>
                <a:gd name="T12" fmla="*/ 34 w 59"/>
                <a:gd name="T13" fmla="*/ 79 h 89"/>
                <a:gd name="T14" fmla="*/ 56 w 59"/>
                <a:gd name="T15" fmla="*/ 30 h 89"/>
                <a:gd name="T16" fmla="*/ 37 w 59"/>
                <a:gd name="T17" fmla="*/ 3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89">
                  <a:moveTo>
                    <a:pt x="37" y="34"/>
                  </a:moveTo>
                  <a:cubicBezTo>
                    <a:pt x="37" y="34"/>
                    <a:pt x="30" y="32"/>
                    <a:pt x="25" y="34"/>
                  </a:cubicBezTo>
                  <a:cubicBezTo>
                    <a:pt x="20" y="36"/>
                    <a:pt x="10" y="46"/>
                    <a:pt x="11" y="52"/>
                  </a:cubicBezTo>
                  <a:cubicBezTo>
                    <a:pt x="12" y="58"/>
                    <a:pt x="14" y="69"/>
                    <a:pt x="14" y="69"/>
                  </a:cubicBezTo>
                  <a:cubicBezTo>
                    <a:pt x="14" y="69"/>
                    <a:pt x="13" y="79"/>
                    <a:pt x="10" y="82"/>
                  </a:cubicBezTo>
                  <a:cubicBezTo>
                    <a:pt x="7" y="85"/>
                    <a:pt x="0" y="89"/>
                    <a:pt x="0" y="89"/>
                  </a:cubicBezTo>
                  <a:cubicBezTo>
                    <a:pt x="0" y="89"/>
                    <a:pt x="20" y="87"/>
                    <a:pt x="34" y="79"/>
                  </a:cubicBezTo>
                  <a:cubicBezTo>
                    <a:pt x="47" y="71"/>
                    <a:pt x="59" y="60"/>
                    <a:pt x="56" y="30"/>
                  </a:cubicBezTo>
                  <a:cubicBezTo>
                    <a:pt x="52" y="0"/>
                    <a:pt x="37" y="34"/>
                    <a:pt x="37" y="34"/>
                  </a:cubicBezTo>
                  <a:close/>
                </a:path>
              </a:pathLst>
            </a:custGeom>
            <a:solidFill>
              <a:srgbClr val="5896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27"/>
            <p:cNvSpPr>
              <a:spLocks/>
            </p:cNvSpPr>
            <p:nvPr/>
          </p:nvSpPr>
          <p:spPr bwMode="auto">
            <a:xfrm>
              <a:off x="1147763" y="1543050"/>
              <a:ext cx="247650" cy="196850"/>
            </a:xfrm>
            <a:custGeom>
              <a:avLst/>
              <a:gdLst>
                <a:gd name="T0" fmla="*/ 19 w 78"/>
                <a:gd name="T1" fmla="*/ 52 h 62"/>
                <a:gd name="T2" fmla="*/ 29 w 78"/>
                <a:gd name="T3" fmla="*/ 25 h 62"/>
                <a:gd name="T4" fmla="*/ 42 w 78"/>
                <a:gd name="T5" fmla="*/ 0 h 62"/>
                <a:gd name="T6" fmla="*/ 20 w 78"/>
                <a:gd name="T7" fmla="*/ 22 h 62"/>
                <a:gd name="T8" fmla="*/ 0 w 78"/>
                <a:gd name="T9" fmla="*/ 60 h 62"/>
                <a:gd name="T10" fmla="*/ 68 w 78"/>
                <a:gd name="T11" fmla="*/ 10 h 62"/>
                <a:gd name="T12" fmla="*/ 19 w 78"/>
                <a:gd name="T13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62">
                  <a:moveTo>
                    <a:pt x="19" y="52"/>
                  </a:moveTo>
                  <a:cubicBezTo>
                    <a:pt x="22" y="49"/>
                    <a:pt x="33" y="40"/>
                    <a:pt x="29" y="25"/>
                  </a:cubicBezTo>
                  <a:cubicBezTo>
                    <a:pt x="25" y="9"/>
                    <a:pt x="42" y="0"/>
                    <a:pt x="42" y="0"/>
                  </a:cubicBezTo>
                  <a:cubicBezTo>
                    <a:pt x="42" y="0"/>
                    <a:pt x="17" y="8"/>
                    <a:pt x="20" y="22"/>
                  </a:cubicBezTo>
                  <a:cubicBezTo>
                    <a:pt x="26" y="44"/>
                    <a:pt x="5" y="56"/>
                    <a:pt x="0" y="60"/>
                  </a:cubicBezTo>
                  <a:cubicBezTo>
                    <a:pt x="44" y="62"/>
                    <a:pt x="78" y="45"/>
                    <a:pt x="68" y="10"/>
                  </a:cubicBezTo>
                  <a:cubicBezTo>
                    <a:pt x="66" y="35"/>
                    <a:pt x="49" y="46"/>
                    <a:pt x="19" y="52"/>
                  </a:cubicBezTo>
                  <a:close/>
                </a:path>
              </a:pathLst>
            </a:custGeom>
            <a:solidFill>
              <a:srgbClr val="3D7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28"/>
            <p:cNvSpPr>
              <a:spLocks/>
            </p:cNvSpPr>
            <p:nvPr/>
          </p:nvSpPr>
          <p:spPr bwMode="auto">
            <a:xfrm>
              <a:off x="179388" y="1371600"/>
              <a:ext cx="428625" cy="387350"/>
            </a:xfrm>
            <a:custGeom>
              <a:avLst/>
              <a:gdLst>
                <a:gd name="T0" fmla="*/ 106 w 135"/>
                <a:gd name="T1" fmla="*/ 0 h 122"/>
                <a:gd name="T2" fmla="*/ 73 w 135"/>
                <a:gd name="T3" fmla="*/ 47 h 122"/>
                <a:gd name="T4" fmla="*/ 71 w 135"/>
                <a:gd name="T5" fmla="*/ 53 h 122"/>
                <a:gd name="T6" fmla="*/ 31 w 135"/>
                <a:gd name="T7" fmla="*/ 37 h 122"/>
                <a:gd name="T8" fmla="*/ 25 w 135"/>
                <a:gd name="T9" fmla="*/ 18 h 122"/>
                <a:gd name="T10" fmla="*/ 23 w 135"/>
                <a:gd name="T11" fmla="*/ 78 h 122"/>
                <a:gd name="T12" fmla="*/ 67 w 135"/>
                <a:gd name="T13" fmla="*/ 88 h 122"/>
                <a:gd name="T14" fmla="*/ 90 w 135"/>
                <a:gd name="T15" fmla="*/ 122 h 122"/>
                <a:gd name="T16" fmla="*/ 94 w 135"/>
                <a:gd name="T17" fmla="*/ 116 h 122"/>
                <a:gd name="T18" fmla="*/ 71 w 135"/>
                <a:gd name="T19" fmla="*/ 87 h 122"/>
                <a:gd name="T20" fmla="*/ 78 w 135"/>
                <a:gd name="T21" fmla="*/ 84 h 122"/>
                <a:gd name="T22" fmla="*/ 28 w 135"/>
                <a:gd name="T23" fmla="*/ 70 h 122"/>
                <a:gd name="T24" fmla="*/ 22 w 135"/>
                <a:gd name="T25" fmla="*/ 28 h 122"/>
                <a:gd name="T26" fmla="*/ 52 w 135"/>
                <a:gd name="T27" fmla="*/ 50 h 122"/>
                <a:gd name="T28" fmla="*/ 73 w 135"/>
                <a:gd name="T29" fmla="*/ 62 h 122"/>
                <a:gd name="T30" fmla="*/ 84 w 135"/>
                <a:gd name="T31" fmla="*/ 42 h 122"/>
                <a:gd name="T32" fmla="*/ 113 w 135"/>
                <a:gd name="T33" fmla="*/ 8 h 122"/>
                <a:gd name="T34" fmla="*/ 92 w 135"/>
                <a:gd name="T35" fmla="*/ 81 h 122"/>
                <a:gd name="T36" fmla="*/ 97 w 135"/>
                <a:gd name="T37" fmla="*/ 79 h 122"/>
                <a:gd name="T38" fmla="*/ 112 w 135"/>
                <a:gd name="T39" fmla="*/ 104 h 122"/>
                <a:gd name="T40" fmla="*/ 117 w 135"/>
                <a:gd name="T41" fmla="*/ 101 h 122"/>
                <a:gd name="T42" fmla="*/ 101 w 135"/>
                <a:gd name="T43" fmla="*/ 79 h 122"/>
                <a:gd name="T44" fmla="*/ 125 w 135"/>
                <a:gd name="T45" fmla="*/ 54 h 122"/>
                <a:gd name="T46" fmla="*/ 106 w 135"/>
                <a:gd name="T47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5" h="122">
                  <a:moveTo>
                    <a:pt x="106" y="0"/>
                  </a:moveTo>
                  <a:cubicBezTo>
                    <a:pt x="111" y="37"/>
                    <a:pt x="77" y="30"/>
                    <a:pt x="73" y="47"/>
                  </a:cubicBezTo>
                  <a:cubicBezTo>
                    <a:pt x="72" y="50"/>
                    <a:pt x="71" y="53"/>
                    <a:pt x="71" y="53"/>
                  </a:cubicBezTo>
                  <a:cubicBezTo>
                    <a:pt x="64" y="39"/>
                    <a:pt x="43" y="45"/>
                    <a:pt x="31" y="37"/>
                  </a:cubicBezTo>
                  <a:cubicBezTo>
                    <a:pt x="23" y="32"/>
                    <a:pt x="25" y="18"/>
                    <a:pt x="25" y="18"/>
                  </a:cubicBezTo>
                  <a:cubicBezTo>
                    <a:pt x="17" y="24"/>
                    <a:pt x="0" y="54"/>
                    <a:pt x="23" y="78"/>
                  </a:cubicBezTo>
                  <a:cubicBezTo>
                    <a:pt x="35" y="90"/>
                    <a:pt x="67" y="88"/>
                    <a:pt x="67" y="88"/>
                  </a:cubicBezTo>
                  <a:cubicBezTo>
                    <a:pt x="70" y="113"/>
                    <a:pt x="90" y="122"/>
                    <a:pt x="90" y="122"/>
                  </a:cubicBezTo>
                  <a:cubicBezTo>
                    <a:pt x="94" y="116"/>
                    <a:pt x="94" y="116"/>
                    <a:pt x="94" y="116"/>
                  </a:cubicBezTo>
                  <a:cubicBezTo>
                    <a:pt x="94" y="116"/>
                    <a:pt x="78" y="109"/>
                    <a:pt x="71" y="87"/>
                  </a:cubicBezTo>
                  <a:cubicBezTo>
                    <a:pt x="78" y="84"/>
                    <a:pt x="78" y="84"/>
                    <a:pt x="78" y="84"/>
                  </a:cubicBezTo>
                  <a:cubicBezTo>
                    <a:pt x="78" y="84"/>
                    <a:pt x="42" y="88"/>
                    <a:pt x="28" y="70"/>
                  </a:cubicBezTo>
                  <a:cubicBezTo>
                    <a:pt x="12" y="50"/>
                    <a:pt x="22" y="28"/>
                    <a:pt x="22" y="28"/>
                  </a:cubicBezTo>
                  <a:cubicBezTo>
                    <a:pt x="24" y="48"/>
                    <a:pt x="45" y="50"/>
                    <a:pt x="52" y="50"/>
                  </a:cubicBezTo>
                  <a:cubicBezTo>
                    <a:pt x="60" y="51"/>
                    <a:pt x="70" y="56"/>
                    <a:pt x="73" y="62"/>
                  </a:cubicBezTo>
                  <a:cubicBezTo>
                    <a:pt x="73" y="62"/>
                    <a:pt x="76" y="47"/>
                    <a:pt x="84" y="42"/>
                  </a:cubicBezTo>
                  <a:cubicBezTo>
                    <a:pt x="92" y="37"/>
                    <a:pt x="116" y="36"/>
                    <a:pt x="113" y="8"/>
                  </a:cubicBezTo>
                  <a:cubicBezTo>
                    <a:pt x="126" y="27"/>
                    <a:pt x="126" y="63"/>
                    <a:pt x="92" y="81"/>
                  </a:cubicBezTo>
                  <a:cubicBezTo>
                    <a:pt x="92" y="81"/>
                    <a:pt x="94" y="80"/>
                    <a:pt x="97" y="79"/>
                  </a:cubicBezTo>
                  <a:cubicBezTo>
                    <a:pt x="97" y="97"/>
                    <a:pt x="112" y="104"/>
                    <a:pt x="112" y="104"/>
                  </a:cubicBezTo>
                  <a:cubicBezTo>
                    <a:pt x="117" y="101"/>
                    <a:pt x="117" y="101"/>
                    <a:pt x="117" y="101"/>
                  </a:cubicBezTo>
                  <a:cubicBezTo>
                    <a:pt x="117" y="101"/>
                    <a:pt x="103" y="94"/>
                    <a:pt x="101" y="79"/>
                  </a:cubicBezTo>
                  <a:cubicBezTo>
                    <a:pt x="107" y="76"/>
                    <a:pt x="121" y="67"/>
                    <a:pt x="125" y="54"/>
                  </a:cubicBezTo>
                  <a:cubicBezTo>
                    <a:pt x="135" y="21"/>
                    <a:pt x="121" y="8"/>
                    <a:pt x="106" y="0"/>
                  </a:cubicBezTo>
                  <a:close/>
                </a:path>
              </a:pathLst>
            </a:custGeom>
            <a:solidFill>
              <a:srgbClr val="3D7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29"/>
            <p:cNvSpPr>
              <a:spLocks/>
            </p:cNvSpPr>
            <p:nvPr/>
          </p:nvSpPr>
          <p:spPr bwMode="auto">
            <a:xfrm>
              <a:off x="188913" y="1692275"/>
              <a:ext cx="314325" cy="142875"/>
            </a:xfrm>
            <a:custGeom>
              <a:avLst/>
              <a:gdLst>
                <a:gd name="T0" fmla="*/ 22 w 99"/>
                <a:gd name="T1" fmla="*/ 25 h 45"/>
                <a:gd name="T2" fmla="*/ 0 w 99"/>
                <a:gd name="T3" fmla="*/ 33 h 45"/>
                <a:gd name="T4" fmla="*/ 31 w 99"/>
                <a:gd name="T5" fmla="*/ 34 h 45"/>
                <a:gd name="T6" fmla="*/ 59 w 99"/>
                <a:gd name="T7" fmla="*/ 14 h 45"/>
                <a:gd name="T8" fmla="*/ 99 w 99"/>
                <a:gd name="T9" fmla="*/ 17 h 45"/>
                <a:gd name="T10" fmla="*/ 66 w 99"/>
                <a:gd name="T11" fmla="*/ 4 h 45"/>
                <a:gd name="T12" fmla="*/ 22 w 99"/>
                <a:gd name="T13" fmla="*/ 2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45">
                  <a:moveTo>
                    <a:pt x="22" y="25"/>
                  </a:moveTo>
                  <a:cubicBezTo>
                    <a:pt x="6" y="37"/>
                    <a:pt x="0" y="33"/>
                    <a:pt x="0" y="33"/>
                  </a:cubicBezTo>
                  <a:cubicBezTo>
                    <a:pt x="0" y="33"/>
                    <a:pt x="11" y="45"/>
                    <a:pt x="31" y="34"/>
                  </a:cubicBezTo>
                  <a:cubicBezTo>
                    <a:pt x="39" y="30"/>
                    <a:pt x="46" y="17"/>
                    <a:pt x="59" y="14"/>
                  </a:cubicBezTo>
                  <a:cubicBezTo>
                    <a:pt x="68" y="12"/>
                    <a:pt x="99" y="17"/>
                    <a:pt x="99" y="17"/>
                  </a:cubicBezTo>
                  <a:cubicBezTo>
                    <a:pt x="99" y="17"/>
                    <a:pt x="84" y="9"/>
                    <a:pt x="66" y="4"/>
                  </a:cubicBezTo>
                  <a:cubicBezTo>
                    <a:pt x="47" y="0"/>
                    <a:pt x="37" y="14"/>
                    <a:pt x="22" y="25"/>
                  </a:cubicBez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30"/>
            <p:cNvSpPr>
              <a:spLocks/>
            </p:cNvSpPr>
            <p:nvPr/>
          </p:nvSpPr>
          <p:spPr bwMode="auto">
            <a:xfrm>
              <a:off x="1588" y="1603375"/>
              <a:ext cx="9140825" cy="1152525"/>
            </a:xfrm>
            <a:custGeom>
              <a:avLst/>
              <a:gdLst>
                <a:gd name="T0" fmla="*/ 2841 w 2880"/>
                <a:gd name="T1" fmla="*/ 230 h 363"/>
                <a:gd name="T2" fmla="*/ 2201 w 2880"/>
                <a:gd name="T3" fmla="*/ 83 h 363"/>
                <a:gd name="T4" fmla="*/ 1700 w 2880"/>
                <a:gd name="T5" fmla="*/ 120 h 363"/>
                <a:gd name="T6" fmla="*/ 1113 w 2880"/>
                <a:gd name="T7" fmla="*/ 216 h 363"/>
                <a:gd name="T8" fmla="*/ 645 w 2880"/>
                <a:gd name="T9" fmla="*/ 235 h 363"/>
                <a:gd name="T10" fmla="*/ 283 w 2880"/>
                <a:gd name="T11" fmla="*/ 223 h 363"/>
                <a:gd name="T12" fmla="*/ 0 w 2880"/>
                <a:gd name="T13" fmla="*/ 255 h 363"/>
                <a:gd name="T14" fmla="*/ 0 w 2880"/>
                <a:gd name="T15" fmla="*/ 307 h 363"/>
                <a:gd name="T16" fmla="*/ 246 w 2880"/>
                <a:gd name="T17" fmla="*/ 300 h 363"/>
                <a:gd name="T18" fmla="*/ 521 w 2880"/>
                <a:gd name="T19" fmla="*/ 278 h 363"/>
                <a:gd name="T20" fmla="*/ 804 w 2880"/>
                <a:gd name="T21" fmla="*/ 278 h 363"/>
                <a:gd name="T22" fmla="*/ 1097 w 2880"/>
                <a:gd name="T23" fmla="*/ 283 h 363"/>
                <a:gd name="T24" fmla="*/ 1740 w 2880"/>
                <a:gd name="T25" fmla="*/ 174 h 363"/>
                <a:gd name="T26" fmla="*/ 2481 w 2880"/>
                <a:gd name="T27" fmla="*/ 166 h 363"/>
                <a:gd name="T28" fmla="*/ 2880 w 2880"/>
                <a:gd name="T29" fmla="*/ 261 h 363"/>
                <a:gd name="T30" fmla="*/ 2880 w 2880"/>
                <a:gd name="T31" fmla="*/ 217 h 363"/>
                <a:gd name="T32" fmla="*/ 2841 w 2880"/>
                <a:gd name="T33" fmla="*/ 23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880" h="363">
                  <a:moveTo>
                    <a:pt x="2841" y="230"/>
                  </a:moveTo>
                  <a:cubicBezTo>
                    <a:pt x="2695" y="279"/>
                    <a:pt x="2497" y="46"/>
                    <a:pt x="2201" y="83"/>
                  </a:cubicBezTo>
                  <a:cubicBezTo>
                    <a:pt x="2074" y="99"/>
                    <a:pt x="1932" y="224"/>
                    <a:pt x="1700" y="120"/>
                  </a:cubicBezTo>
                  <a:cubicBezTo>
                    <a:pt x="1631" y="90"/>
                    <a:pt x="1415" y="8"/>
                    <a:pt x="1113" y="216"/>
                  </a:cubicBezTo>
                  <a:cubicBezTo>
                    <a:pt x="947" y="331"/>
                    <a:pt x="823" y="179"/>
                    <a:pt x="645" y="235"/>
                  </a:cubicBezTo>
                  <a:cubicBezTo>
                    <a:pt x="536" y="269"/>
                    <a:pt x="440" y="146"/>
                    <a:pt x="283" y="223"/>
                  </a:cubicBezTo>
                  <a:cubicBezTo>
                    <a:pt x="143" y="292"/>
                    <a:pt x="61" y="285"/>
                    <a:pt x="0" y="255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86" y="363"/>
                    <a:pt x="185" y="333"/>
                    <a:pt x="246" y="300"/>
                  </a:cubicBezTo>
                  <a:cubicBezTo>
                    <a:pt x="412" y="211"/>
                    <a:pt x="472" y="258"/>
                    <a:pt x="521" y="278"/>
                  </a:cubicBezTo>
                  <a:cubicBezTo>
                    <a:pt x="671" y="336"/>
                    <a:pt x="710" y="240"/>
                    <a:pt x="804" y="278"/>
                  </a:cubicBezTo>
                  <a:cubicBezTo>
                    <a:pt x="919" y="324"/>
                    <a:pt x="994" y="329"/>
                    <a:pt x="1097" y="283"/>
                  </a:cubicBezTo>
                  <a:cubicBezTo>
                    <a:pt x="1228" y="224"/>
                    <a:pt x="1385" y="0"/>
                    <a:pt x="1740" y="174"/>
                  </a:cubicBezTo>
                  <a:cubicBezTo>
                    <a:pt x="2022" y="311"/>
                    <a:pt x="2183" y="14"/>
                    <a:pt x="2481" y="166"/>
                  </a:cubicBezTo>
                  <a:cubicBezTo>
                    <a:pt x="2695" y="274"/>
                    <a:pt x="2809" y="276"/>
                    <a:pt x="2880" y="261"/>
                  </a:cubicBezTo>
                  <a:cubicBezTo>
                    <a:pt x="2880" y="217"/>
                    <a:pt x="2880" y="217"/>
                    <a:pt x="2880" y="217"/>
                  </a:cubicBezTo>
                  <a:cubicBezTo>
                    <a:pt x="2868" y="221"/>
                    <a:pt x="2855" y="225"/>
                    <a:pt x="2841" y="2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31"/>
            <p:cNvSpPr>
              <a:spLocks/>
            </p:cNvSpPr>
            <p:nvPr/>
          </p:nvSpPr>
          <p:spPr bwMode="auto">
            <a:xfrm>
              <a:off x="2498726" y="2035175"/>
              <a:ext cx="193675" cy="231775"/>
            </a:xfrm>
            <a:custGeom>
              <a:avLst/>
              <a:gdLst>
                <a:gd name="T0" fmla="*/ 14 w 61"/>
                <a:gd name="T1" fmla="*/ 34 h 73"/>
                <a:gd name="T2" fmla="*/ 25 w 61"/>
                <a:gd name="T3" fmla="*/ 72 h 73"/>
                <a:gd name="T4" fmla="*/ 25 w 61"/>
                <a:gd name="T5" fmla="*/ 73 h 73"/>
                <a:gd name="T6" fmla="*/ 49 w 61"/>
                <a:gd name="T7" fmla="*/ 34 h 73"/>
                <a:gd name="T8" fmla="*/ 14 w 61"/>
                <a:gd name="T9" fmla="*/ 34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73">
                  <a:moveTo>
                    <a:pt x="14" y="34"/>
                  </a:moveTo>
                  <a:cubicBezTo>
                    <a:pt x="37" y="52"/>
                    <a:pt x="25" y="72"/>
                    <a:pt x="25" y="72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5" y="73"/>
                    <a:pt x="61" y="53"/>
                    <a:pt x="49" y="34"/>
                  </a:cubicBezTo>
                  <a:cubicBezTo>
                    <a:pt x="29" y="0"/>
                    <a:pt x="0" y="23"/>
                    <a:pt x="14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32"/>
            <p:cNvSpPr>
              <a:spLocks/>
            </p:cNvSpPr>
            <p:nvPr/>
          </p:nvSpPr>
          <p:spPr bwMode="auto">
            <a:xfrm>
              <a:off x="2673351" y="2101850"/>
              <a:ext cx="127000" cy="123825"/>
            </a:xfrm>
            <a:custGeom>
              <a:avLst/>
              <a:gdLst>
                <a:gd name="T0" fmla="*/ 27 w 40"/>
                <a:gd name="T1" fmla="*/ 6 h 39"/>
                <a:gd name="T2" fmla="*/ 11 w 40"/>
                <a:gd name="T3" fmla="*/ 39 h 39"/>
                <a:gd name="T4" fmla="*/ 21 w 40"/>
                <a:gd name="T5" fmla="*/ 24 h 39"/>
                <a:gd name="T6" fmla="*/ 27 w 40"/>
                <a:gd name="T7" fmla="*/ 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9">
                  <a:moveTo>
                    <a:pt x="27" y="6"/>
                  </a:moveTo>
                  <a:cubicBezTo>
                    <a:pt x="0" y="0"/>
                    <a:pt x="13" y="35"/>
                    <a:pt x="11" y="39"/>
                  </a:cubicBezTo>
                  <a:cubicBezTo>
                    <a:pt x="11" y="39"/>
                    <a:pt x="16" y="27"/>
                    <a:pt x="21" y="24"/>
                  </a:cubicBezTo>
                  <a:cubicBezTo>
                    <a:pt x="33" y="18"/>
                    <a:pt x="40" y="9"/>
                    <a:pt x="27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33"/>
            <p:cNvSpPr>
              <a:spLocks/>
            </p:cNvSpPr>
            <p:nvPr/>
          </p:nvSpPr>
          <p:spPr bwMode="auto">
            <a:xfrm>
              <a:off x="620713" y="2076450"/>
              <a:ext cx="190500" cy="180975"/>
            </a:xfrm>
            <a:custGeom>
              <a:avLst/>
              <a:gdLst>
                <a:gd name="T0" fmla="*/ 29 w 60"/>
                <a:gd name="T1" fmla="*/ 15 h 57"/>
                <a:gd name="T2" fmla="*/ 13 w 60"/>
                <a:gd name="T3" fmla="*/ 35 h 57"/>
                <a:gd name="T4" fmla="*/ 60 w 60"/>
                <a:gd name="T5" fmla="*/ 46 h 57"/>
                <a:gd name="T6" fmla="*/ 29 w 60"/>
                <a:gd name="T7" fmla="*/ 15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57">
                  <a:moveTo>
                    <a:pt x="29" y="15"/>
                  </a:moveTo>
                  <a:cubicBezTo>
                    <a:pt x="25" y="0"/>
                    <a:pt x="0" y="18"/>
                    <a:pt x="13" y="35"/>
                  </a:cubicBezTo>
                  <a:cubicBezTo>
                    <a:pt x="31" y="57"/>
                    <a:pt x="60" y="46"/>
                    <a:pt x="60" y="46"/>
                  </a:cubicBezTo>
                  <a:cubicBezTo>
                    <a:pt x="60" y="46"/>
                    <a:pt x="35" y="32"/>
                    <a:pt x="29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34"/>
            <p:cNvSpPr>
              <a:spLocks/>
            </p:cNvSpPr>
            <p:nvPr/>
          </p:nvSpPr>
          <p:spPr bwMode="auto">
            <a:xfrm>
              <a:off x="814388" y="2095500"/>
              <a:ext cx="120650" cy="127000"/>
            </a:xfrm>
            <a:custGeom>
              <a:avLst/>
              <a:gdLst>
                <a:gd name="T0" fmla="*/ 15 w 38"/>
                <a:gd name="T1" fmla="*/ 9 h 40"/>
                <a:gd name="T2" fmla="*/ 7 w 38"/>
                <a:gd name="T3" fmla="*/ 40 h 40"/>
                <a:gd name="T4" fmla="*/ 28 w 38"/>
                <a:gd name="T5" fmla="*/ 20 h 40"/>
                <a:gd name="T6" fmla="*/ 15 w 38"/>
                <a:gd name="T7" fmla="*/ 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40">
                  <a:moveTo>
                    <a:pt x="15" y="9"/>
                  </a:moveTo>
                  <a:cubicBezTo>
                    <a:pt x="0" y="20"/>
                    <a:pt x="7" y="40"/>
                    <a:pt x="7" y="40"/>
                  </a:cubicBezTo>
                  <a:cubicBezTo>
                    <a:pt x="7" y="40"/>
                    <a:pt x="17" y="23"/>
                    <a:pt x="28" y="20"/>
                  </a:cubicBezTo>
                  <a:cubicBezTo>
                    <a:pt x="38" y="17"/>
                    <a:pt x="26" y="0"/>
                    <a:pt x="15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35"/>
            <p:cNvSpPr>
              <a:spLocks/>
            </p:cNvSpPr>
            <p:nvPr/>
          </p:nvSpPr>
          <p:spPr bwMode="auto">
            <a:xfrm>
              <a:off x="3952876" y="1727200"/>
              <a:ext cx="206375" cy="177800"/>
            </a:xfrm>
            <a:custGeom>
              <a:avLst/>
              <a:gdLst>
                <a:gd name="T0" fmla="*/ 22 w 65"/>
                <a:gd name="T1" fmla="*/ 14 h 56"/>
                <a:gd name="T2" fmla="*/ 0 w 65"/>
                <a:gd name="T3" fmla="*/ 56 h 56"/>
                <a:gd name="T4" fmla="*/ 22 w 65"/>
                <a:gd name="T5" fmla="*/ 14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5" h="56">
                  <a:moveTo>
                    <a:pt x="22" y="14"/>
                  </a:moveTo>
                  <a:cubicBezTo>
                    <a:pt x="15" y="28"/>
                    <a:pt x="0" y="56"/>
                    <a:pt x="0" y="56"/>
                  </a:cubicBezTo>
                  <a:cubicBezTo>
                    <a:pt x="65" y="25"/>
                    <a:pt x="28" y="0"/>
                    <a:pt x="22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28600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9AC7F4"/>
                </a:solidFill>
                <a:latin typeface="+mn-lt"/>
                <a:ea typeface="+mn-ea"/>
                <a:cs typeface="+mn-cs"/>
              </a:rPr>
              <a:t>27</a:t>
            </a:r>
            <a:endParaRPr sz="1200" kern="1200" spc="-50" dirty="0">
              <a:solidFill>
                <a:srgbClr val="9AC7F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9AC7F4"/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rgbClr val="9AC7F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9AC7F4"/>
                </a:solidFill>
                <a:latin typeface="+mn-lt"/>
                <a:ea typeface="+mn-ea"/>
                <a:cs typeface="+mn-cs"/>
              </a:rPr>
              <a:t>29</a:t>
            </a:r>
            <a:endParaRPr sz="1200" kern="1200" spc="-50" dirty="0">
              <a:solidFill>
                <a:srgbClr val="9AC7F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AC7F4"/>
                </a:solidFill>
              </a:defRPr>
            </a:lvl1pPr>
          </a:lstStyle>
          <a:p>
            <a:pPr lvl="0"/>
            <a:r>
              <a:rPr lang="en-US" dirty="0" smtClean="0"/>
              <a:t>30</a:t>
            </a:r>
            <a:endParaRPr dirty="0"/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1200" spc="-5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7396" y="368291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26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27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8018731" y="470001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chemeClr val="tx1"/>
                </a:solidFill>
              </a:rPr>
              <a:t>30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29</a:t>
            </a:r>
            <a:endParaRPr dirty="0"/>
          </a:p>
        </p:txBody>
      </p:sp>
      <p:sp>
        <p:nvSpPr>
          <p:cNvPr id="245" name="TextBox 244"/>
          <p:cNvSpPr txBox="1"/>
          <p:nvPr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01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02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03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04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05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07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06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FFFFFF"/>
                </a:solidFill>
              </a:rPr>
              <a:t>June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dirty="0" smtClean="0">
                <a:solidFill>
                  <a:srgbClr val="B6DEFF"/>
                </a:solidFill>
              </a:rPr>
              <a:t>2018</a:t>
            </a:r>
            <a:endParaRPr sz="7200" cap="all" spc="-300" baseline="0" dirty="0">
              <a:solidFill>
                <a:srgbClr val="B6DEFF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14600" y="259265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7086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58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u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4" descr="Tropical island surrounded by water, with palm tree, beach ball, and crab"/>
          <p:cNvGrpSpPr>
            <a:grpSpLocks noChangeAspect="1"/>
          </p:cNvGrpSpPr>
          <p:nvPr/>
        </p:nvGrpSpPr>
        <p:grpSpPr bwMode="auto">
          <a:xfrm>
            <a:off x="1588" y="0"/>
            <a:ext cx="9140825" cy="6858000"/>
            <a:chOff x="1" y="0"/>
            <a:chExt cx="5758" cy="4320"/>
          </a:xfrm>
        </p:grpSpPr>
        <p:sp>
          <p:nvSpPr>
            <p:cNvPr id="14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" y="0"/>
              <a:ext cx="575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5"/>
            <p:cNvSpPr>
              <a:spLocks/>
            </p:cNvSpPr>
            <p:nvPr/>
          </p:nvSpPr>
          <p:spPr bwMode="auto">
            <a:xfrm>
              <a:off x="2476" y="1694"/>
              <a:ext cx="2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D8C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6"/>
            <p:cNvSpPr>
              <a:spLocks/>
            </p:cNvSpPr>
            <p:nvPr/>
          </p:nvSpPr>
          <p:spPr bwMode="auto">
            <a:xfrm>
              <a:off x="1" y="1200"/>
              <a:ext cx="2475" cy="852"/>
            </a:xfrm>
            <a:custGeom>
              <a:avLst/>
              <a:gdLst>
                <a:gd name="T0" fmla="*/ 1238 w 1238"/>
                <a:gd name="T1" fmla="*/ 247 h 426"/>
                <a:gd name="T2" fmla="*/ 739 w 1238"/>
                <a:gd name="T3" fmla="*/ 80 h 426"/>
                <a:gd name="T4" fmla="*/ 0 w 1238"/>
                <a:gd name="T5" fmla="*/ 84 h 426"/>
                <a:gd name="T6" fmla="*/ 0 w 1238"/>
                <a:gd name="T7" fmla="*/ 426 h 426"/>
                <a:gd name="T8" fmla="*/ 857 w 1238"/>
                <a:gd name="T9" fmla="*/ 343 h 426"/>
                <a:gd name="T10" fmla="*/ 1238 w 1238"/>
                <a:gd name="T11" fmla="*/ 247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8" h="426">
                  <a:moveTo>
                    <a:pt x="1238" y="247"/>
                  </a:moveTo>
                  <a:cubicBezTo>
                    <a:pt x="1224" y="242"/>
                    <a:pt x="874" y="126"/>
                    <a:pt x="739" y="80"/>
                  </a:cubicBezTo>
                  <a:cubicBezTo>
                    <a:pt x="503" y="0"/>
                    <a:pt x="164" y="35"/>
                    <a:pt x="0" y="84"/>
                  </a:cubicBezTo>
                  <a:cubicBezTo>
                    <a:pt x="0" y="426"/>
                    <a:pt x="0" y="426"/>
                    <a:pt x="0" y="426"/>
                  </a:cubicBezTo>
                  <a:cubicBezTo>
                    <a:pt x="857" y="343"/>
                    <a:pt x="857" y="343"/>
                    <a:pt x="857" y="343"/>
                  </a:cubicBezTo>
                  <a:cubicBezTo>
                    <a:pt x="904" y="139"/>
                    <a:pt x="1225" y="242"/>
                    <a:pt x="1238" y="247"/>
                  </a:cubicBezTo>
                  <a:close/>
                </a:path>
              </a:pathLst>
            </a:custGeom>
            <a:solidFill>
              <a:srgbClr val="D8C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7"/>
            <p:cNvSpPr>
              <a:spLocks/>
            </p:cNvSpPr>
            <p:nvPr/>
          </p:nvSpPr>
          <p:spPr bwMode="auto">
            <a:xfrm>
              <a:off x="1" y="1008"/>
              <a:ext cx="5758" cy="3312"/>
            </a:xfrm>
            <a:custGeom>
              <a:avLst/>
              <a:gdLst>
                <a:gd name="T0" fmla="*/ 2880 w 2880"/>
                <a:gd name="T1" fmla="*/ 155 h 1656"/>
                <a:gd name="T2" fmla="*/ 2668 w 2880"/>
                <a:gd name="T3" fmla="*/ 160 h 1656"/>
                <a:gd name="T4" fmla="*/ 2012 w 2880"/>
                <a:gd name="T5" fmla="*/ 68 h 1656"/>
                <a:gd name="T6" fmla="*/ 1544 w 2880"/>
                <a:gd name="T7" fmla="*/ 32 h 1656"/>
                <a:gd name="T8" fmla="*/ 1052 w 2880"/>
                <a:gd name="T9" fmla="*/ 164 h 1656"/>
                <a:gd name="T10" fmla="*/ 604 w 2880"/>
                <a:gd name="T11" fmla="*/ 142 h 1656"/>
                <a:gd name="T12" fmla="*/ 636 w 2880"/>
                <a:gd name="T13" fmla="*/ 170 h 1656"/>
                <a:gd name="T14" fmla="*/ 569 w 2880"/>
                <a:gd name="T15" fmla="*/ 235 h 1656"/>
                <a:gd name="T16" fmla="*/ 452 w 2880"/>
                <a:gd name="T17" fmla="*/ 322 h 1656"/>
                <a:gd name="T18" fmla="*/ 299 w 2880"/>
                <a:gd name="T19" fmla="*/ 458 h 1656"/>
                <a:gd name="T20" fmla="*/ 0 w 2880"/>
                <a:gd name="T21" fmla="*/ 453 h 1656"/>
                <a:gd name="T22" fmla="*/ 0 w 2880"/>
                <a:gd name="T23" fmla="*/ 1656 h 1656"/>
                <a:gd name="T24" fmla="*/ 2880 w 2880"/>
                <a:gd name="T25" fmla="*/ 1656 h 1656"/>
                <a:gd name="T26" fmla="*/ 2880 w 2880"/>
                <a:gd name="T27" fmla="*/ 474 h 1656"/>
                <a:gd name="T28" fmla="*/ 2880 w 2880"/>
                <a:gd name="T29" fmla="*/ 474 h 1656"/>
                <a:gd name="T30" fmla="*/ 2880 w 2880"/>
                <a:gd name="T31" fmla="*/ 155 h 16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80" h="1656">
                  <a:moveTo>
                    <a:pt x="2880" y="155"/>
                  </a:moveTo>
                  <a:cubicBezTo>
                    <a:pt x="2824" y="181"/>
                    <a:pt x="2752" y="194"/>
                    <a:pt x="2668" y="160"/>
                  </a:cubicBezTo>
                  <a:cubicBezTo>
                    <a:pt x="2305" y="12"/>
                    <a:pt x="2272" y="0"/>
                    <a:pt x="2012" y="68"/>
                  </a:cubicBezTo>
                  <a:cubicBezTo>
                    <a:pt x="1872" y="105"/>
                    <a:pt x="1682" y="31"/>
                    <a:pt x="1544" y="32"/>
                  </a:cubicBezTo>
                  <a:cubicBezTo>
                    <a:pt x="1319" y="33"/>
                    <a:pt x="1255" y="125"/>
                    <a:pt x="1052" y="164"/>
                  </a:cubicBezTo>
                  <a:cubicBezTo>
                    <a:pt x="908" y="192"/>
                    <a:pt x="852" y="40"/>
                    <a:pt x="604" y="142"/>
                  </a:cubicBezTo>
                  <a:cubicBezTo>
                    <a:pt x="604" y="142"/>
                    <a:pt x="644" y="152"/>
                    <a:pt x="636" y="170"/>
                  </a:cubicBezTo>
                  <a:cubicBezTo>
                    <a:pt x="630" y="182"/>
                    <a:pt x="573" y="179"/>
                    <a:pt x="569" y="235"/>
                  </a:cubicBezTo>
                  <a:cubicBezTo>
                    <a:pt x="567" y="284"/>
                    <a:pt x="530" y="304"/>
                    <a:pt x="452" y="322"/>
                  </a:cubicBezTo>
                  <a:cubicBezTo>
                    <a:pt x="405" y="334"/>
                    <a:pt x="394" y="438"/>
                    <a:pt x="299" y="458"/>
                  </a:cubicBezTo>
                  <a:cubicBezTo>
                    <a:pt x="208" y="476"/>
                    <a:pt x="86" y="465"/>
                    <a:pt x="0" y="453"/>
                  </a:cubicBezTo>
                  <a:cubicBezTo>
                    <a:pt x="0" y="1656"/>
                    <a:pt x="0" y="1656"/>
                    <a:pt x="0" y="1656"/>
                  </a:cubicBezTo>
                  <a:cubicBezTo>
                    <a:pt x="2880" y="1656"/>
                    <a:pt x="2880" y="1656"/>
                    <a:pt x="2880" y="1656"/>
                  </a:cubicBezTo>
                  <a:cubicBezTo>
                    <a:pt x="2880" y="474"/>
                    <a:pt x="2880" y="474"/>
                    <a:pt x="2880" y="474"/>
                  </a:cubicBezTo>
                  <a:cubicBezTo>
                    <a:pt x="2880" y="474"/>
                    <a:pt x="2880" y="474"/>
                    <a:pt x="2880" y="474"/>
                  </a:cubicBezTo>
                  <a:lnTo>
                    <a:pt x="2880" y="155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AC7F4"/>
                </a:gs>
                <a:gs pos="100000">
                  <a:srgbClr val="5B92C9"/>
                </a:gs>
              </a:gsLst>
              <a:lin ang="66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8"/>
            <p:cNvSpPr>
              <a:spLocks/>
            </p:cNvSpPr>
            <p:nvPr/>
          </p:nvSpPr>
          <p:spPr bwMode="auto">
            <a:xfrm>
              <a:off x="211" y="1350"/>
              <a:ext cx="184" cy="108"/>
            </a:xfrm>
            <a:custGeom>
              <a:avLst/>
              <a:gdLst>
                <a:gd name="T0" fmla="*/ 58 w 92"/>
                <a:gd name="T1" fmla="*/ 24 h 54"/>
                <a:gd name="T2" fmla="*/ 10 w 92"/>
                <a:gd name="T3" fmla="*/ 6 h 54"/>
                <a:gd name="T4" fmla="*/ 11 w 92"/>
                <a:gd name="T5" fmla="*/ 21 h 54"/>
                <a:gd name="T6" fmla="*/ 51 w 92"/>
                <a:gd name="T7" fmla="*/ 48 h 54"/>
                <a:gd name="T8" fmla="*/ 91 w 92"/>
                <a:gd name="T9" fmla="*/ 47 h 54"/>
                <a:gd name="T10" fmla="*/ 58 w 92"/>
                <a:gd name="T11" fmla="*/ 2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54">
                  <a:moveTo>
                    <a:pt x="58" y="24"/>
                  </a:moveTo>
                  <a:cubicBezTo>
                    <a:pt x="49" y="20"/>
                    <a:pt x="17" y="0"/>
                    <a:pt x="10" y="6"/>
                  </a:cubicBezTo>
                  <a:cubicBezTo>
                    <a:pt x="3" y="12"/>
                    <a:pt x="0" y="12"/>
                    <a:pt x="11" y="21"/>
                  </a:cubicBezTo>
                  <a:cubicBezTo>
                    <a:pt x="11" y="21"/>
                    <a:pt x="42" y="42"/>
                    <a:pt x="51" y="48"/>
                  </a:cubicBezTo>
                  <a:cubicBezTo>
                    <a:pt x="60" y="54"/>
                    <a:pt x="89" y="50"/>
                    <a:pt x="91" y="47"/>
                  </a:cubicBezTo>
                  <a:cubicBezTo>
                    <a:pt x="92" y="43"/>
                    <a:pt x="67" y="29"/>
                    <a:pt x="58" y="24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9"/>
            <p:cNvSpPr>
              <a:spLocks/>
            </p:cNvSpPr>
            <p:nvPr/>
          </p:nvSpPr>
          <p:spPr bwMode="auto">
            <a:xfrm>
              <a:off x="237" y="496"/>
              <a:ext cx="368" cy="1056"/>
            </a:xfrm>
            <a:custGeom>
              <a:avLst/>
              <a:gdLst>
                <a:gd name="T0" fmla="*/ 184 w 184"/>
                <a:gd name="T1" fmla="*/ 18 h 528"/>
                <a:gd name="T2" fmla="*/ 156 w 184"/>
                <a:gd name="T3" fmla="*/ 0 h 528"/>
                <a:gd name="T4" fmla="*/ 20 w 184"/>
                <a:gd name="T5" fmla="*/ 239 h 528"/>
                <a:gd name="T6" fmla="*/ 52 w 184"/>
                <a:gd name="T7" fmla="*/ 498 h 528"/>
                <a:gd name="T8" fmla="*/ 138 w 184"/>
                <a:gd name="T9" fmla="*/ 500 h 528"/>
                <a:gd name="T10" fmla="*/ 61 w 184"/>
                <a:gd name="T11" fmla="*/ 268 h 528"/>
                <a:gd name="T12" fmla="*/ 184 w 184"/>
                <a:gd name="T13" fmla="*/ 18 h 5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4" h="528">
                  <a:moveTo>
                    <a:pt x="184" y="18"/>
                  </a:move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39" y="110"/>
                    <a:pt x="20" y="239"/>
                  </a:cubicBezTo>
                  <a:cubicBezTo>
                    <a:pt x="0" y="368"/>
                    <a:pt x="52" y="498"/>
                    <a:pt x="52" y="498"/>
                  </a:cubicBezTo>
                  <a:cubicBezTo>
                    <a:pt x="52" y="498"/>
                    <a:pt x="103" y="528"/>
                    <a:pt x="138" y="500"/>
                  </a:cubicBezTo>
                  <a:cubicBezTo>
                    <a:pt x="138" y="500"/>
                    <a:pt x="56" y="420"/>
                    <a:pt x="61" y="268"/>
                  </a:cubicBezTo>
                  <a:cubicBezTo>
                    <a:pt x="65" y="143"/>
                    <a:pt x="184" y="18"/>
                    <a:pt x="184" y="18"/>
                  </a:cubicBezTo>
                  <a:close/>
                </a:path>
              </a:pathLst>
            </a:custGeom>
            <a:solidFill>
              <a:srgbClr val="B788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0"/>
            <p:cNvSpPr>
              <a:spLocks/>
            </p:cNvSpPr>
            <p:nvPr/>
          </p:nvSpPr>
          <p:spPr bwMode="auto">
            <a:xfrm>
              <a:off x="521" y="496"/>
              <a:ext cx="78" cy="80"/>
            </a:xfrm>
            <a:custGeom>
              <a:avLst/>
              <a:gdLst>
                <a:gd name="T0" fmla="*/ 0 w 39"/>
                <a:gd name="T1" fmla="*/ 15 h 40"/>
                <a:gd name="T2" fmla="*/ 22 w 39"/>
                <a:gd name="T3" fmla="*/ 40 h 40"/>
                <a:gd name="T4" fmla="*/ 39 w 39"/>
                <a:gd name="T5" fmla="*/ 24 h 40"/>
                <a:gd name="T6" fmla="*/ 14 w 39"/>
                <a:gd name="T7" fmla="*/ 0 h 40"/>
                <a:gd name="T8" fmla="*/ 0 w 39"/>
                <a:gd name="T9" fmla="*/ 1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0">
                  <a:moveTo>
                    <a:pt x="0" y="15"/>
                  </a:moveTo>
                  <a:cubicBezTo>
                    <a:pt x="6" y="32"/>
                    <a:pt x="22" y="40"/>
                    <a:pt x="22" y="40"/>
                  </a:cubicBezTo>
                  <a:cubicBezTo>
                    <a:pt x="22" y="40"/>
                    <a:pt x="22" y="40"/>
                    <a:pt x="39" y="24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8" y="5"/>
                    <a:pt x="0" y="15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1"/>
            <p:cNvSpPr>
              <a:spLocks/>
            </p:cNvSpPr>
            <p:nvPr/>
          </p:nvSpPr>
          <p:spPr bwMode="auto">
            <a:xfrm>
              <a:off x="99" y="142"/>
              <a:ext cx="1012" cy="748"/>
            </a:xfrm>
            <a:custGeom>
              <a:avLst/>
              <a:gdLst>
                <a:gd name="T0" fmla="*/ 344 w 506"/>
                <a:gd name="T1" fmla="*/ 174 h 374"/>
                <a:gd name="T2" fmla="*/ 506 w 506"/>
                <a:gd name="T3" fmla="*/ 181 h 374"/>
                <a:gd name="T4" fmla="*/ 406 w 506"/>
                <a:gd name="T5" fmla="*/ 121 h 374"/>
                <a:gd name="T6" fmla="*/ 384 w 506"/>
                <a:gd name="T7" fmla="*/ 128 h 374"/>
                <a:gd name="T8" fmla="*/ 387 w 506"/>
                <a:gd name="T9" fmla="*/ 117 h 374"/>
                <a:gd name="T10" fmla="*/ 284 w 506"/>
                <a:gd name="T11" fmla="*/ 125 h 374"/>
                <a:gd name="T12" fmla="*/ 280 w 506"/>
                <a:gd name="T13" fmla="*/ 144 h 374"/>
                <a:gd name="T14" fmla="*/ 278 w 506"/>
                <a:gd name="T15" fmla="*/ 126 h 374"/>
                <a:gd name="T16" fmla="*/ 92 w 506"/>
                <a:gd name="T17" fmla="*/ 1 h 374"/>
                <a:gd name="T18" fmla="*/ 157 w 506"/>
                <a:gd name="T19" fmla="*/ 48 h 374"/>
                <a:gd name="T20" fmla="*/ 177 w 506"/>
                <a:gd name="T21" fmla="*/ 52 h 374"/>
                <a:gd name="T22" fmla="*/ 166 w 506"/>
                <a:gd name="T23" fmla="*/ 57 h 374"/>
                <a:gd name="T24" fmla="*/ 207 w 506"/>
                <a:gd name="T25" fmla="*/ 112 h 374"/>
                <a:gd name="T26" fmla="*/ 256 w 506"/>
                <a:gd name="T27" fmla="*/ 156 h 374"/>
                <a:gd name="T28" fmla="*/ 201 w 506"/>
                <a:gd name="T29" fmla="*/ 115 h 374"/>
                <a:gd name="T30" fmla="*/ 0 w 506"/>
                <a:gd name="T31" fmla="*/ 143 h 374"/>
                <a:gd name="T32" fmla="*/ 123 w 506"/>
                <a:gd name="T33" fmla="*/ 152 h 374"/>
                <a:gd name="T34" fmla="*/ 152 w 506"/>
                <a:gd name="T35" fmla="*/ 140 h 374"/>
                <a:gd name="T36" fmla="*/ 139 w 506"/>
                <a:gd name="T37" fmla="*/ 156 h 374"/>
                <a:gd name="T38" fmla="*/ 237 w 506"/>
                <a:gd name="T39" fmla="*/ 189 h 374"/>
                <a:gd name="T40" fmla="*/ 262 w 506"/>
                <a:gd name="T41" fmla="*/ 248 h 374"/>
                <a:gd name="T42" fmla="*/ 277 w 506"/>
                <a:gd name="T43" fmla="*/ 250 h 374"/>
                <a:gd name="T44" fmla="*/ 268 w 506"/>
                <a:gd name="T45" fmla="*/ 264 h 374"/>
                <a:gd name="T46" fmla="*/ 288 w 506"/>
                <a:gd name="T47" fmla="*/ 361 h 374"/>
                <a:gd name="T48" fmla="*/ 300 w 506"/>
                <a:gd name="T49" fmla="*/ 223 h 374"/>
                <a:gd name="T50" fmla="*/ 281 w 506"/>
                <a:gd name="T51" fmla="*/ 201 h 374"/>
                <a:gd name="T52" fmla="*/ 307 w 506"/>
                <a:gd name="T53" fmla="*/ 225 h 374"/>
                <a:gd name="T54" fmla="*/ 359 w 506"/>
                <a:gd name="T55" fmla="*/ 263 h 374"/>
                <a:gd name="T56" fmla="*/ 373 w 506"/>
                <a:gd name="T57" fmla="*/ 250 h 374"/>
                <a:gd name="T58" fmla="*/ 372 w 506"/>
                <a:gd name="T59" fmla="*/ 274 h 374"/>
                <a:gd name="T60" fmla="*/ 465 w 506"/>
                <a:gd name="T61" fmla="*/ 374 h 374"/>
                <a:gd name="T62" fmla="*/ 341 w 506"/>
                <a:gd name="T63" fmla="*/ 179 h 374"/>
                <a:gd name="T64" fmla="*/ 297 w 506"/>
                <a:gd name="T65" fmla="*/ 172 h 374"/>
                <a:gd name="T66" fmla="*/ 344 w 506"/>
                <a:gd name="T67" fmla="*/ 1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06" h="374">
                  <a:moveTo>
                    <a:pt x="344" y="174"/>
                  </a:moveTo>
                  <a:cubicBezTo>
                    <a:pt x="382" y="169"/>
                    <a:pt x="431" y="162"/>
                    <a:pt x="506" y="181"/>
                  </a:cubicBezTo>
                  <a:cubicBezTo>
                    <a:pt x="472" y="148"/>
                    <a:pt x="438" y="130"/>
                    <a:pt x="406" y="121"/>
                  </a:cubicBezTo>
                  <a:cubicBezTo>
                    <a:pt x="397" y="123"/>
                    <a:pt x="391" y="125"/>
                    <a:pt x="384" y="128"/>
                  </a:cubicBezTo>
                  <a:cubicBezTo>
                    <a:pt x="385" y="124"/>
                    <a:pt x="390" y="117"/>
                    <a:pt x="387" y="117"/>
                  </a:cubicBezTo>
                  <a:cubicBezTo>
                    <a:pt x="347" y="110"/>
                    <a:pt x="310" y="117"/>
                    <a:pt x="284" y="125"/>
                  </a:cubicBezTo>
                  <a:cubicBezTo>
                    <a:pt x="284" y="134"/>
                    <a:pt x="284" y="140"/>
                    <a:pt x="280" y="144"/>
                  </a:cubicBezTo>
                  <a:cubicBezTo>
                    <a:pt x="280" y="138"/>
                    <a:pt x="279" y="132"/>
                    <a:pt x="278" y="126"/>
                  </a:cubicBezTo>
                  <a:cubicBezTo>
                    <a:pt x="255" y="74"/>
                    <a:pt x="205" y="0"/>
                    <a:pt x="92" y="1"/>
                  </a:cubicBezTo>
                  <a:cubicBezTo>
                    <a:pt x="119" y="17"/>
                    <a:pt x="140" y="33"/>
                    <a:pt x="157" y="48"/>
                  </a:cubicBezTo>
                  <a:cubicBezTo>
                    <a:pt x="158" y="49"/>
                    <a:pt x="172" y="50"/>
                    <a:pt x="177" y="52"/>
                  </a:cubicBezTo>
                  <a:cubicBezTo>
                    <a:pt x="175" y="54"/>
                    <a:pt x="168" y="55"/>
                    <a:pt x="166" y="57"/>
                  </a:cubicBezTo>
                  <a:cubicBezTo>
                    <a:pt x="188" y="77"/>
                    <a:pt x="200" y="96"/>
                    <a:pt x="207" y="112"/>
                  </a:cubicBezTo>
                  <a:cubicBezTo>
                    <a:pt x="228" y="123"/>
                    <a:pt x="242" y="134"/>
                    <a:pt x="256" y="156"/>
                  </a:cubicBezTo>
                  <a:cubicBezTo>
                    <a:pt x="234" y="133"/>
                    <a:pt x="208" y="119"/>
                    <a:pt x="201" y="115"/>
                  </a:cubicBezTo>
                  <a:cubicBezTo>
                    <a:pt x="147" y="90"/>
                    <a:pt x="69" y="75"/>
                    <a:pt x="0" y="143"/>
                  </a:cubicBezTo>
                  <a:cubicBezTo>
                    <a:pt x="47" y="140"/>
                    <a:pt x="89" y="144"/>
                    <a:pt x="123" y="152"/>
                  </a:cubicBezTo>
                  <a:cubicBezTo>
                    <a:pt x="125" y="152"/>
                    <a:pt x="142" y="142"/>
                    <a:pt x="152" y="140"/>
                  </a:cubicBezTo>
                  <a:cubicBezTo>
                    <a:pt x="149" y="145"/>
                    <a:pt x="142" y="152"/>
                    <a:pt x="139" y="156"/>
                  </a:cubicBezTo>
                  <a:cubicBezTo>
                    <a:pt x="182" y="167"/>
                    <a:pt x="217" y="176"/>
                    <a:pt x="237" y="189"/>
                  </a:cubicBezTo>
                  <a:cubicBezTo>
                    <a:pt x="243" y="201"/>
                    <a:pt x="256" y="221"/>
                    <a:pt x="262" y="248"/>
                  </a:cubicBezTo>
                  <a:cubicBezTo>
                    <a:pt x="263" y="250"/>
                    <a:pt x="276" y="247"/>
                    <a:pt x="277" y="250"/>
                  </a:cubicBezTo>
                  <a:cubicBezTo>
                    <a:pt x="274" y="256"/>
                    <a:pt x="271" y="257"/>
                    <a:pt x="268" y="264"/>
                  </a:cubicBezTo>
                  <a:cubicBezTo>
                    <a:pt x="276" y="289"/>
                    <a:pt x="284" y="321"/>
                    <a:pt x="288" y="361"/>
                  </a:cubicBezTo>
                  <a:cubicBezTo>
                    <a:pt x="330" y="309"/>
                    <a:pt x="319" y="259"/>
                    <a:pt x="300" y="223"/>
                  </a:cubicBezTo>
                  <a:cubicBezTo>
                    <a:pt x="296" y="217"/>
                    <a:pt x="289" y="208"/>
                    <a:pt x="281" y="201"/>
                  </a:cubicBezTo>
                  <a:cubicBezTo>
                    <a:pt x="290" y="204"/>
                    <a:pt x="300" y="213"/>
                    <a:pt x="307" y="225"/>
                  </a:cubicBezTo>
                  <a:cubicBezTo>
                    <a:pt x="322" y="234"/>
                    <a:pt x="339" y="246"/>
                    <a:pt x="359" y="263"/>
                  </a:cubicBezTo>
                  <a:cubicBezTo>
                    <a:pt x="362" y="265"/>
                    <a:pt x="367" y="252"/>
                    <a:pt x="373" y="250"/>
                  </a:cubicBezTo>
                  <a:cubicBezTo>
                    <a:pt x="372" y="258"/>
                    <a:pt x="370" y="272"/>
                    <a:pt x="372" y="274"/>
                  </a:cubicBezTo>
                  <a:cubicBezTo>
                    <a:pt x="399" y="298"/>
                    <a:pt x="431" y="331"/>
                    <a:pt x="465" y="374"/>
                  </a:cubicBezTo>
                  <a:cubicBezTo>
                    <a:pt x="470" y="266"/>
                    <a:pt x="390" y="206"/>
                    <a:pt x="341" y="179"/>
                  </a:cubicBezTo>
                  <a:cubicBezTo>
                    <a:pt x="331" y="176"/>
                    <a:pt x="314" y="171"/>
                    <a:pt x="297" y="172"/>
                  </a:cubicBezTo>
                  <a:cubicBezTo>
                    <a:pt x="304" y="168"/>
                    <a:pt x="323" y="167"/>
                    <a:pt x="344" y="174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"/>
            <p:cNvSpPr>
              <a:spLocks/>
            </p:cNvSpPr>
            <p:nvPr/>
          </p:nvSpPr>
          <p:spPr bwMode="auto">
            <a:xfrm>
              <a:off x="167" y="350"/>
              <a:ext cx="458" cy="142"/>
            </a:xfrm>
            <a:custGeom>
              <a:avLst/>
              <a:gdLst>
                <a:gd name="T0" fmla="*/ 87 w 229"/>
                <a:gd name="T1" fmla="*/ 5 h 71"/>
                <a:gd name="T2" fmla="*/ 0 w 229"/>
                <a:gd name="T3" fmla="*/ 24 h 71"/>
                <a:gd name="T4" fmla="*/ 104 w 229"/>
                <a:gd name="T5" fmla="*/ 11 h 71"/>
                <a:gd name="T6" fmla="*/ 217 w 229"/>
                <a:gd name="T7" fmla="*/ 60 h 71"/>
                <a:gd name="T8" fmla="*/ 229 w 229"/>
                <a:gd name="T9" fmla="*/ 71 h 71"/>
                <a:gd name="T10" fmla="*/ 227 w 229"/>
                <a:gd name="T11" fmla="*/ 64 h 71"/>
                <a:gd name="T12" fmla="*/ 87 w 229"/>
                <a:gd name="T13" fmla="*/ 5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9" h="71">
                  <a:moveTo>
                    <a:pt x="87" y="5"/>
                  </a:moveTo>
                  <a:cubicBezTo>
                    <a:pt x="26" y="0"/>
                    <a:pt x="0" y="24"/>
                    <a:pt x="0" y="24"/>
                  </a:cubicBezTo>
                  <a:cubicBezTo>
                    <a:pt x="0" y="24"/>
                    <a:pt x="59" y="0"/>
                    <a:pt x="104" y="11"/>
                  </a:cubicBezTo>
                  <a:cubicBezTo>
                    <a:pt x="161" y="24"/>
                    <a:pt x="196" y="45"/>
                    <a:pt x="217" y="60"/>
                  </a:cubicBezTo>
                  <a:cubicBezTo>
                    <a:pt x="219" y="61"/>
                    <a:pt x="229" y="71"/>
                    <a:pt x="229" y="71"/>
                  </a:cubicBezTo>
                  <a:cubicBezTo>
                    <a:pt x="227" y="64"/>
                    <a:pt x="227" y="64"/>
                    <a:pt x="227" y="64"/>
                  </a:cubicBezTo>
                  <a:cubicBezTo>
                    <a:pt x="227" y="64"/>
                    <a:pt x="162" y="11"/>
                    <a:pt x="87" y="5"/>
                  </a:cubicBezTo>
                  <a:close/>
                </a:path>
              </a:pathLst>
            </a:custGeom>
            <a:solidFill>
              <a:srgbClr val="6E93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3"/>
            <p:cNvSpPr>
              <a:spLocks/>
            </p:cNvSpPr>
            <p:nvPr/>
          </p:nvSpPr>
          <p:spPr bwMode="auto">
            <a:xfrm>
              <a:off x="649" y="496"/>
              <a:ext cx="344" cy="310"/>
            </a:xfrm>
            <a:custGeom>
              <a:avLst/>
              <a:gdLst>
                <a:gd name="T0" fmla="*/ 1 w 172"/>
                <a:gd name="T1" fmla="*/ 0 h 155"/>
                <a:gd name="T2" fmla="*/ 0 w 172"/>
                <a:gd name="T3" fmla="*/ 3 h 155"/>
                <a:gd name="T4" fmla="*/ 114 w 172"/>
                <a:gd name="T5" fmla="*/ 65 h 155"/>
                <a:gd name="T6" fmla="*/ 172 w 172"/>
                <a:gd name="T7" fmla="*/ 155 h 155"/>
                <a:gd name="T8" fmla="*/ 125 w 172"/>
                <a:gd name="T9" fmla="*/ 70 h 155"/>
                <a:gd name="T10" fmla="*/ 1 w 172"/>
                <a:gd name="T11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" h="155">
                  <a:moveTo>
                    <a:pt x="1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60" y="17"/>
                    <a:pt x="114" y="65"/>
                  </a:cubicBezTo>
                  <a:cubicBezTo>
                    <a:pt x="154" y="101"/>
                    <a:pt x="172" y="155"/>
                    <a:pt x="172" y="155"/>
                  </a:cubicBezTo>
                  <a:cubicBezTo>
                    <a:pt x="172" y="155"/>
                    <a:pt x="169" y="114"/>
                    <a:pt x="125" y="70"/>
                  </a:cubicBezTo>
                  <a:cubicBezTo>
                    <a:pt x="64" y="9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6E93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4"/>
            <p:cNvSpPr>
              <a:spLocks/>
            </p:cNvSpPr>
            <p:nvPr/>
          </p:nvSpPr>
          <p:spPr bwMode="auto">
            <a:xfrm>
              <a:off x="359" y="162"/>
              <a:ext cx="286" cy="306"/>
            </a:xfrm>
            <a:custGeom>
              <a:avLst/>
              <a:gdLst>
                <a:gd name="T0" fmla="*/ 67 w 143"/>
                <a:gd name="T1" fmla="*/ 37 h 153"/>
                <a:gd name="T2" fmla="*/ 0 w 143"/>
                <a:gd name="T3" fmla="*/ 2 h 153"/>
                <a:gd name="T4" fmla="*/ 56 w 143"/>
                <a:gd name="T5" fmla="*/ 33 h 153"/>
                <a:gd name="T6" fmla="*/ 140 w 143"/>
                <a:gd name="T7" fmla="*/ 152 h 153"/>
                <a:gd name="T8" fmla="*/ 143 w 143"/>
                <a:gd name="T9" fmla="*/ 152 h 153"/>
                <a:gd name="T10" fmla="*/ 67 w 143"/>
                <a:gd name="T11" fmla="*/ 37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153">
                  <a:moveTo>
                    <a:pt x="67" y="37"/>
                  </a:moveTo>
                  <a:cubicBezTo>
                    <a:pt x="20" y="0"/>
                    <a:pt x="0" y="2"/>
                    <a:pt x="0" y="2"/>
                  </a:cubicBezTo>
                  <a:cubicBezTo>
                    <a:pt x="0" y="2"/>
                    <a:pt x="34" y="16"/>
                    <a:pt x="56" y="33"/>
                  </a:cubicBezTo>
                  <a:cubicBezTo>
                    <a:pt x="117" y="76"/>
                    <a:pt x="140" y="152"/>
                    <a:pt x="140" y="152"/>
                  </a:cubicBezTo>
                  <a:cubicBezTo>
                    <a:pt x="140" y="152"/>
                    <a:pt x="142" y="153"/>
                    <a:pt x="143" y="152"/>
                  </a:cubicBezTo>
                  <a:cubicBezTo>
                    <a:pt x="141" y="138"/>
                    <a:pt x="114" y="72"/>
                    <a:pt x="67" y="37"/>
                  </a:cubicBezTo>
                  <a:close/>
                </a:path>
              </a:pathLst>
            </a:custGeom>
            <a:solidFill>
              <a:srgbClr val="6E93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5"/>
            <p:cNvSpPr>
              <a:spLocks/>
            </p:cNvSpPr>
            <p:nvPr/>
          </p:nvSpPr>
          <p:spPr bwMode="auto">
            <a:xfrm>
              <a:off x="637" y="410"/>
              <a:ext cx="408" cy="60"/>
            </a:xfrm>
            <a:custGeom>
              <a:avLst/>
              <a:gdLst>
                <a:gd name="T0" fmla="*/ 0 w 204"/>
                <a:gd name="T1" fmla="*/ 26 h 30"/>
                <a:gd name="T2" fmla="*/ 3 w 204"/>
                <a:gd name="T3" fmla="*/ 30 h 30"/>
                <a:gd name="T4" fmla="*/ 115 w 204"/>
                <a:gd name="T5" fmla="*/ 6 h 30"/>
                <a:gd name="T6" fmla="*/ 204 w 204"/>
                <a:gd name="T7" fmla="*/ 30 h 30"/>
                <a:gd name="T8" fmla="*/ 100 w 204"/>
                <a:gd name="T9" fmla="*/ 1 h 30"/>
                <a:gd name="T10" fmla="*/ 0 w 204"/>
                <a:gd name="T11" fmla="*/ 2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30">
                  <a:moveTo>
                    <a:pt x="0" y="26"/>
                  </a:moveTo>
                  <a:cubicBezTo>
                    <a:pt x="3" y="30"/>
                    <a:pt x="3" y="30"/>
                    <a:pt x="3" y="30"/>
                  </a:cubicBezTo>
                  <a:cubicBezTo>
                    <a:pt x="3" y="30"/>
                    <a:pt x="49" y="3"/>
                    <a:pt x="115" y="6"/>
                  </a:cubicBezTo>
                  <a:cubicBezTo>
                    <a:pt x="162" y="8"/>
                    <a:pt x="204" y="30"/>
                    <a:pt x="204" y="30"/>
                  </a:cubicBezTo>
                  <a:cubicBezTo>
                    <a:pt x="204" y="30"/>
                    <a:pt x="163" y="2"/>
                    <a:pt x="100" y="1"/>
                  </a:cubicBezTo>
                  <a:cubicBezTo>
                    <a:pt x="39" y="0"/>
                    <a:pt x="0" y="26"/>
                    <a:pt x="0" y="26"/>
                  </a:cubicBezTo>
                  <a:close/>
                </a:path>
              </a:pathLst>
            </a:custGeom>
            <a:solidFill>
              <a:srgbClr val="6E93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6"/>
            <p:cNvSpPr>
              <a:spLocks/>
            </p:cNvSpPr>
            <p:nvPr/>
          </p:nvSpPr>
          <p:spPr bwMode="auto">
            <a:xfrm>
              <a:off x="619" y="498"/>
              <a:ext cx="102" cy="316"/>
            </a:xfrm>
            <a:custGeom>
              <a:avLst/>
              <a:gdLst>
                <a:gd name="T0" fmla="*/ 4 w 51"/>
                <a:gd name="T1" fmla="*/ 0 h 158"/>
                <a:gd name="T2" fmla="*/ 0 w 51"/>
                <a:gd name="T3" fmla="*/ 1 h 158"/>
                <a:gd name="T4" fmla="*/ 36 w 51"/>
                <a:gd name="T5" fmla="*/ 158 h 158"/>
                <a:gd name="T6" fmla="*/ 39 w 51"/>
                <a:gd name="T7" fmla="*/ 81 h 158"/>
                <a:gd name="T8" fmla="*/ 4 w 51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158">
                  <a:moveTo>
                    <a:pt x="4" y="0"/>
                  </a:moveTo>
                  <a:cubicBezTo>
                    <a:pt x="4" y="0"/>
                    <a:pt x="2" y="1"/>
                    <a:pt x="0" y="1"/>
                  </a:cubicBezTo>
                  <a:cubicBezTo>
                    <a:pt x="51" y="65"/>
                    <a:pt x="36" y="158"/>
                    <a:pt x="36" y="158"/>
                  </a:cubicBezTo>
                  <a:cubicBezTo>
                    <a:pt x="36" y="158"/>
                    <a:pt x="48" y="139"/>
                    <a:pt x="39" y="81"/>
                  </a:cubicBezTo>
                  <a:cubicBezTo>
                    <a:pt x="28" y="2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6E93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7"/>
            <p:cNvSpPr>
              <a:spLocks/>
            </p:cNvSpPr>
            <p:nvPr/>
          </p:nvSpPr>
          <p:spPr bwMode="auto">
            <a:xfrm>
              <a:off x="367" y="954"/>
              <a:ext cx="0" cy="2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8"/>
            <p:cNvSpPr>
              <a:spLocks/>
            </p:cNvSpPr>
            <p:nvPr/>
          </p:nvSpPr>
          <p:spPr bwMode="auto">
            <a:xfrm>
              <a:off x="291" y="900"/>
              <a:ext cx="80" cy="54"/>
            </a:xfrm>
            <a:custGeom>
              <a:avLst/>
              <a:gdLst>
                <a:gd name="T0" fmla="*/ 1 w 40"/>
                <a:gd name="T1" fmla="*/ 0 h 27"/>
                <a:gd name="T2" fmla="*/ 0 w 40"/>
                <a:gd name="T3" fmla="*/ 6 h 27"/>
                <a:gd name="T4" fmla="*/ 38 w 40"/>
                <a:gd name="T5" fmla="*/ 27 h 27"/>
                <a:gd name="T6" fmla="*/ 40 w 40"/>
                <a:gd name="T7" fmla="*/ 23 h 27"/>
                <a:gd name="T8" fmla="*/ 1 w 4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27">
                  <a:moveTo>
                    <a:pt x="1" y="0"/>
                  </a:moveTo>
                  <a:cubicBezTo>
                    <a:pt x="2" y="0"/>
                    <a:pt x="0" y="6"/>
                    <a:pt x="0" y="6"/>
                  </a:cubicBezTo>
                  <a:cubicBezTo>
                    <a:pt x="0" y="6"/>
                    <a:pt x="17" y="23"/>
                    <a:pt x="38" y="27"/>
                  </a:cubicBezTo>
                  <a:cubicBezTo>
                    <a:pt x="38" y="27"/>
                    <a:pt x="40" y="23"/>
                    <a:pt x="40" y="23"/>
                  </a:cubicBezTo>
                  <a:cubicBezTo>
                    <a:pt x="40" y="23"/>
                    <a:pt x="20" y="20"/>
                    <a:pt x="1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9"/>
            <p:cNvSpPr>
              <a:spLocks/>
            </p:cNvSpPr>
            <p:nvPr/>
          </p:nvSpPr>
          <p:spPr bwMode="auto">
            <a:xfrm>
              <a:off x="277" y="974"/>
              <a:ext cx="86" cy="36"/>
            </a:xfrm>
            <a:custGeom>
              <a:avLst/>
              <a:gdLst>
                <a:gd name="T0" fmla="*/ 43 w 43"/>
                <a:gd name="T1" fmla="*/ 12 h 18"/>
                <a:gd name="T2" fmla="*/ 0 w 43"/>
                <a:gd name="T3" fmla="*/ 0 h 18"/>
                <a:gd name="T4" fmla="*/ 0 w 43"/>
                <a:gd name="T5" fmla="*/ 6 h 18"/>
                <a:gd name="T6" fmla="*/ 42 w 43"/>
                <a:gd name="T7" fmla="*/ 17 h 18"/>
                <a:gd name="T8" fmla="*/ 43 w 43"/>
                <a:gd name="T9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8">
                  <a:moveTo>
                    <a:pt x="43" y="12"/>
                  </a:moveTo>
                  <a:cubicBezTo>
                    <a:pt x="43" y="12"/>
                    <a:pt x="23" y="15"/>
                    <a:pt x="0" y="0"/>
                  </a:cubicBezTo>
                  <a:cubicBezTo>
                    <a:pt x="0" y="0"/>
                    <a:pt x="0" y="6"/>
                    <a:pt x="0" y="6"/>
                  </a:cubicBezTo>
                  <a:cubicBezTo>
                    <a:pt x="0" y="6"/>
                    <a:pt x="20" y="18"/>
                    <a:pt x="42" y="17"/>
                  </a:cubicBezTo>
                  <a:cubicBezTo>
                    <a:pt x="42" y="16"/>
                    <a:pt x="43" y="12"/>
                    <a:pt x="43" y="12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20"/>
            <p:cNvSpPr>
              <a:spLocks/>
            </p:cNvSpPr>
            <p:nvPr/>
          </p:nvSpPr>
          <p:spPr bwMode="auto">
            <a:xfrm>
              <a:off x="361" y="1008"/>
              <a:ext cx="2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21"/>
            <p:cNvSpPr>
              <a:spLocks/>
            </p:cNvSpPr>
            <p:nvPr/>
          </p:nvSpPr>
          <p:spPr bwMode="auto">
            <a:xfrm>
              <a:off x="269" y="1034"/>
              <a:ext cx="90" cy="34"/>
            </a:xfrm>
            <a:custGeom>
              <a:avLst/>
              <a:gdLst>
                <a:gd name="T0" fmla="*/ 0 w 45"/>
                <a:gd name="T1" fmla="*/ 0 h 17"/>
                <a:gd name="T2" fmla="*/ 1 w 45"/>
                <a:gd name="T3" fmla="*/ 6 h 17"/>
                <a:gd name="T4" fmla="*/ 45 w 45"/>
                <a:gd name="T5" fmla="*/ 14 h 17"/>
                <a:gd name="T6" fmla="*/ 45 w 45"/>
                <a:gd name="T7" fmla="*/ 9 h 17"/>
                <a:gd name="T8" fmla="*/ 0 w 45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17">
                  <a:moveTo>
                    <a:pt x="0" y="0"/>
                  </a:moveTo>
                  <a:cubicBezTo>
                    <a:pt x="1" y="1"/>
                    <a:pt x="1" y="6"/>
                    <a:pt x="1" y="6"/>
                  </a:cubicBezTo>
                  <a:cubicBezTo>
                    <a:pt x="1" y="6"/>
                    <a:pt x="23" y="17"/>
                    <a:pt x="45" y="14"/>
                  </a:cubicBezTo>
                  <a:cubicBezTo>
                    <a:pt x="45" y="13"/>
                    <a:pt x="45" y="9"/>
                    <a:pt x="45" y="9"/>
                  </a:cubicBezTo>
                  <a:cubicBezTo>
                    <a:pt x="45" y="9"/>
                    <a:pt x="25" y="13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2"/>
            <p:cNvSpPr>
              <a:spLocks/>
            </p:cNvSpPr>
            <p:nvPr/>
          </p:nvSpPr>
          <p:spPr bwMode="auto">
            <a:xfrm>
              <a:off x="363" y="111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3"/>
            <p:cNvSpPr>
              <a:spLocks/>
            </p:cNvSpPr>
            <p:nvPr/>
          </p:nvSpPr>
          <p:spPr bwMode="auto">
            <a:xfrm>
              <a:off x="265" y="1100"/>
              <a:ext cx="98" cy="24"/>
            </a:xfrm>
            <a:custGeom>
              <a:avLst/>
              <a:gdLst>
                <a:gd name="T0" fmla="*/ 0 w 49"/>
                <a:gd name="T1" fmla="*/ 0 h 12"/>
                <a:gd name="T2" fmla="*/ 2 w 49"/>
                <a:gd name="T3" fmla="*/ 5 h 12"/>
                <a:gd name="T4" fmla="*/ 49 w 49"/>
                <a:gd name="T5" fmla="*/ 5 h 12"/>
                <a:gd name="T6" fmla="*/ 48 w 49"/>
                <a:gd name="T7" fmla="*/ 1 h 12"/>
                <a:gd name="T8" fmla="*/ 0 w 49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2">
                  <a:moveTo>
                    <a:pt x="0" y="0"/>
                  </a:moveTo>
                  <a:cubicBezTo>
                    <a:pt x="1" y="0"/>
                    <a:pt x="2" y="5"/>
                    <a:pt x="2" y="5"/>
                  </a:cubicBezTo>
                  <a:cubicBezTo>
                    <a:pt x="2" y="5"/>
                    <a:pt x="28" y="12"/>
                    <a:pt x="49" y="5"/>
                  </a:cubicBezTo>
                  <a:cubicBezTo>
                    <a:pt x="49" y="5"/>
                    <a:pt x="48" y="1"/>
                    <a:pt x="48" y="1"/>
                  </a:cubicBezTo>
                  <a:cubicBezTo>
                    <a:pt x="48" y="1"/>
                    <a:pt x="26" y="8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4"/>
            <p:cNvSpPr>
              <a:spLocks/>
            </p:cNvSpPr>
            <p:nvPr/>
          </p:nvSpPr>
          <p:spPr bwMode="auto">
            <a:xfrm>
              <a:off x="367" y="116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5"/>
            <p:cNvSpPr>
              <a:spLocks/>
            </p:cNvSpPr>
            <p:nvPr/>
          </p:nvSpPr>
          <p:spPr bwMode="auto">
            <a:xfrm>
              <a:off x="269" y="1154"/>
              <a:ext cx="98" cy="26"/>
            </a:xfrm>
            <a:custGeom>
              <a:avLst/>
              <a:gdLst>
                <a:gd name="T0" fmla="*/ 0 w 49"/>
                <a:gd name="T1" fmla="*/ 0 h 13"/>
                <a:gd name="T2" fmla="*/ 2 w 49"/>
                <a:gd name="T3" fmla="*/ 6 h 13"/>
                <a:gd name="T4" fmla="*/ 49 w 49"/>
                <a:gd name="T5" fmla="*/ 6 h 13"/>
                <a:gd name="T6" fmla="*/ 48 w 49"/>
                <a:gd name="T7" fmla="*/ 1 h 13"/>
                <a:gd name="T8" fmla="*/ 0 w 49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3">
                  <a:moveTo>
                    <a:pt x="0" y="0"/>
                  </a:moveTo>
                  <a:cubicBezTo>
                    <a:pt x="1" y="0"/>
                    <a:pt x="2" y="6"/>
                    <a:pt x="2" y="6"/>
                  </a:cubicBezTo>
                  <a:cubicBezTo>
                    <a:pt x="2" y="6"/>
                    <a:pt x="28" y="13"/>
                    <a:pt x="49" y="6"/>
                  </a:cubicBezTo>
                  <a:cubicBezTo>
                    <a:pt x="49" y="6"/>
                    <a:pt x="48" y="1"/>
                    <a:pt x="48" y="1"/>
                  </a:cubicBezTo>
                  <a:cubicBezTo>
                    <a:pt x="48" y="1"/>
                    <a:pt x="26" y="9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6"/>
            <p:cNvSpPr>
              <a:spLocks/>
            </p:cNvSpPr>
            <p:nvPr/>
          </p:nvSpPr>
          <p:spPr bwMode="auto">
            <a:xfrm>
              <a:off x="381" y="122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7"/>
            <p:cNvSpPr>
              <a:spLocks/>
            </p:cNvSpPr>
            <p:nvPr/>
          </p:nvSpPr>
          <p:spPr bwMode="auto">
            <a:xfrm>
              <a:off x="271" y="1218"/>
              <a:ext cx="110" cy="22"/>
            </a:xfrm>
            <a:custGeom>
              <a:avLst/>
              <a:gdLst>
                <a:gd name="T0" fmla="*/ 0 w 55"/>
                <a:gd name="T1" fmla="*/ 1 h 11"/>
                <a:gd name="T2" fmla="*/ 1 w 55"/>
                <a:gd name="T3" fmla="*/ 6 h 11"/>
                <a:gd name="T4" fmla="*/ 55 w 55"/>
                <a:gd name="T5" fmla="*/ 4 h 11"/>
                <a:gd name="T6" fmla="*/ 54 w 55"/>
                <a:gd name="T7" fmla="*/ 0 h 11"/>
                <a:gd name="T8" fmla="*/ 0 w 55"/>
                <a:gd name="T9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11">
                  <a:moveTo>
                    <a:pt x="0" y="1"/>
                  </a:moveTo>
                  <a:cubicBezTo>
                    <a:pt x="1" y="1"/>
                    <a:pt x="1" y="6"/>
                    <a:pt x="1" y="6"/>
                  </a:cubicBezTo>
                  <a:cubicBezTo>
                    <a:pt x="1" y="6"/>
                    <a:pt x="34" y="11"/>
                    <a:pt x="55" y="4"/>
                  </a:cubicBezTo>
                  <a:cubicBezTo>
                    <a:pt x="55" y="4"/>
                    <a:pt x="54" y="0"/>
                    <a:pt x="54" y="0"/>
                  </a:cubicBezTo>
                  <a:cubicBezTo>
                    <a:pt x="54" y="0"/>
                    <a:pt x="26" y="9"/>
                    <a:pt x="0" y="1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8"/>
            <p:cNvSpPr>
              <a:spLocks/>
            </p:cNvSpPr>
            <p:nvPr/>
          </p:nvSpPr>
          <p:spPr bwMode="auto">
            <a:xfrm>
              <a:off x="281" y="1266"/>
              <a:ext cx="116" cy="52"/>
            </a:xfrm>
            <a:custGeom>
              <a:avLst/>
              <a:gdLst>
                <a:gd name="T0" fmla="*/ 57 w 58"/>
                <a:gd name="T1" fmla="*/ 0 h 26"/>
                <a:gd name="T2" fmla="*/ 1 w 58"/>
                <a:gd name="T3" fmla="*/ 9 h 26"/>
                <a:gd name="T4" fmla="*/ 0 w 58"/>
                <a:gd name="T5" fmla="*/ 15 h 26"/>
                <a:gd name="T6" fmla="*/ 58 w 58"/>
                <a:gd name="T7" fmla="*/ 4 h 26"/>
                <a:gd name="T8" fmla="*/ 57 w 58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6">
                  <a:moveTo>
                    <a:pt x="57" y="0"/>
                  </a:moveTo>
                  <a:cubicBezTo>
                    <a:pt x="57" y="0"/>
                    <a:pt x="33" y="21"/>
                    <a:pt x="1" y="9"/>
                  </a:cubicBezTo>
                  <a:cubicBezTo>
                    <a:pt x="2" y="9"/>
                    <a:pt x="0" y="15"/>
                    <a:pt x="0" y="15"/>
                  </a:cubicBezTo>
                  <a:cubicBezTo>
                    <a:pt x="0" y="15"/>
                    <a:pt x="29" y="26"/>
                    <a:pt x="58" y="4"/>
                  </a:cubicBezTo>
                  <a:cubicBezTo>
                    <a:pt x="58" y="5"/>
                    <a:pt x="57" y="0"/>
                    <a:pt x="57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9"/>
            <p:cNvSpPr>
              <a:spLocks/>
            </p:cNvSpPr>
            <p:nvPr/>
          </p:nvSpPr>
          <p:spPr bwMode="auto">
            <a:xfrm>
              <a:off x="293" y="1320"/>
              <a:ext cx="120" cy="54"/>
            </a:xfrm>
            <a:custGeom>
              <a:avLst/>
              <a:gdLst>
                <a:gd name="T0" fmla="*/ 58 w 60"/>
                <a:gd name="T1" fmla="*/ 0 h 27"/>
                <a:gd name="T2" fmla="*/ 0 w 60"/>
                <a:gd name="T3" fmla="*/ 11 h 27"/>
                <a:gd name="T4" fmla="*/ 2 w 60"/>
                <a:gd name="T5" fmla="*/ 18 h 27"/>
                <a:gd name="T6" fmla="*/ 60 w 60"/>
                <a:gd name="T7" fmla="*/ 5 h 27"/>
                <a:gd name="T8" fmla="*/ 58 w 6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7">
                  <a:moveTo>
                    <a:pt x="58" y="0"/>
                  </a:moveTo>
                  <a:cubicBezTo>
                    <a:pt x="58" y="0"/>
                    <a:pt x="32" y="23"/>
                    <a:pt x="0" y="11"/>
                  </a:cubicBezTo>
                  <a:cubicBezTo>
                    <a:pt x="1" y="11"/>
                    <a:pt x="2" y="18"/>
                    <a:pt x="2" y="18"/>
                  </a:cubicBezTo>
                  <a:cubicBezTo>
                    <a:pt x="2" y="18"/>
                    <a:pt x="30" y="27"/>
                    <a:pt x="60" y="5"/>
                  </a:cubicBezTo>
                  <a:cubicBezTo>
                    <a:pt x="60" y="6"/>
                    <a:pt x="58" y="0"/>
                    <a:pt x="58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30"/>
            <p:cNvSpPr>
              <a:spLocks/>
            </p:cNvSpPr>
            <p:nvPr/>
          </p:nvSpPr>
          <p:spPr bwMode="auto">
            <a:xfrm>
              <a:off x="313" y="1378"/>
              <a:ext cx="128" cy="60"/>
            </a:xfrm>
            <a:custGeom>
              <a:avLst/>
              <a:gdLst>
                <a:gd name="T0" fmla="*/ 62 w 64"/>
                <a:gd name="T1" fmla="*/ 0 h 30"/>
                <a:gd name="T2" fmla="*/ 0 w 64"/>
                <a:gd name="T3" fmla="*/ 16 h 30"/>
                <a:gd name="T4" fmla="*/ 1 w 64"/>
                <a:gd name="T5" fmla="*/ 23 h 30"/>
                <a:gd name="T6" fmla="*/ 64 w 64"/>
                <a:gd name="T7" fmla="*/ 5 h 30"/>
                <a:gd name="T8" fmla="*/ 62 w 64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30">
                  <a:moveTo>
                    <a:pt x="62" y="0"/>
                  </a:moveTo>
                  <a:cubicBezTo>
                    <a:pt x="62" y="0"/>
                    <a:pt x="31" y="27"/>
                    <a:pt x="0" y="16"/>
                  </a:cubicBezTo>
                  <a:cubicBezTo>
                    <a:pt x="0" y="16"/>
                    <a:pt x="1" y="23"/>
                    <a:pt x="1" y="23"/>
                  </a:cubicBezTo>
                  <a:cubicBezTo>
                    <a:pt x="1" y="23"/>
                    <a:pt x="33" y="30"/>
                    <a:pt x="64" y="5"/>
                  </a:cubicBezTo>
                  <a:cubicBezTo>
                    <a:pt x="64" y="6"/>
                    <a:pt x="62" y="0"/>
                    <a:pt x="62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31"/>
            <p:cNvSpPr>
              <a:spLocks/>
            </p:cNvSpPr>
            <p:nvPr/>
          </p:nvSpPr>
          <p:spPr bwMode="auto">
            <a:xfrm>
              <a:off x="329" y="1424"/>
              <a:ext cx="140" cy="60"/>
            </a:xfrm>
            <a:custGeom>
              <a:avLst/>
              <a:gdLst>
                <a:gd name="T0" fmla="*/ 67 w 70"/>
                <a:gd name="T1" fmla="*/ 0 h 30"/>
                <a:gd name="T2" fmla="*/ 0 w 70"/>
                <a:gd name="T3" fmla="*/ 18 h 30"/>
                <a:gd name="T4" fmla="*/ 1 w 70"/>
                <a:gd name="T5" fmla="*/ 25 h 30"/>
                <a:gd name="T6" fmla="*/ 70 w 70"/>
                <a:gd name="T7" fmla="*/ 6 h 30"/>
                <a:gd name="T8" fmla="*/ 67 w 70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30">
                  <a:moveTo>
                    <a:pt x="67" y="0"/>
                  </a:moveTo>
                  <a:cubicBezTo>
                    <a:pt x="67" y="0"/>
                    <a:pt x="31" y="30"/>
                    <a:pt x="0" y="18"/>
                  </a:cubicBezTo>
                  <a:cubicBezTo>
                    <a:pt x="1" y="18"/>
                    <a:pt x="1" y="25"/>
                    <a:pt x="1" y="25"/>
                  </a:cubicBezTo>
                  <a:cubicBezTo>
                    <a:pt x="1" y="25"/>
                    <a:pt x="39" y="30"/>
                    <a:pt x="70" y="6"/>
                  </a:cubicBezTo>
                  <a:cubicBezTo>
                    <a:pt x="70" y="6"/>
                    <a:pt x="67" y="0"/>
                    <a:pt x="67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32"/>
            <p:cNvSpPr>
              <a:spLocks/>
            </p:cNvSpPr>
            <p:nvPr/>
          </p:nvSpPr>
          <p:spPr bwMode="auto">
            <a:xfrm>
              <a:off x="365" y="1460"/>
              <a:ext cx="124" cy="68"/>
            </a:xfrm>
            <a:custGeom>
              <a:avLst/>
              <a:gdLst>
                <a:gd name="T0" fmla="*/ 59 w 62"/>
                <a:gd name="T1" fmla="*/ 0 h 34"/>
                <a:gd name="T2" fmla="*/ 0 w 62"/>
                <a:gd name="T3" fmla="*/ 22 h 34"/>
                <a:gd name="T4" fmla="*/ 12 w 62"/>
                <a:gd name="T5" fmla="*/ 26 h 34"/>
                <a:gd name="T6" fmla="*/ 62 w 62"/>
                <a:gd name="T7" fmla="*/ 5 h 34"/>
                <a:gd name="T8" fmla="*/ 59 w 62"/>
                <a:gd name="T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34">
                  <a:moveTo>
                    <a:pt x="59" y="0"/>
                  </a:moveTo>
                  <a:cubicBezTo>
                    <a:pt x="59" y="0"/>
                    <a:pt x="33" y="29"/>
                    <a:pt x="0" y="22"/>
                  </a:cubicBezTo>
                  <a:cubicBezTo>
                    <a:pt x="1" y="22"/>
                    <a:pt x="12" y="26"/>
                    <a:pt x="12" y="26"/>
                  </a:cubicBezTo>
                  <a:cubicBezTo>
                    <a:pt x="12" y="26"/>
                    <a:pt x="35" y="34"/>
                    <a:pt x="62" y="5"/>
                  </a:cubicBezTo>
                  <a:cubicBezTo>
                    <a:pt x="62" y="6"/>
                    <a:pt x="59" y="0"/>
                    <a:pt x="59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33"/>
            <p:cNvSpPr>
              <a:spLocks/>
            </p:cNvSpPr>
            <p:nvPr/>
          </p:nvSpPr>
          <p:spPr bwMode="auto">
            <a:xfrm>
              <a:off x="381" y="906"/>
              <a:ext cx="0" cy="2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34"/>
            <p:cNvSpPr>
              <a:spLocks/>
            </p:cNvSpPr>
            <p:nvPr/>
          </p:nvSpPr>
          <p:spPr bwMode="auto">
            <a:xfrm>
              <a:off x="309" y="846"/>
              <a:ext cx="74" cy="60"/>
            </a:xfrm>
            <a:custGeom>
              <a:avLst/>
              <a:gdLst>
                <a:gd name="T0" fmla="*/ 1 w 37"/>
                <a:gd name="T1" fmla="*/ 0 h 30"/>
                <a:gd name="T2" fmla="*/ 0 w 37"/>
                <a:gd name="T3" fmla="*/ 6 h 30"/>
                <a:gd name="T4" fmla="*/ 36 w 37"/>
                <a:gd name="T5" fmla="*/ 30 h 30"/>
                <a:gd name="T6" fmla="*/ 37 w 37"/>
                <a:gd name="T7" fmla="*/ 26 h 30"/>
                <a:gd name="T8" fmla="*/ 1 w 37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0">
                  <a:moveTo>
                    <a:pt x="1" y="0"/>
                  </a:moveTo>
                  <a:cubicBezTo>
                    <a:pt x="2" y="0"/>
                    <a:pt x="0" y="6"/>
                    <a:pt x="0" y="6"/>
                  </a:cubicBezTo>
                  <a:cubicBezTo>
                    <a:pt x="0" y="6"/>
                    <a:pt x="15" y="24"/>
                    <a:pt x="36" y="30"/>
                  </a:cubicBezTo>
                  <a:cubicBezTo>
                    <a:pt x="36" y="30"/>
                    <a:pt x="37" y="26"/>
                    <a:pt x="37" y="26"/>
                  </a:cubicBezTo>
                  <a:cubicBezTo>
                    <a:pt x="37" y="26"/>
                    <a:pt x="19" y="22"/>
                    <a:pt x="1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35"/>
            <p:cNvSpPr>
              <a:spLocks/>
            </p:cNvSpPr>
            <p:nvPr/>
          </p:nvSpPr>
          <p:spPr bwMode="auto">
            <a:xfrm>
              <a:off x="397" y="86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36"/>
            <p:cNvSpPr>
              <a:spLocks/>
            </p:cNvSpPr>
            <p:nvPr/>
          </p:nvSpPr>
          <p:spPr bwMode="auto">
            <a:xfrm>
              <a:off x="325" y="802"/>
              <a:ext cx="76" cy="58"/>
            </a:xfrm>
            <a:custGeom>
              <a:avLst/>
              <a:gdLst>
                <a:gd name="T0" fmla="*/ 3 w 38"/>
                <a:gd name="T1" fmla="*/ 0 h 29"/>
                <a:gd name="T2" fmla="*/ 0 w 38"/>
                <a:gd name="T3" fmla="*/ 3 h 29"/>
                <a:gd name="T4" fmla="*/ 36 w 38"/>
                <a:gd name="T5" fmla="*/ 29 h 29"/>
                <a:gd name="T6" fmla="*/ 38 w 38"/>
                <a:gd name="T7" fmla="*/ 24 h 29"/>
                <a:gd name="T8" fmla="*/ 3 w 38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9">
                  <a:moveTo>
                    <a:pt x="3" y="0"/>
                  </a:moveTo>
                  <a:cubicBezTo>
                    <a:pt x="3" y="0"/>
                    <a:pt x="0" y="3"/>
                    <a:pt x="0" y="3"/>
                  </a:cubicBezTo>
                  <a:cubicBezTo>
                    <a:pt x="0" y="3"/>
                    <a:pt x="15" y="23"/>
                    <a:pt x="36" y="29"/>
                  </a:cubicBezTo>
                  <a:cubicBezTo>
                    <a:pt x="36" y="28"/>
                    <a:pt x="38" y="24"/>
                    <a:pt x="38" y="24"/>
                  </a:cubicBezTo>
                  <a:cubicBezTo>
                    <a:pt x="38" y="24"/>
                    <a:pt x="20" y="22"/>
                    <a:pt x="3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37"/>
            <p:cNvSpPr>
              <a:spLocks/>
            </p:cNvSpPr>
            <p:nvPr/>
          </p:nvSpPr>
          <p:spPr bwMode="auto">
            <a:xfrm>
              <a:off x="415" y="81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38"/>
            <p:cNvSpPr>
              <a:spLocks/>
            </p:cNvSpPr>
            <p:nvPr/>
          </p:nvSpPr>
          <p:spPr bwMode="auto">
            <a:xfrm>
              <a:off x="345" y="758"/>
              <a:ext cx="74" cy="58"/>
            </a:xfrm>
            <a:custGeom>
              <a:avLst/>
              <a:gdLst>
                <a:gd name="T0" fmla="*/ 3 w 37"/>
                <a:gd name="T1" fmla="*/ 0 h 29"/>
                <a:gd name="T2" fmla="*/ 0 w 37"/>
                <a:gd name="T3" fmla="*/ 4 h 29"/>
                <a:gd name="T4" fmla="*/ 35 w 37"/>
                <a:gd name="T5" fmla="*/ 29 h 29"/>
                <a:gd name="T6" fmla="*/ 37 w 37"/>
                <a:gd name="T7" fmla="*/ 24 h 29"/>
                <a:gd name="T8" fmla="*/ 3 w 37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29">
                  <a:moveTo>
                    <a:pt x="3" y="0"/>
                  </a:moveTo>
                  <a:cubicBezTo>
                    <a:pt x="3" y="1"/>
                    <a:pt x="0" y="4"/>
                    <a:pt x="0" y="4"/>
                  </a:cubicBezTo>
                  <a:cubicBezTo>
                    <a:pt x="0" y="4"/>
                    <a:pt x="15" y="23"/>
                    <a:pt x="35" y="29"/>
                  </a:cubicBezTo>
                  <a:cubicBezTo>
                    <a:pt x="36" y="28"/>
                    <a:pt x="37" y="24"/>
                    <a:pt x="37" y="24"/>
                  </a:cubicBezTo>
                  <a:cubicBezTo>
                    <a:pt x="37" y="24"/>
                    <a:pt x="20" y="22"/>
                    <a:pt x="3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39"/>
            <p:cNvSpPr>
              <a:spLocks/>
            </p:cNvSpPr>
            <p:nvPr/>
          </p:nvSpPr>
          <p:spPr bwMode="auto">
            <a:xfrm>
              <a:off x="371" y="712"/>
              <a:ext cx="70" cy="64"/>
            </a:xfrm>
            <a:custGeom>
              <a:avLst/>
              <a:gdLst>
                <a:gd name="T0" fmla="*/ 2 w 35"/>
                <a:gd name="T1" fmla="*/ 0 h 32"/>
                <a:gd name="T2" fmla="*/ 0 w 35"/>
                <a:gd name="T3" fmla="*/ 4 h 32"/>
                <a:gd name="T4" fmla="*/ 32 w 35"/>
                <a:gd name="T5" fmla="*/ 32 h 32"/>
                <a:gd name="T6" fmla="*/ 35 w 35"/>
                <a:gd name="T7" fmla="*/ 27 h 32"/>
                <a:gd name="T8" fmla="*/ 2 w 35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2">
                  <a:moveTo>
                    <a:pt x="2" y="0"/>
                  </a:moveTo>
                  <a:cubicBezTo>
                    <a:pt x="3" y="1"/>
                    <a:pt x="0" y="4"/>
                    <a:pt x="0" y="4"/>
                  </a:cubicBezTo>
                  <a:cubicBezTo>
                    <a:pt x="0" y="4"/>
                    <a:pt x="12" y="24"/>
                    <a:pt x="32" y="32"/>
                  </a:cubicBezTo>
                  <a:cubicBezTo>
                    <a:pt x="32" y="32"/>
                    <a:pt x="35" y="27"/>
                    <a:pt x="35" y="27"/>
                  </a:cubicBezTo>
                  <a:cubicBezTo>
                    <a:pt x="35" y="27"/>
                    <a:pt x="18" y="24"/>
                    <a:pt x="2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40"/>
            <p:cNvSpPr>
              <a:spLocks/>
            </p:cNvSpPr>
            <p:nvPr/>
          </p:nvSpPr>
          <p:spPr bwMode="auto">
            <a:xfrm>
              <a:off x="401" y="666"/>
              <a:ext cx="66" cy="60"/>
            </a:xfrm>
            <a:custGeom>
              <a:avLst/>
              <a:gdLst>
                <a:gd name="T0" fmla="*/ 3 w 33"/>
                <a:gd name="T1" fmla="*/ 0 h 30"/>
                <a:gd name="T2" fmla="*/ 0 w 33"/>
                <a:gd name="T3" fmla="*/ 4 h 30"/>
                <a:gd name="T4" fmla="*/ 30 w 33"/>
                <a:gd name="T5" fmla="*/ 29 h 30"/>
                <a:gd name="T6" fmla="*/ 33 w 33"/>
                <a:gd name="T7" fmla="*/ 25 h 30"/>
                <a:gd name="T8" fmla="*/ 3 w 33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0">
                  <a:moveTo>
                    <a:pt x="3" y="0"/>
                  </a:moveTo>
                  <a:cubicBezTo>
                    <a:pt x="3" y="1"/>
                    <a:pt x="0" y="4"/>
                    <a:pt x="0" y="4"/>
                  </a:cubicBezTo>
                  <a:cubicBezTo>
                    <a:pt x="0" y="4"/>
                    <a:pt x="10" y="22"/>
                    <a:pt x="30" y="29"/>
                  </a:cubicBezTo>
                  <a:cubicBezTo>
                    <a:pt x="30" y="30"/>
                    <a:pt x="33" y="25"/>
                    <a:pt x="33" y="25"/>
                  </a:cubicBezTo>
                  <a:cubicBezTo>
                    <a:pt x="33" y="25"/>
                    <a:pt x="18" y="24"/>
                    <a:pt x="3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41"/>
            <p:cNvSpPr>
              <a:spLocks/>
            </p:cNvSpPr>
            <p:nvPr/>
          </p:nvSpPr>
          <p:spPr bwMode="auto">
            <a:xfrm>
              <a:off x="491" y="68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42"/>
            <p:cNvSpPr>
              <a:spLocks/>
            </p:cNvSpPr>
            <p:nvPr/>
          </p:nvSpPr>
          <p:spPr bwMode="auto">
            <a:xfrm>
              <a:off x="435" y="618"/>
              <a:ext cx="62" cy="62"/>
            </a:xfrm>
            <a:custGeom>
              <a:avLst/>
              <a:gdLst>
                <a:gd name="T0" fmla="*/ 4 w 31"/>
                <a:gd name="T1" fmla="*/ 0 h 31"/>
                <a:gd name="T2" fmla="*/ 0 w 31"/>
                <a:gd name="T3" fmla="*/ 3 h 31"/>
                <a:gd name="T4" fmla="*/ 28 w 31"/>
                <a:gd name="T5" fmla="*/ 31 h 31"/>
                <a:gd name="T6" fmla="*/ 31 w 31"/>
                <a:gd name="T7" fmla="*/ 27 h 31"/>
                <a:gd name="T8" fmla="*/ 4 w 31"/>
                <a:gd name="T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1">
                  <a:moveTo>
                    <a:pt x="4" y="0"/>
                  </a:moveTo>
                  <a:cubicBezTo>
                    <a:pt x="4" y="0"/>
                    <a:pt x="0" y="3"/>
                    <a:pt x="0" y="3"/>
                  </a:cubicBezTo>
                  <a:cubicBezTo>
                    <a:pt x="0" y="3"/>
                    <a:pt x="8" y="21"/>
                    <a:pt x="28" y="31"/>
                  </a:cubicBezTo>
                  <a:cubicBezTo>
                    <a:pt x="28" y="31"/>
                    <a:pt x="31" y="27"/>
                    <a:pt x="31" y="27"/>
                  </a:cubicBezTo>
                  <a:cubicBezTo>
                    <a:pt x="31" y="27"/>
                    <a:pt x="17" y="24"/>
                    <a:pt x="4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43"/>
            <p:cNvSpPr>
              <a:spLocks/>
            </p:cNvSpPr>
            <p:nvPr/>
          </p:nvSpPr>
          <p:spPr bwMode="auto">
            <a:xfrm>
              <a:off x="469" y="576"/>
              <a:ext cx="56" cy="60"/>
            </a:xfrm>
            <a:custGeom>
              <a:avLst/>
              <a:gdLst>
                <a:gd name="T0" fmla="*/ 3 w 28"/>
                <a:gd name="T1" fmla="*/ 0 h 30"/>
                <a:gd name="T2" fmla="*/ 0 w 28"/>
                <a:gd name="T3" fmla="*/ 3 h 30"/>
                <a:gd name="T4" fmla="*/ 26 w 28"/>
                <a:gd name="T5" fmla="*/ 30 h 30"/>
                <a:gd name="T6" fmla="*/ 28 w 28"/>
                <a:gd name="T7" fmla="*/ 25 h 30"/>
                <a:gd name="T8" fmla="*/ 3 w 28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0">
                  <a:moveTo>
                    <a:pt x="3" y="0"/>
                  </a:moveTo>
                  <a:cubicBezTo>
                    <a:pt x="4" y="0"/>
                    <a:pt x="0" y="3"/>
                    <a:pt x="0" y="3"/>
                  </a:cubicBezTo>
                  <a:cubicBezTo>
                    <a:pt x="0" y="3"/>
                    <a:pt x="6" y="20"/>
                    <a:pt x="26" y="30"/>
                  </a:cubicBezTo>
                  <a:cubicBezTo>
                    <a:pt x="25" y="30"/>
                    <a:pt x="28" y="25"/>
                    <a:pt x="28" y="25"/>
                  </a:cubicBezTo>
                  <a:cubicBezTo>
                    <a:pt x="28" y="25"/>
                    <a:pt x="16" y="25"/>
                    <a:pt x="3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44"/>
            <p:cNvSpPr>
              <a:spLocks/>
            </p:cNvSpPr>
            <p:nvPr/>
          </p:nvSpPr>
          <p:spPr bwMode="auto">
            <a:xfrm>
              <a:off x="495" y="544"/>
              <a:ext cx="56" cy="60"/>
            </a:xfrm>
            <a:custGeom>
              <a:avLst/>
              <a:gdLst>
                <a:gd name="T0" fmla="*/ 3 w 28"/>
                <a:gd name="T1" fmla="*/ 0 h 30"/>
                <a:gd name="T2" fmla="*/ 0 w 28"/>
                <a:gd name="T3" fmla="*/ 4 h 30"/>
                <a:gd name="T4" fmla="*/ 26 w 28"/>
                <a:gd name="T5" fmla="*/ 30 h 30"/>
                <a:gd name="T6" fmla="*/ 28 w 28"/>
                <a:gd name="T7" fmla="*/ 26 h 30"/>
                <a:gd name="T8" fmla="*/ 3 w 28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30">
                  <a:moveTo>
                    <a:pt x="3" y="0"/>
                  </a:moveTo>
                  <a:cubicBezTo>
                    <a:pt x="4" y="1"/>
                    <a:pt x="0" y="4"/>
                    <a:pt x="0" y="4"/>
                  </a:cubicBezTo>
                  <a:cubicBezTo>
                    <a:pt x="0" y="4"/>
                    <a:pt x="6" y="20"/>
                    <a:pt x="26" y="30"/>
                  </a:cubicBezTo>
                  <a:cubicBezTo>
                    <a:pt x="26" y="29"/>
                    <a:pt x="28" y="26"/>
                    <a:pt x="28" y="26"/>
                  </a:cubicBezTo>
                  <a:cubicBezTo>
                    <a:pt x="28" y="26"/>
                    <a:pt x="16" y="25"/>
                    <a:pt x="3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45"/>
            <p:cNvSpPr>
              <a:spLocks/>
            </p:cNvSpPr>
            <p:nvPr/>
          </p:nvSpPr>
          <p:spPr bwMode="auto">
            <a:xfrm>
              <a:off x="547" y="604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56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46"/>
            <p:cNvSpPr>
              <a:spLocks/>
            </p:cNvSpPr>
            <p:nvPr/>
          </p:nvSpPr>
          <p:spPr bwMode="auto">
            <a:xfrm>
              <a:off x="653" y="532"/>
              <a:ext cx="78" cy="70"/>
            </a:xfrm>
            <a:custGeom>
              <a:avLst/>
              <a:gdLst>
                <a:gd name="T0" fmla="*/ 0 w 39"/>
                <a:gd name="T1" fmla="*/ 0 h 35"/>
                <a:gd name="T2" fmla="*/ 4 w 39"/>
                <a:gd name="T3" fmla="*/ 6 h 35"/>
                <a:gd name="T4" fmla="*/ 30 w 39"/>
                <a:gd name="T5" fmla="*/ 30 h 35"/>
                <a:gd name="T6" fmla="*/ 36 w 39"/>
                <a:gd name="T7" fmla="*/ 34 h 35"/>
                <a:gd name="T8" fmla="*/ 39 w 39"/>
                <a:gd name="T9" fmla="*/ 35 h 35"/>
                <a:gd name="T10" fmla="*/ 0 w 39"/>
                <a:gd name="T11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35">
                  <a:moveTo>
                    <a:pt x="0" y="0"/>
                  </a:moveTo>
                  <a:cubicBezTo>
                    <a:pt x="4" y="4"/>
                    <a:pt x="4" y="6"/>
                    <a:pt x="4" y="6"/>
                  </a:cubicBezTo>
                  <a:cubicBezTo>
                    <a:pt x="4" y="6"/>
                    <a:pt x="29" y="20"/>
                    <a:pt x="30" y="30"/>
                  </a:cubicBezTo>
                  <a:cubicBezTo>
                    <a:pt x="33" y="33"/>
                    <a:pt x="36" y="34"/>
                    <a:pt x="36" y="34"/>
                  </a:cubicBezTo>
                  <a:cubicBezTo>
                    <a:pt x="39" y="35"/>
                    <a:pt x="39" y="35"/>
                    <a:pt x="39" y="35"/>
                  </a:cubicBezTo>
                  <a:cubicBezTo>
                    <a:pt x="39" y="35"/>
                    <a:pt x="37" y="15"/>
                    <a:pt x="0" y="0"/>
                  </a:cubicBezTo>
                  <a:close/>
                </a:path>
              </a:pathLst>
            </a:custGeom>
            <a:solidFill>
              <a:srgbClr val="95AD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47"/>
            <p:cNvSpPr>
              <a:spLocks/>
            </p:cNvSpPr>
            <p:nvPr/>
          </p:nvSpPr>
          <p:spPr bwMode="auto">
            <a:xfrm>
              <a:off x="1" y="1090"/>
              <a:ext cx="412" cy="556"/>
            </a:xfrm>
            <a:custGeom>
              <a:avLst/>
              <a:gdLst>
                <a:gd name="T0" fmla="*/ 178 w 206"/>
                <a:gd name="T1" fmla="*/ 192 h 278"/>
                <a:gd name="T2" fmla="*/ 170 w 206"/>
                <a:gd name="T3" fmla="*/ 54 h 278"/>
                <a:gd name="T4" fmla="*/ 30 w 206"/>
                <a:gd name="T5" fmla="*/ 5 h 278"/>
                <a:gd name="T6" fmla="*/ 0 w 206"/>
                <a:gd name="T7" fmla="*/ 14 h 278"/>
                <a:gd name="T8" fmla="*/ 0 w 206"/>
                <a:gd name="T9" fmla="*/ 256 h 278"/>
                <a:gd name="T10" fmla="*/ 9 w 206"/>
                <a:gd name="T11" fmla="*/ 260 h 278"/>
                <a:gd name="T12" fmla="*/ 178 w 206"/>
                <a:gd name="T13" fmla="*/ 19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6" h="278">
                  <a:moveTo>
                    <a:pt x="178" y="192"/>
                  </a:moveTo>
                  <a:cubicBezTo>
                    <a:pt x="206" y="135"/>
                    <a:pt x="196" y="96"/>
                    <a:pt x="170" y="54"/>
                  </a:cubicBezTo>
                  <a:cubicBezTo>
                    <a:pt x="143" y="11"/>
                    <a:pt x="66" y="0"/>
                    <a:pt x="30" y="5"/>
                  </a:cubicBezTo>
                  <a:cubicBezTo>
                    <a:pt x="19" y="7"/>
                    <a:pt x="9" y="10"/>
                    <a:pt x="0" y="14"/>
                  </a:cubicBezTo>
                  <a:cubicBezTo>
                    <a:pt x="0" y="256"/>
                    <a:pt x="0" y="256"/>
                    <a:pt x="0" y="256"/>
                  </a:cubicBezTo>
                  <a:cubicBezTo>
                    <a:pt x="3" y="257"/>
                    <a:pt x="6" y="259"/>
                    <a:pt x="9" y="260"/>
                  </a:cubicBezTo>
                  <a:cubicBezTo>
                    <a:pt x="54" y="278"/>
                    <a:pt x="144" y="262"/>
                    <a:pt x="178" y="19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48"/>
            <p:cNvSpPr>
              <a:spLocks/>
            </p:cNvSpPr>
            <p:nvPr/>
          </p:nvSpPr>
          <p:spPr bwMode="auto">
            <a:xfrm>
              <a:off x="1" y="1110"/>
              <a:ext cx="400" cy="522"/>
            </a:xfrm>
            <a:custGeom>
              <a:avLst/>
              <a:gdLst>
                <a:gd name="T0" fmla="*/ 168 w 200"/>
                <a:gd name="T1" fmla="*/ 188 h 261"/>
                <a:gd name="T2" fmla="*/ 115 w 200"/>
                <a:gd name="T3" fmla="*/ 16 h 261"/>
                <a:gd name="T4" fmla="*/ 0 w 200"/>
                <a:gd name="T5" fmla="*/ 20 h 261"/>
                <a:gd name="T6" fmla="*/ 0 w 200"/>
                <a:gd name="T7" fmla="*/ 229 h 261"/>
                <a:gd name="T8" fmla="*/ 22 w 200"/>
                <a:gd name="T9" fmla="*/ 239 h 261"/>
                <a:gd name="T10" fmla="*/ 168 w 200"/>
                <a:gd name="T11" fmla="*/ 188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261">
                  <a:moveTo>
                    <a:pt x="168" y="188"/>
                  </a:moveTo>
                  <a:cubicBezTo>
                    <a:pt x="193" y="156"/>
                    <a:pt x="200" y="46"/>
                    <a:pt x="115" y="16"/>
                  </a:cubicBezTo>
                  <a:cubicBezTo>
                    <a:pt x="70" y="0"/>
                    <a:pt x="31" y="5"/>
                    <a:pt x="0" y="20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7" y="233"/>
                    <a:pt x="14" y="236"/>
                    <a:pt x="22" y="239"/>
                  </a:cubicBezTo>
                  <a:cubicBezTo>
                    <a:pt x="78" y="261"/>
                    <a:pt x="133" y="231"/>
                    <a:pt x="168" y="188"/>
                  </a:cubicBezTo>
                  <a:close/>
                </a:path>
              </a:pathLst>
            </a:custGeom>
            <a:solidFill>
              <a:srgbClr val="DA1F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49"/>
            <p:cNvSpPr>
              <a:spLocks/>
            </p:cNvSpPr>
            <p:nvPr/>
          </p:nvSpPr>
          <p:spPr bwMode="auto">
            <a:xfrm>
              <a:off x="1" y="1220"/>
              <a:ext cx="230" cy="374"/>
            </a:xfrm>
            <a:custGeom>
              <a:avLst/>
              <a:gdLst>
                <a:gd name="T0" fmla="*/ 115 w 115"/>
                <a:gd name="T1" fmla="*/ 12 h 187"/>
                <a:gd name="T2" fmla="*/ 90 w 115"/>
                <a:gd name="T3" fmla="*/ 0 h 187"/>
                <a:gd name="T4" fmla="*/ 0 w 115"/>
                <a:gd name="T5" fmla="*/ 56 h 187"/>
                <a:gd name="T6" fmla="*/ 0 w 115"/>
                <a:gd name="T7" fmla="*/ 187 h 187"/>
                <a:gd name="T8" fmla="*/ 22 w 115"/>
                <a:gd name="T9" fmla="*/ 184 h 187"/>
                <a:gd name="T10" fmla="*/ 115 w 115"/>
                <a:gd name="T11" fmla="*/ 12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5" h="187">
                  <a:moveTo>
                    <a:pt x="115" y="12"/>
                  </a:moveTo>
                  <a:cubicBezTo>
                    <a:pt x="115" y="12"/>
                    <a:pt x="102" y="2"/>
                    <a:pt x="90" y="0"/>
                  </a:cubicBezTo>
                  <a:cubicBezTo>
                    <a:pt x="57" y="2"/>
                    <a:pt x="25" y="28"/>
                    <a:pt x="0" y="56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7" y="187"/>
                    <a:pt x="14" y="186"/>
                    <a:pt x="22" y="184"/>
                  </a:cubicBezTo>
                  <a:cubicBezTo>
                    <a:pt x="111" y="165"/>
                    <a:pt x="115" y="12"/>
                    <a:pt x="115" y="12"/>
                  </a:cubicBezTo>
                  <a:close/>
                </a:path>
              </a:pathLst>
            </a:custGeom>
            <a:solidFill>
              <a:srgbClr val="2B5B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50"/>
            <p:cNvSpPr>
              <a:spLocks/>
            </p:cNvSpPr>
            <p:nvPr/>
          </p:nvSpPr>
          <p:spPr bwMode="auto">
            <a:xfrm>
              <a:off x="23" y="1202"/>
              <a:ext cx="394" cy="454"/>
            </a:xfrm>
            <a:custGeom>
              <a:avLst/>
              <a:gdLst>
                <a:gd name="T0" fmla="*/ 103 w 197"/>
                <a:gd name="T1" fmla="*/ 10 h 227"/>
                <a:gd name="T2" fmla="*/ 101 w 197"/>
                <a:gd name="T3" fmla="*/ 24 h 227"/>
                <a:gd name="T4" fmla="*/ 0 w 197"/>
                <a:gd name="T5" fmla="*/ 195 h 227"/>
                <a:gd name="T6" fmla="*/ 152 w 197"/>
                <a:gd name="T7" fmla="*/ 147 h 227"/>
                <a:gd name="T8" fmla="*/ 123 w 197"/>
                <a:gd name="T9" fmla="*/ 8 h 227"/>
                <a:gd name="T10" fmla="*/ 103 w 197"/>
                <a:gd name="T11" fmla="*/ 1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227">
                  <a:moveTo>
                    <a:pt x="103" y="10"/>
                  </a:moveTo>
                  <a:cubicBezTo>
                    <a:pt x="101" y="24"/>
                    <a:pt x="101" y="24"/>
                    <a:pt x="101" y="24"/>
                  </a:cubicBezTo>
                  <a:cubicBezTo>
                    <a:pt x="100" y="166"/>
                    <a:pt x="0" y="195"/>
                    <a:pt x="0" y="195"/>
                  </a:cubicBezTo>
                  <a:cubicBezTo>
                    <a:pt x="0" y="195"/>
                    <a:pt x="93" y="227"/>
                    <a:pt x="152" y="147"/>
                  </a:cubicBezTo>
                  <a:cubicBezTo>
                    <a:pt x="197" y="87"/>
                    <a:pt x="123" y="8"/>
                    <a:pt x="123" y="8"/>
                  </a:cubicBezTo>
                  <a:cubicBezTo>
                    <a:pt x="123" y="8"/>
                    <a:pt x="113" y="0"/>
                    <a:pt x="103" y="10"/>
                  </a:cubicBezTo>
                  <a:close/>
                </a:path>
              </a:pathLst>
            </a:custGeom>
            <a:solidFill>
              <a:srgbClr val="F2CF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51"/>
            <p:cNvSpPr>
              <a:spLocks/>
            </p:cNvSpPr>
            <p:nvPr/>
          </p:nvSpPr>
          <p:spPr bwMode="auto">
            <a:xfrm>
              <a:off x="1" y="1100"/>
              <a:ext cx="236" cy="238"/>
            </a:xfrm>
            <a:custGeom>
              <a:avLst/>
              <a:gdLst>
                <a:gd name="T0" fmla="*/ 90 w 118"/>
                <a:gd name="T1" fmla="*/ 60 h 119"/>
                <a:gd name="T2" fmla="*/ 113 w 118"/>
                <a:gd name="T3" fmla="*/ 42 h 119"/>
                <a:gd name="T4" fmla="*/ 86 w 118"/>
                <a:gd name="T5" fmla="*/ 14 h 119"/>
                <a:gd name="T6" fmla="*/ 0 w 118"/>
                <a:gd name="T7" fmla="*/ 21 h 119"/>
                <a:gd name="T8" fmla="*/ 0 w 118"/>
                <a:gd name="T9" fmla="*/ 119 h 119"/>
                <a:gd name="T10" fmla="*/ 11 w 118"/>
                <a:gd name="T11" fmla="*/ 108 h 119"/>
                <a:gd name="T12" fmla="*/ 90 w 118"/>
                <a:gd name="T13" fmla="*/ 6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119">
                  <a:moveTo>
                    <a:pt x="90" y="60"/>
                  </a:moveTo>
                  <a:cubicBezTo>
                    <a:pt x="113" y="42"/>
                    <a:pt x="113" y="42"/>
                    <a:pt x="113" y="42"/>
                  </a:cubicBezTo>
                  <a:cubicBezTo>
                    <a:pt x="118" y="24"/>
                    <a:pt x="86" y="14"/>
                    <a:pt x="86" y="14"/>
                  </a:cubicBezTo>
                  <a:cubicBezTo>
                    <a:pt x="86" y="14"/>
                    <a:pt x="43" y="0"/>
                    <a:pt x="0" y="21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3" y="116"/>
                    <a:pt x="7" y="112"/>
                    <a:pt x="11" y="108"/>
                  </a:cubicBezTo>
                  <a:cubicBezTo>
                    <a:pt x="64" y="55"/>
                    <a:pt x="90" y="60"/>
                    <a:pt x="90" y="60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52"/>
            <p:cNvSpPr>
              <a:spLocks/>
            </p:cNvSpPr>
            <p:nvPr/>
          </p:nvSpPr>
          <p:spPr bwMode="auto">
            <a:xfrm>
              <a:off x="139" y="1166"/>
              <a:ext cx="166" cy="102"/>
            </a:xfrm>
            <a:custGeom>
              <a:avLst/>
              <a:gdLst>
                <a:gd name="T0" fmla="*/ 13 w 83"/>
                <a:gd name="T1" fmla="*/ 8 h 51"/>
                <a:gd name="T2" fmla="*/ 15 w 83"/>
                <a:gd name="T3" fmla="*/ 34 h 51"/>
                <a:gd name="T4" fmla="*/ 35 w 83"/>
                <a:gd name="T5" fmla="*/ 45 h 51"/>
                <a:gd name="T6" fmla="*/ 72 w 83"/>
                <a:gd name="T7" fmla="*/ 26 h 51"/>
                <a:gd name="T8" fmla="*/ 13 w 83"/>
                <a:gd name="T9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51">
                  <a:moveTo>
                    <a:pt x="13" y="8"/>
                  </a:moveTo>
                  <a:cubicBezTo>
                    <a:pt x="0" y="16"/>
                    <a:pt x="9" y="30"/>
                    <a:pt x="15" y="34"/>
                  </a:cubicBezTo>
                  <a:cubicBezTo>
                    <a:pt x="19" y="38"/>
                    <a:pt x="29" y="42"/>
                    <a:pt x="35" y="45"/>
                  </a:cubicBezTo>
                  <a:cubicBezTo>
                    <a:pt x="41" y="48"/>
                    <a:pt x="83" y="51"/>
                    <a:pt x="72" y="26"/>
                  </a:cubicBezTo>
                  <a:cubicBezTo>
                    <a:pt x="61" y="0"/>
                    <a:pt x="25" y="0"/>
                    <a:pt x="13" y="8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53"/>
            <p:cNvSpPr>
              <a:spLocks/>
            </p:cNvSpPr>
            <p:nvPr/>
          </p:nvSpPr>
          <p:spPr bwMode="auto">
            <a:xfrm>
              <a:off x="1" y="1294"/>
              <a:ext cx="1352" cy="672"/>
            </a:xfrm>
            <a:custGeom>
              <a:avLst/>
              <a:gdLst>
                <a:gd name="T0" fmla="*/ 437 w 676"/>
                <a:gd name="T1" fmla="*/ 210 h 336"/>
                <a:gd name="T2" fmla="*/ 572 w 676"/>
                <a:gd name="T3" fmla="*/ 137 h 336"/>
                <a:gd name="T4" fmla="*/ 597 w 676"/>
                <a:gd name="T5" fmla="*/ 59 h 336"/>
                <a:gd name="T6" fmla="*/ 651 w 676"/>
                <a:gd name="T7" fmla="*/ 24 h 336"/>
                <a:gd name="T8" fmla="*/ 602 w 676"/>
                <a:gd name="T9" fmla="*/ 0 h 336"/>
                <a:gd name="T10" fmla="*/ 588 w 676"/>
                <a:gd name="T11" fmla="*/ 43 h 336"/>
                <a:gd name="T12" fmla="*/ 549 w 676"/>
                <a:gd name="T13" fmla="*/ 121 h 336"/>
                <a:gd name="T14" fmla="*/ 435 w 676"/>
                <a:gd name="T15" fmla="*/ 168 h 336"/>
                <a:gd name="T16" fmla="*/ 0 w 676"/>
                <a:gd name="T17" fmla="*/ 273 h 336"/>
                <a:gd name="T18" fmla="*/ 0 w 676"/>
                <a:gd name="T19" fmla="*/ 325 h 336"/>
                <a:gd name="T20" fmla="*/ 437 w 676"/>
                <a:gd name="T21" fmla="*/ 21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6" h="336">
                  <a:moveTo>
                    <a:pt x="437" y="210"/>
                  </a:moveTo>
                  <a:cubicBezTo>
                    <a:pt x="489" y="146"/>
                    <a:pt x="542" y="168"/>
                    <a:pt x="572" y="137"/>
                  </a:cubicBezTo>
                  <a:cubicBezTo>
                    <a:pt x="594" y="113"/>
                    <a:pt x="572" y="85"/>
                    <a:pt x="597" y="59"/>
                  </a:cubicBezTo>
                  <a:cubicBezTo>
                    <a:pt x="616" y="40"/>
                    <a:pt x="653" y="39"/>
                    <a:pt x="651" y="24"/>
                  </a:cubicBezTo>
                  <a:cubicBezTo>
                    <a:pt x="647" y="1"/>
                    <a:pt x="602" y="0"/>
                    <a:pt x="602" y="0"/>
                  </a:cubicBezTo>
                  <a:cubicBezTo>
                    <a:pt x="676" y="30"/>
                    <a:pt x="612" y="31"/>
                    <a:pt x="588" y="43"/>
                  </a:cubicBezTo>
                  <a:cubicBezTo>
                    <a:pt x="556" y="58"/>
                    <a:pt x="578" y="101"/>
                    <a:pt x="549" y="121"/>
                  </a:cubicBezTo>
                  <a:cubicBezTo>
                    <a:pt x="504" y="152"/>
                    <a:pt x="468" y="133"/>
                    <a:pt x="435" y="168"/>
                  </a:cubicBezTo>
                  <a:cubicBezTo>
                    <a:pt x="365" y="243"/>
                    <a:pt x="363" y="325"/>
                    <a:pt x="0" y="273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428" y="336"/>
                    <a:pt x="387" y="271"/>
                    <a:pt x="437" y="2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54"/>
            <p:cNvSpPr>
              <a:spLocks/>
            </p:cNvSpPr>
            <p:nvPr/>
          </p:nvSpPr>
          <p:spPr bwMode="auto">
            <a:xfrm>
              <a:off x="1" y="1524"/>
              <a:ext cx="962" cy="326"/>
            </a:xfrm>
            <a:custGeom>
              <a:avLst/>
              <a:gdLst>
                <a:gd name="T0" fmla="*/ 343 w 481"/>
                <a:gd name="T1" fmla="*/ 115 h 163"/>
                <a:gd name="T2" fmla="*/ 481 w 481"/>
                <a:gd name="T3" fmla="*/ 0 h 163"/>
                <a:gd name="T4" fmla="*/ 370 w 481"/>
                <a:gd name="T5" fmla="*/ 68 h 163"/>
                <a:gd name="T6" fmla="*/ 0 w 481"/>
                <a:gd name="T7" fmla="*/ 98 h 163"/>
                <a:gd name="T8" fmla="*/ 0 w 481"/>
                <a:gd name="T9" fmla="*/ 129 h 163"/>
                <a:gd name="T10" fmla="*/ 343 w 481"/>
                <a:gd name="T11" fmla="*/ 11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1" h="163">
                  <a:moveTo>
                    <a:pt x="343" y="115"/>
                  </a:moveTo>
                  <a:cubicBezTo>
                    <a:pt x="397" y="78"/>
                    <a:pt x="383" y="37"/>
                    <a:pt x="481" y="0"/>
                  </a:cubicBezTo>
                  <a:cubicBezTo>
                    <a:pt x="481" y="0"/>
                    <a:pt x="415" y="3"/>
                    <a:pt x="370" y="68"/>
                  </a:cubicBezTo>
                  <a:cubicBezTo>
                    <a:pt x="331" y="125"/>
                    <a:pt x="232" y="140"/>
                    <a:pt x="0" y="98"/>
                  </a:cubicBezTo>
                  <a:cubicBezTo>
                    <a:pt x="0" y="129"/>
                    <a:pt x="0" y="129"/>
                    <a:pt x="0" y="129"/>
                  </a:cubicBezTo>
                  <a:cubicBezTo>
                    <a:pt x="160" y="163"/>
                    <a:pt x="297" y="147"/>
                    <a:pt x="343" y="1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55"/>
            <p:cNvSpPr>
              <a:spLocks/>
            </p:cNvSpPr>
            <p:nvPr/>
          </p:nvSpPr>
          <p:spPr bwMode="auto">
            <a:xfrm>
              <a:off x="263" y="1572"/>
              <a:ext cx="472" cy="182"/>
            </a:xfrm>
            <a:custGeom>
              <a:avLst/>
              <a:gdLst>
                <a:gd name="T0" fmla="*/ 1 w 236"/>
                <a:gd name="T1" fmla="*/ 76 h 91"/>
                <a:gd name="T2" fmla="*/ 234 w 236"/>
                <a:gd name="T3" fmla="*/ 10 h 91"/>
                <a:gd name="T4" fmla="*/ 234 w 236"/>
                <a:gd name="T5" fmla="*/ 0 h 91"/>
                <a:gd name="T6" fmla="*/ 1 w 236"/>
                <a:gd name="T7" fmla="*/ 66 h 91"/>
                <a:gd name="T8" fmla="*/ 1 w 236"/>
                <a:gd name="T9" fmla="*/ 7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91">
                  <a:moveTo>
                    <a:pt x="1" y="76"/>
                  </a:moveTo>
                  <a:cubicBezTo>
                    <a:pt x="74" y="91"/>
                    <a:pt x="196" y="91"/>
                    <a:pt x="234" y="10"/>
                  </a:cubicBezTo>
                  <a:cubicBezTo>
                    <a:pt x="236" y="8"/>
                    <a:pt x="233" y="3"/>
                    <a:pt x="234" y="0"/>
                  </a:cubicBezTo>
                  <a:cubicBezTo>
                    <a:pt x="196" y="81"/>
                    <a:pt x="74" y="81"/>
                    <a:pt x="1" y="66"/>
                  </a:cubicBezTo>
                  <a:cubicBezTo>
                    <a:pt x="1" y="66"/>
                    <a:pt x="0" y="76"/>
                    <a:pt x="1" y="76"/>
                  </a:cubicBezTo>
                  <a:close/>
                </a:path>
              </a:pathLst>
            </a:custGeom>
            <a:solidFill>
              <a:srgbClr val="B788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56"/>
            <p:cNvSpPr>
              <a:spLocks/>
            </p:cNvSpPr>
            <p:nvPr/>
          </p:nvSpPr>
          <p:spPr bwMode="auto">
            <a:xfrm>
              <a:off x="785" y="1406"/>
              <a:ext cx="318" cy="312"/>
            </a:xfrm>
            <a:custGeom>
              <a:avLst/>
              <a:gdLst>
                <a:gd name="T0" fmla="*/ 1 w 159"/>
                <a:gd name="T1" fmla="*/ 156 h 156"/>
                <a:gd name="T2" fmla="*/ 50 w 159"/>
                <a:gd name="T3" fmla="*/ 93 h 156"/>
                <a:gd name="T4" fmla="*/ 110 w 159"/>
                <a:gd name="T5" fmla="*/ 75 h 156"/>
                <a:gd name="T6" fmla="*/ 158 w 159"/>
                <a:gd name="T7" fmla="*/ 0 h 156"/>
                <a:gd name="T8" fmla="*/ 158 w 159"/>
                <a:gd name="T9" fmla="*/ 10 h 156"/>
                <a:gd name="T10" fmla="*/ 139 w 159"/>
                <a:gd name="T11" fmla="*/ 54 h 156"/>
                <a:gd name="T12" fmla="*/ 85 w 159"/>
                <a:gd name="T13" fmla="*/ 70 h 156"/>
                <a:gd name="T14" fmla="*/ 1 w 159"/>
                <a:gd name="T15" fmla="*/ 146 h 156"/>
                <a:gd name="T16" fmla="*/ 1 w 159"/>
                <a:gd name="T17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9" h="156">
                  <a:moveTo>
                    <a:pt x="1" y="156"/>
                  </a:moveTo>
                  <a:cubicBezTo>
                    <a:pt x="12" y="131"/>
                    <a:pt x="26" y="108"/>
                    <a:pt x="50" y="93"/>
                  </a:cubicBezTo>
                  <a:cubicBezTo>
                    <a:pt x="68" y="82"/>
                    <a:pt x="90" y="78"/>
                    <a:pt x="110" y="75"/>
                  </a:cubicBezTo>
                  <a:cubicBezTo>
                    <a:pt x="151" y="68"/>
                    <a:pt x="159" y="36"/>
                    <a:pt x="158" y="0"/>
                  </a:cubicBezTo>
                  <a:cubicBezTo>
                    <a:pt x="158" y="3"/>
                    <a:pt x="158" y="7"/>
                    <a:pt x="158" y="10"/>
                  </a:cubicBezTo>
                  <a:cubicBezTo>
                    <a:pt x="158" y="27"/>
                    <a:pt x="151" y="43"/>
                    <a:pt x="139" y="54"/>
                  </a:cubicBezTo>
                  <a:cubicBezTo>
                    <a:pt x="125" y="66"/>
                    <a:pt x="102" y="66"/>
                    <a:pt x="85" y="70"/>
                  </a:cubicBezTo>
                  <a:cubicBezTo>
                    <a:pt x="43" y="79"/>
                    <a:pt x="18" y="107"/>
                    <a:pt x="1" y="146"/>
                  </a:cubicBezTo>
                  <a:cubicBezTo>
                    <a:pt x="0" y="149"/>
                    <a:pt x="2" y="153"/>
                    <a:pt x="1" y="156"/>
                  </a:cubicBezTo>
                  <a:close/>
                </a:path>
              </a:pathLst>
            </a:custGeom>
            <a:solidFill>
              <a:srgbClr val="B788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57"/>
            <p:cNvSpPr>
              <a:spLocks/>
            </p:cNvSpPr>
            <p:nvPr/>
          </p:nvSpPr>
          <p:spPr bwMode="auto">
            <a:xfrm>
              <a:off x="1141" y="1516"/>
              <a:ext cx="4370" cy="334"/>
            </a:xfrm>
            <a:custGeom>
              <a:avLst/>
              <a:gdLst>
                <a:gd name="T0" fmla="*/ 1878 w 2186"/>
                <a:gd name="T1" fmla="*/ 133 h 167"/>
                <a:gd name="T2" fmla="*/ 1780 w 2186"/>
                <a:gd name="T3" fmla="*/ 102 h 167"/>
                <a:gd name="T4" fmla="*/ 1701 w 2186"/>
                <a:gd name="T5" fmla="*/ 81 h 167"/>
                <a:gd name="T6" fmla="*/ 1619 w 2186"/>
                <a:gd name="T7" fmla="*/ 89 h 167"/>
                <a:gd name="T8" fmla="*/ 1501 w 2186"/>
                <a:gd name="T9" fmla="*/ 46 h 167"/>
                <a:gd name="T10" fmla="*/ 1377 w 2186"/>
                <a:gd name="T11" fmla="*/ 1 h 167"/>
                <a:gd name="T12" fmla="*/ 1283 w 2186"/>
                <a:gd name="T13" fmla="*/ 23 h 167"/>
                <a:gd name="T14" fmla="*/ 1177 w 2186"/>
                <a:gd name="T15" fmla="*/ 45 h 167"/>
                <a:gd name="T16" fmla="*/ 1089 w 2186"/>
                <a:gd name="T17" fmla="*/ 26 h 167"/>
                <a:gd name="T18" fmla="*/ 989 w 2186"/>
                <a:gd name="T19" fmla="*/ 43 h 167"/>
                <a:gd name="T20" fmla="*/ 912 w 2186"/>
                <a:gd name="T21" fmla="*/ 77 h 167"/>
                <a:gd name="T22" fmla="*/ 824 w 2186"/>
                <a:gd name="T23" fmla="*/ 77 h 167"/>
                <a:gd name="T24" fmla="*/ 774 w 2186"/>
                <a:gd name="T25" fmla="*/ 74 h 167"/>
                <a:gd name="T26" fmla="*/ 636 w 2186"/>
                <a:gd name="T27" fmla="*/ 107 h 167"/>
                <a:gd name="T28" fmla="*/ 488 w 2186"/>
                <a:gd name="T29" fmla="*/ 142 h 167"/>
                <a:gd name="T30" fmla="*/ 310 w 2186"/>
                <a:gd name="T31" fmla="*/ 91 h 167"/>
                <a:gd name="T32" fmla="*/ 129 w 2186"/>
                <a:gd name="T33" fmla="*/ 41 h 167"/>
                <a:gd name="T34" fmla="*/ 3 w 2186"/>
                <a:gd name="T35" fmla="*/ 79 h 167"/>
                <a:gd name="T36" fmla="*/ 131 w 2186"/>
                <a:gd name="T37" fmla="*/ 65 h 167"/>
                <a:gd name="T38" fmla="*/ 288 w 2186"/>
                <a:gd name="T39" fmla="*/ 112 h 167"/>
                <a:gd name="T40" fmla="*/ 501 w 2186"/>
                <a:gd name="T41" fmla="*/ 165 h 167"/>
                <a:gd name="T42" fmla="*/ 661 w 2186"/>
                <a:gd name="T43" fmla="*/ 117 h 167"/>
                <a:gd name="T44" fmla="*/ 761 w 2186"/>
                <a:gd name="T45" fmla="*/ 96 h 167"/>
                <a:gd name="T46" fmla="*/ 841 w 2186"/>
                <a:gd name="T47" fmla="*/ 103 h 167"/>
                <a:gd name="T48" fmla="*/ 972 w 2186"/>
                <a:gd name="T49" fmla="*/ 72 h 167"/>
                <a:gd name="T50" fmla="*/ 1055 w 2186"/>
                <a:gd name="T51" fmla="*/ 47 h 167"/>
                <a:gd name="T52" fmla="*/ 1115 w 2186"/>
                <a:gd name="T53" fmla="*/ 57 h 167"/>
                <a:gd name="T54" fmla="*/ 1280 w 2186"/>
                <a:gd name="T55" fmla="*/ 45 h 167"/>
                <a:gd name="T56" fmla="*/ 1353 w 2186"/>
                <a:gd name="T57" fmla="*/ 23 h 167"/>
                <a:gd name="T58" fmla="*/ 1478 w 2186"/>
                <a:gd name="T59" fmla="*/ 66 h 167"/>
                <a:gd name="T60" fmla="*/ 1590 w 2186"/>
                <a:gd name="T61" fmla="*/ 111 h 167"/>
                <a:gd name="T62" fmla="*/ 1643 w 2186"/>
                <a:gd name="T63" fmla="*/ 107 h 167"/>
                <a:gd name="T64" fmla="*/ 1686 w 2186"/>
                <a:gd name="T65" fmla="*/ 104 h 167"/>
                <a:gd name="T66" fmla="*/ 1761 w 2186"/>
                <a:gd name="T67" fmla="*/ 124 h 167"/>
                <a:gd name="T68" fmla="*/ 1841 w 2186"/>
                <a:gd name="T69" fmla="*/ 151 h 167"/>
                <a:gd name="T70" fmla="*/ 1972 w 2186"/>
                <a:gd name="T71" fmla="*/ 166 h 167"/>
                <a:gd name="T72" fmla="*/ 2186 w 2186"/>
                <a:gd name="T73" fmla="*/ 119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186" h="167">
                  <a:moveTo>
                    <a:pt x="1962" y="140"/>
                  </a:moveTo>
                  <a:cubicBezTo>
                    <a:pt x="1930" y="139"/>
                    <a:pt x="1902" y="137"/>
                    <a:pt x="1878" y="133"/>
                  </a:cubicBezTo>
                  <a:cubicBezTo>
                    <a:pt x="1850" y="128"/>
                    <a:pt x="1825" y="121"/>
                    <a:pt x="1802" y="112"/>
                  </a:cubicBezTo>
                  <a:cubicBezTo>
                    <a:pt x="1794" y="109"/>
                    <a:pt x="1787" y="106"/>
                    <a:pt x="1780" y="102"/>
                  </a:cubicBezTo>
                  <a:cubicBezTo>
                    <a:pt x="1763" y="95"/>
                    <a:pt x="1746" y="87"/>
                    <a:pt x="1723" y="83"/>
                  </a:cubicBezTo>
                  <a:cubicBezTo>
                    <a:pt x="1716" y="82"/>
                    <a:pt x="1709" y="81"/>
                    <a:pt x="1701" y="81"/>
                  </a:cubicBezTo>
                  <a:cubicBezTo>
                    <a:pt x="1684" y="81"/>
                    <a:pt x="1668" y="83"/>
                    <a:pt x="1652" y="85"/>
                  </a:cubicBezTo>
                  <a:cubicBezTo>
                    <a:pt x="1641" y="87"/>
                    <a:pt x="1630" y="88"/>
                    <a:pt x="1619" y="89"/>
                  </a:cubicBezTo>
                  <a:cubicBezTo>
                    <a:pt x="1596" y="90"/>
                    <a:pt x="1571" y="84"/>
                    <a:pt x="1543" y="71"/>
                  </a:cubicBezTo>
                  <a:cubicBezTo>
                    <a:pt x="1528" y="64"/>
                    <a:pt x="1514" y="55"/>
                    <a:pt x="1501" y="46"/>
                  </a:cubicBezTo>
                  <a:cubicBezTo>
                    <a:pt x="1475" y="30"/>
                    <a:pt x="1449" y="13"/>
                    <a:pt x="1409" y="4"/>
                  </a:cubicBezTo>
                  <a:cubicBezTo>
                    <a:pt x="1399" y="2"/>
                    <a:pt x="1388" y="1"/>
                    <a:pt x="1377" y="1"/>
                  </a:cubicBezTo>
                  <a:cubicBezTo>
                    <a:pt x="1341" y="0"/>
                    <a:pt x="1311" y="11"/>
                    <a:pt x="1283" y="23"/>
                  </a:cubicBezTo>
                  <a:cubicBezTo>
                    <a:pt x="1283" y="23"/>
                    <a:pt x="1283" y="23"/>
                    <a:pt x="1283" y="23"/>
                  </a:cubicBezTo>
                  <a:cubicBezTo>
                    <a:pt x="1256" y="35"/>
                    <a:pt x="1227" y="47"/>
                    <a:pt x="1194" y="46"/>
                  </a:cubicBezTo>
                  <a:cubicBezTo>
                    <a:pt x="1188" y="46"/>
                    <a:pt x="1183" y="46"/>
                    <a:pt x="1177" y="45"/>
                  </a:cubicBezTo>
                  <a:cubicBezTo>
                    <a:pt x="1162" y="43"/>
                    <a:pt x="1149" y="40"/>
                    <a:pt x="1135" y="36"/>
                  </a:cubicBezTo>
                  <a:cubicBezTo>
                    <a:pt x="1120" y="32"/>
                    <a:pt x="1105" y="28"/>
                    <a:pt x="1089" y="26"/>
                  </a:cubicBezTo>
                  <a:cubicBezTo>
                    <a:pt x="1082" y="25"/>
                    <a:pt x="1076" y="24"/>
                    <a:pt x="1069" y="24"/>
                  </a:cubicBezTo>
                  <a:cubicBezTo>
                    <a:pt x="1042" y="24"/>
                    <a:pt x="1014" y="30"/>
                    <a:pt x="989" y="43"/>
                  </a:cubicBezTo>
                  <a:cubicBezTo>
                    <a:pt x="982" y="46"/>
                    <a:pt x="976" y="50"/>
                    <a:pt x="969" y="53"/>
                  </a:cubicBezTo>
                  <a:cubicBezTo>
                    <a:pt x="951" y="63"/>
                    <a:pt x="934" y="72"/>
                    <a:pt x="912" y="77"/>
                  </a:cubicBezTo>
                  <a:cubicBezTo>
                    <a:pt x="900" y="80"/>
                    <a:pt x="887" y="81"/>
                    <a:pt x="872" y="81"/>
                  </a:cubicBezTo>
                  <a:cubicBezTo>
                    <a:pt x="856" y="81"/>
                    <a:pt x="839" y="79"/>
                    <a:pt x="824" y="77"/>
                  </a:cubicBezTo>
                  <a:cubicBezTo>
                    <a:pt x="820" y="77"/>
                    <a:pt x="820" y="77"/>
                    <a:pt x="820" y="77"/>
                  </a:cubicBezTo>
                  <a:cubicBezTo>
                    <a:pt x="802" y="75"/>
                    <a:pt x="788" y="74"/>
                    <a:pt x="774" y="74"/>
                  </a:cubicBezTo>
                  <a:cubicBezTo>
                    <a:pt x="753" y="74"/>
                    <a:pt x="733" y="75"/>
                    <a:pt x="715" y="79"/>
                  </a:cubicBezTo>
                  <a:cubicBezTo>
                    <a:pt x="685" y="86"/>
                    <a:pt x="659" y="97"/>
                    <a:pt x="636" y="107"/>
                  </a:cubicBezTo>
                  <a:cubicBezTo>
                    <a:pt x="592" y="127"/>
                    <a:pt x="551" y="143"/>
                    <a:pt x="497" y="142"/>
                  </a:cubicBezTo>
                  <a:cubicBezTo>
                    <a:pt x="494" y="142"/>
                    <a:pt x="491" y="142"/>
                    <a:pt x="488" y="142"/>
                  </a:cubicBezTo>
                  <a:cubicBezTo>
                    <a:pt x="442" y="139"/>
                    <a:pt x="400" y="126"/>
                    <a:pt x="365" y="113"/>
                  </a:cubicBezTo>
                  <a:cubicBezTo>
                    <a:pt x="346" y="106"/>
                    <a:pt x="328" y="98"/>
                    <a:pt x="310" y="91"/>
                  </a:cubicBezTo>
                  <a:cubicBezTo>
                    <a:pt x="275" y="76"/>
                    <a:pt x="239" y="61"/>
                    <a:pt x="197" y="51"/>
                  </a:cubicBezTo>
                  <a:cubicBezTo>
                    <a:pt x="172" y="44"/>
                    <a:pt x="150" y="41"/>
                    <a:pt x="129" y="41"/>
                  </a:cubicBezTo>
                  <a:cubicBezTo>
                    <a:pt x="122" y="41"/>
                    <a:pt x="115" y="41"/>
                    <a:pt x="108" y="42"/>
                  </a:cubicBezTo>
                  <a:cubicBezTo>
                    <a:pt x="48" y="47"/>
                    <a:pt x="16" y="70"/>
                    <a:pt x="3" y="79"/>
                  </a:cubicBezTo>
                  <a:cubicBezTo>
                    <a:pt x="2" y="80"/>
                    <a:pt x="0" y="83"/>
                    <a:pt x="0" y="83"/>
                  </a:cubicBezTo>
                  <a:cubicBezTo>
                    <a:pt x="0" y="83"/>
                    <a:pt x="74" y="57"/>
                    <a:pt x="131" y="65"/>
                  </a:cubicBezTo>
                  <a:cubicBezTo>
                    <a:pt x="173" y="72"/>
                    <a:pt x="213" y="82"/>
                    <a:pt x="246" y="95"/>
                  </a:cubicBezTo>
                  <a:cubicBezTo>
                    <a:pt x="260" y="100"/>
                    <a:pt x="274" y="106"/>
                    <a:pt x="288" y="112"/>
                  </a:cubicBezTo>
                  <a:cubicBezTo>
                    <a:pt x="349" y="137"/>
                    <a:pt x="412" y="163"/>
                    <a:pt x="488" y="165"/>
                  </a:cubicBezTo>
                  <a:cubicBezTo>
                    <a:pt x="493" y="165"/>
                    <a:pt x="497" y="165"/>
                    <a:pt x="501" y="165"/>
                  </a:cubicBezTo>
                  <a:cubicBezTo>
                    <a:pt x="555" y="163"/>
                    <a:pt x="594" y="146"/>
                    <a:pt x="633" y="129"/>
                  </a:cubicBezTo>
                  <a:cubicBezTo>
                    <a:pt x="642" y="125"/>
                    <a:pt x="651" y="121"/>
                    <a:pt x="661" y="117"/>
                  </a:cubicBezTo>
                  <a:cubicBezTo>
                    <a:pt x="691" y="105"/>
                    <a:pt x="717" y="98"/>
                    <a:pt x="744" y="97"/>
                  </a:cubicBezTo>
                  <a:cubicBezTo>
                    <a:pt x="749" y="96"/>
                    <a:pt x="755" y="96"/>
                    <a:pt x="761" y="96"/>
                  </a:cubicBezTo>
                  <a:cubicBezTo>
                    <a:pt x="778" y="97"/>
                    <a:pt x="794" y="98"/>
                    <a:pt x="811" y="100"/>
                  </a:cubicBezTo>
                  <a:cubicBezTo>
                    <a:pt x="821" y="101"/>
                    <a:pt x="831" y="102"/>
                    <a:pt x="841" y="103"/>
                  </a:cubicBezTo>
                  <a:cubicBezTo>
                    <a:pt x="880" y="105"/>
                    <a:pt x="911" y="101"/>
                    <a:pt x="943" y="87"/>
                  </a:cubicBezTo>
                  <a:cubicBezTo>
                    <a:pt x="953" y="83"/>
                    <a:pt x="963" y="77"/>
                    <a:pt x="972" y="72"/>
                  </a:cubicBezTo>
                  <a:cubicBezTo>
                    <a:pt x="986" y="65"/>
                    <a:pt x="999" y="57"/>
                    <a:pt x="1016" y="52"/>
                  </a:cubicBezTo>
                  <a:cubicBezTo>
                    <a:pt x="1028" y="49"/>
                    <a:pt x="1041" y="47"/>
                    <a:pt x="1055" y="47"/>
                  </a:cubicBezTo>
                  <a:cubicBezTo>
                    <a:pt x="1070" y="47"/>
                    <a:pt x="1086" y="50"/>
                    <a:pt x="1104" y="54"/>
                  </a:cubicBezTo>
                  <a:cubicBezTo>
                    <a:pt x="1107" y="55"/>
                    <a:pt x="1111" y="56"/>
                    <a:pt x="1115" y="57"/>
                  </a:cubicBezTo>
                  <a:cubicBezTo>
                    <a:pt x="1137" y="63"/>
                    <a:pt x="1161" y="69"/>
                    <a:pt x="1188" y="69"/>
                  </a:cubicBezTo>
                  <a:cubicBezTo>
                    <a:pt x="1225" y="69"/>
                    <a:pt x="1254" y="56"/>
                    <a:pt x="1280" y="45"/>
                  </a:cubicBezTo>
                  <a:cubicBezTo>
                    <a:pt x="1287" y="42"/>
                    <a:pt x="1294" y="39"/>
                    <a:pt x="1300" y="36"/>
                  </a:cubicBezTo>
                  <a:cubicBezTo>
                    <a:pt x="1319" y="28"/>
                    <a:pt x="1336" y="24"/>
                    <a:pt x="1353" y="23"/>
                  </a:cubicBezTo>
                  <a:cubicBezTo>
                    <a:pt x="1373" y="22"/>
                    <a:pt x="1395" y="25"/>
                    <a:pt x="1418" y="34"/>
                  </a:cubicBezTo>
                  <a:cubicBezTo>
                    <a:pt x="1441" y="43"/>
                    <a:pt x="1459" y="54"/>
                    <a:pt x="1478" y="66"/>
                  </a:cubicBezTo>
                  <a:cubicBezTo>
                    <a:pt x="1498" y="79"/>
                    <a:pt x="1519" y="92"/>
                    <a:pt x="1547" y="102"/>
                  </a:cubicBezTo>
                  <a:cubicBezTo>
                    <a:pt x="1560" y="106"/>
                    <a:pt x="1575" y="110"/>
                    <a:pt x="1590" y="111"/>
                  </a:cubicBezTo>
                  <a:cubicBezTo>
                    <a:pt x="1593" y="111"/>
                    <a:pt x="1597" y="112"/>
                    <a:pt x="1600" y="112"/>
                  </a:cubicBezTo>
                  <a:cubicBezTo>
                    <a:pt x="1615" y="112"/>
                    <a:pt x="1630" y="110"/>
                    <a:pt x="1643" y="107"/>
                  </a:cubicBezTo>
                  <a:cubicBezTo>
                    <a:pt x="1648" y="107"/>
                    <a:pt x="1648" y="107"/>
                    <a:pt x="1648" y="107"/>
                  </a:cubicBezTo>
                  <a:cubicBezTo>
                    <a:pt x="1661" y="105"/>
                    <a:pt x="1674" y="104"/>
                    <a:pt x="1686" y="104"/>
                  </a:cubicBezTo>
                  <a:cubicBezTo>
                    <a:pt x="1704" y="104"/>
                    <a:pt x="1720" y="107"/>
                    <a:pt x="1735" y="112"/>
                  </a:cubicBezTo>
                  <a:cubicBezTo>
                    <a:pt x="1744" y="115"/>
                    <a:pt x="1752" y="119"/>
                    <a:pt x="1761" y="124"/>
                  </a:cubicBezTo>
                  <a:cubicBezTo>
                    <a:pt x="1768" y="127"/>
                    <a:pt x="1776" y="131"/>
                    <a:pt x="1784" y="134"/>
                  </a:cubicBezTo>
                  <a:cubicBezTo>
                    <a:pt x="1800" y="140"/>
                    <a:pt x="1819" y="146"/>
                    <a:pt x="1841" y="151"/>
                  </a:cubicBezTo>
                  <a:cubicBezTo>
                    <a:pt x="1880" y="160"/>
                    <a:pt x="1924" y="165"/>
                    <a:pt x="1971" y="166"/>
                  </a:cubicBezTo>
                  <a:cubicBezTo>
                    <a:pt x="1972" y="166"/>
                    <a:pt x="1972" y="166"/>
                    <a:pt x="1972" y="166"/>
                  </a:cubicBezTo>
                  <a:cubicBezTo>
                    <a:pt x="2050" y="167"/>
                    <a:pt x="2123" y="156"/>
                    <a:pt x="2185" y="136"/>
                  </a:cubicBezTo>
                  <a:cubicBezTo>
                    <a:pt x="2186" y="119"/>
                    <a:pt x="2186" y="119"/>
                    <a:pt x="2186" y="119"/>
                  </a:cubicBezTo>
                  <a:cubicBezTo>
                    <a:pt x="2131" y="130"/>
                    <a:pt x="2043" y="141"/>
                    <a:pt x="1962" y="140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58"/>
            <p:cNvSpPr>
              <a:spLocks/>
            </p:cNvSpPr>
            <p:nvPr/>
          </p:nvSpPr>
          <p:spPr bwMode="auto">
            <a:xfrm>
              <a:off x="1205" y="1010"/>
              <a:ext cx="4554" cy="382"/>
            </a:xfrm>
            <a:custGeom>
              <a:avLst/>
              <a:gdLst>
                <a:gd name="T0" fmla="*/ 2230 w 2278"/>
                <a:gd name="T1" fmla="*/ 155 h 191"/>
                <a:gd name="T2" fmla="*/ 2034 w 2278"/>
                <a:gd name="T3" fmla="*/ 134 h 191"/>
                <a:gd name="T4" fmla="*/ 1666 w 2278"/>
                <a:gd name="T5" fmla="*/ 8 h 191"/>
                <a:gd name="T6" fmla="*/ 1476 w 2278"/>
                <a:gd name="T7" fmla="*/ 37 h 191"/>
                <a:gd name="T8" fmla="*/ 1390 w 2278"/>
                <a:gd name="T9" fmla="*/ 55 h 191"/>
                <a:gd name="T10" fmla="*/ 1288 w 2278"/>
                <a:gd name="T11" fmla="*/ 50 h 191"/>
                <a:gd name="T12" fmla="*/ 1169 w 2278"/>
                <a:gd name="T13" fmla="*/ 36 h 191"/>
                <a:gd name="T14" fmla="*/ 1061 w 2278"/>
                <a:gd name="T15" fmla="*/ 20 h 191"/>
                <a:gd name="T16" fmla="*/ 854 w 2278"/>
                <a:gd name="T17" fmla="*/ 19 h 191"/>
                <a:gd name="T18" fmla="*/ 559 w 2278"/>
                <a:gd name="T19" fmla="*/ 115 h 191"/>
                <a:gd name="T20" fmla="*/ 436 w 2278"/>
                <a:gd name="T21" fmla="*/ 151 h 191"/>
                <a:gd name="T22" fmla="*/ 307 w 2278"/>
                <a:gd name="T23" fmla="*/ 139 h 191"/>
                <a:gd name="T24" fmla="*/ 172 w 2278"/>
                <a:gd name="T25" fmla="*/ 99 h 191"/>
                <a:gd name="T26" fmla="*/ 0 w 2278"/>
                <a:gd name="T27" fmla="*/ 143 h 191"/>
                <a:gd name="T28" fmla="*/ 170 w 2278"/>
                <a:gd name="T29" fmla="*/ 124 h 191"/>
                <a:gd name="T30" fmla="*/ 251 w 2278"/>
                <a:gd name="T31" fmla="*/ 146 h 191"/>
                <a:gd name="T32" fmla="*/ 312 w 2278"/>
                <a:gd name="T33" fmla="*/ 168 h 191"/>
                <a:gd name="T34" fmla="*/ 562 w 2278"/>
                <a:gd name="T35" fmla="*/ 130 h 191"/>
                <a:gd name="T36" fmla="*/ 866 w 2278"/>
                <a:gd name="T37" fmla="*/ 38 h 191"/>
                <a:gd name="T38" fmla="*/ 1080 w 2278"/>
                <a:gd name="T39" fmla="*/ 47 h 191"/>
                <a:gd name="T40" fmla="*/ 1303 w 2278"/>
                <a:gd name="T41" fmla="*/ 75 h 191"/>
                <a:gd name="T42" fmla="*/ 1402 w 2278"/>
                <a:gd name="T43" fmla="*/ 75 h 191"/>
                <a:gd name="T44" fmla="*/ 1485 w 2278"/>
                <a:gd name="T45" fmla="*/ 52 h 191"/>
                <a:gd name="T46" fmla="*/ 1573 w 2278"/>
                <a:gd name="T47" fmla="*/ 31 h 191"/>
                <a:gd name="T48" fmla="*/ 1685 w 2278"/>
                <a:gd name="T49" fmla="*/ 35 h 191"/>
                <a:gd name="T50" fmla="*/ 1861 w 2278"/>
                <a:gd name="T51" fmla="*/ 95 h 191"/>
                <a:gd name="T52" fmla="*/ 2047 w 2278"/>
                <a:gd name="T53" fmla="*/ 164 h 191"/>
                <a:gd name="T54" fmla="*/ 2228 w 2278"/>
                <a:gd name="T55" fmla="*/ 176 h 191"/>
                <a:gd name="T56" fmla="*/ 2278 w 2278"/>
                <a:gd name="T57" fmla="*/ 164 h 191"/>
                <a:gd name="T58" fmla="*/ 2278 w 2278"/>
                <a:gd name="T59" fmla="*/ 143 h 191"/>
                <a:gd name="T60" fmla="*/ 2230 w 2278"/>
                <a:gd name="T61" fmla="*/ 15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278" h="191">
                  <a:moveTo>
                    <a:pt x="2230" y="155"/>
                  </a:moveTo>
                  <a:cubicBezTo>
                    <a:pt x="2164" y="165"/>
                    <a:pt x="2096" y="153"/>
                    <a:pt x="2034" y="134"/>
                  </a:cubicBezTo>
                  <a:cubicBezTo>
                    <a:pt x="1911" y="96"/>
                    <a:pt x="1800" y="22"/>
                    <a:pt x="1666" y="8"/>
                  </a:cubicBezTo>
                  <a:cubicBezTo>
                    <a:pt x="1597" y="0"/>
                    <a:pt x="1538" y="18"/>
                    <a:pt x="1476" y="37"/>
                  </a:cubicBezTo>
                  <a:cubicBezTo>
                    <a:pt x="1448" y="46"/>
                    <a:pt x="1420" y="53"/>
                    <a:pt x="1390" y="55"/>
                  </a:cubicBezTo>
                  <a:cubicBezTo>
                    <a:pt x="1356" y="58"/>
                    <a:pt x="1322" y="53"/>
                    <a:pt x="1288" y="50"/>
                  </a:cubicBezTo>
                  <a:cubicBezTo>
                    <a:pt x="1248" y="46"/>
                    <a:pt x="1209" y="41"/>
                    <a:pt x="1169" y="36"/>
                  </a:cubicBezTo>
                  <a:cubicBezTo>
                    <a:pt x="1133" y="31"/>
                    <a:pt x="1097" y="24"/>
                    <a:pt x="1061" y="20"/>
                  </a:cubicBezTo>
                  <a:cubicBezTo>
                    <a:pt x="992" y="10"/>
                    <a:pt x="922" y="10"/>
                    <a:pt x="854" y="19"/>
                  </a:cubicBezTo>
                  <a:cubicBezTo>
                    <a:pt x="746" y="34"/>
                    <a:pt x="654" y="76"/>
                    <a:pt x="559" y="115"/>
                  </a:cubicBezTo>
                  <a:cubicBezTo>
                    <a:pt x="520" y="130"/>
                    <a:pt x="479" y="144"/>
                    <a:pt x="436" y="151"/>
                  </a:cubicBezTo>
                  <a:cubicBezTo>
                    <a:pt x="392" y="157"/>
                    <a:pt x="348" y="153"/>
                    <a:pt x="307" y="139"/>
                  </a:cubicBezTo>
                  <a:cubicBezTo>
                    <a:pt x="262" y="125"/>
                    <a:pt x="221" y="104"/>
                    <a:pt x="172" y="99"/>
                  </a:cubicBezTo>
                  <a:cubicBezTo>
                    <a:pt x="57" y="88"/>
                    <a:pt x="0" y="143"/>
                    <a:pt x="0" y="143"/>
                  </a:cubicBezTo>
                  <a:cubicBezTo>
                    <a:pt x="61" y="115"/>
                    <a:pt x="97" y="110"/>
                    <a:pt x="170" y="124"/>
                  </a:cubicBezTo>
                  <a:cubicBezTo>
                    <a:pt x="198" y="129"/>
                    <a:pt x="225" y="137"/>
                    <a:pt x="251" y="146"/>
                  </a:cubicBezTo>
                  <a:cubicBezTo>
                    <a:pt x="271" y="154"/>
                    <a:pt x="291" y="162"/>
                    <a:pt x="312" y="168"/>
                  </a:cubicBezTo>
                  <a:cubicBezTo>
                    <a:pt x="401" y="191"/>
                    <a:pt x="485" y="161"/>
                    <a:pt x="562" y="130"/>
                  </a:cubicBezTo>
                  <a:cubicBezTo>
                    <a:pt x="659" y="90"/>
                    <a:pt x="754" y="50"/>
                    <a:pt x="866" y="38"/>
                  </a:cubicBezTo>
                  <a:cubicBezTo>
                    <a:pt x="937" y="31"/>
                    <a:pt x="1010" y="35"/>
                    <a:pt x="1080" y="47"/>
                  </a:cubicBezTo>
                  <a:cubicBezTo>
                    <a:pt x="1154" y="60"/>
                    <a:pt x="1229" y="68"/>
                    <a:pt x="1303" y="75"/>
                  </a:cubicBezTo>
                  <a:cubicBezTo>
                    <a:pt x="1337" y="79"/>
                    <a:pt x="1369" y="80"/>
                    <a:pt x="1402" y="75"/>
                  </a:cubicBezTo>
                  <a:cubicBezTo>
                    <a:pt x="1431" y="70"/>
                    <a:pt x="1458" y="61"/>
                    <a:pt x="1485" y="52"/>
                  </a:cubicBezTo>
                  <a:cubicBezTo>
                    <a:pt x="1514" y="43"/>
                    <a:pt x="1543" y="35"/>
                    <a:pt x="1573" y="31"/>
                  </a:cubicBezTo>
                  <a:cubicBezTo>
                    <a:pt x="1610" y="26"/>
                    <a:pt x="1648" y="28"/>
                    <a:pt x="1685" y="35"/>
                  </a:cubicBezTo>
                  <a:cubicBezTo>
                    <a:pt x="1747" y="46"/>
                    <a:pt x="1805" y="71"/>
                    <a:pt x="1861" y="95"/>
                  </a:cubicBezTo>
                  <a:cubicBezTo>
                    <a:pt x="1921" y="120"/>
                    <a:pt x="1982" y="147"/>
                    <a:pt x="2047" y="164"/>
                  </a:cubicBezTo>
                  <a:cubicBezTo>
                    <a:pt x="2106" y="180"/>
                    <a:pt x="2168" y="186"/>
                    <a:pt x="2228" y="176"/>
                  </a:cubicBezTo>
                  <a:cubicBezTo>
                    <a:pt x="2246" y="173"/>
                    <a:pt x="2262" y="169"/>
                    <a:pt x="2278" y="164"/>
                  </a:cubicBezTo>
                  <a:cubicBezTo>
                    <a:pt x="2278" y="143"/>
                    <a:pt x="2278" y="143"/>
                    <a:pt x="2278" y="143"/>
                  </a:cubicBezTo>
                  <a:cubicBezTo>
                    <a:pt x="2262" y="149"/>
                    <a:pt x="2245" y="153"/>
                    <a:pt x="2230" y="1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59"/>
            <p:cNvSpPr>
              <a:spLocks noEditPoints="1"/>
            </p:cNvSpPr>
            <p:nvPr/>
          </p:nvSpPr>
          <p:spPr bwMode="auto">
            <a:xfrm>
              <a:off x="1275" y="1230"/>
              <a:ext cx="4484" cy="508"/>
            </a:xfrm>
            <a:custGeom>
              <a:avLst/>
              <a:gdLst>
                <a:gd name="T0" fmla="*/ 2206 w 2243"/>
                <a:gd name="T1" fmla="*/ 178 h 254"/>
                <a:gd name="T2" fmla="*/ 2059 w 2243"/>
                <a:gd name="T3" fmla="*/ 118 h 254"/>
                <a:gd name="T4" fmla="*/ 1906 w 2243"/>
                <a:gd name="T5" fmla="*/ 127 h 254"/>
                <a:gd name="T6" fmla="*/ 1774 w 2243"/>
                <a:gd name="T7" fmla="*/ 97 h 254"/>
                <a:gd name="T8" fmla="*/ 1700 w 2243"/>
                <a:gd name="T9" fmla="*/ 36 h 254"/>
                <a:gd name="T10" fmla="*/ 1586 w 2243"/>
                <a:gd name="T11" fmla="*/ 2 h 254"/>
                <a:gd name="T12" fmla="*/ 1468 w 2243"/>
                <a:gd name="T13" fmla="*/ 46 h 254"/>
                <a:gd name="T14" fmla="*/ 1325 w 2243"/>
                <a:gd name="T15" fmla="*/ 55 h 254"/>
                <a:gd name="T16" fmla="*/ 1181 w 2243"/>
                <a:gd name="T17" fmla="*/ 23 h 254"/>
                <a:gd name="T18" fmla="*/ 1076 w 2243"/>
                <a:gd name="T19" fmla="*/ 47 h 254"/>
                <a:gd name="T20" fmla="*/ 950 w 2243"/>
                <a:gd name="T21" fmla="*/ 72 h 254"/>
                <a:gd name="T22" fmla="*/ 793 w 2243"/>
                <a:gd name="T23" fmla="*/ 111 h 254"/>
                <a:gd name="T24" fmla="*/ 688 w 2243"/>
                <a:gd name="T25" fmla="*/ 164 h 254"/>
                <a:gd name="T26" fmla="*/ 426 w 2243"/>
                <a:gd name="T27" fmla="*/ 183 h 254"/>
                <a:gd name="T28" fmla="*/ 602 w 2243"/>
                <a:gd name="T29" fmla="*/ 103 h 254"/>
                <a:gd name="T30" fmla="*/ 741 w 2243"/>
                <a:gd name="T31" fmla="*/ 43 h 254"/>
                <a:gd name="T32" fmla="*/ 698 w 2243"/>
                <a:gd name="T33" fmla="*/ 65 h 254"/>
                <a:gd name="T34" fmla="*/ 636 w 2243"/>
                <a:gd name="T35" fmla="*/ 146 h 254"/>
                <a:gd name="T36" fmla="*/ 809 w 2243"/>
                <a:gd name="T37" fmla="*/ 69 h 254"/>
                <a:gd name="T38" fmla="*/ 752 w 2243"/>
                <a:gd name="T39" fmla="*/ 13 h 254"/>
                <a:gd name="T40" fmla="*/ 618 w 2243"/>
                <a:gd name="T41" fmla="*/ 66 h 254"/>
                <a:gd name="T42" fmla="*/ 317 w 2243"/>
                <a:gd name="T43" fmla="*/ 160 h 254"/>
                <a:gd name="T44" fmla="*/ 136 w 2243"/>
                <a:gd name="T45" fmla="*/ 120 h 254"/>
                <a:gd name="T46" fmla="*/ 61 w 2243"/>
                <a:gd name="T47" fmla="*/ 150 h 254"/>
                <a:gd name="T48" fmla="*/ 247 w 2243"/>
                <a:gd name="T49" fmla="*/ 181 h 254"/>
                <a:gd name="T50" fmla="*/ 442 w 2243"/>
                <a:gd name="T51" fmla="*/ 219 h 254"/>
                <a:gd name="T52" fmla="*/ 738 w 2243"/>
                <a:gd name="T53" fmla="*/ 170 h 254"/>
                <a:gd name="T54" fmla="*/ 855 w 2243"/>
                <a:gd name="T55" fmla="*/ 111 h 254"/>
                <a:gd name="T56" fmla="*/ 996 w 2243"/>
                <a:gd name="T57" fmla="*/ 101 h 254"/>
                <a:gd name="T58" fmla="*/ 1072 w 2243"/>
                <a:gd name="T59" fmla="*/ 77 h 254"/>
                <a:gd name="T60" fmla="*/ 1154 w 2243"/>
                <a:gd name="T61" fmla="*/ 56 h 254"/>
                <a:gd name="T62" fmla="*/ 1364 w 2243"/>
                <a:gd name="T63" fmla="*/ 93 h 254"/>
                <a:gd name="T64" fmla="*/ 1505 w 2243"/>
                <a:gd name="T65" fmla="*/ 59 h 254"/>
                <a:gd name="T66" fmla="*/ 1596 w 2243"/>
                <a:gd name="T67" fmla="*/ 34 h 254"/>
                <a:gd name="T68" fmla="*/ 1700 w 2243"/>
                <a:gd name="T69" fmla="*/ 88 h 254"/>
                <a:gd name="T70" fmla="*/ 1839 w 2243"/>
                <a:gd name="T71" fmla="*/ 157 h 254"/>
                <a:gd name="T72" fmla="*/ 1969 w 2243"/>
                <a:gd name="T73" fmla="*/ 156 h 254"/>
                <a:gd name="T74" fmla="*/ 2050 w 2243"/>
                <a:gd name="T75" fmla="*/ 151 h 254"/>
                <a:gd name="T76" fmla="*/ 2175 w 2243"/>
                <a:gd name="T77" fmla="*/ 202 h 254"/>
                <a:gd name="T78" fmla="*/ 2238 w 2243"/>
                <a:gd name="T79" fmla="*/ 252 h 254"/>
                <a:gd name="T80" fmla="*/ 2243 w 2243"/>
                <a:gd name="T81" fmla="*/ 209 h 254"/>
                <a:gd name="T82" fmla="*/ 753 w 2243"/>
                <a:gd name="T83" fmla="*/ 44 h 254"/>
                <a:gd name="T84" fmla="*/ 683 w 2243"/>
                <a:gd name="T85" fmla="*/ 126 h 254"/>
                <a:gd name="T86" fmla="*/ 667 w 2243"/>
                <a:gd name="T87" fmla="*/ 117 h 254"/>
                <a:gd name="T88" fmla="*/ 751 w 2243"/>
                <a:gd name="T89" fmla="*/ 44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43" h="254">
                  <a:moveTo>
                    <a:pt x="2232" y="202"/>
                  </a:moveTo>
                  <a:cubicBezTo>
                    <a:pt x="2223" y="194"/>
                    <a:pt x="2214" y="186"/>
                    <a:pt x="2206" y="178"/>
                  </a:cubicBezTo>
                  <a:cubicBezTo>
                    <a:pt x="2195" y="167"/>
                    <a:pt x="2185" y="157"/>
                    <a:pt x="2172" y="147"/>
                  </a:cubicBezTo>
                  <a:cubicBezTo>
                    <a:pt x="2145" y="128"/>
                    <a:pt x="2109" y="118"/>
                    <a:pt x="2059" y="118"/>
                  </a:cubicBezTo>
                  <a:cubicBezTo>
                    <a:pt x="2031" y="118"/>
                    <a:pt x="2002" y="120"/>
                    <a:pt x="1975" y="123"/>
                  </a:cubicBezTo>
                  <a:cubicBezTo>
                    <a:pt x="1950" y="125"/>
                    <a:pt x="1927" y="127"/>
                    <a:pt x="1906" y="127"/>
                  </a:cubicBezTo>
                  <a:cubicBezTo>
                    <a:pt x="1904" y="127"/>
                    <a:pt x="1902" y="127"/>
                    <a:pt x="1900" y="127"/>
                  </a:cubicBezTo>
                  <a:cubicBezTo>
                    <a:pt x="1850" y="126"/>
                    <a:pt x="1807" y="116"/>
                    <a:pt x="1774" y="97"/>
                  </a:cubicBezTo>
                  <a:cubicBezTo>
                    <a:pt x="1755" y="86"/>
                    <a:pt x="1740" y="72"/>
                    <a:pt x="1725" y="58"/>
                  </a:cubicBezTo>
                  <a:cubicBezTo>
                    <a:pt x="1717" y="50"/>
                    <a:pt x="1709" y="43"/>
                    <a:pt x="1700" y="36"/>
                  </a:cubicBezTo>
                  <a:cubicBezTo>
                    <a:pt x="1672" y="12"/>
                    <a:pt x="1642" y="1"/>
                    <a:pt x="1610" y="0"/>
                  </a:cubicBezTo>
                  <a:cubicBezTo>
                    <a:pt x="1603" y="0"/>
                    <a:pt x="1594" y="1"/>
                    <a:pt x="1586" y="2"/>
                  </a:cubicBezTo>
                  <a:cubicBezTo>
                    <a:pt x="1558" y="7"/>
                    <a:pt x="1532" y="19"/>
                    <a:pt x="1507" y="30"/>
                  </a:cubicBezTo>
                  <a:cubicBezTo>
                    <a:pt x="1494" y="36"/>
                    <a:pt x="1481" y="41"/>
                    <a:pt x="1468" y="46"/>
                  </a:cubicBezTo>
                  <a:cubicBezTo>
                    <a:pt x="1441" y="56"/>
                    <a:pt x="1411" y="61"/>
                    <a:pt x="1379" y="60"/>
                  </a:cubicBezTo>
                  <a:cubicBezTo>
                    <a:pt x="1361" y="60"/>
                    <a:pt x="1343" y="58"/>
                    <a:pt x="1325" y="55"/>
                  </a:cubicBezTo>
                  <a:cubicBezTo>
                    <a:pt x="1305" y="52"/>
                    <a:pt x="1286" y="46"/>
                    <a:pt x="1267" y="41"/>
                  </a:cubicBezTo>
                  <a:cubicBezTo>
                    <a:pt x="1240" y="33"/>
                    <a:pt x="1212" y="25"/>
                    <a:pt x="1181" y="23"/>
                  </a:cubicBezTo>
                  <a:cubicBezTo>
                    <a:pt x="1157" y="21"/>
                    <a:pt x="1131" y="25"/>
                    <a:pt x="1109" y="32"/>
                  </a:cubicBezTo>
                  <a:cubicBezTo>
                    <a:pt x="1097" y="36"/>
                    <a:pt x="1087" y="42"/>
                    <a:pt x="1076" y="47"/>
                  </a:cubicBezTo>
                  <a:cubicBezTo>
                    <a:pt x="1068" y="51"/>
                    <a:pt x="1060" y="55"/>
                    <a:pt x="1051" y="58"/>
                  </a:cubicBezTo>
                  <a:cubicBezTo>
                    <a:pt x="1020" y="70"/>
                    <a:pt x="984" y="71"/>
                    <a:pt x="950" y="72"/>
                  </a:cubicBezTo>
                  <a:cubicBezTo>
                    <a:pt x="938" y="72"/>
                    <a:pt x="925" y="72"/>
                    <a:pt x="913" y="73"/>
                  </a:cubicBezTo>
                  <a:cubicBezTo>
                    <a:pt x="861" y="75"/>
                    <a:pt x="824" y="94"/>
                    <a:pt x="793" y="111"/>
                  </a:cubicBezTo>
                  <a:cubicBezTo>
                    <a:pt x="788" y="114"/>
                    <a:pt x="783" y="118"/>
                    <a:pt x="778" y="121"/>
                  </a:cubicBezTo>
                  <a:cubicBezTo>
                    <a:pt x="749" y="138"/>
                    <a:pt x="721" y="154"/>
                    <a:pt x="688" y="164"/>
                  </a:cubicBezTo>
                  <a:cubicBezTo>
                    <a:pt x="631" y="181"/>
                    <a:pt x="568" y="189"/>
                    <a:pt x="504" y="188"/>
                  </a:cubicBezTo>
                  <a:cubicBezTo>
                    <a:pt x="478" y="188"/>
                    <a:pt x="452" y="186"/>
                    <a:pt x="426" y="183"/>
                  </a:cubicBezTo>
                  <a:cubicBezTo>
                    <a:pt x="434" y="181"/>
                    <a:pt x="443" y="179"/>
                    <a:pt x="452" y="176"/>
                  </a:cubicBezTo>
                  <a:cubicBezTo>
                    <a:pt x="508" y="158"/>
                    <a:pt x="557" y="130"/>
                    <a:pt x="602" y="103"/>
                  </a:cubicBezTo>
                  <a:cubicBezTo>
                    <a:pt x="607" y="100"/>
                    <a:pt x="607" y="100"/>
                    <a:pt x="607" y="100"/>
                  </a:cubicBezTo>
                  <a:cubicBezTo>
                    <a:pt x="638" y="81"/>
                    <a:pt x="702" y="42"/>
                    <a:pt x="741" y="43"/>
                  </a:cubicBezTo>
                  <a:cubicBezTo>
                    <a:pt x="744" y="43"/>
                    <a:pt x="747" y="43"/>
                    <a:pt x="749" y="43"/>
                  </a:cubicBezTo>
                  <a:cubicBezTo>
                    <a:pt x="698" y="65"/>
                    <a:pt x="698" y="65"/>
                    <a:pt x="698" y="65"/>
                  </a:cubicBezTo>
                  <a:cubicBezTo>
                    <a:pt x="690" y="68"/>
                    <a:pt x="621" y="98"/>
                    <a:pt x="619" y="125"/>
                  </a:cubicBezTo>
                  <a:cubicBezTo>
                    <a:pt x="619" y="131"/>
                    <a:pt x="621" y="139"/>
                    <a:pt x="636" y="146"/>
                  </a:cubicBezTo>
                  <a:cubicBezTo>
                    <a:pt x="644" y="150"/>
                    <a:pt x="654" y="152"/>
                    <a:pt x="665" y="152"/>
                  </a:cubicBezTo>
                  <a:cubicBezTo>
                    <a:pt x="718" y="153"/>
                    <a:pt x="793" y="109"/>
                    <a:pt x="809" y="69"/>
                  </a:cubicBezTo>
                  <a:cubicBezTo>
                    <a:pt x="818" y="47"/>
                    <a:pt x="807" y="29"/>
                    <a:pt x="780" y="18"/>
                  </a:cubicBezTo>
                  <a:cubicBezTo>
                    <a:pt x="772" y="15"/>
                    <a:pt x="762" y="13"/>
                    <a:pt x="752" y="13"/>
                  </a:cubicBezTo>
                  <a:cubicBezTo>
                    <a:pt x="715" y="13"/>
                    <a:pt x="672" y="34"/>
                    <a:pt x="650" y="47"/>
                  </a:cubicBezTo>
                  <a:cubicBezTo>
                    <a:pt x="639" y="54"/>
                    <a:pt x="629" y="60"/>
                    <a:pt x="618" y="66"/>
                  </a:cubicBezTo>
                  <a:cubicBezTo>
                    <a:pt x="596" y="80"/>
                    <a:pt x="572" y="94"/>
                    <a:pt x="548" y="107"/>
                  </a:cubicBezTo>
                  <a:cubicBezTo>
                    <a:pt x="469" y="149"/>
                    <a:pt x="391" y="167"/>
                    <a:pt x="317" y="160"/>
                  </a:cubicBezTo>
                  <a:cubicBezTo>
                    <a:pt x="308" y="158"/>
                    <a:pt x="300" y="155"/>
                    <a:pt x="291" y="153"/>
                  </a:cubicBezTo>
                  <a:cubicBezTo>
                    <a:pt x="242" y="139"/>
                    <a:pt x="191" y="123"/>
                    <a:pt x="136" y="120"/>
                  </a:cubicBezTo>
                  <a:cubicBezTo>
                    <a:pt x="58" y="117"/>
                    <a:pt x="0" y="152"/>
                    <a:pt x="0" y="152"/>
                  </a:cubicBezTo>
                  <a:cubicBezTo>
                    <a:pt x="20" y="151"/>
                    <a:pt x="40" y="150"/>
                    <a:pt x="61" y="150"/>
                  </a:cubicBezTo>
                  <a:cubicBezTo>
                    <a:pt x="89" y="150"/>
                    <a:pt x="117" y="153"/>
                    <a:pt x="144" y="157"/>
                  </a:cubicBezTo>
                  <a:cubicBezTo>
                    <a:pt x="179" y="162"/>
                    <a:pt x="214" y="172"/>
                    <a:pt x="247" y="181"/>
                  </a:cubicBezTo>
                  <a:cubicBezTo>
                    <a:pt x="262" y="185"/>
                    <a:pt x="277" y="189"/>
                    <a:pt x="292" y="193"/>
                  </a:cubicBezTo>
                  <a:cubicBezTo>
                    <a:pt x="349" y="207"/>
                    <a:pt x="396" y="216"/>
                    <a:pt x="442" y="219"/>
                  </a:cubicBezTo>
                  <a:cubicBezTo>
                    <a:pt x="458" y="221"/>
                    <a:pt x="475" y="222"/>
                    <a:pt x="492" y="222"/>
                  </a:cubicBezTo>
                  <a:cubicBezTo>
                    <a:pt x="587" y="223"/>
                    <a:pt x="677" y="204"/>
                    <a:pt x="738" y="170"/>
                  </a:cubicBezTo>
                  <a:cubicBezTo>
                    <a:pt x="750" y="164"/>
                    <a:pt x="760" y="158"/>
                    <a:pt x="771" y="151"/>
                  </a:cubicBezTo>
                  <a:cubicBezTo>
                    <a:pt x="797" y="136"/>
                    <a:pt x="823" y="120"/>
                    <a:pt x="855" y="111"/>
                  </a:cubicBezTo>
                  <a:cubicBezTo>
                    <a:pt x="881" y="105"/>
                    <a:pt x="909" y="104"/>
                    <a:pt x="938" y="104"/>
                  </a:cubicBezTo>
                  <a:cubicBezTo>
                    <a:pt x="957" y="104"/>
                    <a:pt x="977" y="103"/>
                    <a:pt x="996" y="101"/>
                  </a:cubicBezTo>
                  <a:cubicBezTo>
                    <a:pt x="1018" y="98"/>
                    <a:pt x="1040" y="92"/>
                    <a:pt x="1061" y="82"/>
                  </a:cubicBezTo>
                  <a:cubicBezTo>
                    <a:pt x="1065" y="80"/>
                    <a:pt x="1069" y="78"/>
                    <a:pt x="1072" y="77"/>
                  </a:cubicBezTo>
                  <a:cubicBezTo>
                    <a:pt x="1087" y="69"/>
                    <a:pt x="1101" y="62"/>
                    <a:pt x="1118" y="59"/>
                  </a:cubicBezTo>
                  <a:cubicBezTo>
                    <a:pt x="1129" y="57"/>
                    <a:pt x="1141" y="56"/>
                    <a:pt x="1154" y="56"/>
                  </a:cubicBezTo>
                  <a:cubicBezTo>
                    <a:pt x="1190" y="56"/>
                    <a:pt x="1224" y="66"/>
                    <a:pt x="1258" y="76"/>
                  </a:cubicBezTo>
                  <a:cubicBezTo>
                    <a:pt x="1296" y="87"/>
                    <a:pt x="1330" y="93"/>
                    <a:pt x="1364" y="93"/>
                  </a:cubicBezTo>
                  <a:cubicBezTo>
                    <a:pt x="1379" y="93"/>
                    <a:pt x="1394" y="92"/>
                    <a:pt x="1409" y="90"/>
                  </a:cubicBezTo>
                  <a:cubicBezTo>
                    <a:pt x="1445" y="85"/>
                    <a:pt x="1475" y="72"/>
                    <a:pt x="1505" y="59"/>
                  </a:cubicBezTo>
                  <a:cubicBezTo>
                    <a:pt x="1516" y="54"/>
                    <a:pt x="1527" y="50"/>
                    <a:pt x="1538" y="45"/>
                  </a:cubicBezTo>
                  <a:cubicBezTo>
                    <a:pt x="1559" y="37"/>
                    <a:pt x="1578" y="33"/>
                    <a:pt x="1596" y="34"/>
                  </a:cubicBezTo>
                  <a:cubicBezTo>
                    <a:pt x="1615" y="34"/>
                    <a:pt x="1632" y="38"/>
                    <a:pt x="1648" y="47"/>
                  </a:cubicBezTo>
                  <a:cubicBezTo>
                    <a:pt x="1669" y="59"/>
                    <a:pt x="1685" y="74"/>
                    <a:pt x="1700" y="88"/>
                  </a:cubicBezTo>
                  <a:cubicBezTo>
                    <a:pt x="1708" y="95"/>
                    <a:pt x="1715" y="102"/>
                    <a:pt x="1723" y="109"/>
                  </a:cubicBezTo>
                  <a:cubicBezTo>
                    <a:pt x="1753" y="134"/>
                    <a:pt x="1792" y="150"/>
                    <a:pt x="1839" y="157"/>
                  </a:cubicBezTo>
                  <a:cubicBezTo>
                    <a:pt x="1854" y="159"/>
                    <a:pt x="1869" y="160"/>
                    <a:pt x="1886" y="160"/>
                  </a:cubicBezTo>
                  <a:cubicBezTo>
                    <a:pt x="1914" y="160"/>
                    <a:pt x="1942" y="158"/>
                    <a:pt x="1969" y="156"/>
                  </a:cubicBezTo>
                  <a:cubicBezTo>
                    <a:pt x="1979" y="155"/>
                    <a:pt x="1988" y="154"/>
                    <a:pt x="1997" y="154"/>
                  </a:cubicBezTo>
                  <a:cubicBezTo>
                    <a:pt x="2014" y="152"/>
                    <a:pt x="2032" y="151"/>
                    <a:pt x="2050" y="151"/>
                  </a:cubicBezTo>
                  <a:cubicBezTo>
                    <a:pt x="2075" y="152"/>
                    <a:pt x="2096" y="155"/>
                    <a:pt x="2114" y="160"/>
                  </a:cubicBezTo>
                  <a:cubicBezTo>
                    <a:pt x="2140" y="169"/>
                    <a:pt x="2158" y="186"/>
                    <a:pt x="2175" y="202"/>
                  </a:cubicBezTo>
                  <a:cubicBezTo>
                    <a:pt x="2177" y="204"/>
                    <a:pt x="2177" y="204"/>
                    <a:pt x="2177" y="204"/>
                  </a:cubicBezTo>
                  <a:cubicBezTo>
                    <a:pt x="2194" y="221"/>
                    <a:pt x="2212" y="238"/>
                    <a:pt x="2238" y="252"/>
                  </a:cubicBezTo>
                  <a:cubicBezTo>
                    <a:pt x="2239" y="253"/>
                    <a:pt x="2241" y="253"/>
                    <a:pt x="2243" y="254"/>
                  </a:cubicBezTo>
                  <a:cubicBezTo>
                    <a:pt x="2243" y="209"/>
                    <a:pt x="2243" y="209"/>
                    <a:pt x="2243" y="209"/>
                  </a:cubicBezTo>
                  <a:cubicBezTo>
                    <a:pt x="2239" y="207"/>
                    <a:pt x="2236" y="204"/>
                    <a:pt x="2232" y="202"/>
                  </a:cubicBezTo>
                  <a:close/>
                  <a:moveTo>
                    <a:pt x="753" y="44"/>
                  </a:moveTo>
                  <a:cubicBezTo>
                    <a:pt x="756" y="45"/>
                    <a:pt x="767" y="49"/>
                    <a:pt x="761" y="65"/>
                  </a:cubicBezTo>
                  <a:cubicBezTo>
                    <a:pt x="753" y="90"/>
                    <a:pt x="707" y="127"/>
                    <a:pt x="683" y="126"/>
                  </a:cubicBezTo>
                  <a:cubicBezTo>
                    <a:pt x="682" y="126"/>
                    <a:pt x="680" y="126"/>
                    <a:pt x="679" y="126"/>
                  </a:cubicBezTo>
                  <a:cubicBezTo>
                    <a:pt x="672" y="124"/>
                    <a:pt x="668" y="121"/>
                    <a:pt x="667" y="117"/>
                  </a:cubicBezTo>
                  <a:cubicBezTo>
                    <a:pt x="664" y="105"/>
                    <a:pt x="690" y="84"/>
                    <a:pt x="706" y="73"/>
                  </a:cubicBezTo>
                  <a:cubicBezTo>
                    <a:pt x="751" y="44"/>
                    <a:pt x="751" y="44"/>
                    <a:pt x="751" y="44"/>
                  </a:cubicBezTo>
                  <a:cubicBezTo>
                    <a:pt x="752" y="44"/>
                    <a:pt x="752" y="44"/>
                    <a:pt x="753" y="44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60"/>
            <p:cNvSpPr>
              <a:spLocks/>
            </p:cNvSpPr>
            <p:nvPr/>
          </p:nvSpPr>
          <p:spPr bwMode="auto">
            <a:xfrm>
              <a:off x="2352" y="1990"/>
              <a:ext cx="2" cy="2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61"/>
            <p:cNvSpPr>
              <a:spLocks/>
            </p:cNvSpPr>
            <p:nvPr/>
          </p:nvSpPr>
          <p:spPr bwMode="auto">
            <a:xfrm>
              <a:off x="885" y="1722"/>
              <a:ext cx="1467" cy="362"/>
            </a:xfrm>
            <a:custGeom>
              <a:avLst/>
              <a:gdLst>
                <a:gd name="T0" fmla="*/ 526 w 734"/>
                <a:gd name="T1" fmla="*/ 136 h 181"/>
                <a:gd name="T2" fmla="*/ 341 w 734"/>
                <a:gd name="T3" fmla="*/ 54 h 181"/>
                <a:gd name="T4" fmla="*/ 105 w 734"/>
                <a:gd name="T5" fmla="*/ 14 h 181"/>
                <a:gd name="T6" fmla="*/ 0 w 734"/>
                <a:gd name="T7" fmla="*/ 84 h 181"/>
                <a:gd name="T8" fmla="*/ 116 w 734"/>
                <a:gd name="T9" fmla="*/ 41 h 181"/>
                <a:gd name="T10" fmla="*/ 226 w 734"/>
                <a:gd name="T11" fmla="*/ 48 h 181"/>
                <a:gd name="T12" fmla="*/ 331 w 734"/>
                <a:gd name="T13" fmla="*/ 80 h 181"/>
                <a:gd name="T14" fmla="*/ 516 w 734"/>
                <a:gd name="T15" fmla="*/ 162 h 181"/>
                <a:gd name="T16" fmla="*/ 621 w 734"/>
                <a:gd name="T17" fmla="*/ 181 h 181"/>
                <a:gd name="T18" fmla="*/ 734 w 734"/>
                <a:gd name="T19" fmla="*/ 135 h 181"/>
                <a:gd name="T20" fmla="*/ 526 w 734"/>
                <a:gd name="T21" fmla="*/ 136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34" h="181">
                  <a:moveTo>
                    <a:pt x="526" y="136"/>
                  </a:moveTo>
                  <a:cubicBezTo>
                    <a:pt x="462" y="114"/>
                    <a:pt x="404" y="79"/>
                    <a:pt x="341" y="54"/>
                  </a:cubicBezTo>
                  <a:cubicBezTo>
                    <a:pt x="273" y="28"/>
                    <a:pt x="177" y="0"/>
                    <a:pt x="105" y="14"/>
                  </a:cubicBezTo>
                  <a:cubicBezTo>
                    <a:pt x="41" y="26"/>
                    <a:pt x="9" y="65"/>
                    <a:pt x="0" y="84"/>
                  </a:cubicBezTo>
                  <a:cubicBezTo>
                    <a:pt x="31" y="55"/>
                    <a:pt x="94" y="42"/>
                    <a:pt x="116" y="41"/>
                  </a:cubicBezTo>
                  <a:cubicBezTo>
                    <a:pt x="153" y="39"/>
                    <a:pt x="189" y="41"/>
                    <a:pt x="226" y="48"/>
                  </a:cubicBezTo>
                  <a:cubicBezTo>
                    <a:pt x="262" y="55"/>
                    <a:pt x="297" y="67"/>
                    <a:pt x="331" y="80"/>
                  </a:cubicBezTo>
                  <a:cubicBezTo>
                    <a:pt x="394" y="105"/>
                    <a:pt x="452" y="139"/>
                    <a:pt x="516" y="162"/>
                  </a:cubicBezTo>
                  <a:cubicBezTo>
                    <a:pt x="550" y="174"/>
                    <a:pt x="585" y="181"/>
                    <a:pt x="621" y="181"/>
                  </a:cubicBezTo>
                  <a:cubicBezTo>
                    <a:pt x="689" y="181"/>
                    <a:pt x="724" y="142"/>
                    <a:pt x="734" y="135"/>
                  </a:cubicBezTo>
                  <a:cubicBezTo>
                    <a:pt x="663" y="180"/>
                    <a:pt x="559" y="148"/>
                    <a:pt x="526" y="136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62"/>
            <p:cNvSpPr>
              <a:spLocks/>
            </p:cNvSpPr>
            <p:nvPr/>
          </p:nvSpPr>
          <p:spPr bwMode="auto">
            <a:xfrm>
              <a:off x="97" y="1806"/>
              <a:ext cx="1320" cy="384"/>
            </a:xfrm>
            <a:custGeom>
              <a:avLst/>
              <a:gdLst>
                <a:gd name="T0" fmla="*/ 368 w 660"/>
                <a:gd name="T1" fmla="*/ 117 h 192"/>
                <a:gd name="T2" fmla="*/ 660 w 660"/>
                <a:gd name="T3" fmla="*/ 102 h 192"/>
                <a:gd name="T4" fmla="*/ 394 w 660"/>
                <a:gd name="T5" fmla="*/ 72 h 192"/>
                <a:gd name="T6" fmla="*/ 0 w 660"/>
                <a:gd name="T7" fmla="*/ 123 h 192"/>
                <a:gd name="T8" fmla="*/ 0 w 660"/>
                <a:gd name="T9" fmla="*/ 131 h 192"/>
                <a:gd name="T10" fmla="*/ 368 w 660"/>
                <a:gd name="T11" fmla="*/ 1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0" h="192">
                  <a:moveTo>
                    <a:pt x="368" y="117"/>
                  </a:moveTo>
                  <a:cubicBezTo>
                    <a:pt x="458" y="82"/>
                    <a:pt x="575" y="46"/>
                    <a:pt x="660" y="102"/>
                  </a:cubicBezTo>
                  <a:cubicBezTo>
                    <a:pt x="656" y="99"/>
                    <a:pt x="587" y="0"/>
                    <a:pt x="394" y="72"/>
                  </a:cubicBezTo>
                  <a:cubicBezTo>
                    <a:pt x="228" y="133"/>
                    <a:pt x="130" y="141"/>
                    <a:pt x="0" y="123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47" y="152"/>
                    <a:pt x="178" y="192"/>
                    <a:pt x="368" y="117"/>
                  </a:cubicBezTo>
                  <a:close/>
                </a:path>
              </a:pathLst>
            </a:custGeom>
            <a:solidFill>
              <a:srgbClr val="B6D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Oval 63"/>
            <p:cNvSpPr>
              <a:spLocks noChangeArrowheads="1"/>
            </p:cNvSpPr>
            <p:nvPr/>
          </p:nvSpPr>
          <p:spPr bwMode="auto">
            <a:xfrm>
              <a:off x="717" y="1316"/>
              <a:ext cx="10" cy="10"/>
            </a:xfrm>
            <a:prstGeom prst="ellipse">
              <a:avLst/>
            </a:pr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Oval 64"/>
            <p:cNvSpPr>
              <a:spLocks noChangeArrowheads="1"/>
            </p:cNvSpPr>
            <p:nvPr/>
          </p:nvSpPr>
          <p:spPr bwMode="auto">
            <a:xfrm>
              <a:off x="775" y="1336"/>
              <a:ext cx="10" cy="12"/>
            </a:xfrm>
            <a:prstGeom prst="ellipse">
              <a:avLst/>
            </a:pr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Oval 65"/>
            <p:cNvSpPr>
              <a:spLocks noChangeArrowheads="1"/>
            </p:cNvSpPr>
            <p:nvPr/>
          </p:nvSpPr>
          <p:spPr bwMode="auto">
            <a:xfrm>
              <a:off x="757" y="1394"/>
              <a:ext cx="10" cy="10"/>
            </a:xfrm>
            <a:prstGeom prst="ellipse">
              <a:avLst/>
            </a:pr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Oval 66"/>
            <p:cNvSpPr>
              <a:spLocks noChangeArrowheads="1"/>
            </p:cNvSpPr>
            <p:nvPr/>
          </p:nvSpPr>
          <p:spPr bwMode="auto">
            <a:xfrm>
              <a:off x="811" y="1370"/>
              <a:ext cx="10" cy="10"/>
            </a:xfrm>
            <a:prstGeom prst="ellipse">
              <a:avLst/>
            </a:pr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Oval 67"/>
            <p:cNvSpPr>
              <a:spLocks noChangeArrowheads="1"/>
            </p:cNvSpPr>
            <p:nvPr/>
          </p:nvSpPr>
          <p:spPr bwMode="auto">
            <a:xfrm>
              <a:off x="865" y="1358"/>
              <a:ext cx="12" cy="12"/>
            </a:xfrm>
            <a:prstGeom prst="ellipse">
              <a:avLst/>
            </a:pr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68"/>
            <p:cNvSpPr>
              <a:spLocks/>
            </p:cNvSpPr>
            <p:nvPr/>
          </p:nvSpPr>
          <p:spPr bwMode="auto">
            <a:xfrm>
              <a:off x="845" y="1412"/>
              <a:ext cx="14" cy="12"/>
            </a:xfrm>
            <a:custGeom>
              <a:avLst/>
              <a:gdLst>
                <a:gd name="T0" fmla="*/ 4 w 7"/>
                <a:gd name="T1" fmla="*/ 0 h 6"/>
                <a:gd name="T2" fmla="*/ 1 w 7"/>
                <a:gd name="T3" fmla="*/ 3 h 6"/>
                <a:gd name="T4" fmla="*/ 3 w 7"/>
                <a:gd name="T5" fmla="*/ 6 h 6"/>
                <a:gd name="T6" fmla="*/ 7 w 7"/>
                <a:gd name="T7" fmla="*/ 3 h 6"/>
                <a:gd name="T8" fmla="*/ 4 w 7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4" y="0"/>
                  </a:moveTo>
                  <a:cubicBezTo>
                    <a:pt x="2" y="0"/>
                    <a:pt x="1" y="1"/>
                    <a:pt x="1" y="3"/>
                  </a:cubicBezTo>
                  <a:cubicBezTo>
                    <a:pt x="0" y="5"/>
                    <a:pt x="2" y="6"/>
                    <a:pt x="3" y="6"/>
                  </a:cubicBezTo>
                  <a:cubicBezTo>
                    <a:pt x="5" y="6"/>
                    <a:pt x="7" y="5"/>
                    <a:pt x="7" y="3"/>
                  </a:cubicBezTo>
                  <a:cubicBezTo>
                    <a:pt x="7" y="2"/>
                    <a:pt x="6" y="0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69"/>
            <p:cNvSpPr>
              <a:spLocks/>
            </p:cNvSpPr>
            <p:nvPr/>
          </p:nvSpPr>
          <p:spPr bwMode="auto">
            <a:xfrm>
              <a:off x="721" y="1324"/>
              <a:ext cx="54" cy="58"/>
            </a:xfrm>
            <a:custGeom>
              <a:avLst/>
              <a:gdLst>
                <a:gd name="T0" fmla="*/ 0 w 27"/>
                <a:gd name="T1" fmla="*/ 2 h 29"/>
                <a:gd name="T2" fmla="*/ 2 w 27"/>
                <a:gd name="T3" fmla="*/ 5 h 29"/>
                <a:gd name="T4" fmla="*/ 23 w 27"/>
                <a:gd name="T5" fmla="*/ 7 h 29"/>
                <a:gd name="T6" fmla="*/ 22 w 27"/>
                <a:gd name="T7" fmla="*/ 29 h 29"/>
                <a:gd name="T8" fmla="*/ 25 w 27"/>
                <a:gd name="T9" fmla="*/ 6 h 29"/>
                <a:gd name="T10" fmla="*/ 0 w 27"/>
                <a:gd name="T11" fmla="*/ 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29">
                  <a:moveTo>
                    <a:pt x="0" y="2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3" y="7"/>
                    <a:pt x="23" y="7"/>
                    <a:pt x="23" y="7"/>
                  </a:cubicBezTo>
                  <a:cubicBezTo>
                    <a:pt x="23" y="7"/>
                    <a:pt x="22" y="24"/>
                    <a:pt x="22" y="29"/>
                  </a:cubicBezTo>
                  <a:cubicBezTo>
                    <a:pt x="27" y="25"/>
                    <a:pt x="27" y="13"/>
                    <a:pt x="25" y="6"/>
                  </a:cubicBezTo>
                  <a:cubicBezTo>
                    <a:pt x="23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70"/>
            <p:cNvSpPr>
              <a:spLocks/>
            </p:cNvSpPr>
            <p:nvPr/>
          </p:nvSpPr>
          <p:spPr bwMode="auto">
            <a:xfrm>
              <a:off x="711" y="1340"/>
              <a:ext cx="40" cy="50"/>
            </a:xfrm>
            <a:custGeom>
              <a:avLst/>
              <a:gdLst>
                <a:gd name="T0" fmla="*/ 1 w 20"/>
                <a:gd name="T1" fmla="*/ 0 h 25"/>
                <a:gd name="T2" fmla="*/ 0 w 20"/>
                <a:gd name="T3" fmla="*/ 3 h 25"/>
                <a:gd name="T4" fmla="*/ 16 w 20"/>
                <a:gd name="T5" fmla="*/ 6 h 25"/>
                <a:gd name="T6" fmla="*/ 15 w 20"/>
                <a:gd name="T7" fmla="*/ 25 h 25"/>
                <a:gd name="T8" fmla="*/ 19 w 20"/>
                <a:gd name="T9" fmla="*/ 7 h 25"/>
                <a:gd name="T10" fmla="*/ 1 w 20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25">
                  <a:moveTo>
                    <a:pt x="1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6" y="6"/>
                    <a:pt x="16" y="6"/>
                    <a:pt x="16" y="6"/>
                  </a:cubicBezTo>
                  <a:cubicBezTo>
                    <a:pt x="16" y="6"/>
                    <a:pt x="16" y="22"/>
                    <a:pt x="15" y="25"/>
                  </a:cubicBezTo>
                  <a:cubicBezTo>
                    <a:pt x="20" y="23"/>
                    <a:pt x="19" y="14"/>
                    <a:pt x="19" y="7"/>
                  </a:cubicBezTo>
                  <a:cubicBezTo>
                    <a:pt x="18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71"/>
            <p:cNvSpPr>
              <a:spLocks/>
            </p:cNvSpPr>
            <p:nvPr/>
          </p:nvSpPr>
          <p:spPr bwMode="auto">
            <a:xfrm>
              <a:off x="745" y="1310"/>
              <a:ext cx="52" cy="60"/>
            </a:xfrm>
            <a:custGeom>
              <a:avLst/>
              <a:gdLst>
                <a:gd name="T0" fmla="*/ 1 w 26"/>
                <a:gd name="T1" fmla="*/ 3 h 30"/>
                <a:gd name="T2" fmla="*/ 0 w 26"/>
                <a:gd name="T3" fmla="*/ 6 h 30"/>
                <a:gd name="T4" fmla="*/ 21 w 26"/>
                <a:gd name="T5" fmla="*/ 7 h 30"/>
                <a:gd name="T6" fmla="*/ 22 w 26"/>
                <a:gd name="T7" fmla="*/ 30 h 30"/>
                <a:gd name="T8" fmla="*/ 23 w 26"/>
                <a:gd name="T9" fmla="*/ 6 h 30"/>
                <a:gd name="T10" fmla="*/ 1 w 26"/>
                <a:gd name="T11" fmla="*/ 3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30">
                  <a:moveTo>
                    <a:pt x="1" y="3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21" y="7"/>
                    <a:pt x="22" y="25"/>
                    <a:pt x="22" y="30"/>
                  </a:cubicBezTo>
                  <a:cubicBezTo>
                    <a:pt x="26" y="26"/>
                    <a:pt x="25" y="13"/>
                    <a:pt x="23" y="6"/>
                  </a:cubicBezTo>
                  <a:cubicBezTo>
                    <a:pt x="18" y="0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72"/>
            <p:cNvSpPr>
              <a:spLocks/>
            </p:cNvSpPr>
            <p:nvPr/>
          </p:nvSpPr>
          <p:spPr bwMode="auto">
            <a:xfrm>
              <a:off x="739" y="1290"/>
              <a:ext cx="74" cy="58"/>
            </a:xfrm>
            <a:custGeom>
              <a:avLst/>
              <a:gdLst>
                <a:gd name="T0" fmla="*/ 26 w 37"/>
                <a:gd name="T1" fmla="*/ 2 h 29"/>
                <a:gd name="T2" fmla="*/ 1 w 37"/>
                <a:gd name="T3" fmla="*/ 6 h 29"/>
                <a:gd name="T4" fmla="*/ 0 w 37"/>
                <a:gd name="T5" fmla="*/ 11 h 29"/>
                <a:gd name="T6" fmla="*/ 25 w 37"/>
                <a:gd name="T7" fmla="*/ 3 h 29"/>
                <a:gd name="T8" fmla="*/ 34 w 37"/>
                <a:gd name="T9" fmla="*/ 29 h 29"/>
                <a:gd name="T10" fmla="*/ 26 w 37"/>
                <a:gd name="T11" fmla="*/ 2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29">
                  <a:moveTo>
                    <a:pt x="26" y="2"/>
                  </a:moveTo>
                  <a:cubicBezTo>
                    <a:pt x="17" y="0"/>
                    <a:pt x="1" y="6"/>
                    <a:pt x="1" y="6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5" y="3"/>
                    <a:pt x="33" y="24"/>
                    <a:pt x="34" y="29"/>
                  </a:cubicBezTo>
                  <a:cubicBezTo>
                    <a:pt x="37" y="24"/>
                    <a:pt x="32" y="6"/>
                    <a:pt x="26" y="2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73"/>
            <p:cNvSpPr>
              <a:spLocks/>
            </p:cNvSpPr>
            <p:nvPr/>
          </p:nvSpPr>
          <p:spPr bwMode="auto">
            <a:xfrm>
              <a:off x="593" y="1318"/>
              <a:ext cx="58" cy="56"/>
            </a:xfrm>
            <a:custGeom>
              <a:avLst/>
              <a:gdLst>
                <a:gd name="T0" fmla="*/ 5 w 29"/>
                <a:gd name="T1" fmla="*/ 5 h 28"/>
                <a:gd name="T2" fmla="*/ 5 w 29"/>
                <a:gd name="T3" fmla="*/ 28 h 28"/>
                <a:gd name="T4" fmla="*/ 7 w 29"/>
                <a:gd name="T5" fmla="*/ 6 h 28"/>
                <a:gd name="T6" fmla="*/ 27 w 29"/>
                <a:gd name="T7" fmla="*/ 7 h 28"/>
                <a:gd name="T8" fmla="*/ 29 w 29"/>
                <a:gd name="T9" fmla="*/ 3 h 28"/>
                <a:gd name="T10" fmla="*/ 5 w 29"/>
                <a:gd name="T11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8">
                  <a:moveTo>
                    <a:pt x="5" y="5"/>
                  </a:moveTo>
                  <a:cubicBezTo>
                    <a:pt x="2" y="12"/>
                    <a:pt x="0" y="24"/>
                    <a:pt x="5" y="28"/>
                  </a:cubicBezTo>
                  <a:cubicBezTo>
                    <a:pt x="5" y="24"/>
                    <a:pt x="7" y="6"/>
                    <a:pt x="7" y="6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29" y="3"/>
                    <a:pt x="8" y="0"/>
                    <a:pt x="5" y="5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74"/>
            <p:cNvSpPr>
              <a:spLocks/>
            </p:cNvSpPr>
            <p:nvPr/>
          </p:nvSpPr>
          <p:spPr bwMode="auto">
            <a:xfrm>
              <a:off x="615" y="1334"/>
              <a:ext cx="44" cy="52"/>
            </a:xfrm>
            <a:custGeom>
              <a:avLst/>
              <a:gdLst>
                <a:gd name="T0" fmla="*/ 3 w 22"/>
                <a:gd name="T1" fmla="*/ 7 h 26"/>
                <a:gd name="T2" fmla="*/ 5 w 22"/>
                <a:gd name="T3" fmla="*/ 26 h 26"/>
                <a:gd name="T4" fmla="*/ 6 w 22"/>
                <a:gd name="T5" fmla="*/ 7 h 26"/>
                <a:gd name="T6" fmla="*/ 22 w 22"/>
                <a:gd name="T7" fmla="*/ 5 h 26"/>
                <a:gd name="T8" fmla="*/ 22 w 22"/>
                <a:gd name="T9" fmla="*/ 2 h 26"/>
                <a:gd name="T10" fmla="*/ 3 w 22"/>
                <a:gd name="T11" fmla="*/ 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26">
                  <a:moveTo>
                    <a:pt x="3" y="7"/>
                  </a:moveTo>
                  <a:cubicBezTo>
                    <a:pt x="2" y="14"/>
                    <a:pt x="0" y="23"/>
                    <a:pt x="5" y="26"/>
                  </a:cubicBezTo>
                  <a:cubicBezTo>
                    <a:pt x="4" y="22"/>
                    <a:pt x="6" y="7"/>
                    <a:pt x="6" y="7"/>
                  </a:cubicBezTo>
                  <a:cubicBezTo>
                    <a:pt x="22" y="5"/>
                    <a:pt x="22" y="5"/>
                    <a:pt x="22" y="5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2"/>
                    <a:pt x="5" y="0"/>
                    <a:pt x="3" y="7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75"/>
            <p:cNvSpPr>
              <a:spLocks/>
            </p:cNvSpPr>
            <p:nvPr/>
          </p:nvSpPr>
          <p:spPr bwMode="auto">
            <a:xfrm>
              <a:off x="571" y="1300"/>
              <a:ext cx="56" cy="60"/>
            </a:xfrm>
            <a:custGeom>
              <a:avLst/>
              <a:gdLst>
                <a:gd name="T0" fmla="*/ 7 w 28"/>
                <a:gd name="T1" fmla="*/ 6 h 30"/>
                <a:gd name="T2" fmla="*/ 4 w 28"/>
                <a:gd name="T3" fmla="*/ 30 h 30"/>
                <a:gd name="T4" fmla="*/ 9 w 28"/>
                <a:gd name="T5" fmla="*/ 7 h 30"/>
                <a:gd name="T6" fmla="*/ 28 w 28"/>
                <a:gd name="T7" fmla="*/ 8 h 30"/>
                <a:gd name="T8" fmla="*/ 28 w 28"/>
                <a:gd name="T9" fmla="*/ 5 h 30"/>
                <a:gd name="T10" fmla="*/ 7 w 28"/>
                <a:gd name="T11" fmla="*/ 6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0">
                  <a:moveTo>
                    <a:pt x="7" y="6"/>
                  </a:moveTo>
                  <a:cubicBezTo>
                    <a:pt x="4" y="13"/>
                    <a:pt x="0" y="25"/>
                    <a:pt x="4" y="30"/>
                  </a:cubicBezTo>
                  <a:cubicBezTo>
                    <a:pt x="4" y="25"/>
                    <a:pt x="9" y="7"/>
                    <a:pt x="9" y="7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28" y="5"/>
                    <a:pt x="12" y="0"/>
                    <a:pt x="7" y="6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76"/>
            <p:cNvSpPr>
              <a:spLocks/>
            </p:cNvSpPr>
            <p:nvPr/>
          </p:nvSpPr>
          <p:spPr bwMode="auto">
            <a:xfrm>
              <a:off x="555" y="1278"/>
              <a:ext cx="80" cy="58"/>
            </a:xfrm>
            <a:custGeom>
              <a:avLst/>
              <a:gdLst>
                <a:gd name="T0" fmla="*/ 15 w 40"/>
                <a:gd name="T1" fmla="*/ 3 h 29"/>
                <a:gd name="T2" fmla="*/ 4 w 40"/>
                <a:gd name="T3" fmla="*/ 29 h 29"/>
                <a:gd name="T4" fmla="*/ 17 w 40"/>
                <a:gd name="T5" fmla="*/ 6 h 29"/>
                <a:gd name="T6" fmla="*/ 39 w 40"/>
                <a:gd name="T7" fmla="*/ 14 h 29"/>
                <a:gd name="T8" fmla="*/ 40 w 40"/>
                <a:gd name="T9" fmla="*/ 9 h 29"/>
                <a:gd name="T10" fmla="*/ 15 w 40"/>
                <a:gd name="T11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29">
                  <a:moveTo>
                    <a:pt x="15" y="3"/>
                  </a:moveTo>
                  <a:cubicBezTo>
                    <a:pt x="9" y="10"/>
                    <a:pt x="0" y="23"/>
                    <a:pt x="4" y="29"/>
                  </a:cubicBezTo>
                  <a:cubicBezTo>
                    <a:pt x="6" y="24"/>
                    <a:pt x="17" y="6"/>
                    <a:pt x="17" y="6"/>
                  </a:cubicBezTo>
                  <a:cubicBezTo>
                    <a:pt x="39" y="14"/>
                    <a:pt x="39" y="14"/>
                    <a:pt x="39" y="14"/>
                  </a:cubicBezTo>
                  <a:cubicBezTo>
                    <a:pt x="40" y="9"/>
                    <a:pt x="40" y="9"/>
                    <a:pt x="40" y="9"/>
                  </a:cubicBezTo>
                  <a:cubicBezTo>
                    <a:pt x="40" y="9"/>
                    <a:pt x="27" y="0"/>
                    <a:pt x="15" y="3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77"/>
            <p:cNvSpPr>
              <a:spLocks/>
            </p:cNvSpPr>
            <p:nvPr/>
          </p:nvSpPr>
          <p:spPr bwMode="auto">
            <a:xfrm>
              <a:off x="587" y="1224"/>
              <a:ext cx="88" cy="84"/>
            </a:xfrm>
            <a:custGeom>
              <a:avLst/>
              <a:gdLst>
                <a:gd name="T0" fmla="*/ 31 w 44"/>
                <a:gd name="T1" fmla="*/ 33 h 42"/>
                <a:gd name="T2" fmla="*/ 14 w 44"/>
                <a:gd name="T3" fmla="*/ 18 h 42"/>
                <a:gd name="T4" fmla="*/ 15 w 44"/>
                <a:gd name="T5" fmla="*/ 2 h 42"/>
                <a:gd name="T6" fmla="*/ 13 w 44"/>
                <a:gd name="T7" fmla="*/ 0 h 42"/>
                <a:gd name="T8" fmla="*/ 27 w 44"/>
                <a:gd name="T9" fmla="*/ 34 h 42"/>
                <a:gd name="T10" fmla="*/ 31 w 44"/>
                <a:gd name="T11" fmla="*/ 33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42">
                  <a:moveTo>
                    <a:pt x="31" y="33"/>
                  </a:moveTo>
                  <a:cubicBezTo>
                    <a:pt x="31" y="33"/>
                    <a:pt x="16" y="25"/>
                    <a:pt x="14" y="18"/>
                  </a:cubicBezTo>
                  <a:cubicBezTo>
                    <a:pt x="12" y="12"/>
                    <a:pt x="15" y="2"/>
                    <a:pt x="15" y="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0" y="21"/>
                    <a:pt x="27" y="34"/>
                  </a:cubicBezTo>
                  <a:cubicBezTo>
                    <a:pt x="44" y="42"/>
                    <a:pt x="31" y="33"/>
                    <a:pt x="31" y="33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78"/>
            <p:cNvSpPr>
              <a:spLocks/>
            </p:cNvSpPr>
            <p:nvPr/>
          </p:nvSpPr>
          <p:spPr bwMode="auto">
            <a:xfrm>
              <a:off x="563" y="1144"/>
              <a:ext cx="108" cy="102"/>
            </a:xfrm>
            <a:custGeom>
              <a:avLst/>
              <a:gdLst>
                <a:gd name="T0" fmla="*/ 44 w 54"/>
                <a:gd name="T1" fmla="*/ 11 h 51"/>
                <a:gd name="T2" fmla="*/ 46 w 54"/>
                <a:gd name="T3" fmla="*/ 25 h 51"/>
                <a:gd name="T4" fmla="*/ 37 w 54"/>
                <a:gd name="T5" fmla="*/ 29 h 51"/>
                <a:gd name="T6" fmla="*/ 31 w 54"/>
                <a:gd name="T7" fmla="*/ 41 h 51"/>
                <a:gd name="T8" fmla="*/ 31 w 54"/>
                <a:gd name="T9" fmla="*/ 32 h 51"/>
                <a:gd name="T10" fmla="*/ 25 w 54"/>
                <a:gd name="T11" fmla="*/ 29 h 51"/>
                <a:gd name="T12" fmla="*/ 35 w 54"/>
                <a:gd name="T13" fmla="*/ 22 h 51"/>
                <a:gd name="T14" fmla="*/ 31 w 54"/>
                <a:gd name="T15" fmla="*/ 15 h 51"/>
                <a:gd name="T16" fmla="*/ 45 w 54"/>
                <a:gd name="T17" fmla="*/ 5 h 51"/>
                <a:gd name="T18" fmla="*/ 24 w 54"/>
                <a:gd name="T19" fmla="*/ 11 h 51"/>
                <a:gd name="T20" fmla="*/ 36 w 54"/>
                <a:gd name="T21" fmla="*/ 46 h 51"/>
                <a:gd name="T22" fmla="*/ 52 w 54"/>
                <a:gd name="T23" fmla="*/ 27 h 51"/>
                <a:gd name="T24" fmla="*/ 44 w 54"/>
                <a:gd name="T25" fmla="*/ 1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" h="51">
                  <a:moveTo>
                    <a:pt x="44" y="11"/>
                  </a:moveTo>
                  <a:cubicBezTo>
                    <a:pt x="46" y="25"/>
                    <a:pt x="46" y="25"/>
                    <a:pt x="46" y="25"/>
                  </a:cubicBezTo>
                  <a:cubicBezTo>
                    <a:pt x="37" y="29"/>
                    <a:pt x="37" y="29"/>
                    <a:pt x="37" y="29"/>
                  </a:cubicBezTo>
                  <a:cubicBezTo>
                    <a:pt x="31" y="41"/>
                    <a:pt x="31" y="41"/>
                    <a:pt x="31" y="41"/>
                  </a:cubicBezTo>
                  <a:cubicBezTo>
                    <a:pt x="31" y="32"/>
                    <a:pt x="31" y="32"/>
                    <a:pt x="31" y="32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1" y="15"/>
                    <a:pt x="31" y="15"/>
                    <a:pt x="31" y="15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5" y="5"/>
                    <a:pt x="38" y="0"/>
                    <a:pt x="24" y="11"/>
                  </a:cubicBezTo>
                  <a:cubicBezTo>
                    <a:pt x="0" y="29"/>
                    <a:pt x="22" y="51"/>
                    <a:pt x="36" y="46"/>
                  </a:cubicBezTo>
                  <a:cubicBezTo>
                    <a:pt x="51" y="42"/>
                    <a:pt x="51" y="33"/>
                    <a:pt x="52" y="27"/>
                  </a:cubicBezTo>
                  <a:cubicBezTo>
                    <a:pt x="54" y="19"/>
                    <a:pt x="44" y="11"/>
                    <a:pt x="44" y="11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79"/>
            <p:cNvSpPr>
              <a:spLocks/>
            </p:cNvSpPr>
            <p:nvPr/>
          </p:nvSpPr>
          <p:spPr bwMode="auto">
            <a:xfrm>
              <a:off x="705" y="1240"/>
              <a:ext cx="68" cy="66"/>
            </a:xfrm>
            <a:custGeom>
              <a:avLst/>
              <a:gdLst>
                <a:gd name="T0" fmla="*/ 29 w 34"/>
                <a:gd name="T1" fmla="*/ 2 h 33"/>
                <a:gd name="T2" fmla="*/ 26 w 34"/>
                <a:gd name="T3" fmla="*/ 16 h 33"/>
                <a:gd name="T4" fmla="*/ 10 w 34"/>
                <a:gd name="T5" fmla="*/ 26 h 33"/>
                <a:gd name="T6" fmla="*/ 17 w 34"/>
                <a:gd name="T7" fmla="*/ 27 h 33"/>
                <a:gd name="T8" fmla="*/ 32 w 34"/>
                <a:gd name="T9" fmla="*/ 0 h 33"/>
                <a:gd name="T10" fmla="*/ 29 w 34"/>
                <a:gd name="T11" fmla="*/ 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" h="33">
                  <a:moveTo>
                    <a:pt x="29" y="2"/>
                  </a:moveTo>
                  <a:cubicBezTo>
                    <a:pt x="29" y="2"/>
                    <a:pt x="28" y="9"/>
                    <a:pt x="26" y="16"/>
                  </a:cubicBezTo>
                  <a:cubicBezTo>
                    <a:pt x="23" y="25"/>
                    <a:pt x="10" y="26"/>
                    <a:pt x="10" y="26"/>
                  </a:cubicBezTo>
                  <a:cubicBezTo>
                    <a:pt x="10" y="26"/>
                    <a:pt x="0" y="33"/>
                    <a:pt x="17" y="27"/>
                  </a:cubicBezTo>
                  <a:cubicBezTo>
                    <a:pt x="34" y="21"/>
                    <a:pt x="32" y="0"/>
                    <a:pt x="32" y="0"/>
                  </a:cubicBezTo>
                  <a:lnTo>
                    <a:pt x="29" y="2"/>
                  </a:ln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80"/>
            <p:cNvSpPr>
              <a:spLocks/>
            </p:cNvSpPr>
            <p:nvPr/>
          </p:nvSpPr>
          <p:spPr bwMode="auto">
            <a:xfrm>
              <a:off x="717" y="1154"/>
              <a:ext cx="108" cy="106"/>
            </a:xfrm>
            <a:custGeom>
              <a:avLst/>
              <a:gdLst>
                <a:gd name="T0" fmla="*/ 15 w 54"/>
                <a:gd name="T1" fmla="*/ 3 h 53"/>
                <a:gd name="T2" fmla="*/ 27 w 54"/>
                <a:gd name="T3" fmla="*/ 16 h 53"/>
                <a:gd name="T4" fmla="*/ 20 w 54"/>
                <a:gd name="T5" fmla="*/ 22 h 53"/>
                <a:gd name="T6" fmla="*/ 29 w 54"/>
                <a:gd name="T7" fmla="*/ 33 h 53"/>
                <a:gd name="T8" fmla="*/ 21 w 54"/>
                <a:gd name="T9" fmla="*/ 33 h 53"/>
                <a:gd name="T10" fmla="*/ 18 w 54"/>
                <a:gd name="T11" fmla="*/ 41 h 53"/>
                <a:gd name="T12" fmla="*/ 16 w 54"/>
                <a:gd name="T13" fmla="*/ 28 h 53"/>
                <a:gd name="T14" fmla="*/ 9 w 54"/>
                <a:gd name="T15" fmla="*/ 26 h 53"/>
                <a:gd name="T16" fmla="*/ 13 w 54"/>
                <a:gd name="T17" fmla="*/ 10 h 53"/>
                <a:gd name="T18" fmla="*/ 3 w 54"/>
                <a:gd name="T19" fmla="*/ 23 h 53"/>
                <a:gd name="T20" fmla="*/ 3 w 54"/>
                <a:gd name="T21" fmla="*/ 24 h 53"/>
                <a:gd name="T22" fmla="*/ 12 w 54"/>
                <a:gd name="T23" fmla="*/ 45 h 53"/>
                <a:gd name="T24" fmla="*/ 37 w 54"/>
                <a:gd name="T25" fmla="*/ 15 h 53"/>
                <a:gd name="T26" fmla="*/ 15 w 54"/>
                <a:gd name="T27" fmla="*/ 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" h="53">
                  <a:moveTo>
                    <a:pt x="15" y="3"/>
                  </a:moveTo>
                  <a:cubicBezTo>
                    <a:pt x="27" y="16"/>
                    <a:pt x="27" y="16"/>
                    <a:pt x="27" y="16"/>
                  </a:cubicBezTo>
                  <a:cubicBezTo>
                    <a:pt x="20" y="22"/>
                    <a:pt x="20" y="22"/>
                    <a:pt x="20" y="22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18" y="41"/>
                    <a:pt x="18" y="41"/>
                    <a:pt x="18" y="41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5" y="14"/>
                    <a:pt x="3" y="23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2" y="30"/>
                    <a:pt x="0" y="37"/>
                    <a:pt x="12" y="45"/>
                  </a:cubicBezTo>
                  <a:cubicBezTo>
                    <a:pt x="24" y="53"/>
                    <a:pt x="54" y="38"/>
                    <a:pt x="37" y="15"/>
                  </a:cubicBezTo>
                  <a:cubicBezTo>
                    <a:pt x="26" y="0"/>
                    <a:pt x="15" y="3"/>
                    <a:pt x="15" y="3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81"/>
            <p:cNvSpPr>
              <a:spLocks/>
            </p:cNvSpPr>
            <p:nvPr/>
          </p:nvSpPr>
          <p:spPr bwMode="auto">
            <a:xfrm>
              <a:off x="697" y="1268"/>
              <a:ext cx="24" cy="18"/>
            </a:xfrm>
            <a:custGeom>
              <a:avLst/>
              <a:gdLst>
                <a:gd name="T0" fmla="*/ 8 w 12"/>
                <a:gd name="T1" fmla="*/ 0 h 9"/>
                <a:gd name="T2" fmla="*/ 3 w 12"/>
                <a:gd name="T3" fmla="*/ 7 h 9"/>
                <a:gd name="T4" fmla="*/ 4 w 12"/>
                <a:gd name="T5" fmla="*/ 8 h 9"/>
                <a:gd name="T6" fmla="*/ 10 w 12"/>
                <a:gd name="T7" fmla="*/ 0 h 9"/>
                <a:gd name="T8" fmla="*/ 8 w 12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9">
                  <a:moveTo>
                    <a:pt x="8" y="0"/>
                  </a:moveTo>
                  <a:cubicBezTo>
                    <a:pt x="8" y="0"/>
                    <a:pt x="11" y="3"/>
                    <a:pt x="3" y="7"/>
                  </a:cubicBezTo>
                  <a:cubicBezTo>
                    <a:pt x="0" y="9"/>
                    <a:pt x="4" y="8"/>
                    <a:pt x="4" y="8"/>
                  </a:cubicBezTo>
                  <a:cubicBezTo>
                    <a:pt x="4" y="8"/>
                    <a:pt x="12" y="6"/>
                    <a:pt x="10" y="0"/>
                  </a:cubicBezTo>
                  <a:cubicBezTo>
                    <a:pt x="9" y="0"/>
                    <a:pt x="8" y="0"/>
                    <a:pt x="8" y="0"/>
                  </a:cubicBezTo>
                  <a:close/>
                </a:path>
              </a:pathLst>
            </a:custGeom>
            <a:solidFill>
              <a:srgbClr val="BF4A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82"/>
            <p:cNvSpPr>
              <a:spLocks/>
            </p:cNvSpPr>
            <p:nvPr/>
          </p:nvSpPr>
          <p:spPr bwMode="auto">
            <a:xfrm>
              <a:off x="667" y="1266"/>
              <a:ext cx="20" cy="24"/>
            </a:xfrm>
            <a:custGeom>
              <a:avLst/>
              <a:gdLst>
                <a:gd name="T0" fmla="*/ 6 w 10"/>
                <a:gd name="T1" fmla="*/ 1 h 12"/>
                <a:gd name="T2" fmla="*/ 4 w 10"/>
                <a:gd name="T3" fmla="*/ 0 h 12"/>
                <a:gd name="T4" fmla="*/ 6 w 10"/>
                <a:gd name="T5" fmla="*/ 10 h 12"/>
                <a:gd name="T6" fmla="*/ 8 w 10"/>
                <a:gd name="T7" fmla="*/ 10 h 12"/>
                <a:gd name="T8" fmla="*/ 6 w 10"/>
                <a:gd name="T9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">
                  <a:moveTo>
                    <a:pt x="6" y="1"/>
                  </a:moveTo>
                  <a:cubicBezTo>
                    <a:pt x="6" y="1"/>
                    <a:pt x="5" y="0"/>
                    <a:pt x="4" y="0"/>
                  </a:cubicBezTo>
                  <a:cubicBezTo>
                    <a:pt x="0" y="6"/>
                    <a:pt x="6" y="10"/>
                    <a:pt x="6" y="10"/>
                  </a:cubicBezTo>
                  <a:cubicBezTo>
                    <a:pt x="6" y="10"/>
                    <a:pt x="10" y="12"/>
                    <a:pt x="8" y="10"/>
                  </a:cubicBezTo>
                  <a:cubicBezTo>
                    <a:pt x="2" y="4"/>
                    <a:pt x="6" y="1"/>
                    <a:pt x="6" y="1"/>
                  </a:cubicBezTo>
                  <a:close/>
                </a:path>
              </a:pathLst>
            </a:custGeom>
            <a:solidFill>
              <a:srgbClr val="BF4A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83"/>
            <p:cNvSpPr>
              <a:spLocks/>
            </p:cNvSpPr>
            <p:nvPr/>
          </p:nvSpPr>
          <p:spPr bwMode="auto">
            <a:xfrm>
              <a:off x="611" y="1276"/>
              <a:ext cx="152" cy="82"/>
            </a:xfrm>
            <a:custGeom>
              <a:avLst/>
              <a:gdLst>
                <a:gd name="T0" fmla="*/ 31 w 76"/>
                <a:gd name="T1" fmla="*/ 2 h 41"/>
                <a:gd name="T2" fmla="*/ 5 w 76"/>
                <a:gd name="T3" fmla="*/ 20 h 41"/>
                <a:gd name="T4" fmla="*/ 56 w 76"/>
                <a:gd name="T5" fmla="*/ 33 h 41"/>
                <a:gd name="T6" fmla="*/ 31 w 76"/>
                <a:gd name="T7" fmla="*/ 2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41">
                  <a:moveTo>
                    <a:pt x="31" y="2"/>
                  </a:moveTo>
                  <a:cubicBezTo>
                    <a:pt x="31" y="2"/>
                    <a:pt x="10" y="3"/>
                    <a:pt x="5" y="20"/>
                  </a:cubicBezTo>
                  <a:cubicBezTo>
                    <a:pt x="0" y="36"/>
                    <a:pt x="38" y="41"/>
                    <a:pt x="56" y="33"/>
                  </a:cubicBezTo>
                  <a:cubicBezTo>
                    <a:pt x="75" y="25"/>
                    <a:pt x="76" y="0"/>
                    <a:pt x="31" y="2"/>
                  </a:cubicBez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84"/>
            <p:cNvSpPr>
              <a:spLocks/>
            </p:cNvSpPr>
            <p:nvPr/>
          </p:nvSpPr>
          <p:spPr bwMode="auto">
            <a:xfrm>
              <a:off x="617" y="1296"/>
              <a:ext cx="134" cy="58"/>
            </a:xfrm>
            <a:custGeom>
              <a:avLst/>
              <a:gdLst>
                <a:gd name="T0" fmla="*/ 62 w 67"/>
                <a:gd name="T1" fmla="*/ 0 h 29"/>
                <a:gd name="T2" fmla="*/ 57 w 67"/>
                <a:gd name="T3" fmla="*/ 17 h 29"/>
                <a:gd name="T4" fmla="*/ 38 w 67"/>
                <a:gd name="T5" fmla="*/ 8 h 29"/>
                <a:gd name="T6" fmla="*/ 16 w 67"/>
                <a:gd name="T7" fmla="*/ 20 h 29"/>
                <a:gd name="T8" fmla="*/ 4 w 67"/>
                <a:gd name="T9" fmla="*/ 11 h 29"/>
                <a:gd name="T10" fmla="*/ 6 w 67"/>
                <a:gd name="T11" fmla="*/ 3 h 29"/>
                <a:gd name="T12" fmla="*/ 2 w 67"/>
                <a:gd name="T13" fmla="*/ 14 h 29"/>
                <a:gd name="T14" fmla="*/ 21 w 67"/>
                <a:gd name="T15" fmla="*/ 26 h 29"/>
                <a:gd name="T16" fmla="*/ 65 w 67"/>
                <a:gd name="T17" fmla="*/ 11 h 29"/>
                <a:gd name="T18" fmla="*/ 62 w 67"/>
                <a:gd name="T1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29">
                  <a:moveTo>
                    <a:pt x="62" y="0"/>
                  </a:moveTo>
                  <a:cubicBezTo>
                    <a:pt x="62" y="0"/>
                    <a:pt x="65" y="13"/>
                    <a:pt x="57" y="17"/>
                  </a:cubicBezTo>
                  <a:cubicBezTo>
                    <a:pt x="51" y="20"/>
                    <a:pt x="45" y="9"/>
                    <a:pt x="38" y="8"/>
                  </a:cubicBezTo>
                  <a:cubicBezTo>
                    <a:pt x="28" y="7"/>
                    <a:pt x="21" y="20"/>
                    <a:pt x="16" y="20"/>
                  </a:cubicBezTo>
                  <a:cubicBezTo>
                    <a:pt x="9" y="19"/>
                    <a:pt x="4" y="17"/>
                    <a:pt x="4" y="11"/>
                  </a:cubicBezTo>
                  <a:cubicBezTo>
                    <a:pt x="5" y="8"/>
                    <a:pt x="6" y="3"/>
                    <a:pt x="6" y="3"/>
                  </a:cubicBezTo>
                  <a:cubicBezTo>
                    <a:pt x="6" y="3"/>
                    <a:pt x="0" y="6"/>
                    <a:pt x="2" y="14"/>
                  </a:cubicBezTo>
                  <a:cubicBezTo>
                    <a:pt x="2" y="14"/>
                    <a:pt x="2" y="23"/>
                    <a:pt x="21" y="26"/>
                  </a:cubicBezTo>
                  <a:cubicBezTo>
                    <a:pt x="41" y="29"/>
                    <a:pt x="62" y="25"/>
                    <a:pt x="65" y="11"/>
                  </a:cubicBezTo>
                  <a:cubicBezTo>
                    <a:pt x="67" y="3"/>
                    <a:pt x="62" y="0"/>
                    <a:pt x="62" y="0"/>
                  </a:cubicBezTo>
                  <a:close/>
                </a:path>
              </a:pathLst>
            </a:cu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Oval 85"/>
            <p:cNvSpPr>
              <a:spLocks noChangeArrowheads="1"/>
            </p:cNvSpPr>
            <p:nvPr/>
          </p:nvSpPr>
          <p:spPr bwMode="auto">
            <a:xfrm>
              <a:off x="671" y="1256"/>
              <a:ext cx="14" cy="14"/>
            </a:xfrm>
            <a:prstGeom prst="ellipse">
              <a:avLst/>
            </a:pr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Oval 86"/>
            <p:cNvSpPr>
              <a:spLocks noChangeArrowheads="1"/>
            </p:cNvSpPr>
            <p:nvPr/>
          </p:nvSpPr>
          <p:spPr bwMode="auto">
            <a:xfrm>
              <a:off x="707" y="1258"/>
              <a:ext cx="14" cy="14"/>
            </a:xfrm>
            <a:prstGeom prst="ellipse">
              <a:avLst/>
            </a:prstGeom>
            <a:solidFill>
              <a:srgbClr val="BF4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28600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chemeClr val="tx1"/>
                </a:solidFill>
              </a:rPr>
              <a:t>01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chemeClr val="tx1"/>
                </a:solidFill>
              </a:rPr>
              <a:t>02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04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05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AC7F4"/>
                </a:solidFill>
              </a:defRPr>
            </a:lvl1pPr>
          </a:lstStyle>
          <a:p>
            <a:pPr lvl="0"/>
            <a:r>
              <a:rPr lang="en-US" dirty="0" smtClean="0">
                <a:solidFill>
                  <a:schemeClr val="tx1"/>
                </a:solidFill>
              </a:rPr>
              <a:t>06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8241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30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31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01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02</a:t>
            </a:r>
            <a:endParaRPr sz="1200" spc="-5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8018731" y="470001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04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03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 userDrawn="1"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05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06</a:t>
            </a:r>
            <a:endParaRPr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07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08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09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11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10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FFFFFF"/>
                </a:solidFill>
              </a:rPr>
              <a:t>July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dirty="0" smtClean="0">
                <a:solidFill>
                  <a:srgbClr val="B6DEFF"/>
                </a:solidFill>
              </a:rPr>
              <a:t>2018</a:t>
            </a:r>
            <a:endParaRPr sz="7200" cap="all" spc="-300" baseline="0" dirty="0">
              <a:solidFill>
                <a:srgbClr val="B6DEFF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14600" y="259265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7086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0126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ugu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1" name="Group 4" descr="Sand castles with toy bucket and shovel"/>
          <p:cNvGrpSpPr>
            <a:grpSpLocks noChangeAspect="1"/>
          </p:cNvGrpSpPr>
          <p:nvPr/>
        </p:nvGrpSpPr>
        <p:grpSpPr bwMode="auto">
          <a:xfrm>
            <a:off x="1588" y="0"/>
            <a:ext cx="9140825" cy="6858000"/>
            <a:chOff x="1" y="0"/>
            <a:chExt cx="5758" cy="4320"/>
          </a:xfrm>
        </p:grpSpPr>
        <p:sp>
          <p:nvSpPr>
            <p:cNvPr id="302" name="AutoShape 3"/>
            <p:cNvSpPr>
              <a:spLocks noChangeAspect="1" noChangeArrowheads="1" noTextEdit="1"/>
            </p:cNvSpPr>
            <p:nvPr/>
          </p:nvSpPr>
          <p:spPr bwMode="auto">
            <a:xfrm>
              <a:off x="1" y="0"/>
              <a:ext cx="5758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"/>
            <p:cNvSpPr>
              <a:spLocks/>
            </p:cNvSpPr>
            <p:nvPr/>
          </p:nvSpPr>
          <p:spPr bwMode="auto">
            <a:xfrm>
              <a:off x="2474" y="606"/>
              <a:ext cx="348" cy="1094"/>
            </a:xfrm>
            <a:custGeom>
              <a:avLst/>
              <a:gdLst>
                <a:gd name="T0" fmla="*/ 164 w 348"/>
                <a:gd name="T1" fmla="*/ 0 h 1094"/>
                <a:gd name="T2" fmla="*/ 0 w 348"/>
                <a:gd name="T3" fmla="*/ 348 h 1094"/>
                <a:gd name="T4" fmla="*/ 90 w 348"/>
                <a:gd name="T5" fmla="*/ 448 h 1094"/>
                <a:gd name="T6" fmla="*/ 52 w 348"/>
                <a:gd name="T7" fmla="*/ 1094 h 1094"/>
                <a:gd name="T8" fmla="*/ 220 w 348"/>
                <a:gd name="T9" fmla="*/ 1094 h 1094"/>
                <a:gd name="T10" fmla="*/ 262 w 348"/>
                <a:gd name="T11" fmla="*/ 1032 h 1094"/>
                <a:gd name="T12" fmla="*/ 254 w 348"/>
                <a:gd name="T13" fmla="*/ 456 h 1094"/>
                <a:gd name="T14" fmla="*/ 348 w 348"/>
                <a:gd name="T15" fmla="*/ 324 h 1094"/>
                <a:gd name="T16" fmla="*/ 164 w 348"/>
                <a:gd name="T17" fmla="*/ 0 h 1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8" h="1094">
                  <a:moveTo>
                    <a:pt x="164" y="0"/>
                  </a:moveTo>
                  <a:lnTo>
                    <a:pt x="0" y="348"/>
                  </a:lnTo>
                  <a:lnTo>
                    <a:pt x="90" y="448"/>
                  </a:lnTo>
                  <a:lnTo>
                    <a:pt x="52" y="1094"/>
                  </a:lnTo>
                  <a:lnTo>
                    <a:pt x="220" y="1094"/>
                  </a:lnTo>
                  <a:lnTo>
                    <a:pt x="262" y="1032"/>
                  </a:lnTo>
                  <a:lnTo>
                    <a:pt x="254" y="456"/>
                  </a:lnTo>
                  <a:lnTo>
                    <a:pt x="348" y="324"/>
                  </a:lnTo>
                  <a:lnTo>
                    <a:pt x="164" y="0"/>
                  </a:lnTo>
                  <a:close/>
                </a:path>
              </a:pathLst>
            </a:custGeom>
            <a:solidFill>
              <a:srgbClr val="CCB8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6"/>
            <p:cNvSpPr>
              <a:spLocks/>
            </p:cNvSpPr>
            <p:nvPr/>
          </p:nvSpPr>
          <p:spPr bwMode="auto">
            <a:xfrm>
              <a:off x="2472" y="602"/>
              <a:ext cx="350" cy="372"/>
            </a:xfrm>
            <a:custGeom>
              <a:avLst/>
              <a:gdLst>
                <a:gd name="T0" fmla="*/ 0 w 175"/>
                <a:gd name="T1" fmla="*/ 174 h 186"/>
                <a:gd name="T2" fmla="*/ 71 w 175"/>
                <a:gd name="T3" fmla="*/ 185 h 186"/>
                <a:gd name="T4" fmla="*/ 175 w 175"/>
                <a:gd name="T5" fmla="*/ 164 h 186"/>
                <a:gd name="T6" fmla="*/ 84 w 175"/>
                <a:gd name="T7" fmla="*/ 0 h 186"/>
                <a:gd name="T8" fmla="*/ 0 w 175"/>
                <a:gd name="T9" fmla="*/ 174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5" h="186">
                  <a:moveTo>
                    <a:pt x="0" y="174"/>
                  </a:moveTo>
                  <a:cubicBezTo>
                    <a:pt x="0" y="174"/>
                    <a:pt x="14" y="186"/>
                    <a:pt x="71" y="185"/>
                  </a:cubicBezTo>
                  <a:cubicBezTo>
                    <a:pt x="128" y="184"/>
                    <a:pt x="175" y="164"/>
                    <a:pt x="175" y="164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0"/>
                    <a:pt x="84" y="0"/>
                    <a:pt x="0" y="174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7"/>
            <p:cNvSpPr>
              <a:spLocks/>
            </p:cNvSpPr>
            <p:nvPr/>
          </p:nvSpPr>
          <p:spPr bwMode="auto">
            <a:xfrm>
              <a:off x="465" y="646"/>
              <a:ext cx="830" cy="1704"/>
            </a:xfrm>
            <a:custGeom>
              <a:avLst/>
              <a:gdLst>
                <a:gd name="T0" fmla="*/ 320 w 415"/>
                <a:gd name="T1" fmla="*/ 282 h 852"/>
                <a:gd name="T2" fmla="*/ 287 w 415"/>
                <a:gd name="T3" fmla="*/ 321 h 852"/>
                <a:gd name="T4" fmla="*/ 269 w 415"/>
                <a:gd name="T5" fmla="*/ 319 h 852"/>
                <a:gd name="T6" fmla="*/ 266 w 415"/>
                <a:gd name="T7" fmla="*/ 300 h 852"/>
                <a:gd name="T8" fmla="*/ 244 w 415"/>
                <a:gd name="T9" fmla="*/ 300 h 852"/>
                <a:gd name="T10" fmla="*/ 243 w 415"/>
                <a:gd name="T11" fmla="*/ 316 h 852"/>
                <a:gd name="T12" fmla="*/ 238 w 415"/>
                <a:gd name="T13" fmla="*/ 316 h 852"/>
                <a:gd name="T14" fmla="*/ 235 w 415"/>
                <a:gd name="T15" fmla="*/ 297 h 852"/>
                <a:gd name="T16" fmla="*/ 216 w 415"/>
                <a:gd name="T17" fmla="*/ 300 h 852"/>
                <a:gd name="T18" fmla="*/ 214 w 415"/>
                <a:gd name="T19" fmla="*/ 317 h 852"/>
                <a:gd name="T20" fmla="*/ 207 w 415"/>
                <a:gd name="T21" fmla="*/ 316 h 852"/>
                <a:gd name="T22" fmla="*/ 203 w 415"/>
                <a:gd name="T23" fmla="*/ 298 h 852"/>
                <a:gd name="T24" fmla="*/ 186 w 415"/>
                <a:gd name="T25" fmla="*/ 302 h 852"/>
                <a:gd name="T26" fmla="*/ 189 w 415"/>
                <a:gd name="T27" fmla="*/ 341 h 852"/>
                <a:gd name="T28" fmla="*/ 212 w 415"/>
                <a:gd name="T29" fmla="*/ 343 h 852"/>
                <a:gd name="T30" fmla="*/ 216 w 415"/>
                <a:gd name="T31" fmla="*/ 357 h 852"/>
                <a:gd name="T32" fmla="*/ 216 w 415"/>
                <a:gd name="T33" fmla="*/ 393 h 852"/>
                <a:gd name="T34" fmla="*/ 241 w 415"/>
                <a:gd name="T35" fmla="*/ 394 h 852"/>
                <a:gd name="T36" fmla="*/ 238 w 415"/>
                <a:gd name="T37" fmla="*/ 433 h 852"/>
                <a:gd name="T38" fmla="*/ 152 w 415"/>
                <a:gd name="T39" fmla="*/ 433 h 852"/>
                <a:gd name="T40" fmla="*/ 152 w 415"/>
                <a:gd name="T41" fmla="*/ 231 h 852"/>
                <a:gd name="T42" fmla="*/ 188 w 415"/>
                <a:gd name="T43" fmla="*/ 206 h 852"/>
                <a:gd name="T44" fmla="*/ 188 w 415"/>
                <a:gd name="T45" fmla="*/ 116 h 852"/>
                <a:gd name="T46" fmla="*/ 94 w 415"/>
                <a:gd name="T47" fmla="*/ 0 h 852"/>
                <a:gd name="T48" fmla="*/ 0 w 415"/>
                <a:gd name="T49" fmla="*/ 116 h 852"/>
                <a:gd name="T50" fmla="*/ 0 w 415"/>
                <a:gd name="T51" fmla="*/ 206 h 852"/>
                <a:gd name="T52" fmla="*/ 32 w 415"/>
                <a:gd name="T53" fmla="*/ 231 h 852"/>
                <a:gd name="T54" fmla="*/ 32 w 415"/>
                <a:gd name="T55" fmla="*/ 425 h 852"/>
                <a:gd name="T56" fmla="*/ 21 w 415"/>
                <a:gd name="T57" fmla="*/ 639 h 852"/>
                <a:gd name="T58" fmla="*/ 155 w 415"/>
                <a:gd name="T59" fmla="*/ 852 h 852"/>
                <a:gd name="T60" fmla="*/ 305 w 415"/>
                <a:gd name="T61" fmla="*/ 817 h 852"/>
                <a:gd name="T62" fmla="*/ 415 w 415"/>
                <a:gd name="T63" fmla="*/ 642 h 852"/>
                <a:gd name="T64" fmla="*/ 388 w 415"/>
                <a:gd name="T65" fmla="*/ 281 h 852"/>
                <a:gd name="T66" fmla="*/ 320 w 415"/>
                <a:gd name="T67" fmla="*/ 282 h 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15" h="852">
                  <a:moveTo>
                    <a:pt x="320" y="282"/>
                  </a:moveTo>
                  <a:cubicBezTo>
                    <a:pt x="320" y="282"/>
                    <a:pt x="320" y="282"/>
                    <a:pt x="287" y="321"/>
                  </a:cubicBezTo>
                  <a:cubicBezTo>
                    <a:pt x="279" y="321"/>
                    <a:pt x="269" y="321"/>
                    <a:pt x="269" y="319"/>
                  </a:cubicBezTo>
                  <a:cubicBezTo>
                    <a:pt x="268" y="312"/>
                    <a:pt x="271" y="301"/>
                    <a:pt x="266" y="300"/>
                  </a:cubicBezTo>
                  <a:cubicBezTo>
                    <a:pt x="262" y="298"/>
                    <a:pt x="246" y="296"/>
                    <a:pt x="244" y="300"/>
                  </a:cubicBezTo>
                  <a:cubicBezTo>
                    <a:pt x="242" y="303"/>
                    <a:pt x="247" y="315"/>
                    <a:pt x="243" y="316"/>
                  </a:cubicBezTo>
                  <a:cubicBezTo>
                    <a:pt x="242" y="317"/>
                    <a:pt x="239" y="319"/>
                    <a:pt x="238" y="316"/>
                  </a:cubicBezTo>
                  <a:cubicBezTo>
                    <a:pt x="235" y="311"/>
                    <a:pt x="239" y="299"/>
                    <a:pt x="235" y="297"/>
                  </a:cubicBezTo>
                  <a:cubicBezTo>
                    <a:pt x="231" y="296"/>
                    <a:pt x="217" y="296"/>
                    <a:pt x="216" y="300"/>
                  </a:cubicBezTo>
                  <a:cubicBezTo>
                    <a:pt x="215" y="303"/>
                    <a:pt x="218" y="317"/>
                    <a:pt x="214" y="317"/>
                  </a:cubicBezTo>
                  <a:cubicBezTo>
                    <a:pt x="213" y="317"/>
                    <a:pt x="208" y="319"/>
                    <a:pt x="207" y="316"/>
                  </a:cubicBezTo>
                  <a:cubicBezTo>
                    <a:pt x="204" y="309"/>
                    <a:pt x="207" y="298"/>
                    <a:pt x="203" y="298"/>
                  </a:cubicBezTo>
                  <a:cubicBezTo>
                    <a:pt x="198" y="298"/>
                    <a:pt x="186" y="297"/>
                    <a:pt x="186" y="302"/>
                  </a:cubicBezTo>
                  <a:cubicBezTo>
                    <a:pt x="186" y="308"/>
                    <a:pt x="184" y="341"/>
                    <a:pt x="189" y="341"/>
                  </a:cubicBezTo>
                  <a:cubicBezTo>
                    <a:pt x="195" y="341"/>
                    <a:pt x="208" y="343"/>
                    <a:pt x="212" y="343"/>
                  </a:cubicBezTo>
                  <a:cubicBezTo>
                    <a:pt x="216" y="343"/>
                    <a:pt x="216" y="352"/>
                    <a:pt x="216" y="357"/>
                  </a:cubicBezTo>
                  <a:cubicBezTo>
                    <a:pt x="216" y="363"/>
                    <a:pt x="216" y="393"/>
                    <a:pt x="216" y="393"/>
                  </a:cubicBezTo>
                  <a:cubicBezTo>
                    <a:pt x="241" y="394"/>
                    <a:pt x="241" y="394"/>
                    <a:pt x="241" y="394"/>
                  </a:cubicBezTo>
                  <a:cubicBezTo>
                    <a:pt x="241" y="404"/>
                    <a:pt x="239" y="417"/>
                    <a:pt x="238" y="433"/>
                  </a:cubicBezTo>
                  <a:cubicBezTo>
                    <a:pt x="229" y="433"/>
                    <a:pt x="204" y="433"/>
                    <a:pt x="152" y="433"/>
                  </a:cubicBezTo>
                  <a:cubicBezTo>
                    <a:pt x="152" y="231"/>
                    <a:pt x="152" y="231"/>
                    <a:pt x="152" y="231"/>
                  </a:cubicBezTo>
                  <a:cubicBezTo>
                    <a:pt x="188" y="206"/>
                    <a:pt x="188" y="206"/>
                    <a:pt x="188" y="206"/>
                  </a:cubicBezTo>
                  <a:cubicBezTo>
                    <a:pt x="188" y="116"/>
                    <a:pt x="188" y="116"/>
                    <a:pt x="188" y="116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32" y="231"/>
                    <a:pt x="32" y="231"/>
                    <a:pt x="32" y="231"/>
                  </a:cubicBezTo>
                  <a:cubicBezTo>
                    <a:pt x="32" y="425"/>
                    <a:pt x="32" y="425"/>
                    <a:pt x="32" y="425"/>
                  </a:cubicBezTo>
                  <a:cubicBezTo>
                    <a:pt x="32" y="425"/>
                    <a:pt x="29" y="425"/>
                    <a:pt x="21" y="639"/>
                  </a:cubicBezTo>
                  <a:cubicBezTo>
                    <a:pt x="21" y="639"/>
                    <a:pt x="149" y="852"/>
                    <a:pt x="155" y="852"/>
                  </a:cubicBezTo>
                  <a:cubicBezTo>
                    <a:pt x="160" y="852"/>
                    <a:pt x="305" y="817"/>
                    <a:pt x="305" y="817"/>
                  </a:cubicBezTo>
                  <a:cubicBezTo>
                    <a:pt x="305" y="817"/>
                    <a:pt x="305" y="817"/>
                    <a:pt x="415" y="642"/>
                  </a:cubicBezTo>
                  <a:cubicBezTo>
                    <a:pt x="415" y="642"/>
                    <a:pt x="415" y="642"/>
                    <a:pt x="388" y="281"/>
                  </a:cubicBezTo>
                  <a:cubicBezTo>
                    <a:pt x="388" y="281"/>
                    <a:pt x="388" y="281"/>
                    <a:pt x="320" y="282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8"/>
            <p:cNvSpPr>
              <a:spLocks/>
            </p:cNvSpPr>
            <p:nvPr/>
          </p:nvSpPr>
          <p:spPr bwMode="auto">
            <a:xfrm>
              <a:off x="2024" y="1236"/>
              <a:ext cx="310" cy="618"/>
            </a:xfrm>
            <a:custGeom>
              <a:avLst/>
              <a:gdLst>
                <a:gd name="T0" fmla="*/ 131 w 155"/>
                <a:gd name="T1" fmla="*/ 152 h 309"/>
                <a:gd name="T2" fmla="*/ 128 w 155"/>
                <a:gd name="T3" fmla="*/ 174 h 309"/>
                <a:gd name="T4" fmla="*/ 111 w 155"/>
                <a:gd name="T5" fmla="*/ 173 h 309"/>
                <a:gd name="T6" fmla="*/ 111 w 155"/>
                <a:gd name="T7" fmla="*/ 118 h 309"/>
                <a:gd name="T8" fmla="*/ 131 w 155"/>
                <a:gd name="T9" fmla="*/ 102 h 309"/>
                <a:gd name="T10" fmla="*/ 132 w 155"/>
                <a:gd name="T11" fmla="*/ 51 h 309"/>
                <a:gd name="T12" fmla="*/ 100 w 155"/>
                <a:gd name="T13" fmla="*/ 0 h 309"/>
                <a:gd name="T14" fmla="*/ 60 w 155"/>
                <a:gd name="T15" fmla="*/ 53 h 309"/>
                <a:gd name="T16" fmla="*/ 59 w 155"/>
                <a:gd name="T17" fmla="*/ 103 h 309"/>
                <a:gd name="T18" fmla="*/ 81 w 155"/>
                <a:gd name="T19" fmla="*/ 116 h 309"/>
                <a:gd name="T20" fmla="*/ 80 w 155"/>
                <a:gd name="T21" fmla="*/ 171 h 309"/>
                <a:gd name="T22" fmla="*/ 66 w 155"/>
                <a:gd name="T23" fmla="*/ 170 h 309"/>
                <a:gd name="T24" fmla="*/ 66 w 155"/>
                <a:gd name="T25" fmla="*/ 152 h 309"/>
                <a:gd name="T26" fmla="*/ 41 w 155"/>
                <a:gd name="T27" fmla="*/ 149 h 309"/>
                <a:gd name="T28" fmla="*/ 40 w 155"/>
                <a:gd name="T29" fmla="*/ 173 h 309"/>
                <a:gd name="T30" fmla="*/ 27 w 155"/>
                <a:gd name="T31" fmla="*/ 172 h 309"/>
                <a:gd name="T32" fmla="*/ 25 w 155"/>
                <a:gd name="T33" fmla="*/ 150 h 309"/>
                <a:gd name="T34" fmla="*/ 0 w 155"/>
                <a:gd name="T35" fmla="*/ 151 h 309"/>
                <a:gd name="T36" fmla="*/ 0 w 155"/>
                <a:gd name="T37" fmla="*/ 192 h 309"/>
                <a:gd name="T38" fmla="*/ 36 w 155"/>
                <a:gd name="T39" fmla="*/ 208 h 309"/>
                <a:gd name="T40" fmla="*/ 33 w 155"/>
                <a:gd name="T41" fmla="*/ 262 h 309"/>
                <a:gd name="T42" fmla="*/ 5 w 155"/>
                <a:gd name="T43" fmla="*/ 270 h 309"/>
                <a:gd name="T44" fmla="*/ 122 w 155"/>
                <a:gd name="T45" fmla="*/ 305 h 309"/>
                <a:gd name="T46" fmla="*/ 123 w 155"/>
                <a:gd name="T47" fmla="*/ 210 h 309"/>
                <a:gd name="T48" fmla="*/ 151 w 155"/>
                <a:gd name="T49" fmla="*/ 191 h 309"/>
                <a:gd name="T50" fmla="*/ 155 w 155"/>
                <a:gd name="T51" fmla="*/ 155 h 309"/>
                <a:gd name="T52" fmla="*/ 131 w 155"/>
                <a:gd name="T53" fmla="*/ 152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5" h="309">
                  <a:moveTo>
                    <a:pt x="131" y="152"/>
                  </a:moveTo>
                  <a:cubicBezTo>
                    <a:pt x="128" y="161"/>
                    <a:pt x="128" y="174"/>
                    <a:pt x="128" y="174"/>
                  </a:cubicBezTo>
                  <a:cubicBezTo>
                    <a:pt x="128" y="174"/>
                    <a:pt x="113" y="176"/>
                    <a:pt x="111" y="173"/>
                  </a:cubicBezTo>
                  <a:cubicBezTo>
                    <a:pt x="108" y="169"/>
                    <a:pt x="111" y="118"/>
                    <a:pt x="111" y="118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132" y="51"/>
                    <a:pt x="132" y="51"/>
                    <a:pt x="132" y="51"/>
                  </a:cubicBezTo>
                  <a:cubicBezTo>
                    <a:pt x="132" y="51"/>
                    <a:pt x="132" y="51"/>
                    <a:pt x="100" y="0"/>
                  </a:cubicBezTo>
                  <a:cubicBezTo>
                    <a:pt x="100" y="0"/>
                    <a:pt x="100" y="0"/>
                    <a:pt x="60" y="53"/>
                  </a:cubicBezTo>
                  <a:cubicBezTo>
                    <a:pt x="60" y="53"/>
                    <a:pt x="59" y="60"/>
                    <a:pt x="59" y="103"/>
                  </a:cubicBezTo>
                  <a:cubicBezTo>
                    <a:pt x="59" y="103"/>
                    <a:pt x="72" y="112"/>
                    <a:pt x="81" y="116"/>
                  </a:cubicBezTo>
                  <a:cubicBezTo>
                    <a:pt x="80" y="171"/>
                    <a:pt x="80" y="171"/>
                    <a:pt x="80" y="171"/>
                  </a:cubicBezTo>
                  <a:cubicBezTo>
                    <a:pt x="80" y="171"/>
                    <a:pt x="69" y="173"/>
                    <a:pt x="66" y="170"/>
                  </a:cubicBezTo>
                  <a:cubicBezTo>
                    <a:pt x="63" y="168"/>
                    <a:pt x="67" y="156"/>
                    <a:pt x="66" y="152"/>
                  </a:cubicBezTo>
                  <a:cubicBezTo>
                    <a:pt x="65" y="144"/>
                    <a:pt x="41" y="149"/>
                    <a:pt x="41" y="149"/>
                  </a:cubicBezTo>
                  <a:cubicBezTo>
                    <a:pt x="41" y="149"/>
                    <a:pt x="42" y="169"/>
                    <a:pt x="40" y="173"/>
                  </a:cubicBezTo>
                  <a:cubicBezTo>
                    <a:pt x="38" y="176"/>
                    <a:pt x="27" y="172"/>
                    <a:pt x="27" y="172"/>
                  </a:cubicBezTo>
                  <a:cubicBezTo>
                    <a:pt x="27" y="172"/>
                    <a:pt x="26" y="153"/>
                    <a:pt x="25" y="150"/>
                  </a:cubicBezTo>
                  <a:cubicBezTo>
                    <a:pt x="21" y="144"/>
                    <a:pt x="0" y="151"/>
                    <a:pt x="0" y="151"/>
                  </a:cubicBezTo>
                  <a:cubicBezTo>
                    <a:pt x="0" y="151"/>
                    <a:pt x="2" y="150"/>
                    <a:pt x="0" y="192"/>
                  </a:cubicBezTo>
                  <a:cubicBezTo>
                    <a:pt x="0" y="192"/>
                    <a:pt x="0" y="192"/>
                    <a:pt x="36" y="208"/>
                  </a:cubicBezTo>
                  <a:cubicBezTo>
                    <a:pt x="33" y="262"/>
                    <a:pt x="33" y="262"/>
                    <a:pt x="33" y="262"/>
                  </a:cubicBezTo>
                  <a:cubicBezTo>
                    <a:pt x="5" y="270"/>
                    <a:pt x="5" y="270"/>
                    <a:pt x="5" y="270"/>
                  </a:cubicBezTo>
                  <a:cubicBezTo>
                    <a:pt x="5" y="270"/>
                    <a:pt x="52" y="309"/>
                    <a:pt x="122" y="305"/>
                  </a:cubicBezTo>
                  <a:cubicBezTo>
                    <a:pt x="122" y="305"/>
                    <a:pt x="123" y="286"/>
                    <a:pt x="123" y="210"/>
                  </a:cubicBezTo>
                  <a:cubicBezTo>
                    <a:pt x="123" y="210"/>
                    <a:pt x="145" y="197"/>
                    <a:pt x="151" y="191"/>
                  </a:cubicBezTo>
                  <a:cubicBezTo>
                    <a:pt x="155" y="155"/>
                    <a:pt x="155" y="155"/>
                    <a:pt x="155" y="155"/>
                  </a:cubicBezTo>
                  <a:cubicBezTo>
                    <a:pt x="155" y="155"/>
                    <a:pt x="132" y="146"/>
                    <a:pt x="131" y="152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9"/>
            <p:cNvSpPr>
              <a:spLocks/>
            </p:cNvSpPr>
            <p:nvPr/>
          </p:nvSpPr>
          <p:spPr bwMode="auto">
            <a:xfrm>
              <a:off x="95" y="418"/>
              <a:ext cx="252" cy="1146"/>
            </a:xfrm>
            <a:custGeom>
              <a:avLst/>
              <a:gdLst>
                <a:gd name="T0" fmla="*/ 244 w 252"/>
                <a:gd name="T1" fmla="*/ 170 h 1146"/>
                <a:gd name="T2" fmla="*/ 126 w 252"/>
                <a:gd name="T3" fmla="*/ 0 h 1146"/>
                <a:gd name="T4" fmla="*/ 20 w 252"/>
                <a:gd name="T5" fmla="*/ 166 h 1146"/>
                <a:gd name="T6" fmla="*/ 0 w 252"/>
                <a:gd name="T7" fmla="*/ 1146 h 1146"/>
                <a:gd name="T8" fmla="*/ 222 w 252"/>
                <a:gd name="T9" fmla="*/ 1060 h 1146"/>
                <a:gd name="T10" fmla="*/ 252 w 252"/>
                <a:gd name="T11" fmla="*/ 936 h 1146"/>
                <a:gd name="T12" fmla="*/ 246 w 252"/>
                <a:gd name="T13" fmla="*/ 670 h 1146"/>
                <a:gd name="T14" fmla="*/ 244 w 252"/>
                <a:gd name="T15" fmla="*/ 170 h 1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146">
                  <a:moveTo>
                    <a:pt x="244" y="170"/>
                  </a:moveTo>
                  <a:lnTo>
                    <a:pt x="126" y="0"/>
                  </a:lnTo>
                  <a:lnTo>
                    <a:pt x="20" y="166"/>
                  </a:lnTo>
                  <a:lnTo>
                    <a:pt x="0" y="1146"/>
                  </a:lnTo>
                  <a:lnTo>
                    <a:pt x="222" y="1060"/>
                  </a:lnTo>
                  <a:lnTo>
                    <a:pt x="252" y="936"/>
                  </a:lnTo>
                  <a:lnTo>
                    <a:pt x="246" y="670"/>
                  </a:lnTo>
                  <a:lnTo>
                    <a:pt x="244" y="170"/>
                  </a:lnTo>
                  <a:close/>
                </a:path>
              </a:pathLst>
            </a:custGeom>
            <a:solidFill>
              <a:srgbClr val="CCB8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10"/>
            <p:cNvSpPr>
              <a:spLocks/>
            </p:cNvSpPr>
            <p:nvPr/>
          </p:nvSpPr>
          <p:spPr bwMode="auto">
            <a:xfrm>
              <a:off x="1" y="678"/>
              <a:ext cx="5758" cy="3642"/>
            </a:xfrm>
            <a:custGeom>
              <a:avLst/>
              <a:gdLst>
                <a:gd name="T0" fmla="*/ 2880 w 2880"/>
                <a:gd name="T1" fmla="*/ 448 h 1821"/>
                <a:gd name="T2" fmla="*/ 1481 w 2880"/>
                <a:gd name="T3" fmla="*/ 441 h 1821"/>
                <a:gd name="T4" fmla="*/ 1521 w 2880"/>
                <a:gd name="T5" fmla="*/ 381 h 1821"/>
                <a:gd name="T6" fmla="*/ 1491 w 2880"/>
                <a:gd name="T7" fmla="*/ 345 h 1821"/>
                <a:gd name="T8" fmla="*/ 1479 w 2880"/>
                <a:gd name="T9" fmla="*/ 369 h 1821"/>
                <a:gd name="T10" fmla="*/ 1446 w 2880"/>
                <a:gd name="T11" fmla="*/ 336 h 1821"/>
                <a:gd name="T12" fmla="*/ 1432 w 2880"/>
                <a:gd name="T13" fmla="*/ 361 h 1821"/>
                <a:gd name="T14" fmla="*/ 1399 w 2880"/>
                <a:gd name="T15" fmla="*/ 338 h 1821"/>
                <a:gd name="T16" fmla="*/ 1386 w 2880"/>
                <a:gd name="T17" fmla="*/ 366 h 1821"/>
                <a:gd name="T18" fmla="*/ 1353 w 2880"/>
                <a:gd name="T19" fmla="*/ 343 h 1821"/>
                <a:gd name="T20" fmla="*/ 1344 w 2880"/>
                <a:gd name="T21" fmla="*/ 372 h 1821"/>
                <a:gd name="T22" fmla="*/ 1314 w 2880"/>
                <a:gd name="T23" fmla="*/ 342 h 1821"/>
                <a:gd name="T24" fmla="*/ 1345 w 2880"/>
                <a:gd name="T25" fmla="*/ 444 h 1821"/>
                <a:gd name="T26" fmla="*/ 1249 w 2880"/>
                <a:gd name="T27" fmla="*/ 495 h 1821"/>
                <a:gd name="T28" fmla="*/ 1146 w 2880"/>
                <a:gd name="T29" fmla="*/ 581 h 1821"/>
                <a:gd name="T30" fmla="*/ 996 w 2880"/>
                <a:gd name="T31" fmla="*/ 535 h 1821"/>
                <a:gd name="T32" fmla="*/ 992 w 2880"/>
                <a:gd name="T33" fmla="*/ 315 h 1821"/>
                <a:gd name="T34" fmla="*/ 1001 w 2880"/>
                <a:gd name="T35" fmla="*/ 117 h 1821"/>
                <a:gd name="T36" fmla="*/ 956 w 2880"/>
                <a:gd name="T37" fmla="*/ 8 h 1821"/>
                <a:gd name="T38" fmla="*/ 933 w 2880"/>
                <a:gd name="T39" fmla="*/ 56 h 1821"/>
                <a:gd name="T40" fmla="*/ 892 w 2880"/>
                <a:gd name="T41" fmla="*/ 8 h 1821"/>
                <a:gd name="T42" fmla="*/ 854 w 2880"/>
                <a:gd name="T43" fmla="*/ 62 h 1821"/>
                <a:gd name="T44" fmla="*/ 794 w 2880"/>
                <a:gd name="T45" fmla="*/ 11 h 1821"/>
                <a:gd name="T46" fmla="*/ 761 w 2880"/>
                <a:gd name="T47" fmla="*/ 54 h 1821"/>
                <a:gd name="T48" fmla="*/ 709 w 2880"/>
                <a:gd name="T49" fmla="*/ 8 h 1821"/>
                <a:gd name="T50" fmla="*/ 668 w 2880"/>
                <a:gd name="T51" fmla="*/ 46 h 1821"/>
                <a:gd name="T52" fmla="*/ 624 w 2880"/>
                <a:gd name="T53" fmla="*/ 8 h 1821"/>
                <a:gd name="T54" fmla="*/ 591 w 2880"/>
                <a:gd name="T55" fmla="*/ 46 h 1821"/>
                <a:gd name="T56" fmla="*/ 536 w 2880"/>
                <a:gd name="T57" fmla="*/ 8 h 1821"/>
                <a:gd name="T58" fmla="*/ 574 w 2880"/>
                <a:gd name="T59" fmla="*/ 142 h 1821"/>
                <a:gd name="T60" fmla="*/ 580 w 2880"/>
                <a:gd name="T61" fmla="*/ 319 h 1821"/>
                <a:gd name="T62" fmla="*/ 561 w 2880"/>
                <a:gd name="T63" fmla="*/ 652 h 1821"/>
                <a:gd name="T64" fmla="*/ 409 w 2880"/>
                <a:gd name="T65" fmla="*/ 676 h 1821"/>
                <a:gd name="T66" fmla="*/ 362 w 2880"/>
                <a:gd name="T67" fmla="*/ 576 h 1821"/>
                <a:gd name="T68" fmla="*/ 425 w 2880"/>
                <a:gd name="T69" fmla="*/ 520 h 1821"/>
                <a:gd name="T70" fmla="*/ 386 w 2880"/>
                <a:gd name="T71" fmla="*/ 348 h 1821"/>
                <a:gd name="T72" fmla="*/ 348 w 2880"/>
                <a:gd name="T73" fmla="*/ 404 h 1821"/>
                <a:gd name="T74" fmla="*/ 300 w 2880"/>
                <a:gd name="T75" fmla="*/ 355 h 1821"/>
                <a:gd name="T76" fmla="*/ 263 w 2880"/>
                <a:gd name="T77" fmla="*/ 367 h 1821"/>
                <a:gd name="T78" fmla="*/ 198 w 2880"/>
                <a:gd name="T79" fmla="*/ 405 h 1821"/>
                <a:gd name="T80" fmla="*/ 181 w 2880"/>
                <a:gd name="T81" fmla="*/ 356 h 1821"/>
                <a:gd name="T82" fmla="*/ 126 w 2880"/>
                <a:gd name="T83" fmla="*/ 403 h 1821"/>
                <a:gd name="T84" fmla="*/ 107 w 2880"/>
                <a:gd name="T85" fmla="*/ 360 h 1821"/>
                <a:gd name="T86" fmla="*/ 60 w 2880"/>
                <a:gd name="T87" fmla="*/ 401 h 1821"/>
                <a:gd name="T88" fmla="*/ 32 w 2880"/>
                <a:gd name="T89" fmla="*/ 369 h 1821"/>
                <a:gd name="T90" fmla="*/ 0 w 2880"/>
                <a:gd name="T91" fmla="*/ 1821 h 1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880" h="1821">
                  <a:moveTo>
                    <a:pt x="2880" y="1821"/>
                  </a:moveTo>
                  <a:cubicBezTo>
                    <a:pt x="2880" y="448"/>
                    <a:pt x="2880" y="448"/>
                    <a:pt x="2880" y="448"/>
                  </a:cubicBezTo>
                  <a:cubicBezTo>
                    <a:pt x="1912" y="439"/>
                    <a:pt x="1482" y="605"/>
                    <a:pt x="1482" y="605"/>
                  </a:cubicBezTo>
                  <a:cubicBezTo>
                    <a:pt x="1482" y="605"/>
                    <a:pt x="1483" y="475"/>
                    <a:pt x="1481" y="441"/>
                  </a:cubicBezTo>
                  <a:cubicBezTo>
                    <a:pt x="1492" y="439"/>
                    <a:pt x="1509" y="434"/>
                    <a:pt x="1513" y="426"/>
                  </a:cubicBezTo>
                  <a:cubicBezTo>
                    <a:pt x="1521" y="416"/>
                    <a:pt x="1521" y="381"/>
                    <a:pt x="1521" y="381"/>
                  </a:cubicBezTo>
                  <a:cubicBezTo>
                    <a:pt x="1521" y="381"/>
                    <a:pt x="1519" y="339"/>
                    <a:pt x="1516" y="337"/>
                  </a:cubicBezTo>
                  <a:cubicBezTo>
                    <a:pt x="1510" y="332"/>
                    <a:pt x="1491" y="336"/>
                    <a:pt x="1491" y="345"/>
                  </a:cubicBezTo>
                  <a:cubicBezTo>
                    <a:pt x="1491" y="354"/>
                    <a:pt x="1491" y="364"/>
                    <a:pt x="1489" y="369"/>
                  </a:cubicBezTo>
                  <a:cubicBezTo>
                    <a:pt x="1488" y="372"/>
                    <a:pt x="1480" y="373"/>
                    <a:pt x="1479" y="369"/>
                  </a:cubicBezTo>
                  <a:cubicBezTo>
                    <a:pt x="1477" y="360"/>
                    <a:pt x="1478" y="343"/>
                    <a:pt x="1475" y="337"/>
                  </a:cubicBezTo>
                  <a:cubicBezTo>
                    <a:pt x="1472" y="330"/>
                    <a:pt x="1446" y="329"/>
                    <a:pt x="1446" y="336"/>
                  </a:cubicBezTo>
                  <a:cubicBezTo>
                    <a:pt x="1446" y="344"/>
                    <a:pt x="1451" y="364"/>
                    <a:pt x="1442" y="366"/>
                  </a:cubicBezTo>
                  <a:cubicBezTo>
                    <a:pt x="1433" y="368"/>
                    <a:pt x="1432" y="361"/>
                    <a:pt x="1432" y="361"/>
                  </a:cubicBezTo>
                  <a:cubicBezTo>
                    <a:pt x="1432" y="331"/>
                    <a:pt x="1432" y="331"/>
                    <a:pt x="1432" y="331"/>
                  </a:cubicBezTo>
                  <a:cubicBezTo>
                    <a:pt x="1428" y="331"/>
                    <a:pt x="1399" y="327"/>
                    <a:pt x="1399" y="338"/>
                  </a:cubicBezTo>
                  <a:cubicBezTo>
                    <a:pt x="1399" y="349"/>
                    <a:pt x="1404" y="369"/>
                    <a:pt x="1399" y="369"/>
                  </a:cubicBezTo>
                  <a:cubicBezTo>
                    <a:pt x="1396" y="369"/>
                    <a:pt x="1388" y="372"/>
                    <a:pt x="1386" y="366"/>
                  </a:cubicBezTo>
                  <a:cubicBezTo>
                    <a:pt x="1384" y="361"/>
                    <a:pt x="1386" y="338"/>
                    <a:pt x="1381" y="336"/>
                  </a:cubicBezTo>
                  <a:cubicBezTo>
                    <a:pt x="1375" y="334"/>
                    <a:pt x="1353" y="333"/>
                    <a:pt x="1353" y="343"/>
                  </a:cubicBezTo>
                  <a:cubicBezTo>
                    <a:pt x="1353" y="351"/>
                    <a:pt x="1356" y="374"/>
                    <a:pt x="1351" y="374"/>
                  </a:cubicBezTo>
                  <a:cubicBezTo>
                    <a:pt x="1349" y="374"/>
                    <a:pt x="1345" y="377"/>
                    <a:pt x="1344" y="372"/>
                  </a:cubicBezTo>
                  <a:cubicBezTo>
                    <a:pt x="1342" y="363"/>
                    <a:pt x="1344" y="341"/>
                    <a:pt x="1338" y="341"/>
                  </a:cubicBezTo>
                  <a:cubicBezTo>
                    <a:pt x="1329" y="341"/>
                    <a:pt x="1312" y="335"/>
                    <a:pt x="1314" y="342"/>
                  </a:cubicBezTo>
                  <a:cubicBezTo>
                    <a:pt x="1315" y="349"/>
                    <a:pt x="1311" y="426"/>
                    <a:pt x="1322" y="433"/>
                  </a:cubicBezTo>
                  <a:cubicBezTo>
                    <a:pt x="1327" y="437"/>
                    <a:pt x="1336" y="442"/>
                    <a:pt x="1345" y="444"/>
                  </a:cubicBezTo>
                  <a:cubicBezTo>
                    <a:pt x="1342" y="468"/>
                    <a:pt x="1343" y="495"/>
                    <a:pt x="1343" y="495"/>
                  </a:cubicBezTo>
                  <a:cubicBezTo>
                    <a:pt x="1343" y="495"/>
                    <a:pt x="1295" y="488"/>
                    <a:pt x="1249" y="495"/>
                  </a:cubicBezTo>
                  <a:cubicBezTo>
                    <a:pt x="1249" y="495"/>
                    <a:pt x="1241" y="530"/>
                    <a:pt x="1245" y="580"/>
                  </a:cubicBezTo>
                  <a:cubicBezTo>
                    <a:pt x="1245" y="580"/>
                    <a:pt x="1199" y="577"/>
                    <a:pt x="1146" y="581"/>
                  </a:cubicBezTo>
                  <a:cubicBezTo>
                    <a:pt x="1136" y="581"/>
                    <a:pt x="1119" y="581"/>
                    <a:pt x="1091" y="581"/>
                  </a:cubicBezTo>
                  <a:cubicBezTo>
                    <a:pt x="1091" y="581"/>
                    <a:pt x="1092" y="580"/>
                    <a:pt x="996" y="535"/>
                  </a:cubicBezTo>
                  <a:cubicBezTo>
                    <a:pt x="996" y="535"/>
                    <a:pt x="996" y="535"/>
                    <a:pt x="996" y="462"/>
                  </a:cubicBezTo>
                  <a:cubicBezTo>
                    <a:pt x="996" y="462"/>
                    <a:pt x="996" y="462"/>
                    <a:pt x="992" y="315"/>
                  </a:cubicBezTo>
                  <a:cubicBezTo>
                    <a:pt x="992" y="315"/>
                    <a:pt x="939" y="153"/>
                    <a:pt x="922" y="132"/>
                  </a:cubicBezTo>
                  <a:cubicBezTo>
                    <a:pt x="950" y="131"/>
                    <a:pt x="991" y="126"/>
                    <a:pt x="1001" y="117"/>
                  </a:cubicBezTo>
                  <a:cubicBezTo>
                    <a:pt x="1015" y="103"/>
                    <a:pt x="1001" y="5"/>
                    <a:pt x="1001" y="5"/>
                  </a:cubicBezTo>
                  <a:cubicBezTo>
                    <a:pt x="1001" y="5"/>
                    <a:pt x="1000" y="5"/>
                    <a:pt x="956" y="8"/>
                  </a:cubicBezTo>
                  <a:cubicBezTo>
                    <a:pt x="956" y="8"/>
                    <a:pt x="956" y="8"/>
                    <a:pt x="956" y="55"/>
                  </a:cubicBezTo>
                  <a:cubicBezTo>
                    <a:pt x="956" y="55"/>
                    <a:pt x="956" y="55"/>
                    <a:pt x="933" y="56"/>
                  </a:cubicBezTo>
                  <a:cubicBezTo>
                    <a:pt x="933" y="56"/>
                    <a:pt x="933" y="56"/>
                    <a:pt x="928" y="8"/>
                  </a:cubicBezTo>
                  <a:cubicBezTo>
                    <a:pt x="928" y="8"/>
                    <a:pt x="900" y="8"/>
                    <a:pt x="892" y="8"/>
                  </a:cubicBezTo>
                  <a:cubicBezTo>
                    <a:pt x="884" y="8"/>
                    <a:pt x="889" y="45"/>
                    <a:pt x="886" y="56"/>
                  </a:cubicBezTo>
                  <a:cubicBezTo>
                    <a:pt x="884" y="67"/>
                    <a:pt x="862" y="62"/>
                    <a:pt x="854" y="62"/>
                  </a:cubicBezTo>
                  <a:cubicBezTo>
                    <a:pt x="846" y="62"/>
                    <a:pt x="856" y="21"/>
                    <a:pt x="851" y="11"/>
                  </a:cubicBezTo>
                  <a:cubicBezTo>
                    <a:pt x="846" y="0"/>
                    <a:pt x="802" y="8"/>
                    <a:pt x="794" y="11"/>
                  </a:cubicBezTo>
                  <a:cubicBezTo>
                    <a:pt x="786" y="13"/>
                    <a:pt x="789" y="52"/>
                    <a:pt x="789" y="52"/>
                  </a:cubicBezTo>
                  <a:cubicBezTo>
                    <a:pt x="789" y="52"/>
                    <a:pt x="789" y="52"/>
                    <a:pt x="761" y="54"/>
                  </a:cubicBezTo>
                  <a:cubicBezTo>
                    <a:pt x="761" y="54"/>
                    <a:pt x="761" y="54"/>
                    <a:pt x="758" y="11"/>
                  </a:cubicBezTo>
                  <a:cubicBezTo>
                    <a:pt x="758" y="11"/>
                    <a:pt x="723" y="5"/>
                    <a:pt x="709" y="8"/>
                  </a:cubicBezTo>
                  <a:cubicBezTo>
                    <a:pt x="696" y="11"/>
                    <a:pt x="701" y="51"/>
                    <a:pt x="701" y="51"/>
                  </a:cubicBezTo>
                  <a:cubicBezTo>
                    <a:pt x="701" y="51"/>
                    <a:pt x="701" y="51"/>
                    <a:pt x="668" y="46"/>
                  </a:cubicBezTo>
                  <a:cubicBezTo>
                    <a:pt x="668" y="46"/>
                    <a:pt x="668" y="16"/>
                    <a:pt x="666" y="8"/>
                  </a:cubicBezTo>
                  <a:cubicBezTo>
                    <a:pt x="663" y="0"/>
                    <a:pt x="635" y="5"/>
                    <a:pt x="624" y="8"/>
                  </a:cubicBezTo>
                  <a:cubicBezTo>
                    <a:pt x="613" y="11"/>
                    <a:pt x="618" y="41"/>
                    <a:pt x="618" y="41"/>
                  </a:cubicBezTo>
                  <a:cubicBezTo>
                    <a:pt x="618" y="41"/>
                    <a:pt x="618" y="41"/>
                    <a:pt x="591" y="46"/>
                  </a:cubicBezTo>
                  <a:cubicBezTo>
                    <a:pt x="591" y="46"/>
                    <a:pt x="591" y="27"/>
                    <a:pt x="588" y="13"/>
                  </a:cubicBezTo>
                  <a:cubicBezTo>
                    <a:pt x="586" y="0"/>
                    <a:pt x="550" y="3"/>
                    <a:pt x="536" y="8"/>
                  </a:cubicBezTo>
                  <a:cubicBezTo>
                    <a:pt x="523" y="14"/>
                    <a:pt x="534" y="123"/>
                    <a:pt x="536" y="131"/>
                  </a:cubicBezTo>
                  <a:cubicBezTo>
                    <a:pt x="539" y="139"/>
                    <a:pt x="574" y="142"/>
                    <a:pt x="574" y="142"/>
                  </a:cubicBezTo>
                  <a:cubicBezTo>
                    <a:pt x="574" y="142"/>
                    <a:pt x="597" y="144"/>
                    <a:pt x="616" y="145"/>
                  </a:cubicBezTo>
                  <a:cubicBezTo>
                    <a:pt x="616" y="145"/>
                    <a:pt x="583" y="296"/>
                    <a:pt x="580" y="319"/>
                  </a:cubicBezTo>
                  <a:cubicBezTo>
                    <a:pt x="565" y="531"/>
                    <a:pt x="565" y="531"/>
                    <a:pt x="565" y="531"/>
                  </a:cubicBezTo>
                  <a:cubicBezTo>
                    <a:pt x="565" y="531"/>
                    <a:pt x="565" y="531"/>
                    <a:pt x="561" y="652"/>
                  </a:cubicBezTo>
                  <a:cubicBezTo>
                    <a:pt x="561" y="652"/>
                    <a:pt x="560" y="652"/>
                    <a:pt x="560" y="652"/>
                  </a:cubicBezTo>
                  <a:cubicBezTo>
                    <a:pt x="550" y="626"/>
                    <a:pt x="446" y="648"/>
                    <a:pt x="409" y="676"/>
                  </a:cubicBezTo>
                  <a:cubicBezTo>
                    <a:pt x="405" y="647"/>
                    <a:pt x="406" y="600"/>
                    <a:pt x="397" y="585"/>
                  </a:cubicBezTo>
                  <a:cubicBezTo>
                    <a:pt x="391" y="577"/>
                    <a:pt x="369" y="570"/>
                    <a:pt x="362" y="576"/>
                  </a:cubicBezTo>
                  <a:cubicBezTo>
                    <a:pt x="351" y="584"/>
                    <a:pt x="359" y="550"/>
                    <a:pt x="359" y="534"/>
                  </a:cubicBezTo>
                  <a:cubicBezTo>
                    <a:pt x="359" y="531"/>
                    <a:pt x="418" y="532"/>
                    <a:pt x="425" y="520"/>
                  </a:cubicBezTo>
                  <a:cubicBezTo>
                    <a:pt x="428" y="488"/>
                    <a:pt x="429" y="406"/>
                    <a:pt x="425" y="377"/>
                  </a:cubicBezTo>
                  <a:cubicBezTo>
                    <a:pt x="425" y="355"/>
                    <a:pt x="429" y="339"/>
                    <a:pt x="386" y="348"/>
                  </a:cubicBezTo>
                  <a:cubicBezTo>
                    <a:pt x="386" y="355"/>
                    <a:pt x="386" y="386"/>
                    <a:pt x="383" y="398"/>
                  </a:cubicBezTo>
                  <a:cubicBezTo>
                    <a:pt x="374" y="404"/>
                    <a:pt x="348" y="407"/>
                    <a:pt x="348" y="404"/>
                  </a:cubicBezTo>
                  <a:cubicBezTo>
                    <a:pt x="347" y="396"/>
                    <a:pt x="345" y="372"/>
                    <a:pt x="345" y="360"/>
                  </a:cubicBezTo>
                  <a:cubicBezTo>
                    <a:pt x="345" y="347"/>
                    <a:pt x="307" y="348"/>
                    <a:pt x="300" y="355"/>
                  </a:cubicBezTo>
                  <a:cubicBezTo>
                    <a:pt x="307" y="430"/>
                    <a:pt x="267" y="409"/>
                    <a:pt x="267" y="409"/>
                  </a:cubicBezTo>
                  <a:cubicBezTo>
                    <a:pt x="267" y="409"/>
                    <a:pt x="268" y="383"/>
                    <a:pt x="263" y="367"/>
                  </a:cubicBezTo>
                  <a:cubicBezTo>
                    <a:pt x="256" y="346"/>
                    <a:pt x="223" y="350"/>
                    <a:pt x="208" y="358"/>
                  </a:cubicBezTo>
                  <a:cubicBezTo>
                    <a:pt x="199" y="362"/>
                    <a:pt x="212" y="404"/>
                    <a:pt x="198" y="405"/>
                  </a:cubicBezTo>
                  <a:cubicBezTo>
                    <a:pt x="187" y="406"/>
                    <a:pt x="184" y="404"/>
                    <a:pt x="182" y="403"/>
                  </a:cubicBezTo>
                  <a:cubicBezTo>
                    <a:pt x="171" y="402"/>
                    <a:pt x="183" y="367"/>
                    <a:pt x="181" y="356"/>
                  </a:cubicBezTo>
                  <a:cubicBezTo>
                    <a:pt x="178" y="345"/>
                    <a:pt x="149" y="347"/>
                    <a:pt x="133" y="352"/>
                  </a:cubicBezTo>
                  <a:cubicBezTo>
                    <a:pt x="125" y="355"/>
                    <a:pt x="132" y="391"/>
                    <a:pt x="126" y="403"/>
                  </a:cubicBezTo>
                  <a:cubicBezTo>
                    <a:pt x="124" y="408"/>
                    <a:pt x="119" y="405"/>
                    <a:pt x="112" y="405"/>
                  </a:cubicBezTo>
                  <a:cubicBezTo>
                    <a:pt x="103" y="405"/>
                    <a:pt x="113" y="373"/>
                    <a:pt x="107" y="360"/>
                  </a:cubicBezTo>
                  <a:cubicBezTo>
                    <a:pt x="102" y="346"/>
                    <a:pt x="83" y="351"/>
                    <a:pt x="67" y="353"/>
                  </a:cubicBezTo>
                  <a:cubicBezTo>
                    <a:pt x="51" y="356"/>
                    <a:pt x="60" y="401"/>
                    <a:pt x="60" y="401"/>
                  </a:cubicBezTo>
                  <a:cubicBezTo>
                    <a:pt x="60" y="401"/>
                    <a:pt x="37" y="413"/>
                    <a:pt x="37" y="401"/>
                  </a:cubicBezTo>
                  <a:cubicBezTo>
                    <a:pt x="37" y="397"/>
                    <a:pt x="39" y="377"/>
                    <a:pt x="32" y="369"/>
                  </a:cubicBezTo>
                  <a:cubicBezTo>
                    <a:pt x="30" y="367"/>
                    <a:pt x="15" y="363"/>
                    <a:pt x="0" y="361"/>
                  </a:cubicBezTo>
                  <a:cubicBezTo>
                    <a:pt x="0" y="1821"/>
                    <a:pt x="0" y="1821"/>
                    <a:pt x="0" y="1821"/>
                  </a:cubicBezTo>
                  <a:lnTo>
                    <a:pt x="2880" y="1821"/>
                  </a:lnTo>
                  <a:close/>
                </a:path>
              </a:pathLst>
            </a:custGeom>
            <a:solidFill>
              <a:srgbClr val="D8C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11"/>
            <p:cNvSpPr>
              <a:spLocks/>
            </p:cNvSpPr>
            <p:nvPr/>
          </p:nvSpPr>
          <p:spPr bwMode="auto">
            <a:xfrm>
              <a:off x="163" y="1164"/>
              <a:ext cx="6" cy="6"/>
            </a:xfrm>
            <a:custGeom>
              <a:avLst/>
              <a:gdLst>
                <a:gd name="T0" fmla="*/ 2 w 3"/>
                <a:gd name="T1" fmla="*/ 1 h 3"/>
                <a:gd name="T2" fmla="*/ 0 w 3"/>
                <a:gd name="T3" fmla="*/ 1 h 3"/>
                <a:gd name="T4" fmla="*/ 1 w 3"/>
                <a:gd name="T5" fmla="*/ 3 h 3"/>
                <a:gd name="T6" fmla="*/ 3 w 3"/>
                <a:gd name="T7" fmla="*/ 2 h 3"/>
                <a:gd name="T8" fmla="*/ 2 w 3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1" y="1"/>
                    <a:pt x="0" y="1"/>
                  </a:cubicBezTo>
                  <a:cubicBezTo>
                    <a:pt x="0" y="2"/>
                    <a:pt x="0" y="3"/>
                    <a:pt x="1" y="3"/>
                  </a:cubicBezTo>
                  <a:cubicBezTo>
                    <a:pt x="2" y="3"/>
                    <a:pt x="3" y="3"/>
                    <a:pt x="3" y="2"/>
                  </a:cubicBezTo>
                  <a:cubicBezTo>
                    <a:pt x="3" y="2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12"/>
            <p:cNvSpPr>
              <a:spLocks/>
            </p:cNvSpPr>
            <p:nvPr/>
          </p:nvSpPr>
          <p:spPr bwMode="auto">
            <a:xfrm>
              <a:off x="117" y="430"/>
              <a:ext cx="214" cy="180"/>
            </a:xfrm>
            <a:custGeom>
              <a:avLst/>
              <a:gdLst>
                <a:gd name="T0" fmla="*/ 0 w 107"/>
                <a:gd name="T1" fmla="*/ 76 h 90"/>
                <a:gd name="T2" fmla="*/ 100 w 107"/>
                <a:gd name="T3" fmla="*/ 79 h 90"/>
                <a:gd name="T4" fmla="*/ 107 w 107"/>
                <a:gd name="T5" fmla="*/ 76 h 90"/>
                <a:gd name="T6" fmla="*/ 53 w 107"/>
                <a:gd name="T7" fmla="*/ 0 h 90"/>
                <a:gd name="T8" fmla="*/ 0 w 107"/>
                <a:gd name="T9" fmla="*/ 7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90">
                  <a:moveTo>
                    <a:pt x="0" y="76"/>
                  </a:moveTo>
                  <a:cubicBezTo>
                    <a:pt x="23" y="90"/>
                    <a:pt x="82" y="82"/>
                    <a:pt x="100" y="79"/>
                  </a:cubicBezTo>
                  <a:cubicBezTo>
                    <a:pt x="103" y="78"/>
                    <a:pt x="107" y="76"/>
                    <a:pt x="107" y="76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11" y="56"/>
                    <a:pt x="0" y="76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13"/>
            <p:cNvSpPr>
              <a:spLocks/>
            </p:cNvSpPr>
            <p:nvPr/>
          </p:nvSpPr>
          <p:spPr bwMode="auto">
            <a:xfrm>
              <a:off x="1" y="1652"/>
              <a:ext cx="5758" cy="2668"/>
            </a:xfrm>
            <a:custGeom>
              <a:avLst/>
              <a:gdLst>
                <a:gd name="T0" fmla="*/ 2880 w 2880"/>
                <a:gd name="T1" fmla="*/ 1334 h 1334"/>
                <a:gd name="T2" fmla="*/ 2880 w 2880"/>
                <a:gd name="T3" fmla="*/ 34 h 1334"/>
                <a:gd name="T4" fmla="*/ 1439 w 2880"/>
                <a:gd name="T5" fmla="*/ 160 h 1334"/>
                <a:gd name="T6" fmla="*/ 948 w 2880"/>
                <a:gd name="T7" fmla="*/ 147 h 1334"/>
                <a:gd name="T8" fmla="*/ 282 w 2880"/>
                <a:gd name="T9" fmla="*/ 315 h 1334"/>
                <a:gd name="T10" fmla="*/ 0 w 2880"/>
                <a:gd name="T11" fmla="*/ 304 h 1334"/>
                <a:gd name="T12" fmla="*/ 0 w 2880"/>
                <a:gd name="T13" fmla="*/ 1334 h 1334"/>
                <a:gd name="T14" fmla="*/ 2880 w 2880"/>
                <a:gd name="T15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80" h="1334">
                  <a:moveTo>
                    <a:pt x="2880" y="1334"/>
                  </a:moveTo>
                  <a:cubicBezTo>
                    <a:pt x="2880" y="34"/>
                    <a:pt x="2880" y="34"/>
                    <a:pt x="2880" y="34"/>
                  </a:cubicBezTo>
                  <a:cubicBezTo>
                    <a:pt x="2635" y="21"/>
                    <a:pt x="1912" y="0"/>
                    <a:pt x="1439" y="160"/>
                  </a:cubicBezTo>
                  <a:cubicBezTo>
                    <a:pt x="1240" y="228"/>
                    <a:pt x="1129" y="148"/>
                    <a:pt x="948" y="147"/>
                  </a:cubicBezTo>
                  <a:cubicBezTo>
                    <a:pt x="673" y="145"/>
                    <a:pt x="500" y="286"/>
                    <a:pt x="282" y="315"/>
                  </a:cubicBezTo>
                  <a:cubicBezTo>
                    <a:pt x="145" y="333"/>
                    <a:pt x="60" y="322"/>
                    <a:pt x="0" y="304"/>
                  </a:cubicBezTo>
                  <a:cubicBezTo>
                    <a:pt x="0" y="1334"/>
                    <a:pt x="0" y="1334"/>
                    <a:pt x="0" y="1334"/>
                  </a:cubicBezTo>
                  <a:lnTo>
                    <a:pt x="2880" y="133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9A805A"/>
                </a:gs>
                <a:gs pos="100000">
                  <a:srgbClr val="D8C58F"/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14"/>
            <p:cNvSpPr>
              <a:spLocks/>
            </p:cNvSpPr>
            <p:nvPr/>
          </p:nvSpPr>
          <p:spPr bwMode="auto">
            <a:xfrm>
              <a:off x="2626" y="1086"/>
              <a:ext cx="60" cy="76"/>
            </a:xfrm>
            <a:custGeom>
              <a:avLst/>
              <a:gdLst>
                <a:gd name="T0" fmla="*/ 18 w 30"/>
                <a:gd name="T1" fmla="*/ 1 h 38"/>
                <a:gd name="T2" fmla="*/ 8 w 30"/>
                <a:gd name="T3" fmla="*/ 37 h 38"/>
                <a:gd name="T4" fmla="*/ 29 w 30"/>
                <a:gd name="T5" fmla="*/ 37 h 38"/>
                <a:gd name="T6" fmla="*/ 18 w 30"/>
                <a:gd name="T7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38">
                  <a:moveTo>
                    <a:pt x="18" y="1"/>
                  </a:moveTo>
                  <a:cubicBezTo>
                    <a:pt x="0" y="2"/>
                    <a:pt x="8" y="37"/>
                    <a:pt x="8" y="37"/>
                  </a:cubicBezTo>
                  <a:cubicBezTo>
                    <a:pt x="8" y="37"/>
                    <a:pt x="19" y="38"/>
                    <a:pt x="29" y="37"/>
                  </a:cubicBezTo>
                  <a:cubicBezTo>
                    <a:pt x="28" y="17"/>
                    <a:pt x="30" y="0"/>
                    <a:pt x="18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15"/>
            <p:cNvSpPr>
              <a:spLocks/>
            </p:cNvSpPr>
            <p:nvPr/>
          </p:nvSpPr>
          <p:spPr bwMode="auto">
            <a:xfrm>
              <a:off x="2576" y="1218"/>
              <a:ext cx="60" cy="76"/>
            </a:xfrm>
            <a:custGeom>
              <a:avLst/>
              <a:gdLst>
                <a:gd name="T0" fmla="*/ 18 w 30"/>
                <a:gd name="T1" fmla="*/ 1 h 38"/>
                <a:gd name="T2" fmla="*/ 8 w 30"/>
                <a:gd name="T3" fmla="*/ 37 h 38"/>
                <a:gd name="T4" fmla="*/ 29 w 30"/>
                <a:gd name="T5" fmla="*/ 37 h 38"/>
                <a:gd name="T6" fmla="*/ 18 w 30"/>
                <a:gd name="T7" fmla="*/ 1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38">
                  <a:moveTo>
                    <a:pt x="18" y="1"/>
                  </a:moveTo>
                  <a:cubicBezTo>
                    <a:pt x="0" y="2"/>
                    <a:pt x="8" y="37"/>
                    <a:pt x="8" y="37"/>
                  </a:cubicBezTo>
                  <a:cubicBezTo>
                    <a:pt x="8" y="37"/>
                    <a:pt x="19" y="38"/>
                    <a:pt x="29" y="37"/>
                  </a:cubicBezTo>
                  <a:cubicBezTo>
                    <a:pt x="28" y="18"/>
                    <a:pt x="30" y="0"/>
                    <a:pt x="18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16"/>
            <p:cNvSpPr>
              <a:spLocks/>
            </p:cNvSpPr>
            <p:nvPr/>
          </p:nvSpPr>
          <p:spPr bwMode="auto">
            <a:xfrm>
              <a:off x="2716" y="996"/>
              <a:ext cx="10" cy="10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2 w 5"/>
                <a:gd name="T5" fmla="*/ 5 h 5"/>
                <a:gd name="T6" fmla="*/ 4 w 5"/>
                <a:gd name="T7" fmla="*/ 3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4" y="5"/>
                    <a:pt x="4" y="3"/>
                  </a:cubicBezTo>
                  <a:cubicBezTo>
                    <a:pt x="5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17"/>
            <p:cNvSpPr>
              <a:spLocks/>
            </p:cNvSpPr>
            <p:nvPr/>
          </p:nvSpPr>
          <p:spPr bwMode="auto">
            <a:xfrm>
              <a:off x="2664" y="994"/>
              <a:ext cx="12" cy="10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1 h 5"/>
                <a:gd name="T4" fmla="*/ 2 w 6"/>
                <a:gd name="T5" fmla="*/ 4 h 5"/>
                <a:gd name="T6" fmla="*/ 5 w 6"/>
                <a:gd name="T7" fmla="*/ 3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5"/>
                    <a:pt x="5" y="4"/>
                    <a:pt x="5" y="3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18"/>
            <p:cNvSpPr>
              <a:spLocks/>
            </p:cNvSpPr>
            <p:nvPr/>
          </p:nvSpPr>
          <p:spPr bwMode="auto">
            <a:xfrm>
              <a:off x="2660" y="1044"/>
              <a:ext cx="10" cy="10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1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19"/>
            <p:cNvSpPr>
              <a:spLocks/>
            </p:cNvSpPr>
            <p:nvPr/>
          </p:nvSpPr>
          <p:spPr bwMode="auto">
            <a:xfrm>
              <a:off x="2626" y="1008"/>
              <a:ext cx="10" cy="10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2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4"/>
                    <a:pt x="2" y="4"/>
                  </a:cubicBezTo>
                  <a:cubicBezTo>
                    <a:pt x="3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20"/>
            <p:cNvSpPr>
              <a:spLocks/>
            </p:cNvSpPr>
            <p:nvPr/>
          </p:nvSpPr>
          <p:spPr bwMode="auto">
            <a:xfrm>
              <a:off x="2588" y="980"/>
              <a:ext cx="12" cy="10"/>
            </a:xfrm>
            <a:custGeom>
              <a:avLst/>
              <a:gdLst>
                <a:gd name="T0" fmla="*/ 4 w 6"/>
                <a:gd name="T1" fmla="*/ 0 h 5"/>
                <a:gd name="T2" fmla="*/ 0 w 6"/>
                <a:gd name="T3" fmla="*/ 2 h 5"/>
                <a:gd name="T4" fmla="*/ 2 w 6"/>
                <a:gd name="T5" fmla="*/ 5 h 5"/>
                <a:gd name="T6" fmla="*/ 5 w 6"/>
                <a:gd name="T7" fmla="*/ 3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2" y="0"/>
                    <a:pt x="1" y="0"/>
                    <a:pt x="0" y="2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4" y="5"/>
                    <a:pt x="5" y="3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21"/>
            <p:cNvSpPr>
              <a:spLocks/>
            </p:cNvSpPr>
            <p:nvPr/>
          </p:nvSpPr>
          <p:spPr bwMode="auto">
            <a:xfrm>
              <a:off x="2528" y="976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5"/>
                    <a:pt x="2" y="5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22"/>
            <p:cNvSpPr>
              <a:spLocks/>
            </p:cNvSpPr>
            <p:nvPr/>
          </p:nvSpPr>
          <p:spPr bwMode="auto">
            <a:xfrm>
              <a:off x="2584" y="1028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2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23"/>
            <p:cNvSpPr>
              <a:spLocks/>
            </p:cNvSpPr>
            <p:nvPr/>
          </p:nvSpPr>
          <p:spPr bwMode="auto">
            <a:xfrm>
              <a:off x="2716" y="586"/>
              <a:ext cx="178" cy="104"/>
            </a:xfrm>
            <a:custGeom>
              <a:avLst/>
              <a:gdLst>
                <a:gd name="T0" fmla="*/ 63 w 89"/>
                <a:gd name="T1" fmla="*/ 4 h 52"/>
                <a:gd name="T2" fmla="*/ 31 w 89"/>
                <a:gd name="T3" fmla="*/ 18 h 52"/>
                <a:gd name="T4" fmla="*/ 1 w 89"/>
                <a:gd name="T5" fmla="*/ 3 h 52"/>
                <a:gd name="T6" fmla="*/ 0 w 89"/>
                <a:gd name="T7" fmla="*/ 45 h 52"/>
                <a:gd name="T8" fmla="*/ 23 w 89"/>
                <a:gd name="T9" fmla="*/ 49 h 52"/>
                <a:gd name="T10" fmla="*/ 65 w 89"/>
                <a:gd name="T11" fmla="*/ 24 h 52"/>
                <a:gd name="T12" fmla="*/ 88 w 89"/>
                <a:gd name="T13" fmla="*/ 28 h 52"/>
                <a:gd name="T14" fmla="*/ 63 w 89"/>
                <a:gd name="T15" fmla="*/ 4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52">
                  <a:moveTo>
                    <a:pt x="63" y="4"/>
                  </a:moveTo>
                  <a:cubicBezTo>
                    <a:pt x="45" y="6"/>
                    <a:pt x="43" y="18"/>
                    <a:pt x="31" y="18"/>
                  </a:cubicBezTo>
                  <a:cubicBezTo>
                    <a:pt x="19" y="18"/>
                    <a:pt x="1" y="3"/>
                    <a:pt x="1" y="3"/>
                  </a:cubicBezTo>
                  <a:cubicBezTo>
                    <a:pt x="1" y="3"/>
                    <a:pt x="1" y="3"/>
                    <a:pt x="0" y="45"/>
                  </a:cubicBezTo>
                  <a:cubicBezTo>
                    <a:pt x="0" y="45"/>
                    <a:pt x="12" y="52"/>
                    <a:pt x="23" y="49"/>
                  </a:cubicBezTo>
                  <a:cubicBezTo>
                    <a:pt x="43" y="45"/>
                    <a:pt x="52" y="26"/>
                    <a:pt x="65" y="24"/>
                  </a:cubicBezTo>
                  <a:cubicBezTo>
                    <a:pt x="81" y="21"/>
                    <a:pt x="88" y="28"/>
                    <a:pt x="88" y="28"/>
                  </a:cubicBezTo>
                  <a:cubicBezTo>
                    <a:pt x="88" y="28"/>
                    <a:pt x="89" y="0"/>
                    <a:pt x="63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24"/>
            <p:cNvSpPr>
              <a:spLocks/>
            </p:cNvSpPr>
            <p:nvPr/>
          </p:nvSpPr>
          <p:spPr bwMode="auto">
            <a:xfrm>
              <a:off x="2714" y="594"/>
              <a:ext cx="172" cy="88"/>
            </a:xfrm>
            <a:custGeom>
              <a:avLst/>
              <a:gdLst>
                <a:gd name="T0" fmla="*/ 64 w 86"/>
                <a:gd name="T1" fmla="*/ 3 h 44"/>
                <a:gd name="T2" fmla="*/ 32 w 86"/>
                <a:gd name="T3" fmla="*/ 18 h 44"/>
                <a:gd name="T4" fmla="*/ 2 w 86"/>
                <a:gd name="T5" fmla="*/ 2 h 44"/>
                <a:gd name="T6" fmla="*/ 0 w 86"/>
                <a:gd name="T7" fmla="*/ 38 h 44"/>
                <a:gd name="T8" fmla="*/ 22 w 86"/>
                <a:gd name="T9" fmla="*/ 42 h 44"/>
                <a:gd name="T10" fmla="*/ 64 w 86"/>
                <a:gd name="T11" fmla="*/ 16 h 44"/>
                <a:gd name="T12" fmla="*/ 86 w 86"/>
                <a:gd name="T13" fmla="*/ 18 h 44"/>
                <a:gd name="T14" fmla="*/ 64 w 86"/>
                <a:gd name="T15" fmla="*/ 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6" h="44">
                  <a:moveTo>
                    <a:pt x="64" y="3"/>
                  </a:moveTo>
                  <a:cubicBezTo>
                    <a:pt x="47" y="6"/>
                    <a:pt x="46" y="18"/>
                    <a:pt x="32" y="18"/>
                  </a:cubicBezTo>
                  <a:cubicBezTo>
                    <a:pt x="19" y="18"/>
                    <a:pt x="2" y="2"/>
                    <a:pt x="2" y="2"/>
                  </a:cubicBezTo>
                  <a:cubicBezTo>
                    <a:pt x="2" y="2"/>
                    <a:pt x="1" y="16"/>
                    <a:pt x="0" y="38"/>
                  </a:cubicBezTo>
                  <a:cubicBezTo>
                    <a:pt x="0" y="38"/>
                    <a:pt x="11" y="44"/>
                    <a:pt x="22" y="42"/>
                  </a:cubicBezTo>
                  <a:cubicBezTo>
                    <a:pt x="40" y="38"/>
                    <a:pt x="52" y="19"/>
                    <a:pt x="64" y="16"/>
                  </a:cubicBezTo>
                  <a:cubicBezTo>
                    <a:pt x="76" y="14"/>
                    <a:pt x="86" y="18"/>
                    <a:pt x="86" y="18"/>
                  </a:cubicBezTo>
                  <a:cubicBezTo>
                    <a:pt x="86" y="18"/>
                    <a:pt x="82" y="0"/>
                    <a:pt x="64" y="3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25"/>
            <p:cNvSpPr>
              <a:spLocks/>
            </p:cNvSpPr>
            <p:nvPr/>
          </p:nvSpPr>
          <p:spPr bwMode="auto">
            <a:xfrm>
              <a:off x="2700" y="568"/>
              <a:ext cx="30" cy="156"/>
            </a:xfrm>
            <a:custGeom>
              <a:avLst/>
              <a:gdLst>
                <a:gd name="T0" fmla="*/ 8 w 15"/>
                <a:gd name="T1" fmla="*/ 1 h 78"/>
                <a:gd name="T2" fmla="*/ 6 w 15"/>
                <a:gd name="T3" fmla="*/ 12 h 78"/>
                <a:gd name="T4" fmla="*/ 6 w 15"/>
                <a:gd name="T5" fmla="*/ 73 h 78"/>
                <a:gd name="T6" fmla="*/ 9 w 15"/>
                <a:gd name="T7" fmla="*/ 78 h 78"/>
                <a:gd name="T8" fmla="*/ 9 w 15"/>
                <a:gd name="T9" fmla="*/ 12 h 78"/>
                <a:gd name="T10" fmla="*/ 8 w 15"/>
                <a:gd name="T11" fmla="*/ 1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78">
                  <a:moveTo>
                    <a:pt x="8" y="1"/>
                  </a:moveTo>
                  <a:cubicBezTo>
                    <a:pt x="0" y="1"/>
                    <a:pt x="2" y="11"/>
                    <a:pt x="6" y="12"/>
                  </a:cubicBezTo>
                  <a:cubicBezTo>
                    <a:pt x="6" y="73"/>
                    <a:pt x="6" y="73"/>
                    <a:pt x="6" y="73"/>
                  </a:cubicBezTo>
                  <a:cubicBezTo>
                    <a:pt x="9" y="78"/>
                    <a:pt x="9" y="78"/>
                    <a:pt x="9" y="78"/>
                  </a:cubicBezTo>
                  <a:cubicBezTo>
                    <a:pt x="9" y="12"/>
                    <a:pt x="9" y="12"/>
                    <a:pt x="9" y="12"/>
                  </a:cubicBezTo>
                  <a:cubicBezTo>
                    <a:pt x="15" y="11"/>
                    <a:pt x="14" y="0"/>
                    <a:pt x="8" y="1"/>
                  </a:cubicBezTo>
                  <a:close/>
                </a:path>
              </a:pathLst>
            </a:custGeom>
            <a:solidFill>
              <a:srgbClr val="9383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26"/>
            <p:cNvSpPr>
              <a:spLocks/>
            </p:cNvSpPr>
            <p:nvPr/>
          </p:nvSpPr>
          <p:spPr bwMode="auto">
            <a:xfrm>
              <a:off x="2188" y="1342"/>
              <a:ext cx="54" cy="80"/>
            </a:xfrm>
            <a:custGeom>
              <a:avLst/>
              <a:gdLst>
                <a:gd name="T0" fmla="*/ 14 w 27"/>
                <a:gd name="T1" fmla="*/ 2 h 40"/>
                <a:gd name="T2" fmla="*/ 4 w 27"/>
                <a:gd name="T3" fmla="*/ 39 h 40"/>
                <a:gd name="T4" fmla="*/ 25 w 27"/>
                <a:gd name="T5" fmla="*/ 39 h 40"/>
                <a:gd name="T6" fmla="*/ 14 w 27"/>
                <a:gd name="T7" fmla="*/ 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40">
                  <a:moveTo>
                    <a:pt x="14" y="2"/>
                  </a:moveTo>
                  <a:cubicBezTo>
                    <a:pt x="0" y="0"/>
                    <a:pt x="4" y="39"/>
                    <a:pt x="4" y="39"/>
                  </a:cubicBezTo>
                  <a:cubicBezTo>
                    <a:pt x="4" y="39"/>
                    <a:pt x="15" y="40"/>
                    <a:pt x="25" y="39"/>
                  </a:cubicBezTo>
                  <a:cubicBezTo>
                    <a:pt x="24" y="19"/>
                    <a:pt x="27" y="1"/>
                    <a:pt x="14" y="2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27"/>
            <p:cNvSpPr>
              <a:spLocks/>
            </p:cNvSpPr>
            <p:nvPr/>
          </p:nvSpPr>
          <p:spPr bwMode="auto">
            <a:xfrm>
              <a:off x="155" y="1218"/>
              <a:ext cx="82" cy="100"/>
            </a:xfrm>
            <a:custGeom>
              <a:avLst/>
              <a:gdLst>
                <a:gd name="T0" fmla="*/ 25 w 41"/>
                <a:gd name="T1" fmla="*/ 0 h 50"/>
                <a:gd name="T2" fmla="*/ 11 w 41"/>
                <a:gd name="T3" fmla="*/ 48 h 50"/>
                <a:gd name="T4" fmla="*/ 39 w 41"/>
                <a:gd name="T5" fmla="*/ 49 h 50"/>
                <a:gd name="T6" fmla="*/ 25 w 41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50">
                  <a:moveTo>
                    <a:pt x="25" y="0"/>
                  </a:moveTo>
                  <a:cubicBezTo>
                    <a:pt x="0" y="2"/>
                    <a:pt x="11" y="48"/>
                    <a:pt x="11" y="48"/>
                  </a:cubicBezTo>
                  <a:cubicBezTo>
                    <a:pt x="11" y="48"/>
                    <a:pt x="25" y="50"/>
                    <a:pt x="39" y="49"/>
                  </a:cubicBezTo>
                  <a:cubicBezTo>
                    <a:pt x="38" y="23"/>
                    <a:pt x="41" y="0"/>
                    <a:pt x="25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28"/>
            <p:cNvSpPr>
              <a:spLocks/>
            </p:cNvSpPr>
            <p:nvPr/>
          </p:nvSpPr>
          <p:spPr bwMode="auto">
            <a:xfrm>
              <a:off x="229" y="2436"/>
              <a:ext cx="14" cy="16"/>
            </a:xfrm>
            <a:custGeom>
              <a:avLst/>
              <a:gdLst>
                <a:gd name="T0" fmla="*/ 5 w 7"/>
                <a:gd name="T1" fmla="*/ 0 h 8"/>
                <a:gd name="T2" fmla="*/ 0 w 7"/>
                <a:gd name="T3" fmla="*/ 2 h 8"/>
                <a:gd name="T4" fmla="*/ 2 w 7"/>
                <a:gd name="T5" fmla="*/ 7 h 8"/>
                <a:gd name="T6" fmla="*/ 7 w 7"/>
                <a:gd name="T7" fmla="*/ 5 h 8"/>
                <a:gd name="T8" fmla="*/ 5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5" y="0"/>
                  </a:moveTo>
                  <a:cubicBezTo>
                    <a:pt x="3" y="0"/>
                    <a:pt x="1" y="0"/>
                    <a:pt x="0" y="2"/>
                  </a:cubicBezTo>
                  <a:cubicBezTo>
                    <a:pt x="0" y="4"/>
                    <a:pt x="0" y="6"/>
                    <a:pt x="2" y="7"/>
                  </a:cubicBezTo>
                  <a:cubicBezTo>
                    <a:pt x="4" y="8"/>
                    <a:pt x="6" y="7"/>
                    <a:pt x="7" y="5"/>
                  </a:cubicBezTo>
                  <a:cubicBezTo>
                    <a:pt x="7" y="3"/>
                    <a:pt x="7" y="1"/>
                    <a:pt x="5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29"/>
            <p:cNvSpPr>
              <a:spLocks/>
            </p:cNvSpPr>
            <p:nvPr/>
          </p:nvSpPr>
          <p:spPr bwMode="auto">
            <a:xfrm>
              <a:off x="147" y="2430"/>
              <a:ext cx="16" cy="16"/>
            </a:xfrm>
            <a:custGeom>
              <a:avLst/>
              <a:gdLst>
                <a:gd name="T0" fmla="*/ 5 w 8"/>
                <a:gd name="T1" fmla="*/ 1 h 8"/>
                <a:gd name="T2" fmla="*/ 1 w 8"/>
                <a:gd name="T3" fmla="*/ 3 h 8"/>
                <a:gd name="T4" fmla="*/ 2 w 8"/>
                <a:gd name="T5" fmla="*/ 8 h 8"/>
                <a:gd name="T6" fmla="*/ 7 w 8"/>
                <a:gd name="T7" fmla="*/ 6 h 8"/>
                <a:gd name="T8" fmla="*/ 5 w 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5" y="1"/>
                  </a:moveTo>
                  <a:cubicBezTo>
                    <a:pt x="3" y="0"/>
                    <a:pt x="1" y="1"/>
                    <a:pt x="1" y="3"/>
                  </a:cubicBezTo>
                  <a:cubicBezTo>
                    <a:pt x="0" y="5"/>
                    <a:pt x="1" y="7"/>
                    <a:pt x="2" y="8"/>
                  </a:cubicBezTo>
                  <a:cubicBezTo>
                    <a:pt x="4" y="8"/>
                    <a:pt x="6" y="8"/>
                    <a:pt x="7" y="6"/>
                  </a:cubicBezTo>
                  <a:cubicBezTo>
                    <a:pt x="8" y="4"/>
                    <a:pt x="7" y="2"/>
                    <a:pt x="5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30"/>
            <p:cNvSpPr>
              <a:spLocks/>
            </p:cNvSpPr>
            <p:nvPr/>
          </p:nvSpPr>
          <p:spPr bwMode="auto">
            <a:xfrm>
              <a:off x="85" y="2454"/>
              <a:ext cx="14" cy="14"/>
            </a:xfrm>
            <a:custGeom>
              <a:avLst/>
              <a:gdLst>
                <a:gd name="T0" fmla="*/ 5 w 7"/>
                <a:gd name="T1" fmla="*/ 0 h 7"/>
                <a:gd name="T2" fmla="*/ 0 w 7"/>
                <a:gd name="T3" fmla="*/ 2 h 7"/>
                <a:gd name="T4" fmla="*/ 2 w 7"/>
                <a:gd name="T5" fmla="*/ 7 h 7"/>
                <a:gd name="T6" fmla="*/ 7 w 7"/>
                <a:gd name="T7" fmla="*/ 5 h 7"/>
                <a:gd name="T8" fmla="*/ 5 w 7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5" y="0"/>
                  </a:moveTo>
                  <a:cubicBezTo>
                    <a:pt x="3" y="0"/>
                    <a:pt x="1" y="0"/>
                    <a:pt x="0" y="2"/>
                  </a:cubicBezTo>
                  <a:cubicBezTo>
                    <a:pt x="0" y="4"/>
                    <a:pt x="0" y="6"/>
                    <a:pt x="2" y="7"/>
                  </a:cubicBezTo>
                  <a:cubicBezTo>
                    <a:pt x="4" y="7"/>
                    <a:pt x="6" y="6"/>
                    <a:pt x="7" y="5"/>
                  </a:cubicBezTo>
                  <a:cubicBezTo>
                    <a:pt x="7" y="3"/>
                    <a:pt x="7" y="1"/>
                    <a:pt x="5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31"/>
            <p:cNvSpPr>
              <a:spLocks/>
            </p:cNvSpPr>
            <p:nvPr/>
          </p:nvSpPr>
          <p:spPr bwMode="auto">
            <a:xfrm>
              <a:off x="23" y="2408"/>
              <a:ext cx="18" cy="18"/>
            </a:xfrm>
            <a:custGeom>
              <a:avLst/>
              <a:gdLst>
                <a:gd name="T0" fmla="*/ 6 w 9"/>
                <a:gd name="T1" fmla="*/ 1 h 9"/>
                <a:gd name="T2" fmla="*/ 1 w 9"/>
                <a:gd name="T3" fmla="*/ 3 h 9"/>
                <a:gd name="T4" fmla="*/ 3 w 9"/>
                <a:gd name="T5" fmla="*/ 8 h 9"/>
                <a:gd name="T6" fmla="*/ 9 w 9"/>
                <a:gd name="T7" fmla="*/ 6 h 9"/>
                <a:gd name="T8" fmla="*/ 6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6" y="1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5"/>
                    <a:pt x="1" y="7"/>
                    <a:pt x="3" y="8"/>
                  </a:cubicBezTo>
                  <a:cubicBezTo>
                    <a:pt x="5" y="9"/>
                    <a:pt x="7" y="8"/>
                    <a:pt x="9" y="6"/>
                  </a:cubicBezTo>
                  <a:cubicBezTo>
                    <a:pt x="9" y="4"/>
                    <a:pt x="8" y="1"/>
                    <a:pt x="6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32"/>
            <p:cNvSpPr>
              <a:spLocks/>
            </p:cNvSpPr>
            <p:nvPr/>
          </p:nvSpPr>
          <p:spPr bwMode="auto">
            <a:xfrm>
              <a:off x="297" y="1528"/>
              <a:ext cx="8" cy="10"/>
            </a:xfrm>
            <a:custGeom>
              <a:avLst/>
              <a:gdLst>
                <a:gd name="T0" fmla="*/ 3 w 4"/>
                <a:gd name="T1" fmla="*/ 1 h 5"/>
                <a:gd name="T2" fmla="*/ 0 w 4"/>
                <a:gd name="T3" fmla="*/ 2 h 5"/>
                <a:gd name="T4" fmla="*/ 1 w 4"/>
                <a:gd name="T5" fmla="*/ 5 h 5"/>
                <a:gd name="T6" fmla="*/ 4 w 4"/>
                <a:gd name="T7" fmla="*/ 3 h 5"/>
                <a:gd name="T8" fmla="*/ 3 w 4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3" y="1"/>
                  </a:moveTo>
                  <a:cubicBezTo>
                    <a:pt x="2" y="0"/>
                    <a:pt x="0" y="1"/>
                    <a:pt x="0" y="2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5"/>
                    <a:pt x="3" y="5"/>
                    <a:pt x="4" y="3"/>
                  </a:cubicBezTo>
                  <a:cubicBezTo>
                    <a:pt x="4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33"/>
            <p:cNvSpPr>
              <a:spLocks/>
            </p:cNvSpPr>
            <p:nvPr/>
          </p:nvSpPr>
          <p:spPr bwMode="auto">
            <a:xfrm>
              <a:off x="245" y="1526"/>
              <a:ext cx="10" cy="10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2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4"/>
                    <a:pt x="2" y="4"/>
                  </a:cubicBezTo>
                  <a:cubicBezTo>
                    <a:pt x="3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34"/>
            <p:cNvSpPr>
              <a:spLocks/>
            </p:cNvSpPr>
            <p:nvPr/>
          </p:nvSpPr>
          <p:spPr bwMode="auto">
            <a:xfrm>
              <a:off x="241" y="1576"/>
              <a:ext cx="8" cy="10"/>
            </a:xfrm>
            <a:custGeom>
              <a:avLst/>
              <a:gdLst>
                <a:gd name="T0" fmla="*/ 3 w 4"/>
                <a:gd name="T1" fmla="*/ 0 h 5"/>
                <a:gd name="T2" fmla="*/ 0 w 4"/>
                <a:gd name="T3" fmla="*/ 1 h 5"/>
                <a:gd name="T4" fmla="*/ 1 w 4"/>
                <a:gd name="T5" fmla="*/ 4 h 5"/>
                <a:gd name="T6" fmla="*/ 4 w 4"/>
                <a:gd name="T7" fmla="*/ 3 h 5"/>
                <a:gd name="T8" fmla="*/ 3 w 4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2" y="5"/>
                    <a:pt x="3" y="4"/>
                    <a:pt x="4" y="3"/>
                  </a:cubicBezTo>
                  <a:cubicBezTo>
                    <a:pt x="4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35"/>
            <p:cNvSpPr>
              <a:spLocks/>
            </p:cNvSpPr>
            <p:nvPr/>
          </p:nvSpPr>
          <p:spPr bwMode="auto">
            <a:xfrm>
              <a:off x="205" y="1540"/>
              <a:ext cx="10" cy="10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1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36"/>
            <p:cNvSpPr>
              <a:spLocks/>
            </p:cNvSpPr>
            <p:nvPr/>
          </p:nvSpPr>
          <p:spPr bwMode="auto">
            <a:xfrm>
              <a:off x="167" y="1510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6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3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4" y="6"/>
                    <a:pt x="5" y="6"/>
                    <a:pt x="6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37"/>
            <p:cNvSpPr>
              <a:spLocks/>
            </p:cNvSpPr>
            <p:nvPr/>
          </p:nvSpPr>
          <p:spPr bwMode="auto">
            <a:xfrm>
              <a:off x="107" y="1508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5 h 6"/>
                <a:gd name="T6" fmla="*/ 6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2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4" y="6"/>
                    <a:pt x="5" y="5"/>
                    <a:pt x="6" y="4"/>
                  </a:cubicBezTo>
                  <a:cubicBezTo>
                    <a:pt x="6" y="3"/>
                    <a:pt x="6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38"/>
            <p:cNvSpPr>
              <a:spLocks/>
            </p:cNvSpPr>
            <p:nvPr/>
          </p:nvSpPr>
          <p:spPr bwMode="auto">
            <a:xfrm>
              <a:off x="163" y="1560"/>
              <a:ext cx="12" cy="10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2 h 5"/>
                <a:gd name="T4" fmla="*/ 2 w 6"/>
                <a:gd name="T5" fmla="*/ 5 h 5"/>
                <a:gd name="T6" fmla="*/ 6 w 6"/>
                <a:gd name="T7" fmla="*/ 3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3" y="0"/>
                    <a:pt x="1" y="0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4" y="5"/>
                    <a:pt x="5" y="5"/>
                    <a:pt x="6" y="3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39"/>
            <p:cNvSpPr>
              <a:spLocks/>
            </p:cNvSpPr>
            <p:nvPr/>
          </p:nvSpPr>
          <p:spPr bwMode="auto">
            <a:xfrm>
              <a:off x="601" y="920"/>
              <a:ext cx="82" cy="102"/>
            </a:xfrm>
            <a:custGeom>
              <a:avLst/>
              <a:gdLst>
                <a:gd name="T0" fmla="*/ 25 w 41"/>
                <a:gd name="T1" fmla="*/ 1 h 51"/>
                <a:gd name="T2" fmla="*/ 11 w 41"/>
                <a:gd name="T3" fmla="*/ 49 h 51"/>
                <a:gd name="T4" fmla="*/ 39 w 41"/>
                <a:gd name="T5" fmla="*/ 49 h 51"/>
                <a:gd name="T6" fmla="*/ 25 w 41"/>
                <a:gd name="T7" fmla="*/ 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51">
                  <a:moveTo>
                    <a:pt x="25" y="1"/>
                  </a:moveTo>
                  <a:cubicBezTo>
                    <a:pt x="0" y="2"/>
                    <a:pt x="11" y="49"/>
                    <a:pt x="11" y="49"/>
                  </a:cubicBezTo>
                  <a:cubicBezTo>
                    <a:pt x="11" y="49"/>
                    <a:pt x="26" y="51"/>
                    <a:pt x="39" y="49"/>
                  </a:cubicBezTo>
                  <a:cubicBezTo>
                    <a:pt x="38" y="24"/>
                    <a:pt x="41" y="0"/>
                    <a:pt x="25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40"/>
            <p:cNvSpPr>
              <a:spLocks/>
            </p:cNvSpPr>
            <p:nvPr/>
          </p:nvSpPr>
          <p:spPr bwMode="auto">
            <a:xfrm>
              <a:off x="605" y="1172"/>
              <a:ext cx="64" cy="78"/>
            </a:xfrm>
            <a:custGeom>
              <a:avLst/>
              <a:gdLst>
                <a:gd name="T0" fmla="*/ 19 w 32"/>
                <a:gd name="T1" fmla="*/ 1 h 39"/>
                <a:gd name="T2" fmla="*/ 8 w 32"/>
                <a:gd name="T3" fmla="*/ 38 h 39"/>
                <a:gd name="T4" fmla="*/ 30 w 32"/>
                <a:gd name="T5" fmla="*/ 38 h 39"/>
                <a:gd name="T6" fmla="*/ 19 w 32"/>
                <a:gd name="T7" fmla="*/ 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39">
                  <a:moveTo>
                    <a:pt x="19" y="1"/>
                  </a:moveTo>
                  <a:cubicBezTo>
                    <a:pt x="0" y="2"/>
                    <a:pt x="8" y="38"/>
                    <a:pt x="8" y="38"/>
                  </a:cubicBezTo>
                  <a:cubicBezTo>
                    <a:pt x="8" y="38"/>
                    <a:pt x="19" y="39"/>
                    <a:pt x="30" y="38"/>
                  </a:cubicBezTo>
                  <a:cubicBezTo>
                    <a:pt x="29" y="18"/>
                    <a:pt x="32" y="0"/>
                    <a:pt x="19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41"/>
            <p:cNvSpPr>
              <a:spLocks/>
            </p:cNvSpPr>
            <p:nvPr/>
          </p:nvSpPr>
          <p:spPr bwMode="auto">
            <a:xfrm>
              <a:off x="977" y="1578"/>
              <a:ext cx="62" cy="78"/>
            </a:xfrm>
            <a:custGeom>
              <a:avLst/>
              <a:gdLst>
                <a:gd name="T0" fmla="*/ 18 w 31"/>
                <a:gd name="T1" fmla="*/ 0 h 39"/>
                <a:gd name="T2" fmla="*/ 8 w 31"/>
                <a:gd name="T3" fmla="*/ 37 h 39"/>
                <a:gd name="T4" fmla="*/ 30 w 31"/>
                <a:gd name="T5" fmla="*/ 38 h 39"/>
                <a:gd name="T6" fmla="*/ 18 w 31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39">
                  <a:moveTo>
                    <a:pt x="18" y="0"/>
                  </a:moveTo>
                  <a:cubicBezTo>
                    <a:pt x="0" y="1"/>
                    <a:pt x="8" y="37"/>
                    <a:pt x="8" y="37"/>
                  </a:cubicBezTo>
                  <a:cubicBezTo>
                    <a:pt x="8" y="37"/>
                    <a:pt x="19" y="39"/>
                    <a:pt x="30" y="38"/>
                  </a:cubicBezTo>
                  <a:cubicBezTo>
                    <a:pt x="28" y="18"/>
                    <a:pt x="31" y="0"/>
                    <a:pt x="18" y="0"/>
                  </a:cubicBezTo>
                  <a:close/>
                </a:path>
              </a:pathLst>
            </a:custGeom>
            <a:solidFill>
              <a:srgbClr val="9383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42"/>
            <p:cNvSpPr>
              <a:spLocks/>
            </p:cNvSpPr>
            <p:nvPr/>
          </p:nvSpPr>
          <p:spPr bwMode="auto">
            <a:xfrm>
              <a:off x="1177" y="1636"/>
              <a:ext cx="180" cy="232"/>
            </a:xfrm>
            <a:custGeom>
              <a:avLst/>
              <a:gdLst>
                <a:gd name="T0" fmla="*/ 55 w 90"/>
                <a:gd name="T1" fmla="*/ 7 h 116"/>
                <a:gd name="T2" fmla="*/ 25 w 90"/>
                <a:gd name="T3" fmla="*/ 112 h 116"/>
                <a:gd name="T4" fmla="*/ 86 w 90"/>
                <a:gd name="T5" fmla="*/ 113 h 116"/>
                <a:gd name="T6" fmla="*/ 55 w 90"/>
                <a:gd name="T7" fmla="*/ 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0" h="116">
                  <a:moveTo>
                    <a:pt x="55" y="7"/>
                  </a:moveTo>
                  <a:cubicBezTo>
                    <a:pt x="0" y="0"/>
                    <a:pt x="25" y="112"/>
                    <a:pt x="25" y="112"/>
                  </a:cubicBezTo>
                  <a:cubicBezTo>
                    <a:pt x="25" y="112"/>
                    <a:pt x="56" y="116"/>
                    <a:pt x="86" y="113"/>
                  </a:cubicBezTo>
                  <a:cubicBezTo>
                    <a:pt x="83" y="56"/>
                    <a:pt x="90" y="12"/>
                    <a:pt x="55" y="7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43"/>
            <p:cNvSpPr>
              <a:spLocks/>
            </p:cNvSpPr>
            <p:nvPr/>
          </p:nvSpPr>
          <p:spPr bwMode="auto">
            <a:xfrm>
              <a:off x="485" y="1632"/>
              <a:ext cx="80" cy="100"/>
            </a:xfrm>
            <a:custGeom>
              <a:avLst/>
              <a:gdLst>
                <a:gd name="T0" fmla="*/ 24 w 40"/>
                <a:gd name="T1" fmla="*/ 1 h 50"/>
                <a:gd name="T2" fmla="*/ 10 w 40"/>
                <a:gd name="T3" fmla="*/ 48 h 50"/>
                <a:gd name="T4" fmla="*/ 38 w 40"/>
                <a:gd name="T5" fmla="*/ 49 h 50"/>
                <a:gd name="T6" fmla="*/ 24 w 40"/>
                <a:gd name="T7" fmla="*/ 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50">
                  <a:moveTo>
                    <a:pt x="24" y="1"/>
                  </a:moveTo>
                  <a:cubicBezTo>
                    <a:pt x="0" y="2"/>
                    <a:pt x="10" y="48"/>
                    <a:pt x="10" y="48"/>
                  </a:cubicBezTo>
                  <a:cubicBezTo>
                    <a:pt x="10" y="48"/>
                    <a:pt x="25" y="50"/>
                    <a:pt x="38" y="49"/>
                  </a:cubicBezTo>
                  <a:cubicBezTo>
                    <a:pt x="37" y="23"/>
                    <a:pt x="40" y="0"/>
                    <a:pt x="24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44"/>
            <p:cNvSpPr>
              <a:spLocks/>
            </p:cNvSpPr>
            <p:nvPr/>
          </p:nvSpPr>
          <p:spPr bwMode="auto">
            <a:xfrm>
              <a:off x="173" y="968"/>
              <a:ext cx="82" cy="100"/>
            </a:xfrm>
            <a:custGeom>
              <a:avLst/>
              <a:gdLst>
                <a:gd name="T0" fmla="*/ 24 w 41"/>
                <a:gd name="T1" fmla="*/ 0 h 50"/>
                <a:gd name="T2" fmla="*/ 10 w 41"/>
                <a:gd name="T3" fmla="*/ 48 h 50"/>
                <a:gd name="T4" fmla="*/ 38 w 41"/>
                <a:gd name="T5" fmla="*/ 49 h 50"/>
                <a:gd name="T6" fmla="*/ 24 w 41"/>
                <a:gd name="T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50">
                  <a:moveTo>
                    <a:pt x="24" y="0"/>
                  </a:moveTo>
                  <a:cubicBezTo>
                    <a:pt x="0" y="2"/>
                    <a:pt x="10" y="48"/>
                    <a:pt x="10" y="48"/>
                  </a:cubicBezTo>
                  <a:cubicBezTo>
                    <a:pt x="10" y="48"/>
                    <a:pt x="25" y="50"/>
                    <a:pt x="38" y="49"/>
                  </a:cubicBezTo>
                  <a:cubicBezTo>
                    <a:pt x="37" y="23"/>
                    <a:pt x="41" y="0"/>
                    <a:pt x="24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45"/>
            <p:cNvSpPr>
              <a:spLocks/>
            </p:cNvSpPr>
            <p:nvPr/>
          </p:nvSpPr>
          <p:spPr bwMode="auto">
            <a:xfrm>
              <a:off x="173" y="748"/>
              <a:ext cx="82" cy="100"/>
            </a:xfrm>
            <a:custGeom>
              <a:avLst/>
              <a:gdLst>
                <a:gd name="T0" fmla="*/ 24 w 41"/>
                <a:gd name="T1" fmla="*/ 1 h 50"/>
                <a:gd name="T2" fmla="*/ 10 w 41"/>
                <a:gd name="T3" fmla="*/ 48 h 50"/>
                <a:gd name="T4" fmla="*/ 38 w 41"/>
                <a:gd name="T5" fmla="*/ 49 h 50"/>
                <a:gd name="T6" fmla="*/ 24 w 41"/>
                <a:gd name="T7" fmla="*/ 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50">
                  <a:moveTo>
                    <a:pt x="24" y="1"/>
                  </a:moveTo>
                  <a:cubicBezTo>
                    <a:pt x="0" y="2"/>
                    <a:pt x="10" y="48"/>
                    <a:pt x="10" y="48"/>
                  </a:cubicBezTo>
                  <a:cubicBezTo>
                    <a:pt x="10" y="48"/>
                    <a:pt x="25" y="50"/>
                    <a:pt x="38" y="49"/>
                  </a:cubicBezTo>
                  <a:cubicBezTo>
                    <a:pt x="37" y="23"/>
                    <a:pt x="41" y="0"/>
                    <a:pt x="24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46"/>
            <p:cNvSpPr>
              <a:spLocks/>
            </p:cNvSpPr>
            <p:nvPr/>
          </p:nvSpPr>
          <p:spPr bwMode="auto">
            <a:xfrm>
              <a:off x="1854" y="1322"/>
              <a:ext cx="92" cy="98"/>
            </a:xfrm>
            <a:custGeom>
              <a:avLst/>
              <a:gdLst>
                <a:gd name="T0" fmla="*/ 23 w 46"/>
                <a:gd name="T1" fmla="*/ 0 h 49"/>
                <a:gd name="T2" fmla="*/ 7 w 46"/>
                <a:gd name="T3" fmla="*/ 48 h 49"/>
                <a:gd name="T4" fmla="*/ 35 w 46"/>
                <a:gd name="T5" fmla="*/ 49 h 49"/>
                <a:gd name="T6" fmla="*/ 23 w 46"/>
                <a:gd name="T7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9">
                  <a:moveTo>
                    <a:pt x="23" y="0"/>
                  </a:moveTo>
                  <a:cubicBezTo>
                    <a:pt x="0" y="0"/>
                    <a:pt x="7" y="48"/>
                    <a:pt x="7" y="48"/>
                  </a:cubicBezTo>
                  <a:cubicBezTo>
                    <a:pt x="35" y="49"/>
                    <a:pt x="35" y="49"/>
                    <a:pt x="35" y="49"/>
                  </a:cubicBezTo>
                  <a:cubicBezTo>
                    <a:pt x="35" y="49"/>
                    <a:pt x="46" y="1"/>
                    <a:pt x="23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47"/>
            <p:cNvSpPr>
              <a:spLocks/>
            </p:cNvSpPr>
            <p:nvPr/>
          </p:nvSpPr>
          <p:spPr bwMode="auto">
            <a:xfrm>
              <a:off x="2058" y="1896"/>
              <a:ext cx="16" cy="14"/>
            </a:xfrm>
            <a:custGeom>
              <a:avLst/>
              <a:gdLst>
                <a:gd name="T0" fmla="*/ 5 w 8"/>
                <a:gd name="T1" fmla="*/ 0 h 7"/>
                <a:gd name="T2" fmla="*/ 1 w 8"/>
                <a:gd name="T3" fmla="*/ 2 h 7"/>
                <a:gd name="T4" fmla="*/ 2 w 8"/>
                <a:gd name="T5" fmla="*/ 7 h 7"/>
                <a:gd name="T6" fmla="*/ 7 w 8"/>
                <a:gd name="T7" fmla="*/ 5 h 7"/>
                <a:gd name="T8" fmla="*/ 5 w 8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5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4"/>
                    <a:pt x="1" y="6"/>
                    <a:pt x="2" y="7"/>
                  </a:cubicBezTo>
                  <a:cubicBezTo>
                    <a:pt x="4" y="7"/>
                    <a:pt x="6" y="7"/>
                    <a:pt x="7" y="5"/>
                  </a:cubicBezTo>
                  <a:cubicBezTo>
                    <a:pt x="8" y="3"/>
                    <a:pt x="7" y="1"/>
                    <a:pt x="5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48"/>
            <p:cNvSpPr>
              <a:spLocks/>
            </p:cNvSpPr>
            <p:nvPr/>
          </p:nvSpPr>
          <p:spPr bwMode="auto">
            <a:xfrm>
              <a:off x="1976" y="1890"/>
              <a:ext cx="16" cy="16"/>
            </a:xfrm>
            <a:custGeom>
              <a:avLst/>
              <a:gdLst>
                <a:gd name="T0" fmla="*/ 5 w 8"/>
                <a:gd name="T1" fmla="*/ 1 h 8"/>
                <a:gd name="T2" fmla="*/ 1 w 8"/>
                <a:gd name="T3" fmla="*/ 3 h 8"/>
                <a:gd name="T4" fmla="*/ 3 w 8"/>
                <a:gd name="T5" fmla="*/ 7 h 8"/>
                <a:gd name="T6" fmla="*/ 7 w 8"/>
                <a:gd name="T7" fmla="*/ 6 h 8"/>
                <a:gd name="T8" fmla="*/ 5 w 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5" y="1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5"/>
                    <a:pt x="1" y="7"/>
                    <a:pt x="3" y="7"/>
                  </a:cubicBezTo>
                  <a:cubicBezTo>
                    <a:pt x="4" y="8"/>
                    <a:pt x="6" y="7"/>
                    <a:pt x="7" y="6"/>
                  </a:cubicBezTo>
                  <a:cubicBezTo>
                    <a:pt x="8" y="4"/>
                    <a:pt x="7" y="2"/>
                    <a:pt x="5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49"/>
            <p:cNvSpPr>
              <a:spLocks/>
            </p:cNvSpPr>
            <p:nvPr/>
          </p:nvSpPr>
          <p:spPr bwMode="auto">
            <a:xfrm>
              <a:off x="1874" y="1970"/>
              <a:ext cx="16" cy="16"/>
            </a:xfrm>
            <a:custGeom>
              <a:avLst/>
              <a:gdLst>
                <a:gd name="T0" fmla="*/ 5 w 8"/>
                <a:gd name="T1" fmla="*/ 1 h 8"/>
                <a:gd name="T2" fmla="*/ 1 w 8"/>
                <a:gd name="T3" fmla="*/ 3 h 8"/>
                <a:gd name="T4" fmla="*/ 3 w 8"/>
                <a:gd name="T5" fmla="*/ 7 h 8"/>
                <a:gd name="T6" fmla="*/ 7 w 8"/>
                <a:gd name="T7" fmla="*/ 5 h 8"/>
                <a:gd name="T8" fmla="*/ 5 w 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5" y="1"/>
                  </a:moveTo>
                  <a:cubicBezTo>
                    <a:pt x="3" y="0"/>
                    <a:pt x="1" y="1"/>
                    <a:pt x="1" y="3"/>
                  </a:cubicBezTo>
                  <a:cubicBezTo>
                    <a:pt x="0" y="4"/>
                    <a:pt x="1" y="6"/>
                    <a:pt x="3" y="7"/>
                  </a:cubicBezTo>
                  <a:cubicBezTo>
                    <a:pt x="4" y="8"/>
                    <a:pt x="7" y="7"/>
                    <a:pt x="7" y="5"/>
                  </a:cubicBezTo>
                  <a:cubicBezTo>
                    <a:pt x="8" y="4"/>
                    <a:pt x="7" y="2"/>
                    <a:pt x="5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50"/>
            <p:cNvSpPr>
              <a:spLocks/>
            </p:cNvSpPr>
            <p:nvPr/>
          </p:nvSpPr>
          <p:spPr bwMode="auto">
            <a:xfrm>
              <a:off x="1914" y="1912"/>
              <a:ext cx="16" cy="16"/>
            </a:xfrm>
            <a:custGeom>
              <a:avLst/>
              <a:gdLst>
                <a:gd name="T0" fmla="*/ 5 w 8"/>
                <a:gd name="T1" fmla="*/ 1 h 8"/>
                <a:gd name="T2" fmla="*/ 1 w 8"/>
                <a:gd name="T3" fmla="*/ 3 h 8"/>
                <a:gd name="T4" fmla="*/ 2 w 8"/>
                <a:gd name="T5" fmla="*/ 7 h 8"/>
                <a:gd name="T6" fmla="*/ 7 w 8"/>
                <a:gd name="T7" fmla="*/ 6 h 8"/>
                <a:gd name="T8" fmla="*/ 5 w 8"/>
                <a:gd name="T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5" y="1"/>
                  </a:moveTo>
                  <a:cubicBezTo>
                    <a:pt x="3" y="0"/>
                    <a:pt x="1" y="1"/>
                    <a:pt x="1" y="3"/>
                  </a:cubicBezTo>
                  <a:cubicBezTo>
                    <a:pt x="0" y="5"/>
                    <a:pt x="1" y="7"/>
                    <a:pt x="2" y="7"/>
                  </a:cubicBezTo>
                  <a:cubicBezTo>
                    <a:pt x="4" y="8"/>
                    <a:pt x="6" y="7"/>
                    <a:pt x="7" y="6"/>
                  </a:cubicBezTo>
                  <a:cubicBezTo>
                    <a:pt x="8" y="4"/>
                    <a:pt x="7" y="2"/>
                    <a:pt x="5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51"/>
            <p:cNvSpPr>
              <a:spLocks/>
            </p:cNvSpPr>
            <p:nvPr/>
          </p:nvSpPr>
          <p:spPr bwMode="auto">
            <a:xfrm>
              <a:off x="1852" y="1868"/>
              <a:ext cx="20" cy="18"/>
            </a:xfrm>
            <a:custGeom>
              <a:avLst/>
              <a:gdLst>
                <a:gd name="T0" fmla="*/ 6 w 10"/>
                <a:gd name="T1" fmla="*/ 1 h 9"/>
                <a:gd name="T2" fmla="*/ 1 w 10"/>
                <a:gd name="T3" fmla="*/ 3 h 9"/>
                <a:gd name="T4" fmla="*/ 3 w 10"/>
                <a:gd name="T5" fmla="*/ 8 h 9"/>
                <a:gd name="T6" fmla="*/ 9 w 10"/>
                <a:gd name="T7" fmla="*/ 6 h 9"/>
                <a:gd name="T8" fmla="*/ 6 w 10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6" y="1"/>
                  </a:moveTo>
                  <a:cubicBezTo>
                    <a:pt x="4" y="0"/>
                    <a:pt x="2" y="1"/>
                    <a:pt x="1" y="3"/>
                  </a:cubicBezTo>
                  <a:cubicBezTo>
                    <a:pt x="0" y="5"/>
                    <a:pt x="1" y="7"/>
                    <a:pt x="3" y="8"/>
                  </a:cubicBezTo>
                  <a:cubicBezTo>
                    <a:pt x="5" y="9"/>
                    <a:pt x="8" y="8"/>
                    <a:pt x="9" y="6"/>
                  </a:cubicBezTo>
                  <a:cubicBezTo>
                    <a:pt x="10" y="4"/>
                    <a:pt x="9" y="2"/>
                    <a:pt x="6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52"/>
            <p:cNvSpPr>
              <a:spLocks/>
            </p:cNvSpPr>
            <p:nvPr/>
          </p:nvSpPr>
          <p:spPr bwMode="auto">
            <a:xfrm>
              <a:off x="1758" y="1862"/>
              <a:ext cx="18" cy="18"/>
            </a:xfrm>
            <a:custGeom>
              <a:avLst/>
              <a:gdLst>
                <a:gd name="T0" fmla="*/ 6 w 9"/>
                <a:gd name="T1" fmla="*/ 1 h 9"/>
                <a:gd name="T2" fmla="*/ 0 w 9"/>
                <a:gd name="T3" fmla="*/ 3 h 9"/>
                <a:gd name="T4" fmla="*/ 3 w 9"/>
                <a:gd name="T5" fmla="*/ 8 h 9"/>
                <a:gd name="T6" fmla="*/ 8 w 9"/>
                <a:gd name="T7" fmla="*/ 6 h 9"/>
                <a:gd name="T8" fmla="*/ 6 w 9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6" y="1"/>
                  </a:moveTo>
                  <a:cubicBezTo>
                    <a:pt x="4" y="0"/>
                    <a:pt x="1" y="1"/>
                    <a:pt x="0" y="3"/>
                  </a:cubicBezTo>
                  <a:cubicBezTo>
                    <a:pt x="0" y="5"/>
                    <a:pt x="0" y="8"/>
                    <a:pt x="3" y="8"/>
                  </a:cubicBezTo>
                  <a:cubicBezTo>
                    <a:pt x="5" y="9"/>
                    <a:pt x="7" y="8"/>
                    <a:pt x="8" y="6"/>
                  </a:cubicBezTo>
                  <a:cubicBezTo>
                    <a:pt x="9" y="4"/>
                    <a:pt x="8" y="2"/>
                    <a:pt x="6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53"/>
            <p:cNvSpPr>
              <a:spLocks/>
            </p:cNvSpPr>
            <p:nvPr/>
          </p:nvSpPr>
          <p:spPr bwMode="auto">
            <a:xfrm>
              <a:off x="1846" y="1944"/>
              <a:ext cx="18" cy="20"/>
            </a:xfrm>
            <a:custGeom>
              <a:avLst/>
              <a:gdLst>
                <a:gd name="T0" fmla="*/ 6 w 9"/>
                <a:gd name="T1" fmla="*/ 1 h 10"/>
                <a:gd name="T2" fmla="*/ 1 w 9"/>
                <a:gd name="T3" fmla="*/ 4 h 10"/>
                <a:gd name="T4" fmla="*/ 3 w 9"/>
                <a:gd name="T5" fmla="*/ 9 h 10"/>
                <a:gd name="T6" fmla="*/ 8 w 9"/>
                <a:gd name="T7" fmla="*/ 6 h 10"/>
                <a:gd name="T8" fmla="*/ 6 w 9"/>
                <a:gd name="T9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0">
                  <a:moveTo>
                    <a:pt x="6" y="1"/>
                  </a:moveTo>
                  <a:cubicBezTo>
                    <a:pt x="4" y="0"/>
                    <a:pt x="2" y="1"/>
                    <a:pt x="1" y="4"/>
                  </a:cubicBezTo>
                  <a:cubicBezTo>
                    <a:pt x="0" y="6"/>
                    <a:pt x="1" y="8"/>
                    <a:pt x="3" y="9"/>
                  </a:cubicBezTo>
                  <a:cubicBezTo>
                    <a:pt x="5" y="10"/>
                    <a:pt x="8" y="9"/>
                    <a:pt x="8" y="6"/>
                  </a:cubicBezTo>
                  <a:cubicBezTo>
                    <a:pt x="9" y="4"/>
                    <a:pt x="8" y="2"/>
                    <a:pt x="6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54"/>
            <p:cNvSpPr>
              <a:spLocks/>
            </p:cNvSpPr>
            <p:nvPr/>
          </p:nvSpPr>
          <p:spPr bwMode="auto">
            <a:xfrm>
              <a:off x="2706" y="1766"/>
              <a:ext cx="10" cy="10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1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55"/>
            <p:cNvSpPr>
              <a:spLocks/>
            </p:cNvSpPr>
            <p:nvPr/>
          </p:nvSpPr>
          <p:spPr bwMode="auto">
            <a:xfrm>
              <a:off x="2656" y="1762"/>
              <a:ext cx="10" cy="10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1 w 5"/>
                <a:gd name="T5" fmla="*/ 5 h 5"/>
                <a:gd name="T6" fmla="*/ 5 w 5"/>
                <a:gd name="T7" fmla="*/ 4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5"/>
                    <a:pt x="4" y="5"/>
                    <a:pt x="5" y="4"/>
                  </a:cubicBezTo>
                  <a:cubicBezTo>
                    <a:pt x="5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56"/>
            <p:cNvSpPr>
              <a:spLocks/>
            </p:cNvSpPr>
            <p:nvPr/>
          </p:nvSpPr>
          <p:spPr bwMode="auto">
            <a:xfrm>
              <a:off x="2650" y="1812"/>
              <a:ext cx="10" cy="10"/>
            </a:xfrm>
            <a:custGeom>
              <a:avLst/>
              <a:gdLst>
                <a:gd name="T0" fmla="*/ 4 w 5"/>
                <a:gd name="T1" fmla="*/ 1 h 5"/>
                <a:gd name="T2" fmla="*/ 1 w 5"/>
                <a:gd name="T3" fmla="*/ 2 h 5"/>
                <a:gd name="T4" fmla="*/ 2 w 5"/>
                <a:gd name="T5" fmla="*/ 5 h 5"/>
                <a:gd name="T6" fmla="*/ 5 w 5"/>
                <a:gd name="T7" fmla="*/ 4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57"/>
            <p:cNvSpPr>
              <a:spLocks/>
            </p:cNvSpPr>
            <p:nvPr/>
          </p:nvSpPr>
          <p:spPr bwMode="auto">
            <a:xfrm>
              <a:off x="2616" y="1776"/>
              <a:ext cx="10" cy="10"/>
            </a:xfrm>
            <a:custGeom>
              <a:avLst/>
              <a:gdLst>
                <a:gd name="T0" fmla="*/ 4 w 5"/>
                <a:gd name="T1" fmla="*/ 1 h 5"/>
                <a:gd name="T2" fmla="*/ 1 w 5"/>
                <a:gd name="T3" fmla="*/ 2 h 5"/>
                <a:gd name="T4" fmla="*/ 2 w 5"/>
                <a:gd name="T5" fmla="*/ 5 h 5"/>
                <a:gd name="T6" fmla="*/ 5 w 5"/>
                <a:gd name="T7" fmla="*/ 4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58"/>
            <p:cNvSpPr>
              <a:spLocks/>
            </p:cNvSpPr>
            <p:nvPr/>
          </p:nvSpPr>
          <p:spPr bwMode="auto">
            <a:xfrm>
              <a:off x="2586" y="1734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59"/>
            <p:cNvSpPr>
              <a:spLocks/>
            </p:cNvSpPr>
            <p:nvPr/>
          </p:nvSpPr>
          <p:spPr bwMode="auto">
            <a:xfrm>
              <a:off x="2550" y="1760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0" name="Freeform 60"/>
            <p:cNvSpPr>
              <a:spLocks/>
            </p:cNvSpPr>
            <p:nvPr/>
          </p:nvSpPr>
          <p:spPr bwMode="auto">
            <a:xfrm>
              <a:off x="2574" y="1796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1" y="5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1" name="Freeform 61"/>
            <p:cNvSpPr>
              <a:spLocks/>
            </p:cNvSpPr>
            <p:nvPr/>
          </p:nvSpPr>
          <p:spPr bwMode="auto">
            <a:xfrm>
              <a:off x="1832" y="1298"/>
              <a:ext cx="10" cy="10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2 h 5"/>
                <a:gd name="T4" fmla="*/ 1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2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2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2" name="Freeform 62"/>
            <p:cNvSpPr>
              <a:spLocks/>
            </p:cNvSpPr>
            <p:nvPr/>
          </p:nvSpPr>
          <p:spPr bwMode="auto">
            <a:xfrm>
              <a:off x="1780" y="1294"/>
              <a:ext cx="10" cy="10"/>
            </a:xfrm>
            <a:custGeom>
              <a:avLst/>
              <a:gdLst>
                <a:gd name="T0" fmla="*/ 4 w 5"/>
                <a:gd name="T1" fmla="*/ 1 h 5"/>
                <a:gd name="T2" fmla="*/ 0 w 5"/>
                <a:gd name="T3" fmla="*/ 2 h 5"/>
                <a:gd name="T4" fmla="*/ 2 w 5"/>
                <a:gd name="T5" fmla="*/ 5 h 5"/>
                <a:gd name="T6" fmla="*/ 5 w 5"/>
                <a:gd name="T7" fmla="*/ 4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3" name="Freeform 63"/>
            <p:cNvSpPr>
              <a:spLocks/>
            </p:cNvSpPr>
            <p:nvPr/>
          </p:nvSpPr>
          <p:spPr bwMode="auto">
            <a:xfrm>
              <a:off x="1776" y="1344"/>
              <a:ext cx="10" cy="10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1 w 5"/>
                <a:gd name="T5" fmla="*/ 5 h 5"/>
                <a:gd name="T6" fmla="*/ 4 w 5"/>
                <a:gd name="T7" fmla="*/ 4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5" y="3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4" name="Freeform 64"/>
            <p:cNvSpPr>
              <a:spLocks/>
            </p:cNvSpPr>
            <p:nvPr/>
          </p:nvSpPr>
          <p:spPr bwMode="auto">
            <a:xfrm>
              <a:off x="1740" y="1308"/>
              <a:ext cx="12" cy="10"/>
            </a:xfrm>
            <a:custGeom>
              <a:avLst/>
              <a:gdLst>
                <a:gd name="T0" fmla="*/ 4 w 6"/>
                <a:gd name="T1" fmla="*/ 1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4 h 5"/>
                <a:gd name="T8" fmla="*/ 4 w 6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5" name="Freeform 65"/>
            <p:cNvSpPr>
              <a:spLocks/>
            </p:cNvSpPr>
            <p:nvPr/>
          </p:nvSpPr>
          <p:spPr bwMode="auto">
            <a:xfrm>
              <a:off x="1702" y="1280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5 h 6"/>
                <a:gd name="T6" fmla="*/ 6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5" y="5"/>
                    <a:pt x="6" y="4"/>
                  </a:cubicBezTo>
                  <a:cubicBezTo>
                    <a:pt x="6" y="3"/>
                    <a:pt x="6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6" name="Freeform 66"/>
            <p:cNvSpPr>
              <a:spLocks/>
            </p:cNvSpPr>
            <p:nvPr/>
          </p:nvSpPr>
          <p:spPr bwMode="auto">
            <a:xfrm>
              <a:off x="1642" y="1276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6 h 6"/>
                <a:gd name="T6" fmla="*/ 6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4" y="6"/>
                    <a:pt x="5" y="6"/>
                    <a:pt x="6" y="4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7" name="Freeform 67"/>
            <p:cNvSpPr>
              <a:spLocks/>
            </p:cNvSpPr>
            <p:nvPr/>
          </p:nvSpPr>
          <p:spPr bwMode="auto">
            <a:xfrm>
              <a:off x="1698" y="1328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6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3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4" y="6"/>
                    <a:pt x="5" y="6"/>
                    <a:pt x="6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8" name="Freeform 68"/>
            <p:cNvSpPr>
              <a:spLocks/>
            </p:cNvSpPr>
            <p:nvPr/>
          </p:nvSpPr>
          <p:spPr bwMode="auto">
            <a:xfrm>
              <a:off x="1365" y="1544"/>
              <a:ext cx="10" cy="10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1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4"/>
                    <a:pt x="1" y="4"/>
                  </a:cubicBezTo>
                  <a:cubicBezTo>
                    <a:pt x="2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9" name="Freeform 69"/>
            <p:cNvSpPr>
              <a:spLocks/>
            </p:cNvSpPr>
            <p:nvPr/>
          </p:nvSpPr>
          <p:spPr bwMode="auto">
            <a:xfrm>
              <a:off x="1359" y="1594"/>
              <a:ext cx="10" cy="10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2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2" y="0"/>
                    <a:pt x="1" y="0"/>
                    <a:pt x="1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0" name="Freeform 70"/>
            <p:cNvSpPr>
              <a:spLocks/>
            </p:cNvSpPr>
            <p:nvPr/>
          </p:nvSpPr>
          <p:spPr bwMode="auto">
            <a:xfrm>
              <a:off x="1325" y="1558"/>
              <a:ext cx="10" cy="10"/>
            </a:xfrm>
            <a:custGeom>
              <a:avLst/>
              <a:gdLst>
                <a:gd name="T0" fmla="*/ 3 w 5"/>
                <a:gd name="T1" fmla="*/ 0 h 5"/>
                <a:gd name="T2" fmla="*/ 1 w 5"/>
                <a:gd name="T3" fmla="*/ 1 h 5"/>
                <a:gd name="T4" fmla="*/ 2 w 5"/>
                <a:gd name="T5" fmla="*/ 4 h 5"/>
                <a:gd name="T6" fmla="*/ 5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1" name="Freeform 71"/>
            <p:cNvSpPr>
              <a:spLocks/>
            </p:cNvSpPr>
            <p:nvPr/>
          </p:nvSpPr>
          <p:spPr bwMode="auto">
            <a:xfrm>
              <a:off x="1287" y="1528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6 h 6"/>
                <a:gd name="T6" fmla="*/ 5 w 6"/>
                <a:gd name="T7" fmla="*/ 5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3" y="6"/>
                    <a:pt x="5" y="6"/>
                    <a:pt x="5" y="5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2" name="Freeform 72"/>
            <p:cNvSpPr>
              <a:spLocks/>
            </p:cNvSpPr>
            <p:nvPr/>
          </p:nvSpPr>
          <p:spPr bwMode="auto">
            <a:xfrm>
              <a:off x="1227" y="1526"/>
              <a:ext cx="12" cy="10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4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3" y="0"/>
                    <a:pt x="1" y="0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3" name="Freeform 73"/>
            <p:cNvSpPr>
              <a:spLocks/>
            </p:cNvSpPr>
            <p:nvPr/>
          </p:nvSpPr>
          <p:spPr bwMode="auto">
            <a:xfrm>
              <a:off x="1283" y="1578"/>
              <a:ext cx="12" cy="10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3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2" y="0"/>
                    <a:pt x="1" y="0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5"/>
                    <a:pt x="5" y="5"/>
                    <a:pt x="5" y="3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4" name="Freeform 74"/>
            <p:cNvSpPr>
              <a:spLocks/>
            </p:cNvSpPr>
            <p:nvPr/>
          </p:nvSpPr>
          <p:spPr bwMode="auto">
            <a:xfrm>
              <a:off x="1798" y="1636"/>
              <a:ext cx="10" cy="10"/>
            </a:xfrm>
            <a:custGeom>
              <a:avLst/>
              <a:gdLst>
                <a:gd name="T0" fmla="*/ 3 w 5"/>
                <a:gd name="T1" fmla="*/ 0 h 5"/>
                <a:gd name="T2" fmla="*/ 1 w 5"/>
                <a:gd name="T3" fmla="*/ 2 h 5"/>
                <a:gd name="T4" fmla="*/ 2 w 5"/>
                <a:gd name="T5" fmla="*/ 4 h 5"/>
                <a:gd name="T6" fmla="*/ 5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1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5" name="Freeform 75"/>
            <p:cNvSpPr>
              <a:spLocks/>
            </p:cNvSpPr>
            <p:nvPr/>
          </p:nvSpPr>
          <p:spPr bwMode="auto">
            <a:xfrm>
              <a:off x="1748" y="1634"/>
              <a:ext cx="10" cy="8"/>
            </a:xfrm>
            <a:custGeom>
              <a:avLst/>
              <a:gdLst>
                <a:gd name="T0" fmla="*/ 3 w 5"/>
                <a:gd name="T1" fmla="*/ 0 h 4"/>
                <a:gd name="T2" fmla="*/ 0 w 5"/>
                <a:gd name="T3" fmla="*/ 1 h 4"/>
                <a:gd name="T4" fmla="*/ 2 w 5"/>
                <a:gd name="T5" fmla="*/ 4 h 4"/>
                <a:gd name="T6" fmla="*/ 4 w 5"/>
                <a:gd name="T7" fmla="*/ 3 h 4"/>
                <a:gd name="T8" fmla="*/ 3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3"/>
                    <a:pt x="2" y="4"/>
                  </a:cubicBezTo>
                  <a:cubicBezTo>
                    <a:pt x="3" y="4"/>
                    <a:pt x="4" y="4"/>
                    <a:pt x="4" y="3"/>
                  </a:cubicBezTo>
                  <a:cubicBezTo>
                    <a:pt x="5" y="2"/>
                    <a:pt x="4" y="0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6" name="Freeform 76"/>
            <p:cNvSpPr>
              <a:spLocks/>
            </p:cNvSpPr>
            <p:nvPr/>
          </p:nvSpPr>
          <p:spPr bwMode="auto">
            <a:xfrm>
              <a:off x="1742" y="1682"/>
              <a:ext cx="10" cy="12"/>
            </a:xfrm>
            <a:custGeom>
              <a:avLst/>
              <a:gdLst>
                <a:gd name="T0" fmla="*/ 3 w 5"/>
                <a:gd name="T1" fmla="*/ 1 h 6"/>
                <a:gd name="T2" fmla="*/ 1 w 5"/>
                <a:gd name="T3" fmla="*/ 2 h 6"/>
                <a:gd name="T4" fmla="*/ 2 w 5"/>
                <a:gd name="T5" fmla="*/ 5 h 6"/>
                <a:gd name="T6" fmla="*/ 5 w 5"/>
                <a:gd name="T7" fmla="*/ 4 h 6"/>
                <a:gd name="T8" fmla="*/ 3 w 5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3" y="1"/>
                  </a:move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5" y="3"/>
                    <a:pt x="5" y="1"/>
                    <a:pt x="3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7" name="Freeform 77"/>
            <p:cNvSpPr>
              <a:spLocks/>
            </p:cNvSpPr>
            <p:nvPr/>
          </p:nvSpPr>
          <p:spPr bwMode="auto">
            <a:xfrm>
              <a:off x="1708" y="1646"/>
              <a:ext cx="10" cy="10"/>
            </a:xfrm>
            <a:custGeom>
              <a:avLst/>
              <a:gdLst>
                <a:gd name="T0" fmla="*/ 3 w 5"/>
                <a:gd name="T1" fmla="*/ 1 h 5"/>
                <a:gd name="T2" fmla="*/ 1 w 5"/>
                <a:gd name="T3" fmla="*/ 2 h 5"/>
                <a:gd name="T4" fmla="*/ 2 w 5"/>
                <a:gd name="T5" fmla="*/ 5 h 5"/>
                <a:gd name="T6" fmla="*/ 4 w 5"/>
                <a:gd name="T7" fmla="*/ 4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5" y="3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8" name="Freeform 78"/>
            <p:cNvSpPr>
              <a:spLocks/>
            </p:cNvSpPr>
            <p:nvPr/>
          </p:nvSpPr>
          <p:spPr bwMode="auto">
            <a:xfrm>
              <a:off x="1670" y="1618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2" y="6"/>
                  </a:cubicBezTo>
                  <a:cubicBezTo>
                    <a:pt x="3" y="6"/>
                    <a:pt x="5" y="6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9" name="Freeform 79"/>
            <p:cNvSpPr>
              <a:spLocks/>
            </p:cNvSpPr>
            <p:nvPr/>
          </p:nvSpPr>
          <p:spPr bwMode="auto">
            <a:xfrm>
              <a:off x="1610" y="1614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3" y="6"/>
                    <a:pt x="5" y="6"/>
                    <a:pt x="5" y="4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0" name="Freeform 80"/>
            <p:cNvSpPr>
              <a:spLocks/>
            </p:cNvSpPr>
            <p:nvPr/>
          </p:nvSpPr>
          <p:spPr bwMode="auto">
            <a:xfrm>
              <a:off x="1666" y="1668"/>
              <a:ext cx="12" cy="10"/>
            </a:xfrm>
            <a:custGeom>
              <a:avLst/>
              <a:gdLst>
                <a:gd name="T0" fmla="*/ 4 w 6"/>
                <a:gd name="T1" fmla="*/ 0 h 5"/>
                <a:gd name="T2" fmla="*/ 0 w 6"/>
                <a:gd name="T3" fmla="*/ 2 h 5"/>
                <a:gd name="T4" fmla="*/ 2 w 6"/>
                <a:gd name="T5" fmla="*/ 5 h 5"/>
                <a:gd name="T6" fmla="*/ 5 w 6"/>
                <a:gd name="T7" fmla="*/ 3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2" y="0"/>
                    <a:pt x="1" y="0"/>
                    <a:pt x="0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5"/>
                    <a:pt x="5" y="3"/>
                  </a:cubicBezTo>
                  <a:cubicBezTo>
                    <a:pt x="6" y="2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1" name="Freeform 81"/>
            <p:cNvSpPr>
              <a:spLocks/>
            </p:cNvSpPr>
            <p:nvPr/>
          </p:nvSpPr>
          <p:spPr bwMode="auto">
            <a:xfrm>
              <a:off x="253" y="1890"/>
              <a:ext cx="332" cy="328"/>
            </a:xfrm>
            <a:custGeom>
              <a:avLst/>
              <a:gdLst>
                <a:gd name="T0" fmla="*/ 82 w 166"/>
                <a:gd name="T1" fmla="*/ 4 h 164"/>
                <a:gd name="T2" fmla="*/ 4 w 166"/>
                <a:gd name="T3" fmla="*/ 146 h 164"/>
                <a:gd name="T4" fmla="*/ 145 w 166"/>
                <a:gd name="T5" fmla="*/ 151 h 164"/>
                <a:gd name="T6" fmla="*/ 82 w 166"/>
                <a:gd name="T7" fmla="*/ 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6" h="164">
                  <a:moveTo>
                    <a:pt x="82" y="4"/>
                  </a:moveTo>
                  <a:cubicBezTo>
                    <a:pt x="0" y="0"/>
                    <a:pt x="4" y="146"/>
                    <a:pt x="4" y="146"/>
                  </a:cubicBezTo>
                  <a:cubicBezTo>
                    <a:pt x="38" y="163"/>
                    <a:pt x="102" y="164"/>
                    <a:pt x="145" y="151"/>
                  </a:cubicBezTo>
                  <a:cubicBezTo>
                    <a:pt x="145" y="151"/>
                    <a:pt x="166" y="7"/>
                    <a:pt x="82" y="4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2" name="Freeform 82"/>
            <p:cNvSpPr>
              <a:spLocks/>
            </p:cNvSpPr>
            <p:nvPr/>
          </p:nvSpPr>
          <p:spPr bwMode="auto">
            <a:xfrm>
              <a:off x="1486" y="1974"/>
              <a:ext cx="10" cy="10"/>
            </a:xfrm>
            <a:custGeom>
              <a:avLst/>
              <a:gdLst>
                <a:gd name="T0" fmla="*/ 3 w 5"/>
                <a:gd name="T1" fmla="*/ 1 h 5"/>
                <a:gd name="T2" fmla="*/ 1 w 5"/>
                <a:gd name="T3" fmla="*/ 2 h 5"/>
                <a:gd name="T4" fmla="*/ 2 w 5"/>
                <a:gd name="T5" fmla="*/ 4 h 5"/>
                <a:gd name="T6" fmla="*/ 5 w 5"/>
                <a:gd name="T7" fmla="*/ 3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3" name="Freeform 83"/>
            <p:cNvSpPr>
              <a:spLocks/>
            </p:cNvSpPr>
            <p:nvPr/>
          </p:nvSpPr>
          <p:spPr bwMode="auto">
            <a:xfrm>
              <a:off x="1482" y="2024"/>
              <a:ext cx="10" cy="10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1 w 5"/>
                <a:gd name="T5" fmla="*/ 5 h 5"/>
                <a:gd name="T6" fmla="*/ 4 w 5"/>
                <a:gd name="T7" fmla="*/ 3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5"/>
                    <a:pt x="4" y="5"/>
                    <a:pt x="4" y="3"/>
                  </a:cubicBezTo>
                  <a:cubicBezTo>
                    <a:pt x="5" y="2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4" name="Freeform 84"/>
            <p:cNvSpPr>
              <a:spLocks/>
            </p:cNvSpPr>
            <p:nvPr/>
          </p:nvSpPr>
          <p:spPr bwMode="auto">
            <a:xfrm>
              <a:off x="1448" y="1988"/>
              <a:ext cx="8" cy="10"/>
            </a:xfrm>
            <a:custGeom>
              <a:avLst/>
              <a:gdLst>
                <a:gd name="T0" fmla="*/ 3 w 4"/>
                <a:gd name="T1" fmla="*/ 0 h 5"/>
                <a:gd name="T2" fmla="*/ 0 w 4"/>
                <a:gd name="T3" fmla="*/ 1 h 5"/>
                <a:gd name="T4" fmla="*/ 1 w 4"/>
                <a:gd name="T5" fmla="*/ 5 h 5"/>
                <a:gd name="T6" fmla="*/ 4 w 4"/>
                <a:gd name="T7" fmla="*/ 3 h 5"/>
                <a:gd name="T8" fmla="*/ 3 w 4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4"/>
                    <a:pt x="1" y="5"/>
                  </a:cubicBezTo>
                  <a:cubicBezTo>
                    <a:pt x="2" y="5"/>
                    <a:pt x="4" y="5"/>
                    <a:pt x="4" y="3"/>
                  </a:cubicBezTo>
                  <a:cubicBezTo>
                    <a:pt x="4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5" name="Freeform 85"/>
            <p:cNvSpPr>
              <a:spLocks/>
            </p:cNvSpPr>
            <p:nvPr/>
          </p:nvSpPr>
          <p:spPr bwMode="auto">
            <a:xfrm>
              <a:off x="1411" y="1960"/>
              <a:ext cx="10" cy="12"/>
            </a:xfrm>
            <a:custGeom>
              <a:avLst/>
              <a:gdLst>
                <a:gd name="T0" fmla="*/ 3 w 5"/>
                <a:gd name="T1" fmla="*/ 0 h 6"/>
                <a:gd name="T2" fmla="*/ 0 w 5"/>
                <a:gd name="T3" fmla="*/ 1 h 6"/>
                <a:gd name="T4" fmla="*/ 1 w 5"/>
                <a:gd name="T5" fmla="*/ 5 h 6"/>
                <a:gd name="T6" fmla="*/ 5 w 5"/>
                <a:gd name="T7" fmla="*/ 4 h 6"/>
                <a:gd name="T8" fmla="*/ 3 w 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5"/>
                    <a:pt x="1" y="5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5" y="3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6" name="Freeform 86"/>
            <p:cNvSpPr>
              <a:spLocks/>
            </p:cNvSpPr>
            <p:nvPr/>
          </p:nvSpPr>
          <p:spPr bwMode="auto">
            <a:xfrm>
              <a:off x="1351" y="1956"/>
              <a:ext cx="10" cy="12"/>
            </a:xfrm>
            <a:custGeom>
              <a:avLst/>
              <a:gdLst>
                <a:gd name="T0" fmla="*/ 3 w 5"/>
                <a:gd name="T1" fmla="*/ 1 h 6"/>
                <a:gd name="T2" fmla="*/ 0 w 5"/>
                <a:gd name="T3" fmla="*/ 2 h 6"/>
                <a:gd name="T4" fmla="*/ 1 w 5"/>
                <a:gd name="T5" fmla="*/ 5 h 6"/>
                <a:gd name="T6" fmla="*/ 5 w 5"/>
                <a:gd name="T7" fmla="*/ 4 h 6"/>
                <a:gd name="T8" fmla="*/ 3 w 5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6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5"/>
                    <a:pt x="1" y="5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5" y="3"/>
                    <a:pt x="5" y="1"/>
                    <a:pt x="3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7" name="Freeform 87"/>
            <p:cNvSpPr>
              <a:spLocks/>
            </p:cNvSpPr>
            <p:nvPr/>
          </p:nvSpPr>
          <p:spPr bwMode="auto">
            <a:xfrm>
              <a:off x="1405" y="2008"/>
              <a:ext cx="12" cy="12"/>
            </a:xfrm>
            <a:custGeom>
              <a:avLst/>
              <a:gdLst>
                <a:gd name="T0" fmla="*/ 4 w 6"/>
                <a:gd name="T1" fmla="*/ 0 h 6"/>
                <a:gd name="T2" fmla="*/ 1 w 6"/>
                <a:gd name="T3" fmla="*/ 2 h 6"/>
                <a:gd name="T4" fmla="*/ 3 w 6"/>
                <a:gd name="T5" fmla="*/ 5 h 6"/>
                <a:gd name="T6" fmla="*/ 6 w 6"/>
                <a:gd name="T7" fmla="*/ 4 h 6"/>
                <a:gd name="T8" fmla="*/ 4 w 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3" y="5"/>
                  </a:cubicBezTo>
                  <a:cubicBezTo>
                    <a:pt x="4" y="6"/>
                    <a:pt x="5" y="5"/>
                    <a:pt x="6" y="4"/>
                  </a:cubicBezTo>
                  <a:cubicBezTo>
                    <a:pt x="6" y="2"/>
                    <a:pt x="6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8" name="Freeform 88"/>
            <p:cNvSpPr>
              <a:spLocks/>
            </p:cNvSpPr>
            <p:nvPr/>
          </p:nvSpPr>
          <p:spPr bwMode="auto">
            <a:xfrm>
              <a:off x="1005" y="2170"/>
              <a:ext cx="8" cy="10"/>
            </a:xfrm>
            <a:custGeom>
              <a:avLst/>
              <a:gdLst>
                <a:gd name="T0" fmla="*/ 3 w 4"/>
                <a:gd name="T1" fmla="*/ 0 h 5"/>
                <a:gd name="T2" fmla="*/ 0 w 4"/>
                <a:gd name="T3" fmla="*/ 1 h 5"/>
                <a:gd name="T4" fmla="*/ 1 w 4"/>
                <a:gd name="T5" fmla="*/ 4 h 5"/>
                <a:gd name="T6" fmla="*/ 4 w 4"/>
                <a:gd name="T7" fmla="*/ 3 h 5"/>
                <a:gd name="T8" fmla="*/ 3 w 4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2" y="5"/>
                    <a:pt x="4" y="4"/>
                    <a:pt x="4" y="3"/>
                  </a:cubicBezTo>
                  <a:cubicBezTo>
                    <a:pt x="4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9" name="Freeform 89"/>
            <p:cNvSpPr>
              <a:spLocks/>
            </p:cNvSpPr>
            <p:nvPr/>
          </p:nvSpPr>
          <p:spPr bwMode="auto">
            <a:xfrm>
              <a:off x="999" y="2220"/>
              <a:ext cx="10" cy="8"/>
            </a:xfrm>
            <a:custGeom>
              <a:avLst/>
              <a:gdLst>
                <a:gd name="T0" fmla="*/ 3 w 5"/>
                <a:gd name="T1" fmla="*/ 0 h 4"/>
                <a:gd name="T2" fmla="*/ 1 w 5"/>
                <a:gd name="T3" fmla="*/ 1 h 4"/>
                <a:gd name="T4" fmla="*/ 2 w 5"/>
                <a:gd name="T5" fmla="*/ 4 h 4"/>
                <a:gd name="T6" fmla="*/ 5 w 5"/>
                <a:gd name="T7" fmla="*/ 3 h 4"/>
                <a:gd name="T8" fmla="*/ 3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4"/>
                    <a:pt x="4" y="4"/>
                    <a:pt x="5" y="3"/>
                  </a:cubicBezTo>
                  <a:cubicBezTo>
                    <a:pt x="5" y="2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0" name="Freeform 90"/>
            <p:cNvSpPr>
              <a:spLocks/>
            </p:cNvSpPr>
            <p:nvPr/>
          </p:nvSpPr>
          <p:spPr bwMode="auto">
            <a:xfrm>
              <a:off x="965" y="2184"/>
              <a:ext cx="10" cy="10"/>
            </a:xfrm>
            <a:custGeom>
              <a:avLst/>
              <a:gdLst>
                <a:gd name="T0" fmla="*/ 3 w 5"/>
                <a:gd name="T1" fmla="*/ 0 h 5"/>
                <a:gd name="T2" fmla="*/ 1 w 5"/>
                <a:gd name="T3" fmla="*/ 1 h 5"/>
                <a:gd name="T4" fmla="*/ 2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1" name="Freeform 91"/>
            <p:cNvSpPr>
              <a:spLocks/>
            </p:cNvSpPr>
            <p:nvPr/>
          </p:nvSpPr>
          <p:spPr bwMode="auto">
            <a:xfrm>
              <a:off x="927" y="2154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1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4"/>
                    <a:pt x="1" y="5"/>
                    <a:pt x="2" y="6"/>
                  </a:cubicBezTo>
                  <a:cubicBezTo>
                    <a:pt x="3" y="6"/>
                    <a:pt x="5" y="6"/>
                    <a:pt x="5" y="4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2" name="Freeform 92"/>
            <p:cNvSpPr>
              <a:spLocks/>
            </p:cNvSpPr>
            <p:nvPr/>
          </p:nvSpPr>
          <p:spPr bwMode="auto">
            <a:xfrm>
              <a:off x="867" y="2152"/>
              <a:ext cx="12" cy="12"/>
            </a:xfrm>
            <a:custGeom>
              <a:avLst/>
              <a:gdLst>
                <a:gd name="T0" fmla="*/ 4 w 6"/>
                <a:gd name="T1" fmla="*/ 0 h 6"/>
                <a:gd name="T2" fmla="*/ 1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3" y="0"/>
                    <a:pt x="1" y="0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3" name="Freeform 93"/>
            <p:cNvSpPr>
              <a:spLocks/>
            </p:cNvSpPr>
            <p:nvPr/>
          </p:nvSpPr>
          <p:spPr bwMode="auto">
            <a:xfrm>
              <a:off x="923" y="2202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6"/>
                    <a:pt x="5" y="6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4" name="Freeform 94"/>
            <p:cNvSpPr>
              <a:spLocks/>
            </p:cNvSpPr>
            <p:nvPr/>
          </p:nvSpPr>
          <p:spPr bwMode="auto">
            <a:xfrm>
              <a:off x="249" y="2268"/>
              <a:ext cx="12" cy="8"/>
            </a:xfrm>
            <a:custGeom>
              <a:avLst/>
              <a:gdLst>
                <a:gd name="T0" fmla="*/ 4 w 6"/>
                <a:gd name="T1" fmla="*/ 0 h 4"/>
                <a:gd name="T2" fmla="*/ 1 w 6"/>
                <a:gd name="T3" fmla="*/ 1 h 4"/>
                <a:gd name="T4" fmla="*/ 2 w 6"/>
                <a:gd name="T5" fmla="*/ 4 h 4"/>
                <a:gd name="T6" fmla="*/ 5 w 6"/>
                <a:gd name="T7" fmla="*/ 3 h 4"/>
                <a:gd name="T8" fmla="*/ 4 w 6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2"/>
                    <a:pt x="1" y="3"/>
                    <a:pt x="2" y="4"/>
                  </a:cubicBezTo>
                  <a:cubicBezTo>
                    <a:pt x="3" y="4"/>
                    <a:pt x="5" y="4"/>
                    <a:pt x="5" y="3"/>
                  </a:cubicBezTo>
                  <a:cubicBezTo>
                    <a:pt x="6" y="2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5" name="Freeform 95"/>
            <p:cNvSpPr>
              <a:spLocks/>
            </p:cNvSpPr>
            <p:nvPr/>
          </p:nvSpPr>
          <p:spPr bwMode="auto">
            <a:xfrm>
              <a:off x="245" y="2316"/>
              <a:ext cx="10" cy="10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2 w 5"/>
                <a:gd name="T5" fmla="*/ 5 h 5"/>
                <a:gd name="T6" fmla="*/ 4 w 5"/>
                <a:gd name="T7" fmla="*/ 4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5" y="3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6" name="Freeform 96"/>
            <p:cNvSpPr>
              <a:spLocks/>
            </p:cNvSpPr>
            <p:nvPr/>
          </p:nvSpPr>
          <p:spPr bwMode="auto">
            <a:xfrm>
              <a:off x="211" y="2280"/>
              <a:ext cx="10" cy="10"/>
            </a:xfrm>
            <a:custGeom>
              <a:avLst/>
              <a:gdLst>
                <a:gd name="T0" fmla="*/ 3 w 5"/>
                <a:gd name="T1" fmla="*/ 1 h 5"/>
                <a:gd name="T2" fmla="*/ 0 w 5"/>
                <a:gd name="T3" fmla="*/ 2 h 5"/>
                <a:gd name="T4" fmla="*/ 2 w 5"/>
                <a:gd name="T5" fmla="*/ 5 h 5"/>
                <a:gd name="T6" fmla="*/ 4 w 5"/>
                <a:gd name="T7" fmla="*/ 4 h 5"/>
                <a:gd name="T8" fmla="*/ 3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4" y="5"/>
                    <a:pt x="4" y="4"/>
                  </a:cubicBezTo>
                  <a:cubicBezTo>
                    <a:pt x="5" y="3"/>
                    <a:pt x="4" y="1"/>
                    <a:pt x="3" y="1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7" name="Freeform 97"/>
            <p:cNvSpPr>
              <a:spLocks/>
            </p:cNvSpPr>
            <p:nvPr/>
          </p:nvSpPr>
          <p:spPr bwMode="auto">
            <a:xfrm>
              <a:off x="173" y="2252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5"/>
                    <a:pt x="2" y="6"/>
                  </a:cubicBezTo>
                  <a:cubicBezTo>
                    <a:pt x="3" y="6"/>
                    <a:pt x="4" y="6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8" name="Freeform 98"/>
            <p:cNvSpPr>
              <a:spLocks/>
            </p:cNvSpPr>
            <p:nvPr/>
          </p:nvSpPr>
          <p:spPr bwMode="auto">
            <a:xfrm>
              <a:off x="113" y="2248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5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0" y="5"/>
                    <a:pt x="2" y="6"/>
                  </a:cubicBezTo>
                  <a:cubicBezTo>
                    <a:pt x="3" y="6"/>
                    <a:pt x="4" y="6"/>
                    <a:pt x="5" y="5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9" name="Freeform 99"/>
            <p:cNvSpPr>
              <a:spLocks/>
            </p:cNvSpPr>
            <p:nvPr/>
          </p:nvSpPr>
          <p:spPr bwMode="auto">
            <a:xfrm>
              <a:off x="169" y="2302"/>
              <a:ext cx="10" cy="10"/>
            </a:xfrm>
            <a:custGeom>
              <a:avLst/>
              <a:gdLst>
                <a:gd name="T0" fmla="*/ 4 w 5"/>
                <a:gd name="T1" fmla="*/ 0 h 5"/>
                <a:gd name="T2" fmla="*/ 0 w 5"/>
                <a:gd name="T3" fmla="*/ 1 h 5"/>
                <a:gd name="T4" fmla="*/ 2 w 5"/>
                <a:gd name="T5" fmla="*/ 5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4"/>
                    <a:pt x="5" y="3"/>
                  </a:cubicBezTo>
                  <a:cubicBezTo>
                    <a:pt x="5" y="2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0" name="Freeform 100"/>
            <p:cNvSpPr>
              <a:spLocks/>
            </p:cNvSpPr>
            <p:nvPr/>
          </p:nvSpPr>
          <p:spPr bwMode="auto">
            <a:xfrm>
              <a:off x="451" y="1766"/>
              <a:ext cx="10" cy="8"/>
            </a:xfrm>
            <a:custGeom>
              <a:avLst/>
              <a:gdLst>
                <a:gd name="T0" fmla="*/ 4 w 5"/>
                <a:gd name="T1" fmla="*/ 0 h 4"/>
                <a:gd name="T2" fmla="*/ 1 w 5"/>
                <a:gd name="T3" fmla="*/ 1 h 4"/>
                <a:gd name="T4" fmla="*/ 2 w 5"/>
                <a:gd name="T5" fmla="*/ 4 h 4"/>
                <a:gd name="T6" fmla="*/ 5 w 5"/>
                <a:gd name="T7" fmla="*/ 3 h 4"/>
                <a:gd name="T8" fmla="*/ 4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4" y="0"/>
                  </a:moveTo>
                  <a:cubicBezTo>
                    <a:pt x="3" y="0"/>
                    <a:pt x="1" y="0"/>
                    <a:pt x="1" y="1"/>
                  </a:cubicBezTo>
                  <a:cubicBezTo>
                    <a:pt x="0" y="2"/>
                    <a:pt x="1" y="3"/>
                    <a:pt x="2" y="4"/>
                  </a:cubicBezTo>
                  <a:cubicBezTo>
                    <a:pt x="3" y="4"/>
                    <a:pt x="4" y="4"/>
                    <a:pt x="5" y="3"/>
                  </a:cubicBezTo>
                  <a:cubicBezTo>
                    <a:pt x="5" y="2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1" name="Freeform 101"/>
            <p:cNvSpPr>
              <a:spLocks/>
            </p:cNvSpPr>
            <p:nvPr/>
          </p:nvSpPr>
          <p:spPr bwMode="auto">
            <a:xfrm>
              <a:off x="447" y="1816"/>
              <a:ext cx="10" cy="10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2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3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2" name="Freeform 102"/>
            <p:cNvSpPr>
              <a:spLocks/>
            </p:cNvSpPr>
            <p:nvPr/>
          </p:nvSpPr>
          <p:spPr bwMode="auto">
            <a:xfrm>
              <a:off x="413" y="1780"/>
              <a:ext cx="10" cy="10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2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4"/>
                    <a:pt x="2" y="4"/>
                  </a:cubicBezTo>
                  <a:cubicBezTo>
                    <a:pt x="3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3" name="Freeform 103"/>
            <p:cNvSpPr>
              <a:spLocks/>
            </p:cNvSpPr>
            <p:nvPr/>
          </p:nvSpPr>
          <p:spPr bwMode="auto">
            <a:xfrm>
              <a:off x="375" y="1750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0" y="5"/>
                    <a:pt x="2" y="6"/>
                  </a:cubicBezTo>
                  <a:cubicBezTo>
                    <a:pt x="3" y="6"/>
                    <a:pt x="4" y="6"/>
                    <a:pt x="5" y="4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104"/>
            <p:cNvSpPr>
              <a:spLocks/>
            </p:cNvSpPr>
            <p:nvPr/>
          </p:nvSpPr>
          <p:spPr bwMode="auto">
            <a:xfrm>
              <a:off x="315" y="1746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5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0" y="5"/>
                    <a:pt x="2" y="6"/>
                  </a:cubicBezTo>
                  <a:cubicBezTo>
                    <a:pt x="3" y="6"/>
                    <a:pt x="4" y="6"/>
                    <a:pt x="5" y="5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105"/>
            <p:cNvSpPr>
              <a:spLocks/>
            </p:cNvSpPr>
            <p:nvPr/>
          </p:nvSpPr>
          <p:spPr bwMode="auto">
            <a:xfrm>
              <a:off x="371" y="1800"/>
              <a:ext cx="10" cy="10"/>
            </a:xfrm>
            <a:custGeom>
              <a:avLst/>
              <a:gdLst>
                <a:gd name="T0" fmla="*/ 4 w 5"/>
                <a:gd name="T1" fmla="*/ 0 h 5"/>
                <a:gd name="T2" fmla="*/ 0 w 5"/>
                <a:gd name="T3" fmla="*/ 1 h 5"/>
                <a:gd name="T4" fmla="*/ 2 w 5"/>
                <a:gd name="T5" fmla="*/ 5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2" y="0"/>
                    <a:pt x="0" y="0"/>
                    <a:pt x="0" y="1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5" y="4"/>
                    <a:pt x="5" y="3"/>
                  </a:cubicBezTo>
                  <a:cubicBezTo>
                    <a:pt x="5" y="2"/>
                    <a:pt x="5" y="0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106"/>
            <p:cNvSpPr>
              <a:spLocks/>
            </p:cNvSpPr>
            <p:nvPr/>
          </p:nvSpPr>
          <p:spPr bwMode="auto">
            <a:xfrm>
              <a:off x="207" y="1146"/>
              <a:ext cx="6" cy="4"/>
            </a:xfrm>
            <a:custGeom>
              <a:avLst/>
              <a:gdLst>
                <a:gd name="T0" fmla="*/ 1 w 3"/>
                <a:gd name="T1" fmla="*/ 1 h 2"/>
                <a:gd name="T2" fmla="*/ 1 w 3"/>
                <a:gd name="T3" fmla="*/ 2 h 2"/>
                <a:gd name="T4" fmla="*/ 3 w 3"/>
                <a:gd name="T5" fmla="*/ 2 h 2"/>
                <a:gd name="T6" fmla="*/ 2 w 3"/>
                <a:gd name="T7" fmla="*/ 0 h 2"/>
                <a:gd name="T8" fmla="*/ 1 w 3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0" y="1"/>
                    <a:pt x="1" y="2"/>
                    <a:pt x="1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ubicBezTo>
                    <a:pt x="2" y="0"/>
                    <a:pt x="1" y="0"/>
                    <a:pt x="1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107"/>
            <p:cNvSpPr>
              <a:spLocks/>
            </p:cNvSpPr>
            <p:nvPr/>
          </p:nvSpPr>
          <p:spPr bwMode="auto">
            <a:xfrm>
              <a:off x="205" y="1174"/>
              <a:ext cx="6" cy="4"/>
            </a:xfrm>
            <a:custGeom>
              <a:avLst/>
              <a:gdLst>
                <a:gd name="T0" fmla="*/ 2 w 3"/>
                <a:gd name="T1" fmla="*/ 0 h 2"/>
                <a:gd name="T2" fmla="*/ 0 w 3"/>
                <a:gd name="T3" fmla="*/ 1 h 2"/>
                <a:gd name="T4" fmla="*/ 1 w 3"/>
                <a:gd name="T5" fmla="*/ 2 h 2"/>
                <a:gd name="T6" fmla="*/ 3 w 3"/>
                <a:gd name="T7" fmla="*/ 1 h 2"/>
                <a:gd name="T8" fmla="*/ 2 w 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1"/>
                  </a:cubicBezTo>
                  <a:cubicBezTo>
                    <a:pt x="3" y="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108"/>
            <p:cNvSpPr>
              <a:spLocks/>
            </p:cNvSpPr>
            <p:nvPr/>
          </p:nvSpPr>
          <p:spPr bwMode="auto">
            <a:xfrm>
              <a:off x="185" y="1154"/>
              <a:ext cx="6" cy="6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1 w 3"/>
                <a:gd name="T5" fmla="*/ 2 h 3"/>
                <a:gd name="T6" fmla="*/ 3 w 3"/>
                <a:gd name="T7" fmla="*/ 2 h 3"/>
                <a:gd name="T8" fmla="*/ 2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2" y="3"/>
                    <a:pt x="3" y="2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109"/>
            <p:cNvSpPr>
              <a:spLocks/>
            </p:cNvSpPr>
            <p:nvPr/>
          </p:nvSpPr>
          <p:spPr bwMode="auto">
            <a:xfrm>
              <a:off x="165" y="1138"/>
              <a:ext cx="6" cy="6"/>
            </a:xfrm>
            <a:custGeom>
              <a:avLst/>
              <a:gdLst>
                <a:gd name="T0" fmla="*/ 2 w 3"/>
                <a:gd name="T1" fmla="*/ 0 h 3"/>
                <a:gd name="T2" fmla="*/ 0 w 3"/>
                <a:gd name="T3" fmla="*/ 1 h 3"/>
                <a:gd name="T4" fmla="*/ 1 w 3"/>
                <a:gd name="T5" fmla="*/ 3 h 3"/>
                <a:gd name="T6" fmla="*/ 3 w 3"/>
                <a:gd name="T7" fmla="*/ 2 h 3"/>
                <a:gd name="T8" fmla="*/ 2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2"/>
                    <a:pt x="0" y="2"/>
                    <a:pt x="1" y="3"/>
                  </a:cubicBezTo>
                  <a:cubicBezTo>
                    <a:pt x="2" y="3"/>
                    <a:pt x="3" y="3"/>
                    <a:pt x="3" y="2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110"/>
            <p:cNvSpPr>
              <a:spLocks/>
            </p:cNvSpPr>
            <p:nvPr/>
          </p:nvSpPr>
          <p:spPr bwMode="auto">
            <a:xfrm>
              <a:off x="275" y="1106"/>
              <a:ext cx="4" cy="6"/>
            </a:xfrm>
            <a:custGeom>
              <a:avLst/>
              <a:gdLst>
                <a:gd name="T0" fmla="*/ 1 w 2"/>
                <a:gd name="T1" fmla="*/ 0 h 3"/>
                <a:gd name="T2" fmla="*/ 0 w 2"/>
                <a:gd name="T3" fmla="*/ 1 h 3"/>
                <a:gd name="T4" fmla="*/ 1 w 2"/>
                <a:gd name="T5" fmla="*/ 2 h 3"/>
                <a:gd name="T6" fmla="*/ 2 w 2"/>
                <a:gd name="T7" fmla="*/ 1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2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1" name="Freeform 111"/>
            <p:cNvSpPr>
              <a:spLocks/>
            </p:cNvSpPr>
            <p:nvPr/>
          </p:nvSpPr>
          <p:spPr bwMode="auto">
            <a:xfrm>
              <a:off x="271" y="1134"/>
              <a:ext cx="6" cy="6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0 h 3"/>
                <a:gd name="T4" fmla="*/ 1 w 3"/>
                <a:gd name="T5" fmla="*/ 2 h 3"/>
                <a:gd name="T6" fmla="*/ 3 w 3"/>
                <a:gd name="T7" fmla="*/ 1 h 3"/>
                <a:gd name="T8" fmla="*/ 2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1" y="2"/>
                    <a:pt x="1" y="2"/>
                  </a:cubicBezTo>
                  <a:cubicBezTo>
                    <a:pt x="2" y="3"/>
                    <a:pt x="3" y="2"/>
                    <a:pt x="3" y="1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2" name="Freeform 112"/>
            <p:cNvSpPr>
              <a:spLocks/>
            </p:cNvSpPr>
            <p:nvPr/>
          </p:nvSpPr>
          <p:spPr bwMode="auto">
            <a:xfrm>
              <a:off x="253" y="1112"/>
              <a:ext cx="6" cy="6"/>
            </a:xfrm>
            <a:custGeom>
              <a:avLst/>
              <a:gdLst>
                <a:gd name="T0" fmla="*/ 0 w 3"/>
                <a:gd name="T1" fmla="*/ 2 h 3"/>
                <a:gd name="T2" fmla="*/ 1 w 3"/>
                <a:gd name="T3" fmla="*/ 3 h 3"/>
                <a:gd name="T4" fmla="*/ 2 w 3"/>
                <a:gd name="T5" fmla="*/ 3 h 3"/>
                <a:gd name="T6" fmla="*/ 2 w 3"/>
                <a:gd name="T7" fmla="*/ 1 h 3"/>
                <a:gd name="T8" fmla="*/ 0 w 3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2"/>
                    <a:pt x="0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3" y="2"/>
                    <a:pt x="2" y="1"/>
                    <a:pt x="2" y="1"/>
                  </a:cubicBezTo>
                  <a:cubicBezTo>
                    <a:pt x="1" y="0"/>
                    <a:pt x="1" y="1"/>
                    <a:pt x="0" y="2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113"/>
            <p:cNvSpPr>
              <a:spLocks/>
            </p:cNvSpPr>
            <p:nvPr/>
          </p:nvSpPr>
          <p:spPr bwMode="auto">
            <a:xfrm>
              <a:off x="231" y="1098"/>
              <a:ext cx="8" cy="6"/>
            </a:xfrm>
            <a:custGeom>
              <a:avLst/>
              <a:gdLst>
                <a:gd name="T0" fmla="*/ 2 w 4"/>
                <a:gd name="T1" fmla="*/ 0 h 3"/>
                <a:gd name="T2" fmla="*/ 1 w 4"/>
                <a:gd name="T3" fmla="*/ 1 h 3"/>
                <a:gd name="T4" fmla="*/ 1 w 4"/>
                <a:gd name="T5" fmla="*/ 3 h 3"/>
                <a:gd name="T6" fmla="*/ 3 w 4"/>
                <a:gd name="T7" fmla="*/ 2 h 3"/>
                <a:gd name="T8" fmla="*/ 2 w 4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1" y="2"/>
                    <a:pt x="1" y="3"/>
                  </a:cubicBezTo>
                  <a:cubicBezTo>
                    <a:pt x="2" y="3"/>
                    <a:pt x="3" y="3"/>
                    <a:pt x="3" y="2"/>
                  </a:cubicBezTo>
                  <a:cubicBezTo>
                    <a:pt x="4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114"/>
            <p:cNvSpPr>
              <a:spLocks/>
            </p:cNvSpPr>
            <p:nvPr/>
          </p:nvSpPr>
          <p:spPr bwMode="auto">
            <a:xfrm>
              <a:off x="229" y="1124"/>
              <a:ext cx="6" cy="6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1 w 3"/>
                <a:gd name="T5" fmla="*/ 3 h 3"/>
                <a:gd name="T6" fmla="*/ 3 w 3"/>
                <a:gd name="T7" fmla="*/ 2 h 3"/>
                <a:gd name="T8" fmla="*/ 2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2" y="0"/>
                    <a:pt x="1" y="1"/>
                    <a:pt x="1" y="1"/>
                  </a:cubicBezTo>
                  <a:cubicBezTo>
                    <a:pt x="0" y="2"/>
                    <a:pt x="1" y="3"/>
                    <a:pt x="1" y="3"/>
                  </a:cubicBezTo>
                  <a:cubicBezTo>
                    <a:pt x="2" y="3"/>
                    <a:pt x="3" y="3"/>
                    <a:pt x="3" y="2"/>
                  </a:cubicBezTo>
                  <a:cubicBezTo>
                    <a:pt x="3" y="2"/>
                    <a:pt x="3" y="1"/>
                    <a:pt x="2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115"/>
            <p:cNvSpPr>
              <a:spLocks/>
            </p:cNvSpPr>
            <p:nvPr/>
          </p:nvSpPr>
          <p:spPr bwMode="auto">
            <a:xfrm>
              <a:off x="2638" y="1978"/>
              <a:ext cx="10" cy="10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1 h 5"/>
                <a:gd name="T4" fmla="*/ 1 w 5"/>
                <a:gd name="T5" fmla="*/ 4 h 5"/>
                <a:gd name="T6" fmla="*/ 4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3"/>
                    <a:pt x="0" y="4"/>
                    <a:pt x="1" y="4"/>
                  </a:cubicBezTo>
                  <a:cubicBezTo>
                    <a:pt x="2" y="5"/>
                    <a:pt x="4" y="4"/>
                    <a:pt x="4" y="3"/>
                  </a:cubicBezTo>
                  <a:cubicBezTo>
                    <a:pt x="5" y="2"/>
                    <a:pt x="4" y="1"/>
                    <a:pt x="3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116"/>
            <p:cNvSpPr>
              <a:spLocks/>
            </p:cNvSpPr>
            <p:nvPr/>
          </p:nvSpPr>
          <p:spPr bwMode="auto">
            <a:xfrm>
              <a:off x="2632" y="2028"/>
              <a:ext cx="10" cy="10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2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117"/>
            <p:cNvSpPr>
              <a:spLocks/>
            </p:cNvSpPr>
            <p:nvPr/>
          </p:nvSpPr>
          <p:spPr bwMode="auto">
            <a:xfrm>
              <a:off x="2598" y="1992"/>
              <a:ext cx="10" cy="10"/>
            </a:xfrm>
            <a:custGeom>
              <a:avLst/>
              <a:gdLst>
                <a:gd name="T0" fmla="*/ 4 w 5"/>
                <a:gd name="T1" fmla="*/ 0 h 5"/>
                <a:gd name="T2" fmla="*/ 1 w 5"/>
                <a:gd name="T3" fmla="*/ 2 h 5"/>
                <a:gd name="T4" fmla="*/ 2 w 5"/>
                <a:gd name="T5" fmla="*/ 4 h 5"/>
                <a:gd name="T6" fmla="*/ 5 w 5"/>
                <a:gd name="T7" fmla="*/ 3 h 5"/>
                <a:gd name="T8" fmla="*/ 4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cubicBezTo>
                    <a:pt x="2" y="0"/>
                    <a:pt x="1" y="1"/>
                    <a:pt x="1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3" y="5"/>
                    <a:pt x="4" y="4"/>
                    <a:pt x="5" y="3"/>
                  </a:cubicBezTo>
                  <a:cubicBezTo>
                    <a:pt x="5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118"/>
            <p:cNvSpPr>
              <a:spLocks/>
            </p:cNvSpPr>
            <p:nvPr/>
          </p:nvSpPr>
          <p:spPr bwMode="auto">
            <a:xfrm>
              <a:off x="2560" y="1964"/>
              <a:ext cx="12" cy="10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4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3" y="0"/>
                    <a:pt x="1" y="0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119"/>
            <p:cNvSpPr>
              <a:spLocks/>
            </p:cNvSpPr>
            <p:nvPr/>
          </p:nvSpPr>
          <p:spPr bwMode="auto">
            <a:xfrm>
              <a:off x="2500" y="1960"/>
              <a:ext cx="12" cy="12"/>
            </a:xfrm>
            <a:custGeom>
              <a:avLst/>
              <a:gdLst>
                <a:gd name="T0" fmla="*/ 4 w 6"/>
                <a:gd name="T1" fmla="*/ 0 h 6"/>
                <a:gd name="T2" fmla="*/ 1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3" y="0"/>
                    <a:pt x="1" y="0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6"/>
                    <a:pt x="5" y="5"/>
                    <a:pt x="5" y="4"/>
                  </a:cubicBezTo>
                  <a:cubicBezTo>
                    <a:pt x="6" y="3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0" name="Freeform 120"/>
            <p:cNvSpPr>
              <a:spLocks/>
            </p:cNvSpPr>
            <p:nvPr/>
          </p:nvSpPr>
          <p:spPr bwMode="auto">
            <a:xfrm>
              <a:off x="2556" y="2012"/>
              <a:ext cx="12" cy="10"/>
            </a:xfrm>
            <a:custGeom>
              <a:avLst/>
              <a:gdLst>
                <a:gd name="T0" fmla="*/ 4 w 6"/>
                <a:gd name="T1" fmla="*/ 0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4 h 5"/>
                <a:gd name="T8" fmla="*/ 4 w 6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0"/>
                  </a:moveTo>
                  <a:cubicBezTo>
                    <a:pt x="3" y="0"/>
                    <a:pt x="1" y="1"/>
                    <a:pt x="1" y="2"/>
                  </a:cubicBezTo>
                  <a:cubicBezTo>
                    <a:pt x="0" y="3"/>
                    <a:pt x="1" y="5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6" y="2"/>
                    <a:pt x="5" y="1"/>
                    <a:pt x="4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1" name="Freeform 121"/>
            <p:cNvSpPr>
              <a:spLocks/>
            </p:cNvSpPr>
            <p:nvPr/>
          </p:nvSpPr>
          <p:spPr bwMode="auto">
            <a:xfrm>
              <a:off x="2528" y="2128"/>
              <a:ext cx="12" cy="10"/>
            </a:xfrm>
            <a:custGeom>
              <a:avLst/>
              <a:gdLst>
                <a:gd name="T0" fmla="*/ 4 w 6"/>
                <a:gd name="T1" fmla="*/ 1 h 5"/>
                <a:gd name="T2" fmla="*/ 1 w 6"/>
                <a:gd name="T3" fmla="*/ 2 h 5"/>
                <a:gd name="T4" fmla="*/ 2 w 6"/>
                <a:gd name="T5" fmla="*/ 5 h 5"/>
                <a:gd name="T6" fmla="*/ 5 w 6"/>
                <a:gd name="T7" fmla="*/ 4 h 5"/>
                <a:gd name="T8" fmla="*/ 4 w 6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4" y="1"/>
                  </a:moveTo>
                  <a:cubicBezTo>
                    <a:pt x="3" y="0"/>
                    <a:pt x="2" y="1"/>
                    <a:pt x="1" y="2"/>
                  </a:cubicBezTo>
                  <a:cubicBezTo>
                    <a:pt x="0" y="3"/>
                    <a:pt x="1" y="4"/>
                    <a:pt x="2" y="5"/>
                  </a:cubicBezTo>
                  <a:cubicBezTo>
                    <a:pt x="3" y="5"/>
                    <a:pt x="5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122"/>
            <p:cNvSpPr>
              <a:spLocks/>
            </p:cNvSpPr>
            <p:nvPr/>
          </p:nvSpPr>
          <p:spPr bwMode="auto">
            <a:xfrm>
              <a:off x="2524" y="2178"/>
              <a:ext cx="10" cy="10"/>
            </a:xfrm>
            <a:custGeom>
              <a:avLst/>
              <a:gdLst>
                <a:gd name="T0" fmla="*/ 4 w 5"/>
                <a:gd name="T1" fmla="*/ 1 h 5"/>
                <a:gd name="T2" fmla="*/ 0 w 5"/>
                <a:gd name="T3" fmla="*/ 2 h 5"/>
                <a:gd name="T4" fmla="*/ 2 w 5"/>
                <a:gd name="T5" fmla="*/ 5 h 5"/>
                <a:gd name="T6" fmla="*/ 5 w 5"/>
                <a:gd name="T7" fmla="*/ 4 h 5"/>
                <a:gd name="T8" fmla="*/ 4 w 5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4" y="5"/>
                    <a:pt x="5" y="4"/>
                  </a:cubicBezTo>
                  <a:cubicBezTo>
                    <a:pt x="5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C4A1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123"/>
            <p:cNvSpPr>
              <a:spLocks/>
            </p:cNvSpPr>
            <p:nvPr/>
          </p:nvSpPr>
          <p:spPr bwMode="auto">
            <a:xfrm>
              <a:off x="2490" y="2144"/>
              <a:ext cx="10" cy="8"/>
            </a:xfrm>
            <a:custGeom>
              <a:avLst/>
              <a:gdLst>
                <a:gd name="T0" fmla="*/ 3 w 5"/>
                <a:gd name="T1" fmla="*/ 0 h 4"/>
                <a:gd name="T2" fmla="*/ 1 w 5"/>
                <a:gd name="T3" fmla="*/ 1 h 4"/>
                <a:gd name="T4" fmla="*/ 2 w 5"/>
                <a:gd name="T5" fmla="*/ 4 h 4"/>
                <a:gd name="T6" fmla="*/ 5 w 5"/>
                <a:gd name="T7" fmla="*/ 3 h 4"/>
                <a:gd name="T8" fmla="*/ 3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3" y="0"/>
                  </a:moveTo>
                  <a:cubicBezTo>
                    <a:pt x="2" y="0"/>
                    <a:pt x="1" y="0"/>
                    <a:pt x="1" y="1"/>
                  </a:cubicBezTo>
                  <a:cubicBezTo>
                    <a:pt x="0" y="2"/>
                    <a:pt x="1" y="3"/>
                    <a:pt x="2" y="4"/>
                  </a:cubicBezTo>
                  <a:cubicBezTo>
                    <a:pt x="3" y="4"/>
                    <a:pt x="4" y="4"/>
                    <a:pt x="5" y="3"/>
                  </a:cubicBezTo>
                  <a:cubicBezTo>
                    <a:pt x="5" y="2"/>
                    <a:pt x="5" y="0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124"/>
            <p:cNvSpPr>
              <a:spLocks/>
            </p:cNvSpPr>
            <p:nvPr/>
          </p:nvSpPr>
          <p:spPr bwMode="auto">
            <a:xfrm>
              <a:off x="2452" y="2114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5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3"/>
                    <a:pt x="0" y="5"/>
                    <a:pt x="2" y="5"/>
                  </a:cubicBezTo>
                  <a:cubicBezTo>
                    <a:pt x="3" y="6"/>
                    <a:pt x="4" y="5"/>
                    <a:pt x="5" y="4"/>
                  </a:cubicBezTo>
                  <a:cubicBezTo>
                    <a:pt x="6" y="3"/>
                    <a:pt x="5" y="1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125"/>
            <p:cNvSpPr>
              <a:spLocks/>
            </p:cNvSpPr>
            <p:nvPr/>
          </p:nvSpPr>
          <p:spPr bwMode="auto">
            <a:xfrm>
              <a:off x="2392" y="2110"/>
              <a:ext cx="12" cy="12"/>
            </a:xfrm>
            <a:custGeom>
              <a:avLst/>
              <a:gdLst>
                <a:gd name="T0" fmla="*/ 4 w 6"/>
                <a:gd name="T1" fmla="*/ 1 h 6"/>
                <a:gd name="T2" fmla="*/ 0 w 6"/>
                <a:gd name="T3" fmla="*/ 2 h 6"/>
                <a:gd name="T4" fmla="*/ 2 w 6"/>
                <a:gd name="T5" fmla="*/ 6 h 6"/>
                <a:gd name="T6" fmla="*/ 5 w 6"/>
                <a:gd name="T7" fmla="*/ 4 h 6"/>
                <a:gd name="T8" fmla="*/ 4 w 6"/>
                <a:gd name="T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4" y="1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0" y="4"/>
                    <a:pt x="0" y="5"/>
                    <a:pt x="2" y="6"/>
                  </a:cubicBezTo>
                  <a:cubicBezTo>
                    <a:pt x="3" y="6"/>
                    <a:pt x="4" y="6"/>
                    <a:pt x="5" y="4"/>
                  </a:cubicBezTo>
                  <a:cubicBezTo>
                    <a:pt x="6" y="3"/>
                    <a:pt x="5" y="2"/>
                    <a:pt x="4" y="1"/>
                  </a:cubicBezTo>
                  <a:close/>
                </a:path>
              </a:pathLst>
            </a:custGeom>
            <a:solidFill>
              <a:srgbClr val="D8B3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126"/>
            <p:cNvSpPr>
              <a:spLocks/>
            </p:cNvSpPr>
            <p:nvPr/>
          </p:nvSpPr>
          <p:spPr bwMode="auto">
            <a:xfrm>
              <a:off x="2448" y="2164"/>
              <a:ext cx="10" cy="10"/>
            </a:xfrm>
            <a:custGeom>
              <a:avLst/>
              <a:gdLst>
                <a:gd name="T0" fmla="*/ 3 w 5"/>
                <a:gd name="T1" fmla="*/ 0 h 5"/>
                <a:gd name="T2" fmla="*/ 0 w 5"/>
                <a:gd name="T3" fmla="*/ 2 h 5"/>
                <a:gd name="T4" fmla="*/ 2 w 5"/>
                <a:gd name="T5" fmla="*/ 5 h 5"/>
                <a:gd name="T6" fmla="*/ 5 w 5"/>
                <a:gd name="T7" fmla="*/ 3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1" y="0"/>
                    <a:pt x="0" y="2"/>
                  </a:cubicBezTo>
                  <a:cubicBezTo>
                    <a:pt x="0" y="3"/>
                    <a:pt x="0" y="4"/>
                    <a:pt x="2" y="5"/>
                  </a:cubicBezTo>
                  <a:cubicBezTo>
                    <a:pt x="3" y="5"/>
                    <a:pt x="5" y="5"/>
                    <a:pt x="5" y="3"/>
                  </a:cubicBezTo>
                  <a:cubicBezTo>
                    <a:pt x="5" y="2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EAD9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127"/>
            <p:cNvSpPr>
              <a:spLocks/>
            </p:cNvSpPr>
            <p:nvPr/>
          </p:nvSpPr>
          <p:spPr bwMode="auto">
            <a:xfrm>
              <a:off x="1" y="2132"/>
              <a:ext cx="174" cy="76"/>
            </a:xfrm>
            <a:custGeom>
              <a:avLst/>
              <a:gdLst>
                <a:gd name="T0" fmla="*/ 0 w 87"/>
                <a:gd name="T1" fmla="*/ 0 h 38"/>
                <a:gd name="T2" fmla="*/ 0 w 87"/>
                <a:gd name="T3" fmla="*/ 12 h 38"/>
                <a:gd name="T4" fmla="*/ 87 w 87"/>
                <a:gd name="T5" fmla="*/ 38 h 38"/>
                <a:gd name="T6" fmla="*/ 0 w 87"/>
                <a:gd name="T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38">
                  <a:moveTo>
                    <a:pt x="0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32" y="32"/>
                    <a:pt x="87" y="38"/>
                    <a:pt x="87" y="38"/>
                  </a:cubicBezTo>
                  <a:cubicBezTo>
                    <a:pt x="47" y="24"/>
                    <a:pt x="19" y="16"/>
                    <a:pt x="0" y="0"/>
                  </a:cubicBezTo>
                  <a:close/>
                </a:path>
              </a:pathLst>
            </a:custGeom>
            <a:solidFill>
              <a:srgbClr val="A3926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128"/>
            <p:cNvSpPr>
              <a:spLocks noEditPoints="1"/>
            </p:cNvSpPr>
            <p:nvPr/>
          </p:nvSpPr>
          <p:spPr bwMode="auto">
            <a:xfrm>
              <a:off x="1" y="400"/>
              <a:ext cx="876" cy="1814"/>
            </a:xfrm>
            <a:custGeom>
              <a:avLst/>
              <a:gdLst>
                <a:gd name="T0" fmla="*/ 30 w 438"/>
                <a:gd name="T1" fmla="*/ 547 h 907"/>
                <a:gd name="T2" fmla="*/ 61 w 438"/>
                <a:gd name="T3" fmla="*/ 501 h 907"/>
                <a:gd name="T4" fmla="*/ 105 w 438"/>
                <a:gd name="T5" fmla="*/ 538 h 907"/>
                <a:gd name="T6" fmla="*/ 132 w 438"/>
                <a:gd name="T7" fmla="*/ 532 h 907"/>
                <a:gd name="T8" fmla="*/ 174 w 438"/>
                <a:gd name="T9" fmla="*/ 494 h 907"/>
                <a:gd name="T10" fmla="*/ 207 w 438"/>
                <a:gd name="T11" fmla="*/ 544 h 907"/>
                <a:gd name="T12" fmla="*/ 256 w 438"/>
                <a:gd name="T13" fmla="*/ 503 h 907"/>
                <a:gd name="T14" fmla="*/ 280 w 438"/>
                <a:gd name="T15" fmla="*/ 554 h 907"/>
                <a:gd name="T16" fmla="*/ 303 w 438"/>
                <a:gd name="T17" fmla="*/ 496 h 907"/>
                <a:gd name="T18" fmla="*/ 346 w 438"/>
                <a:gd name="T19" fmla="*/ 548 h 907"/>
                <a:gd name="T20" fmla="*/ 391 w 438"/>
                <a:gd name="T21" fmla="*/ 492 h 907"/>
                <a:gd name="T22" fmla="*/ 421 w 438"/>
                <a:gd name="T23" fmla="*/ 506 h 907"/>
                <a:gd name="T24" fmla="*/ 422 w 438"/>
                <a:gd name="T25" fmla="*/ 623 h 907"/>
                <a:gd name="T26" fmla="*/ 410 w 438"/>
                <a:gd name="T27" fmla="*/ 661 h 907"/>
                <a:gd name="T28" fmla="*/ 360 w 438"/>
                <a:gd name="T29" fmla="*/ 674 h 907"/>
                <a:gd name="T30" fmla="*/ 396 w 438"/>
                <a:gd name="T31" fmla="*/ 732 h 907"/>
                <a:gd name="T32" fmla="*/ 325 w 438"/>
                <a:gd name="T33" fmla="*/ 907 h 907"/>
                <a:gd name="T34" fmla="*/ 409 w 438"/>
                <a:gd name="T35" fmla="*/ 728 h 907"/>
                <a:gd name="T36" fmla="*/ 369 w 438"/>
                <a:gd name="T37" fmla="*/ 675 h 907"/>
                <a:gd name="T38" fmla="*/ 434 w 438"/>
                <a:gd name="T39" fmla="*/ 647 h 907"/>
                <a:gd name="T40" fmla="*/ 430 w 438"/>
                <a:gd name="T41" fmla="*/ 526 h 907"/>
                <a:gd name="T42" fmla="*/ 382 w 438"/>
                <a:gd name="T43" fmla="*/ 483 h 907"/>
                <a:gd name="T44" fmla="*/ 354 w 438"/>
                <a:gd name="T45" fmla="*/ 539 h 907"/>
                <a:gd name="T46" fmla="*/ 349 w 438"/>
                <a:gd name="T47" fmla="*/ 488 h 907"/>
                <a:gd name="T48" fmla="*/ 292 w 438"/>
                <a:gd name="T49" fmla="*/ 518 h 907"/>
                <a:gd name="T50" fmla="*/ 272 w 438"/>
                <a:gd name="T51" fmla="*/ 542 h 907"/>
                <a:gd name="T52" fmla="*/ 204 w 438"/>
                <a:gd name="T53" fmla="*/ 491 h 907"/>
                <a:gd name="T54" fmla="*/ 182 w 438"/>
                <a:gd name="T55" fmla="*/ 536 h 907"/>
                <a:gd name="T56" fmla="*/ 177 w 438"/>
                <a:gd name="T57" fmla="*/ 486 h 907"/>
                <a:gd name="T58" fmla="*/ 114 w 438"/>
                <a:gd name="T59" fmla="*/ 2 h 907"/>
                <a:gd name="T60" fmla="*/ 47 w 438"/>
                <a:gd name="T61" fmla="*/ 406 h 907"/>
                <a:gd name="T62" fmla="*/ 35 w 438"/>
                <a:gd name="T63" fmla="*/ 503 h 907"/>
                <a:gd name="T64" fmla="*/ 0 w 438"/>
                <a:gd name="T65" fmla="*/ 506 h 907"/>
                <a:gd name="T66" fmla="*/ 55 w 438"/>
                <a:gd name="T67" fmla="*/ 410 h 907"/>
                <a:gd name="T68" fmla="*/ 112 w 438"/>
                <a:gd name="T69" fmla="*/ 19 h 907"/>
                <a:gd name="T70" fmla="*/ 72 w 438"/>
                <a:gd name="T71" fmla="*/ 95 h 907"/>
                <a:gd name="T72" fmla="*/ 170 w 438"/>
                <a:gd name="T73" fmla="*/ 487 h 907"/>
                <a:gd name="T74" fmla="*/ 123 w 438"/>
                <a:gd name="T75" fmla="*/ 540 h 907"/>
                <a:gd name="T76" fmla="*/ 110 w 438"/>
                <a:gd name="T77" fmla="*/ 494 h 907"/>
                <a:gd name="T78" fmla="*/ 58 w 438"/>
                <a:gd name="T79" fmla="*/ 493 h 907"/>
                <a:gd name="T80" fmla="*/ 56 w 438"/>
                <a:gd name="T81" fmla="*/ 541 h 907"/>
                <a:gd name="T82" fmla="*/ 55 w 438"/>
                <a:gd name="T83" fmla="*/ 410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38" h="907">
                  <a:moveTo>
                    <a:pt x="28" y="510"/>
                  </a:moveTo>
                  <a:cubicBezTo>
                    <a:pt x="32" y="520"/>
                    <a:pt x="29" y="541"/>
                    <a:pt x="30" y="547"/>
                  </a:cubicBezTo>
                  <a:cubicBezTo>
                    <a:pt x="32" y="554"/>
                    <a:pt x="60" y="552"/>
                    <a:pt x="62" y="547"/>
                  </a:cubicBezTo>
                  <a:cubicBezTo>
                    <a:pt x="63" y="540"/>
                    <a:pt x="60" y="509"/>
                    <a:pt x="61" y="501"/>
                  </a:cubicBezTo>
                  <a:cubicBezTo>
                    <a:pt x="62" y="492"/>
                    <a:pt x="103" y="493"/>
                    <a:pt x="103" y="500"/>
                  </a:cubicBezTo>
                  <a:cubicBezTo>
                    <a:pt x="103" y="506"/>
                    <a:pt x="104" y="529"/>
                    <a:pt x="105" y="538"/>
                  </a:cubicBezTo>
                  <a:cubicBezTo>
                    <a:pt x="106" y="549"/>
                    <a:pt x="111" y="547"/>
                    <a:pt x="120" y="548"/>
                  </a:cubicBezTo>
                  <a:cubicBezTo>
                    <a:pt x="127" y="548"/>
                    <a:pt x="132" y="543"/>
                    <a:pt x="132" y="532"/>
                  </a:cubicBezTo>
                  <a:cubicBezTo>
                    <a:pt x="132" y="521"/>
                    <a:pt x="130" y="500"/>
                    <a:pt x="134" y="495"/>
                  </a:cubicBezTo>
                  <a:cubicBezTo>
                    <a:pt x="137" y="490"/>
                    <a:pt x="170" y="493"/>
                    <a:pt x="174" y="494"/>
                  </a:cubicBezTo>
                  <a:cubicBezTo>
                    <a:pt x="181" y="498"/>
                    <a:pt x="172" y="541"/>
                    <a:pt x="176" y="544"/>
                  </a:cubicBezTo>
                  <a:cubicBezTo>
                    <a:pt x="180" y="547"/>
                    <a:pt x="204" y="548"/>
                    <a:pt x="207" y="544"/>
                  </a:cubicBezTo>
                  <a:cubicBezTo>
                    <a:pt x="209" y="541"/>
                    <a:pt x="204" y="506"/>
                    <a:pt x="210" y="500"/>
                  </a:cubicBezTo>
                  <a:cubicBezTo>
                    <a:pt x="214" y="496"/>
                    <a:pt x="252" y="496"/>
                    <a:pt x="256" y="503"/>
                  </a:cubicBezTo>
                  <a:cubicBezTo>
                    <a:pt x="261" y="511"/>
                    <a:pt x="261" y="547"/>
                    <a:pt x="263" y="551"/>
                  </a:cubicBezTo>
                  <a:cubicBezTo>
                    <a:pt x="264" y="554"/>
                    <a:pt x="276" y="554"/>
                    <a:pt x="280" y="554"/>
                  </a:cubicBezTo>
                  <a:cubicBezTo>
                    <a:pt x="283" y="554"/>
                    <a:pt x="299" y="556"/>
                    <a:pt x="301" y="549"/>
                  </a:cubicBezTo>
                  <a:cubicBezTo>
                    <a:pt x="302" y="543"/>
                    <a:pt x="300" y="503"/>
                    <a:pt x="303" y="496"/>
                  </a:cubicBezTo>
                  <a:cubicBezTo>
                    <a:pt x="305" y="492"/>
                    <a:pt x="335" y="492"/>
                    <a:pt x="341" y="495"/>
                  </a:cubicBezTo>
                  <a:cubicBezTo>
                    <a:pt x="347" y="498"/>
                    <a:pt x="344" y="543"/>
                    <a:pt x="346" y="548"/>
                  </a:cubicBezTo>
                  <a:cubicBezTo>
                    <a:pt x="348" y="552"/>
                    <a:pt x="386" y="552"/>
                    <a:pt x="389" y="545"/>
                  </a:cubicBezTo>
                  <a:cubicBezTo>
                    <a:pt x="391" y="540"/>
                    <a:pt x="389" y="497"/>
                    <a:pt x="391" y="492"/>
                  </a:cubicBezTo>
                  <a:cubicBezTo>
                    <a:pt x="392" y="488"/>
                    <a:pt x="410" y="489"/>
                    <a:pt x="417" y="490"/>
                  </a:cubicBezTo>
                  <a:cubicBezTo>
                    <a:pt x="422" y="491"/>
                    <a:pt x="421" y="501"/>
                    <a:pt x="421" y="506"/>
                  </a:cubicBezTo>
                  <a:cubicBezTo>
                    <a:pt x="422" y="511"/>
                    <a:pt x="422" y="535"/>
                    <a:pt x="422" y="544"/>
                  </a:cubicBezTo>
                  <a:cubicBezTo>
                    <a:pt x="422" y="553"/>
                    <a:pt x="422" y="621"/>
                    <a:pt x="422" y="623"/>
                  </a:cubicBezTo>
                  <a:cubicBezTo>
                    <a:pt x="423" y="626"/>
                    <a:pt x="425" y="646"/>
                    <a:pt x="425" y="652"/>
                  </a:cubicBezTo>
                  <a:cubicBezTo>
                    <a:pt x="425" y="659"/>
                    <a:pt x="421" y="658"/>
                    <a:pt x="410" y="661"/>
                  </a:cubicBezTo>
                  <a:cubicBezTo>
                    <a:pt x="399" y="665"/>
                    <a:pt x="345" y="664"/>
                    <a:pt x="354" y="671"/>
                  </a:cubicBezTo>
                  <a:cubicBezTo>
                    <a:pt x="356" y="672"/>
                    <a:pt x="358" y="673"/>
                    <a:pt x="360" y="674"/>
                  </a:cubicBezTo>
                  <a:cubicBezTo>
                    <a:pt x="359" y="684"/>
                    <a:pt x="356" y="706"/>
                    <a:pt x="357" y="713"/>
                  </a:cubicBezTo>
                  <a:cubicBezTo>
                    <a:pt x="359" y="721"/>
                    <a:pt x="394" y="723"/>
                    <a:pt x="396" y="732"/>
                  </a:cubicBezTo>
                  <a:cubicBezTo>
                    <a:pt x="398" y="745"/>
                    <a:pt x="410" y="861"/>
                    <a:pt x="405" y="870"/>
                  </a:cubicBezTo>
                  <a:cubicBezTo>
                    <a:pt x="400" y="880"/>
                    <a:pt x="348" y="899"/>
                    <a:pt x="325" y="907"/>
                  </a:cubicBezTo>
                  <a:cubicBezTo>
                    <a:pt x="351" y="907"/>
                    <a:pt x="402" y="889"/>
                    <a:pt x="417" y="882"/>
                  </a:cubicBezTo>
                  <a:cubicBezTo>
                    <a:pt x="429" y="875"/>
                    <a:pt x="412" y="739"/>
                    <a:pt x="409" y="728"/>
                  </a:cubicBezTo>
                  <a:cubicBezTo>
                    <a:pt x="404" y="714"/>
                    <a:pt x="368" y="706"/>
                    <a:pt x="368" y="706"/>
                  </a:cubicBezTo>
                  <a:cubicBezTo>
                    <a:pt x="368" y="706"/>
                    <a:pt x="368" y="706"/>
                    <a:pt x="369" y="675"/>
                  </a:cubicBezTo>
                  <a:cubicBezTo>
                    <a:pt x="390" y="676"/>
                    <a:pt x="424" y="671"/>
                    <a:pt x="427" y="667"/>
                  </a:cubicBezTo>
                  <a:cubicBezTo>
                    <a:pt x="432" y="661"/>
                    <a:pt x="438" y="652"/>
                    <a:pt x="434" y="647"/>
                  </a:cubicBezTo>
                  <a:cubicBezTo>
                    <a:pt x="435" y="641"/>
                    <a:pt x="430" y="622"/>
                    <a:pt x="430" y="598"/>
                  </a:cubicBezTo>
                  <a:cubicBezTo>
                    <a:pt x="429" y="575"/>
                    <a:pt x="431" y="538"/>
                    <a:pt x="430" y="526"/>
                  </a:cubicBezTo>
                  <a:cubicBezTo>
                    <a:pt x="429" y="514"/>
                    <a:pt x="432" y="489"/>
                    <a:pt x="428" y="484"/>
                  </a:cubicBezTo>
                  <a:cubicBezTo>
                    <a:pt x="424" y="480"/>
                    <a:pt x="390" y="478"/>
                    <a:pt x="382" y="483"/>
                  </a:cubicBezTo>
                  <a:cubicBezTo>
                    <a:pt x="375" y="489"/>
                    <a:pt x="384" y="531"/>
                    <a:pt x="379" y="538"/>
                  </a:cubicBezTo>
                  <a:cubicBezTo>
                    <a:pt x="375" y="541"/>
                    <a:pt x="357" y="541"/>
                    <a:pt x="354" y="539"/>
                  </a:cubicBezTo>
                  <a:cubicBezTo>
                    <a:pt x="352" y="537"/>
                    <a:pt x="354" y="525"/>
                    <a:pt x="354" y="521"/>
                  </a:cubicBezTo>
                  <a:cubicBezTo>
                    <a:pt x="354" y="516"/>
                    <a:pt x="356" y="490"/>
                    <a:pt x="349" y="488"/>
                  </a:cubicBezTo>
                  <a:cubicBezTo>
                    <a:pt x="339" y="485"/>
                    <a:pt x="306" y="484"/>
                    <a:pt x="297" y="490"/>
                  </a:cubicBezTo>
                  <a:cubicBezTo>
                    <a:pt x="288" y="495"/>
                    <a:pt x="292" y="511"/>
                    <a:pt x="292" y="518"/>
                  </a:cubicBezTo>
                  <a:cubicBezTo>
                    <a:pt x="292" y="524"/>
                    <a:pt x="292" y="542"/>
                    <a:pt x="288" y="544"/>
                  </a:cubicBezTo>
                  <a:cubicBezTo>
                    <a:pt x="284" y="545"/>
                    <a:pt x="276" y="544"/>
                    <a:pt x="272" y="542"/>
                  </a:cubicBezTo>
                  <a:cubicBezTo>
                    <a:pt x="272" y="523"/>
                    <a:pt x="270" y="497"/>
                    <a:pt x="264" y="493"/>
                  </a:cubicBezTo>
                  <a:cubicBezTo>
                    <a:pt x="254" y="485"/>
                    <a:pt x="211" y="486"/>
                    <a:pt x="204" y="491"/>
                  </a:cubicBezTo>
                  <a:cubicBezTo>
                    <a:pt x="194" y="497"/>
                    <a:pt x="203" y="536"/>
                    <a:pt x="198" y="537"/>
                  </a:cubicBezTo>
                  <a:cubicBezTo>
                    <a:pt x="194" y="538"/>
                    <a:pt x="184" y="537"/>
                    <a:pt x="182" y="536"/>
                  </a:cubicBezTo>
                  <a:cubicBezTo>
                    <a:pt x="182" y="522"/>
                    <a:pt x="185" y="503"/>
                    <a:pt x="185" y="493"/>
                  </a:cubicBezTo>
                  <a:cubicBezTo>
                    <a:pt x="184" y="487"/>
                    <a:pt x="177" y="486"/>
                    <a:pt x="177" y="486"/>
                  </a:cubicBezTo>
                  <a:cubicBezTo>
                    <a:pt x="177" y="486"/>
                    <a:pt x="176" y="173"/>
                    <a:pt x="176" y="98"/>
                  </a:cubicBezTo>
                  <a:cubicBezTo>
                    <a:pt x="176" y="98"/>
                    <a:pt x="118" y="0"/>
                    <a:pt x="114" y="2"/>
                  </a:cubicBezTo>
                  <a:cubicBezTo>
                    <a:pt x="111" y="3"/>
                    <a:pt x="64" y="69"/>
                    <a:pt x="53" y="88"/>
                  </a:cubicBezTo>
                  <a:cubicBezTo>
                    <a:pt x="47" y="406"/>
                    <a:pt x="47" y="406"/>
                    <a:pt x="47" y="406"/>
                  </a:cubicBezTo>
                  <a:cubicBezTo>
                    <a:pt x="43" y="543"/>
                    <a:pt x="43" y="543"/>
                    <a:pt x="43" y="543"/>
                  </a:cubicBezTo>
                  <a:cubicBezTo>
                    <a:pt x="32" y="545"/>
                    <a:pt x="43" y="510"/>
                    <a:pt x="35" y="503"/>
                  </a:cubicBezTo>
                  <a:cubicBezTo>
                    <a:pt x="31" y="499"/>
                    <a:pt x="16" y="498"/>
                    <a:pt x="0" y="497"/>
                  </a:cubicBezTo>
                  <a:cubicBezTo>
                    <a:pt x="0" y="506"/>
                    <a:pt x="0" y="506"/>
                    <a:pt x="0" y="506"/>
                  </a:cubicBezTo>
                  <a:cubicBezTo>
                    <a:pt x="14" y="506"/>
                    <a:pt x="27" y="507"/>
                    <a:pt x="28" y="510"/>
                  </a:cubicBezTo>
                  <a:close/>
                  <a:moveTo>
                    <a:pt x="55" y="410"/>
                  </a:moveTo>
                  <a:cubicBezTo>
                    <a:pt x="60" y="91"/>
                    <a:pt x="60" y="91"/>
                    <a:pt x="60" y="91"/>
                  </a:cubicBezTo>
                  <a:cubicBezTo>
                    <a:pt x="68" y="75"/>
                    <a:pt x="105" y="25"/>
                    <a:pt x="112" y="19"/>
                  </a:cubicBezTo>
                  <a:cubicBezTo>
                    <a:pt x="116" y="16"/>
                    <a:pt x="150" y="72"/>
                    <a:pt x="161" y="91"/>
                  </a:cubicBezTo>
                  <a:cubicBezTo>
                    <a:pt x="153" y="93"/>
                    <a:pt x="99" y="102"/>
                    <a:pt x="72" y="95"/>
                  </a:cubicBezTo>
                  <a:cubicBezTo>
                    <a:pt x="98" y="109"/>
                    <a:pt x="168" y="98"/>
                    <a:pt x="168" y="98"/>
                  </a:cubicBezTo>
                  <a:cubicBezTo>
                    <a:pt x="166" y="140"/>
                    <a:pt x="169" y="445"/>
                    <a:pt x="170" y="487"/>
                  </a:cubicBezTo>
                  <a:cubicBezTo>
                    <a:pt x="170" y="487"/>
                    <a:pt x="128" y="482"/>
                    <a:pt x="127" y="492"/>
                  </a:cubicBezTo>
                  <a:cubicBezTo>
                    <a:pt x="124" y="509"/>
                    <a:pt x="129" y="538"/>
                    <a:pt x="123" y="540"/>
                  </a:cubicBezTo>
                  <a:cubicBezTo>
                    <a:pt x="118" y="543"/>
                    <a:pt x="111" y="542"/>
                    <a:pt x="111" y="533"/>
                  </a:cubicBezTo>
                  <a:cubicBezTo>
                    <a:pt x="111" y="525"/>
                    <a:pt x="110" y="499"/>
                    <a:pt x="110" y="494"/>
                  </a:cubicBezTo>
                  <a:cubicBezTo>
                    <a:pt x="109" y="489"/>
                    <a:pt x="92" y="487"/>
                    <a:pt x="89" y="487"/>
                  </a:cubicBezTo>
                  <a:cubicBezTo>
                    <a:pt x="85" y="487"/>
                    <a:pt x="64" y="487"/>
                    <a:pt x="58" y="493"/>
                  </a:cubicBezTo>
                  <a:cubicBezTo>
                    <a:pt x="55" y="497"/>
                    <a:pt x="55" y="503"/>
                    <a:pt x="55" y="507"/>
                  </a:cubicBezTo>
                  <a:cubicBezTo>
                    <a:pt x="55" y="512"/>
                    <a:pt x="55" y="538"/>
                    <a:pt x="56" y="541"/>
                  </a:cubicBezTo>
                  <a:cubicBezTo>
                    <a:pt x="56" y="545"/>
                    <a:pt x="51" y="544"/>
                    <a:pt x="50" y="544"/>
                  </a:cubicBezTo>
                  <a:lnTo>
                    <a:pt x="55" y="410"/>
                  </a:ln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9" name="Freeform 129"/>
            <p:cNvSpPr>
              <a:spLocks/>
            </p:cNvSpPr>
            <p:nvPr/>
          </p:nvSpPr>
          <p:spPr bwMode="auto">
            <a:xfrm>
              <a:off x="339" y="1638"/>
              <a:ext cx="76" cy="92"/>
            </a:xfrm>
            <a:custGeom>
              <a:avLst/>
              <a:gdLst>
                <a:gd name="T0" fmla="*/ 15 w 38"/>
                <a:gd name="T1" fmla="*/ 1 h 46"/>
                <a:gd name="T2" fmla="*/ 2 w 38"/>
                <a:gd name="T3" fmla="*/ 45 h 46"/>
                <a:gd name="T4" fmla="*/ 28 w 38"/>
                <a:gd name="T5" fmla="*/ 45 h 46"/>
                <a:gd name="T6" fmla="*/ 15 w 38"/>
                <a:gd name="T7" fmla="*/ 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46">
                  <a:moveTo>
                    <a:pt x="15" y="1"/>
                  </a:moveTo>
                  <a:cubicBezTo>
                    <a:pt x="0" y="0"/>
                    <a:pt x="3" y="22"/>
                    <a:pt x="2" y="45"/>
                  </a:cubicBezTo>
                  <a:cubicBezTo>
                    <a:pt x="15" y="46"/>
                    <a:pt x="28" y="45"/>
                    <a:pt x="28" y="45"/>
                  </a:cubicBezTo>
                  <a:cubicBezTo>
                    <a:pt x="28" y="45"/>
                    <a:pt x="38" y="3"/>
                    <a:pt x="15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0" name="Freeform 130"/>
            <p:cNvSpPr>
              <a:spLocks/>
            </p:cNvSpPr>
            <p:nvPr/>
          </p:nvSpPr>
          <p:spPr bwMode="auto">
            <a:xfrm>
              <a:off x="179" y="1640"/>
              <a:ext cx="76" cy="92"/>
            </a:xfrm>
            <a:custGeom>
              <a:avLst/>
              <a:gdLst>
                <a:gd name="T0" fmla="*/ 16 w 38"/>
                <a:gd name="T1" fmla="*/ 1 h 46"/>
                <a:gd name="T2" fmla="*/ 2 w 38"/>
                <a:gd name="T3" fmla="*/ 45 h 46"/>
                <a:gd name="T4" fmla="*/ 28 w 38"/>
                <a:gd name="T5" fmla="*/ 44 h 46"/>
                <a:gd name="T6" fmla="*/ 16 w 38"/>
                <a:gd name="T7" fmla="*/ 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46">
                  <a:moveTo>
                    <a:pt x="16" y="1"/>
                  </a:moveTo>
                  <a:cubicBezTo>
                    <a:pt x="0" y="0"/>
                    <a:pt x="4" y="21"/>
                    <a:pt x="2" y="45"/>
                  </a:cubicBezTo>
                  <a:cubicBezTo>
                    <a:pt x="15" y="46"/>
                    <a:pt x="28" y="44"/>
                    <a:pt x="28" y="44"/>
                  </a:cubicBezTo>
                  <a:cubicBezTo>
                    <a:pt x="28" y="44"/>
                    <a:pt x="38" y="2"/>
                    <a:pt x="16" y="1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1" name="Freeform 131"/>
            <p:cNvSpPr>
              <a:spLocks/>
            </p:cNvSpPr>
            <p:nvPr/>
          </p:nvSpPr>
          <p:spPr bwMode="auto">
            <a:xfrm>
              <a:off x="2220" y="1166"/>
              <a:ext cx="12" cy="8"/>
            </a:xfrm>
            <a:custGeom>
              <a:avLst/>
              <a:gdLst>
                <a:gd name="T0" fmla="*/ 3 w 6"/>
                <a:gd name="T1" fmla="*/ 0 h 4"/>
                <a:gd name="T2" fmla="*/ 2 w 6"/>
                <a:gd name="T3" fmla="*/ 4 h 4"/>
                <a:gd name="T4" fmla="*/ 2 w 6"/>
                <a:gd name="T5" fmla="*/ 4 h 4"/>
                <a:gd name="T6" fmla="*/ 3 w 6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0"/>
                  </a:moveTo>
                  <a:cubicBezTo>
                    <a:pt x="0" y="0"/>
                    <a:pt x="1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6" y="4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2" name="Freeform 132"/>
            <p:cNvSpPr>
              <a:spLocks/>
            </p:cNvSpPr>
            <p:nvPr/>
          </p:nvSpPr>
          <p:spPr bwMode="auto">
            <a:xfrm>
              <a:off x="2222" y="1168"/>
              <a:ext cx="92" cy="80"/>
            </a:xfrm>
            <a:custGeom>
              <a:avLst/>
              <a:gdLst>
                <a:gd name="T0" fmla="*/ 21 w 46"/>
                <a:gd name="T1" fmla="*/ 9 h 40"/>
                <a:gd name="T2" fmla="*/ 2 w 46"/>
                <a:gd name="T3" fmla="*/ 3 h 40"/>
                <a:gd name="T4" fmla="*/ 0 w 46"/>
                <a:gd name="T5" fmla="*/ 40 h 40"/>
                <a:gd name="T6" fmla="*/ 3 w 46"/>
                <a:gd name="T7" fmla="*/ 40 h 40"/>
                <a:gd name="T8" fmla="*/ 3 w 46"/>
                <a:gd name="T9" fmla="*/ 22 h 40"/>
                <a:gd name="T10" fmla="*/ 11 w 46"/>
                <a:gd name="T11" fmla="*/ 22 h 40"/>
                <a:gd name="T12" fmla="*/ 37 w 46"/>
                <a:gd name="T13" fmla="*/ 25 h 40"/>
                <a:gd name="T14" fmla="*/ 46 w 46"/>
                <a:gd name="T15" fmla="*/ 7 h 40"/>
                <a:gd name="T16" fmla="*/ 21 w 46"/>
                <a:gd name="T17" fmla="*/ 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40">
                  <a:moveTo>
                    <a:pt x="21" y="9"/>
                  </a:moveTo>
                  <a:cubicBezTo>
                    <a:pt x="14" y="0"/>
                    <a:pt x="6" y="3"/>
                    <a:pt x="2" y="3"/>
                  </a:cubicBezTo>
                  <a:cubicBezTo>
                    <a:pt x="1" y="11"/>
                    <a:pt x="0" y="40"/>
                    <a:pt x="0" y="40"/>
                  </a:cubicBezTo>
                  <a:cubicBezTo>
                    <a:pt x="3" y="40"/>
                    <a:pt x="3" y="40"/>
                    <a:pt x="3" y="40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4" y="21"/>
                    <a:pt x="8" y="19"/>
                    <a:pt x="11" y="22"/>
                  </a:cubicBezTo>
                  <a:cubicBezTo>
                    <a:pt x="16" y="26"/>
                    <a:pt x="28" y="30"/>
                    <a:pt x="37" y="25"/>
                  </a:cubicBezTo>
                  <a:cubicBezTo>
                    <a:pt x="46" y="18"/>
                    <a:pt x="46" y="7"/>
                    <a:pt x="46" y="7"/>
                  </a:cubicBezTo>
                  <a:cubicBezTo>
                    <a:pt x="36" y="14"/>
                    <a:pt x="25" y="15"/>
                    <a:pt x="21" y="9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3" name="Freeform 133"/>
            <p:cNvSpPr>
              <a:spLocks/>
            </p:cNvSpPr>
            <p:nvPr/>
          </p:nvSpPr>
          <p:spPr bwMode="auto">
            <a:xfrm>
              <a:off x="2224" y="1174"/>
              <a:ext cx="2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1 w 1"/>
                <a:gd name="T4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4" name="Freeform 134"/>
            <p:cNvSpPr>
              <a:spLocks/>
            </p:cNvSpPr>
            <p:nvPr/>
          </p:nvSpPr>
          <p:spPr bwMode="auto">
            <a:xfrm>
              <a:off x="1850" y="1570"/>
              <a:ext cx="90" cy="96"/>
            </a:xfrm>
            <a:custGeom>
              <a:avLst/>
              <a:gdLst>
                <a:gd name="T0" fmla="*/ 23 w 45"/>
                <a:gd name="T1" fmla="*/ 0 h 48"/>
                <a:gd name="T2" fmla="*/ 6 w 45"/>
                <a:gd name="T3" fmla="*/ 48 h 48"/>
                <a:gd name="T4" fmla="*/ 34 w 45"/>
                <a:gd name="T5" fmla="*/ 48 h 48"/>
                <a:gd name="T6" fmla="*/ 23 w 45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48">
                  <a:moveTo>
                    <a:pt x="23" y="0"/>
                  </a:moveTo>
                  <a:cubicBezTo>
                    <a:pt x="0" y="0"/>
                    <a:pt x="6" y="48"/>
                    <a:pt x="6" y="48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4" y="48"/>
                    <a:pt x="45" y="0"/>
                    <a:pt x="23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5" name="Freeform 135"/>
            <p:cNvSpPr>
              <a:spLocks/>
            </p:cNvSpPr>
            <p:nvPr/>
          </p:nvSpPr>
          <p:spPr bwMode="auto">
            <a:xfrm>
              <a:off x="2780" y="1714"/>
              <a:ext cx="92" cy="96"/>
            </a:xfrm>
            <a:custGeom>
              <a:avLst/>
              <a:gdLst>
                <a:gd name="T0" fmla="*/ 23 w 46"/>
                <a:gd name="T1" fmla="*/ 0 h 48"/>
                <a:gd name="T2" fmla="*/ 7 w 46"/>
                <a:gd name="T3" fmla="*/ 47 h 48"/>
                <a:gd name="T4" fmla="*/ 35 w 46"/>
                <a:gd name="T5" fmla="*/ 48 h 48"/>
                <a:gd name="T6" fmla="*/ 23 w 46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6" h="48">
                  <a:moveTo>
                    <a:pt x="23" y="0"/>
                  </a:moveTo>
                  <a:cubicBezTo>
                    <a:pt x="0" y="0"/>
                    <a:pt x="7" y="47"/>
                    <a:pt x="7" y="47"/>
                  </a:cubicBezTo>
                  <a:cubicBezTo>
                    <a:pt x="35" y="48"/>
                    <a:pt x="35" y="48"/>
                    <a:pt x="35" y="48"/>
                  </a:cubicBezTo>
                  <a:cubicBezTo>
                    <a:pt x="35" y="48"/>
                    <a:pt x="46" y="0"/>
                    <a:pt x="23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6" name="Freeform 136"/>
            <p:cNvSpPr>
              <a:spLocks/>
            </p:cNvSpPr>
            <p:nvPr/>
          </p:nvSpPr>
          <p:spPr bwMode="auto">
            <a:xfrm>
              <a:off x="2790" y="1510"/>
              <a:ext cx="90" cy="96"/>
            </a:xfrm>
            <a:custGeom>
              <a:avLst/>
              <a:gdLst>
                <a:gd name="T0" fmla="*/ 22 w 45"/>
                <a:gd name="T1" fmla="*/ 0 h 48"/>
                <a:gd name="T2" fmla="*/ 6 w 45"/>
                <a:gd name="T3" fmla="*/ 48 h 48"/>
                <a:gd name="T4" fmla="*/ 34 w 45"/>
                <a:gd name="T5" fmla="*/ 48 h 48"/>
                <a:gd name="T6" fmla="*/ 22 w 45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48">
                  <a:moveTo>
                    <a:pt x="22" y="0"/>
                  </a:moveTo>
                  <a:cubicBezTo>
                    <a:pt x="0" y="0"/>
                    <a:pt x="6" y="48"/>
                    <a:pt x="6" y="48"/>
                  </a:cubicBezTo>
                  <a:cubicBezTo>
                    <a:pt x="34" y="48"/>
                    <a:pt x="34" y="48"/>
                    <a:pt x="34" y="48"/>
                  </a:cubicBezTo>
                  <a:cubicBezTo>
                    <a:pt x="34" y="48"/>
                    <a:pt x="45" y="0"/>
                    <a:pt x="22" y="0"/>
                  </a:cubicBez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7" name="Freeform 137"/>
            <p:cNvSpPr>
              <a:spLocks noEditPoints="1"/>
            </p:cNvSpPr>
            <p:nvPr/>
          </p:nvSpPr>
          <p:spPr bwMode="auto">
            <a:xfrm>
              <a:off x="1045" y="596"/>
              <a:ext cx="2005" cy="1476"/>
            </a:xfrm>
            <a:custGeom>
              <a:avLst/>
              <a:gdLst>
                <a:gd name="T0" fmla="*/ 966 w 1003"/>
                <a:gd name="T1" fmla="*/ 403 h 738"/>
                <a:gd name="T2" fmla="*/ 921 w 1003"/>
                <a:gd name="T3" fmla="*/ 373 h 738"/>
                <a:gd name="T4" fmla="*/ 910 w 1003"/>
                <a:gd name="T5" fmla="*/ 370 h 738"/>
                <a:gd name="T6" fmla="*/ 866 w 1003"/>
                <a:gd name="T7" fmla="*/ 405 h 738"/>
                <a:gd name="T8" fmla="*/ 844 w 1003"/>
                <a:gd name="T9" fmla="*/ 273 h 738"/>
                <a:gd name="T10" fmla="*/ 892 w 1003"/>
                <a:gd name="T11" fmla="*/ 167 h 738"/>
                <a:gd name="T12" fmla="*/ 712 w 1003"/>
                <a:gd name="T13" fmla="*/ 179 h 738"/>
                <a:gd name="T14" fmla="*/ 712 w 1003"/>
                <a:gd name="T15" fmla="*/ 179 h 738"/>
                <a:gd name="T16" fmla="*/ 734 w 1003"/>
                <a:gd name="T17" fmla="*/ 205 h 738"/>
                <a:gd name="T18" fmla="*/ 755 w 1003"/>
                <a:gd name="T19" fmla="*/ 266 h 738"/>
                <a:gd name="T20" fmla="*/ 744 w 1003"/>
                <a:gd name="T21" fmla="*/ 457 h 738"/>
                <a:gd name="T22" fmla="*/ 718 w 1003"/>
                <a:gd name="T23" fmla="*/ 617 h 738"/>
                <a:gd name="T24" fmla="*/ 475 w 1003"/>
                <a:gd name="T25" fmla="*/ 465 h 738"/>
                <a:gd name="T26" fmla="*/ 410 w 1003"/>
                <a:gd name="T27" fmla="*/ 177 h 738"/>
                <a:gd name="T28" fmla="*/ 433 w 1003"/>
                <a:gd name="T29" fmla="*/ 46 h 738"/>
                <a:gd name="T30" fmla="*/ 409 w 1003"/>
                <a:gd name="T31" fmla="*/ 48 h 738"/>
                <a:gd name="T32" fmla="*/ 334 w 1003"/>
                <a:gd name="T33" fmla="*/ 96 h 738"/>
                <a:gd name="T34" fmla="*/ 263 w 1003"/>
                <a:gd name="T35" fmla="*/ 93 h 738"/>
                <a:gd name="T36" fmla="*/ 175 w 1003"/>
                <a:gd name="T37" fmla="*/ 49 h 738"/>
                <a:gd name="T38" fmla="*/ 145 w 1003"/>
                <a:gd name="T39" fmla="*/ 43 h 738"/>
                <a:gd name="T40" fmla="*/ 71 w 1003"/>
                <a:gd name="T41" fmla="*/ 82 h 738"/>
                <a:gd name="T42" fmla="*/ 8 w 1003"/>
                <a:gd name="T43" fmla="*/ 178 h 738"/>
                <a:gd name="T44" fmla="*/ 34 w 1003"/>
                <a:gd name="T45" fmla="*/ 719 h 738"/>
                <a:gd name="T46" fmla="*/ 66 w 1003"/>
                <a:gd name="T47" fmla="*/ 361 h 738"/>
                <a:gd name="T48" fmla="*/ 19 w 1003"/>
                <a:gd name="T49" fmla="*/ 173 h 738"/>
                <a:gd name="T50" fmla="*/ 63 w 1003"/>
                <a:gd name="T51" fmla="*/ 89 h 738"/>
                <a:gd name="T52" fmla="*/ 142 w 1003"/>
                <a:gd name="T53" fmla="*/ 54 h 738"/>
                <a:gd name="T54" fmla="*/ 185 w 1003"/>
                <a:gd name="T55" fmla="*/ 54 h 738"/>
                <a:gd name="T56" fmla="*/ 271 w 1003"/>
                <a:gd name="T57" fmla="*/ 102 h 738"/>
                <a:gd name="T58" fmla="*/ 325 w 1003"/>
                <a:gd name="T59" fmla="*/ 103 h 738"/>
                <a:gd name="T60" fmla="*/ 403 w 1003"/>
                <a:gd name="T61" fmla="*/ 56 h 738"/>
                <a:gd name="T62" fmla="*/ 438 w 1003"/>
                <a:gd name="T63" fmla="*/ 54 h 738"/>
                <a:gd name="T64" fmla="*/ 251 w 1003"/>
                <a:gd name="T65" fmla="*/ 179 h 738"/>
                <a:gd name="T66" fmla="*/ 465 w 1003"/>
                <a:gd name="T67" fmla="*/ 582 h 738"/>
                <a:gd name="T68" fmla="*/ 729 w 1003"/>
                <a:gd name="T69" fmla="*/ 542 h 738"/>
                <a:gd name="T70" fmla="*/ 825 w 1003"/>
                <a:gd name="T71" fmla="*/ 552 h 738"/>
                <a:gd name="T72" fmla="*/ 822 w 1003"/>
                <a:gd name="T73" fmla="*/ 484 h 738"/>
                <a:gd name="T74" fmla="*/ 814 w 1003"/>
                <a:gd name="T75" fmla="*/ 384 h 738"/>
                <a:gd name="T76" fmla="*/ 836 w 1003"/>
                <a:gd name="T77" fmla="*/ 381 h 738"/>
                <a:gd name="T78" fmla="*/ 880 w 1003"/>
                <a:gd name="T79" fmla="*/ 409 h 738"/>
                <a:gd name="T80" fmla="*/ 907 w 1003"/>
                <a:gd name="T81" fmla="*/ 409 h 738"/>
                <a:gd name="T82" fmla="*/ 947 w 1003"/>
                <a:gd name="T83" fmla="*/ 377 h 738"/>
                <a:gd name="T84" fmla="*/ 971 w 1003"/>
                <a:gd name="T85" fmla="*/ 381 h 738"/>
                <a:gd name="T86" fmla="*/ 977 w 1003"/>
                <a:gd name="T87" fmla="*/ 470 h 738"/>
                <a:gd name="T88" fmla="*/ 879 w 1003"/>
                <a:gd name="T89" fmla="*/ 674 h 738"/>
                <a:gd name="T90" fmla="*/ 981 w 1003"/>
                <a:gd name="T91" fmla="*/ 476 h 738"/>
                <a:gd name="T92" fmla="*/ 886 w 1003"/>
                <a:gd name="T93" fmla="*/ 167 h 738"/>
                <a:gd name="T94" fmla="*/ 718 w 1003"/>
                <a:gd name="T95" fmla="*/ 178 h 738"/>
                <a:gd name="T96" fmla="*/ 791 w 1003"/>
                <a:gd name="T97" fmla="*/ 186 h 738"/>
                <a:gd name="T98" fmla="*/ 838 w 1003"/>
                <a:gd name="T99" fmla="*/ 374 h 738"/>
                <a:gd name="T100" fmla="*/ 824 w 1003"/>
                <a:gd name="T101" fmla="*/ 411 h 738"/>
                <a:gd name="T102" fmla="*/ 790 w 1003"/>
                <a:gd name="T103" fmla="*/ 463 h 738"/>
                <a:gd name="T104" fmla="*/ 818 w 1003"/>
                <a:gd name="T105" fmla="*/ 533 h 738"/>
                <a:gd name="T106" fmla="*/ 754 w 1003"/>
                <a:gd name="T107" fmla="*/ 381 h 738"/>
                <a:gd name="T108" fmla="*/ 761 w 1003"/>
                <a:gd name="T109" fmla="*/ 248 h 738"/>
                <a:gd name="T110" fmla="*/ 750 w 1003"/>
                <a:gd name="T111" fmla="*/ 214 h 738"/>
                <a:gd name="T112" fmla="*/ 726 w 1003"/>
                <a:gd name="T113" fmla="*/ 189 h 738"/>
                <a:gd name="T114" fmla="*/ 882 w 1003"/>
                <a:gd name="T115" fmla="*/ 175 h 738"/>
                <a:gd name="T116" fmla="*/ 838 w 1003"/>
                <a:gd name="T117" fmla="*/ 275 h 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03" h="738">
                  <a:moveTo>
                    <a:pt x="994" y="373"/>
                  </a:moveTo>
                  <a:cubicBezTo>
                    <a:pt x="986" y="371"/>
                    <a:pt x="971" y="370"/>
                    <a:pt x="966" y="379"/>
                  </a:cubicBezTo>
                  <a:cubicBezTo>
                    <a:pt x="964" y="383"/>
                    <a:pt x="966" y="403"/>
                    <a:pt x="966" y="403"/>
                  </a:cubicBezTo>
                  <a:cubicBezTo>
                    <a:pt x="966" y="403"/>
                    <a:pt x="964" y="408"/>
                    <a:pt x="960" y="405"/>
                  </a:cubicBezTo>
                  <a:cubicBezTo>
                    <a:pt x="957" y="403"/>
                    <a:pt x="958" y="378"/>
                    <a:pt x="952" y="373"/>
                  </a:cubicBezTo>
                  <a:cubicBezTo>
                    <a:pt x="947" y="367"/>
                    <a:pt x="923" y="368"/>
                    <a:pt x="921" y="373"/>
                  </a:cubicBezTo>
                  <a:cubicBezTo>
                    <a:pt x="919" y="379"/>
                    <a:pt x="921" y="402"/>
                    <a:pt x="917" y="403"/>
                  </a:cubicBezTo>
                  <a:cubicBezTo>
                    <a:pt x="913" y="404"/>
                    <a:pt x="912" y="403"/>
                    <a:pt x="912" y="403"/>
                  </a:cubicBezTo>
                  <a:cubicBezTo>
                    <a:pt x="912" y="403"/>
                    <a:pt x="914" y="372"/>
                    <a:pt x="910" y="370"/>
                  </a:cubicBezTo>
                  <a:cubicBezTo>
                    <a:pt x="905" y="369"/>
                    <a:pt x="876" y="367"/>
                    <a:pt x="874" y="373"/>
                  </a:cubicBezTo>
                  <a:cubicBezTo>
                    <a:pt x="871" y="379"/>
                    <a:pt x="877" y="401"/>
                    <a:pt x="874" y="405"/>
                  </a:cubicBezTo>
                  <a:cubicBezTo>
                    <a:pt x="871" y="409"/>
                    <a:pt x="866" y="405"/>
                    <a:pt x="866" y="405"/>
                  </a:cubicBezTo>
                  <a:cubicBezTo>
                    <a:pt x="866" y="405"/>
                    <a:pt x="866" y="377"/>
                    <a:pt x="860" y="373"/>
                  </a:cubicBezTo>
                  <a:cubicBezTo>
                    <a:pt x="857" y="371"/>
                    <a:pt x="848" y="373"/>
                    <a:pt x="843" y="373"/>
                  </a:cubicBezTo>
                  <a:cubicBezTo>
                    <a:pt x="844" y="273"/>
                    <a:pt x="844" y="273"/>
                    <a:pt x="844" y="273"/>
                  </a:cubicBezTo>
                  <a:cubicBezTo>
                    <a:pt x="843" y="235"/>
                    <a:pt x="843" y="235"/>
                    <a:pt x="843" y="235"/>
                  </a:cubicBezTo>
                  <a:cubicBezTo>
                    <a:pt x="846" y="232"/>
                    <a:pt x="854" y="221"/>
                    <a:pt x="889" y="171"/>
                  </a:cubicBezTo>
                  <a:cubicBezTo>
                    <a:pt x="889" y="171"/>
                    <a:pt x="892" y="167"/>
                    <a:pt x="892" y="167"/>
                  </a:cubicBezTo>
                  <a:cubicBezTo>
                    <a:pt x="878" y="141"/>
                    <a:pt x="805" y="0"/>
                    <a:pt x="797" y="0"/>
                  </a:cubicBezTo>
                  <a:cubicBezTo>
                    <a:pt x="789" y="0"/>
                    <a:pt x="714" y="174"/>
                    <a:pt x="712" y="179"/>
                  </a:cubicBezTo>
                  <a:cubicBezTo>
                    <a:pt x="712" y="179"/>
                    <a:pt x="712" y="179"/>
                    <a:pt x="712" y="179"/>
                  </a:cubicBezTo>
                  <a:cubicBezTo>
                    <a:pt x="712" y="179"/>
                    <a:pt x="712" y="179"/>
                    <a:pt x="712" y="179"/>
                  </a:cubicBezTo>
                  <a:cubicBezTo>
                    <a:pt x="712" y="179"/>
                    <a:pt x="712" y="179"/>
                    <a:pt x="712" y="179"/>
                  </a:cubicBezTo>
                  <a:cubicBezTo>
                    <a:pt x="712" y="179"/>
                    <a:pt x="712" y="179"/>
                    <a:pt x="712" y="179"/>
                  </a:cubicBezTo>
                  <a:cubicBezTo>
                    <a:pt x="713" y="181"/>
                    <a:pt x="715" y="184"/>
                    <a:pt x="717" y="186"/>
                  </a:cubicBezTo>
                  <a:cubicBezTo>
                    <a:pt x="717" y="186"/>
                    <a:pt x="717" y="186"/>
                    <a:pt x="723" y="192"/>
                  </a:cubicBezTo>
                  <a:cubicBezTo>
                    <a:pt x="723" y="192"/>
                    <a:pt x="723" y="192"/>
                    <a:pt x="734" y="205"/>
                  </a:cubicBezTo>
                  <a:cubicBezTo>
                    <a:pt x="758" y="229"/>
                    <a:pt x="758" y="229"/>
                    <a:pt x="758" y="229"/>
                  </a:cubicBezTo>
                  <a:cubicBezTo>
                    <a:pt x="758" y="229"/>
                    <a:pt x="757" y="241"/>
                    <a:pt x="756" y="247"/>
                  </a:cubicBezTo>
                  <a:cubicBezTo>
                    <a:pt x="756" y="254"/>
                    <a:pt x="755" y="260"/>
                    <a:pt x="755" y="266"/>
                  </a:cubicBezTo>
                  <a:cubicBezTo>
                    <a:pt x="755" y="266"/>
                    <a:pt x="755" y="266"/>
                    <a:pt x="752" y="304"/>
                  </a:cubicBezTo>
                  <a:cubicBezTo>
                    <a:pt x="751" y="330"/>
                    <a:pt x="749" y="356"/>
                    <a:pt x="748" y="381"/>
                  </a:cubicBezTo>
                  <a:cubicBezTo>
                    <a:pt x="744" y="457"/>
                    <a:pt x="744" y="457"/>
                    <a:pt x="744" y="457"/>
                  </a:cubicBezTo>
                  <a:cubicBezTo>
                    <a:pt x="743" y="482"/>
                    <a:pt x="739" y="507"/>
                    <a:pt x="738" y="532"/>
                  </a:cubicBezTo>
                  <a:cubicBezTo>
                    <a:pt x="733" y="533"/>
                    <a:pt x="727" y="530"/>
                    <a:pt x="722" y="536"/>
                  </a:cubicBezTo>
                  <a:cubicBezTo>
                    <a:pt x="717" y="543"/>
                    <a:pt x="725" y="608"/>
                    <a:pt x="718" y="617"/>
                  </a:cubicBezTo>
                  <a:cubicBezTo>
                    <a:pt x="712" y="626"/>
                    <a:pt x="586" y="619"/>
                    <a:pt x="571" y="618"/>
                  </a:cubicBezTo>
                  <a:cubicBezTo>
                    <a:pt x="555" y="617"/>
                    <a:pt x="483" y="579"/>
                    <a:pt x="478" y="574"/>
                  </a:cubicBezTo>
                  <a:cubicBezTo>
                    <a:pt x="472" y="569"/>
                    <a:pt x="475" y="454"/>
                    <a:pt x="475" y="465"/>
                  </a:cubicBezTo>
                  <a:cubicBezTo>
                    <a:pt x="474" y="475"/>
                    <a:pt x="475" y="363"/>
                    <a:pt x="474" y="355"/>
                  </a:cubicBezTo>
                  <a:cubicBezTo>
                    <a:pt x="473" y="347"/>
                    <a:pt x="425" y="225"/>
                    <a:pt x="429" y="234"/>
                  </a:cubicBezTo>
                  <a:cubicBezTo>
                    <a:pt x="432" y="241"/>
                    <a:pt x="419" y="199"/>
                    <a:pt x="410" y="177"/>
                  </a:cubicBezTo>
                  <a:cubicBezTo>
                    <a:pt x="422" y="176"/>
                    <a:pt x="468" y="167"/>
                    <a:pt x="481" y="162"/>
                  </a:cubicBezTo>
                  <a:cubicBezTo>
                    <a:pt x="495" y="158"/>
                    <a:pt x="488" y="49"/>
                    <a:pt x="480" y="45"/>
                  </a:cubicBezTo>
                  <a:cubicBezTo>
                    <a:pt x="471" y="41"/>
                    <a:pt x="442" y="42"/>
                    <a:pt x="433" y="46"/>
                  </a:cubicBezTo>
                  <a:cubicBezTo>
                    <a:pt x="427" y="49"/>
                    <a:pt x="429" y="75"/>
                    <a:pt x="432" y="91"/>
                  </a:cubicBezTo>
                  <a:cubicBezTo>
                    <a:pt x="430" y="91"/>
                    <a:pt x="426" y="92"/>
                    <a:pt x="414" y="92"/>
                  </a:cubicBezTo>
                  <a:cubicBezTo>
                    <a:pt x="414" y="92"/>
                    <a:pt x="413" y="52"/>
                    <a:pt x="409" y="48"/>
                  </a:cubicBezTo>
                  <a:cubicBezTo>
                    <a:pt x="407" y="41"/>
                    <a:pt x="365" y="42"/>
                    <a:pt x="363" y="46"/>
                  </a:cubicBezTo>
                  <a:cubicBezTo>
                    <a:pt x="362" y="50"/>
                    <a:pt x="361" y="95"/>
                    <a:pt x="357" y="98"/>
                  </a:cubicBezTo>
                  <a:cubicBezTo>
                    <a:pt x="352" y="101"/>
                    <a:pt x="335" y="102"/>
                    <a:pt x="334" y="96"/>
                  </a:cubicBezTo>
                  <a:cubicBezTo>
                    <a:pt x="332" y="91"/>
                    <a:pt x="334" y="47"/>
                    <a:pt x="326" y="45"/>
                  </a:cubicBezTo>
                  <a:cubicBezTo>
                    <a:pt x="318" y="42"/>
                    <a:pt x="271" y="38"/>
                    <a:pt x="265" y="46"/>
                  </a:cubicBezTo>
                  <a:cubicBezTo>
                    <a:pt x="261" y="50"/>
                    <a:pt x="263" y="93"/>
                    <a:pt x="263" y="93"/>
                  </a:cubicBezTo>
                  <a:cubicBezTo>
                    <a:pt x="263" y="93"/>
                    <a:pt x="247" y="94"/>
                    <a:pt x="243" y="90"/>
                  </a:cubicBezTo>
                  <a:cubicBezTo>
                    <a:pt x="239" y="86"/>
                    <a:pt x="243" y="58"/>
                    <a:pt x="239" y="51"/>
                  </a:cubicBezTo>
                  <a:cubicBezTo>
                    <a:pt x="235" y="44"/>
                    <a:pt x="176" y="42"/>
                    <a:pt x="175" y="49"/>
                  </a:cubicBezTo>
                  <a:cubicBezTo>
                    <a:pt x="174" y="56"/>
                    <a:pt x="178" y="87"/>
                    <a:pt x="174" y="88"/>
                  </a:cubicBezTo>
                  <a:cubicBezTo>
                    <a:pt x="170" y="89"/>
                    <a:pt x="149" y="86"/>
                    <a:pt x="149" y="86"/>
                  </a:cubicBezTo>
                  <a:cubicBezTo>
                    <a:pt x="149" y="86"/>
                    <a:pt x="153" y="47"/>
                    <a:pt x="145" y="43"/>
                  </a:cubicBezTo>
                  <a:cubicBezTo>
                    <a:pt x="137" y="39"/>
                    <a:pt x="92" y="45"/>
                    <a:pt x="91" y="49"/>
                  </a:cubicBezTo>
                  <a:cubicBezTo>
                    <a:pt x="89" y="53"/>
                    <a:pt x="89" y="80"/>
                    <a:pt x="88" y="81"/>
                  </a:cubicBezTo>
                  <a:cubicBezTo>
                    <a:pt x="84" y="86"/>
                    <a:pt x="74" y="83"/>
                    <a:pt x="71" y="82"/>
                  </a:cubicBezTo>
                  <a:cubicBezTo>
                    <a:pt x="71" y="71"/>
                    <a:pt x="69" y="52"/>
                    <a:pt x="65" y="44"/>
                  </a:cubicBezTo>
                  <a:cubicBezTo>
                    <a:pt x="60" y="35"/>
                    <a:pt x="11" y="38"/>
                    <a:pt x="7" y="44"/>
                  </a:cubicBezTo>
                  <a:cubicBezTo>
                    <a:pt x="0" y="57"/>
                    <a:pt x="3" y="165"/>
                    <a:pt x="8" y="178"/>
                  </a:cubicBezTo>
                  <a:cubicBezTo>
                    <a:pt x="14" y="190"/>
                    <a:pt x="60" y="189"/>
                    <a:pt x="87" y="190"/>
                  </a:cubicBezTo>
                  <a:cubicBezTo>
                    <a:pt x="84" y="205"/>
                    <a:pt x="49" y="361"/>
                    <a:pt x="49" y="361"/>
                  </a:cubicBezTo>
                  <a:cubicBezTo>
                    <a:pt x="49" y="361"/>
                    <a:pt x="18" y="693"/>
                    <a:pt x="34" y="719"/>
                  </a:cubicBezTo>
                  <a:cubicBezTo>
                    <a:pt x="45" y="738"/>
                    <a:pt x="127" y="702"/>
                    <a:pt x="127" y="702"/>
                  </a:cubicBezTo>
                  <a:cubicBezTo>
                    <a:pt x="127" y="702"/>
                    <a:pt x="52" y="722"/>
                    <a:pt x="43" y="707"/>
                  </a:cubicBezTo>
                  <a:cubicBezTo>
                    <a:pt x="37" y="695"/>
                    <a:pt x="66" y="361"/>
                    <a:pt x="66" y="361"/>
                  </a:cubicBezTo>
                  <a:cubicBezTo>
                    <a:pt x="66" y="361"/>
                    <a:pt x="97" y="201"/>
                    <a:pt x="103" y="187"/>
                  </a:cubicBezTo>
                  <a:cubicBezTo>
                    <a:pt x="109" y="187"/>
                    <a:pt x="147" y="189"/>
                    <a:pt x="182" y="185"/>
                  </a:cubicBezTo>
                  <a:cubicBezTo>
                    <a:pt x="135" y="182"/>
                    <a:pt x="31" y="185"/>
                    <a:pt x="19" y="173"/>
                  </a:cubicBezTo>
                  <a:cubicBezTo>
                    <a:pt x="15" y="169"/>
                    <a:pt x="11" y="59"/>
                    <a:pt x="16" y="50"/>
                  </a:cubicBezTo>
                  <a:cubicBezTo>
                    <a:pt x="20" y="44"/>
                    <a:pt x="55" y="44"/>
                    <a:pt x="59" y="51"/>
                  </a:cubicBezTo>
                  <a:cubicBezTo>
                    <a:pt x="63" y="58"/>
                    <a:pt x="60" y="87"/>
                    <a:pt x="63" y="89"/>
                  </a:cubicBezTo>
                  <a:cubicBezTo>
                    <a:pt x="66" y="92"/>
                    <a:pt x="95" y="94"/>
                    <a:pt x="98" y="90"/>
                  </a:cubicBezTo>
                  <a:cubicBezTo>
                    <a:pt x="102" y="83"/>
                    <a:pt x="94" y="59"/>
                    <a:pt x="99" y="56"/>
                  </a:cubicBezTo>
                  <a:cubicBezTo>
                    <a:pt x="104" y="51"/>
                    <a:pt x="140" y="47"/>
                    <a:pt x="142" y="54"/>
                  </a:cubicBezTo>
                  <a:cubicBezTo>
                    <a:pt x="145" y="61"/>
                    <a:pt x="141" y="89"/>
                    <a:pt x="145" y="93"/>
                  </a:cubicBezTo>
                  <a:cubicBezTo>
                    <a:pt x="149" y="97"/>
                    <a:pt x="177" y="98"/>
                    <a:pt x="182" y="97"/>
                  </a:cubicBezTo>
                  <a:cubicBezTo>
                    <a:pt x="188" y="96"/>
                    <a:pt x="179" y="59"/>
                    <a:pt x="185" y="54"/>
                  </a:cubicBezTo>
                  <a:cubicBezTo>
                    <a:pt x="190" y="49"/>
                    <a:pt x="230" y="51"/>
                    <a:pt x="233" y="58"/>
                  </a:cubicBezTo>
                  <a:cubicBezTo>
                    <a:pt x="236" y="65"/>
                    <a:pt x="234" y="99"/>
                    <a:pt x="234" y="99"/>
                  </a:cubicBezTo>
                  <a:cubicBezTo>
                    <a:pt x="234" y="99"/>
                    <a:pt x="268" y="107"/>
                    <a:pt x="271" y="102"/>
                  </a:cubicBezTo>
                  <a:cubicBezTo>
                    <a:pt x="273" y="96"/>
                    <a:pt x="267" y="64"/>
                    <a:pt x="272" y="55"/>
                  </a:cubicBezTo>
                  <a:cubicBezTo>
                    <a:pt x="275" y="49"/>
                    <a:pt x="315" y="51"/>
                    <a:pt x="318" y="54"/>
                  </a:cubicBezTo>
                  <a:cubicBezTo>
                    <a:pt x="324" y="62"/>
                    <a:pt x="320" y="96"/>
                    <a:pt x="325" y="103"/>
                  </a:cubicBezTo>
                  <a:cubicBezTo>
                    <a:pt x="330" y="110"/>
                    <a:pt x="360" y="110"/>
                    <a:pt x="365" y="103"/>
                  </a:cubicBezTo>
                  <a:cubicBezTo>
                    <a:pt x="369" y="96"/>
                    <a:pt x="370" y="51"/>
                    <a:pt x="374" y="51"/>
                  </a:cubicBezTo>
                  <a:cubicBezTo>
                    <a:pt x="378" y="51"/>
                    <a:pt x="403" y="46"/>
                    <a:pt x="403" y="56"/>
                  </a:cubicBezTo>
                  <a:cubicBezTo>
                    <a:pt x="403" y="65"/>
                    <a:pt x="405" y="99"/>
                    <a:pt x="409" y="100"/>
                  </a:cubicBezTo>
                  <a:cubicBezTo>
                    <a:pt x="413" y="101"/>
                    <a:pt x="437" y="103"/>
                    <a:pt x="438" y="97"/>
                  </a:cubicBezTo>
                  <a:cubicBezTo>
                    <a:pt x="440" y="86"/>
                    <a:pt x="433" y="63"/>
                    <a:pt x="438" y="54"/>
                  </a:cubicBezTo>
                  <a:cubicBezTo>
                    <a:pt x="440" y="51"/>
                    <a:pt x="463" y="48"/>
                    <a:pt x="472" y="53"/>
                  </a:cubicBezTo>
                  <a:cubicBezTo>
                    <a:pt x="477" y="56"/>
                    <a:pt x="482" y="147"/>
                    <a:pt x="472" y="151"/>
                  </a:cubicBezTo>
                  <a:cubicBezTo>
                    <a:pt x="441" y="162"/>
                    <a:pt x="251" y="179"/>
                    <a:pt x="251" y="179"/>
                  </a:cubicBezTo>
                  <a:cubicBezTo>
                    <a:pt x="294" y="186"/>
                    <a:pt x="369" y="182"/>
                    <a:pt x="396" y="178"/>
                  </a:cubicBezTo>
                  <a:cubicBezTo>
                    <a:pt x="403" y="191"/>
                    <a:pt x="462" y="347"/>
                    <a:pt x="464" y="357"/>
                  </a:cubicBezTo>
                  <a:cubicBezTo>
                    <a:pt x="465" y="366"/>
                    <a:pt x="461" y="576"/>
                    <a:pt x="465" y="582"/>
                  </a:cubicBezTo>
                  <a:cubicBezTo>
                    <a:pt x="470" y="588"/>
                    <a:pt x="546" y="626"/>
                    <a:pt x="564" y="629"/>
                  </a:cubicBezTo>
                  <a:cubicBezTo>
                    <a:pt x="587" y="631"/>
                    <a:pt x="707" y="637"/>
                    <a:pt x="725" y="622"/>
                  </a:cubicBezTo>
                  <a:cubicBezTo>
                    <a:pt x="736" y="613"/>
                    <a:pt x="724" y="550"/>
                    <a:pt x="729" y="542"/>
                  </a:cubicBezTo>
                  <a:cubicBezTo>
                    <a:pt x="733" y="536"/>
                    <a:pt x="802" y="541"/>
                    <a:pt x="817" y="541"/>
                  </a:cubicBezTo>
                  <a:cubicBezTo>
                    <a:pt x="815" y="557"/>
                    <a:pt x="815" y="557"/>
                    <a:pt x="815" y="557"/>
                  </a:cubicBezTo>
                  <a:cubicBezTo>
                    <a:pt x="825" y="552"/>
                    <a:pt x="825" y="552"/>
                    <a:pt x="825" y="552"/>
                  </a:cubicBezTo>
                  <a:cubicBezTo>
                    <a:pt x="826" y="492"/>
                    <a:pt x="826" y="492"/>
                    <a:pt x="826" y="492"/>
                  </a:cubicBezTo>
                  <a:cubicBezTo>
                    <a:pt x="826" y="492"/>
                    <a:pt x="838" y="494"/>
                    <a:pt x="856" y="490"/>
                  </a:cubicBezTo>
                  <a:cubicBezTo>
                    <a:pt x="856" y="490"/>
                    <a:pt x="832" y="487"/>
                    <a:pt x="822" y="484"/>
                  </a:cubicBezTo>
                  <a:cubicBezTo>
                    <a:pt x="804" y="480"/>
                    <a:pt x="797" y="471"/>
                    <a:pt x="796" y="454"/>
                  </a:cubicBezTo>
                  <a:cubicBezTo>
                    <a:pt x="794" y="436"/>
                    <a:pt x="796" y="385"/>
                    <a:pt x="796" y="385"/>
                  </a:cubicBezTo>
                  <a:cubicBezTo>
                    <a:pt x="796" y="385"/>
                    <a:pt x="812" y="381"/>
                    <a:pt x="814" y="384"/>
                  </a:cubicBezTo>
                  <a:cubicBezTo>
                    <a:pt x="816" y="386"/>
                    <a:pt x="818" y="409"/>
                    <a:pt x="819" y="414"/>
                  </a:cubicBezTo>
                  <a:cubicBezTo>
                    <a:pt x="820" y="419"/>
                    <a:pt x="835" y="420"/>
                    <a:pt x="835" y="413"/>
                  </a:cubicBezTo>
                  <a:cubicBezTo>
                    <a:pt x="835" y="413"/>
                    <a:pt x="832" y="385"/>
                    <a:pt x="836" y="381"/>
                  </a:cubicBezTo>
                  <a:cubicBezTo>
                    <a:pt x="840" y="376"/>
                    <a:pt x="856" y="377"/>
                    <a:pt x="857" y="380"/>
                  </a:cubicBezTo>
                  <a:cubicBezTo>
                    <a:pt x="858" y="384"/>
                    <a:pt x="859" y="407"/>
                    <a:pt x="862" y="411"/>
                  </a:cubicBezTo>
                  <a:cubicBezTo>
                    <a:pt x="864" y="414"/>
                    <a:pt x="879" y="414"/>
                    <a:pt x="880" y="409"/>
                  </a:cubicBezTo>
                  <a:cubicBezTo>
                    <a:pt x="881" y="402"/>
                    <a:pt x="878" y="382"/>
                    <a:pt x="878" y="378"/>
                  </a:cubicBezTo>
                  <a:cubicBezTo>
                    <a:pt x="878" y="374"/>
                    <a:pt x="902" y="371"/>
                    <a:pt x="906" y="378"/>
                  </a:cubicBezTo>
                  <a:cubicBezTo>
                    <a:pt x="908" y="385"/>
                    <a:pt x="903" y="406"/>
                    <a:pt x="907" y="409"/>
                  </a:cubicBezTo>
                  <a:cubicBezTo>
                    <a:pt x="911" y="412"/>
                    <a:pt x="918" y="412"/>
                    <a:pt x="922" y="409"/>
                  </a:cubicBezTo>
                  <a:cubicBezTo>
                    <a:pt x="926" y="406"/>
                    <a:pt x="924" y="380"/>
                    <a:pt x="926" y="377"/>
                  </a:cubicBezTo>
                  <a:cubicBezTo>
                    <a:pt x="927" y="374"/>
                    <a:pt x="943" y="373"/>
                    <a:pt x="947" y="377"/>
                  </a:cubicBezTo>
                  <a:cubicBezTo>
                    <a:pt x="951" y="381"/>
                    <a:pt x="949" y="408"/>
                    <a:pt x="955" y="413"/>
                  </a:cubicBezTo>
                  <a:cubicBezTo>
                    <a:pt x="958" y="415"/>
                    <a:pt x="966" y="414"/>
                    <a:pt x="969" y="412"/>
                  </a:cubicBezTo>
                  <a:cubicBezTo>
                    <a:pt x="975" y="408"/>
                    <a:pt x="969" y="383"/>
                    <a:pt x="971" y="381"/>
                  </a:cubicBezTo>
                  <a:cubicBezTo>
                    <a:pt x="975" y="379"/>
                    <a:pt x="989" y="376"/>
                    <a:pt x="991" y="382"/>
                  </a:cubicBezTo>
                  <a:cubicBezTo>
                    <a:pt x="993" y="389"/>
                    <a:pt x="996" y="422"/>
                    <a:pt x="994" y="440"/>
                  </a:cubicBezTo>
                  <a:cubicBezTo>
                    <a:pt x="992" y="462"/>
                    <a:pt x="985" y="464"/>
                    <a:pt x="977" y="470"/>
                  </a:cubicBezTo>
                  <a:cubicBezTo>
                    <a:pt x="967" y="476"/>
                    <a:pt x="954" y="480"/>
                    <a:pt x="952" y="482"/>
                  </a:cubicBezTo>
                  <a:cubicBezTo>
                    <a:pt x="948" y="485"/>
                    <a:pt x="967" y="631"/>
                    <a:pt x="953" y="641"/>
                  </a:cubicBezTo>
                  <a:cubicBezTo>
                    <a:pt x="938" y="653"/>
                    <a:pt x="879" y="674"/>
                    <a:pt x="879" y="674"/>
                  </a:cubicBezTo>
                  <a:cubicBezTo>
                    <a:pt x="879" y="674"/>
                    <a:pt x="944" y="661"/>
                    <a:pt x="963" y="648"/>
                  </a:cubicBezTo>
                  <a:cubicBezTo>
                    <a:pt x="980" y="636"/>
                    <a:pt x="960" y="485"/>
                    <a:pt x="960" y="485"/>
                  </a:cubicBezTo>
                  <a:cubicBezTo>
                    <a:pt x="960" y="485"/>
                    <a:pt x="970" y="482"/>
                    <a:pt x="981" y="476"/>
                  </a:cubicBezTo>
                  <a:cubicBezTo>
                    <a:pt x="992" y="470"/>
                    <a:pt x="1000" y="458"/>
                    <a:pt x="1002" y="438"/>
                  </a:cubicBezTo>
                  <a:cubicBezTo>
                    <a:pt x="1003" y="418"/>
                    <a:pt x="1001" y="376"/>
                    <a:pt x="994" y="373"/>
                  </a:cubicBezTo>
                  <a:close/>
                  <a:moveTo>
                    <a:pt x="886" y="167"/>
                  </a:moveTo>
                  <a:cubicBezTo>
                    <a:pt x="886" y="167"/>
                    <a:pt x="886" y="167"/>
                    <a:pt x="886" y="167"/>
                  </a:cubicBezTo>
                  <a:cubicBezTo>
                    <a:pt x="886" y="167"/>
                    <a:pt x="886" y="167"/>
                    <a:pt x="886" y="167"/>
                  </a:cubicBezTo>
                  <a:close/>
                  <a:moveTo>
                    <a:pt x="718" y="178"/>
                  </a:moveTo>
                  <a:cubicBezTo>
                    <a:pt x="726" y="160"/>
                    <a:pt x="790" y="13"/>
                    <a:pt x="798" y="9"/>
                  </a:cubicBezTo>
                  <a:cubicBezTo>
                    <a:pt x="802" y="14"/>
                    <a:pt x="885" y="166"/>
                    <a:pt x="886" y="167"/>
                  </a:cubicBezTo>
                  <a:cubicBezTo>
                    <a:pt x="886" y="167"/>
                    <a:pt x="840" y="186"/>
                    <a:pt x="791" y="186"/>
                  </a:cubicBezTo>
                  <a:cubicBezTo>
                    <a:pt x="753" y="186"/>
                    <a:pt x="728" y="181"/>
                    <a:pt x="718" y="178"/>
                  </a:cubicBezTo>
                  <a:close/>
                  <a:moveTo>
                    <a:pt x="838" y="275"/>
                  </a:moveTo>
                  <a:cubicBezTo>
                    <a:pt x="838" y="374"/>
                    <a:pt x="838" y="374"/>
                    <a:pt x="838" y="374"/>
                  </a:cubicBezTo>
                  <a:cubicBezTo>
                    <a:pt x="834" y="375"/>
                    <a:pt x="830" y="376"/>
                    <a:pt x="830" y="378"/>
                  </a:cubicBezTo>
                  <a:cubicBezTo>
                    <a:pt x="828" y="386"/>
                    <a:pt x="830" y="410"/>
                    <a:pt x="830" y="410"/>
                  </a:cubicBezTo>
                  <a:cubicBezTo>
                    <a:pt x="830" y="410"/>
                    <a:pt x="825" y="413"/>
                    <a:pt x="824" y="411"/>
                  </a:cubicBezTo>
                  <a:cubicBezTo>
                    <a:pt x="820" y="400"/>
                    <a:pt x="823" y="380"/>
                    <a:pt x="818" y="378"/>
                  </a:cubicBezTo>
                  <a:cubicBezTo>
                    <a:pt x="812" y="376"/>
                    <a:pt x="790" y="377"/>
                    <a:pt x="790" y="380"/>
                  </a:cubicBezTo>
                  <a:cubicBezTo>
                    <a:pt x="790" y="383"/>
                    <a:pt x="789" y="455"/>
                    <a:pt x="790" y="463"/>
                  </a:cubicBezTo>
                  <a:cubicBezTo>
                    <a:pt x="792" y="478"/>
                    <a:pt x="800" y="487"/>
                    <a:pt x="819" y="491"/>
                  </a:cubicBezTo>
                  <a:cubicBezTo>
                    <a:pt x="819" y="529"/>
                    <a:pt x="819" y="529"/>
                    <a:pt x="819" y="529"/>
                  </a:cubicBezTo>
                  <a:cubicBezTo>
                    <a:pt x="818" y="533"/>
                    <a:pt x="818" y="533"/>
                    <a:pt x="818" y="533"/>
                  </a:cubicBezTo>
                  <a:cubicBezTo>
                    <a:pt x="808" y="533"/>
                    <a:pt x="769" y="532"/>
                    <a:pt x="745" y="533"/>
                  </a:cubicBezTo>
                  <a:cubicBezTo>
                    <a:pt x="747" y="508"/>
                    <a:pt x="748" y="483"/>
                    <a:pt x="749" y="458"/>
                  </a:cubicBezTo>
                  <a:cubicBezTo>
                    <a:pt x="749" y="458"/>
                    <a:pt x="749" y="457"/>
                    <a:pt x="754" y="381"/>
                  </a:cubicBezTo>
                  <a:cubicBezTo>
                    <a:pt x="755" y="356"/>
                    <a:pt x="757" y="330"/>
                    <a:pt x="758" y="305"/>
                  </a:cubicBezTo>
                  <a:cubicBezTo>
                    <a:pt x="758" y="305"/>
                    <a:pt x="758" y="305"/>
                    <a:pt x="760" y="267"/>
                  </a:cubicBezTo>
                  <a:cubicBezTo>
                    <a:pt x="760" y="260"/>
                    <a:pt x="761" y="254"/>
                    <a:pt x="761" y="248"/>
                  </a:cubicBezTo>
                  <a:cubicBezTo>
                    <a:pt x="761" y="241"/>
                    <a:pt x="762" y="235"/>
                    <a:pt x="762" y="228"/>
                  </a:cubicBezTo>
                  <a:cubicBezTo>
                    <a:pt x="762" y="228"/>
                    <a:pt x="758" y="223"/>
                    <a:pt x="756" y="220"/>
                  </a:cubicBezTo>
                  <a:cubicBezTo>
                    <a:pt x="754" y="218"/>
                    <a:pt x="752" y="216"/>
                    <a:pt x="750" y="214"/>
                  </a:cubicBezTo>
                  <a:cubicBezTo>
                    <a:pt x="748" y="212"/>
                    <a:pt x="746" y="210"/>
                    <a:pt x="744" y="208"/>
                  </a:cubicBezTo>
                  <a:cubicBezTo>
                    <a:pt x="744" y="208"/>
                    <a:pt x="744" y="208"/>
                    <a:pt x="738" y="202"/>
                  </a:cubicBezTo>
                  <a:cubicBezTo>
                    <a:pt x="738" y="202"/>
                    <a:pt x="738" y="202"/>
                    <a:pt x="726" y="189"/>
                  </a:cubicBezTo>
                  <a:cubicBezTo>
                    <a:pt x="726" y="189"/>
                    <a:pt x="726" y="189"/>
                    <a:pt x="724" y="187"/>
                  </a:cubicBezTo>
                  <a:cubicBezTo>
                    <a:pt x="735" y="189"/>
                    <a:pt x="774" y="193"/>
                    <a:pt x="791" y="193"/>
                  </a:cubicBezTo>
                  <a:cubicBezTo>
                    <a:pt x="830" y="192"/>
                    <a:pt x="868" y="180"/>
                    <a:pt x="882" y="175"/>
                  </a:cubicBezTo>
                  <a:cubicBezTo>
                    <a:pt x="881" y="176"/>
                    <a:pt x="881" y="177"/>
                    <a:pt x="881" y="177"/>
                  </a:cubicBezTo>
                  <a:cubicBezTo>
                    <a:pt x="881" y="177"/>
                    <a:pt x="881" y="177"/>
                    <a:pt x="841" y="233"/>
                  </a:cubicBezTo>
                  <a:lnTo>
                    <a:pt x="838" y="275"/>
                  </a:lnTo>
                  <a:close/>
                </a:path>
              </a:pathLst>
            </a:custGeom>
            <a:solidFill>
              <a:srgbClr val="9A80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8" name="Freeform 138"/>
            <p:cNvSpPr>
              <a:spLocks/>
            </p:cNvSpPr>
            <p:nvPr/>
          </p:nvSpPr>
          <p:spPr bwMode="auto">
            <a:xfrm>
              <a:off x="293" y="276"/>
              <a:ext cx="294" cy="170"/>
            </a:xfrm>
            <a:custGeom>
              <a:avLst/>
              <a:gdLst>
                <a:gd name="T0" fmla="*/ 104 w 147"/>
                <a:gd name="T1" fmla="*/ 5 h 85"/>
                <a:gd name="T2" fmla="*/ 51 w 147"/>
                <a:gd name="T3" fmla="*/ 29 h 85"/>
                <a:gd name="T4" fmla="*/ 2 w 147"/>
                <a:gd name="T5" fmla="*/ 4 h 85"/>
                <a:gd name="T6" fmla="*/ 0 w 147"/>
                <a:gd name="T7" fmla="*/ 74 h 85"/>
                <a:gd name="T8" fmla="*/ 38 w 147"/>
                <a:gd name="T9" fmla="*/ 81 h 85"/>
                <a:gd name="T10" fmla="*/ 107 w 147"/>
                <a:gd name="T11" fmla="*/ 39 h 85"/>
                <a:gd name="T12" fmla="*/ 146 w 147"/>
                <a:gd name="T13" fmla="*/ 45 h 85"/>
                <a:gd name="T14" fmla="*/ 104 w 147"/>
                <a:gd name="T15" fmla="*/ 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7" h="85">
                  <a:moveTo>
                    <a:pt x="104" y="5"/>
                  </a:moveTo>
                  <a:cubicBezTo>
                    <a:pt x="73" y="9"/>
                    <a:pt x="72" y="29"/>
                    <a:pt x="51" y="29"/>
                  </a:cubicBezTo>
                  <a:cubicBezTo>
                    <a:pt x="30" y="29"/>
                    <a:pt x="2" y="4"/>
                    <a:pt x="2" y="4"/>
                  </a:cubicBezTo>
                  <a:cubicBezTo>
                    <a:pt x="2" y="4"/>
                    <a:pt x="2" y="4"/>
                    <a:pt x="0" y="74"/>
                  </a:cubicBezTo>
                  <a:cubicBezTo>
                    <a:pt x="0" y="74"/>
                    <a:pt x="20" y="85"/>
                    <a:pt x="38" y="81"/>
                  </a:cubicBezTo>
                  <a:cubicBezTo>
                    <a:pt x="71" y="73"/>
                    <a:pt x="86" y="43"/>
                    <a:pt x="107" y="39"/>
                  </a:cubicBezTo>
                  <a:cubicBezTo>
                    <a:pt x="134" y="34"/>
                    <a:pt x="146" y="45"/>
                    <a:pt x="146" y="45"/>
                  </a:cubicBezTo>
                  <a:cubicBezTo>
                    <a:pt x="146" y="45"/>
                    <a:pt x="147" y="0"/>
                    <a:pt x="104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9" name="Freeform 139"/>
            <p:cNvSpPr>
              <a:spLocks/>
            </p:cNvSpPr>
            <p:nvPr/>
          </p:nvSpPr>
          <p:spPr bwMode="auto">
            <a:xfrm>
              <a:off x="291" y="288"/>
              <a:ext cx="282" cy="144"/>
            </a:xfrm>
            <a:custGeom>
              <a:avLst/>
              <a:gdLst>
                <a:gd name="T0" fmla="*/ 106 w 141"/>
                <a:gd name="T1" fmla="*/ 5 h 72"/>
                <a:gd name="T2" fmla="*/ 53 w 141"/>
                <a:gd name="T3" fmla="*/ 29 h 72"/>
                <a:gd name="T4" fmla="*/ 2 w 141"/>
                <a:gd name="T5" fmla="*/ 3 h 72"/>
                <a:gd name="T6" fmla="*/ 0 w 141"/>
                <a:gd name="T7" fmla="*/ 62 h 72"/>
                <a:gd name="T8" fmla="*/ 35 w 141"/>
                <a:gd name="T9" fmla="*/ 69 h 72"/>
                <a:gd name="T10" fmla="*/ 106 w 141"/>
                <a:gd name="T11" fmla="*/ 27 h 72"/>
                <a:gd name="T12" fmla="*/ 141 w 141"/>
                <a:gd name="T13" fmla="*/ 29 h 72"/>
                <a:gd name="T14" fmla="*/ 106 w 141"/>
                <a:gd name="T15" fmla="*/ 5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1" h="72">
                  <a:moveTo>
                    <a:pt x="106" y="5"/>
                  </a:moveTo>
                  <a:cubicBezTo>
                    <a:pt x="77" y="9"/>
                    <a:pt x="75" y="29"/>
                    <a:pt x="53" y="29"/>
                  </a:cubicBezTo>
                  <a:cubicBezTo>
                    <a:pt x="31" y="29"/>
                    <a:pt x="2" y="3"/>
                    <a:pt x="2" y="3"/>
                  </a:cubicBezTo>
                  <a:cubicBezTo>
                    <a:pt x="2" y="3"/>
                    <a:pt x="1" y="26"/>
                    <a:pt x="0" y="62"/>
                  </a:cubicBezTo>
                  <a:cubicBezTo>
                    <a:pt x="0" y="62"/>
                    <a:pt x="18" y="72"/>
                    <a:pt x="35" y="69"/>
                  </a:cubicBezTo>
                  <a:cubicBezTo>
                    <a:pt x="66" y="62"/>
                    <a:pt x="86" y="31"/>
                    <a:pt x="106" y="27"/>
                  </a:cubicBezTo>
                  <a:cubicBezTo>
                    <a:pt x="125" y="22"/>
                    <a:pt x="141" y="29"/>
                    <a:pt x="141" y="29"/>
                  </a:cubicBezTo>
                  <a:cubicBezTo>
                    <a:pt x="141" y="29"/>
                    <a:pt x="134" y="0"/>
                    <a:pt x="106" y="5"/>
                  </a:cubicBezTo>
                  <a:close/>
                </a:path>
              </a:pathLst>
            </a:custGeom>
            <a:solidFill>
              <a:srgbClr val="FA7D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0" name="Freeform 140"/>
            <p:cNvSpPr>
              <a:spLocks/>
            </p:cNvSpPr>
            <p:nvPr/>
          </p:nvSpPr>
          <p:spPr bwMode="auto">
            <a:xfrm>
              <a:off x="265" y="246"/>
              <a:ext cx="50" cy="258"/>
            </a:xfrm>
            <a:custGeom>
              <a:avLst/>
              <a:gdLst>
                <a:gd name="T0" fmla="*/ 13 w 25"/>
                <a:gd name="T1" fmla="*/ 0 h 129"/>
                <a:gd name="T2" fmla="*/ 10 w 25"/>
                <a:gd name="T3" fmla="*/ 19 h 129"/>
                <a:gd name="T4" fmla="*/ 10 w 25"/>
                <a:gd name="T5" fmla="*/ 119 h 129"/>
                <a:gd name="T6" fmla="*/ 15 w 25"/>
                <a:gd name="T7" fmla="*/ 129 h 129"/>
                <a:gd name="T8" fmla="*/ 15 w 25"/>
                <a:gd name="T9" fmla="*/ 20 h 129"/>
                <a:gd name="T10" fmla="*/ 13 w 25"/>
                <a:gd name="T11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129">
                  <a:moveTo>
                    <a:pt x="13" y="0"/>
                  </a:moveTo>
                  <a:cubicBezTo>
                    <a:pt x="0" y="1"/>
                    <a:pt x="3" y="17"/>
                    <a:pt x="10" y="19"/>
                  </a:cubicBezTo>
                  <a:cubicBezTo>
                    <a:pt x="10" y="119"/>
                    <a:pt x="10" y="119"/>
                    <a:pt x="10" y="119"/>
                  </a:cubicBezTo>
                  <a:cubicBezTo>
                    <a:pt x="15" y="129"/>
                    <a:pt x="15" y="129"/>
                    <a:pt x="15" y="12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25" y="17"/>
                    <a:pt x="23" y="0"/>
                    <a:pt x="13" y="0"/>
                  </a:cubicBezTo>
                  <a:close/>
                </a:path>
              </a:pathLst>
            </a:custGeom>
            <a:solidFill>
              <a:srgbClr val="9383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1" name="Freeform 141"/>
            <p:cNvSpPr>
              <a:spLocks noEditPoints="1"/>
            </p:cNvSpPr>
            <p:nvPr/>
          </p:nvSpPr>
          <p:spPr bwMode="auto">
            <a:xfrm>
              <a:off x="971" y="1910"/>
              <a:ext cx="464" cy="464"/>
            </a:xfrm>
            <a:custGeom>
              <a:avLst/>
              <a:gdLst>
                <a:gd name="T0" fmla="*/ 224 w 232"/>
                <a:gd name="T1" fmla="*/ 33 h 232"/>
                <a:gd name="T2" fmla="*/ 32 w 232"/>
                <a:gd name="T3" fmla="*/ 36 h 232"/>
                <a:gd name="T4" fmla="*/ 32 w 232"/>
                <a:gd name="T5" fmla="*/ 69 h 232"/>
                <a:gd name="T6" fmla="*/ 43 w 232"/>
                <a:gd name="T7" fmla="*/ 78 h 232"/>
                <a:gd name="T8" fmla="*/ 17 w 232"/>
                <a:gd name="T9" fmla="*/ 160 h 232"/>
                <a:gd name="T10" fmla="*/ 54 w 232"/>
                <a:gd name="T11" fmla="*/ 175 h 232"/>
                <a:gd name="T12" fmla="*/ 60 w 232"/>
                <a:gd name="T13" fmla="*/ 211 h 232"/>
                <a:gd name="T14" fmla="*/ 204 w 232"/>
                <a:gd name="T15" fmla="*/ 212 h 232"/>
                <a:gd name="T16" fmla="*/ 216 w 232"/>
                <a:gd name="T17" fmla="*/ 78 h 232"/>
                <a:gd name="T18" fmla="*/ 228 w 232"/>
                <a:gd name="T19" fmla="*/ 71 h 232"/>
                <a:gd name="T20" fmla="*/ 224 w 232"/>
                <a:gd name="T21" fmla="*/ 33 h 232"/>
                <a:gd name="T22" fmla="*/ 41 w 232"/>
                <a:gd name="T23" fmla="*/ 137 h 232"/>
                <a:gd name="T24" fmla="*/ 47 w 232"/>
                <a:gd name="T25" fmla="*/ 118 h 232"/>
                <a:gd name="T26" fmla="*/ 49 w 232"/>
                <a:gd name="T27" fmla="*/ 138 h 232"/>
                <a:gd name="T28" fmla="*/ 41 w 232"/>
                <a:gd name="T29" fmla="*/ 137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2" h="232">
                  <a:moveTo>
                    <a:pt x="224" y="33"/>
                  </a:moveTo>
                  <a:cubicBezTo>
                    <a:pt x="168" y="0"/>
                    <a:pt x="35" y="21"/>
                    <a:pt x="32" y="36"/>
                  </a:cubicBezTo>
                  <a:cubicBezTo>
                    <a:pt x="29" y="45"/>
                    <a:pt x="29" y="57"/>
                    <a:pt x="32" y="69"/>
                  </a:cubicBezTo>
                  <a:cubicBezTo>
                    <a:pt x="43" y="78"/>
                    <a:pt x="43" y="78"/>
                    <a:pt x="43" y="78"/>
                  </a:cubicBezTo>
                  <a:cubicBezTo>
                    <a:pt x="20" y="85"/>
                    <a:pt x="0" y="145"/>
                    <a:pt x="17" y="160"/>
                  </a:cubicBezTo>
                  <a:cubicBezTo>
                    <a:pt x="27" y="169"/>
                    <a:pt x="54" y="175"/>
                    <a:pt x="54" y="175"/>
                  </a:cubicBezTo>
                  <a:cubicBezTo>
                    <a:pt x="60" y="211"/>
                    <a:pt x="60" y="211"/>
                    <a:pt x="60" y="211"/>
                  </a:cubicBezTo>
                  <a:cubicBezTo>
                    <a:pt x="115" y="232"/>
                    <a:pt x="169" y="230"/>
                    <a:pt x="204" y="212"/>
                  </a:cubicBezTo>
                  <a:cubicBezTo>
                    <a:pt x="216" y="78"/>
                    <a:pt x="216" y="78"/>
                    <a:pt x="216" y="78"/>
                  </a:cubicBezTo>
                  <a:cubicBezTo>
                    <a:pt x="228" y="71"/>
                    <a:pt x="228" y="71"/>
                    <a:pt x="228" y="71"/>
                  </a:cubicBezTo>
                  <a:cubicBezTo>
                    <a:pt x="232" y="55"/>
                    <a:pt x="231" y="37"/>
                    <a:pt x="224" y="33"/>
                  </a:cubicBezTo>
                  <a:close/>
                  <a:moveTo>
                    <a:pt x="41" y="137"/>
                  </a:moveTo>
                  <a:cubicBezTo>
                    <a:pt x="41" y="137"/>
                    <a:pt x="41" y="120"/>
                    <a:pt x="47" y="118"/>
                  </a:cubicBezTo>
                  <a:cubicBezTo>
                    <a:pt x="49" y="138"/>
                    <a:pt x="49" y="138"/>
                    <a:pt x="49" y="138"/>
                  </a:cubicBezTo>
                  <a:lnTo>
                    <a:pt x="41" y="13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2" name="Freeform 142"/>
            <p:cNvSpPr>
              <a:spLocks/>
            </p:cNvSpPr>
            <p:nvPr/>
          </p:nvSpPr>
          <p:spPr bwMode="auto">
            <a:xfrm>
              <a:off x="997" y="2070"/>
              <a:ext cx="108" cy="152"/>
            </a:xfrm>
            <a:custGeom>
              <a:avLst/>
              <a:gdLst>
                <a:gd name="T0" fmla="*/ 10 w 54"/>
                <a:gd name="T1" fmla="*/ 76 h 76"/>
                <a:gd name="T2" fmla="*/ 22 w 54"/>
                <a:gd name="T3" fmla="*/ 75 h 76"/>
                <a:gd name="T4" fmla="*/ 54 w 54"/>
                <a:gd name="T5" fmla="*/ 13 h 76"/>
                <a:gd name="T6" fmla="*/ 52 w 54"/>
                <a:gd name="T7" fmla="*/ 0 h 76"/>
                <a:gd name="T8" fmla="*/ 10 w 54"/>
                <a:gd name="T9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76">
                  <a:moveTo>
                    <a:pt x="10" y="76"/>
                  </a:moveTo>
                  <a:cubicBezTo>
                    <a:pt x="22" y="75"/>
                    <a:pt x="22" y="75"/>
                    <a:pt x="22" y="75"/>
                  </a:cubicBezTo>
                  <a:cubicBezTo>
                    <a:pt x="16" y="44"/>
                    <a:pt x="42" y="13"/>
                    <a:pt x="54" y="13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21" y="4"/>
                    <a:pt x="0" y="45"/>
                    <a:pt x="10" y="76"/>
                  </a:cubicBezTo>
                  <a:close/>
                </a:path>
              </a:pathLst>
            </a:custGeom>
            <a:solidFill>
              <a:srgbClr val="FBB0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3" name="Freeform 143"/>
            <p:cNvSpPr>
              <a:spLocks/>
            </p:cNvSpPr>
            <p:nvPr/>
          </p:nvSpPr>
          <p:spPr bwMode="auto">
            <a:xfrm>
              <a:off x="1061" y="1948"/>
              <a:ext cx="334" cy="406"/>
            </a:xfrm>
            <a:custGeom>
              <a:avLst/>
              <a:gdLst>
                <a:gd name="T0" fmla="*/ 0 w 167"/>
                <a:gd name="T1" fmla="*/ 29 h 203"/>
                <a:gd name="T2" fmla="*/ 25 w 167"/>
                <a:gd name="T3" fmla="*/ 186 h 203"/>
                <a:gd name="T4" fmla="*/ 150 w 167"/>
                <a:gd name="T5" fmla="*/ 189 h 203"/>
                <a:gd name="T6" fmla="*/ 167 w 167"/>
                <a:gd name="T7" fmla="*/ 25 h 203"/>
                <a:gd name="T8" fmla="*/ 0 w 167"/>
                <a:gd name="T9" fmla="*/ 29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7" h="203">
                  <a:moveTo>
                    <a:pt x="0" y="29"/>
                  </a:moveTo>
                  <a:cubicBezTo>
                    <a:pt x="7" y="78"/>
                    <a:pt x="24" y="185"/>
                    <a:pt x="25" y="186"/>
                  </a:cubicBezTo>
                  <a:cubicBezTo>
                    <a:pt x="80" y="203"/>
                    <a:pt x="102" y="202"/>
                    <a:pt x="150" y="189"/>
                  </a:cubicBezTo>
                  <a:cubicBezTo>
                    <a:pt x="155" y="158"/>
                    <a:pt x="160" y="86"/>
                    <a:pt x="167" y="25"/>
                  </a:cubicBezTo>
                  <a:cubicBezTo>
                    <a:pt x="102" y="0"/>
                    <a:pt x="30" y="15"/>
                    <a:pt x="0" y="29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4" name="Freeform 144"/>
            <p:cNvSpPr>
              <a:spLocks/>
            </p:cNvSpPr>
            <p:nvPr/>
          </p:nvSpPr>
          <p:spPr bwMode="auto">
            <a:xfrm>
              <a:off x="1069" y="2052"/>
              <a:ext cx="320" cy="76"/>
            </a:xfrm>
            <a:custGeom>
              <a:avLst/>
              <a:gdLst>
                <a:gd name="T0" fmla="*/ 0 w 160"/>
                <a:gd name="T1" fmla="*/ 0 h 38"/>
                <a:gd name="T2" fmla="*/ 2 w 160"/>
                <a:gd name="T3" fmla="*/ 20 h 38"/>
                <a:gd name="T4" fmla="*/ 157 w 160"/>
                <a:gd name="T5" fmla="*/ 22 h 38"/>
                <a:gd name="T6" fmla="*/ 160 w 160"/>
                <a:gd name="T7" fmla="*/ 1 h 38"/>
                <a:gd name="T8" fmla="*/ 0 w 160"/>
                <a:gd name="T9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0" h="38">
                  <a:moveTo>
                    <a:pt x="0" y="0"/>
                  </a:moveTo>
                  <a:cubicBezTo>
                    <a:pt x="2" y="20"/>
                    <a:pt x="2" y="20"/>
                    <a:pt x="2" y="20"/>
                  </a:cubicBezTo>
                  <a:cubicBezTo>
                    <a:pt x="53" y="38"/>
                    <a:pt x="147" y="31"/>
                    <a:pt x="157" y="22"/>
                  </a:cubicBezTo>
                  <a:cubicBezTo>
                    <a:pt x="160" y="1"/>
                    <a:pt x="160" y="1"/>
                    <a:pt x="160" y="1"/>
                  </a:cubicBezTo>
                  <a:cubicBezTo>
                    <a:pt x="104" y="2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5" name="Freeform 145"/>
            <p:cNvSpPr>
              <a:spLocks/>
            </p:cNvSpPr>
            <p:nvPr/>
          </p:nvSpPr>
          <p:spPr bwMode="auto">
            <a:xfrm>
              <a:off x="1041" y="1948"/>
              <a:ext cx="378" cy="142"/>
            </a:xfrm>
            <a:custGeom>
              <a:avLst/>
              <a:gdLst>
                <a:gd name="T0" fmla="*/ 6 w 189"/>
                <a:gd name="T1" fmla="*/ 23 h 71"/>
                <a:gd name="T2" fmla="*/ 6 w 189"/>
                <a:gd name="T3" fmla="*/ 49 h 71"/>
                <a:gd name="T4" fmla="*/ 182 w 189"/>
                <a:gd name="T5" fmla="*/ 49 h 71"/>
                <a:gd name="T6" fmla="*/ 183 w 189"/>
                <a:gd name="T7" fmla="*/ 21 h 71"/>
                <a:gd name="T8" fmla="*/ 6 w 189"/>
                <a:gd name="T9" fmla="*/ 23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71">
                  <a:moveTo>
                    <a:pt x="6" y="23"/>
                  </a:moveTo>
                  <a:cubicBezTo>
                    <a:pt x="0" y="37"/>
                    <a:pt x="6" y="49"/>
                    <a:pt x="6" y="49"/>
                  </a:cubicBezTo>
                  <a:cubicBezTo>
                    <a:pt x="54" y="71"/>
                    <a:pt x="172" y="60"/>
                    <a:pt x="182" y="49"/>
                  </a:cubicBezTo>
                  <a:cubicBezTo>
                    <a:pt x="189" y="41"/>
                    <a:pt x="183" y="21"/>
                    <a:pt x="183" y="21"/>
                  </a:cubicBezTo>
                  <a:cubicBezTo>
                    <a:pt x="131" y="0"/>
                    <a:pt x="27" y="5"/>
                    <a:pt x="6" y="23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6" name="Freeform 146"/>
            <p:cNvSpPr>
              <a:spLocks/>
            </p:cNvSpPr>
            <p:nvPr/>
          </p:nvSpPr>
          <p:spPr bwMode="auto">
            <a:xfrm>
              <a:off x="1067" y="1982"/>
              <a:ext cx="318" cy="52"/>
            </a:xfrm>
            <a:custGeom>
              <a:avLst/>
              <a:gdLst>
                <a:gd name="T0" fmla="*/ 71 w 159"/>
                <a:gd name="T1" fmla="*/ 2 h 26"/>
                <a:gd name="T2" fmla="*/ 0 w 159"/>
                <a:gd name="T3" fmla="*/ 15 h 26"/>
                <a:gd name="T4" fmla="*/ 85 w 159"/>
                <a:gd name="T5" fmla="*/ 25 h 26"/>
                <a:gd name="T6" fmla="*/ 159 w 159"/>
                <a:gd name="T7" fmla="*/ 10 h 26"/>
                <a:gd name="T8" fmla="*/ 71 w 159"/>
                <a:gd name="T9" fmla="*/ 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9" h="26">
                  <a:moveTo>
                    <a:pt x="71" y="2"/>
                  </a:moveTo>
                  <a:cubicBezTo>
                    <a:pt x="25" y="5"/>
                    <a:pt x="0" y="15"/>
                    <a:pt x="0" y="15"/>
                  </a:cubicBezTo>
                  <a:cubicBezTo>
                    <a:pt x="0" y="15"/>
                    <a:pt x="40" y="26"/>
                    <a:pt x="85" y="25"/>
                  </a:cubicBezTo>
                  <a:cubicBezTo>
                    <a:pt x="133" y="24"/>
                    <a:pt x="159" y="10"/>
                    <a:pt x="159" y="10"/>
                  </a:cubicBezTo>
                  <a:cubicBezTo>
                    <a:pt x="159" y="10"/>
                    <a:pt x="116" y="0"/>
                    <a:pt x="71" y="2"/>
                  </a:cubicBez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7" name="Freeform 147"/>
            <p:cNvSpPr>
              <a:spLocks/>
            </p:cNvSpPr>
            <p:nvPr/>
          </p:nvSpPr>
          <p:spPr bwMode="auto">
            <a:xfrm>
              <a:off x="1011" y="2008"/>
              <a:ext cx="390" cy="242"/>
            </a:xfrm>
            <a:custGeom>
              <a:avLst/>
              <a:gdLst>
                <a:gd name="T0" fmla="*/ 157 w 195"/>
                <a:gd name="T1" fmla="*/ 9 h 121"/>
                <a:gd name="T2" fmla="*/ 156 w 195"/>
                <a:gd name="T3" fmla="*/ 31 h 121"/>
                <a:gd name="T4" fmla="*/ 82 w 195"/>
                <a:gd name="T5" fmla="*/ 103 h 121"/>
                <a:gd name="T6" fmla="*/ 0 w 195"/>
                <a:gd name="T7" fmla="*/ 89 h 121"/>
                <a:gd name="T8" fmla="*/ 3 w 195"/>
                <a:gd name="T9" fmla="*/ 107 h 121"/>
                <a:gd name="T10" fmla="*/ 78 w 195"/>
                <a:gd name="T11" fmla="*/ 119 h 121"/>
                <a:gd name="T12" fmla="*/ 169 w 195"/>
                <a:gd name="T13" fmla="*/ 37 h 121"/>
                <a:gd name="T14" fmla="*/ 180 w 195"/>
                <a:gd name="T15" fmla="*/ 10 h 121"/>
                <a:gd name="T16" fmla="*/ 157 w 195"/>
                <a:gd name="T17" fmla="*/ 9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5" h="121">
                  <a:moveTo>
                    <a:pt x="157" y="9"/>
                  </a:moveTo>
                  <a:cubicBezTo>
                    <a:pt x="146" y="15"/>
                    <a:pt x="156" y="31"/>
                    <a:pt x="156" y="31"/>
                  </a:cubicBezTo>
                  <a:cubicBezTo>
                    <a:pt x="156" y="31"/>
                    <a:pt x="113" y="99"/>
                    <a:pt x="82" y="103"/>
                  </a:cubicBezTo>
                  <a:cubicBezTo>
                    <a:pt x="32" y="109"/>
                    <a:pt x="0" y="89"/>
                    <a:pt x="0" y="89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3" y="107"/>
                    <a:pt x="29" y="121"/>
                    <a:pt x="78" y="119"/>
                  </a:cubicBezTo>
                  <a:cubicBezTo>
                    <a:pt x="133" y="117"/>
                    <a:pt x="169" y="37"/>
                    <a:pt x="169" y="37"/>
                  </a:cubicBezTo>
                  <a:cubicBezTo>
                    <a:pt x="169" y="37"/>
                    <a:pt x="195" y="31"/>
                    <a:pt x="180" y="10"/>
                  </a:cubicBezTo>
                  <a:cubicBezTo>
                    <a:pt x="177" y="6"/>
                    <a:pt x="165" y="0"/>
                    <a:pt x="157" y="9"/>
                  </a:cubicBezTo>
                  <a:close/>
                </a:path>
              </a:pathLst>
            </a:custGeom>
            <a:solidFill>
              <a:srgbClr val="F7D3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8" name="Oval 148"/>
            <p:cNvSpPr>
              <a:spLocks noChangeArrowheads="1"/>
            </p:cNvSpPr>
            <p:nvPr/>
          </p:nvSpPr>
          <p:spPr bwMode="auto">
            <a:xfrm>
              <a:off x="1335" y="2036"/>
              <a:ext cx="26" cy="26"/>
            </a:xfrm>
            <a:prstGeom prst="ellipse">
              <a:avLst/>
            </a:prstGeom>
            <a:solidFill>
              <a:srgbClr val="99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9" name="Freeform 149"/>
            <p:cNvSpPr>
              <a:spLocks/>
            </p:cNvSpPr>
            <p:nvPr/>
          </p:nvSpPr>
          <p:spPr bwMode="auto">
            <a:xfrm>
              <a:off x="1019" y="2256"/>
              <a:ext cx="465" cy="236"/>
            </a:xfrm>
            <a:custGeom>
              <a:avLst/>
              <a:gdLst>
                <a:gd name="T0" fmla="*/ 188 w 233"/>
                <a:gd name="T1" fmla="*/ 5 h 118"/>
                <a:gd name="T2" fmla="*/ 14 w 233"/>
                <a:gd name="T3" fmla="*/ 21 h 118"/>
                <a:gd name="T4" fmla="*/ 0 w 233"/>
                <a:gd name="T5" fmla="*/ 61 h 118"/>
                <a:gd name="T6" fmla="*/ 225 w 233"/>
                <a:gd name="T7" fmla="*/ 44 h 118"/>
                <a:gd name="T8" fmla="*/ 188 w 233"/>
                <a:gd name="T9" fmla="*/ 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118">
                  <a:moveTo>
                    <a:pt x="188" y="5"/>
                  </a:moveTo>
                  <a:cubicBezTo>
                    <a:pt x="142" y="0"/>
                    <a:pt x="44" y="56"/>
                    <a:pt x="14" y="21"/>
                  </a:cubicBezTo>
                  <a:cubicBezTo>
                    <a:pt x="5" y="12"/>
                    <a:pt x="0" y="61"/>
                    <a:pt x="0" y="61"/>
                  </a:cubicBezTo>
                  <a:cubicBezTo>
                    <a:pt x="0" y="61"/>
                    <a:pt x="204" y="118"/>
                    <a:pt x="225" y="44"/>
                  </a:cubicBezTo>
                  <a:cubicBezTo>
                    <a:pt x="230" y="29"/>
                    <a:pt x="233" y="10"/>
                    <a:pt x="188" y="5"/>
                  </a:cubicBezTo>
                  <a:close/>
                </a:path>
              </a:pathLst>
            </a:custGeom>
            <a:solidFill>
              <a:srgbClr val="B29F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0" name="Freeform 150"/>
            <p:cNvSpPr>
              <a:spLocks/>
            </p:cNvSpPr>
            <p:nvPr/>
          </p:nvSpPr>
          <p:spPr bwMode="auto">
            <a:xfrm>
              <a:off x="895" y="2246"/>
              <a:ext cx="432" cy="308"/>
            </a:xfrm>
            <a:custGeom>
              <a:avLst/>
              <a:gdLst>
                <a:gd name="T0" fmla="*/ 155 w 216"/>
                <a:gd name="T1" fmla="*/ 35 h 154"/>
                <a:gd name="T2" fmla="*/ 97 w 216"/>
                <a:gd name="T3" fmla="*/ 64 h 154"/>
                <a:gd name="T4" fmla="*/ 0 w 216"/>
                <a:gd name="T5" fmla="*/ 84 h 154"/>
                <a:gd name="T6" fmla="*/ 59 w 216"/>
                <a:gd name="T7" fmla="*/ 154 h 154"/>
                <a:gd name="T8" fmla="*/ 113 w 216"/>
                <a:gd name="T9" fmla="*/ 86 h 154"/>
                <a:gd name="T10" fmla="*/ 169 w 216"/>
                <a:gd name="T11" fmla="*/ 55 h 154"/>
                <a:gd name="T12" fmla="*/ 198 w 216"/>
                <a:gd name="T13" fmla="*/ 22 h 154"/>
                <a:gd name="T14" fmla="*/ 155 w 216"/>
                <a:gd name="T15" fmla="*/ 35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" h="154">
                  <a:moveTo>
                    <a:pt x="155" y="35"/>
                  </a:moveTo>
                  <a:cubicBezTo>
                    <a:pt x="97" y="64"/>
                    <a:pt x="97" y="64"/>
                    <a:pt x="97" y="64"/>
                  </a:cubicBezTo>
                  <a:cubicBezTo>
                    <a:pt x="78" y="38"/>
                    <a:pt x="45" y="58"/>
                    <a:pt x="0" y="84"/>
                  </a:cubicBezTo>
                  <a:cubicBezTo>
                    <a:pt x="59" y="154"/>
                    <a:pt x="59" y="154"/>
                    <a:pt x="59" y="154"/>
                  </a:cubicBezTo>
                  <a:cubicBezTo>
                    <a:pt x="101" y="131"/>
                    <a:pt x="137" y="117"/>
                    <a:pt x="113" y="86"/>
                  </a:cubicBezTo>
                  <a:cubicBezTo>
                    <a:pt x="169" y="55"/>
                    <a:pt x="169" y="55"/>
                    <a:pt x="169" y="55"/>
                  </a:cubicBezTo>
                  <a:cubicBezTo>
                    <a:pt x="200" y="75"/>
                    <a:pt x="216" y="44"/>
                    <a:pt x="198" y="22"/>
                  </a:cubicBezTo>
                  <a:cubicBezTo>
                    <a:pt x="181" y="0"/>
                    <a:pt x="150" y="7"/>
                    <a:pt x="155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1" name="Freeform 151"/>
            <p:cNvSpPr>
              <a:spLocks/>
            </p:cNvSpPr>
            <p:nvPr/>
          </p:nvSpPr>
          <p:spPr bwMode="auto">
            <a:xfrm>
              <a:off x="927" y="2272"/>
              <a:ext cx="378" cy="254"/>
            </a:xfrm>
            <a:custGeom>
              <a:avLst/>
              <a:gdLst>
                <a:gd name="T0" fmla="*/ 155 w 189"/>
                <a:gd name="T1" fmla="*/ 3 h 127"/>
                <a:gd name="T2" fmla="*/ 148 w 189"/>
                <a:gd name="T3" fmla="*/ 25 h 127"/>
                <a:gd name="T4" fmla="*/ 80 w 189"/>
                <a:gd name="T5" fmla="*/ 61 h 127"/>
                <a:gd name="T6" fmla="*/ 57 w 189"/>
                <a:gd name="T7" fmla="*/ 48 h 127"/>
                <a:gd name="T8" fmla="*/ 0 w 189"/>
                <a:gd name="T9" fmla="*/ 72 h 127"/>
                <a:gd name="T10" fmla="*/ 46 w 189"/>
                <a:gd name="T11" fmla="*/ 127 h 127"/>
                <a:gd name="T12" fmla="*/ 93 w 189"/>
                <a:gd name="T13" fmla="*/ 89 h 127"/>
                <a:gd name="T14" fmla="*/ 86 w 189"/>
                <a:gd name="T15" fmla="*/ 70 h 127"/>
                <a:gd name="T16" fmla="*/ 154 w 189"/>
                <a:gd name="T17" fmla="*/ 34 h 127"/>
                <a:gd name="T18" fmla="*/ 183 w 189"/>
                <a:gd name="T19" fmla="*/ 33 h 127"/>
                <a:gd name="T20" fmla="*/ 155 w 189"/>
                <a:gd name="T21" fmla="*/ 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9" h="127">
                  <a:moveTo>
                    <a:pt x="155" y="3"/>
                  </a:moveTo>
                  <a:cubicBezTo>
                    <a:pt x="141" y="7"/>
                    <a:pt x="148" y="25"/>
                    <a:pt x="148" y="25"/>
                  </a:cubicBezTo>
                  <a:cubicBezTo>
                    <a:pt x="106" y="47"/>
                    <a:pt x="88" y="57"/>
                    <a:pt x="80" y="61"/>
                  </a:cubicBezTo>
                  <a:cubicBezTo>
                    <a:pt x="73" y="53"/>
                    <a:pt x="65" y="48"/>
                    <a:pt x="57" y="48"/>
                  </a:cubicBezTo>
                  <a:cubicBezTo>
                    <a:pt x="40" y="48"/>
                    <a:pt x="0" y="72"/>
                    <a:pt x="0" y="72"/>
                  </a:cubicBezTo>
                  <a:cubicBezTo>
                    <a:pt x="46" y="127"/>
                    <a:pt x="46" y="127"/>
                    <a:pt x="46" y="127"/>
                  </a:cubicBezTo>
                  <a:cubicBezTo>
                    <a:pt x="46" y="127"/>
                    <a:pt x="95" y="108"/>
                    <a:pt x="93" y="89"/>
                  </a:cubicBezTo>
                  <a:cubicBezTo>
                    <a:pt x="92" y="83"/>
                    <a:pt x="90" y="76"/>
                    <a:pt x="86" y="70"/>
                  </a:cubicBezTo>
                  <a:cubicBezTo>
                    <a:pt x="154" y="34"/>
                    <a:pt x="154" y="34"/>
                    <a:pt x="154" y="34"/>
                  </a:cubicBezTo>
                  <a:cubicBezTo>
                    <a:pt x="154" y="34"/>
                    <a:pt x="172" y="49"/>
                    <a:pt x="183" y="33"/>
                  </a:cubicBezTo>
                  <a:cubicBezTo>
                    <a:pt x="189" y="24"/>
                    <a:pt x="169" y="0"/>
                    <a:pt x="155" y="3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2" name="Freeform 152"/>
            <p:cNvSpPr>
              <a:spLocks/>
            </p:cNvSpPr>
            <p:nvPr/>
          </p:nvSpPr>
          <p:spPr bwMode="auto">
            <a:xfrm>
              <a:off x="937" y="2378"/>
              <a:ext cx="160" cy="74"/>
            </a:xfrm>
            <a:custGeom>
              <a:avLst/>
              <a:gdLst>
                <a:gd name="T0" fmla="*/ 51 w 80"/>
                <a:gd name="T1" fmla="*/ 2 h 37"/>
                <a:gd name="T2" fmla="*/ 0 w 80"/>
                <a:gd name="T3" fmla="*/ 23 h 37"/>
                <a:gd name="T4" fmla="*/ 12 w 80"/>
                <a:gd name="T5" fmla="*/ 37 h 37"/>
                <a:gd name="T6" fmla="*/ 56 w 80"/>
                <a:gd name="T7" fmla="*/ 17 h 37"/>
                <a:gd name="T8" fmla="*/ 77 w 80"/>
                <a:gd name="T9" fmla="*/ 37 h 37"/>
                <a:gd name="T10" fmla="*/ 51 w 80"/>
                <a:gd name="T11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0" h="37">
                  <a:moveTo>
                    <a:pt x="51" y="2"/>
                  </a:moveTo>
                  <a:cubicBezTo>
                    <a:pt x="44" y="0"/>
                    <a:pt x="0" y="23"/>
                    <a:pt x="0" y="23"/>
                  </a:cubicBezTo>
                  <a:cubicBezTo>
                    <a:pt x="12" y="37"/>
                    <a:pt x="12" y="37"/>
                    <a:pt x="12" y="37"/>
                  </a:cubicBezTo>
                  <a:cubicBezTo>
                    <a:pt x="12" y="37"/>
                    <a:pt x="38" y="12"/>
                    <a:pt x="56" y="17"/>
                  </a:cubicBezTo>
                  <a:cubicBezTo>
                    <a:pt x="67" y="20"/>
                    <a:pt x="71" y="29"/>
                    <a:pt x="77" y="37"/>
                  </a:cubicBezTo>
                  <a:cubicBezTo>
                    <a:pt x="80" y="28"/>
                    <a:pt x="64" y="6"/>
                    <a:pt x="51" y="2"/>
                  </a:cubicBezTo>
                  <a:close/>
                </a:path>
              </a:pathLst>
            </a:custGeom>
            <a:solidFill>
              <a:srgbClr val="9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3" name="Freeform 153"/>
            <p:cNvSpPr>
              <a:spLocks/>
            </p:cNvSpPr>
            <p:nvPr/>
          </p:nvSpPr>
          <p:spPr bwMode="auto">
            <a:xfrm>
              <a:off x="1241" y="2298"/>
              <a:ext cx="38" cy="40"/>
            </a:xfrm>
            <a:custGeom>
              <a:avLst/>
              <a:gdLst>
                <a:gd name="T0" fmla="*/ 7 w 19"/>
                <a:gd name="T1" fmla="*/ 0 h 20"/>
                <a:gd name="T2" fmla="*/ 1 w 19"/>
                <a:gd name="T3" fmla="*/ 7 h 20"/>
                <a:gd name="T4" fmla="*/ 9 w 19"/>
                <a:gd name="T5" fmla="*/ 19 h 20"/>
                <a:gd name="T6" fmla="*/ 18 w 19"/>
                <a:gd name="T7" fmla="*/ 16 h 20"/>
                <a:gd name="T8" fmla="*/ 7 w 19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7" y="0"/>
                  </a:moveTo>
                  <a:cubicBezTo>
                    <a:pt x="0" y="0"/>
                    <a:pt x="1" y="3"/>
                    <a:pt x="1" y="7"/>
                  </a:cubicBezTo>
                  <a:cubicBezTo>
                    <a:pt x="0" y="10"/>
                    <a:pt x="5" y="18"/>
                    <a:pt x="9" y="19"/>
                  </a:cubicBezTo>
                  <a:cubicBezTo>
                    <a:pt x="9" y="19"/>
                    <a:pt x="17" y="20"/>
                    <a:pt x="18" y="16"/>
                  </a:cubicBezTo>
                  <a:cubicBezTo>
                    <a:pt x="19" y="11"/>
                    <a:pt x="11" y="0"/>
                    <a:pt x="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28600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29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9AC7F4"/>
                </a:solidFill>
              </a:defRPr>
            </a:lvl1pPr>
          </a:lstStyle>
          <a:p>
            <a:pPr lvl="0"/>
            <a:r>
              <a:rPr lang="en-US" dirty="0" smtClean="0"/>
              <a:t>30</a:t>
            </a:r>
            <a:endParaRPr dirty="0"/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kern="1200" spc="-5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1</a:t>
            </a:r>
            <a:endParaRPr sz="1200" kern="1200" spc="-5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8241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30</a:t>
            </a:r>
            <a:endParaRPr dirty="0"/>
          </a:p>
        </p:txBody>
      </p:sp>
      <p:sp>
        <p:nvSpPr>
          <p:cNvPr id="242" name="TextBox 241"/>
          <p:cNvSpPr txBox="1"/>
          <p:nvPr/>
        </p:nvSpPr>
        <p:spPr>
          <a:xfrm>
            <a:off x="8018731" y="470001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9AC7F4"/>
                </a:solidFill>
                <a:latin typeface="+mn-lt"/>
                <a:ea typeface="+mn-ea"/>
                <a:cs typeface="+mn-cs"/>
              </a:rPr>
              <a:t>01</a:t>
            </a:r>
            <a:endParaRPr sz="1200" kern="1200" spc="-50" dirty="0">
              <a:solidFill>
                <a:srgbClr val="9AC7F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US" sz="1200" kern="1200" spc="-5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  <a:endParaRPr sz="1200" kern="1200" spc="-5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9AC7F4"/>
                </a:solidFill>
                <a:latin typeface="+mn-lt"/>
                <a:ea typeface="+mn-ea"/>
                <a:cs typeface="+mn-cs"/>
              </a:rPr>
              <a:t>02</a:t>
            </a:r>
            <a:endParaRPr sz="1200" kern="1200" spc="-50" dirty="0">
              <a:solidFill>
                <a:srgbClr val="9AC7F4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03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04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05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06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08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9AC7F4"/>
                </a:solidFill>
              </a:rPr>
              <a:t>07</a:t>
            </a:r>
            <a:endParaRPr sz="1200" spc="-50" dirty="0">
              <a:solidFill>
                <a:srgbClr val="9AC7F4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text</a:t>
            </a:r>
          </a:p>
          <a:p>
            <a:pPr lvl="0"/>
            <a:r>
              <a:rPr dirty="0"/>
              <a:t>  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Click to add text</a:t>
            </a:r>
          </a:p>
          <a:p>
            <a:pPr lvl="0"/>
            <a:r>
              <a:rPr dirty="0"/>
              <a:t> 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FFFFFF"/>
                </a:solidFill>
              </a:rPr>
              <a:t>August</a:t>
            </a: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dirty="0" smtClean="0">
                <a:solidFill>
                  <a:srgbClr val="D8C58F"/>
                </a:solidFill>
              </a:rPr>
              <a:t>2018</a:t>
            </a:r>
            <a:endParaRPr sz="7200" cap="all" spc="-300" baseline="0" dirty="0">
              <a:solidFill>
                <a:srgbClr val="D8C58F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3D7AB7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14600" y="259265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7086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459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pte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" name="Group 296" descr="School bus driving on the road in front of red schoolhouse"/>
          <p:cNvGrpSpPr/>
          <p:nvPr/>
        </p:nvGrpSpPr>
        <p:grpSpPr>
          <a:xfrm>
            <a:off x="1588" y="0"/>
            <a:ext cx="9140826" cy="7035800"/>
            <a:chOff x="1588" y="0"/>
            <a:chExt cx="9140826" cy="7035800"/>
          </a:xfrm>
        </p:grpSpPr>
        <p:sp>
          <p:nvSpPr>
            <p:cNvPr id="298" name="AutoShape 3"/>
            <p:cNvSpPr>
              <a:spLocks noChangeAspect="1" noChangeArrowheads="1" noTextEdit="1"/>
            </p:cNvSpPr>
            <p:nvPr/>
          </p:nvSpPr>
          <p:spPr bwMode="auto">
            <a:xfrm>
              <a:off x="1588" y="0"/>
              <a:ext cx="9140825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5"/>
            <p:cNvSpPr>
              <a:spLocks/>
            </p:cNvSpPr>
            <p:nvPr/>
          </p:nvSpPr>
          <p:spPr bwMode="auto">
            <a:xfrm>
              <a:off x="1588" y="1797050"/>
              <a:ext cx="3582988" cy="1651000"/>
            </a:xfrm>
            <a:custGeom>
              <a:avLst/>
              <a:gdLst>
                <a:gd name="T0" fmla="*/ 1121 w 1129"/>
                <a:gd name="T1" fmla="*/ 401 h 520"/>
                <a:gd name="T2" fmla="*/ 1051 w 1129"/>
                <a:gd name="T3" fmla="*/ 305 h 520"/>
                <a:gd name="T4" fmla="*/ 875 w 1129"/>
                <a:gd name="T5" fmla="*/ 317 h 520"/>
                <a:gd name="T6" fmla="*/ 824 w 1129"/>
                <a:gd name="T7" fmla="*/ 152 h 520"/>
                <a:gd name="T8" fmla="*/ 645 w 1129"/>
                <a:gd name="T9" fmla="*/ 179 h 520"/>
                <a:gd name="T10" fmla="*/ 634 w 1129"/>
                <a:gd name="T11" fmla="*/ 86 h 520"/>
                <a:gd name="T12" fmla="*/ 525 w 1129"/>
                <a:gd name="T13" fmla="*/ 28 h 520"/>
                <a:gd name="T14" fmla="*/ 415 w 1129"/>
                <a:gd name="T15" fmla="*/ 94 h 520"/>
                <a:gd name="T16" fmla="*/ 333 w 1129"/>
                <a:gd name="T17" fmla="*/ 7 h 520"/>
                <a:gd name="T18" fmla="*/ 198 w 1129"/>
                <a:gd name="T19" fmla="*/ 87 h 520"/>
                <a:gd name="T20" fmla="*/ 0 w 1129"/>
                <a:gd name="T21" fmla="*/ 55 h 520"/>
                <a:gd name="T22" fmla="*/ 0 w 1129"/>
                <a:gd name="T23" fmla="*/ 463 h 520"/>
                <a:gd name="T24" fmla="*/ 1012 w 1129"/>
                <a:gd name="T25" fmla="*/ 520 h 520"/>
                <a:gd name="T26" fmla="*/ 1121 w 1129"/>
                <a:gd name="T27" fmla="*/ 401 h 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9" h="520">
                  <a:moveTo>
                    <a:pt x="1121" y="401"/>
                  </a:moveTo>
                  <a:cubicBezTo>
                    <a:pt x="1117" y="362"/>
                    <a:pt x="1100" y="335"/>
                    <a:pt x="1051" y="305"/>
                  </a:cubicBezTo>
                  <a:cubicBezTo>
                    <a:pt x="1012" y="281"/>
                    <a:pt x="922" y="292"/>
                    <a:pt x="875" y="317"/>
                  </a:cubicBezTo>
                  <a:cubicBezTo>
                    <a:pt x="885" y="283"/>
                    <a:pt x="909" y="203"/>
                    <a:pt x="824" y="152"/>
                  </a:cubicBezTo>
                  <a:cubicBezTo>
                    <a:pt x="754" y="110"/>
                    <a:pt x="690" y="149"/>
                    <a:pt x="645" y="179"/>
                  </a:cubicBezTo>
                  <a:cubicBezTo>
                    <a:pt x="653" y="156"/>
                    <a:pt x="650" y="107"/>
                    <a:pt x="634" y="86"/>
                  </a:cubicBezTo>
                  <a:cubicBezTo>
                    <a:pt x="602" y="41"/>
                    <a:pt x="571" y="27"/>
                    <a:pt x="525" y="28"/>
                  </a:cubicBezTo>
                  <a:cubicBezTo>
                    <a:pt x="470" y="30"/>
                    <a:pt x="438" y="57"/>
                    <a:pt x="415" y="94"/>
                  </a:cubicBezTo>
                  <a:cubicBezTo>
                    <a:pt x="410" y="60"/>
                    <a:pt x="394" y="11"/>
                    <a:pt x="333" y="7"/>
                  </a:cubicBezTo>
                  <a:cubicBezTo>
                    <a:pt x="213" y="0"/>
                    <a:pt x="198" y="87"/>
                    <a:pt x="198" y="87"/>
                  </a:cubicBezTo>
                  <a:cubicBezTo>
                    <a:pt x="164" y="16"/>
                    <a:pt x="60" y="16"/>
                    <a:pt x="0" y="55"/>
                  </a:cubicBezTo>
                  <a:cubicBezTo>
                    <a:pt x="0" y="463"/>
                    <a:pt x="0" y="463"/>
                    <a:pt x="0" y="463"/>
                  </a:cubicBezTo>
                  <a:cubicBezTo>
                    <a:pt x="171" y="472"/>
                    <a:pt x="473" y="489"/>
                    <a:pt x="1012" y="520"/>
                  </a:cubicBezTo>
                  <a:cubicBezTo>
                    <a:pt x="1012" y="520"/>
                    <a:pt x="1129" y="481"/>
                    <a:pt x="1121" y="401"/>
                  </a:cubicBezTo>
                  <a:close/>
                </a:path>
              </a:pathLst>
            </a:custGeom>
            <a:solidFill>
              <a:srgbClr val="EF94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6"/>
            <p:cNvSpPr>
              <a:spLocks/>
            </p:cNvSpPr>
            <p:nvPr/>
          </p:nvSpPr>
          <p:spPr bwMode="auto">
            <a:xfrm>
              <a:off x="2813051" y="2765425"/>
              <a:ext cx="111125" cy="63500"/>
            </a:xfrm>
            <a:custGeom>
              <a:avLst/>
              <a:gdLst>
                <a:gd name="T0" fmla="*/ 0 w 35"/>
                <a:gd name="T1" fmla="*/ 20 h 20"/>
                <a:gd name="T2" fmla="*/ 32 w 35"/>
                <a:gd name="T3" fmla="*/ 16 h 20"/>
                <a:gd name="T4" fmla="*/ 35 w 35"/>
                <a:gd name="T5" fmla="*/ 11 h 20"/>
                <a:gd name="T6" fmla="*/ 0 w 35"/>
                <a:gd name="T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0">
                  <a:moveTo>
                    <a:pt x="0" y="20"/>
                  </a:moveTo>
                  <a:cubicBezTo>
                    <a:pt x="12" y="0"/>
                    <a:pt x="32" y="16"/>
                    <a:pt x="32" y="16"/>
                  </a:cubicBezTo>
                  <a:cubicBezTo>
                    <a:pt x="32" y="16"/>
                    <a:pt x="34" y="14"/>
                    <a:pt x="35" y="11"/>
                  </a:cubicBezTo>
                  <a:cubicBezTo>
                    <a:pt x="10" y="2"/>
                    <a:pt x="5" y="3"/>
                    <a:pt x="0" y="2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7"/>
            <p:cNvSpPr>
              <a:spLocks/>
            </p:cNvSpPr>
            <p:nvPr/>
          </p:nvSpPr>
          <p:spPr bwMode="auto">
            <a:xfrm>
              <a:off x="3286126" y="3101975"/>
              <a:ext cx="85725" cy="44450"/>
            </a:xfrm>
            <a:custGeom>
              <a:avLst/>
              <a:gdLst>
                <a:gd name="T0" fmla="*/ 3 w 27"/>
                <a:gd name="T1" fmla="*/ 1 h 14"/>
                <a:gd name="T2" fmla="*/ 0 w 27"/>
                <a:gd name="T3" fmla="*/ 6 h 14"/>
                <a:gd name="T4" fmla="*/ 27 w 27"/>
                <a:gd name="T5" fmla="*/ 0 h 14"/>
                <a:gd name="T6" fmla="*/ 3 w 27"/>
                <a:gd name="T7" fmla="*/ 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14">
                  <a:moveTo>
                    <a:pt x="3" y="1"/>
                  </a:moveTo>
                  <a:cubicBezTo>
                    <a:pt x="3" y="1"/>
                    <a:pt x="1" y="3"/>
                    <a:pt x="0" y="6"/>
                  </a:cubicBezTo>
                  <a:cubicBezTo>
                    <a:pt x="18" y="13"/>
                    <a:pt x="22" y="13"/>
                    <a:pt x="27" y="0"/>
                  </a:cubicBezTo>
                  <a:cubicBezTo>
                    <a:pt x="17" y="14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8"/>
            <p:cNvSpPr>
              <a:spLocks/>
            </p:cNvSpPr>
            <p:nvPr/>
          </p:nvSpPr>
          <p:spPr bwMode="auto">
            <a:xfrm>
              <a:off x="2974976" y="2743200"/>
              <a:ext cx="117475" cy="88900"/>
            </a:xfrm>
            <a:custGeom>
              <a:avLst/>
              <a:gdLst>
                <a:gd name="T0" fmla="*/ 25 w 37"/>
                <a:gd name="T1" fmla="*/ 1 h 28"/>
                <a:gd name="T2" fmla="*/ 4 w 37"/>
                <a:gd name="T3" fmla="*/ 12 h 28"/>
                <a:gd name="T4" fmla="*/ 1 w 37"/>
                <a:gd name="T5" fmla="*/ 28 h 28"/>
                <a:gd name="T6" fmla="*/ 9 w 37"/>
                <a:gd name="T7" fmla="*/ 14 h 28"/>
                <a:gd name="T8" fmla="*/ 27 w 37"/>
                <a:gd name="T9" fmla="*/ 7 h 28"/>
                <a:gd name="T10" fmla="*/ 34 w 37"/>
                <a:gd name="T11" fmla="*/ 14 h 28"/>
                <a:gd name="T12" fmla="*/ 37 w 37"/>
                <a:gd name="T13" fmla="*/ 8 h 28"/>
                <a:gd name="T14" fmla="*/ 25 w 37"/>
                <a:gd name="T15" fmla="*/ 1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28">
                  <a:moveTo>
                    <a:pt x="25" y="1"/>
                  </a:moveTo>
                  <a:cubicBezTo>
                    <a:pt x="18" y="2"/>
                    <a:pt x="8" y="6"/>
                    <a:pt x="4" y="12"/>
                  </a:cubicBezTo>
                  <a:cubicBezTo>
                    <a:pt x="0" y="17"/>
                    <a:pt x="1" y="28"/>
                    <a:pt x="1" y="28"/>
                  </a:cubicBezTo>
                  <a:cubicBezTo>
                    <a:pt x="1" y="28"/>
                    <a:pt x="7" y="15"/>
                    <a:pt x="9" y="14"/>
                  </a:cubicBezTo>
                  <a:cubicBezTo>
                    <a:pt x="11" y="13"/>
                    <a:pt x="21" y="8"/>
                    <a:pt x="27" y="7"/>
                  </a:cubicBezTo>
                  <a:cubicBezTo>
                    <a:pt x="32" y="7"/>
                    <a:pt x="34" y="14"/>
                    <a:pt x="34" y="14"/>
                  </a:cubicBezTo>
                  <a:cubicBezTo>
                    <a:pt x="37" y="8"/>
                    <a:pt x="37" y="8"/>
                    <a:pt x="37" y="8"/>
                  </a:cubicBezTo>
                  <a:cubicBezTo>
                    <a:pt x="37" y="8"/>
                    <a:pt x="32" y="0"/>
                    <a:pt x="25" y="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"/>
            <p:cNvSpPr>
              <a:spLocks/>
            </p:cNvSpPr>
            <p:nvPr/>
          </p:nvSpPr>
          <p:spPr bwMode="auto">
            <a:xfrm>
              <a:off x="1503363" y="1968500"/>
              <a:ext cx="53975" cy="60325"/>
            </a:xfrm>
            <a:custGeom>
              <a:avLst/>
              <a:gdLst>
                <a:gd name="T0" fmla="*/ 2 w 17"/>
                <a:gd name="T1" fmla="*/ 0 h 19"/>
                <a:gd name="T2" fmla="*/ 15 w 17"/>
                <a:gd name="T3" fmla="*/ 19 h 19"/>
                <a:gd name="T4" fmla="*/ 2 w 17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9">
                  <a:moveTo>
                    <a:pt x="2" y="0"/>
                  </a:moveTo>
                  <a:cubicBezTo>
                    <a:pt x="2" y="0"/>
                    <a:pt x="0" y="16"/>
                    <a:pt x="15" y="19"/>
                  </a:cubicBezTo>
                  <a:cubicBezTo>
                    <a:pt x="17" y="6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10"/>
            <p:cNvSpPr>
              <a:spLocks/>
            </p:cNvSpPr>
            <p:nvPr/>
          </p:nvSpPr>
          <p:spPr bwMode="auto">
            <a:xfrm>
              <a:off x="1382713" y="2095500"/>
              <a:ext cx="69850" cy="57150"/>
            </a:xfrm>
            <a:custGeom>
              <a:avLst/>
              <a:gdLst>
                <a:gd name="T0" fmla="*/ 0 w 22"/>
                <a:gd name="T1" fmla="*/ 3 h 18"/>
                <a:gd name="T2" fmla="*/ 22 w 22"/>
                <a:gd name="T3" fmla="*/ 11 h 18"/>
                <a:gd name="T4" fmla="*/ 0 w 22"/>
                <a:gd name="T5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8">
                  <a:moveTo>
                    <a:pt x="0" y="3"/>
                  </a:moveTo>
                  <a:cubicBezTo>
                    <a:pt x="0" y="3"/>
                    <a:pt x="8" y="18"/>
                    <a:pt x="22" y="11"/>
                  </a:cubicBezTo>
                  <a:cubicBezTo>
                    <a:pt x="15" y="0"/>
                    <a:pt x="0" y="3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11"/>
            <p:cNvSpPr>
              <a:spLocks/>
            </p:cNvSpPr>
            <p:nvPr/>
          </p:nvSpPr>
          <p:spPr bwMode="auto">
            <a:xfrm>
              <a:off x="1497013" y="2193925"/>
              <a:ext cx="69850" cy="60325"/>
            </a:xfrm>
            <a:custGeom>
              <a:avLst/>
              <a:gdLst>
                <a:gd name="T0" fmla="*/ 0 w 22"/>
                <a:gd name="T1" fmla="*/ 7 h 19"/>
                <a:gd name="T2" fmla="*/ 22 w 22"/>
                <a:gd name="T3" fmla="*/ 9 h 19"/>
                <a:gd name="T4" fmla="*/ 0 w 22"/>
                <a:gd name="T5" fmla="*/ 7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9">
                  <a:moveTo>
                    <a:pt x="0" y="7"/>
                  </a:moveTo>
                  <a:cubicBezTo>
                    <a:pt x="0" y="7"/>
                    <a:pt x="10" y="19"/>
                    <a:pt x="22" y="9"/>
                  </a:cubicBezTo>
                  <a:cubicBezTo>
                    <a:pt x="15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2"/>
            <p:cNvSpPr>
              <a:spLocks/>
            </p:cNvSpPr>
            <p:nvPr/>
          </p:nvSpPr>
          <p:spPr bwMode="auto">
            <a:xfrm>
              <a:off x="1192213" y="2124075"/>
              <a:ext cx="76200" cy="53975"/>
            </a:xfrm>
            <a:custGeom>
              <a:avLst/>
              <a:gdLst>
                <a:gd name="T0" fmla="*/ 0 w 24"/>
                <a:gd name="T1" fmla="*/ 9 h 17"/>
                <a:gd name="T2" fmla="*/ 24 w 24"/>
                <a:gd name="T3" fmla="*/ 6 h 17"/>
                <a:gd name="T4" fmla="*/ 0 w 24"/>
                <a:gd name="T5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7">
                  <a:moveTo>
                    <a:pt x="0" y="9"/>
                  </a:moveTo>
                  <a:cubicBezTo>
                    <a:pt x="0" y="9"/>
                    <a:pt x="14" y="17"/>
                    <a:pt x="24" y="6"/>
                  </a:cubicBezTo>
                  <a:cubicBezTo>
                    <a:pt x="13" y="0"/>
                    <a:pt x="0" y="9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3"/>
            <p:cNvSpPr>
              <a:spLocks/>
            </p:cNvSpPr>
            <p:nvPr/>
          </p:nvSpPr>
          <p:spPr bwMode="auto">
            <a:xfrm>
              <a:off x="2590801" y="2441575"/>
              <a:ext cx="60325" cy="73025"/>
            </a:xfrm>
            <a:custGeom>
              <a:avLst/>
              <a:gdLst>
                <a:gd name="T0" fmla="*/ 11 w 19"/>
                <a:gd name="T1" fmla="*/ 23 h 23"/>
                <a:gd name="T2" fmla="*/ 9 w 19"/>
                <a:gd name="T3" fmla="*/ 0 h 23"/>
                <a:gd name="T4" fmla="*/ 11 w 19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3">
                  <a:moveTo>
                    <a:pt x="11" y="23"/>
                  </a:moveTo>
                  <a:cubicBezTo>
                    <a:pt x="19" y="13"/>
                    <a:pt x="9" y="0"/>
                    <a:pt x="9" y="0"/>
                  </a:cubicBezTo>
                  <a:cubicBezTo>
                    <a:pt x="9" y="0"/>
                    <a:pt x="0" y="13"/>
                    <a:pt x="11" y="2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4"/>
            <p:cNvSpPr>
              <a:spLocks/>
            </p:cNvSpPr>
            <p:nvPr/>
          </p:nvSpPr>
          <p:spPr bwMode="auto">
            <a:xfrm>
              <a:off x="1868488" y="2301875"/>
              <a:ext cx="63500" cy="53975"/>
            </a:xfrm>
            <a:custGeom>
              <a:avLst/>
              <a:gdLst>
                <a:gd name="T0" fmla="*/ 0 w 20"/>
                <a:gd name="T1" fmla="*/ 4 h 17"/>
                <a:gd name="T2" fmla="*/ 20 w 20"/>
                <a:gd name="T3" fmla="*/ 15 h 17"/>
                <a:gd name="T4" fmla="*/ 0 w 20"/>
                <a:gd name="T5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7">
                  <a:moveTo>
                    <a:pt x="0" y="4"/>
                  </a:moveTo>
                  <a:cubicBezTo>
                    <a:pt x="4" y="17"/>
                    <a:pt x="20" y="15"/>
                    <a:pt x="20" y="15"/>
                  </a:cubicBezTo>
                  <a:cubicBezTo>
                    <a:pt x="20" y="15"/>
                    <a:pt x="15" y="0"/>
                    <a:pt x="0" y="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5"/>
            <p:cNvSpPr>
              <a:spLocks/>
            </p:cNvSpPr>
            <p:nvPr/>
          </p:nvSpPr>
          <p:spPr bwMode="auto">
            <a:xfrm>
              <a:off x="1903413" y="2222500"/>
              <a:ext cx="69850" cy="57150"/>
            </a:xfrm>
            <a:custGeom>
              <a:avLst/>
              <a:gdLst>
                <a:gd name="T0" fmla="*/ 0 w 22"/>
                <a:gd name="T1" fmla="*/ 10 h 18"/>
                <a:gd name="T2" fmla="*/ 22 w 22"/>
                <a:gd name="T3" fmla="*/ 11 h 18"/>
                <a:gd name="T4" fmla="*/ 0 w 22"/>
                <a:gd name="T5" fmla="*/ 1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8">
                  <a:moveTo>
                    <a:pt x="0" y="10"/>
                  </a:moveTo>
                  <a:cubicBezTo>
                    <a:pt x="9" y="18"/>
                    <a:pt x="22" y="11"/>
                    <a:pt x="22" y="11"/>
                  </a:cubicBezTo>
                  <a:cubicBezTo>
                    <a:pt x="22" y="11"/>
                    <a:pt x="11" y="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6"/>
            <p:cNvSpPr>
              <a:spLocks/>
            </p:cNvSpPr>
            <p:nvPr/>
          </p:nvSpPr>
          <p:spPr bwMode="auto">
            <a:xfrm>
              <a:off x="2632076" y="2749550"/>
              <a:ext cx="60325" cy="50800"/>
            </a:xfrm>
            <a:custGeom>
              <a:avLst/>
              <a:gdLst>
                <a:gd name="T0" fmla="*/ 0 w 19"/>
                <a:gd name="T1" fmla="*/ 4 h 16"/>
                <a:gd name="T2" fmla="*/ 19 w 19"/>
                <a:gd name="T3" fmla="*/ 16 h 16"/>
                <a:gd name="T4" fmla="*/ 0 w 19"/>
                <a:gd name="T5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6">
                  <a:moveTo>
                    <a:pt x="0" y="4"/>
                  </a:moveTo>
                  <a:cubicBezTo>
                    <a:pt x="3" y="16"/>
                    <a:pt x="19" y="16"/>
                    <a:pt x="19" y="16"/>
                  </a:cubicBezTo>
                  <a:cubicBezTo>
                    <a:pt x="19" y="16"/>
                    <a:pt x="15" y="0"/>
                    <a:pt x="0" y="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4" name="Freeform 17"/>
            <p:cNvSpPr>
              <a:spLocks/>
            </p:cNvSpPr>
            <p:nvPr/>
          </p:nvSpPr>
          <p:spPr bwMode="auto">
            <a:xfrm>
              <a:off x="2670176" y="2676525"/>
              <a:ext cx="69850" cy="57150"/>
            </a:xfrm>
            <a:custGeom>
              <a:avLst/>
              <a:gdLst>
                <a:gd name="T0" fmla="*/ 0 w 22"/>
                <a:gd name="T1" fmla="*/ 8 h 18"/>
                <a:gd name="T2" fmla="*/ 22 w 22"/>
                <a:gd name="T3" fmla="*/ 12 h 18"/>
                <a:gd name="T4" fmla="*/ 0 w 22"/>
                <a:gd name="T5" fmla="*/ 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8">
                  <a:moveTo>
                    <a:pt x="0" y="8"/>
                  </a:moveTo>
                  <a:cubicBezTo>
                    <a:pt x="8" y="18"/>
                    <a:pt x="22" y="12"/>
                    <a:pt x="22" y="12"/>
                  </a:cubicBezTo>
                  <a:cubicBezTo>
                    <a:pt x="22" y="12"/>
                    <a:pt x="12" y="0"/>
                    <a:pt x="0" y="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5" name="Freeform 18"/>
            <p:cNvSpPr>
              <a:spLocks/>
            </p:cNvSpPr>
            <p:nvPr/>
          </p:nvSpPr>
          <p:spPr bwMode="auto">
            <a:xfrm>
              <a:off x="2166938" y="2425700"/>
              <a:ext cx="53975" cy="50800"/>
            </a:xfrm>
            <a:custGeom>
              <a:avLst/>
              <a:gdLst>
                <a:gd name="T0" fmla="*/ 0 w 17"/>
                <a:gd name="T1" fmla="*/ 0 h 16"/>
                <a:gd name="T2" fmla="*/ 17 w 17"/>
                <a:gd name="T3" fmla="*/ 15 h 16"/>
                <a:gd name="T4" fmla="*/ 0 w 17"/>
                <a:gd name="T5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6">
                  <a:moveTo>
                    <a:pt x="0" y="0"/>
                  </a:moveTo>
                  <a:cubicBezTo>
                    <a:pt x="0" y="0"/>
                    <a:pt x="3" y="16"/>
                    <a:pt x="17" y="15"/>
                  </a:cubicBezTo>
                  <a:cubicBezTo>
                    <a:pt x="15" y="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6" name="Freeform 19"/>
            <p:cNvSpPr>
              <a:spLocks/>
            </p:cNvSpPr>
            <p:nvPr/>
          </p:nvSpPr>
          <p:spPr bwMode="auto">
            <a:xfrm>
              <a:off x="2349501" y="2374900"/>
              <a:ext cx="50800" cy="63500"/>
            </a:xfrm>
            <a:custGeom>
              <a:avLst/>
              <a:gdLst>
                <a:gd name="T0" fmla="*/ 2 w 16"/>
                <a:gd name="T1" fmla="*/ 0 h 20"/>
                <a:gd name="T2" fmla="*/ 14 w 16"/>
                <a:gd name="T3" fmla="*/ 20 h 20"/>
                <a:gd name="T4" fmla="*/ 2 w 16"/>
                <a:gd name="T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20">
                  <a:moveTo>
                    <a:pt x="2" y="0"/>
                  </a:moveTo>
                  <a:cubicBezTo>
                    <a:pt x="2" y="0"/>
                    <a:pt x="0" y="16"/>
                    <a:pt x="14" y="20"/>
                  </a:cubicBezTo>
                  <a:cubicBezTo>
                    <a:pt x="16" y="7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7" name="Freeform 20"/>
            <p:cNvSpPr>
              <a:spLocks/>
            </p:cNvSpPr>
            <p:nvPr/>
          </p:nvSpPr>
          <p:spPr bwMode="auto">
            <a:xfrm>
              <a:off x="2444751" y="2266950"/>
              <a:ext cx="60325" cy="69850"/>
            </a:xfrm>
            <a:custGeom>
              <a:avLst/>
              <a:gdLst>
                <a:gd name="T0" fmla="*/ 9 w 19"/>
                <a:gd name="T1" fmla="*/ 22 h 22"/>
                <a:gd name="T2" fmla="*/ 13 w 19"/>
                <a:gd name="T3" fmla="*/ 0 h 22"/>
                <a:gd name="T4" fmla="*/ 9 w 19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2">
                  <a:moveTo>
                    <a:pt x="9" y="22"/>
                  </a:moveTo>
                  <a:cubicBezTo>
                    <a:pt x="19" y="14"/>
                    <a:pt x="13" y="0"/>
                    <a:pt x="13" y="0"/>
                  </a:cubicBezTo>
                  <a:cubicBezTo>
                    <a:pt x="13" y="0"/>
                    <a:pt x="0" y="10"/>
                    <a:pt x="9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8" name="Freeform 21"/>
            <p:cNvSpPr>
              <a:spLocks/>
            </p:cNvSpPr>
            <p:nvPr/>
          </p:nvSpPr>
          <p:spPr bwMode="auto">
            <a:xfrm>
              <a:off x="2679701" y="2511425"/>
              <a:ext cx="66675" cy="57150"/>
            </a:xfrm>
            <a:custGeom>
              <a:avLst/>
              <a:gdLst>
                <a:gd name="T0" fmla="*/ 0 w 21"/>
                <a:gd name="T1" fmla="*/ 14 h 18"/>
                <a:gd name="T2" fmla="*/ 21 w 21"/>
                <a:gd name="T3" fmla="*/ 5 h 18"/>
                <a:gd name="T4" fmla="*/ 0 w 21"/>
                <a:gd name="T5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8">
                  <a:moveTo>
                    <a:pt x="0" y="14"/>
                  </a:moveTo>
                  <a:cubicBezTo>
                    <a:pt x="12" y="18"/>
                    <a:pt x="21" y="5"/>
                    <a:pt x="21" y="5"/>
                  </a:cubicBezTo>
                  <a:cubicBezTo>
                    <a:pt x="21" y="5"/>
                    <a:pt x="6" y="0"/>
                    <a:pt x="0" y="1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9" name="Freeform 22"/>
            <p:cNvSpPr>
              <a:spLocks/>
            </p:cNvSpPr>
            <p:nvPr/>
          </p:nvSpPr>
          <p:spPr bwMode="auto">
            <a:xfrm>
              <a:off x="3022601" y="2762250"/>
              <a:ext cx="60325" cy="69850"/>
            </a:xfrm>
            <a:custGeom>
              <a:avLst/>
              <a:gdLst>
                <a:gd name="T0" fmla="*/ 12 w 19"/>
                <a:gd name="T1" fmla="*/ 22 h 22"/>
                <a:gd name="T2" fmla="*/ 8 w 19"/>
                <a:gd name="T3" fmla="*/ 0 h 22"/>
                <a:gd name="T4" fmla="*/ 12 w 19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2">
                  <a:moveTo>
                    <a:pt x="12" y="22"/>
                  </a:moveTo>
                  <a:cubicBezTo>
                    <a:pt x="19" y="12"/>
                    <a:pt x="8" y="0"/>
                    <a:pt x="8" y="0"/>
                  </a:cubicBezTo>
                  <a:cubicBezTo>
                    <a:pt x="8" y="0"/>
                    <a:pt x="0" y="13"/>
                    <a:pt x="12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0" name="Freeform 23"/>
            <p:cNvSpPr>
              <a:spLocks/>
            </p:cNvSpPr>
            <p:nvPr/>
          </p:nvSpPr>
          <p:spPr bwMode="auto">
            <a:xfrm>
              <a:off x="2943226" y="2781300"/>
              <a:ext cx="53975" cy="60325"/>
            </a:xfrm>
            <a:custGeom>
              <a:avLst/>
              <a:gdLst>
                <a:gd name="T0" fmla="*/ 2 w 17"/>
                <a:gd name="T1" fmla="*/ 0 h 19"/>
                <a:gd name="T2" fmla="*/ 15 w 17"/>
                <a:gd name="T3" fmla="*/ 19 h 19"/>
                <a:gd name="T4" fmla="*/ 2 w 17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9">
                  <a:moveTo>
                    <a:pt x="2" y="0"/>
                  </a:moveTo>
                  <a:cubicBezTo>
                    <a:pt x="2" y="0"/>
                    <a:pt x="0" y="16"/>
                    <a:pt x="15" y="19"/>
                  </a:cubicBezTo>
                  <a:cubicBezTo>
                    <a:pt x="17" y="7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1" name="Freeform 24"/>
            <p:cNvSpPr>
              <a:spLocks/>
            </p:cNvSpPr>
            <p:nvPr/>
          </p:nvSpPr>
          <p:spPr bwMode="auto">
            <a:xfrm>
              <a:off x="3298826" y="2844800"/>
              <a:ext cx="47625" cy="60325"/>
            </a:xfrm>
            <a:custGeom>
              <a:avLst/>
              <a:gdLst>
                <a:gd name="T0" fmla="*/ 2 w 15"/>
                <a:gd name="T1" fmla="*/ 19 h 19"/>
                <a:gd name="T2" fmla="*/ 15 w 15"/>
                <a:gd name="T3" fmla="*/ 0 h 19"/>
                <a:gd name="T4" fmla="*/ 2 w 15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19">
                  <a:moveTo>
                    <a:pt x="2" y="19"/>
                  </a:moveTo>
                  <a:cubicBezTo>
                    <a:pt x="14" y="16"/>
                    <a:pt x="15" y="0"/>
                    <a:pt x="15" y="0"/>
                  </a:cubicBezTo>
                  <a:cubicBezTo>
                    <a:pt x="15" y="0"/>
                    <a:pt x="0" y="5"/>
                    <a:pt x="2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2" name="Freeform 25"/>
            <p:cNvSpPr>
              <a:spLocks/>
            </p:cNvSpPr>
            <p:nvPr/>
          </p:nvSpPr>
          <p:spPr bwMode="auto">
            <a:xfrm>
              <a:off x="3352801" y="2914650"/>
              <a:ext cx="60325" cy="50800"/>
            </a:xfrm>
            <a:custGeom>
              <a:avLst/>
              <a:gdLst>
                <a:gd name="T0" fmla="*/ 0 w 19"/>
                <a:gd name="T1" fmla="*/ 14 h 16"/>
                <a:gd name="T2" fmla="*/ 19 w 19"/>
                <a:gd name="T3" fmla="*/ 2 h 16"/>
                <a:gd name="T4" fmla="*/ 0 w 19"/>
                <a:gd name="T5" fmla="*/ 1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6">
                  <a:moveTo>
                    <a:pt x="0" y="14"/>
                  </a:moveTo>
                  <a:cubicBezTo>
                    <a:pt x="12" y="16"/>
                    <a:pt x="19" y="2"/>
                    <a:pt x="19" y="2"/>
                  </a:cubicBezTo>
                  <a:cubicBezTo>
                    <a:pt x="19" y="2"/>
                    <a:pt x="3" y="0"/>
                    <a:pt x="0" y="1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3" name="Freeform 26"/>
            <p:cNvSpPr>
              <a:spLocks/>
            </p:cNvSpPr>
            <p:nvPr/>
          </p:nvSpPr>
          <p:spPr bwMode="auto">
            <a:xfrm>
              <a:off x="2806701" y="2898775"/>
              <a:ext cx="66675" cy="50800"/>
            </a:xfrm>
            <a:custGeom>
              <a:avLst/>
              <a:gdLst>
                <a:gd name="T0" fmla="*/ 0 w 21"/>
                <a:gd name="T1" fmla="*/ 2 h 16"/>
                <a:gd name="T2" fmla="*/ 21 w 21"/>
                <a:gd name="T3" fmla="*/ 12 h 16"/>
                <a:gd name="T4" fmla="*/ 0 w 21"/>
                <a:gd name="T5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6">
                  <a:moveTo>
                    <a:pt x="0" y="2"/>
                  </a:moveTo>
                  <a:cubicBezTo>
                    <a:pt x="0" y="2"/>
                    <a:pt x="7" y="16"/>
                    <a:pt x="21" y="12"/>
                  </a:cubicBezTo>
                  <a:cubicBezTo>
                    <a:pt x="17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4" name="Freeform 27"/>
            <p:cNvSpPr>
              <a:spLocks/>
            </p:cNvSpPr>
            <p:nvPr/>
          </p:nvSpPr>
          <p:spPr bwMode="auto">
            <a:xfrm>
              <a:off x="1830388" y="1990725"/>
              <a:ext cx="53975" cy="44450"/>
            </a:xfrm>
            <a:custGeom>
              <a:avLst/>
              <a:gdLst>
                <a:gd name="T0" fmla="*/ 0 w 17"/>
                <a:gd name="T1" fmla="*/ 12 h 14"/>
                <a:gd name="T2" fmla="*/ 17 w 17"/>
                <a:gd name="T3" fmla="*/ 1 h 14"/>
                <a:gd name="T4" fmla="*/ 0 w 17"/>
                <a:gd name="T5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14">
                  <a:moveTo>
                    <a:pt x="0" y="12"/>
                  </a:moveTo>
                  <a:cubicBezTo>
                    <a:pt x="11" y="14"/>
                    <a:pt x="17" y="1"/>
                    <a:pt x="17" y="1"/>
                  </a:cubicBezTo>
                  <a:cubicBezTo>
                    <a:pt x="17" y="1"/>
                    <a:pt x="3" y="0"/>
                    <a:pt x="0" y="1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5" name="Freeform 28"/>
            <p:cNvSpPr>
              <a:spLocks/>
            </p:cNvSpPr>
            <p:nvPr/>
          </p:nvSpPr>
          <p:spPr bwMode="auto">
            <a:xfrm>
              <a:off x="1690688" y="1933575"/>
              <a:ext cx="50800" cy="60325"/>
            </a:xfrm>
            <a:custGeom>
              <a:avLst/>
              <a:gdLst>
                <a:gd name="T0" fmla="*/ 6 w 16"/>
                <a:gd name="T1" fmla="*/ 19 h 19"/>
                <a:gd name="T2" fmla="*/ 11 w 16"/>
                <a:gd name="T3" fmla="*/ 0 h 19"/>
                <a:gd name="T4" fmla="*/ 6 w 16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9">
                  <a:moveTo>
                    <a:pt x="6" y="19"/>
                  </a:moveTo>
                  <a:cubicBezTo>
                    <a:pt x="16" y="14"/>
                    <a:pt x="11" y="0"/>
                    <a:pt x="11" y="0"/>
                  </a:cubicBezTo>
                  <a:cubicBezTo>
                    <a:pt x="11" y="0"/>
                    <a:pt x="0" y="7"/>
                    <a:pt x="6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6" name="Freeform 29"/>
            <p:cNvSpPr>
              <a:spLocks/>
            </p:cNvSpPr>
            <p:nvPr/>
          </p:nvSpPr>
          <p:spPr bwMode="auto">
            <a:xfrm>
              <a:off x="36513" y="2149475"/>
              <a:ext cx="73025" cy="60325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0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7" y="19"/>
                    <a:pt x="23" y="0"/>
                    <a:pt x="23" y="0"/>
                  </a:cubicBezTo>
                  <a:cubicBezTo>
                    <a:pt x="23" y="0"/>
                    <a:pt x="4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7" name="Freeform 30"/>
            <p:cNvSpPr>
              <a:spLocks/>
            </p:cNvSpPr>
            <p:nvPr/>
          </p:nvSpPr>
          <p:spPr bwMode="auto">
            <a:xfrm>
              <a:off x="2390776" y="2530475"/>
              <a:ext cx="320675" cy="282575"/>
            </a:xfrm>
            <a:custGeom>
              <a:avLst/>
              <a:gdLst>
                <a:gd name="T0" fmla="*/ 78 w 101"/>
                <a:gd name="T1" fmla="*/ 78 h 89"/>
                <a:gd name="T2" fmla="*/ 86 w 101"/>
                <a:gd name="T3" fmla="*/ 42 h 89"/>
                <a:gd name="T4" fmla="*/ 64 w 101"/>
                <a:gd name="T5" fmla="*/ 42 h 89"/>
                <a:gd name="T6" fmla="*/ 63 w 101"/>
                <a:gd name="T7" fmla="*/ 22 h 89"/>
                <a:gd name="T8" fmla="*/ 33 w 101"/>
                <a:gd name="T9" fmla="*/ 33 h 89"/>
                <a:gd name="T10" fmla="*/ 20 w 101"/>
                <a:gd name="T11" fmla="*/ 1 h 89"/>
                <a:gd name="T12" fmla="*/ 4 w 101"/>
                <a:gd name="T13" fmla="*/ 20 h 89"/>
                <a:gd name="T14" fmla="*/ 25 w 101"/>
                <a:gd name="T15" fmla="*/ 7 h 89"/>
                <a:gd name="T16" fmla="*/ 29 w 101"/>
                <a:gd name="T17" fmla="*/ 40 h 89"/>
                <a:gd name="T18" fmla="*/ 58 w 101"/>
                <a:gd name="T19" fmla="*/ 25 h 89"/>
                <a:gd name="T20" fmla="*/ 60 w 101"/>
                <a:gd name="T21" fmla="*/ 48 h 89"/>
                <a:gd name="T22" fmla="*/ 84 w 101"/>
                <a:gd name="T23" fmla="*/ 46 h 89"/>
                <a:gd name="T24" fmla="*/ 71 w 101"/>
                <a:gd name="T25" fmla="*/ 81 h 89"/>
                <a:gd name="T26" fmla="*/ 101 w 101"/>
                <a:gd name="T27" fmla="*/ 89 h 89"/>
                <a:gd name="T28" fmla="*/ 78 w 101"/>
                <a:gd name="T29" fmla="*/ 78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1" h="89">
                  <a:moveTo>
                    <a:pt x="78" y="78"/>
                  </a:moveTo>
                  <a:cubicBezTo>
                    <a:pt x="91" y="71"/>
                    <a:pt x="99" y="57"/>
                    <a:pt x="86" y="42"/>
                  </a:cubicBezTo>
                  <a:cubicBezTo>
                    <a:pt x="78" y="33"/>
                    <a:pt x="64" y="42"/>
                    <a:pt x="64" y="42"/>
                  </a:cubicBezTo>
                  <a:cubicBezTo>
                    <a:pt x="64" y="42"/>
                    <a:pt x="72" y="32"/>
                    <a:pt x="63" y="22"/>
                  </a:cubicBezTo>
                  <a:cubicBezTo>
                    <a:pt x="54" y="12"/>
                    <a:pt x="42" y="20"/>
                    <a:pt x="33" y="33"/>
                  </a:cubicBezTo>
                  <a:cubicBezTo>
                    <a:pt x="44" y="18"/>
                    <a:pt x="33" y="0"/>
                    <a:pt x="20" y="1"/>
                  </a:cubicBezTo>
                  <a:cubicBezTo>
                    <a:pt x="6" y="1"/>
                    <a:pt x="0" y="17"/>
                    <a:pt x="4" y="20"/>
                  </a:cubicBezTo>
                  <a:cubicBezTo>
                    <a:pt x="6" y="17"/>
                    <a:pt x="7" y="3"/>
                    <a:pt x="25" y="7"/>
                  </a:cubicBezTo>
                  <a:cubicBezTo>
                    <a:pt x="40" y="11"/>
                    <a:pt x="29" y="40"/>
                    <a:pt x="29" y="40"/>
                  </a:cubicBezTo>
                  <a:cubicBezTo>
                    <a:pt x="29" y="40"/>
                    <a:pt x="46" y="19"/>
                    <a:pt x="58" y="25"/>
                  </a:cubicBezTo>
                  <a:cubicBezTo>
                    <a:pt x="66" y="31"/>
                    <a:pt x="60" y="48"/>
                    <a:pt x="60" y="48"/>
                  </a:cubicBezTo>
                  <a:cubicBezTo>
                    <a:pt x="60" y="48"/>
                    <a:pt x="76" y="38"/>
                    <a:pt x="84" y="46"/>
                  </a:cubicBezTo>
                  <a:cubicBezTo>
                    <a:pt x="98" y="61"/>
                    <a:pt x="71" y="81"/>
                    <a:pt x="71" y="81"/>
                  </a:cubicBezTo>
                  <a:cubicBezTo>
                    <a:pt x="71" y="81"/>
                    <a:pt x="92" y="80"/>
                    <a:pt x="101" y="89"/>
                  </a:cubicBezTo>
                  <a:cubicBezTo>
                    <a:pt x="98" y="79"/>
                    <a:pt x="90" y="78"/>
                    <a:pt x="78" y="7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8" name="Freeform 31"/>
            <p:cNvSpPr>
              <a:spLocks/>
            </p:cNvSpPr>
            <p:nvPr/>
          </p:nvSpPr>
          <p:spPr bwMode="auto">
            <a:xfrm>
              <a:off x="2109788" y="2225675"/>
              <a:ext cx="703263" cy="495300"/>
            </a:xfrm>
            <a:custGeom>
              <a:avLst/>
              <a:gdLst>
                <a:gd name="T0" fmla="*/ 205 w 222"/>
                <a:gd name="T1" fmla="*/ 131 h 156"/>
                <a:gd name="T2" fmla="*/ 211 w 222"/>
                <a:gd name="T3" fmla="*/ 107 h 156"/>
                <a:gd name="T4" fmla="*/ 188 w 222"/>
                <a:gd name="T5" fmla="*/ 97 h 156"/>
                <a:gd name="T6" fmla="*/ 189 w 222"/>
                <a:gd name="T7" fmla="*/ 65 h 156"/>
                <a:gd name="T8" fmla="*/ 148 w 222"/>
                <a:gd name="T9" fmla="*/ 54 h 156"/>
                <a:gd name="T10" fmla="*/ 144 w 222"/>
                <a:gd name="T11" fmla="*/ 24 h 156"/>
                <a:gd name="T12" fmla="*/ 102 w 222"/>
                <a:gd name="T13" fmla="*/ 36 h 156"/>
                <a:gd name="T14" fmla="*/ 96 w 222"/>
                <a:gd name="T15" fmla="*/ 5 h 156"/>
                <a:gd name="T16" fmla="*/ 76 w 222"/>
                <a:gd name="T17" fmla="*/ 17 h 156"/>
                <a:gd name="T18" fmla="*/ 56 w 222"/>
                <a:gd name="T19" fmla="*/ 8 h 156"/>
                <a:gd name="T20" fmla="*/ 46 w 222"/>
                <a:gd name="T21" fmla="*/ 39 h 156"/>
                <a:gd name="T22" fmla="*/ 17 w 222"/>
                <a:gd name="T23" fmla="*/ 23 h 156"/>
                <a:gd name="T24" fmla="*/ 15 w 222"/>
                <a:gd name="T25" fmla="*/ 55 h 156"/>
                <a:gd name="T26" fmla="*/ 21 w 222"/>
                <a:gd name="T27" fmla="*/ 27 h 156"/>
                <a:gd name="T28" fmla="*/ 50 w 222"/>
                <a:gd name="T29" fmla="*/ 51 h 156"/>
                <a:gd name="T30" fmla="*/ 60 w 222"/>
                <a:gd name="T31" fmla="*/ 17 h 156"/>
                <a:gd name="T32" fmla="*/ 80 w 222"/>
                <a:gd name="T33" fmla="*/ 32 h 156"/>
                <a:gd name="T34" fmla="*/ 92 w 222"/>
                <a:gd name="T35" fmla="*/ 12 h 156"/>
                <a:gd name="T36" fmla="*/ 98 w 222"/>
                <a:gd name="T37" fmla="*/ 47 h 156"/>
                <a:gd name="T38" fmla="*/ 140 w 222"/>
                <a:gd name="T39" fmla="*/ 31 h 156"/>
                <a:gd name="T40" fmla="*/ 139 w 222"/>
                <a:gd name="T41" fmla="*/ 60 h 156"/>
                <a:gd name="T42" fmla="*/ 185 w 222"/>
                <a:gd name="T43" fmla="*/ 73 h 156"/>
                <a:gd name="T44" fmla="*/ 174 w 222"/>
                <a:gd name="T45" fmla="*/ 103 h 156"/>
                <a:gd name="T46" fmla="*/ 206 w 222"/>
                <a:gd name="T47" fmla="*/ 110 h 156"/>
                <a:gd name="T48" fmla="*/ 196 w 222"/>
                <a:gd name="T49" fmla="*/ 133 h 156"/>
                <a:gd name="T50" fmla="*/ 214 w 222"/>
                <a:gd name="T51" fmla="*/ 144 h 156"/>
                <a:gd name="T52" fmla="*/ 207 w 222"/>
                <a:gd name="T53" fmla="*/ 153 h 156"/>
                <a:gd name="T54" fmla="*/ 207 w 222"/>
                <a:gd name="T55" fmla="*/ 156 h 156"/>
                <a:gd name="T56" fmla="*/ 220 w 222"/>
                <a:gd name="T57" fmla="*/ 144 h 156"/>
                <a:gd name="T58" fmla="*/ 205 w 222"/>
                <a:gd name="T59" fmla="*/ 13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22" h="156">
                  <a:moveTo>
                    <a:pt x="205" y="131"/>
                  </a:moveTo>
                  <a:cubicBezTo>
                    <a:pt x="205" y="131"/>
                    <a:pt x="220" y="120"/>
                    <a:pt x="211" y="107"/>
                  </a:cubicBezTo>
                  <a:cubicBezTo>
                    <a:pt x="203" y="94"/>
                    <a:pt x="188" y="97"/>
                    <a:pt x="188" y="97"/>
                  </a:cubicBezTo>
                  <a:cubicBezTo>
                    <a:pt x="188" y="97"/>
                    <a:pt x="200" y="81"/>
                    <a:pt x="189" y="65"/>
                  </a:cubicBezTo>
                  <a:cubicBezTo>
                    <a:pt x="180" y="50"/>
                    <a:pt x="148" y="54"/>
                    <a:pt x="148" y="54"/>
                  </a:cubicBezTo>
                  <a:cubicBezTo>
                    <a:pt x="148" y="54"/>
                    <a:pt x="160" y="41"/>
                    <a:pt x="144" y="24"/>
                  </a:cubicBezTo>
                  <a:cubicBezTo>
                    <a:pt x="130" y="8"/>
                    <a:pt x="102" y="36"/>
                    <a:pt x="102" y="36"/>
                  </a:cubicBezTo>
                  <a:cubicBezTo>
                    <a:pt x="102" y="36"/>
                    <a:pt x="106" y="8"/>
                    <a:pt x="96" y="5"/>
                  </a:cubicBezTo>
                  <a:cubicBezTo>
                    <a:pt x="80" y="0"/>
                    <a:pt x="76" y="17"/>
                    <a:pt x="76" y="17"/>
                  </a:cubicBezTo>
                  <a:cubicBezTo>
                    <a:pt x="76" y="17"/>
                    <a:pt x="68" y="2"/>
                    <a:pt x="56" y="8"/>
                  </a:cubicBezTo>
                  <a:cubicBezTo>
                    <a:pt x="46" y="11"/>
                    <a:pt x="46" y="39"/>
                    <a:pt x="46" y="39"/>
                  </a:cubicBezTo>
                  <a:cubicBezTo>
                    <a:pt x="46" y="39"/>
                    <a:pt x="33" y="16"/>
                    <a:pt x="17" y="23"/>
                  </a:cubicBezTo>
                  <a:cubicBezTo>
                    <a:pt x="0" y="32"/>
                    <a:pt x="15" y="55"/>
                    <a:pt x="15" y="55"/>
                  </a:cubicBezTo>
                  <a:cubicBezTo>
                    <a:pt x="15" y="55"/>
                    <a:pt x="12" y="31"/>
                    <a:pt x="21" y="27"/>
                  </a:cubicBezTo>
                  <a:cubicBezTo>
                    <a:pt x="30" y="24"/>
                    <a:pt x="50" y="51"/>
                    <a:pt x="50" y="51"/>
                  </a:cubicBezTo>
                  <a:cubicBezTo>
                    <a:pt x="50" y="51"/>
                    <a:pt x="51" y="22"/>
                    <a:pt x="60" y="17"/>
                  </a:cubicBezTo>
                  <a:cubicBezTo>
                    <a:pt x="69" y="10"/>
                    <a:pt x="80" y="32"/>
                    <a:pt x="80" y="32"/>
                  </a:cubicBezTo>
                  <a:cubicBezTo>
                    <a:pt x="80" y="32"/>
                    <a:pt x="79" y="11"/>
                    <a:pt x="92" y="12"/>
                  </a:cubicBezTo>
                  <a:cubicBezTo>
                    <a:pt x="97" y="12"/>
                    <a:pt x="98" y="47"/>
                    <a:pt x="98" y="47"/>
                  </a:cubicBezTo>
                  <a:cubicBezTo>
                    <a:pt x="98" y="47"/>
                    <a:pt x="127" y="16"/>
                    <a:pt x="140" y="31"/>
                  </a:cubicBezTo>
                  <a:cubicBezTo>
                    <a:pt x="154" y="46"/>
                    <a:pt x="139" y="60"/>
                    <a:pt x="139" y="60"/>
                  </a:cubicBezTo>
                  <a:cubicBezTo>
                    <a:pt x="139" y="60"/>
                    <a:pt x="175" y="59"/>
                    <a:pt x="185" y="73"/>
                  </a:cubicBezTo>
                  <a:cubicBezTo>
                    <a:pt x="195" y="85"/>
                    <a:pt x="174" y="103"/>
                    <a:pt x="174" y="103"/>
                  </a:cubicBezTo>
                  <a:cubicBezTo>
                    <a:pt x="174" y="103"/>
                    <a:pt x="200" y="100"/>
                    <a:pt x="206" y="110"/>
                  </a:cubicBezTo>
                  <a:cubicBezTo>
                    <a:pt x="211" y="121"/>
                    <a:pt x="196" y="133"/>
                    <a:pt x="196" y="133"/>
                  </a:cubicBezTo>
                  <a:cubicBezTo>
                    <a:pt x="196" y="133"/>
                    <a:pt x="212" y="136"/>
                    <a:pt x="214" y="144"/>
                  </a:cubicBezTo>
                  <a:cubicBezTo>
                    <a:pt x="217" y="150"/>
                    <a:pt x="207" y="153"/>
                    <a:pt x="207" y="153"/>
                  </a:cubicBezTo>
                  <a:cubicBezTo>
                    <a:pt x="207" y="156"/>
                    <a:pt x="207" y="156"/>
                    <a:pt x="207" y="156"/>
                  </a:cubicBezTo>
                  <a:cubicBezTo>
                    <a:pt x="207" y="156"/>
                    <a:pt x="222" y="155"/>
                    <a:pt x="220" y="144"/>
                  </a:cubicBezTo>
                  <a:cubicBezTo>
                    <a:pt x="217" y="134"/>
                    <a:pt x="205" y="131"/>
                    <a:pt x="205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9" name="Freeform 32"/>
            <p:cNvSpPr>
              <a:spLocks/>
            </p:cNvSpPr>
            <p:nvPr/>
          </p:nvSpPr>
          <p:spPr bwMode="auto">
            <a:xfrm>
              <a:off x="3108326" y="2743200"/>
              <a:ext cx="349250" cy="596900"/>
            </a:xfrm>
            <a:custGeom>
              <a:avLst/>
              <a:gdLst>
                <a:gd name="T0" fmla="*/ 88 w 110"/>
                <a:gd name="T1" fmla="*/ 89 h 188"/>
                <a:gd name="T2" fmla="*/ 101 w 110"/>
                <a:gd name="T3" fmla="*/ 69 h 188"/>
                <a:gd name="T4" fmla="*/ 67 w 110"/>
                <a:gd name="T5" fmla="*/ 55 h 188"/>
                <a:gd name="T6" fmla="*/ 81 w 110"/>
                <a:gd name="T7" fmla="*/ 33 h 188"/>
                <a:gd name="T8" fmla="*/ 60 w 110"/>
                <a:gd name="T9" fmla="*/ 30 h 188"/>
                <a:gd name="T10" fmla="*/ 53 w 110"/>
                <a:gd name="T11" fmla="*/ 14 h 188"/>
                <a:gd name="T12" fmla="*/ 30 w 110"/>
                <a:gd name="T13" fmla="*/ 28 h 188"/>
                <a:gd name="T14" fmla="*/ 18 w 110"/>
                <a:gd name="T15" fmla="*/ 3 h 188"/>
                <a:gd name="T16" fmla="*/ 0 w 110"/>
                <a:gd name="T17" fmla="*/ 21 h 188"/>
                <a:gd name="T18" fmla="*/ 19 w 110"/>
                <a:gd name="T19" fmla="*/ 8 h 188"/>
                <a:gd name="T20" fmla="*/ 24 w 110"/>
                <a:gd name="T21" fmla="*/ 37 h 188"/>
                <a:gd name="T22" fmla="*/ 50 w 110"/>
                <a:gd name="T23" fmla="*/ 21 h 188"/>
                <a:gd name="T24" fmla="*/ 55 w 110"/>
                <a:gd name="T25" fmla="*/ 40 h 188"/>
                <a:gd name="T26" fmla="*/ 74 w 110"/>
                <a:gd name="T27" fmla="*/ 35 h 188"/>
                <a:gd name="T28" fmla="*/ 59 w 110"/>
                <a:gd name="T29" fmla="*/ 59 h 188"/>
                <a:gd name="T30" fmla="*/ 94 w 110"/>
                <a:gd name="T31" fmla="*/ 72 h 188"/>
                <a:gd name="T32" fmla="*/ 78 w 110"/>
                <a:gd name="T33" fmla="*/ 89 h 188"/>
                <a:gd name="T34" fmla="*/ 101 w 110"/>
                <a:gd name="T35" fmla="*/ 120 h 188"/>
                <a:gd name="T36" fmla="*/ 76 w 110"/>
                <a:gd name="T37" fmla="*/ 132 h 188"/>
                <a:gd name="T38" fmla="*/ 94 w 110"/>
                <a:gd name="T39" fmla="*/ 153 h 188"/>
                <a:gd name="T40" fmla="*/ 75 w 110"/>
                <a:gd name="T41" fmla="*/ 161 h 188"/>
                <a:gd name="T42" fmla="*/ 81 w 110"/>
                <a:gd name="T43" fmla="*/ 178 h 188"/>
                <a:gd name="T44" fmla="*/ 71 w 110"/>
                <a:gd name="T45" fmla="*/ 179 h 188"/>
                <a:gd name="T46" fmla="*/ 69 w 110"/>
                <a:gd name="T47" fmla="*/ 181 h 188"/>
                <a:gd name="T48" fmla="*/ 84 w 110"/>
                <a:gd name="T49" fmla="*/ 181 h 188"/>
                <a:gd name="T50" fmla="*/ 82 w 110"/>
                <a:gd name="T51" fmla="*/ 165 h 188"/>
                <a:gd name="T52" fmla="*/ 99 w 110"/>
                <a:gd name="T53" fmla="*/ 154 h 188"/>
                <a:gd name="T54" fmla="*/ 89 w 110"/>
                <a:gd name="T55" fmla="*/ 136 h 188"/>
                <a:gd name="T56" fmla="*/ 108 w 110"/>
                <a:gd name="T57" fmla="*/ 119 h 188"/>
                <a:gd name="T58" fmla="*/ 88 w 110"/>
                <a:gd name="T59" fmla="*/ 89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10" h="188">
                  <a:moveTo>
                    <a:pt x="88" y="89"/>
                  </a:moveTo>
                  <a:cubicBezTo>
                    <a:pt x="88" y="89"/>
                    <a:pt x="102" y="87"/>
                    <a:pt x="101" y="69"/>
                  </a:cubicBezTo>
                  <a:cubicBezTo>
                    <a:pt x="100" y="52"/>
                    <a:pt x="67" y="55"/>
                    <a:pt x="67" y="55"/>
                  </a:cubicBezTo>
                  <a:cubicBezTo>
                    <a:pt x="67" y="55"/>
                    <a:pt x="86" y="41"/>
                    <a:pt x="81" y="33"/>
                  </a:cubicBezTo>
                  <a:cubicBezTo>
                    <a:pt x="73" y="22"/>
                    <a:pt x="60" y="30"/>
                    <a:pt x="60" y="30"/>
                  </a:cubicBezTo>
                  <a:cubicBezTo>
                    <a:pt x="60" y="30"/>
                    <a:pt x="63" y="17"/>
                    <a:pt x="53" y="14"/>
                  </a:cubicBezTo>
                  <a:cubicBezTo>
                    <a:pt x="45" y="12"/>
                    <a:pt x="30" y="28"/>
                    <a:pt x="30" y="28"/>
                  </a:cubicBezTo>
                  <a:cubicBezTo>
                    <a:pt x="30" y="28"/>
                    <a:pt x="34" y="7"/>
                    <a:pt x="18" y="3"/>
                  </a:cubicBezTo>
                  <a:cubicBezTo>
                    <a:pt x="4" y="0"/>
                    <a:pt x="0" y="21"/>
                    <a:pt x="0" y="21"/>
                  </a:cubicBezTo>
                  <a:cubicBezTo>
                    <a:pt x="0" y="21"/>
                    <a:pt x="11" y="6"/>
                    <a:pt x="19" y="8"/>
                  </a:cubicBezTo>
                  <a:cubicBezTo>
                    <a:pt x="27" y="11"/>
                    <a:pt x="24" y="37"/>
                    <a:pt x="24" y="37"/>
                  </a:cubicBezTo>
                  <a:cubicBezTo>
                    <a:pt x="24" y="37"/>
                    <a:pt x="41" y="20"/>
                    <a:pt x="50" y="21"/>
                  </a:cubicBezTo>
                  <a:cubicBezTo>
                    <a:pt x="60" y="22"/>
                    <a:pt x="55" y="40"/>
                    <a:pt x="55" y="40"/>
                  </a:cubicBezTo>
                  <a:cubicBezTo>
                    <a:pt x="55" y="40"/>
                    <a:pt x="65" y="28"/>
                    <a:pt x="74" y="35"/>
                  </a:cubicBezTo>
                  <a:cubicBezTo>
                    <a:pt x="77" y="38"/>
                    <a:pt x="59" y="59"/>
                    <a:pt x="59" y="59"/>
                  </a:cubicBezTo>
                  <a:cubicBezTo>
                    <a:pt x="59" y="59"/>
                    <a:pt x="94" y="56"/>
                    <a:pt x="94" y="72"/>
                  </a:cubicBezTo>
                  <a:cubicBezTo>
                    <a:pt x="95" y="88"/>
                    <a:pt x="78" y="89"/>
                    <a:pt x="78" y="89"/>
                  </a:cubicBezTo>
                  <a:cubicBezTo>
                    <a:pt x="78" y="89"/>
                    <a:pt x="101" y="106"/>
                    <a:pt x="101" y="120"/>
                  </a:cubicBezTo>
                  <a:cubicBezTo>
                    <a:pt x="100" y="134"/>
                    <a:pt x="76" y="132"/>
                    <a:pt x="76" y="132"/>
                  </a:cubicBezTo>
                  <a:cubicBezTo>
                    <a:pt x="76" y="132"/>
                    <a:pt x="95" y="144"/>
                    <a:pt x="94" y="153"/>
                  </a:cubicBezTo>
                  <a:cubicBezTo>
                    <a:pt x="92" y="162"/>
                    <a:pt x="75" y="161"/>
                    <a:pt x="75" y="161"/>
                  </a:cubicBezTo>
                  <a:cubicBezTo>
                    <a:pt x="75" y="161"/>
                    <a:pt x="82" y="172"/>
                    <a:pt x="81" y="178"/>
                  </a:cubicBezTo>
                  <a:cubicBezTo>
                    <a:pt x="79" y="182"/>
                    <a:pt x="71" y="179"/>
                    <a:pt x="71" y="179"/>
                  </a:cubicBezTo>
                  <a:cubicBezTo>
                    <a:pt x="69" y="181"/>
                    <a:pt x="69" y="181"/>
                    <a:pt x="69" y="181"/>
                  </a:cubicBezTo>
                  <a:cubicBezTo>
                    <a:pt x="69" y="181"/>
                    <a:pt x="79" y="188"/>
                    <a:pt x="84" y="181"/>
                  </a:cubicBezTo>
                  <a:cubicBezTo>
                    <a:pt x="89" y="173"/>
                    <a:pt x="82" y="165"/>
                    <a:pt x="82" y="165"/>
                  </a:cubicBezTo>
                  <a:cubicBezTo>
                    <a:pt x="82" y="165"/>
                    <a:pt x="98" y="166"/>
                    <a:pt x="99" y="154"/>
                  </a:cubicBezTo>
                  <a:cubicBezTo>
                    <a:pt x="100" y="142"/>
                    <a:pt x="89" y="136"/>
                    <a:pt x="89" y="136"/>
                  </a:cubicBezTo>
                  <a:cubicBezTo>
                    <a:pt x="89" y="136"/>
                    <a:pt x="106" y="132"/>
                    <a:pt x="108" y="119"/>
                  </a:cubicBezTo>
                  <a:cubicBezTo>
                    <a:pt x="110" y="104"/>
                    <a:pt x="88" y="89"/>
                    <a:pt x="88" y="8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0" name="Freeform 33"/>
            <p:cNvSpPr>
              <a:spLocks/>
            </p:cNvSpPr>
            <p:nvPr/>
          </p:nvSpPr>
          <p:spPr bwMode="auto">
            <a:xfrm>
              <a:off x="1328738" y="1889125"/>
              <a:ext cx="730250" cy="403225"/>
            </a:xfrm>
            <a:custGeom>
              <a:avLst/>
              <a:gdLst>
                <a:gd name="T0" fmla="*/ 196 w 230"/>
                <a:gd name="T1" fmla="*/ 90 h 127"/>
                <a:gd name="T2" fmla="*/ 213 w 230"/>
                <a:gd name="T3" fmla="*/ 57 h 127"/>
                <a:gd name="T4" fmla="*/ 193 w 230"/>
                <a:gd name="T5" fmla="*/ 49 h 127"/>
                <a:gd name="T6" fmla="*/ 191 w 230"/>
                <a:gd name="T7" fmla="*/ 23 h 127"/>
                <a:gd name="T8" fmla="*/ 163 w 230"/>
                <a:gd name="T9" fmla="*/ 46 h 127"/>
                <a:gd name="T10" fmla="*/ 146 w 230"/>
                <a:gd name="T11" fmla="*/ 5 h 127"/>
                <a:gd name="T12" fmla="*/ 122 w 230"/>
                <a:gd name="T13" fmla="*/ 27 h 127"/>
                <a:gd name="T14" fmla="*/ 87 w 230"/>
                <a:gd name="T15" fmla="*/ 6 h 127"/>
                <a:gd name="T16" fmla="*/ 64 w 230"/>
                <a:gd name="T17" fmla="*/ 36 h 127"/>
                <a:gd name="T18" fmla="*/ 43 w 230"/>
                <a:gd name="T19" fmla="*/ 25 h 127"/>
                <a:gd name="T20" fmla="*/ 30 w 230"/>
                <a:gd name="T21" fmla="*/ 50 h 127"/>
                <a:gd name="T22" fmla="*/ 11 w 230"/>
                <a:gd name="T23" fmla="*/ 51 h 127"/>
                <a:gd name="T24" fmla="*/ 10 w 230"/>
                <a:gd name="T25" fmla="*/ 72 h 127"/>
                <a:gd name="T26" fmla="*/ 12 w 230"/>
                <a:gd name="T27" fmla="*/ 68 h 127"/>
                <a:gd name="T28" fmla="*/ 14 w 230"/>
                <a:gd name="T29" fmla="*/ 55 h 127"/>
                <a:gd name="T30" fmla="*/ 34 w 230"/>
                <a:gd name="T31" fmla="*/ 59 h 127"/>
                <a:gd name="T32" fmla="*/ 44 w 230"/>
                <a:gd name="T33" fmla="*/ 33 h 127"/>
                <a:gd name="T34" fmla="*/ 69 w 230"/>
                <a:gd name="T35" fmla="*/ 51 h 127"/>
                <a:gd name="T36" fmla="*/ 85 w 230"/>
                <a:gd name="T37" fmla="*/ 15 h 127"/>
                <a:gd name="T38" fmla="*/ 123 w 230"/>
                <a:gd name="T39" fmla="*/ 39 h 127"/>
                <a:gd name="T40" fmla="*/ 143 w 230"/>
                <a:gd name="T41" fmla="*/ 14 h 127"/>
                <a:gd name="T42" fmla="*/ 158 w 230"/>
                <a:gd name="T43" fmla="*/ 59 h 127"/>
                <a:gd name="T44" fmla="*/ 188 w 230"/>
                <a:gd name="T45" fmla="*/ 33 h 127"/>
                <a:gd name="T46" fmla="*/ 181 w 230"/>
                <a:gd name="T47" fmla="*/ 60 h 127"/>
                <a:gd name="T48" fmla="*/ 204 w 230"/>
                <a:gd name="T49" fmla="*/ 62 h 127"/>
                <a:gd name="T50" fmla="*/ 184 w 230"/>
                <a:gd name="T51" fmla="*/ 99 h 127"/>
                <a:gd name="T52" fmla="*/ 220 w 230"/>
                <a:gd name="T53" fmla="*/ 100 h 127"/>
                <a:gd name="T54" fmla="*/ 204 w 230"/>
                <a:gd name="T55" fmla="*/ 127 h 127"/>
                <a:gd name="T56" fmla="*/ 226 w 230"/>
                <a:gd name="T57" fmla="*/ 99 h 127"/>
                <a:gd name="T58" fmla="*/ 196 w 230"/>
                <a:gd name="T59" fmla="*/ 9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30" h="127">
                  <a:moveTo>
                    <a:pt x="196" y="90"/>
                  </a:moveTo>
                  <a:cubicBezTo>
                    <a:pt x="196" y="90"/>
                    <a:pt x="217" y="66"/>
                    <a:pt x="213" y="57"/>
                  </a:cubicBezTo>
                  <a:cubicBezTo>
                    <a:pt x="209" y="43"/>
                    <a:pt x="193" y="49"/>
                    <a:pt x="193" y="49"/>
                  </a:cubicBezTo>
                  <a:cubicBezTo>
                    <a:pt x="193" y="49"/>
                    <a:pt x="203" y="32"/>
                    <a:pt x="191" y="23"/>
                  </a:cubicBezTo>
                  <a:cubicBezTo>
                    <a:pt x="181" y="19"/>
                    <a:pt x="163" y="46"/>
                    <a:pt x="163" y="46"/>
                  </a:cubicBezTo>
                  <a:cubicBezTo>
                    <a:pt x="163" y="46"/>
                    <a:pt x="168" y="2"/>
                    <a:pt x="146" y="5"/>
                  </a:cubicBezTo>
                  <a:cubicBezTo>
                    <a:pt x="125" y="8"/>
                    <a:pt x="122" y="27"/>
                    <a:pt x="122" y="27"/>
                  </a:cubicBezTo>
                  <a:cubicBezTo>
                    <a:pt x="122" y="27"/>
                    <a:pt x="104" y="0"/>
                    <a:pt x="87" y="6"/>
                  </a:cubicBezTo>
                  <a:cubicBezTo>
                    <a:pt x="70" y="13"/>
                    <a:pt x="64" y="36"/>
                    <a:pt x="64" y="36"/>
                  </a:cubicBezTo>
                  <a:cubicBezTo>
                    <a:pt x="64" y="36"/>
                    <a:pt x="57" y="20"/>
                    <a:pt x="43" y="25"/>
                  </a:cubicBezTo>
                  <a:cubicBezTo>
                    <a:pt x="27" y="30"/>
                    <a:pt x="30" y="50"/>
                    <a:pt x="30" y="50"/>
                  </a:cubicBezTo>
                  <a:cubicBezTo>
                    <a:pt x="30" y="50"/>
                    <a:pt x="19" y="44"/>
                    <a:pt x="11" y="51"/>
                  </a:cubicBezTo>
                  <a:cubicBezTo>
                    <a:pt x="0" y="59"/>
                    <a:pt x="10" y="72"/>
                    <a:pt x="10" y="72"/>
                  </a:cubicBezTo>
                  <a:cubicBezTo>
                    <a:pt x="12" y="68"/>
                    <a:pt x="12" y="68"/>
                    <a:pt x="12" y="68"/>
                  </a:cubicBezTo>
                  <a:cubicBezTo>
                    <a:pt x="12" y="68"/>
                    <a:pt x="7" y="59"/>
                    <a:pt x="14" y="55"/>
                  </a:cubicBezTo>
                  <a:cubicBezTo>
                    <a:pt x="21" y="51"/>
                    <a:pt x="34" y="59"/>
                    <a:pt x="34" y="59"/>
                  </a:cubicBezTo>
                  <a:cubicBezTo>
                    <a:pt x="34" y="59"/>
                    <a:pt x="33" y="38"/>
                    <a:pt x="44" y="33"/>
                  </a:cubicBezTo>
                  <a:cubicBezTo>
                    <a:pt x="56" y="28"/>
                    <a:pt x="69" y="51"/>
                    <a:pt x="69" y="51"/>
                  </a:cubicBezTo>
                  <a:cubicBezTo>
                    <a:pt x="69" y="51"/>
                    <a:pt x="68" y="19"/>
                    <a:pt x="85" y="15"/>
                  </a:cubicBezTo>
                  <a:cubicBezTo>
                    <a:pt x="101" y="13"/>
                    <a:pt x="123" y="39"/>
                    <a:pt x="123" y="39"/>
                  </a:cubicBezTo>
                  <a:cubicBezTo>
                    <a:pt x="123" y="39"/>
                    <a:pt x="123" y="16"/>
                    <a:pt x="143" y="14"/>
                  </a:cubicBezTo>
                  <a:cubicBezTo>
                    <a:pt x="162" y="11"/>
                    <a:pt x="158" y="59"/>
                    <a:pt x="158" y="59"/>
                  </a:cubicBezTo>
                  <a:cubicBezTo>
                    <a:pt x="158" y="59"/>
                    <a:pt x="183" y="29"/>
                    <a:pt x="188" y="33"/>
                  </a:cubicBezTo>
                  <a:cubicBezTo>
                    <a:pt x="197" y="43"/>
                    <a:pt x="181" y="60"/>
                    <a:pt x="181" y="60"/>
                  </a:cubicBezTo>
                  <a:cubicBezTo>
                    <a:pt x="181" y="60"/>
                    <a:pt x="203" y="49"/>
                    <a:pt x="204" y="62"/>
                  </a:cubicBezTo>
                  <a:cubicBezTo>
                    <a:pt x="205" y="74"/>
                    <a:pt x="184" y="99"/>
                    <a:pt x="184" y="99"/>
                  </a:cubicBezTo>
                  <a:cubicBezTo>
                    <a:pt x="184" y="99"/>
                    <a:pt x="217" y="90"/>
                    <a:pt x="220" y="100"/>
                  </a:cubicBezTo>
                  <a:cubicBezTo>
                    <a:pt x="223" y="110"/>
                    <a:pt x="204" y="127"/>
                    <a:pt x="204" y="127"/>
                  </a:cubicBezTo>
                  <a:cubicBezTo>
                    <a:pt x="204" y="127"/>
                    <a:pt x="230" y="118"/>
                    <a:pt x="226" y="99"/>
                  </a:cubicBezTo>
                  <a:cubicBezTo>
                    <a:pt x="221" y="80"/>
                    <a:pt x="196" y="90"/>
                    <a:pt x="196" y="9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1" name="Freeform 34"/>
            <p:cNvSpPr>
              <a:spLocks/>
            </p:cNvSpPr>
            <p:nvPr/>
          </p:nvSpPr>
          <p:spPr bwMode="auto">
            <a:xfrm>
              <a:off x="1439863" y="2095500"/>
              <a:ext cx="406400" cy="165100"/>
            </a:xfrm>
            <a:custGeom>
              <a:avLst/>
              <a:gdLst>
                <a:gd name="T0" fmla="*/ 86 w 128"/>
                <a:gd name="T1" fmla="*/ 36 h 52"/>
                <a:gd name="T2" fmla="*/ 75 w 128"/>
                <a:gd name="T3" fmla="*/ 5 h 52"/>
                <a:gd name="T4" fmla="*/ 59 w 128"/>
                <a:gd name="T5" fmla="*/ 17 h 52"/>
                <a:gd name="T6" fmla="*/ 45 w 128"/>
                <a:gd name="T7" fmla="*/ 1 h 52"/>
                <a:gd name="T8" fmla="*/ 23 w 128"/>
                <a:gd name="T9" fmla="*/ 29 h 52"/>
                <a:gd name="T10" fmla="*/ 0 w 128"/>
                <a:gd name="T11" fmla="*/ 18 h 52"/>
                <a:gd name="T12" fmla="*/ 26 w 128"/>
                <a:gd name="T13" fmla="*/ 36 h 52"/>
                <a:gd name="T14" fmla="*/ 44 w 128"/>
                <a:gd name="T15" fmla="*/ 5 h 52"/>
                <a:gd name="T16" fmla="*/ 58 w 128"/>
                <a:gd name="T17" fmla="*/ 25 h 52"/>
                <a:gd name="T18" fmla="*/ 77 w 128"/>
                <a:gd name="T19" fmla="*/ 11 h 52"/>
                <a:gd name="T20" fmla="*/ 83 w 128"/>
                <a:gd name="T21" fmla="*/ 43 h 52"/>
                <a:gd name="T22" fmla="*/ 111 w 128"/>
                <a:gd name="T23" fmla="*/ 26 h 52"/>
                <a:gd name="T24" fmla="*/ 114 w 128"/>
                <a:gd name="T25" fmla="*/ 50 h 52"/>
                <a:gd name="T26" fmla="*/ 120 w 128"/>
                <a:gd name="T27" fmla="*/ 26 h 52"/>
                <a:gd name="T28" fmla="*/ 86 w 128"/>
                <a:gd name="T29" fmla="*/ 3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8" h="52">
                  <a:moveTo>
                    <a:pt x="86" y="36"/>
                  </a:moveTo>
                  <a:cubicBezTo>
                    <a:pt x="90" y="20"/>
                    <a:pt x="90" y="6"/>
                    <a:pt x="75" y="5"/>
                  </a:cubicBezTo>
                  <a:cubicBezTo>
                    <a:pt x="63" y="5"/>
                    <a:pt x="59" y="17"/>
                    <a:pt x="59" y="17"/>
                  </a:cubicBezTo>
                  <a:cubicBezTo>
                    <a:pt x="59" y="17"/>
                    <a:pt x="57" y="1"/>
                    <a:pt x="45" y="1"/>
                  </a:cubicBezTo>
                  <a:cubicBezTo>
                    <a:pt x="26" y="0"/>
                    <a:pt x="21" y="14"/>
                    <a:pt x="23" y="29"/>
                  </a:cubicBezTo>
                  <a:cubicBezTo>
                    <a:pt x="16" y="20"/>
                    <a:pt x="10" y="15"/>
                    <a:pt x="0" y="18"/>
                  </a:cubicBezTo>
                  <a:cubicBezTo>
                    <a:pt x="13" y="19"/>
                    <a:pt x="26" y="36"/>
                    <a:pt x="26" y="36"/>
                  </a:cubicBezTo>
                  <a:cubicBezTo>
                    <a:pt x="26" y="36"/>
                    <a:pt x="24" y="3"/>
                    <a:pt x="44" y="5"/>
                  </a:cubicBezTo>
                  <a:cubicBezTo>
                    <a:pt x="55" y="6"/>
                    <a:pt x="58" y="25"/>
                    <a:pt x="58" y="25"/>
                  </a:cubicBezTo>
                  <a:cubicBezTo>
                    <a:pt x="58" y="25"/>
                    <a:pt x="67" y="9"/>
                    <a:pt x="77" y="11"/>
                  </a:cubicBezTo>
                  <a:cubicBezTo>
                    <a:pt x="89" y="16"/>
                    <a:pt x="83" y="43"/>
                    <a:pt x="83" y="43"/>
                  </a:cubicBezTo>
                  <a:cubicBezTo>
                    <a:pt x="83" y="43"/>
                    <a:pt x="99" y="17"/>
                    <a:pt x="111" y="26"/>
                  </a:cubicBezTo>
                  <a:cubicBezTo>
                    <a:pt x="126" y="37"/>
                    <a:pt x="117" y="46"/>
                    <a:pt x="114" y="50"/>
                  </a:cubicBezTo>
                  <a:cubicBezTo>
                    <a:pt x="120" y="52"/>
                    <a:pt x="128" y="35"/>
                    <a:pt x="120" y="26"/>
                  </a:cubicBezTo>
                  <a:cubicBezTo>
                    <a:pt x="111" y="16"/>
                    <a:pt x="91" y="18"/>
                    <a:pt x="86" y="3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2" name="Freeform 35"/>
            <p:cNvSpPr>
              <a:spLocks/>
            </p:cNvSpPr>
            <p:nvPr/>
          </p:nvSpPr>
          <p:spPr bwMode="auto">
            <a:xfrm>
              <a:off x="2940051" y="2857500"/>
              <a:ext cx="419100" cy="215900"/>
            </a:xfrm>
            <a:custGeom>
              <a:avLst/>
              <a:gdLst>
                <a:gd name="T0" fmla="*/ 120 w 132"/>
                <a:gd name="T1" fmla="*/ 54 h 68"/>
                <a:gd name="T2" fmla="*/ 122 w 132"/>
                <a:gd name="T3" fmla="*/ 40 h 68"/>
                <a:gd name="T4" fmla="*/ 108 w 132"/>
                <a:gd name="T5" fmla="*/ 39 h 68"/>
                <a:gd name="T6" fmla="*/ 107 w 132"/>
                <a:gd name="T7" fmla="*/ 22 h 68"/>
                <a:gd name="T8" fmla="*/ 83 w 132"/>
                <a:gd name="T9" fmla="*/ 22 h 68"/>
                <a:gd name="T10" fmla="*/ 79 w 132"/>
                <a:gd name="T11" fmla="*/ 7 h 68"/>
                <a:gd name="T12" fmla="*/ 56 w 132"/>
                <a:gd name="T13" fmla="*/ 20 h 68"/>
                <a:gd name="T14" fmla="*/ 51 w 132"/>
                <a:gd name="T15" fmla="*/ 5 h 68"/>
                <a:gd name="T16" fmla="*/ 41 w 132"/>
                <a:gd name="T17" fmla="*/ 15 h 68"/>
                <a:gd name="T18" fmla="*/ 29 w 132"/>
                <a:gd name="T19" fmla="*/ 13 h 68"/>
                <a:gd name="T20" fmla="*/ 26 w 132"/>
                <a:gd name="T21" fmla="*/ 32 h 68"/>
                <a:gd name="T22" fmla="*/ 9 w 132"/>
                <a:gd name="T23" fmla="*/ 29 h 68"/>
                <a:gd name="T24" fmla="*/ 10 w 132"/>
                <a:gd name="T25" fmla="*/ 45 h 68"/>
                <a:gd name="T26" fmla="*/ 11 w 132"/>
                <a:gd name="T27" fmla="*/ 31 h 68"/>
                <a:gd name="T28" fmla="*/ 29 w 132"/>
                <a:gd name="T29" fmla="*/ 37 h 68"/>
                <a:gd name="T30" fmla="*/ 31 w 132"/>
                <a:gd name="T31" fmla="*/ 17 h 68"/>
                <a:gd name="T32" fmla="*/ 44 w 132"/>
                <a:gd name="T33" fmla="*/ 22 h 68"/>
                <a:gd name="T34" fmla="*/ 49 w 132"/>
                <a:gd name="T35" fmla="*/ 9 h 68"/>
                <a:gd name="T36" fmla="*/ 55 w 132"/>
                <a:gd name="T37" fmla="*/ 27 h 68"/>
                <a:gd name="T38" fmla="*/ 77 w 132"/>
                <a:gd name="T39" fmla="*/ 12 h 68"/>
                <a:gd name="T40" fmla="*/ 78 w 132"/>
                <a:gd name="T41" fmla="*/ 27 h 68"/>
                <a:gd name="T42" fmla="*/ 105 w 132"/>
                <a:gd name="T43" fmla="*/ 26 h 68"/>
                <a:gd name="T44" fmla="*/ 101 w 132"/>
                <a:gd name="T45" fmla="*/ 45 h 68"/>
                <a:gd name="T46" fmla="*/ 119 w 132"/>
                <a:gd name="T47" fmla="*/ 43 h 68"/>
                <a:gd name="T48" fmla="*/ 116 w 132"/>
                <a:gd name="T49" fmla="*/ 56 h 68"/>
                <a:gd name="T50" fmla="*/ 127 w 132"/>
                <a:gd name="T51" fmla="*/ 60 h 68"/>
                <a:gd name="T52" fmla="*/ 123 w 132"/>
                <a:gd name="T53" fmla="*/ 66 h 68"/>
                <a:gd name="T54" fmla="*/ 122 w 132"/>
                <a:gd name="T55" fmla="*/ 68 h 68"/>
                <a:gd name="T56" fmla="*/ 129 w 132"/>
                <a:gd name="T57" fmla="*/ 59 h 68"/>
                <a:gd name="T58" fmla="*/ 120 w 132"/>
                <a:gd name="T59" fmla="*/ 5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2" h="68">
                  <a:moveTo>
                    <a:pt x="120" y="54"/>
                  </a:moveTo>
                  <a:cubicBezTo>
                    <a:pt x="120" y="54"/>
                    <a:pt x="129" y="46"/>
                    <a:pt x="122" y="40"/>
                  </a:cubicBezTo>
                  <a:cubicBezTo>
                    <a:pt x="116" y="34"/>
                    <a:pt x="108" y="39"/>
                    <a:pt x="108" y="39"/>
                  </a:cubicBezTo>
                  <a:cubicBezTo>
                    <a:pt x="108" y="39"/>
                    <a:pt x="113" y="28"/>
                    <a:pt x="107" y="22"/>
                  </a:cubicBezTo>
                  <a:cubicBezTo>
                    <a:pt x="101" y="15"/>
                    <a:pt x="83" y="22"/>
                    <a:pt x="83" y="22"/>
                  </a:cubicBezTo>
                  <a:cubicBezTo>
                    <a:pt x="83" y="22"/>
                    <a:pt x="89" y="13"/>
                    <a:pt x="79" y="7"/>
                  </a:cubicBezTo>
                  <a:cubicBezTo>
                    <a:pt x="69" y="0"/>
                    <a:pt x="56" y="20"/>
                    <a:pt x="56" y="20"/>
                  </a:cubicBezTo>
                  <a:cubicBezTo>
                    <a:pt x="56" y="20"/>
                    <a:pt x="57" y="5"/>
                    <a:pt x="51" y="5"/>
                  </a:cubicBezTo>
                  <a:cubicBezTo>
                    <a:pt x="42" y="4"/>
                    <a:pt x="41" y="15"/>
                    <a:pt x="41" y="15"/>
                  </a:cubicBezTo>
                  <a:cubicBezTo>
                    <a:pt x="41" y="15"/>
                    <a:pt x="35" y="9"/>
                    <a:pt x="29" y="13"/>
                  </a:cubicBezTo>
                  <a:cubicBezTo>
                    <a:pt x="24" y="17"/>
                    <a:pt x="26" y="32"/>
                    <a:pt x="26" y="32"/>
                  </a:cubicBezTo>
                  <a:cubicBezTo>
                    <a:pt x="26" y="32"/>
                    <a:pt x="17" y="21"/>
                    <a:pt x="9" y="29"/>
                  </a:cubicBezTo>
                  <a:cubicBezTo>
                    <a:pt x="0" y="36"/>
                    <a:pt x="10" y="45"/>
                    <a:pt x="10" y="45"/>
                  </a:cubicBezTo>
                  <a:cubicBezTo>
                    <a:pt x="10" y="45"/>
                    <a:pt x="6" y="34"/>
                    <a:pt x="11" y="31"/>
                  </a:cubicBezTo>
                  <a:cubicBezTo>
                    <a:pt x="16" y="26"/>
                    <a:pt x="29" y="37"/>
                    <a:pt x="29" y="37"/>
                  </a:cubicBezTo>
                  <a:cubicBezTo>
                    <a:pt x="29" y="37"/>
                    <a:pt x="27" y="23"/>
                    <a:pt x="31" y="17"/>
                  </a:cubicBezTo>
                  <a:cubicBezTo>
                    <a:pt x="36" y="12"/>
                    <a:pt x="44" y="22"/>
                    <a:pt x="44" y="22"/>
                  </a:cubicBezTo>
                  <a:cubicBezTo>
                    <a:pt x="44" y="22"/>
                    <a:pt x="42" y="11"/>
                    <a:pt x="49" y="9"/>
                  </a:cubicBezTo>
                  <a:cubicBezTo>
                    <a:pt x="52" y="9"/>
                    <a:pt x="55" y="27"/>
                    <a:pt x="55" y="27"/>
                  </a:cubicBezTo>
                  <a:cubicBezTo>
                    <a:pt x="55" y="27"/>
                    <a:pt x="69" y="6"/>
                    <a:pt x="77" y="12"/>
                  </a:cubicBezTo>
                  <a:cubicBezTo>
                    <a:pt x="86" y="17"/>
                    <a:pt x="78" y="27"/>
                    <a:pt x="78" y="27"/>
                  </a:cubicBezTo>
                  <a:cubicBezTo>
                    <a:pt x="78" y="27"/>
                    <a:pt x="98" y="21"/>
                    <a:pt x="105" y="26"/>
                  </a:cubicBezTo>
                  <a:cubicBezTo>
                    <a:pt x="112" y="31"/>
                    <a:pt x="101" y="45"/>
                    <a:pt x="101" y="45"/>
                  </a:cubicBezTo>
                  <a:cubicBezTo>
                    <a:pt x="101" y="45"/>
                    <a:pt x="115" y="38"/>
                    <a:pt x="119" y="43"/>
                  </a:cubicBezTo>
                  <a:cubicBezTo>
                    <a:pt x="123" y="48"/>
                    <a:pt x="116" y="56"/>
                    <a:pt x="116" y="56"/>
                  </a:cubicBezTo>
                  <a:cubicBezTo>
                    <a:pt x="116" y="56"/>
                    <a:pt x="124" y="56"/>
                    <a:pt x="127" y="60"/>
                  </a:cubicBezTo>
                  <a:cubicBezTo>
                    <a:pt x="128" y="62"/>
                    <a:pt x="123" y="66"/>
                    <a:pt x="123" y="66"/>
                  </a:cubicBezTo>
                  <a:cubicBezTo>
                    <a:pt x="122" y="68"/>
                    <a:pt x="122" y="68"/>
                    <a:pt x="122" y="68"/>
                  </a:cubicBezTo>
                  <a:cubicBezTo>
                    <a:pt x="122" y="68"/>
                    <a:pt x="132" y="64"/>
                    <a:pt x="129" y="59"/>
                  </a:cubicBezTo>
                  <a:cubicBezTo>
                    <a:pt x="127" y="53"/>
                    <a:pt x="120" y="54"/>
                    <a:pt x="120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3" name="Freeform 36"/>
            <p:cNvSpPr>
              <a:spLocks/>
            </p:cNvSpPr>
            <p:nvPr/>
          </p:nvSpPr>
          <p:spPr bwMode="auto">
            <a:xfrm>
              <a:off x="2154238" y="2346325"/>
              <a:ext cx="414338" cy="212725"/>
            </a:xfrm>
            <a:custGeom>
              <a:avLst/>
              <a:gdLst>
                <a:gd name="T0" fmla="*/ 120 w 131"/>
                <a:gd name="T1" fmla="*/ 53 h 67"/>
                <a:gd name="T2" fmla="*/ 122 w 131"/>
                <a:gd name="T3" fmla="*/ 39 h 67"/>
                <a:gd name="T4" fmla="*/ 108 w 131"/>
                <a:gd name="T5" fmla="*/ 39 h 67"/>
                <a:gd name="T6" fmla="*/ 107 w 131"/>
                <a:gd name="T7" fmla="*/ 20 h 67"/>
                <a:gd name="T8" fmla="*/ 83 w 131"/>
                <a:gd name="T9" fmla="*/ 21 h 67"/>
                <a:gd name="T10" fmla="*/ 79 w 131"/>
                <a:gd name="T11" fmla="*/ 6 h 67"/>
                <a:gd name="T12" fmla="*/ 57 w 131"/>
                <a:gd name="T13" fmla="*/ 20 h 67"/>
                <a:gd name="T14" fmla="*/ 50 w 131"/>
                <a:gd name="T15" fmla="*/ 4 h 67"/>
                <a:gd name="T16" fmla="*/ 40 w 131"/>
                <a:gd name="T17" fmla="*/ 14 h 67"/>
                <a:gd name="T18" fmla="*/ 29 w 131"/>
                <a:gd name="T19" fmla="*/ 12 h 67"/>
                <a:gd name="T20" fmla="*/ 25 w 131"/>
                <a:gd name="T21" fmla="*/ 31 h 67"/>
                <a:gd name="T22" fmla="*/ 8 w 131"/>
                <a:gd name="T23" fmla="*/ 28 h 67"/>
                <a:gd name="T24" fmla="*/ 9 w 131"/>
                <a:gd name="T25" fmla="*/ 44 h 67"/>
                <a:gd name="T26" fmla="*/ 11 w 131"/>
                <a:gd name="T27" fmla="*/ 29 h 67"/>
                <a:gd name="T28" fmla="*/ 28 w 131"/>
                <a:gd name="T29" fmla="*/ 37 h 67"/>
                <a:gd name="T30" fmla="*/ 31 w 131"/>
                <a:gd name="T31" fmla="*/ 17 h 67"/>
                <a:gd name="T32" fmla="*/ 43 w 131"/>
                <a:gd name="T33" fmla="*/ 22 h 67"/>
                <a:gd name="T34" fmla="*/ 49 w 131"/>
                <a:gd name="T35" fmla="*/ 8 h 67"/>
                <a:gd name="T36" fmla="*/ 55 w 131"/>
                <a:gd name="T37" fmla="*/ 26 h 67"/>
                <a:gd name="T38" fmla="*/ 77 w 131"/>
                <a:gd name="T39" fmla="*/ 10 h 67"/>
                <a:gd name="T40" fmla="*/ 79 w 131"/>
                <a:gd name="T41" fmla="*/ 27 h 67"/>
                <a:gd name="T42" fmla="*/ 105 w 131"/>
                <a:gd name="T43" fmla="*/ 25 h 67"/>
                <a:gd name="T44" fmla="*/ 101 w 131"/>
                <a:gd name="T45" fmla="*/ 44 h 67"/>
                <a:gd name="T46" fmla="*/ 119 w 131"/>
                <a:gd name="T47" fmla="*/ 42 h 67"/>
                <a:gd name="T48" fmla="*/ 116 w 131"/>
                <a:gd name="T49" fmla="*/ 55 h 67"/>
                <a:gd name="T50" fmla="*/ 126 w 131"/>
                <a:gd name="T51" fmla="*/ 59 h 67"/>
                <a:gd name="T52" fmla="*/ 122 w 131"/>
                <a:gd name="T53" fmla="*/ 65 h 67"/>
                <a:gd name="T54" fmla="*/ 123 w 131"/>
                <a:gd name="T55" fmla="*/ 67 h 67"/>
                <a:gd name="T56" fmla="*/ 129 w 131"/>
                <a:gd name="T57" fmla="*/ 58 h 67"/>
                <a:gd name="T58" fmla="*/ 120 w 131"/>
                <a:gd name="T59" fmla="*/ 5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1" h="67">
                  <a:moveTo>
                    <a:pt x="120" y="53"/>
                  </a:moveTo>
                  <a:cubicBezTo>
                    <a:pt x="120" y="53"/>
                    <a:pt x="127" y="45"/>
                    <a:pt x="122" y="39"/>
                  </a:cubicBezTo>
                  <a:cubicBezTo>
                    <a:pt x="117" y="33"/>
                    <a:pt x="108" y="39"/>
                    <a:pt x="108" y="39"/>
                  </a:cubicBezTo>
                  <a:cubicBezTo>
                    <a:pt x="108" y="39"/>
                    <a:pt x="114" y="27"/>
                    <a:pt x="107" y="20"/>
                  </a:cubicBezTo>
                  <a:cubicBezTo>
                    <a:pt x="101" y="14"/>
                    <a:pt x="83" y="21"/>
                    <a:pt x="83" y="21"/>
                  </a:cubicBezTo>
                  <a:cubicBezTo>
                    <a:pt x="83" y="21"/>
                    <a:pt x="88" y="12"/>
                    <a:pt x="79" y="6"/>
                  </a:cubicBezTo>
                  <a:cubicBezTo>
                    <a:pt x="69" y="0"/>
                    <a:pt x="57" y="20"/>
                    <a:pt x="57" y="20"/>
                  </a:cubicBezTo>
                  <a:cubicBezTo>
                    <a:pt x="57" y="20"/>
                    <a:pt x="57" y="4"/>
                    <a:pt x="50" y="4"/>
                  </a:cubicBezTo>
                  <a:cubicBezTo>
                    <a:pt x="41" y="4"/>
                    <a:pt x="40" y="14"/>
                    <a:pt x="40" y="14"/>
                  </a:cubicBezTo>
                  <a:cubicBezTo>
                    <a:pt x="40" y="14"/>
                    <a:pt x="35" y="8"/>
                    <a:pt x="29" y="12"/>
                  </a:cubicBezTo>
                  <a:cubicBezTo>
                    <a:pt x="24" y="16"/>
                    <a:pt x="25" y="31"/>
                    <a:pt x="25" y="31"/>
                  </a:cubicBezTo>
                  <a:cubicBezTo>
                    <a:pt x="25" y="31"/>
                    <a:pt x="17" y="21"/>
                    <a:pt x="8" y="28"/>
                  </a:cubicBezTo>
                  <a:cubicBezTo>
                    <a:pt x="0" y="35"/>
                    <a:pt x="9" y="44"/>
                    <a:pt x="9" y="44"/>
                  </a:cubicBezTo>
                  <a:cubicBezTo>
                    <a:pt x="9" y="44"/>
                    <a:pt x="6" y="33"/>
                    <a:pt x="11" y="29"/>
                  </a:cubicBezTo>
                  <a:cubicBezTo>
                    <a:pt x="16" y="26"/>
                    <a:pt x="28" y="37"/>
                    <a:pt x="28" y="37"/>
                  </a:cubicBezTo>
                  <a:cubicBezTo>
                    <a:pt x="28" y="37"/>
                    <a:pt x="27" y="22"/>
                    <a:pt x="31" y="17"/>
                  </a:cubicBezTo>
                  <a:cubicBezTo>
                    <a:pt x="36" y="11"/>
                    <a:pt x="43" y="22"/>
                    <a:pt x="43" y="22"/>
                  </a:cubicBezTo>
                  <a:cubicBezTo>
                    <a:pt x="43" y="22"/>
                    <a:pt x="41" y="10"/>
                    <a:pt x="49" y="8"/>
                  </a:cubicBezTo>
                  <a:cubicBezTo>
                    <a:pt x="52" y="7"/>
                    <a:pt x="55" y="26"/>
                    <a:pt x="55" y="26"/>
                  </a:cubicBezTo>
                  <a:cubicBezTo>
                    <a:pt x="55" y="26"/>
                    <a:pt x="68" y="5"/>
                    <a:pt x="77" y="10"/>
                  </a:cubicBezTo>
                  <a:cubicBezTo>
                    <a:pt x="85" y="16"/>
                    <a:pt x="79" y="27"/>
                    <a:pt x="79" y="27"/>
                  </a:cubicBezTo>
                  <a:cubicBezTo>
                    <a:pt x="79" y="27"/>
                    <a:pt x="98" y="20"/>
                    <a:pt x="105" y="25"/>
                  </a:cubicBezTo>
                  <a:cubicBezTo>
                    <a:pt x="112" y="30"/>
                    <a:pt x="101" y="44"/>
                    <a:pt x="101" y="44"/>
                  </a:cubicBezTo>
                  <a:cubicBezTo>
                    <a:pt x="101" y="44"/>
                    <a:pt x="116" y="38"/>
                    <a:pt x="119" y="42"/>
                  </a:cubicBezTo>
                  <a:cubicBezTo>
                    <a:pt x="123" y="46"/>
                    <a:pt x="116" y="55"/>
                    <a:pt x="116" y="55"/>
                  </a:cubicBezTo>
                  <a:cubicBezTo>
                    <a:pt x="116" y="55"/>
                    <a:pt x="124" y="55"/>
                    <a:pt x="126" y="59"/>
                  </a:cubicBezTo>
                  <a:cubicBezTo>
                    <a:pt x="128" y="62"/>
                    <a:pt x="122" y="65"/>
                    <a:pt x="122" y="65"/>
                  </a:cubicBezTo>
                  <a:cubicBezTo>
                    <a:pt x="123" y="67"/>
                    <a:pt x="123" y="67"/>
                    <a:pt x="123" y="67"/>
                  </a:cubicBezTo>
                  <a:cubicBezTo>
                    <a:pt x="123" y="67"/>
                    <a:pt x="131" y="64"/>
                    <a:pt x="129" y="58"/>
                  </a:cubicBezTo>
                  <a:cubicBezTo>
                    <a:pt x="127" y="52"/>
                    <a:pt x="120" y="53"/>
                    <a:pt x="120" y="5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4" name="Freeform 37"/>
            <p:cNvSpPr>
              <a:spLocks/>
            </p:cNvSpPr>
            <p:nvPr/>
          </p:nvSpPr>
          <p:spPr bwMode="auto">
            <a:xfrm>
              <a:off x="655638" y="1847850"/>
              <a:ext cx="635000" cy="276225"/>
            </a:xfrm>
            <a:custGeom>
              <a:avLst/>
              <a:gdLst>
                <a:gd name="T0" fmla="*/ 169 w 200"/>
                <a:gd name="T1" fmla="*/ 61 h 87"/>
                <a:gd name="T2" fmla="*/ 181 w 200"/>
                <a:gd name="T3" fmla="*/ 34 h 87"/>
                <a:gd name="T4" fmla="*/ 163 w 200"/>
                <a:gd name="T5" fmla="*/ 32 h 87"/>
                <a:gd name="T6" fmla="*/ 157 w 200"/>
                <a:gd name="T7" fmla="*/ 13 h 87"/>
                <a:gd name="T8" fmla="*/ 136 w 200"/>
                <a:gd name="T9" fmla="*/ 32 h 87"/>
                <a:gd name="T10" fmla="*/ 119 w 200"/>
                <a:gd name="T11" fmla="*/ 4 h 87"/>
                <a:gd name="T12" fmla="*/ 99 w 200"/>
                <a:gd name="T13" fmla="*/ 23 h 87"/>
                <a:gd name="T14" fmla="*/ 68 w 200"/>
                <a:gd name="T15" fmla="*/ 13 h 87"/>
                <a:gd name="T16" fmla="*/ 53 w 200"/>
                <a:gd name="T17" fmla="*/ 36 h 87"/>
                <a:gd name="T18" fmla="*/ 32 w 200"/>
                <a:gd name="T19" fmla="*/ 31 h 87"/>
                <a:gd name="T20" fmla="*/ 23 w 200"/>
                <a:gd name="T21" fmla="*/ 52 h 87"/>
                <a:gd name="T22" fmla="*/ 8 w 200"/>
                <a:gd name="T23" fmla="*/ 53 h 87"/>
                <a:gd name="T24" fmla="*/ 9 w 200"/>
                <a:gd name="T25" fmla="*/ 68 h 87"/>
                <a:gd name="T26" fmla="*/ 11 w 200"/>
                <a:gd name="T27" fmla="*/ 66 h 87"/>
                <a:gd name="T28" fmla="*/ 11 w 200"/>
                <a:gd name="T29" fmla="*/ 57 h 87"/>
                <a:gd name="T30" fmla="*/ 28 w 200"/>
                <a:gd name="T31" fmla="*/ 57 h 87"/>
                <a:gd name="T32" fmla="*/ 35 w 200"/>
                <a:gd name="T33" fmla="*/ 37 h 87"/>
                <a:gd name="T34" fmla="*/ 56 w 200"/>
                <a:gd name="T35" fmla="*/ 46 h 87"/>
                <a:gd name="T36" fmla="*/ 67 w 200"/>
                <a:gd name="T37" fmla="*/ 19 h 87"/>
                <a:gd name="T38" fmla="*/ 102 w 200"/>
                <a:gd name="T39" fmla="*/ 32 h 87"/>
                <a:gd name="T40" fmla="*/ 116 w 200"/>
                <a:gd name="T41" fmla="*/ 11 h 87"/>
                <a:gd name="T42" fmla="*/ 133 w 200"/>
                <a:gd name="T43" fmla="*/ 41 h 87"/>
                <a:gd name="T44" fmla="*/ 156 w 200"/>
                <a:gd name="T45" fmla="*/ 20 h 87"/>
                <a:gd name="T46" fmla="*/ 153 w 200"/>
                <a:gd name="T47" fmla="*/ 40 h 87"/>
                <a:gd name="T48" fmla="*/ 173 w 200"/>
                <a:gd name="T49" fmla="*/ 39 h 87"/>
                <a:gd name="T50" fmla="*/ 160 w 200"/>
                <a:gd name="T51" fmla="*/ 68 h 87"/>
                <a:gd name="T52" fmla="*/ 190 w 200"/>
                <a:gd name="T53" fmla="*/ 65 h 87"/>
                <a:gd name="T54" fmla="*/ 179 w 200"/>
                <a:gd name="T55" fmla="*/ 87 h 87"/>
                <a:gd name="T56" fmla="*/ 194 w 200"/>
                <a:gd name="T57" fmla="*/ 64 h 87"/>
                <a:gd name="T58" fmla="*/ 169 w 200"/>
                <a:gd name="T59" fmla="*/ 6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0" h="87">
                  <a:moveTo>
                    <a:pt x="169" y="61"/>
                  </a:moveTo>
                  <a:cubicBezTo>
                    <a:pt x="169" y="61"/>
                    <a:pt x="184" y="41"/>
                    <a:pt x="181" y="34"/>
                  </a:cubicBezTo>
                  <a:cubicBezTo>
                    <a:pt x="175" y="25"/>
                    <a:pt x="163" y="32"/>
                    <a:pt x="163" y="32"/>
                  </a:cubicBezTo>
                  <a:cubicBezTo>
                    <a:pt x="163" y="32"/>
                    <a:pt x="170" y="17"/>
                    <a:pt x="157" y="13"/>
                  </a:cubicBezTo>
                  <a:cubicBezTo>
                    <a:pt x="150" y="10"/>
                    <a:pt x="136" y="32"/>
                    <a:pt x="136" y="32"/>
                  </a:cubicBezTo>
                  <a:cubicBezTo>
                    <a:pt x="136" y="32"/>
                    <a:pt x="136" y="0"/>
                    <a:pt x="119" y="4"/>
                  </a:cubicBezTo>
                  <a:cubicBezTo>
                    <a:pt x="100" y="9"/>
                    <a:pt x="99" y="23"/>
                    <a:pt x="99" y="23"/>
                  </a:cubicBezTo>
                  <a:cubicBezTo>
                    <a:pt x="99" y="23"/>
                    <a:pt x="83" y="5"/>
                    <a:pt x="68" y="13"/>
                  </a:cubicBezTo>
                  <a:cubicBezTo>
                    <a:pt x="54" y="19"/>
                    <a:pt x="53" y="36"/>
                    <a:pt x="53" y="36"/>
                  </a:cubicBezTo>
                  <a:cubicBezTo>
                    <a:pt x="53" y="36"/>
                    <a:pt x="45" y="25"/>
                    <a:pt x="32" y="31"/>
                  </a:cubicBezTo>
                  <a:cubicBezTo>
                    <a:pt x="19" y="37"/>
                    <a:pt x="23" y="52"/>
                    <a:pt x="23" y="52"/>
                  </a:cubicBezTo>
                  <a:cubicBezTo>
                    <a:pt x="23" y="52"/>
                    <a:pt x="14" y="47"/>
                    <a:pt x="8" y="53"/>
                  </a:cubicBezTo>
                  <a:cubicBezTo>
                    <a:pt x="0" y="60"/>
                    <a:pt x="9" y="68"/>
                    <a:pt x="9" y="68"/>
                  </a:cubicBezTo>
                  <a:cubicBezTo>
                    <a:pt x="11" y="66"/>
                    <a:pt x="11" y="66"/>
                    <a:pt x="11" y="66"/>
                  </a:cubicBezTo>
                  <a:cubicBezTo>
                    <a:pt x="11" y="66"/>
                    <a:pt x="5" y="60"/>
                    <a:pt x="11" y="57"/>
                  </a:cubicBezTo>
                  <a:cubicBezTo>
                    <a:pt x="16" y="52"/>
                    <a:pt x="28" y="57"/>
                    <a:pt x="28" y="57"/>
                  </a:cubicBezTo>
                  <a:cubicBezTo>
                    <a:pt x="28" y="57"/>
                    <a:pt x="25" y="41"/>
                    <a:pt x="35" y="37"/>
                  </a:cubicBezTo>
                  <a:cubicBezTo>
                    <a:pt x="44" y="31"/>
                    <a:pt x="56" y="46"/>
                    <a:pt x="56" y="46"/>
                  </a:cubicBezTo>
                  <a:cubicBezTo>
                    <a:pt x="56" y="46"/>
                    <a:pt x="54" y="24"/>
                    <a:pt x="67" y="19"/>
                  </a:cubicBezTo>
                  <a:cubicBezTo>
                    <a:pt x="81" y="15"/>
                    <a:pt x="102" y="32"/>
                    <a:pt x="102" y="32"/>
                  </a:cubicBezTo>
                  <a:cubicBezTo>
                    <a:pt x="102" y="32"/>
                    <a:pt x="101" y="15"/>
                    <a:pt x="116" y="11"/>
                  </a:cubicBezTo>
                  <a:cubicBezTo>
                    <a:pt x="133" y="7"/>
                    <a:pt x="133" y="41"/>
                    <a:pt x="133" y="41"/>
                  </a:cubicBezTo>
                  <a:cubicBezTo>
                    <a:pt x="133" y="41"/>
                    <a:pt x="153" y="18"/>
                    <a:pt x="156" y="20"/>
                  </a:cubicBezTo>
                  <a:cubicBezTo>
                    <a:pt x="165" y="26"/>
                    <a:pt x="153" y="40"/>
                    <a:pt x="153" y="40"/>
                  </a:cubicBezTo>
                  <a:cubicBezTo>
                    <a:pt x="153" y="40"/>
                    <a:pt x="172" y="30"/>
                    <a:pt x="173" y="39"/>
                  </a:cubicBezTo>
                  <a:cubicBezTo>
                    <a:pt x="174" y="48"/>
                    <a:pt x="160" y="68"/>
                    <a:pt x="160" y="68"/>
                  </a:cubicBezTo>
                  <a:cubicBezTo>
                    <a:pt x="160" y="68"/>
                    <a:pt x="187" y="58"/>
                    <a:pt x="190" y="65"/>
                  </a:cubicBezTo>
                  <a:cubicBezTo>
                    <a:pt x="194" y="72"/>
                    <a:pt x="179" y="87"/>
                    <a:pt x="179" y="87"/>
                  </a:cubicBezTo>
                  <a:cubicBezTo>
                    <a:pt x="179" y="87"/>
                    <a:pt x="200" y="78"/>
                    <a:pt x="194" y="64"/>
                  </a:cubicBezTo>
                  <a:cubicBezTo>
                    <a:pt x="189" y="50"/>
                    <a:pt x="169" y="61"/>
                    <a:pt x="169" y="6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5" name="Freeform 38"/>
            <p:cNvSpPr>
              <a:spLocks/>
            </p:cNvSpPr>
            <p:nvPr/>
          </p:nvSpPr>
          <p:spPr bwMode="auto">
            <a:xfrm>
              <a:off x="754063" y="2022475"/>
              <a:ext cx="349250" cy="95250"/>
            </a:xfrm>
            <a:custGeom>
              <a:avLst/>
              <a:gdLst>
                <a:gd name="T0" fmla="*/ 103 w 110"/>
                <a:gd name="T1" fmla="*/ 11 h 30"/>
                <a:gd name="T2" fmla="*/ 74 w 110"/>
                <a:gd name="T3" fmla="*/ 22 h 30"/>
                <a:gd name="T4" fmla="*/ 62 w 110"/>
                <a:gd name="T5" fmla="*/ 1 h 30"/>
                <a:gd name="T6" fmla="*/ 50 w 110"/>
                <a:gd name="T7" fmla="*/ 12 h 30"/>
                <a:gd name="T8" fmla="*/ 37 w 110"/>
                <a:gd name="T9" fmla="*/ 1 h 30"/>
                <a:gd name="T10" fmla="*/ 21 w 110"/>
                <a:gd name="T11" fmla="*/ 24 h 30"/>
                <a:gd name="T12" fmla="*/ 0 w 110"/>
                <a:gd name="T13" fmla="*/ 19 h 30"/>
                <a:gd name="T14" fmla="*/ 23 w 110"/>
                <a:gd name="T15" fmla="*/ 30 h 30"/>
                <a:gd name="T16" fmla="*/ 36 w 110"/>
                <a:gd name="T17" fmla="*/ 4 h 30"/>
                <a:gd name="T18" fmla="*/ 49 w 110"/>
                <a:gd name="T19" fmla="*/ 17 h 30"/>
                <a:gd name="T20" fmla="*/ 64 w 110"/>
                <a:gd name="T21" fmla="*/ 5 h 30"/>
                <a:gd name="T22" fmla="*/ 73 w 110"/>
                <a:gd name="T23" fmla="*/ 27 h 30"/>
                <a:gd name="T24" fmla="*/ 96 w 110"/>
                <a:gd name="T25" fmla="*/ 12 h 30"/>
                <a:gd name="T26" fmla="*/ 101 w 110"/>
                <a:gd name="T27" fmla="*/ 29 h 30"/>
                <a:gd name="T28" fmla="*/ 103 w 110"/>
                <a:gd name="T29" fmla="*/ 1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0" h="30">
                  <a:moveTo>
                    <a:pt x="103" y="11"/>
                  </a:moveTo>
                  <a:cubicBezTo>
                    <a:pt x="95" y="4"/>
                    <a:pt x="77" y="8"/>
                    <a:pt x="74" y="22"/>
                  </a:cubicBezTo>
                  <a:cubicBezTo>
                    <a:pt x="77" y="9"/>
                    <a:pt x="75" y="0"/>
                    <a:pt x="62" y="1"/>
                  </a:cubicBezTo>
                  <a:cubicBezTo>
                    <a:pt x="52" y="2"/>
                    <a:pt x="50" y="12"/>
                    <a:pt x="50" y="12"/>
                  </a:cubicBezTo>
                  <a:cubicBezTo>
                    <a:pt x="50" y="12"/>
                    <a:pt x="47" y="0"/>
                    <a:pt x="37" y="1"/>
                  </a:cubicBezTo>
                  <a:cubicBezTo>
                    <a:pt x="21" y="3"/>
                    <a:pt x="17" y="14"/>
                    <a:pt x="21" y="24"/>
                  </a:cubicBezTo>
                  <a:cubicBezTo>
                    <a:pt x="13" y="18"/>
                    <a:pt x="7" y="15"/>
                    <a:pt x="0" y="19"/>
                  </a:cubicBezTo>
                  <a:cubicBezTo>
                    <a:pt x="10" y="18"/>
                    <a:pt x="23" y="30"/>
                    <a:pt x="23" y="30"/>
                  </a:cubicBezTo>
                  <a:cubicBezTo>
                    <a:pt x="23" y="30"/>
                    <a:pt x="19" y="5"/>
                    <a:pt x="36" y="4"/>
                  </a:cubicBezTo>
                  <a:cubicBezTo>
                    <a:pt x="45" y="3"/>
                    <a:pt x="49" y="17"/>
                    <a:pt x="49" y="17"/>
                  </a:cubicBezTo>
                  <a:cubicBezTo>
                    <a:pt x="49" y="17"/>
                    <a:pt x="56" y="4"/>
                    <a:pt x="64" y="5"/>
                  </a:cubicBezTo>
                  <a:cubicBezTo>
                    <a:pt x="76" y="8"/>
                    <a:pt x="73" y="27"/>
                    <a:pt x="73" y="27"/>
                  </a:cubicBezTo>
                  <a:cubicBezTo>
                    <a:pt x="73" y="27"/>
                    <a:pt x="84" y="6"/>
                    <a:pt x="96" y="12"/>
                  </a:cubicBezTo>
                  <a:cubicBezTo>
                    <a:pt x="108" y="19"/>
                    <a:pt x="102" y="26"/>
                    <a:pt x="101" y="29"/>
                  </a:cubicBezTo>
                  <a:cubicBezTo>
                    <a:pt x="105" y="30"/>
                    <a:pt x="110" y="17"/>
                    <a:pt x="103" y="1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6" name="Freeform 39"/>
            <p:cNvSpPr>
              <a:spLocks/>
            </p:cNvSpPr>
            <p:nvPr/>
          </p:nvSpPr>
          <p:spPr bwMode="auto">
            <a:xfrm>
              <a:off x="1588" y="2070100"/>
              <a:ext cx="34925" cy="44450"/>
            </a:xfrm>
            <a:custGeom>
              <a:avLst/>
              <a:gdLst>
                <a:gd name="T0" fmla="*/ 11 w 11"/>
                <a:gd name="T1" fmla="*/ 14 h 14"/>
                <a:gd name="T2" fmla="*/ 0 w 11"/>
                <a:gd name="T3" fmla="*/ 0 h 14"/>
                <a:gd name="T4" fmla="*/ 0 w 11"/>
                <a:gd name="T5" fmla="*/ 12 h 14"/>
                <a:gd name="T6" fmla="*/ 11 w 11"/>
                <a:gd name="T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7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5" y="13"/>
                    <a:pt x="11" y="14"/>
                    <a:pt x="11" y="1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7" name="Freeform 40"/>
            <p:cNvSpPr>
              <a:spLocks/>
            </p:cNvSpPr>
            <p:nvPr/>
          </p:nvSpPr>
          <p:spPr bwMode="auto">
            <a:xfrm>
              <a:off x="1588" y="1927225"/>
              <a:ext cx="587375" cy="177800"/>
            </a:xfrm>
            <a:custGeom>
              <a:avLst/>
              <a:gdLst>
                <a:gd name="T0" fmla="*/ 1 w 185"/>
                <a:gd name="T1" fmla="*/ 35 h 56"/>
                <a:gd name="T2" fmla="*/ 32 w 185"/>
                <a:gd name="T3" fmla="*/ 55 h 56"/>
                <a:gd name="T4" fmla="*/ 42 w 185"/>
                <a:gd name="T5" fmla="*/ 16 h 56"/>
                <a:gd name="T6" fmla="*/ 65 w 185"/>
                <a:gd name="T7" fmla="*/ 36 h 56"/>
                <a:gd name="T8" fmla="*/ 99 w 185"/>
                <a:gd name="T9" fmla="*/ 12 h 56"/>
                <a:gd name="T10" fmla="*/ 118 w 185"/>
                <a:gd name="T11" fmla="*/ 41 h 56"/>
                <a:gd name="T12" fmla="*/ 141 w 185"/>
                <a:gd name="T13" fmla="*/ 25 h 56"/>
                <a:gd name="T14" fmla="*/ 153 w 185"/>
                <a:gd name="T15" fmla="*/ 46 h 56"/>
                <a:gd name="T16" fmla="*/ 172 w 185"/>
                <a:gd name="T17" fmla="*/ 42 h 56"/>
                <a:gd name="T18" fmla="*/ 175 w 185"/>
                <a:gd name="T19" fmla="*/ 53 h 56"/>
                <a:gd name="T20" fmla="*/ 176 w 185"/>
                <a:gd name="T21" fmla="*/ 56 h 56"/>
                <a:gd name="T22" fmla="*/ 175 w 185"/>
                <a:gd name="T23" fmla="*/ 39 h 56"/>
                <a:gd name="T24" fmla="*/ 156 w 185"/>
                <a:gd name="T25" fmla="*/ 40 h 56"/>
                <a:gd name="T26" fmla="*/ 141 w 185"/>
                <a:gd name="T27" fmla="*/ 18 h 56"/>
                <a:gd name="T28" fmla="*/ 120 w 185"/>
                <a:gd name="T29" fmla="*/ 28 h 56"/>
                <a:gd name="T30" fmla="*/ 96 w 185"/>
                <a:gd name="T31" fmla="*/ 3 h 56"/>
                <a:gd name="T32" fmla="*/ 65 w 185"/>
                <a:gd name="T33" fmla="*/ 25 h 56"/>
                <a:gd name="T34" fmla="*/ 39 w 185"/>
                <a:gd name="T35" fmla="*/ 6 h 56"/>
                <a:gd name="T36" fmla="*/ 26 w 185"/>
                <a:gd name="T37" fmla="*/ 45 h 56"/>
                <a:gd name="T38" fmla="*/ 0 w 185"/>
                <a:gd name="T39" fmla="*/ 27 h 56"/>
                <a:gd name="T40" fmla="*/ 0 w 185"/>
                <a:gd name="T41" fmla="*/ 37 h 56"/>
                <a:gd name="T42" fmla="*/ 1 w 185"/>
                <a:gd name="T43" fmla="*/ 3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5" h="56">
                  <a:moveTo>
                    <a:pt x="1" y="35"/>
                  </a:moveTo>
                  <a:cubicBezTo>
                    <a:pt x="4" y="32"/>
                    <a:pt x="32" y="55"/>
                    <a:pt x="32" y="55"/>
                  </a:cubicBezTo>
                  <a:cubicBezTo>
                    <a:pt x="32" y="55"/>
                    <a:pt x="25" y="14"/>
                    <a:pt x="42" y="16"/>
                  </a:cubicBezTo>
                  <a:cubicBezTo>
                    <a:pt x="61" y="17"/>
                    <a:pt x="65" y="36"/>
                    <a:pt x="65" y="36"/>
                  </a:cubicBezTo>
                  <a:cubicBezTo>
                    <a:pt x="65" y="36"/>
                    <a:pt x="84" y="10"/>
                    <a:pt x="99" y="12"/>
                  </a:cubicBezTo>
                  <a:cubicBezTo>
                    <a:pt x="116" y="14"/>
                    <a:pt x="118" y="41"/>
                    <a:pt x="118" y="41"/>
                  </a:cubicBezTo>
                  <a:cubicBezTo>
                    <a:pt x="118" y="41"/>
                    <a:pt x="129" y="20"/>
                    <a:pt x="141" y="25"/>
                  </a:cubicBezTo>
                  <a:cubicBezTo>
                    <a:pt x="152" y="27"/>
                    <a:pt x="153" y="46"/>
                    <a:pt x="153" y="46"/>
                  </a:cubicBezTo>
                  <a:cubicBezTo>
                    <a:pt x="153" y="46"/>
                    <a:pt x="165" y="39"/>
                    <a:pt x="172" y="42"/>
                  </a:cubicBezTo>
                  <a:cubicBezTo>
                    <a:pt x="177" y="45"/>
                    <a:pt x="175" y="53"/>
                    <a:pt x="175" y="53"/>
                  </a:cubicBezTo>
                  <a:cubicBezTo>
                    <a:pt x="176" y="56"/>
                    <a:pt x="176" y="56"/>
                    <a:pt x="176" y="56"/>
                  </a:cubicBezTo>
                  <a:cubicBezTo>
                    <a:pt x="176" y="56"/>
                    <a:pt x="185" y="44"/>
                    <a:pt x="175" y="39"/>
                  </a:cubicBezTo>
                  <a:cubicBezTo>
                    <a:pt x="165" y="32"/>
                    <a:pt x="156" y="40"/>
                    <a:pt x="156" y="40"/>
                  </a:cubicBezTo>
                  <a:cubicBezTo>
                    <a:pt x="156" y="40"/>
                    <a:pt x="156" y="22"/>
                    <a:pt x="141" y="18"/>
                  </a:cubicBezTo>
                  <a:cubicBezTo>
                    <a:pt x="126" y="14"/>
                    <a:pt x="120" y="28"/>
                    <a:pt x="120" y="28"/>
                  </a:cubicBezTo>
                  <a:cubicBezTo>
                    <a:pt x="120" y="28"/>
                    <a:pt x="114" y="9"/>
                    <a:pt x="96" y="3"/>
                  </a:cubicBezTo>
                  <a:cubicBezTo>
                    <a:pt x="80" y="0"/>
                    <a:pt x="65" y="25"/>
                    <a:pt x="65" y="25"/>
                  </a:cubicBezTo>
                  <a:cubicBezTo>
                    <a:pt x="65" y="25"/>
                    <a:pt x="60" y="7"/>
                    <a:pt x="39" y="6"/>
                  </a:cubicBezTo>
                  <a:cubicBezTo>
                    <a:pt x="18" y="6"/>
                    <a:pt x="26" y="45"/>
                    <a:pt x="26" y="45"/>
                  </a:cubicBezTo>
                  <a:cubicBezTo>
                    <a:pt x="26" y="45"/>
                    <a:pt x="10" y="26"/>
                    <a:pt x="0" y="2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6"/>
                    <a:pt x="0" y="36"/>
                    <a:pt x="1" y="3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8" name="Freeform 41"/>
            <p:cNvSpPr>
              <a:spLocks/>
            </p:cNvSpPr>
            <p:nvPr/>
          </p:nvSpPr>
          <p:spPr bwMode="auto">
            <a:xfrm>
              <a:off x="1588" y="2190750"/>
              <a:ext cx="28575" cy="31750"/>
            </a:xfrm>
            <a:custGeom>
              <a:avLst/>
              <a:gdLst>
                <a:gd name="T0" fmla="*/ 0 w 9"/>
                <a:gd name="T1" fmla="*/ 0 h 10"/>
                <a:gd name="T2" fmla="*/ 0 w 9"/>
                <a:gd name="T3" fmla="*/ 9 h 10"/>
                <a:gd name="T4" fmla="*/ 9 w 9"/>
                <a:gd name="T5" fmla="*/ 10 h 10"/>
                <a:gd name="T6" fmla="*/ 0 w 9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0">
                  <a:moveTo>
                    <a:pt x="0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5" y="9"/>
                    <a:pt x="9" y="10"/>
                    <a:pt x="9" y="10"/>
                  </a:cubicBezTo>
                  <a:cubicBezTo>
                    <a:pt x="9" y="10"/>
                    <a:pt x="5" y="6"/>
                    <a:pt x="0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9" name="Freeform 42"/>
            <p:cNvSpPr>
              <a:spLocks/>
            </p:cNvSpPr>
            <p:nvPr/>
          </p:nvSpPr>
          <p:spPr bwMode="auto">
            <a:xfrm>
              <a:off x="112713" y="2092325"/>
              <a:ext cx="384175" cy="171450"/>
            </a:xfrm>
            <a:custGeom>
              <a:avLst/>
              <a:gdLst>
                <a:gd name="T0" fmla="*/ 99 w 121"/>
                <a:gd name="T1" fmla="*/ 27 h 54"/>
                <a:gd name="T2" fmla="*/ 75 w 121"/>
                <a:gd name="T3" fmla="*/ 2 h 54"/>
                <a:gd name="T4" fmla="*/ 64 w 121"/>
                <a:gd name="T5" fmla="*/ 19 h 54"/>
                <a:gd name="T6" fmla="*/ 48 w 121"/>
                <a:gd name="T7" fmla="*/ 9 h 54"/>
                <a:gd name="T8" fmla="*/ 39 w 121"/>
                <a:gd name="T9" fmla="*/ 37 h 54"/>
                <a:gd name="T10" fmla="*/ 6 w 121"/>
                <a:gd name="T11" fmla="*/ 30 h 54"/>
                <a:gd name="T12" fmla="*/ 14 w 121"/>
                <a:gd name="T13" fmla="*/ 52 h 54"/>
                <a:gd name="T14" fmla="*/ 14 w 121"/>
                <a:gd name="T15" fmla="*/ 30 h 54"/>
                <a:gd name="T16" fmla="*/ 43 w 121"/>
                <a:gd name="T17" fmla="*/ 43 h 54"/>
                <a:gd name="T18" fmla="*/ 48 w 121"/>
                <a:gd name="T19" fmla="*/ 16 h 54"/>
                <a:gd name="T20" fmla="*/ 67 w 121"/>
                <a:gd name="T21" fmla="*/ 25 h 54"/>
                <a:gd name="T22" fmla="*/ 77 w 121"/>
                <a:gd name="T23" fmla="*/ 6 h 54"/>
                <a:gd name="T24" fmla="*/ 98 w 121"/>
                <a:gd name="T25" fmla="*/ 33 h 54"/>
                <a:gd name="T26" fmla="*/ 121 w 121"/>
                <a:gd name="T27" fmla="*/ 15 h 54"/>
                <a:gd name="T28" fmla="*/ 99 w 121"/>
                <a:gd name="T29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" h="54">
                  <a:moveTo>
                    <a:pt x="99" y="27"/>
                  </a:moveTo>
                  <a:cubicBezTo>
                    <a:pt x="102" y="13"/>
                    <a:pt x="94" y="0"/>
                    <a:pt x="75" y="2"/>
                  </a:cubicBezTo>
                  <a:cubicBezTo>
                    <a:pt x="64" y="4"/>
                    <a:pt x="64" y="19"/>
                    <a:pt x="64" y="19"/>
                  </a:cubicBezTo>
                  <a:cubicBezTo>
                    <a:pt x="64" y="19"/>
                    <a:pt x="59" y="8"/>
                    <a:pt x="48" y="9"/>
                  </a:cubicBezTo>
                  <a:cubicBezTo>
                    <a:pt x="34" y="11"/>
                    <a:pt x="33" y="24"/>
                    <a:pt x="39" y="37"/>
                  </a:cubicBezTo>
                  <a:cubicBezTo>
                    <a:pt x="33" y="21"/>
                    <a:pt x="13" y="21"/>
                    <a:pt x="6" y="30"/>
                  </a:cubicBezTo>
                  <a:cubicBezTo>
                    <a:pt x="0" y="41"/>
                    <a:pt x="9" y="54"/>
                    <a:pt x="14" y="52"/>
                  </a:cubicBezTo>
                  <a:cubicBezTo>
                    <a:pt x="11" y="48"/>
                    <a:pt x="2" y="41"/>
                    <a:pt x="14" y="30"/>
                  </a:cubicBezTo>
                  <a:cubicBezTo>
                    <a:pt x="25" y="21"/>
                    <a:pt x="43" y="43"/>
                    <a:pt x="43" y="43"/>
                  </a:cubicBezTo>
                  <a:cubicBezTo>
                    <a:pt x="43" y="43"/>
                    <a:pt x="35" y="21"/>
                    <a:pt x="48" y="16"/>
                  </a:cubicBezTo>
                  <a:cubicBezTo>
                    <a:pt x="55" y="12"/>
                    <a:pt x="67" y="25"/>
                    <a:pt x="67" y="25"/>
                  </a:cubicBezTo>
                  <a:cubicBezTo>
                    <a:pt x="67" y="25"/>
                    <a:pt x="66" y="8"/>
                    <a:pt x="77" y="6"/>
                  </a:cubicBezTo>
                  <a:cubicBezTo>
                    <a:pt x="97" y="3"/>
                    <a:pt x="98" y="33"/>
                    <a:pt x="98" y="33"/>
                  </a:cubicBezTo>
                  <a:cubicBezTo>
                    <a:pt x="98" y="33"/>
                    <a:pt x="109" y="17"/>
                    <a:pt x="121" y="15"/>
                  </a:cubicBezTo>
                  <a:cubicBezTo>
                    <a:pt x="111" y="13"/>
                    <a:pt x="106" y="17"/>
                    <a:pt x="99" y="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0" name="Freeform 43"/>
            <p:cNvSpPr>
              <a:spLocks/>
            </p:cNvSpPr>
            <p:nvPr/>
          </p:nvSpPr>
          <p:spPr bwMode="auto">
            <a:xfrm>
              <a:off x="2717801" y="1778000"/>
              <a:ext cx="6424613" cy="3670300"/>
            </a:xfrm>
            <a:custGeom>
              <a:avLst/>
              <a:gdLst>
                <a:gd name="T0" fmla="*/ 0 w 2024"/>
                <a:gd name="T1" fmla="*/ 432 h 1156"/>
                <a:gd name="T2" fmla="*/ 821 w 2024"/>
                <a:gd name="T3" fmla="*/ 1102 h 1156"/>
                <a:gd name="T4" fmla="*/ 2024 w 2024"/>
                <a:gd name="T5" fmla="*/ 1101 h 1156"/>
                <a:gd name="T6" fmla="*/ 2024 w 2024"/>
                <a:gd name="T7" fmla="*/ 266 h 1156"/>
                <a:gd name="T8" fmla="*/ 0 w 2024"/>
                <a:gd name="T9" fmla="*/ 432 h 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4" h="1156">
                  <a:moveTo>
                    <a:pt x="0" y="432"/>
                  </a:moveTo>
                  <a:cubicBezTo>
                    <a:pt x="821" y="1102"/>
                    <a:pt x="821" y="1102"/>
                    <a:pt x="821" y="1102"/>
                  </a:cubicBezTo>
                  <a:cubicBezTo>
                    <a:pt x="1316" y="1156"/>
                    <a:pt x="1730" y="1150"/>
                    <a:pt x="2024" y="1101"/>
                  </a:cubicBezTo>
                  <a:cubicBezTo>
                    <a:pt x="2024" y="266"/>
                    <a:pt x="2024" y="266"/>
                    <a:pt x="2024" y="266"/>
                  </a:cubicBezTo>
                  <a:cubicBezTo>
                    <a:pt x="1737" y="161"/>
                    <a:pt x="846" y="0"/>
                    <a:pt x="0" y="432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1" name="Freeform 44"/>
            <p:cNvSpPr>
              <a:spLocks/>
            </p:cNvSpPr>
            <p:nvPr/>
          </p:nvSpPr>
          <p:spPr bwMode="auto">
            <a:xfrm>
              <a:off x="1588" y="1908175"/>
              <a:ext cx="9140825" cy="4949825"/>
            </a:xfrm>
            <a:custGeom>
              <a:avLst/>
              <a:gdLst>
                <a:gd name="T0" fmla="*/ 2880 w 2880"/>
                <a:gd name="T1" fmla="*/ 1559 h 1559"/>
                <a:gd name="T2" fmla="*/ 2880 w 2880"/>
                <a:gd name="T3" fmla="*/ 1036 h 1559"/>
                <a:gd name="T4" fmla="*/ 0 w 2880"/>
                <a:gd name="T5" fmla="*/ 170 h 1559"/>
                <a:gd name="T6" fmla="*/ 0 w 2880"/>
                <a:gd name="T7" fmla="*/ 1559 h 1559"/>
                <a:gd name="T8" fmla="*/ 2880 w 2880"/>
                <a:gd name="T9" fmla="*/ 1559 h 1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559">
                  <a:moveTo>
                    <a:pt x="2880" y="1559"/>
                  </a:moveTo>
                  <a:cubicBezTo>
                    <a:pt x="2880" y="1036"/>
                    <a:pt x="2880" y="1036"/>
                    <a:pt x="2880" y="1036"/>
                  </a:cubicBezTo>
                  <a:cubicBezTo>
                    <a:pt x="1513" y="1284"/>
                    <a:pt x="1075" y="0"/>
                    <a:pt x="0" y="170"/>
                  </a:cubicBezTo>
                  <a:cubicBezTo>
                    <a:pt x="0" y="1559"/>
                    <a:pt x="0" y="1559"/>
                    <a:pt x="0" y="1559"/>
                  </a:cubicBezTo>
                  <a:lnTo>
                    <a:pt x="2880" y="1559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2" name="Freeform 45"/>
            <p:cNvSpPr>
              <a:spLocks/>
            </p:cNvSpPr>
            <p:nvPr/>
          </p:nvSpPr>
          <p:spPr bwMode="auto">
            <a:xfrm>
              <a:off x="1588" y="3067050"/>
              <a:ext cx="9140825" cy="3968750"/>
            </a:xfrm>
            <a:custGeom>
              <a:avLst/>
              <a:gdLst>
                <a:gd name="T0" fmla="*/ 2880 w 2880"/>
                <a:gd name="T1" fmla="*/ 1194 h 1250"/>
                <a:gd name="T2" fmla="*/ 2880 w 2880"/>
                <a:gd name="T3" fmla="*/ 973 h 1250"/>
                <a:gd name="T4" fmla="*/ 0 w 2880"/>
                <a:gd name="T5" fmla="*/ 148 h 1250"/>
                <a:gd name="T6" fmla="*/ 0 w 2880"/>
                <a:gd name="T7" fmla="*/ 1194 h 1250"/>
                <a:gd name="T8" fmla="*/ 2880 w 2880"/>
                <a:gd name="T9" fmla="*/ 1194 h 1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0" h="1250">
                  <a:moveTo>
                    <a:pt x="2880" y="1194"/>
                  </a:moveTo>
                  <a:cubicBezTo>
                    <a:pt x="2880" y="973"/>
                    <a:pt x="2880" y="973"/>
                    <a:pt x="2880" y="973"/>
                  </a:cubicBezTo>
                  <a:cubicBezTo>
                    <a:pt x="1544" y="1250"/>
                    <a:pt x="866" y="0"/>
                    <a:pt x="0" y="148"/>
                  </a:cubicBezTo>
                  <a:cubicBezTo>
                    <a:pt x="0" y="1194"/>
                    <a:pt x="0" y="1194"/>
                    <a:pt x="0" y="1194"/>
                  </a:cubicBezTo>
                  <a:lnTo>
                    <a:pt x="2880" y="1194"/>
                  </a:lnTo>
                  <a:close/>
                </a:path>
              </a:pathLst>
            </a:custGeom>
            <a:gradFill flip="none" rotWithShape="1">
              <a:gsLst>
                <a:gs pos="8000">
                  <a:srgbClr val="8E9038"/>
                </a:gs>
                <a:gs pos="100000">
                  <a:srgbClr val="C7CC62"/>
                </a:gs>
              </a:gsLst>
              <a:lin ang="16800000" scaled="0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3" name="Freeform 46"/>
            <p:cNvSpPr>
              <a:spLocks/>
            </p:cNvSpPr>
            <p:nvPr/>
          </p:nvSpPr>
          <p:spPr bwMode="auto">
            <a:xfrm>
              <a:off x="1588" y="2657475"/>
              <a:ext cx="9140825" cy="3394075"/>
            </a:xfrm>
            <a:custGeom>
              <a:avLst/>
              <a:gdLst>
                <a:gd name="T0" fmla="*/ 1183 w 2880"/>
                <a:gd name="T1" fmla="*/ 568 h 1069"/>
                <a:gd name="T2" fmla="*/ 2035 w 2880"/>
                <a:gd name="T3" fmla="*/ 997 h 1069"/>
                <a:gd name="T4" fmla="*/ 2542 w 2880"/>
                <a:gd name="T5" fmla="*/ 1069 h 1069"/>
                <a:gd name="T6" fmla="*/ 2880 w 2880"/>
                <a:gd name="T7" fmla="*/ 1040 h 1069"/>
                <a:gd name="T8" fmla="*/ 2880 w 2880"/>
                <a:gd name="T9" fmla="*/ 935 h 1069"/>
                <a:gd name="T10" fmla="*/ 1239 w 2880"/>
                <a:gd name="T11" fmla="*/ 480 h 1069"/>
                <a:gd name="T12" fmla="*/ 0 w 2880"/>
                <a:gd name="T13" fmla="*/ 78 h 1069"/>
                <a:gd name="T14" fmla="*/ 0 w 2880"/>
                <a:gd name="T15" fmla="*/ 183 h 1069"/>
                <a:gd name="T16" fmla="*/ 1183 w 2880"/>
                <a:gd name="T17" fmla="*/ 568 h 10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80" h="1069">
                  <a:moveTo>
                    <a:pt x="1183" y="568"/>
                  </a:moveTo>
                  <a:cubicBezTo>
                    <a:pt x="1442" y="732"/>
                    <a:pt x="1710" y="903"/>
                    <a:pt x="2035" y="997"/>
                  </a:cubicBezTo>
                  <a:cubicBezTo>
                    <a:pt x="2200" y="1045"/>
                    <a:pt x="2369" y="1069"/>
                    <a:pt x="2542" y="1069"/>
                  </a:cubicBezTo>
                  <a:cubicBezTo>
                    <a:pt x="2653" y="1069"/>
                    <a:pt x="2765" y="1059"/>
                    <a:pt x="2880" y="1040"/>
                  </a:cubicBezTo>
                  <a:cubicBezTo>
                    <a:pt x="2880" y="935"/>
                    <a:pt x="2880" y="935"/>
                    <a:pt x="2880" y="935"/>
                  </a:cubicBezTo>
                  <a:cubicBezTo>
                    <a:pt x="2158" y="1065"/>
                    <a:pt x="1692" y="768"/>
                    <a:pt x="1239" y="480"/>
                  </a:cubicBezTo>
                  <a:cubicBezTo>
                    <a:pt x="853" y="234"/>
                    <a:pt x="484" y="0"/>
                    <a:pt x="0" y="78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453" y="104"/>
                    <a:pt x="796" y="322"/>
                    <a:pt x="1183" y="568"/>
                  </a:cubicBezTo>
                  <a:close/>
                </a:path>
              </a:pathLst>
            </a:custGeom>
            <a:solidFill>
              <a:srgbClr val="747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4" name="Freeform 47"/>
            <p:cNvSpPr>
              <a:spLocks/>
            </p:cNvSpPr>
            <p:nvPr/>
          </p:nvSpPr>
          <p:spPr bwMode="auto">
            <a:xfrm>
              <a:off x="5988051" y="5467350"/>
              <a:ext cx="187325" cy="111125"/>
            </a:xfrm>
            <a:custGeom>
              <a:avLst/>
              <a:gdLst>
                <a:gd name="T0" fmla="*/ 53 w 59"/>
                <a:gd name="T1" fmla="*/ 35 h 35"/>
                <a:gd name="T2" fmla="*/ 54 w 59"/>
                <a:gd name="T3" fmla="*/ 35 h 35"/>
                <a:gd name="T4" fmla="*/ 59 w 59"/>
                <a:gd name="T5" fmla="*/ 20 h 35"/>
                <a:gd name="T6" fmla="*/ 59 w 59"/>
                <a:gd name="T7" fmla="*/ 20 h 35"/>
                <a:gd name="T8" fmla="*/ 6 w 59"/>
                <a:gd name="T9" fmla="*/ 0 h 35"/>
                <a:gd name="T10" fmla="*/ 6 w 59"/>
                <a:gd name="T11" fmla="*/ 0 h 35"/>
                <a:gd name="T12" fmla="*/ 0 w 59"/>
                <a:gd name="T13" fmla="*/ 15 h 35"/>
                <a:gd name="T14" fmla="*/ 0 w 59"/>
                <a:gd name="T15" fmla="*/ 15 h 35"/>
                <a:gd name="T16" fmla="*/ 0 w 59"/>
                <a:gd name="T17" fmla="*/ 15 h 35"/>
                <a:gd name="T18" fmla="*/ 53 w 59"/>
                <a:gd name="T1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35">
                  <a:moveTo>
                    <a:pt x="53" y="35"/>
                  </a:moveTo>
                  <a:cubicBezTo>
                    <a:pt x="54" y="35"/>
                    <a:pt x="54" y="35"/>
                    <a:pt x="54" y="35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41" y="14"/>
                    <a:pt x="23" y="7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8" y="22"/>
                    <a:pt x="36" y="29"/>
                    <a:pt x="53" y="35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5" name="Freeform 48"/>
            <p:cNvSpPr>
              <a:spLocks/>
            </p:cNvSpPr>
            <p:nvPr/>
          </p:nvSpPr>
          <p:spPr bwMode="auto">
            <a:xfrm>
              <a:off x="6426201" y="5619750"/>
              <a:ext cx="187325" cy="98425"/>
            </a:xfrm>
            <a:custGeom>
              <a:avLst/>
              <a:gdLst>
                <a:gd name="T0" fmla="*/ 54 w 59"/>
                <a:gd name="T1" fmla="*/ 31 h 31"/>
                <a:gd name="T2" fmla="*/ 55 w 59"/>
                <a:gd name="T3" fmla="*/ 31 h 31"/>
                <a:gd name="T4" fmla="*/ 59 w 59"/>
                <a:gd name="T5" fmla="*/ 15 h 31"/>
                <a:gd name="T6" fmla="*/ 59 w 59"/>
                <a:gd name="T7" fmla="*/ 15 h 31"/>
                <a:gd name="T8" fmla="*/ 5 w 59"/>
                <a:gd name="T9" fmla="*/ 0 h 31"/>
                <a:gd name="T10" fmla="*/ 5 w 59"/>
                <a:gd name="T11" fmla="*/ 0 h 31"/>
                <a:gd name="T12" fmla="*/ 0 w 59"/>
                <a:gd name="T13" fmla="*/ 15 h 31"/>
                <a:gd name="T14" fmla="*/ 0 w 59"/>
                <a:gd name="T15" fmla="*/ 15 h 31"/>
                <a:gd name="T16" fmla="*/ 54 w 59"/>
                <a:gd name="T1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31">
                  <a:moveTo>
                    <a:pt x="54" y="31"/>
                  </a:moveTo>
                  <a:cubicBezTo>
                    <a:pt x="55" y="31"/>
                    <a:pt x="55" y="31"/>
                    <a:pt x="55" y="31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59" y="15"/>
                    <a:pt x="59" y="15"/>
                    <a:pt x="59" y="15"/>
                  </a:cubicBezTo>
                  <a:cubicBezTo>
                    <a:pt x="41" y="10"/>
                    <a:pt x="23" y="5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8" y="20"/>
                    <a:pt x="36" y="26"/>
                    <a:pt x="54" y="31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6" name="Freeform 49"/>
            <p:cNvSpPr>
              <a:spLocks/>
            </p:cNvSpPr>
            <p:nvPr/>
          </p:nvSpPr>
          <p:spPr bwMode="auto">
            <a:xfrm>
              <a:off x="5562601" y="5289550"/>
              <a:ext cx="184150" cy="120650"/>
            </a:xfrm>
            <a:custGeom>
              <a:avLst/>
              <a:gdLst>
                <a:gd name="T0" fmla="*/ 52 w 58"/>
                <a:gd name="T1" fmla="*/ 38 h 38"/>
                <a:gd name="T2" fmla="*/ 52 w 58"/>
                <a:gd name="T3" fmla="*/ 38 h 38"/>
                <a:gd name="T4" fmla="*/ 58 w 58"/>
                <a:gd name="T5" fmla="*/ 23 h 38"/>
                <a:gd name="T6" fmla="*/ 58 w 58"/>
                <a:gd name="T7" fmla="*/ 23 h 38"/>
                <a:gd name="T8" fmla="*/ 7 w 58"/>
                <a:gd name="T9" fmla="*/ 0 h 38"/>
                <a:gd name="T10" fmla="*/ 7 w 58"/>
                <a:gd name="T11" fmla="*/ 0 h 38"/>
                <a:gd name="T12" fmla="*/ 0 w 58"/>
                <a:gd name="T13" fmla="*/ 14 h 38"/>
                <a:gd name="T14" fmla="*/ 0 w 58"/>
                <a:gd name="T15" fmla="*/ 15 h 38"/>
                <a:gd name="T16" fmla="*/ 52 w 58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38">
                  <a:moveTo>
                    <a:pt x="52" y="38"/>
                  </a:moveTo>
                  <a:cubicBezTo>
                    <a:pt x="52" y="38"/>
                    <a:pt x="52" y="38"/>
                    <a:pt x="52" y="38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42" y="16"/>
                    <a:pt x="24" y="8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8" y="23"/>
                    <a:pt x="35" y="30"/>
                    <a:pt x="52" y="38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7" name="Freeform 50"/>
            <p:cNvSpPr>
              <a:spLocks/>
            </p:cNvSpPr>
            <p:nvPr/>
          </p:nvSpPr>
          <p:spPr bwMode="auto">
            <a:xfrm>
              <a:off x="6872288" y="5734050"/>
              <a:ext cx="187325" cy="85725"/>
            </a:xfrm>
            <a:custGeom>
              <a:avLst/>
              <a:gdLst>
                <a:gd name="T0" fmla="*/ 55 w 59"/>
                <a:gd name="T1" fmla="*/ 27 h 27"/>
                <a:gd name="T2" fmla="*/ 56 w 59"/>
                <a:gd name="T3" fmla="*/ 27 h 27"/>
                <a:gd name="T4" fmla="*/ 59 w 59"/>
                <a:gd name="T5" fmla="*/ 11 h 27"/>
                <a:gd name="T6" fmla="*/ 58 w 59"/>
                <a:gd name="T7" fmla="*/ 11 h 27"/>
                <a:gd name="T8" fmla="*/ 3 w 59"/>
                <a:gd name="T9" fmla="*/ 0 h 27"/>
                <a:gd name="T10" fmla="*/ 3 w 59"/>
                <a:gd name="T11" fmla="*/ 0 h 27"/>
                <a:gd name="T12" fmla="*/ 0 w 59"/>
                <a:gd name="T13" fmla="*/ 16 h 27"/>
                <a:gd name="T14" fmla="*/ 0 w 59"/>
                <a:gd name="T15" fmla="*/ 16 h 27"/>
                <a:gd name="T16" fmla="*/ 55 w 59"/>
                <a:gd name="T1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27">
                  <a:moveTo>
                    <a:pt x="55" y="27"/>
                  </a:moveTo>
                  <a:cubicBezTo>
                    <a:pt x="56" y="27"/>
                    <a:pt x="56" y="27"/>
                    <a:pt x="56" y="27"/>
                  </a:cubicBezTo>
                  <a:cubicBezTo>
                    <a:pt x="59" y="11"/>
                    <a:pt x="59" y="11"/>
                    <a:pt x="59" y="11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40" y="8"/>
                    <a:pt x="21" y="4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8" y="20"/>
                    <a:pt x="37" y="24"/>
                    <a:pt x="55" y="27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8" name="Freeform 51"/>
            <p:cNvSpPr>
              <a:spLocks/>
            </p:cNvSpPr>
            <p:nvPr/>
          </p:nvSpPr>
          <p:spPr bwMode="auto">
            <a:xfrm>
              <a:off x="7786688" y="5854700"/>
              <a:ext cx="184150" cy="57150"/>
            </a:xfrm>
            <a:custGeom>
              <a:avLst/>
              <a:gdLst>
                <a:gd name="T0" fmla="*/ 57 w 58"/>
                <a:gd name="T1" fmla="*/ 18 h 18"/>
                <a:gd name="T2" fmla="*/ 57 w 58"/>
                <a:gd name="T3" fmla="*/ 18 h 18"/>
                <a:gd name="T4" fmla="*/ 58 w 58"/>
                <a:gd name="T5" fmla="*/ 2 h 18"/>
                <a:gd name="T6" fmla="*/ 57 w 58"/>
                <a:gd name="T7" fmla="*/ 2 h 18"/>
                <a:gd name="T8" fmla="*/ 1 w 58"/>
                <a:gd name="T9" fmla="*/ 0 h 18"/>
                <a:gd name="T10" fmla="*/ 0 w 58"/>
                <a:gd name="T11" fmla="*/ 16 h 18"/>
                <a:gd name="T12" fmla="*/ 0 w 58"/>
                <a:gd name="T13" fmla="*/ 16 h 18"/>
                <a:gd name="T14" fmla="*/ 57 w 58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18">
                  <a:moveTo>
                    <a:pt x="57" y="18"/>
                  </a:moveTo>
                  <a:cubicBezTo>
                    <a:pt x="57" y="18"/>
                    <a:pt x="57" y="18"/>
                    <a:pt x="57" y="18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7" y="2"/>
                    <a:pt x="57" y="2"/>
                    <a:pt x="57" y="2"/>
                  </a:cubicBezTo>
                  <a:cubicBezTo>
                    <a:pt x="39" y="2"/>
                    <a:pt x="20" y="1"/>
                    <a:pt x="1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9" y="17"/>
                    <a:pt x="39" y="18"/>
                    <a:pt x="57" y="18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9" name="Freeform 52"/>
            <p:cNvSpPr>
              <a:spLocks/>
            </p:cNvSpPr>
            <p:nvPr/>
          </p:nvSpPr>
          <p:spPr bwMode="auto">
            <a:xfrm>
              <a:off x="8247063" y="5851525"/>
              <a:ext cx="184150" cy="60325"/>
            </a:xfrm>
            <a:custGeom>
              <a:avLst/>
              <a:gdLst>
                <a:gd name="T0" fmla="*/ 1 w 58"/>
                <a:gd name="T1" fmla="*/ 19 h 19"/>
                <a:gd name="T2" fmla="*/ 58 w 58"/>
                <a:gd name="T3" fmla="*/ 16 h 19"/>
                <a:gd name="T4" fmla="*/ 58 w 58"/>
                <a:gd name="T5" fmla="*/ 16 h 19"/>
                <a:gd name="T6" fmla="*/ 57 w 58"/>
                <a:gd name="T7" fmla="*/ 0 h 19"/>
                <a:gd name="T8" fmla="*/ 57 w 58"/>
                <a:gd name="T9" fmla="*/ 0 h 19"/>
                <a:gd name="T10" fmla="*/ 1 w 58"/>
                <a:gd name="T11" fmla="*/ 3 h 19"/>
                <a:gd name="T12" fmla="*/ 1 w 58"/>
                <a:gd name="T13" fmla="*/ 3 h 19"/>
                <a:gd name="T14" fmla="*/ 0 w 58"/>
                <a:gd name="T15" fmla="*/ 3 h 19"/>
                <a:gd name="T16" fmla="*/ 1 w 58"/>
                <a:gd name="T17" fmla="*/ 18 h 19"/>
                <a:gd name="T18" fmla="*/ 1 w 58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19">
                  <a:moveTo>
                    <a:pt x="1" y="19"/>
                  </a:moveTo>
                  <a:cubicBezTo>
                    <a:pt x="20" y="18"/>
                    <a:pt x="39" y="17"/>
                    <a:pt x="5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38" y="1"/>
                    <a:pt x="19" y="2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18"/>
                    <a:pt x="1" y="18"/>
                    <a:pt x="1" y="18"/>
                  </a:cubicBezTo>
                  <a:lnTo>
                    <a:pt x="1" y="19"/>
                  </a:ln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0" name="Freeform 53"/>
            <p:cNvSpPr>
              <a:spLocks/>
            </p:cNvSpPr>
            <p:nvPr/>
          </p:nvSpPr>
          <p:spPr bwMode="auto">
            <a:xfrm>
              <a:off x="7326313" y="5813425"/>
              <a:ext cx="184150" cy="73025"/>
            </a:xfrm>
            <a:custGeom>
              <a:avLst/>
              <a:gdLst>
                <a:gd name="T0" fmla="*/ 57 w 58"/>
                <a:gd name="T1" fmla="*/ 23 h 23"/>
                <a:gd name="T2" fmla="*/ 57 w 58"/>
                <a:gd name="T3" fmla="*/ 23 h 23"/>
                <a:gd name="T4" fmla="*/ 58 w 58"/>
                <a:gd name="T5" fmla="*/ 7 h 23"/>
                <a:gd name="T6" fmla="*/ 58 w 58"/>
                <a:gd name="T7" fmla="*/ 7 h 23"/>
                <a:gd name="T8" fmla="*/ 2 w 58"/>
                <a:gd name="T9" fmla="*/ 0 h 23"/>
                <a:gd name="T10" fmla="*/ 2 w 58"/>
                <a:gd name="T11" fmla="*/ 0 h 23"/>
                <a:gd name="T12" fmla="*/ 2 w 58"/>
                <a:gd name="T13" fmla="*/ 0 h 23"/>
                <a:gd name="T14" fmla="*/ 0 w 58"/>
                <a:gd name="T15" fmla="*/ 16 h 23"/>
                <a:gd name="T16" fmla="*/ 0 w 58"/>
                <a:gd name="T17" fmla="*/ 16 h 23"/>
                <a:gd name="T18" fmla="*/ 57 w 58"/>
                <a:gd name="T1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23">
                  <a:moveTo>
                    <a:pt x="57" y="23"/>
                  </a:moveTo>
                  <a:cubicBezTo>
                    <a:pt x="57" y="23"/>
                    <a:pt x="57" y="23"/>
                    <a:pt x="57" y="23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40" y="5"/>
                    <a:pt x="21" y="3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9" y="19"/>
                    <a:pt x="38" y="21"/>
                    <a:pt x="57" y="23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1" name="Freeform 54"/>
            <p:cNvSpPr>
              <a:spLocks/>
            </p:cNvSpPr>
            <p:nvPr/>
          </p:nvSpPr>
          <p:spPr bwMode="auto">
            <a:xfrm>
              <a:off x="8707438" y="5807075"/>
              <a:ext cx="184150" cy="73025"/>
            </a:xfrm>
            <a:custGeom>
              <a:avLst/>
              <a:gdLst>
                <a:gd name="T0" fmla="*/ 1 w 58"/>
                <a:gd name="T1" fmla="*/ 23 h 23"/>
                <a:gd name="T2" fmla="*/ 2 w 58"/>
                <a:gd name="T3" fmla="*/ 23 h 23"/>
                <a:gd name="T4" fmla="*/ 58 w 58"/>
                <a:gd name="T5" fmla="*/ 16 h 23"/>
                <a:gd name="T6" fmla="*/ 58 w 58"/>
                <a:gd name="T7" fmla="*/ 16 h 23"/>
                <a:gd name="T8" fmla="*/ 56 w 58"/>
                <a:gd name="T9" fmla="*/ 0 h 23"/>
                <a:gd name="T10" fmla="*/ 56 w 58"/>
                <a:gd name="T11" fmla="*/ 0 h 23"/>
                <a:gd name="T12" fmla="*/ 0 w 58"/>
                <a:gd name="T13" fmla="*/ 7 h 23"/>
                <a:gd name="T14" fmla="*/ 0 w 58"/>
                <a:gd name="T15" fmla="*/ 7 h 23"/>
                <a:gd name="T16" fmla="*/ 1 w 58"/>
                <a:gd name="T17" fmla="*/ 22 h 23"/>
                <a:gd name="T18" fmla="*/ 1 w 58"/>
                <a:gd name="T1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23">
                  <a:moveTo>
                    <a:pt x="1" y="23"/>
                  </a:moveTo>
                  <a:cubicBezTo>
                    <a:pt x="2" y="23"/>
                    <a:pt x="2" y="23"/>
                    <a:pt x="2" y="23"/>
                  </a:cubicBezTo>
                  <a:cubicBezTo>
                    <a:pt x="20" y="21"/>
                    <a:pt x="39" y="18"/>
                    <a:pt x="5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7" y="2"/>
                    <a:pt x="18" y="5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22"/>
                    <a:pt x="1" y="22"/>
                    <a:pt x="1" y="22"/>
                  </a:cubicBezTo>
                  <a:lnTo>
                    <a:pt x="1" y="23"/>
                  </a:ln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2" name="Freeform 55"/>
            <p:cNvSpPr>
              <a:spLocks/>
            </p:cNvSpPr>
            <p:nvPr/>
          </p:nvSpPr>
          <p:spPr bwMode="auto">
            <a:xfrm>
              <a:off x="5149851" y="5086350"/>
              <a:ext cx="180975" cy="127000"/>
            </a:xfrm>
            <a:custGeom>
              <a:avLst/>
              <a:gdLst>
                <a:gd name="T0" fmla="*/ 50 w 57"/>
                <a:gd name="T1" fmla="*/ 40 h 40"/>
                <a:gd name="T2" fmla="*/ 50 w 57"/>
                <a:gd name="T3" fmla="*/ 40 h 40"/>
                <a:gd name="T4" fmla="*/ 57 w 57"/>
                <a:gd name="T5" fmla="*/ 26 h 40"/>
                <a:gd name="T6" fmla="*/ 57 w 57"/>
                <a:gd name="T7" fmla="*/ 26 h 40"/>
                <a:gd name="T8" fmla="*/ 8 w 57"/>
                <a:gd name="T9" fmla="*/ 0 h 40"/>
                <a:gd name="T10" fmla="*/ 8 w 57"/>
                <a:gd name="T11" fmla="*/ 0 h 40"/>
                <a:gd name="T12" fmla="*/ 7 w 57"/>
                <a:gd name="T13" fmla="*/ 0 h 40"/>
                <a:gd name="T14" fmla="*/ 0 w 57"/>
                <a:gd name="T15" fmla="*/ 14 h 40"/>
                <a:gd name="T16" fmla="*/ 0 w 57"/>
                <a:gd name="T17" fmla="*/ 14 h 40"/>
                <a:gd name="T18" fmla="*/ 50 w 57"/>
                <a:gd name="T1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40">
                  <a:moveTo>
                    <a:pt x="50" y="40"/>
                  </a:moveTo>
                  <a:cubicBezTo>
                    <a:pt x="50" y="40"/>
                    <a:pt x="50" y="40"/>
                    <a:pt x="50" y="40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57" y="26"/>
                    <a:pt x="57" y="26"/>
                    <a:pt x="57" y="26"/>
                  </a:cubicBezTo>
                  <a:cubicBezTo>
                    <a:pt x="41" y="17"/>
                    <a:pt x="24" y="9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7" y="23"/>
                    <a:pt x="34" y="32"/>
                    <a:pt x="50" y="40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3" name="Freeform 56"/>
            <p:cNvSpPr>
              <a:spLocks/>
            </p:cNvSpPr>
            <p:nvPr/>
          </p:nvSpPr>
          <p:spPr bwMode="auto">
            <a:xfrm>
              <a:off x="1068388" y="3028950"/>
              <a:ext cx="184150" cy="79375"/>
            </a:xfrm>
            <a:custGeom>
              <a:avLst/>
              <a:gdLst>
                <a:gd name="T0" fmla="*/ 55 w 58"/>
                <a:gd name="T1" fmla="*/ 25 h 25"/>
                <a:gd name="T2" fmla="*/ 55 w 58"/>
                <a:gd name="T3" fmla="*/ 25 h 25"/>
                <a:gd name="T4" fmla="*/ 58 w 58"/>
                <a:gd name="T5" fmla="*/ 9 h 25"/>
                <a:gd name="T6" fmla="*/ 58 w 58"/>
                <a:gd name="T7" fmla="*/ 9 h 25"/>
                <a:gd name="T8" fmla="*/ 2 w 58"/>
                <a:gd name="T9" fmla="*/ 0 h 25"/>
                <a:gd name="T10" fmla="*/ 2 w 58"/>
                <a:gd name="T11" fmla="*/ 0 h 25"/>
                <a:gd name="T12" fmla="*/ 0 w 58"/>
                <a:gd name="T13" fmla="*/ 16 h 25"/>
                <a:gd name="T14" fmla="*/ 0 w 58"/>
                <a:gd name="T15" fmla="*/ 16 h 25"/>
                <a:gd name="T16" fmla="*/ 55 w 58"/>
                <a:gd name="T1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25">
                  <a:moveTo>
                    <a:pt x="55" y="25"/>
                  </a:moveTo>
                  <a:cubicBezTo>
                    <a:pt x="55" y="25"/>
                    <a:pt x="55" y="25"/>
                    <a:pt x="55" y="25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40" y="6"/>
                    <a:pt x="21" y="3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8" y="19"/>
                    <a:pt x="37" y="22"/>
                    <a:pt x="55" y="25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4" name="Freeform 57"/>
            <p:cNvSpPr>
              <a:spLocks/>
            </p:cNvSpPr>
            <p:nvPr/>
          </p:nvSpPr>
          <p:spPr bwMode="auto">
            <a:xfrm>
              <a:off x="4743451" y="4860925"/>
              <a:ext cx="184150" cy="133350"/>
            </a:xfrm>
            <a:custGeom>
              <a:avLst/>
              <a:gdLst>
                <a:gd name="T0" fmla="*/ 50 w 58"/>
                <a:gd name="T1" fmla="*/ 42 h 42"/>
                <a:gd name="T2" fmla="*/ 50 w 58"/>
                <a:gd name="T3" fmla="*/ 42 h 42"/>
                <a:gd name="T4" fmla="*/ 58 w 58"/>
                <a:gd name="T5" fmla="*/ 28 h 42"/>
                <a:gd name="T6" fmla="*/ 58 w 58"/>
                <a:gd name="T7" fmla="*/ 28 h 42"/>
                <a:gd name="T8" fmla="*/ 9 w 58"/>
                <a:gd name="T9" fmla="*/ 0 h 42"/>
                <a:gd name="T10" fmla="*/ 8 w 58"/>
                <a:gd name="T11" fmla="*/ 0 h 42"/>
                <a:gd name="T12" fmla="*/ 0 w 58"/>
                <a:gd name="T13" fmla="*/ 14 h 42"/>
                <a:gd name="T14" fmla="*/ 0 w 58"/>
                <a:gd name="T15" fmla="*/ 14 h 42"/>
                <a:gd name="T16" fmla="*/ 1 w 58"/>
                <a:gd name="T17" fmla="*/ 14 h 42"/>
                <a:gd name="T18" fmla="*/ 50 w 58"/>
                <a:gd name="T19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8" h="42">
                  <a:moveTo>
                    <a:pt x="50" y="42"/>
                  </a:moveTo>
                  <a:cubicBezTo>
                    <a:pt x="50" y="42"/>
                    <a:pt x="50" y="42"/>
                    <a:pt x="50" y="42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41" y="19"/>
                    <a:pt x="25" y="1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7" y="24"/>
                    <a:pt x="34" y="33"/>
                    <a:pt x="50" y="4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5" name="Freeform 58"/>
            <p:cNvSpPr>
              <a:spLocks/>
            </p:cNvSpPr>
            <p:nvPr/>
          </p:nvSpPr>
          <p:spPr bwMode="auto">
            <a:xfrm>
              <a:off x="1951038" y="3263900"/>
              <a:ext cx="187325" cy="114300"/>
            </a:xfrm>
            <a:custGeom>
              <a:avLst/>
              <a:gdLst>
                <a:gd name="T0" fmla="*/ 0 w 59"/>
                <a:gd name="T1" fmla="*/ 15 h 36"/>
                <a:gd name="T2" fmla="*/ 52 w 59"/>
                <a:gd name="T3" fmla="*/ 36 h 36"/>
                <a:gd name="T4" fmla="*/ 53 w 59"/>
                <a:gd name="T5" fmla="*/ 36 h 36"/>
                <a:gd name="T6" fmla="*/ 59 w 59"/>
                <a:gd name="T7" fmla="*/ 21 h 36"/>
                <a:gd name="T8" fmla="*/ 59 w 59"/>
                <a:gd name="T9" fmla="*/ 21 h 36"/>
                <a:gd name="T10" fmla="*/ 6 w 59"/>
                <a:gd name="T11" fmla="*/ 0 h 36"/>
                <a:gd name="T12" fmla="*/ 6 w 59"/>
                <a:gd name="T13" fmla="*/ 0 h 36"/>
                <a:gd name="T14" fmla="*/ 0 w 59"/>
                <a:gd name="T15" fmla="*/ 15 h 36"/>
                <a:gd name="T16" fmla="*/ 0 w 59"/>
                <a:gd name="T17" fmla="*/ 15 h 36"/>
                <a:gd name="T18" fmla="*/ 0 w 59"/>
                <a:gd name="T19" fmla="*/ 1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36">
                  <a:moveTo>
                    <a:pt x="0" y="15"/>
                  </a:moveTo>
                  <a:cubicBezTo>
                    <a:pt x="17" y="21"/>
                    <a:pt x="35" y="28"/>
                    <a:pt x="52" y="36"/>
                  </a:cubicBezTo>
                  <a:cubicBezTo>
                    <a:pt x="53" y="36"/>
                    <a:pt x="53" y="36"/>
                    <a:pt x="53" y="36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1" y="14"/>
                    <a:pt x="23" y="7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6" name="Freeform 59"/>
            <p:cNvSpPr>
              <a:spLocks/>
            </p:cNvSpPr>
            <p:nvPr/>
          </p:nvSpPr>
          <p:spPr bwMode="auto">
            <a:xfrm>
              <a:off x="611188" y="2997200"/>
              <a:ext cx="184150" cy="57150"/>
            </a:xfrm>
            <a:custGeom>
              <a:avLst/>
              <a:gdLst>
                <a:gd name="T0" fmla="*/ 57 w 58"/>
                <a:gd name="T1" fmla="*/ 18 h 18"/>
                <a:gd name="T2" fmla="*/ 57 w 58"/>
                <a:gd name="T3" fmla="*/ 18 h 18"/>
                <a:gd name="T4" fmla="*/ 58 w 58"/>
                <a:gd name="T5" fmla="*/ 2 h 18"/>
                <a:gd name="T6" fmla="*/ 57 w 58"/>
                <a:gd name="T7" fmla="*/ 2 h 18"/>
                <a:gd name="T8" fmla="*/ 1 w 58"/>
                <a:gd name="T9" fmla="*/ 0 h 18"/>
                <a:gd name="T10" fmla="*/ 0 w 58"/>
                <a:gd name="T11" fmla="*/ 16 h 18"/>
                <a:gd name="T12" fmla="*/ 0 w 58"/>
                <a:gd name="T13" fmla="*/ 16 h 18"/>
                <a:gd name="T14" fmla="*/ 1 w 58"/>
                <a:gd name="T15" fmla="*/ 16 h 18"/>
                <a:gd name="T16" fmla="*/ 57 w 58"/>
                <a:gd name="T1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18">
                  <a:moveTo>
                    <a:pt x="57" y="18"/>
                  </a:moveTo>
                  <a:cubicBezTo>
                    <a:pt x="57" y="18"/>
                    <a:pt x="57" y="18"/>
                    <a:pt x="57" y="18"/>
                  </a:cubicBezTo>
                  <a:cubicBezTo>
                    <a:pt x="58" y="2"/>
                    <a:pt x="58" y="2"/>
                    <a:pt x="58" y="2"/>
                  </a:cubicBezTo>
                  <a:cubicBezTo>
                    <a:pt x="57" y="2"/>
                    <a:pt x="57" y="2"/>
                    <a:pt x="57" y="2"/>
                  </a:cubicBezTo>
                  <a:cubicBezTo>
                    <a:pt x="39" y="1"/>
                    <a:pt x="19" y="0"/>
                    <a:pt x="1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9" y="16"/>
                    <a:pt x="38" y="17"/>
                    <a:pt x="57" y="18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7" name="Freeform 60"/>
            <p:cNvSpPr>
              <a:spLocks/>
            </p:cNvSpPr>
            <p:nvPr/>
          </p:nvSpPr>
          <p:spPr bwMode="auto">
            <a:xfrm>
              <a:off x="150813" y="3006725"/>
              <a:ext cx="184150" cy="69850"/>
            </a:xfrm>
            <a:custGeom>
              <a:avLst/>
              <a:gdLst>
                <a:gd name="T0" fmla="*/ 2 w 58"/>
                <a:gd name="T1" fmla="*/ 22 h 22"/>
                <a:gd name="T2" fmla="*/ 2 w 58"/>
                <a:gd name="T3" fmla="*/ 22 h 22"/>
                <a:gd name="T4" fmla="*/ 2 w 58"/>
                <a:gd name="T5" fmla="*/ 22 h 22"/>
                <a:gd name="T6" fmla="*/ 2 w 58"/>
                <a:gd name="T7" fmla="*/ 22 h 22"/>
                <a:gd name="T8" fmla="*/ 58 w 58"/>
                <a:gd name="T9" fmla="*/ 16 h 22"/>
                <a:gd name="T10" fmla="*/ 58 w 58"/>
                <a:gd name="T11" fmla="*/ 16 h 22"/>
                <a:gd name="T12" fmla="*/ 57 w 58"/>
                <a:gd name="T13" fmla="*/ 0 h 22"/>
                <a:gd name="T14" fmla="*/ 56 w 58"/>
                <a:gd name="T15" fmla="*/ 0 h 22"/>
                <a:gd name="T16" fmla="*/ 0 w 58"/>
                <a:gd name="T17" fmla="*/ 6 h 22"/>
                <a:gd name="T18" fmla="*/ 0 w 58"/>
                <a:gd name="T19" fmla="*/ 6 h 22"/>
                <a:gd name="T20" fmla="*/ 0 w 58"/>
                <a:gd name="T21" fmla="*/ 6 h 22"/>
                <a:gd name="T22" fmla="*/ 2 w 58"/>
                <a:gd name="T23" fmla="*/ 21 h 22"/>
                <a:gd name="T24" fmla="*/ 2 w 58"/>
                <a:gd name="T2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22">
                  <a:moveTo>
                    <a:pt x="2" y="22"/>
                  </a:moveTo>
                  <a:cubicBezTo>
                    <a:pt x="2" y="22"/>
                    <a:pt x="2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21" y="19"/>
                    <a:pt x="39" y="17"/>
                    <a:pt x="58" y="16"/>
                  </a:cubicBezTo>
                  <a:cubicBezTo>
                    <a:pt x="58" y="16"/>
                    <a:pt x="58" y="16"/>
                    <a:pt x="58" y="16"/>
                  </a:cubicBezTo>
                  <a:cubicBezTo>
                    <a:pt x="57" y="0"/>
                    <a:pt x="57" y="0"/>
                    <a:pt x="5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38" y="1"/>
                    <a:pt x="19" y="3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2" y="21"/>
                    <a:pt x="2" y="21"/>
                    <a:pt x="2" y="21"/>
                  </a:cubicBezTo>
                  <a:lnTo>
                    <a:pt x="2" y="22"/>
                  </a:ln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8" name="Freeform 61"/>
            <p:cNvSpPr>
              <a:spLocks/>
            </p:cNvSpPr>
            <p:nvPr/>
          </p:nvSpPr>
          <p:spPr bwMode="auto">
            <a:xfrm>
              <a:off x="2371726" y="3444875"/>
              <a:ext cx="184150" cy="127000"/>
            </a:xfrm>
            <a:custGeom>
              <a:avLst/>
              <a:gdLst>
                <a:gd name="T0" fmla="*/ 50 w 58"/>
                <a:gd name="T1" fmla="*/ 40 h 40"/>
                <a:gd name="T2" fmla="*/ 51 w 58"/>
                <a:gd name="T3" fmla="*/ 40 h 40"/>
                <a:gd name="T4" fmla="*/ 58 w 58"/>
                <a:gd name="T5" fmla="*/ 26 h 40"/>
                <a:gd name="T6" fmla="*/ 58 w 58"/>
                <a:gd name="T7" fmla="*/ 26 h 40"/>
                <a:gd name="T8" fmla="*/ 7 w 58"/>
                <a:gd name="T9" fmla="*/ 1 h 40"/>
                <a:gd name="T10" fmla="*/ 7 w 58"/>
                <a:gd name="T11" fmla="*/ 0 h 40"/>
                <a:gd name="T12" fmla="*/ 0 w 58"/>
                <a:gd name="T13" fmla="*/ 15 h 40"/>
                <a:gd name="T14" fmla="*/ 0 w 58"/>
                <a:gd name="T15" fmla="*/ 15 h 40"/>
                <a:gd name="T16" fmla="*/ 50 w 58"/>
                <a:gd name="T1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40">
                  <a:moveTo>
                    <a:pt x="50" y="40"/>
                  </a:moveTo>
                  <a:cubicBezTo>
                    <a:pt x="51" y="40"/>
                    <a:pt x="51" y="40"/>
                    <a:pt x="51" y="40"/>
                  </a:cubicBezTo>
                  <a:cubicBezTo>
                    <a:pt x="58" y="26"/>
                    <a:pt x="58" y="26"/>
                    <a:pt x="58" y="26"/>
                  </a:cubicBezTo>
                  <a:cubicBezTo>
                    <a:pt x="58" y="26"/>
                    <a:pt x="58" y="26"/>
                    <a:pt x="58" y="26"/>
                  </a:cubicBezTo>
                  <a:cubicBezTo>
                    <a:pt x="40" y="17"/>
                    <a:pt x="23" y="8"/>
                    <a:pt x="7" y="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16" y="23"/>
                    <a:pt x="33" y="31"/>
                    <a:pt x="50" y="40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9" name="Freeform 62"/>
            <p:cNvSpPr>
              <a:spLocks/>
            </p:cNvSpPr>
            <p:nvPr/>
          </p:nvSpPr>
          <p:spPr bwMode="auto">
            <a:xfrm>
              <a:off x="1516063" y="3121025"/>
              <a:ext cx="187325" cy="98425"/>
            </a:xfrm>
            <a:custGeom>
              <a:avLst/>
              <a:gdLst>
                <a:gd name="T0" fmla="*/ 54 w 59"/>
                <a:gd name="T1" fmla="*/ 31 h 31"/>
                <a:gd name="T2" fmla="*/ 54 w 59"/>
                <a:gd name="T3" fmla="*/ 31 h 31"/>
                <a:gd name="T4" fmla="*/ 59 w 59"/>
                <a:gd name="T5" fmla="*/ 16 h 31"/>
                <a:gd name="T6" fmla="*/ 59 w 59"/>
                <a:gd name="T7" fmla="*/ 16 h 31"/>
                <a:gd name="T8" fmla="*/ 4 w 59"/>
                <a:gd name="T9" fmla="*/ 0 h 31"/>
                <a:gd name="T10" fmla="*/ 4 w 59"/>
                <a:gd name="T11" fmla="*/ 0 h 31"/>
                <a:gd name="T12" fmla="*/ 0 w 59"/>
                <a:gd name="T13" fmla="*/ 15 h 31"/>
                <a:gd name="T14" fmla="*/ 0 w 59"/>
                <a:gd name="T15" fmla="*/ 16 h 31"/>
                <a:gd name="T16" fmla="*/ 0 w 59"/>
                <a:gd name="T17" fmla="*/ 16 h 31"/>
                <a:gd name="T18" fmla="*/ 54 w 59"/>
                <a:gd name="T1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31">
                  <a:moveTo>
                    <a:pt x="54" y="31"/>
                  </a:moveTo>
                  <a:cubicBezTo>
                    <a:pt x="54" y="31"/>
                    <a:pt x="54" y="31"/>
                    <a:pt x="54" y="31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59" y="16"/>
                    <a:pt x="59" y="16"/>
                    <a:pt x="59" y="16"/>
                  </a:cubicBezTo>
                  <a:cubicBezTo>
                    <a:pt x="41" y="10"/>
                    <a:pt x="22" y="5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18" y="20"/>
                    <a:pt x="36" y="26"/>
                    <a:pt x="54" y="31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0" name="Freeform 63"/>
            <p:cNvSpPr>
              <a:spLocks/>
            </p:cNvSpPr>
            <p:nvPr/>
          </p:nvSpPr>
          <p:spPr bwMode="auto">
            <a:xfrm>
              <a:off x="4349751" y="4625975"/>
              <a:ext cx="180975" cy="136525"/>
            </a:xfrm>
            <a:custGeom>
              <a:avLst/>
              <a:gdLst>
                <a:gd name="T0" fmla="*/ 48 w 57"/>
                <a:gd name="T1" fmla="*/ 43 h 43"/>
                <a:gd name="T2" fmla="*/ 48 w 57"/>
                <a:gd name="T3" fmla="*/ 43 h 43"/>
                <a:gd name="T4" fmla="*/ 57 w 57"/>
                <a:gd name="T5" fmla="*/ 29 h 43"/>
                <a:gd name="T6" fmla="*/ 56 w 57"/>
                <a:gd name="T7" fmla="*/ 29 h 43"/>
                <a:gd name="T8" fmla="*/ 8 w 57"/>
                <a:gd name="T9" fmla="*/ 0 h 43"/>
                <a:gd name="T10" fmla="*/ 8 w 57"/>
                <a:gd name="T11" fmla="*/ 0 h 43"/>
                <a:gd name="T12" fmla="*/ 0 w 57"/>
                <a:gd name="T13" fmla="*/ 13 h 43"/>
                <a:gd name="T14" fmla="*/ 0 w 57"/>
                <a:gd name="T15" fmla="*/ 13 h 43"/>
                <a:gd name="T16" fmla="*/ 0 w 57"/>
                <a:gd name="T17" fmla="*/ 13 h 43"/>
                <a:gd name="T18" fmla="*/ 48 w 57"/>
                <a:gd name="T1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43">
                  <a:moveTo>
                    <a:pt x="48" y="43"/>
                  </a:moveTo>
                  <a:cubicBezTo>
                    <a:pt x="48" y="43"/>
                    <a:pt x="48" y="43"/>
                    <a:pt x="48" y="43"/>
                  </a:cubicBezTo>
                  <a:cubicBezTo>
                    <a:pt x="57" y="29"/>
                    <a:pt x="57" y="29"/>
                    <a:pt x="57" y="29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41" y="20"/>
                    <a:pt x="25" y="1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7" y="24"/>
                    <a:pt x="33" y="34"/>
                    <a:pt x="48" y="43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1" name="Freeform 64"/>
            <p:cNvSpPr>
              <a:spLocks/>
            </p:cNvSpPr>
            <p:nvPr/>
          </p:nvSpPr>
          <p:spPr bwMode="auto">
            <a:xfrm>
              <a:off x="2778126" y="3657600"/>
              <a:ext cx="184150" cy="133350"/>
            </a:xfrm>
            <a:custGeom>
              <a:avLst/>
              <a:gdLst>
                <a:gd name="T0" fmla="*/ 50 w 58"/>
                <a:gd name="T1" fmla="*/ 42 h 42"/>
                <a:gd name="T2" fmla="*/ 50 w 58"/>
                <a:gd name="T3" fmla="*/ 42 h 42"/>
                <a:gd name="T4" fmla="*/ 58 w 58"/>
                <a:gd name="T5" fmla="*/ 28 h 42"/>
                <a:gd name="T6" fmla="*/ 58 w 58"/>
                <a:gd name="T7" fmla="*/ 28 h 42"/>
                <a:gd name="T8" fmla="*/ 8 w 58"/>
                <a:gd name="T9" fmla="*/ 0 h 42"/>
                <a:gd name="T10" fmla="*/ 8 w 58"/>
                <a:gd name="T11" fmla="*/ 0 h 42"/>
                <a:gd name="T12" fmla="*/ 0 w 58"/>
                <a:gd name="T13" fmla="*/ 14 h 42"/>
                <a:gd name="T14" fmla="*/ 0 w 58"/>
                <a:gd name="T15" fmla="*/ 14 h 42"/>
                <a:gd name="T16" fmla="*/ 50 w 58"/>
                <a:gd name="T1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" h="42">
                  <a:moveTo>
                    <a:pt x="50" y="42"/>
                  </a:moveTo>
                  <a:cubicBezTo>
                    <a:pt x="50" y="42"/>
                    <a:pt x="50" y="42"/>
                    <a:pt x="50" y="42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58" y="28"/>
                    <a:pt x="58" y="28"/>
                    <a:pt x="58" y="28"/>
                  </a:cubicBezTo>
                  <a:cubicBezTo>
                    <a:pt x="41" y="19"/>
                    <a:pt x="25" y="9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6" y="23"/>
                    <a:pt x="32" y="32"/>
                    <a:pt x="50" y="4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2" name="Freeform 65"/>
            <p:cNvSpPr>
              <a:spLocks/>
            </p:cNvSpPr>
            <p:nvPr/>
          </p:nvSpPr>
          <p:spPr bwMode="auto">
            <a:xfrm>
              <a:off x="3959226" y="4381500"/>
              <a:ext cx="177800" cy="136525"/>
            </a:xfrm>
            <a:custGeom>
              <a:avLst/>
              <a:gdLst>
                <a:gd name="T0" fmla="*/ 48 w 56"/>
                <a:gd name="T1" fmla="*/ 43 h 43"/>
                <a:gd name="T2" fmla="*/ 48 w 56"/>
                <a:gd name="T3" fmla="*/ 43 h 43"/>
                <a:gd name="T4" fmla="*/ 56 w 56"/>
                <a:gd name="T5" fmla="*/ 30 h 43"/>
                <a:gd name="T6" fmla="*/ 56 w 56"/>
                <a:gd name="T7" fmla="*/ 30 h 43"/>
                <a:gd name="T8" fmla="*/ 8 w 56"/>
                <a:gd name="T9" fmla="*/ 0 h 43"/>
                <a:gd name="T10" fmla="*/ 8 w 56"/>
                <a:gd name="T11" fmla="*/ 0 h 43"/>
                <a:gd name="T12" fmla="*/ 0 w 56"/>
                <a:gd name="T13" fmla="*/ 13 h 43"/>
                <a:gd name="T14" fmla="*/ 0 w 56"/>
                <a:gd name="T15" fmla="*/ 13 h 43"/>
                <a:gd name="T16" fmla="*/ 48 w 56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43">
                  <a:moveTo>
                    <a:pt x="48" y="43"/>
                  </a:moveTo>
                  <a:cubicBezTo>
                    <a:pt x="48" y="43"/>
                    <a:pt x="48" y="43"/>
                    <a:pt x="48" y="43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39" y="19"/>
                    <a:pt x="23" y="9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8" y="25"/>
                    <a:pt x="33" y="34"/>
                    <a:pt x="48" y="43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3" name="Freeform 66"/>
            <p:cNvSpPr>
              <a:spLocks/>
            </p:cNvSpPr>
            <p:nvPr/>
          </p:nvSpPr>
          <p:spPr bwMode="auto">
            <a:xfrm>
              <a:off x="3178176" y="3889375"/>
              <a:ext cx="180975" cy="136525"/>
            </a:xfrm>
            <a:custGeom>
              <a:avLst/>
              <a:gdLst>
                <a:gd name="T0" fmla="*/ 48 w 57"/>
                <a:gd name="T1" fmla="*/ 43 h 43"/>
                <a:gd name="T2" fmla="*/ 48 w 57"/>
                <a:gd name="T3" fmla="*/ 43 h 43"/>
                <a:gd name="T4" fmla="*/ 56 w 57"/>
                <a:gd name="T5" fmla="*/ 30 h 43"/>
                <a:gd name="T6" fmla="*/ 57 w 57"/>
                <a:gd name="T7" fmla="*/ 30 h 43"/>
                <a:gd name="T8" fmla="*/ 56 w 57"/>
                <a:gd name="T9" fmla="*/ 30 h 43"/>
                <a:gd name="T10" fmla="*/ 8 w 57"/>
                <a:gd name="T11" fmla="*/ 0 h 43"/>
                <a:gd name="T12" fmla="*/ 8 w 57"/>
                <a:gd name="T13" fmla="*/ 0 h 43"/>
                <a:gd name="T14" fmla="*/ 0 w 57"/>
                <a:gd name="T15" fmla="*/ 14 h 43"/>
                <a:gd name="T16" fmla="*/ 0 w 57"/>
                <a:gd name="T17" fmla="*/ 14 h 43"/>
                <a:gd name="T18" fmla="*/ 48 w 57"/>
                <a:gd name="T1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43">
                  <a:moveTo>
                    <a:pt x="48" y="43"/>
                  </a:moveTo>
                  <a:cubicBezTo>
                    <a:pt x="48" y="43"/>
                    <a:pt x="48" y="43"/>
                    <a:pt x="48" y="43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39" y="19"/>
                    <a:pt x="24" y="1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5" y="23"/>
                    <a:pt x="31" y="33"/>
                    <a:pt x="48" y="43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4" name="Freeform 67"/>
            <p:cNvSpPr>
              <a:spLocks/>
            </p:cNvSpPr>
            <p:nvPr/>
          </p:nvSpPr>
          <p:spPr bwMode="auto">
            <a:xfrm>
              <a:off x="3568701" y="4133850"/>
              <a:ext cx="180975" cy="139700"/>
            </a:xfrm>
            <a:custGeom>
              <a:avLst/>
              <a:gdLst>
                <a:gd name="T0" fmla="*/ 48 w 57"/>
                <a:gd name="T1" fmla="*/ 44 h 44"/>
                <a:gd name="T2" fmla="*/ 48 w 57"/>
                <a:gd name="T3" fmla="*/ 44 h 44"/>
                <a:gd name="T4" fmla="*/ 57 w 57"/>
                <a:gd name="T5" fmla="*/ 30 h 44"/>
                <a:gd name="T6" fmla="*/ 56 w 57"/>
                <a:gd name="T7" fmla="*/ 30 h 44"/>
                <a:gd name="T8" fmla="*/ 9 w 57"/>
                <a:gd name="T9" fmla="*/ 0 h 44"/>
                <a:gd name="T10" fmla="*/ 9 w 57"/>
                <a:gd name="T11" fmla="*/ 0 h 44"/>
                <a:gd name="T12" fmla="*/ 0 w 57"/>
                <a:gd name="T13" fmla="*/ 13 h 44"/>
                <a:gd name="T14" fmla="*/ 0 w 57"/>
                <a:gd name="T15" fmla="*/ 13 h 44"/>
                <a:gd name="T16" fmla="*/ 48 w 57"/>
                <a:gd name="T1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7" h="44">
                  <a:moveTo>
                    <a:pt x="48" y="44"/>
                  </a:moveTo>
                  <a:cubicBezTo>
                    <a:pt x="48" y="44"/>
                    <a:pt x="48" y="44"/>
                    <a:pt x="48" y="44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37" y="18"/>
                    <a:pt x="23" y="9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4" y="22"/>
                    <a:pt x="29" y="32"/>
                    <a:pt x="48" y="44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5" name="Freeform 68"/>
            <p:cNvSpPr>
              <a:spLocks/>
            </p:cNvSpPr>
            <p:nvPr/>
          </p:nvSpPr>
          <p:spPr bwMode="auto">
            <a:xfrm>
              <a:off x="1512888" y="1593850"/>
              <a:ext cx="85725" cy="19050"/>
            </a:xfrm>
            <a:custGeom>
              <a:avLst/>
              <a:gdLst>
                <a:gd name="T0" fmla="*/ 1 w 27"/>
                <a:gd name="T1" fmla="*/ 0 h 6"/>
                <a:gd name="T2" fmla="*/ 0 w 27"/>
                <a:gd name="T3" fmla="*/ 6 h 6"/>
                <a:gd name="T4" fmla="*/ 27 w 27"/>
                <a:gd name="T5" fmla="*/ 4 h 6"/>
                <a:gd name="T6" fmla="*/ 8 w 27"/>
                <a:gd name="T7" fmla="*/ 0 h 6"/>
                <a:gd name="T8" fmla="*/ 1 w 27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6">
                  <a:moveTo>
                    <a:pt x="1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4" y="5"/>
                    <a:pt x="27" y="4"/>
                    <a:pt x="27" y="4"/>
                  </a:cubicBezTo>
                  <a:cubicBezTo>
                    <a:pt x="27" y="4"/>
                    <a:pt x="17" y="0"/>
                    <a:pt x="8" y="0"/>
                  </a:cubicBezTo>
                  <a:cubicBezTo>
                    <a:pt x="7" y="0"/>
                    <a:pt x="4" y="0"/>
                    <a:pt x="1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6" name="Freeform 69"/>
            <p:cNvSpPr>
              <a:spLocks/>
            </p:cNvSpPr>
            <p:nvPr/>
          </p:nvSpPr>
          <p:spPr bwMode="auto">
            <a:xfrm>
              <a:off x="436563" y="1279525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783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7" name="Freeform 70"/>
            <p:cNvSpPr>
              <a:spLocks/>
            </p:cNvSpPr>
            <p:nvPr/>
          </p:nvSpPr>
          <p:spPr bwMode="auto">
            <a:xfrm>
              <a:off x="436563" y="12827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83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8" name="Freeform 71"/>
            <p:cNvSpPr>
              <a:spLocks/>
            </p:cNvSpPr>
            <p:nvPr/>
          </p:nvSpPr>
          <p:spPr bwMode="auto">
            <a:xfrm>
              <a:off x="693738" y="1177925"/>
              <a:ext cx="3175" cy="15875"/>
            </a:xfrm>
            <a:custGeom>
              <a:avLst/>
              <a:gdLst>
                <a:gd name="T0" fmla="*/ 0 w 1"/>
                <a:gd name="T1" fmla="*/ 5 h 5"/>
                <a:gd name="T2" fmla="*/ 1 w 1"/>
                <a:gd name="T3" fmla="*/ 0 h 5"/>
                <a:gd name="T4" fmla="*/ 0 w 1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">
                  <a:moveTo>
                    <a:pt x="0" y="5"/>
                  </a:moveTo>
                  <a:cubicBezTo>
                    <a:pt x="1" y="1"/>
                    <a:pt x="1" y="0"/>
                    <a:pt x="1" y="0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783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9" name="Freeform 72"/>
            <p:cNvSpPr>
              <a:spLocks noEditPoints="1"/>
            </p:cNvSpPr>
            <p:nvPr/>
          </p:nvSpPr>
          <p:spPr bwMode="auto">
            <a:xfrm>
              <a:off x="1588" y="1155700"/>
              <a:ext cx="1555750" cy="457200"/>
            </a:xfrm>
            <a:custGeom>
              <a:avLst/>
              <a:gdLst>
                <a:gd name="T0" fmla="*/ 218 w 490"/>
                <a:gd name="T1" fmla="*/ 12 h 144"/>
                <a:gd name="T2" fmla="*/ 219 w 490"/>
                <a:gd name="T3" fmla="*/ 7 h 144"/>
                <a:gd name="T4" fmla="*/ 219 w 490"/>
                <a:gd name="T5" fmla="*/ 5 h 144"/>
                <a:gd name="T6" fmla="*/ 219 w 490"/>
                <a:gd name="T7" fmla="*/ 7 h 144"/>
                <a:gd name="T8" fmla="*/ 218 w 490"/>
                <a:gd name="T9" fmla="*/ 12 h 144"/>
                <a:gd name="T10" fmla="*/ 227 w 490"/>
                <a:gd name="T11" fmla="*/ 15 h 144"/>
                <a:gd name="T12" fmla="*/ 381 w 490"/>
                <a:gd name="T13" fmla="*/ 93 h 144"/>
                <a:gd name="T14" fmla="*/ 477 w 490"/>
                <a:gd name="T15" fmla="*/ 138 h 144"/>
                <a:gd name="T16" fmla="*/ 490 w 490"/>
                <a:gd name="T17" fmla="*/ 144 h 144"/>
                <a:gd name="T18" fmla="*/ 490 w 490"/>
                <a:gd name="T19" fmla="*/ 130 h 144"/>
                <a:gd name="T20" fmla="*/ 219 w 490"/>
                <a:gd name="T21" fmla="*/ 0 h 144"/>
                <a:gd name="T22" fmla="*/ 178 w 490"/>
                <a:gd name="T23" fmla="*/ 18 h 144"/>
                <a:gd name="T24" fmla="*/ 11 w 490"/>
                <a:gd name="T25" fmla="*/ 93 h 144"/>
                <a:gd name="T26" fmla="*/ 0 w 490"/>
                <a:gd name="T27" fmla="*/ 98 h 144"/>
                <a:gd name="T28" fmla="*/ 0 w 490"/>
                <a:gd name="T29" fmla="*/ 111 h 144"/>
                <a:gd name="T30" fmla="*/ 81 w 490"/>
                <a:gd name="T31" fmla="*/ 75 h 144"/>
                <a:gd name="T32" fmla="*/ 218 w 490"/>
                <a:gd name="T33" fmla="*/ 12 h 144"/>
                <a:gd name="T34" fmla="*/ 137 w 490"/>
                <a:gd name="T35" fmla="*/ 40 h 144"/>
                <a:gd name="T36" fmla="*/ 137 w 490"/>
                <a:gd name="T37" fmla="*/ 40 h 144"/>
                <a:gd name="T38" fmla="*/ 137 w 490"/>
                <a:gd name="T39" fmla="*/ 40 h 144"/>
                <a:gd name="T40" fmla="*/ 138 w 490"/>
                <a:gd name="T41" fmla="*/ 39 h 144"/>
                <a:gd name="T42" fmla="*/ 138 w 490"/>
                <a:gd name="T43" fmla="*/ 39 h 144"/>
                <a:gd name="T44" fmla="*/ 139 w 490"/>
                <a:gd name="T45" fmla="*/ 39 h 144"/>
                <a:gd name="T46" fmla="*/ 139 w 490"/>
                <a:gd name="T47" fmla="*/ 39 h 144"/>
                <a:gd name="T48" fmla="*/ 140 w 490"/>
                <a:gd name="T49" fmla="*/ 38 h 144"/>
                <a:gd name="T50" fmla="*/ 139 w 490"/>
                <a:gd name="T51" fmla="*/ 39 h 144"/>
                <a:gd name="T52" fmla="*/ 139 w 490"/>
                <a:gd name="T53" fmla="*/ 39 h 144"/>
                <a:gd name="T54" fmla="*/ 138 w 490"/>
                <a:gd name="T55" fmla="*/ 39 h 144"/>
                <a:gd name="T56" fmla="*/ 138 w 490"/>
                <a:gd name="T57" fmla="*/ 39 h 144"/>
                <a:gd name="T58" fmla="*/ 137 w 490"/>
                <a:gd name="T59" fmla="*/ 40 h 144"/>
                <a:gd name="T60" fmla="*/ 137 w 490"/>
                <a:gd name="T61" fmla="*/ 40 h 144"/>
                <a:gd name="T62" fmla="*/ 137 w 490"/>
                <a:gd name="T63" fmla="*/ 40 h 144"/>
                <a:gd name="T64" fmla="*/ 137 w 490"/>
                <a:gd name="T65" fmla="*/ 40 h 144"/>
                <a:gd name="T66" fmla="*/ 137 w 490"/>
                <a:gd name="T67" fmla="*/ 4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0" h="144">
                  <a:moveTo>
                    <a:pt x="218" y="12"/>
                  </a:moveTo>
                  <a:cubicBezTo>
                    <a:pt x="218" y="12"/>
                    <a:pt x="218" y="12"/>
                    <a:pt x="219" y="7"/>
                  </a:cubicBezTo>
                  <a:cubicBezTo>
                    <a:pt x="219" y="5"/>
                    <a:pt x="219" y="5"/>
                    <a:pt x="219" y="5"/>
                  </a:cubicBezTo>
                  <a:cubicBezTo>
                    <a:pt x="219" y="5"/>
                    <a:pt x="219" y="5"/>
                    <a:pt x="219" y="7"/>
                  </a:cubicBezTo>
                  <a:cubicBezTo>
                    <a:pt x="219" y="7"/>
                    <a:pt x="219" y="8"/>
                    <a:pt x="218" y="12"/>
                  </a:cubicBezTo>
                  <a:cubicBezTo>
                    <a:pt x="227" y="15"/>
                    <a:pt x="227" y="15"/>
                    <a:pt x="227" y="15"/>
                  </a:cubicBezTo>
                  <a:cubicBezTo>
                    <a:pt x="381" y="93"/>
                    <a:pt x="381" y="93"/>
                    <a:pt x="381" y="93"/>
                  </a:cubicBezTo>
                  <a:cubicBezTo>
                    <a:pt x="477" y="138"/>
                    <a:pt x="477" y="138"/>
                    <a:pt x="477" y="138"/>
                  </a:cubicBezTo>
                  <a:cubicBezTo>
                    <a:pt x="490" y="144"/>
                    <a:pt x="490" y="144"/>
                    <a:pt x="490" y="144"/>
                  </a:cubicBezTo>
                  <a:cubicBezTo>
                    <a:pt x="490" y="144"/>
                    <a:pt x="490" y="138"/>
                    <a:pt x="490" y="130"/>
                  </a:cubicBezTo>
                  <a:cubicBezTo>
                    <a:pt x="487" y="129"/>
                    <a:pt x="224" y="2"/>
                    <a:pt x="219" y="0"/>
                  </a:cubicBezTo>
                  <a:cubicBezTo>
                    <a:pt x="178" y="18"/>
                    <a:pt x="178" y="18"/>
                    <a:pt x="178" y="18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34" y="95"/>
                    <a:pt x="70" y="79"/>
                    <a:pt x="81" y="75"/>
                  </a:cubicBezTo>
                  <a:cubicBezTo>
                    <a:pt x="109" y="65"/>
                    <a:pt x="218" y="12"/>
                    <a:pt x="218" y="12"/>
                  </a:cubicBezTo>
                  <a:close/>
                  <a:moveTo>
                    <a:pt x="137" y="40"/>
                  </a:moveTo>
                  <a:cubicBezTo>
                    <a:pt x="137" y="40"/>
                    <a:pt x="137" y="40"/>
                    <a:pt x="137" y="40"/>
                  </a:cubicBezTo>
                  <a:cubicBezTo>
                    <a:pt x="137" y="40"/>
                    <a:pt x="137" y="40"/>
                    <a:pt x="137" y="40"/>
                  </a:cubicBezTo>
                  <a:cubicBezTo>
                    <a:pt x="138" y="39"/>
                    <a:pt x="138" y="39"/>
                    <a:pt x="138" y="39"/>
                  </a:cubicBezTo>
                  <a:cubicBezTo>
                    <a:pt x="138" y="39"/>
                    <a:pt x="138" y="39"/>
                    <a:pt x="138" y="39"/>
                  </a:cubicBezTo>
                  <a:cubicBezTo>
                    <a:pt x="138" y="39"/>
                    <a:pt x="138" y="39"/>
                    <a:pt x="139" y="39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40" y="39"/>
                    <a:pt x="140" y="38"/>
                    <a:pt x="140" y="38"/>
                  </a:cubicBezTo>
                  <a:cubicBezTo>
                    <a:pt x="140" y="38"/>
                    <a:pt x="140" y="38"/>
                    <a:pt x="139" y="39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8" y="39"/>
                    <a:pt x="138" y="39"/>
                    <a:pt x="138" y="39"/>
                  </a:cubicBezTo>
                  <a:cubicBezTo>
                    <a:pt x="138" y="39"/>
                    <a:pt x="138" y="39"/>
                    <a:pt x="138" y="39"/>
                  </a:cubicBezTo>
                  <a:cubicBezTo>
                    <a:pt x="138" y="39"/>
                    <a:pt x="138" y="39"/>
                    <a:pt x="137" y="40"/>
                  </a:cubicBezTo>
                  <a:cubicBezTo>
                    <a:pt x="137" y="40"/>
                    <a:pt x="137" y="40"/>
                    <a:pt x="137" y="40"/>
                  </a:cubicBezTo>
                  <a:cubicBezTo>
                    <a:pt x="137" y="40"/>
                    <a:pt x="137" y="40"/>
                    <a:pt x="137" y="40"/>
                  </a:cubicBezTo>
                  <a:cubicBezTo>
                    <a:pt x="137" y="40"/>
                    <a:pt x="137" y="40"/>
                    <a:pt x="137" y="40"/>
                  </a:cubicBezTo>
                  <a:cubicBezTo>
                    <a:pt x="137" y="40"/>
                    <a:pt x="137" y="40"/>
                    <a:pt x="137" y="40"/>
                  </a:cubicBezTo>
                  <a:close/>
                </a:path>
              </a:pathLst>
            </a:custGeom>
            <a:solidFill>
              <a:srgbClr val="7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0" name="Freeform 73"/>
            <p:cNvSpPr>
              <a:spLocks/>
            </p:cNvSpPr>
            <p:nvPr/>
          </p:nvSpPr>
          <p:spPr bwMode="auto">
            <a:xfrm>
              <a:off x="439738" y="1279525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83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1" name="Freeform 74"/>
            <p:cNvSpPr>
              <a:spLocks/>
            </p:cNvSpPr>
            <p:nvPr/>
          </p:nvSpPr>
          <p:spPr bwMode="auto">
            <a:xfrm>
              <a:off x="442913" y="1276350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7831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2" name="Freeform 75"/>
            <p:cNvSpPr>
              <a:spLocks/>
            </p:cNvSpPr>
            <p:nvPr/>
          </p:nvSpPr>
          <p:spPr bwMode="auto">
            <a:xfrm>
              <a:off x="1588" y="1177925"/>
              <a:ext cx="1520825" cy="1454150"/>
            </a:xfrm>
            <a:custGeom>
              <a:avLst/>
              <a:gdLst>
                <a:gd name="T0" fmla="*/ 142 w 479"/>
                <a:gd name="T1" fmla="*/ 456 h 458"/>
                <a:gd name="T2" fmla="*/ 167 w 479"/>
                <a:gd name="T3" fmla="*/ 456 h 458"/>
                <a:gd name="T4" fmla="*/ 288 w 479"/>
                <a:gd name="T5" fmla="*/ 456 h 458"/>
                <a:gd name="T6" fmla="*/ 322 w 479"/>
                <a:gd name="T7" fmla="*/ 458 h 458"/>
                <a:gd name="T8" fmla="*/ 388 w 479"/>
                <a:gd name="T9" fmla="*/ 452 h 458"/>
                <a:gd name="T10" fmla="*/ 447 w 479"/>
                <a:gd name="T11" fmla="*/ 455 h 458"/>
                <a:gd name="T12" fmla="*/ 479 w 479"/>
                <a:gd name="T13" fmla="*/ 126 h 458"/>
                <a:gd name="T14" fmla="*/ 474 w 479"/>
                <a:gd name="T15" fmla="*/ 124 h 458"/>
                <a:gd name="T16" fmla="*/ 343 w 479"/>
                <a:gd name="T17" fmla="*/ 63 h 458"/>
                <a:gd name="T18" fmla="*/ 270 w 479"/>
                <a:gd name="T19" fmla="*/ 26 h 458"/>
                <a:gd name="T20" fmla="*/ 217 w 479"/>
                <a:gd name="T21" fmla="*/ 0 h 458"/>
                <a:gd name="T22" fmla="*/ 146 w 479"/>
                <a:gd name="T23" fmla="*/ 31 h 458"/>
                <a:gd name="T24" fmla="*/ 138 w 479"/>
                <a:gd name="T25" fmla="*/ 35 h 458"/>
                <a:gd name="T26" fmla="*/ 138 w 479"/>
                <a:gd name="T27" fmla="*/ 36 h 458"/>
                <a:gd name="T28" fmla="*/ 71 w 479"/>
                <a:gd name="T29" fmla="*/ 67 h 458"/>
                <a:gd name="T30" fmla="*/ 0 w 479"/>
                <a:gd name="T31" fmla="*/ 99 h 458"/>
                <a:gd name="T32" fmla="*/ 0 w 479"/>
                <a:gd name="T33" fmla="*/ 454 h 458"/>
                <a:gd name="T34" fmla="*/ 58 w 479"/>
                <a:gd name="T35" fmla="*/ 453 h 458"/>
                <a:gd name="T36" fmla="*/ 142 w 479"/>
                <a:gd name="T37" fmla="*/ 456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9" h="458">
                  <a:moveTo>
                    <a:pt x="142" y="456"/>
                  </a:moveTo>
                  <a:cubicBezTo>
                    <a:pt x="167" y="456"/>
                    <a:pt x="167" y="456"/>
                    <a:pt x="167" y="456"/>
                  </a:cubicBezTo>
                  <a:cubicBezTo>
                    <a:pt x="167" y="456"/>
                    <a:pt x="225" y="456"/>
                    <a:pt x="288" y="456"/>
                  </a:cubicBezTo>
                  <a:cubicBezTo>
                    <a:pt x="297" y="456"/>
                    <a:pt x="313" y="458"/>
                    <a:pt x="322" y="458"/>
                  </a:cubicBezTo>
                  <a:cubicBezTo>
                    <a:pt x="346" y="458"/>
                    <a:pt x="368" y="452"/>
                    <a:pt x="388" y="452"/>
                  </a:cubicBezTo>
                  <a:cubicBezTo>
                    <a:pt x="427" y="452"/>
                    <a:pt x="447" y="455"/>
                    <a:pt x="447" y="455"/>
                  </a:cubicBezTo>
                  <a:cubicBezTo>
                    <a:pt x="479" y="126"/>
                    <a:pt x="479" y="126"/>
                    <a:pt x="479" y="126"/>
                  </a:cubicBezTo>
                  <a:cubicBezTo>
                    <a:pt x="474" y="124"/>
                    <a:pt x="474" y="124"/>
                    <a:pt x="474" y="124"/>
                  </a:cubicBezTo>
                  <a:cubicBezTo>
                    <a:pt x="343" y="63"/>
                    <a:pt x="343" y="63"/>
                    <a:pt x="343" y="63"/>
                  </a:cubicBezTo>
                  <a:cubicBezTo>
                    <a:pt x="270" y="26"/>
                    <a:pt x="270" y="26"/>
                    <a:pt x="270" y="26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146" y="31"/>
                    <a:pt x="146" y="31"/>
                    <a:pt x="146" y="31"/>
                  </a:cubicBezTo>
                  <a:cubicBezTo>
                    <a:pt x="138" y="35"/>
                    <a:pt x="138" y="35"/>
                    <a:pt x="138" y="35"/>
                  </a:cubicBezTo>
                  <a:cubicBezTo>
                    <a:pt x="138" y="36"/>
                    <a:pt x="138" y="36"/>
                    <a:pt x="138" y="36"/>
                  </a:cubicBezTo>
                  <a:cubicBezTo>
                    <a:pt x="71" y="67"/>
                    <a:pt x="71" y="67"/>
                    <a:pt x="71" y="67"/>
                  </a:cubicBezTo>
                  <a:cubicBezTo>
                    <a:pt x="37" y="82"/>
                    <a:pt x="15" y="92"/>
                    <a:pt x="0" y="99"/>
                  </a:cubicBezTo>
                  <a:cubicBezTo>
                    <a:pt x="0" y="454"/>
                    <a:pt x="0" y="454"/>
                    <a:pt x="0" y="454"/>
                  </a:cubicBezTo>
                  <a:cubicBezTo>
                    <a:pt x="58" y="453"/>
                    <a:pt x="58" y="453"/>
                    <a:pt x="58" y="453"/>
                  </a:cubicBezTo>
                  <a:cubicBezTo>
                    <a:pt x="142" y="456"/>
                    <a:pt x="142" y="456"/>
                    <a:pt x="142" y="456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3" name="Freeform 76"/>
            <p:cNvSpPr>
              <a:spLocks/>
            </p:cNvSpPr>
            <p:nvPr/>
          </p:nvSpPr>
          <p:spPr bwMode="auto">
            <a:xfrm>
              <a:off x="414338" y="1282700"/>
              <a:ext cx="530225" cy="15875"/>
            </a:xfrm>
            <a:custGeom>
              <a:avLst/>
              <a:gdLst>
                <a:gd name="T0" fmla="*/ 91 w 167"/>
                <a:gd name="T1" fmla="*/ 0 h 5"/>
                <a:gd name="T2" fmla="*/ 9 w 167"/>
                <a:gd name="T3" fmla="*/ 0 h 5"/>
                <a:gd name="T4" fmla="*/ 8 w 167"/>
                <a:gd name="T5" fmla="*/ 0 h 5"/>
                <a:gd name="T6" fmla="*/ 8 w 167"/>
                <a:gd name="T7" fmla="*/ 1 h 5"/>
                <a:gd name="T8" fmla="*/ 0 w 167"/>
                <a:gd name="T9" fmla="*/ 4 h 5"/>
                <a:gd name="T10" fmla="*/ 18 w 167"/>
                <a:gd name="T11" fmla="*/ 4 h 5"/>
                <a:gd name="T12" fmla="*/ 167 w 167"/>
                <a:gd name="T13" fmla="*/ 5 h 5"/>
                <a:gd name="T14" fmla="*/ 161 w 167"/>
                <a:gd name="T15" fmla="*/ 2 h 5"/>
                <a:gd name="T16" fmla="*/ 91 w 167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7" h="5">
                  <a:moveTo>
                    <a:pt x="91" y="0"/>
                  </a:moveTo>
                  <a:cubicBezTo>
                    <a:pt x="77" y="0"/>
                    <a:pt x="43" y="0"/>
                    <a:pt x="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8" y="4"/>
                    <a:pt x="13" y="4"/>
                    <a:pt x="18" y="4"/>
                  </a:cubicBezTo>
                  <a:cubicBezTo>
                    <a:pt x="38" y="4"/>
                    <a:pt x="135" y="4"/>
                    <a:pt x="167" y="5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136" y="2"/>
                    <a:pt x="108" y="1"/>
                    <a:pt x="91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4" name="Freeform 77"/>
            <p:cNvSpPr>
              <a:spLocks/>
            </p:cNvSpPr>
            <p:nvPr/>
          </p:nvSpPr>
          <p:spPr bwMode="auto">
            <a:xfrm>
              <a:off x="1503363" y="1711325"/>
              <a:ext cx="0" cy="6350"/>
            </a:xfrm>
            <a:custGeom>
              <a:avLst/>
              <a:gdLst>
                <a:gd name="T0" fmla="*/ 0 h 2"/>
                <a:gd name="T1" fmla="*/ 2 h 2"/>
                <a:gd name="T2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5" name="Freeform 78"/>
            <p:cNvSpPr>
              <a:spLocks/>
            </p:cNvSpPr>
            <p:nvPr/>
          </p:nvSpPr>
          <p:spPr bwMode="auto">
            <a:xfrm>
              <a:off x="1503363" y="1704975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6" name="Freeform 79"/>
            <p:cNvSpPr>
              <a:spLocks/>
            </p:cNvSpPr>
            <p:nvPr/>
          </p:nvSpPr>
          <p:spPr bwMode="auto">
            <a:xfrm>
              <a:off x="1506538" y="1701800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7" name="Freeform 80"/>
            <p:cNvSpPr>
              <a:spLocks/>
            </p:cNvSpPr>
            <p:nvPr/>
          </p:nvSpPr>
          <p:spPr bwMode="auto">
            <a:xfrm>
              <a:off x="1443038" y="2349500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1"/>
                    <a:pt x="0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8" name="Freeform 81"/>
            <p:cNvSpPr>
              <a:spLocks/>
            </p:cNvSpPr>
            <p:nvPr/>
          </p:nvSpPr>
          <p:spPr bwMode="auto">
            <a:xfrm>
              <a:off x="1443038" y="23526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9" name="Freeform 82"/>
            <p:cNvSpPr>
              <a:spLocks noEditPoints="1"/>
            </p:cNvSpPr>
            <p:nvPr/>
          </p:nvSpPr>
          <p:spPr bwMode="auto">
            <a:xfrm>
              <a:off x="1588" y="1295400"/>
              <a:ext cx="1558925" cy="1381125"/>
            </a:xfrm>
            <a:custGeom>
              <a:avLst/>
              <a:gdLst>
                <a:gd name="T0" fmla="*/ 474 w 491"/>
                <a:gd name="T1" fmla="*/ 128 h 435"/>
                <a:gd name="T2" fmla="*/ 473 w 491"/>
                <a:gd name="T3" fmla="*/ 133 h 435"/>
                <a:gd name="T4" fmla="*/ 404 w 491"/>
                <a:gd name="T5" fmla="*/ 164 h 435"/>
                <a:gd name="T6" fmla="*/ 473 w 491"/>
                <a:gd name="T7" fmla="*/ 130 h 435"/>
                <a:gd name="T8" fmla="*/ 406 w 491"/>
                <a:gd name="T9" fmla="*/ 102 h 435"/>
                <a:gd name="T10" fmla="*/ 282 w 491"/>
                <a:gd name="T11" fmla="*/ 86 h 435"/>
                <a:gd name="T12" fmla="*/ 426 w 491"/>
                <a:gd name="T13" fmla="*/ 63 h 435"/>
                <a:gd name="T14" fmla="*/ 343 w 491"/>
                <a:gd name="T15" fmla="*/ 32 h 435"/>
                <a:gd name="T16" fmla="*/ 65 w 491"/>
                <a:gd name="T17" fmla="*/ 30 h 435"/>
                <a:gd name="T18" fmla="*/ 205 w 491"/>
                <a:gd name="T19" fmla="*/ 33 h 435"/>
                <a:gd name="T20" fmla="*/ 129 w 491"/>
                <a:gd name="T21" fmla="*/ 64 h 435"/>
                <a:gd name="T22" fmla="*/ 0 w 491"/>
                <a:gd name="T23" fmla="*/ 64 h 435"/>
                <a:gd name="T24" fmla="*/ 238 w 491"/>
                <a:gd name="T25" fmla="*/ 69 h 435"/>
                <a:gd name="T26" fmla="*/ 20 w 491"/>
                <a:gd name="T27" fmla="*/ 86 h 435"/>
                <a:gd name="T28" fmla="*/ 0 w 491"/>
                <a:gd name="T29" fmla="*/ 130 h 435"/>
                <a:gd name="T30" fmla="*/ 21 w 491"/>
                <a:gd name="T31" fmla="*/ 167 h 435"/>
                <a:gd name="T32" fmla="*/ 22 w 491"/>
                <a:gd name="T33" fmla="*/ 213 h 435"/>
                <a:gd name="T34" fmla="*/ 333 w 491"/>
                <a:gd name="T35" fmla="*/ 213 h 435"/>
                <a:gd name="T36" fmla="*/ 76 w 491"/>
                <a:gd name="T37" fmla="*/ 266 h 435"/>
                <a:gd name="T38" fmla="*/ 21 w 491"/>
                <a:gd name="T39" fmla="*/ 301 h 435"/>
                <a:gd name="T40" fmla="*/ 0 w 491"/>
                <a:gd name="T41" fmla="*/ 335 h 435"/>
                <a:gd name="T42" fmla="*/ 95 w 491"/>
                <a:gd name="T43" fmla="*/ 366 h 435"/>
                <a:gd name="T44" fmla="*/ 136 w 491"/>
                <a:gd name="T45" fmla="*/ 416 h 435"/>
                <a:gd name="T46" fmla="*/ 282 w 491"/>
                <a:gd name="T47" fmla="*/ 198 h 435"/>
                <a:gd name="T48" fmla="*/ 198 w 491"/>
                <a:gd name="T49" fmla="*/ 198 h 435"/>
                <a:gd name="T50" fmla="*/ 282 w 491"/>
                <a:gd name="T51" fmla="*/ 167 h 435"/>
                <a:gd name="T52" fmla="*/ 221 w 491"/>
                <a:gd name="T53" fmla="*/ 163 h 435"/>
                <a:gd name="T54" fmla="*/ 282 w 491"/>
                <a:gd name="T55" fmla="*/ 136 h 435"/>
                <a:gd name="T56" fmla="*/ 176 w 491"/>
                <a:gd name="T57" fmla="*/ 100 h 435"/>
                <a:gd name="T58" fmla="*/ 240 w 491"/>
                <a:gd name="T59" fmla="*/ 100 h 435"/>
                <a:gd name="T60" fmla="*/ 283 w 491"/>
                <a:gd name="T61" fmla="*/ 297 h 435"/>
                <a:gd name="T62" fmla="*/ 142 w 491"/>
                <a:gd name="T63" fmla="*/ 247 h 435"/>
                <a:gd name="T64" fmla="*/ 284 w 491"/>
                <a:gd name="T65" fmla="*/ 331 h 435"/>
                <a:gd name="T66" fmla="*/ 284 w 491"/>
                <a:gd name="T67" fmla="*/ 364 h 435"/>
                <a:gd name="T68" fmla="*/ 166 w 491"/>
                <a:gd name="T69" fmla="*/ 416 h 435"/>
                <a:gd name="T70" fmla="*/ 284 w 491"/>
                <a:gd name="T71" fmla="*/ 398 h 435"/>
                <a:gd name="T72" fmla="*/ 293 w 491"/>
                <a:gd name="T73" fmla="*/ 300 h 435"/>
                <a:gd name="T74" fmla="*/ 294 w 491"/>
                <a:gd name="T75" fmla="*/ 310 h 435"/>
                <a:gd name="T76" fmla="*/ 454 w 491"/>
                <a:gd name="T77" fmla="*/ 333 h 435"/>
                <a:gd name="T78" fmla="*/ 449 w 491"/>
                <a:gd name="T79" fmla="*/ 396 h 435"/>
                <a:gd name="T80" fmla="*/ 294 w 491"/>
                <a:gd name="T81" fmla="*/ 402 h 435"/>
                <a:gd name="T82" fmla="*/ 294 w 491"/>
                <a:gd name="T83" fmla="*/ 367 h 435"/>
                <a:gd name="T84" fmla="*/ 294 w 491"/>
                <a:gd name="T85" fmla="*/ 364 h 435"/>
                <a:gd name="T86" fmla="*/ 455 w 491"/>
                <a:gd name="T87" fmla="*/ 332 h 435"/>
                <a:gd name="T88" fmla="*/ 449 w 491"/>
                <a:gd name="T89" fmla="*/ 300 h 435"/>
                <a:gd name="T90" fmla="*/ 470 w 491"/>
                <a:gd name="T91" fmla="*/ 168 h 435"/>
                <a:gd name="T92" fmla="*/ 78 w 491"/>
                <a:gd name="T93" fmla="*/ 266 h 435"/>
                <a:gd name="T94" fmla="*/ 17 w 491"/>
                <a:gd name="T95" fmla="*/ 363 h 435"/>
                <a:gd name="T96" fmla="*/ 129 w 491"/>
                <a:gd name="T97" fmla="*/ 397 h 435"/>
                <a:gd name="T98" fmla="*/ 131 w 491"/>
                <a:gd name="T99" fmla="*/ 237 h 435"/>
                <a:gd name="T100" fmla="*/ 148 w 491"/>
                <a:gd name="T101" fmla="*/ 233 h 435"/>
                <a:gd name="T102" fmla="*/ 337 w 491"/>
                <a:gd name="T103" fmla="*/ 231 h 435"/>
                <a:gd name="T104" fmla="*/ 464 w 491"/>
                <a:gd name="T105" fmla="*/ 233 h 435"/>
                <a:gd name="T106" fmla="*/ 343 w 491"/>
                <a:gd name="T107" fmla="*/ 298 h 435"/>
                <a:gd name="T108" fmla="*/ 448 w 491"/>
                <a:gd name="T109" fmla="*/ 268 h 435"/>
                <a:gd name="T110" fmla="*/ 444 w 491"/>
                <a:gd name="T111" fmla="*/ 236 h 435"/>
                <a:gd name="T112" fmla="*/ 131 w 491"/>
                <a:gd name="T113" fmla="*/ 237 h 4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91" h="435">
                  <a:moveTo>
                    <a:pt x="163" y="426"/>
                  </a:moveTo>
                  <a:cubicBezTo>
                    <a:pt x="184" y="427"/>
                    <a:pt x="286" y="427"/>
                    <a:pt x="298" y="427"/>
                  </a:cubicBezTo>
                  <a:cubicBezTo>
                    <a:pt x="311" y="427"/>
                    <a:pt x="358" y="430"/>
                    <a:pt x="362" y="430"/>
                  </a:cubicBezTo>
                  <a:cubicBezTo>
                    <a:pt x="366" y="430"/>
                    <a:pt x="454" y="435"/>
                    <a:pt x="454" y="435"/>
                  </a:cubicBezTo>
                  <a:cubicBezTo>
                    <a:pt x="466" y="282"/>
                    <a:pt x="466" y="282"/>
                    <a:pt x="466" y="282"/>
                  </a:cubicBezTo>
                  <a:cubicBezTo>
                    <a:pt x="481" y="176"/>
                    <a:pt x="491" y="128"/>
                    <a:pt x="474" y="128"/>
                  </a:cubicBezTo>
                  <a:cubicBezTo>
                    <a:pt x="474" y="128"/>
                    <a:pt x="474" y="128"/>
                    <a:pt x="474" y="128"/>
                  </a:cubicBezTo>
                  <a:cubicBezTo>
                    <a:pt x="474" y="128"/>
                    <a:pt x="474" y="129"/>
                    <a:pt x="474" y="129"/>
                  </a:cubicBezTo>
                  <a:cubicBezTo>
                    <a:pt x="474" y="129"/>
                    <a:pt x="474" y="129"/>
                    <a:pt x="473" y="130"/>
                  </a:cubicBezTo>
                  <a:cubicBezTo>
                    <a:pt x="473" y="131"/>
                    <a:pt x="473" y="131"/>
                    <a:pt x="473" y="131"/>
                  </a:cubicBezTo>
                  <a:cubicBezTo>
                    <a:pt x="473" y="132"/>
                    <a:pt x="473" y="132"/>
                    <a:pt x="473" y="133"/>
                  </a:cubicBezTo>
                  <a:cubicBezTo>
                    <a:pt x="473" y="133"/>
                    <a:pt x="473" y="133"/>
                    <a:pt x="473" y="133"/>
                  </a:cubicBezTo>
                  <a:cubicBezTo>
                    <a:pt x="473" y="133"/>
                    <a:pt x="473" y="133"/>
                    <a:pt x="473" y="133"/>
                  </a:cubicBezTo>
                  <a:cubicBezTo>
                    <a:pt x="474" y="133"/>
                    <a:pt x="474" y="133"/>
                    <a:pt x="474" y="133"/>
                  </a:cubicBezTo>
                  <a:cubicBezTo>
                    <a:pt x="472" y="143"/>
                    <a:pt x="472" y="153"/>
                    <a:pt x="471" y="163"/>
                  </a:cubicBezTo>
                  <a:cubicBezTo>
                    <a:pt x="470" y="163"/>
                    <a:pt x="470" y="163"/>
                    <a:pt x="470" y="163"/>
                  </a:cubicBezTo>
                  <a:cubicBezTo>
                    <a:pt x="470" y="162"/>
                    <a:pt x="470" y="162"/>
                    <a:pt x="470" y="162"/>
                  </a:cubicBezTo>
                  <a:cubicBezTo>
                    <a:pt x="462" y="162"/>
                    <a:pt x="433" y="163"/>
                    <a:pt x="404" y="164"/>
                  </a:cubicBezTo>
                  <a:cubicBezTo>
                    <a:pt x="405" y="135"/>
                    <a:pt x="405" y="135"/>
                    <a:pt x="405" y="135"/>
                  </a:cubicBezTo>
                  <a:cubicBezTo>
                    <a:pt x="423" y="135"/>
                    <a:pt x="452" y="134"/>
                    <a:pt x="473" y="133"/>
                  </a:cubicBezTo>
                  <a:cubicBezTo>
                    <a:pt x="473" y="133"/>
                    <a:pt x="473" y="133"/>
                    <a:pt x="473" y="133"/>
                  </a:cubicBezTo>
                  <a:cubicBezTo>
                    <a:pt x="473" y="133"/>
                    <a:pt x="473" y="133"/>
                    <a:pt x="473" y="133"/>
                  </a:cubicBezTo>
                  <a:cubicBezTo>
                    <a:pt x="473" y="133"/>
                    <a:pt x="473" y="132"/>
                    <a:pt x="473" y="131"/>
                  </a:cubicBezTo>
                  <a:cubicBezTo>
                    <a:pt x="473" y="131"/>
                    <a:pt x="473" y="131"/>
                    <a:pt x="473" y="130"/>
                  </a:cubicBezTo>
                  <a:cubicBezTo>
                    <a:pt x="473" y="130"/>
                    <a:pt x="474" y="129"/>
                    <a:pt x="474" y="129"/>
                  </a:cubicBezTo>
                  <a:cubicBezTo>
                    <a:pt x="474" y="129"/>
                    <a:pt x="474" y="128"/>
                    <a:pt x="474" y="128"/>
                  </a:cubicBezTo>
                  <a:cubicBezTo>
                    <a:pt x="474" y="128"/>
                    <a:pt x="474" y="128"/>
                    <a:pt x="474" y="128"/>
                  </a:cubicBezTo>
                  <a:cubicBezTo>
                    <a:pt x="450" y="129"/>
                    <a:pt x="421" y="129"/>
                    <a:pt x="412" y="130"/>
                  </a:cubicBezTo>
                  <a:cubicBezTo>
                    <a:pt x="410" y="131"/>
                    <a:pt x="408" y="131"/>
                    <a:pt x="405" y="131"/>
                  </a:cubicBezTo>
                  <a:cubicBezTo>
                    <a:pt x="406" y="102"/>
                    <a:pt x="406" y="102"/>
                    <a:pt x="406" y="102"/>
                  </a:cubicBezTo>
                  <a:cubicBezTo>
                    <a:pt x="429" y="101"/>
                    <a:pt x="447" y="101"/>
                    <a:pt x="449" y="101"/>
                  </a:cubicBezTo>
                  <a:cubicBezTo>
                    <a:pt x="452" y="101"/>
                    <a:pt x="464" y="100"/>
                    <a:pt x="476" y="100"/>
                  </a:cubicBezTo>
                  <a:cubicBezTo>
                    <a:pt x="477" y="94"/>
                    <a:pt x="477" y="94"/>
                    <a:pt x="477" y="94"/>
                  </a:cubicBezTo>
                  <a:cubicBezTo>
                    <a:pt x="463" y="95"/>
                    <a:pt x="435" y="96"/>
                    <a:pt x="407" y="97"/>
                  </a:cubicBezTo>
                  <a:cubicBezTo>
                    <a:pt x="407" y="85"/>
                    <a:pt x="407" y="85"/>
                    <a:pt x="407" y="85"/>
                  </a:cubicBezTo>
                  <a:cubicBezTo>
                    <a:pt x="282" y="86"/>
                    <a:pt x="282" y="86"/>
                    <a:pt x="282" y="86"/>
                  </a:cubicBezTo>
                  <a:cubicBezTo>
                    <a:pt x="282" y="98"/>
                    <a:pt x="282" y="98"/>
                    <a:pt x="282" y="98"/>
                  </a:cubicBezTo>
                  <a:cubicBezTo>
                    <a:pt x="268" y="97"/>
                    <a:pt x="253" y="97"/>
                    <a:pt x="240" y="96"/>
                  </a:cubicBezTo>
                  <a:cubicBezTo>
                    <a:pt x="240" y="69"/>
                    <a:pt x="240" y="69"/>
                    <a:pt x="240" y="69"/>
                  </a:cubicBezTo>
                  <a:cubicBezTo>
                    <a:pt x="291" y="70"/>
                    <a:pt x="380" y="69"/>
                    <a:pt x="390" y="69"/>
                  </a:cubicBezTo>
                  <a:cubicBezTo>
                    <a:pt x="396" y="69"/>
                    <a:pt x="415" y="69"/>
                    <a:pt x="436" y="68"/>
                  </a:cubicBezTo>
                  <a:cubicBezTo>
                    <a:pt x="426" y="63"/>
                    <a:pt x="426" y="63"/>
                    <a:pt x="426" y="63"/>
                  </a:cubicBezTo>
                  <a:cubicBezTo>
                    <a:pt x="419" y="63"/>
                    <a:pt x="415" y="64"/>
                    <a:pt x="412" y="64"/>
                  </a:cubicBezTo>
                  <a:cubicBezTo>
                    <a:pt x="399" y="65"/>
                    <a:pt x="345" y="65"/>
                    <a:pt x="310" y="65"/>
                  </a:cubicBezTo>
                  <a:cubicBezTo>
                    <a:pt x="310" y="35"/>
                    <a:pt x="310" y="35"/>
                    <a:pt x="310" y="35"/>
                  </a:cubicBezTo>
                  <a:cubicBezTo>
                    <a:pt x="323" y="35"/>
                    <a:pt x="344" y="35"/>
                    <a:pt x="366" y="35"/>
                  </a:cubicBezTo>
                  <a:cubicBezTo>
                    <a:pt x="358" y="32"/>
                    <a:pt x="358" y="32"/>
                    <a:pt x="358" y="32"/>
                  </a:cubicBezTo>
                  <a:cubicBezTo>
                    <a:pt x="352" y="32"/>
                    <a:pt x="346" y="32"/>
                    <a:pt x="343" y="32"/>
                  </a:cubicBezTo>
                  <a:cubicBezTo>
                    <a:pt x="316" y="32"/>
                    <a:pt x="252" y="31"/>
                    <a:pt x="221" y="30"/>
                  </a:cubicBezTo>
                  <a:cubicBezTo>
                    <a:pt x="218" y="30"/>
                    <a:pt x="214" y="30"/>
                    <a:pt x="209" y="29"/>
                  </a:cubicBezTo>
                  <a:cubicBezTo>
                    <a:pt x="209" y="0"/>
                    <a:pt x="209" y="0"/>
                    <a:pt x="209" y="0"/>
                  </a:cubicBezTo>
                  <a:cubicBezTo>
                    <a:pt x="206" y="2"/>
                    <a:pt x="206" y="2"/>
                    <a:pt x="206" y="2"/>
                  </a:cubicBezTo>
                  <a:cubicBezTo>
                    <a:pt x="205" y="29"/>
                    <a:pt x="205" y="29"/>
                    <a:pt x="205" y="29"/>
                  </a:cubicBezTo>
                  <a:cubicBezTo>
                    <a:pt x="170" y="29"/>
                    <a:pt x="101" y="29"/>
                    <a:pt x="65" y="30"/>
                  </a:cubicBezTo>
                  <a:cubicBezTo>
                    <a:pt x="56" y="34"/>
                    <a:pt x="56" y="34"/>
                    <a:pt x="56" y="34"/>
                  </a:cubicBezTo>
                  <a:cubicBezTo>
                    <a:pt x="74" y="34"/>
                    <a:pt x="96" y="34"/>
                    <a:pt x="114" y="34"/>
                  </a:cubicBezTo>
                  <a:cubicBezTo>
                    <a:pt x="114" y="34"/>
                    <a:pt x="114" y="34"/>
                    <a:pt x="115" y="33"/>
                  </a:cubicBezTo>
                  <a:cubicBezTo>
                    <a:pt x="115" y="33"/>
                    <a:pt x="115" y="33"/>
                    <a:pt x="115" y="34"/>
                  </a:cubicBezTo>
                  <a:cubicBezTo>
                    <a:pt x="129" y="33"/>
                    <a:pt x="141" y="33"/>
                    <a:pt x="147" y="33"/>
                  </a:cubicBezTo>
                  <a:cubicBezTo>
                    <a:pt x="156" y="33"/>
                    <a:pt x="179" y="33"/>
                    <a:pt x="205" y="33"/>
                  </a:cubicBezTo>
                  <a:cubicBezTo>
                    <a:pt x="209" y="33"/>
                    <a:pt x="209" y="33"/>
                    <a:pt x="209" y="33"/>
                  </a:cubicBezTo>
                  <a:cubicBezTo>
                    <a:pt x="247" y="33"/>
                    <a:pt x="290" y="34"/>
                    <a:pt x="303" y="35"/>
                  </a:cubicBezTo>
                  <a:cubicBezTo>
                    <a:pt x="304" y="35"/>
                    <a:pt x="305" y="35"/>
                    <a:pt x="306" y="35"/>
                  </a:cubicBezTo>
                  <a:cubicBezTo>
                    <a:pt x="305" y="65"/>
                    <a:pt x="305" y="65"/>
                    <a:pt x="305" y="65"/>
                  </a:cubicBezTo>
                  <a:cubicBezTo>
                    <a:pt x="297" y="65"/>
                    <a:pt x="290" y="65"/>
                    <a:pt x="286" y="65"/>
                  </a:cubicBezTo>
                  <a:cubicBezTo>
                    <a:pt x="264" y="65"/>
                    <a:pt x="154" y="65"/>
                    <a:pt x="129" y="64"/>
                  </a:cubicBezTo>
                  <a:cubicBezTo>
                    <a:pt x="126" y="63"/>
                    <a:pt x="121" y="63"/>
                    <a:pt x="115" y="63"/>
                  </a:cubicBezTo>
                  <a:cubicBezTo>
                    <a:pt x="115" y="37"/>
                    <a:pt x="115" y="34"/>
                    <a:pt x="115" y="34"/>
                  </a:cubicBezTo>
                  <a:cubicBezTo>
                    <a:pt x="115" y="34"/>
                    <a:pt x="114" y="34"/>
                    <a:pt x="114" y="34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0" y="63"/>
                    <a:pt x="110" y="63"/>
                    <a:pt x="110" y="63"/>
                  </a:cubicBezTo>
                  <a:cubicBezTo>
                    <a:pt x="80" y="63"/>
                    <a:pt x="27" y="63"/>
                    <a:pt x="0" y="64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34" y="68"/>
                    <a:pt x="76" y="67"/>
                    <a:pt x="91" y="67"/>
                  </a:cubicBezTo>
                  <a:cubicBezTo>
                    <a:pt x="95" y="67"/>
                    <a:pt x="102" y="67"/>
                    <a:pt x="110" y="67"/>
                  </a:cubicBezTo>
                  <a:cubicBezTo>
                    <a:pt x="112" y="67"/>
                    <a:pt x="112" y="67"/>
                    <a:pt x="112" y="67"/>
                  </a:cubicBezTo>
                  <a:cubicBezTo>
                    <a:pt x="142" y="67"/>
                    <a:pt x="187" y="68"/>
                    <a:pt x="211" y="69"/>
                  </a:cubicBezTo>
                  <a:cubicBezTo>
                    <a:pt x="217" y="69"/>
                    <a:pt x="227" y="69"/>
                    <a:pt x="238" y="69"/>
                  </a:cubicBezTo>
                  <a:cubicBezTo>
                    <a:pt x="237" y="70"/>
                    <a:pt x="237" y="70"/>
                    <a:pt x="237" y="70"/>
                  </a:cubicBezTo>
                  <a:cubicBezTo>
                    <a:pt x="236" y="96"/>
                    <a:pt x="236" y="96"/>
                    <a:pt x="236" y="96"/>
                  </a:cubicBezTo>
                  <a:cubicBezTo>
                    <a:pt x="230" y="96"/>
                    <a:pt x="225" y="96"/>
                    <a:pt x="221" y="96"/>
                  </a:cubicBezTo>
                  <a:cubicBezTo>
                    <a:pt x="207" y="95"/>
                    <a:pt x="174" y="95"/>
                    <a:pt x="139" y="96"/>
                  </a:cubicBezTo>
                  <a:cubicBezTo>
                    <a:pt x="139" y="86"/>
                    <a:pt x="139" y="86"/>
                    <a:pt x="139" y="86"/>
                  </a:cubicBezTo>
                  <a:cubicBezTo>
                    <a:pt x="20" y="86"/>
                    <a:pt x="20" y="86"/>
                    <a:pt x="20" y="86"/>
                  </a:cubicBezTo>
                  <a:cubicBezTo>
                    <a:pt x="20" y="96"/>
                    <a:pt x="20" y="96"/>
                    <a:pt x="20" y="96"/>
                  </a:cubicBezTo>
                  <a:cubicBezTo>
                    <a:pt x="14" y="96"/>
                    <a:pt x="7" y="96"/>
                    <a:pt x="0" y="97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9" y="102"/>
                    <a:pt x="16" y="102"/>
                    <a:pt x="20" y="101"/>
                  </a:cubicBezTo>
                  <a:cubicBezTo>
                    <a:pt x="21" y="130"/>
                    <a:pt x="21" y="130"/>
                    <a:pt x="21" y="130"/>
                  </a:cubicBezTo>
                  <a:cubicBezTo>
                    <a:pt x="13" y="130"/>
                    <a:pt x="6" y="130"/>
                    <a:pt x="0" y="130"/>
                  </a:cubicBezTo>
                  <a:cubicBezTo>
                    <a:pt x="0" y="135"/>
                    <a:pt x="0" y="135"/>
                    <a:pt x="0" y="135"/>
                  </a:cubicBezTo>
                  <a:cubicBezTo>
                    <a:pt x="7" y="135"/>
                    <a:pt x="14" y="135"/>
                    <a:pt x="21" y="135"/>
                  </a:cubicBezTo>
                  <a:cubicBezTo>
                    <a:pt x="21" y="163"/>
                    <a:pt x="21" y="163"/>
                    <a:pt x="21" y="163"/>
                  </a:cubicBezTo>
                  <a:cubicBezTo>
                    <a:pt x="15" y="163"/>
                    <a:pt x="8" y="163"/>
                    <a:pt x="0" y="163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9" y="169"/>
                    <a:pt x="17" y="168"/>
                    <a:pt x="21" y="167"/>
                  </a:cubicBezTo>
                  <a:cubicBezTo>
                    <a:pt x="21" y="167"/>
                    <a:pt x="21" y="167"/>
                    <a:pt x="21" y="167"/>
                  </a:cubicBezTo>
                  <a:cubicBezTo>
                    <a:pt x="22" y="197"/>
                    <a:pt x="22" y="197"/>
                    <a:pt x="22" y="197"/>
                  </a:cubicBezTo>
                  <a:cubicBezTo>
                    <a:pt x="14" y="197"/>
                    <a:pt x="7" y="197"/>
                    <a:pt x="0" y="197"/>
                  </a:cubicBezTo>
                  <a:cubicBezTo>
                    <a:pt x="0" y="202"/>
                    <a:pt x="0" y="202"/>
                    <a:pt x="0" y="202"/>
                  </a:cubicBezTo>
                  <a:cubicBezTo>
                    <a:pt x="7" y="202"/>
                    <a:pt x="15" y="202"/>
                    <a:pt x="22" y="201"/>
                  </a:cubicBezTo>
                  <a:cubicBezTo>
                    <a:pt x="22" y="213"/>
                    <a:pt x="22" y="213"/>
                    <a:pt x="22" y="213"/>
                  </a:cubicBezTo>
                  <a:cubicBezTo>
                    <a:pt x="143" y="212"/>
                    <a:pt x="143" y="212"/>
                    <a:pt x="143" y="212"/>
                  </a:cubicBezTo>
                  <a:cubicBezTo>
                    <a:pt x="143" y="200"/>
                    <a:pt x="143" y="200"/>
                    <a:pt x="143" y="200"/>
                  </a:cubicBezTo>
                  <a:cubicBezTo>
                    <a:pt x="168" y="201"/>
                    <a:pt x="195" y="202"/>
                    <a:pt x="211" y="202"/>
                  </a:cubicBezTo>
                  <a:cubicBezTo>
                    <a:pt x="224" y="202"/>
                    <a:pt x="252" y="203"/>
                    <a:pt x="282" y="203"/>
                  </a:cubicBezTo>
                  <a:cubicBezTo>
                    <a:pt x="282" y="213"/>
                    <a:pt x="282" y="213"/>
                    <a:pt x="282" y="213"/>
                  </a:cubicBezTo>
                  <a:cubicBezTo>
                    <a:pt x="333" y="213"/>
                    <a:pt x="333" y="213"/>
                    <a:pt x="333" y="213"/>
                  </a:cubicBezTo>
                  <a:cubicBezTo>
                    <a:pt x="333" y="231"/>
                    <a:pt x="333" y="231"/>
                    <a:pt x="333" y="231"/>
                  </a:cubicBezTo>
                  <a:cubicBezTo>
                    <a:pt x="303" y="231"/>
                    <a:pt x="248" y="230"/>
                    <a:pt x="221" y="229"/>
                  </a:cubicBezTo>
                  <a:cubicBezTo>
                    <a:pt x="190" y="227"/>
                    <a:pt x="56" y="229"/>
                    <a:pt x="43" y="229"/>
                  </a:cubicBezTo>
                  <a:cubicBezTo>
                    <a:pt x="37" y="229"/>
                    <a:pt x="19" y="229"/>
                    <a:pt x="0" y="230"/>
                  </a:cubicBezTo>
                  <a:cubicBezTo>
                    <a:pt x="0" y="268"/>
                    <a:pt x="0" y="268"/>
                    <a:pt x="0" y="268"/>
                  </a:cubicBezTo>
                  <a:cubicBezTo>
                    <a:pt x="27" y="268"/>
                    <a:pt x="57" y="266"/>
                    <a:pt x="76" y="266"/>
                  </a:cubicBezTo>
                  <a:cubicBezTo>
                    <a:pt x="74" y="267"/>
                    <a:pt x="74" y="267"/>
                    <a:pt x="74" y="267"/>
                  </a:cubicBezTo>
                  <a:cubicBezTo>
                    <a:pt x="74" y="295"/>
                    <a:pt x="74" y="295"/>
                    <a:pt x="74" y="295"/>
                  </a:cubicBezTo>
                  <a:cubicBezTo>
                    <a:pt x="58" y="296"/>
                    <a:pt x="46" y="296"/>
                    <a:pt x="42" y="296"/>
                  </a:cubicBezTo>
                  <a:cubicBezTo>
                    <a:pt x="37" y="296"/>
                    <a:pt x="19" y="296"/>
                    <a:pt x="0" y="296"/>
                  </a:cubicBezTo>
                  <a:cubicBezTo>
                    <a:pt x="0" y="302"/>
                    <a:pt x="0" y="302"/>
                    <a:pt x="0" y="302"/>
                  </a:cubicBezTo>
                  <a:cubicBezTo>
                    <a:pt x="9" y="302"/>
                    <a:pt x="16" y="301"/>
                    <a:pt x="21" y="301"/>
                  </a:cubicBezTo>
                  <a:cubicBezTo>
                    <a:pt x="34" y="300"/>
                    <a:pt x="100" y="299"/>
                    <a:pt x="133" y="299"/>
                  </a:cubicBezTo>
                  <a:cubicBezTo>
                    <a:pt x="133" y="319"/>
                    <a:pt x="133" y="319"/>
                    <a:pt x="133" y="319"/>
                  </a:cubicBezTo>
                  <a:cubicBezTo>
                    <a:pt x="134" y="323"/>
                    <a:pt x="134" y="327"/>
                    <a:pt x="134" y="330"/>
                  </a:cubicBezTo>
                  <a:cubicBezTo>
                    <a:pt x="132" y="330"/>
                    <a:pt x="131" y="330"/>
                    <a:pt x="129" y="330"/>
                  </a:cubicBezTo>
                  <a:cubicBezTo>
                    <a:pt x="110" y="329"/>
                    <a:pt x="35" y="329"/>
                    <a:pt x="0" y="330"/>
                  </a:cubicBezTo>
                  <a:cubicBezTo>
                    <a:pt x="0" y="335"/>
                    <a:pt x="0" y="335"/>
                    <a:pt x="0" y="335"/>
                  </a:cubicBezTo>
                  <a:cubicBezTo>
                    <a:pt x="5" y="335"/>
                    <a:pt x="9" y="335"/>
                    <a:pt x="13" y="335"/>
                  </a:cubicBezTo>
                  <a:cubicBezTo>
                    <a:pt x="13" y="363"/>
                    <a:pt x="13" y="363"/>
                    <a:pt x="13" y="363"/>
                  </a:cubicBezTo>
                  <a:cubicBezTo>
                    <a:pt x="9" y="363"/>
                    <a:pt x="5" y="364"/>
                    <a:pt x="0" y="364"/>
                  </a:cubicBezTo>
                  <a:cubicBezTo>
                    <a:pt x="0" y="368"/>
                    <a:pt x="0" y="368"/>
                    <a:pt x="0" y="368"/>
                  </a:cubicBezTo>
                  <a:cubicBezTo>
                    <a:pt x="8" y="368"/>
                    <a:pt x="16" y="368"/>
                    <a:pt x="21" y="367"/>
                  </a:cubicBezTo>
                  <a:cubicBezTo>
                    <a:pt x="30" y="366"/>
                    <a:pt x="64" y="366"/>
                    <a:pt x="95" y="366"/>
                  </a:cubicBezTo>
                  <a:cubicBezTo>
                    <a:pt x="95" y="396"/>
                    <a:pt x="95" y="396"/>
                    <a:pt x="95" y="396"/>
                  </a:cubicBezTo>
                  <a:cubicBezTo>
                    <a:pt x="64" y="396"/>
                    <a:pt x="23" y="396"/>
                    <a:pt x="0" y="396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30" y="401"/>
                    <a:pt x="74" y="399"/>
                    <a:pt x="90" y="399"/>
                  </a:cubicBezTo>
                  <a:cubicBezTo>
                    <a:pt x="101" y="399"/>
                    <a:pt x="118" y="400"/>
                    <a:pt x="136" y="400"/>
                  </a:cubicBezTo>
                  <a:cubicBezTo>
                    <a:pt x="136" y="412"/>
                    <a:pt x="136" y="415"/>
                    <a:pt x="136" y="416"/>
                  </a:cubicBezTo>
                  <a:cubicBezTo>
                    <a:pt x="58" y="414"/>
                    <a:pt x="58" y="414"/>
                    <a:pt x="58" y="414"/>
                  </a:cubicBezTo>
                  <a:cubicBezTo>
                    <a:pt x="31" y="415"/>
                    <a:pt x="13" y="415"/>
                    <a:pt x="0" y="415"/>
                  </a:cubicBezTo>
                  <a:cubicBezTo>
                    <a:pt x="0" y="423"/>
                    <a:pt x="0" y="423"/>
                    <a:pt x="0" y="423"/>
                  </a:cubicBezTo>
                  <a:cubicBezTo>
                    <a:pt x="21" y="423"/>
                    <a:pt x="42" y="422"/>
                    <a:pt x="47" y="422"/>
                  </a:cubicBezTo>
                  <a:cubicBezTo>
                    <a:pt x="58" y="422"/>
                    <a:pt x="142" y="425"/>
                    <a:pt x="163" y="426"/>
                  </a:cubicBezTo>
                  <a:close/>
                  <a:moveTo>
                    <a:pt x="282" y="198"/>
                  </a:moveTo>
                  <a:cubicBezTo>
                    <a:pt x="258" y="198"/>
                    <a:pt x="179" y="198"/>
                    <a:pt x="142" y="198"/>
                  </a:cubicBezTo>
                  <a:cubicBezTo>
                    <a:pt x="142" y="166"/>
                    <a:pt x="142" y="166"/>
                    <a:pt x="142" y="166"/>
                  </a:cubicBezTo>
                  <a:cubicBezTo>
                    <a:pt x="144" y="166"/>
                    <a:pt x="146" y="166"/>
                    <a:pt x="147" y="166"/>
                  </a:cubicBezTo>
                  <a:cubicBezTo>
                    <a:pt x="155" y="166"/>
                    <a:pt x="173" y="166"/>
                    <a:pt x="194" y="167"/>
                  </a:cubicBezTo>
                  <a:cubicBezTo>
                    <a:pt x="193" y="198"/>
                    <a:pt x="193" y="198"/>
                    <a:pt x="193" y="198"/>
                  </a:cubicBezTo>
                  <a:cubicBezTo>
                    <a:pt x="198" y="198"/>
                    <a:pt x="198" y="198"/>
                    <a:pt x="198" y="198"/>
                  </a:cubicBezTo>
                  <a:cubicBezTo>
                    <a:pt x="198" y="167"/>
                    <a:pt x="198" y="167"/>
                    <a:pt x="198" y="167"/>
                  </a:cubicBezTo>
                  <a:cubicBezTo>
                    <a:pt x="214" y="167"/>
                    <a:pt x="233" y="167"/>
                    <a:pt x="249" y="167"/>
                  </a:cubicBezTo>
                  <a:cubicBezTo>
                    <a:pt x="249" y="167"/>
                    <a:pt x="249" y="167"/>
                    <a:pt x="249" y="167"/>
                  </a:cubicBezTo>
                  <a:cubicBezTo>
                    <a:pt x="254" y="167"/>
                    <a:pt x="254" y="167"/>
                    <a:pt x="254" y="167"/>
                  </a:cubicBezTo>
                  <a:cubicBezTo>
                    <a:pt x="254" y="167"/>
                    <a:pt x="254" y="167"/>
                    <a:pt x="254" y="167"/>
                  </a:cubicBezTo>
                  <a:cubicBezTo>
                    <a:pt x="264" y="167"/>
                    <a:pt x="274" y="167"/>
                    <a:pt x="282" y="167"/>
                  </a:cubicBezTo>
                  <a:lnTo>
                    <a:pt x="282" y="198"/>
                  </a:lnTo>
                  <a:close/>
                  <a:moveTo>
                    <a:pt x="140" y="133"/>
                  </a:moveTo>
                  <a:cubicBezTo>
                    <a:pt x="166" y="134"/>
                    <a:pt x="194" y="135"/>
                    <a:pt x="211" y="135"/>
                  </a:cubicBezTo>
                  <a:cubicBezTo>
                    <a:pt x="219" y="136"/>
                    <a:pt x="233" y="136"/>
                    <a:pt x="250" y="136"/>
                  </a:cubicBezTo>
                  <a:cubicBezTo>
                    <a:pt x="249" y="163"/>
                    <a:pt x="249" y="163"/>
                    <a:pt x="249" y="163"/>
                  </a:cubicBezTo>
                  <a:cubicBezTo>
                    <a:pt x="238" y="163"/>
                    <a:pt x="229" y="163"/>
                    <a:pt x="221" y="163"/>
                  </a:cubicBezTo>
                  <a:cubicBezTo>
                    <a:pt x="207" y="162"/>
                    <a:pt x="175" y="162"/>
                    <a:pt x="142" y="162"/>
                  </a:cubicBezTo>
                  <a:lnTo>
                    <a:pt x="140" y="133"/>
                  </a:lnTo>
                  <a:close/>
                  <a:moveTo>
                    <a:pt x="282" y="164"/>
                  </a:moveTo>
                  <a:cubicBezTo>
                    <a:pt x="272" y="164"/>
                    <a:pt x="263" y="164"/>
                    <a:pt x="254" y="163"/>
                  </a:cubicBezTo>
                  <a:cubicBezTo>
                    <a:pt x="254" y="136"/>
                    <a:pt x="254" y="136"/>
                    <a:pt x="254" y="136"/>
                  </a:cubicBezTo>
                  <a:cubicBezTo>
                    <a:pt x="263" y="136"/>
                    <a:pt x="272" y="136"/>
                    <a:pt x="282" y="136"/>
                  </a:cubicBezTo>
                  <a:lnTo>
                    <a:pt x="282" y="164"/>
                  </a:lnTo>
                  <a:close/>
                  <a:moveTo>
                    <a:pt x="282" y="131"/>
                  </a:moveTo>
                  <a:cubicBezTo>
                    <a:pt x="258" y="131"/>
                    <a:pt x="176" y="131"/>
                    <a:pt x="140" y="131"/>
                  </a:cubicBezTo>
                  <a:cubicBezTo>
                    <a:pt x="139" y="100"/>
                    <a:pt x="139" y="100"/>
                    <a:pt x="139" y="100"/>
                  </a:cubicBezTo>
                  <a:cubicBezTo>
                    <a:pt x="142" y="100"/>
                    <a:pt x="145" y="100"/>
                    <a:pt x="147" y="100"/>
                  </a:cubicBezTo>
                  <a:cubicBezTo>
                    <a:pt x="152" y="100"/>
                    <a:pt x="163" y="100"/>
                    <a:pt x="176" y="100"/>
                  </a:cubicBezTo>
                  <a:cubicBezTo>
                    <a:pt x="176" y="130"/>
                    <a:pt x="176" y="130"/>
                    <a:pt x="176" y="130"/>
                  </a:cubicBezTo>
                  <a:cubicBezTo>
                    <a:pt x="181" y="130"/>
                    <a:pt x="181" y="130"/>
                    <a:pt x="181" y="130"/>
                  </a:cubicBezTo>
                  <a:cubicBezTo>
                    <a:pt x="181" y="100"/>
                    <a:pt x="181" y="100"/>
                    <a:pt x="181" y="100"/>
                  </a:cubicBezTo>
                  <a:cubicBezTo>
                    <a:pt x="197" y="100"/>
                    <a:pt x="217" y="100"/>
                    <a:pt x="235" y="100"/>
                  </a:cubicBezTo>
                  <a:cubicBezTo>
                    <a:pt x="235" y="100"/>
                    <a:pt x="235" y="100"/>
                    <a:pt x="235" y="100"/>
                  </a:cubicBezTo>
                  <a:cubicBezTo>
                    <a:pt x="240" y="100"/>
                    <a:pt x="240" y="100"/>
                    <a:pt x="240" y="100"/>
                  </a:cubicBezTo>
                  <a:cubicBezTo>
                    <a:pt x="240" y="100"/>
                    <a:pt x="240" y="100"/>
                    <a:pt x="240" y="100"/>
                  </a:cubicBezTo>
                  <a:cubicBezTo>
                    <a:pt x="256" y="100"/>
                    <a:pt x="270" y="100"/>
                    <a:pt x="282" y="100"/>
                  </a:cubicBezTo>
                  <a:lnTo>
                    <a:pt x="282" y="131"/>
                  </a:lnTo>
                  <a:close/>
                  <a:moveTo>
                    <a:pt x="211" y="268"/>
                  </a:moveTo>
                  <a:cubicBezTo>
                    <a:pt x="224" y="269"/>
                    <a:pt x="252" y="269"/>
                    <a:pt x="283" y="269"/>
                  </a:cubicBezTo>
                  <a:cubicBezTo>
                    <a:pt x="283" y="279"/>
                    <a:pt x="283" y="288"/>
                    <a:pt x="283" y="297"/>
                  </a:cubicBezTo>
                  <a:cubicBezTo>
                    <a:pt x="260" y="297"/>
                    <a:pt x="236" y="296"/>
                    <a:pt x="221" y="296"/>
                  </a:cubicBezTo>
                  <a:cubicBezTo>
                    <a:pt x="207" y="295"/>
                    <a:pt x="176" y="295"/>
                    <a:pt x="143" y="295"/>
                  </a:cubicBezTo>
                  <a:cubicBezTo>
                    <a:pt x="143" y="282"/>
                    <a:pt x="142" y="274"/>
                    <a:pt x="142" y="266"/>
                  </a:cubicBezTo>
                  <a:cubicBezTo>
                    <a:pt x="168" y="267"/>
                    <a:pt x="195" y="268"/>
                    <a:pt x="211" y="268"/>
                  </a:cubicBezTo>
                  <a:close/>
                  <a:moveTo>
                    <a:pt x="142" y="264"/>
                  </a:moveTo>
                  <a:cubicBezTo>
                    <a:pt x="142" y="247"/>
                    <a:pt x="142" y="247"/>
                    <a:pt x="142" y="247"/>
                  </a:cubicBezTo>
                  <a:cubicBezTo>
                    <a:pt x="283" y="251"/>
                    <a:pt x="283" y="251"/>
                    <a:pt x="283" y="251"/>
                  </a:cubicBezTo>
                  <a:cubicBezTo>
                    <a:pt x="283" y="256"/>
                    <a:pt x="283" y="260"/>
                    <a:pt x="283" y="264"/>
                  </a:cubicBezTo>
                  <a:cubicBezTo>
                    <a:pt x="260" y="264"/>
                    <a:pt x="179" y="264"/>
                    <a:pt x="142" y="264"/>
                  </a:cubicBezTo>
                  <a:close/>
                  <a:moveTo>
                    <a:pt x="147" y="299"/>
                  </a:moveTo>
                  <a:cubicBezTo>
                    <a:pt x="166" y="299"/>
                    <a:pt x="242" y="299"/>
                    <a:pt x="284" y="300"/>
                  </a:cubicBezTo>
                  <a:cubicBezTo>
                    <a:pt x="284" y="311"/>
                    <a:pt x="284" y="322"/>
                    <a:pt x="284" y="331"/>
                  </a:cubicBezTo>
                  <a:cubicBezTo>
                    <a:pt x="262" y="331"/>
                    <a:pt x="182" y="331"/>
                    <a:pt x="144" y="331"/>
                  </a:cubicBezTo>
                  <a:cubicBezTo>
                    <a:pt x="144" y="318"/>
                    <a:pt x="143" y="308"/>
                    <a:pt x="143" y="299"/>
                  </a:cubicBezTo>
                  <a:cubicBezTo>
                    <a:pt x="144" y="299"/>
                    <a:pt x="146" y="299"/>
                    <a:pt x="147" y="299"/>
                  </a:cubicBezTo>
                  <a:close/>
                  <a:moveTo>
                    <a:pt x="211" y="335"/>
                  </a:moveTo>
                  <a:cubicBezTo>
                    <a:pt x="224" y="336"/>
                    <a:pt x="252" y="336"/>
                    <a:pt x="284" y="336"/>
                  </a:cubicBezTo>
                  <a:cubicBezTo>
                    <a:pt x="284" y="347"/>
                    <a:pt x="284" y="356"/>
                    <a:pt x="284" y="364"/>
                  </a:cubicBezTo>
                  <a:cubicBezTo>
                    <a:pt x="260" y="364"/>
                    <a:pt x="237" y="363"/>
                    <a:pt x="221" y="362"/>
                  </a:cubicBezTo>
                  <a:cubicBezTo>
                    <a:pt x="208" y="362"/>
                    <a:pt x="177" y="361"/>
                    <a:pt x="144" y="362"/>
                  </a:cubicBezTo>
                  <a:cubicBezTo>
                    <a:pt x="144" y="351"/>
                    <a:pt x="144" y="342"/>
                    <a:pt x="144" y="333"/>
                  </a:cubicBezTo>
                  <a:cubicBezTo>
                    <a:pt x="168" y="334"/>
                    <a:pt x="195" y="335"/>
                    <a:pt x="211" y="335"/>
                  </a:cubicBezTo>
                  <a:close/>
                  <a:moveTo>
                    <a:pt x="284" y="416"/>
                  </a:moveTo>
                  <a:cubicBezTo>
                    <a:pt x="222" y="416"/>
                    <a:pt x="166" y="416"/>
                    <a:pt x="166" y="416"/>
                  </a:cubicBezTo>
                  <a:cubicBezTo>
                    <a:pt x="155" y="416"/>
                    <a:pt x="149" y="416"/>
                    <a:pt x="145" y="416"/>
                  </a:cubicBezTo>
                  <a:cubicBezTo>
                    <a:pt x="145" y="410"/>
                    <a:pt x="145" y="405"/>
                    <a:pt x="145" y="400"/>
                  </a:cubicBezTo>
                  <a:cubicBezTo>
                    <a:pt x="170" y="400"/>
                    <a:pt x="195" y="401"/>
                    <a:pt x="211" y="402"/>
                  </a:cubicBezTo>
                  <a:cubicBezTo>
                    <a:pt x="224" y="402"/>
                    <a:pt x="253" y="402"/>
                    <a:pt x="284" y="402"/>
                  </a:cubicBezTo>
                  <a:cubicBezTo>
                    <a:pt x="284" y="413"/>
                    <a:pt x="284" y="415"/>
                    <a:pt x="284" y="416"/>
                  </a:cubicBezTo>
                  <a:close/>
                  <a:moveTo>
                    <a:pt x="284" y="398"/>
                  </a:moveTo>
                  <a:cubicBezTo>
                    <a:pt x="264" y="398"/>
                    <a:pt x="184" y="398"/>
                    <a:pt x="145" y="397"/>
                  </a:cubicBezTo>
                  <a:cubicBezTo>
                    <a:pt x="145" y="386"/>
                    <a:pt x="144" y="376"/>
                    <a:pt x="144" y="366"/>
                  </a:cubicBezTo>
                  <a:cubicBezTo>
                    <a:pt x="146" y="366"/>
                    <a:pt x="146" y="366"/>
                    <a:pt x="147" y="366"/>
                  </a:cubicBezTo>
                  <a:cubicBezTo>
                    <a:pt x="166" y="366"/>
                    <a:pt x="243" y="366"/>
                    <a:pt x="284" y="366"/>
                  </a:cubicBezTo>
                  <a:cubicBezTo>
                    <a:pt x="284" y="380"/>
                    <a:pt x="284" y="391"/>
                    <a:pt x="284" y="398"/>
                  </a:cubicBezTo>
                  <a:close/>
                  <a:moveTo>
                    <a:pt x="293" y="300"/>
                  </a:moveTo>
                  <a:cubicBezTo>
                    <a:pt x="297" y="300"/>
                    <a:pt x="301" y="301"/>
                    <a:pt x="303" y="301"/>
                  </a:cubicBezTo>
                  <a:cubicBezTo>
                    <a:pt x="311" y="301"/>
                    <a:pt x="327" y="301"/>
                    <a:pt x="345" y="301"/>
                  </a:cubicBezTo>
                  <a:cubicBezTo>
                    <a:pt x="343" y="302"/>
                    <a:pt x="343" y="302"/>
                    <a:pt x="343" y="302"/>
                  </a:cubicBezTo>
                  <a:cubicBezTo>
                    <a:pt x="343" y="331"/>
                    <a:pt x="343" y="331"/>
                    <a:pt x="343" y="331"/>
                  </a:cubicBezTo>
                  <a:cubicBezTo>
                    <a:pt x="324" y="331"/>
                    <a:pt x="306" y="331"/>
                    <a:pt x="294" y="331"/>
                  </a:cubicBezTo>
                  <a:cubicBezTo>
                    <a:pt x="294" y="310"/>
                    <a:pt x="294" y="310"/>
                    <a:pt x="294" y="310"/>
                  </a:cubicBezTo>
                  <a:lnTo>
                    <a:pt x="293" y="300"/>
                  </a:lnTo>
                  <a:close/>
                  <a:moveTo>
                    <a:pt x="458" y="300"/>
                  </a:moveTo>
                  <a:cubicBezTo>
                    <a:pt x="457" y="310"/>
                    <a:pt x="456" y="319"/>
                    <a:pt x="455" y="327"/>
                  </a:cubicBezTo>
                  <a:cubicBezTo>
                    <a:pt x="455" y="327"/>
                    <a:pt x="455" y="327"/>
                    <a:pt x="455" y="330"/>
                  </a:cubicBezTo>
                  <a:cubicBezTo>
                    <a:pt x="455" y="331"/>
                    <a:pt x="455" y="331"/>
                    <a:pt x="455" y="332"/>
                  </a:cubicBezTo>
                  <a:cubicBezTo>
                    <a:pt x="455" y="332"/>
                    <a:pt x="455" y="333"/>
                    <a:pt x="454" y="333"/>
                  </a:cubicBezTo>
                  <a:cubicBezTo>
                    <a:pt x="454" y="333"/>
                    <a:pt x="454" y="333"/>
                    <a:pt x="454" y="333"/>
                  </a:cubicBezTo>
                  <a:cubicBezTo>
                    <a:pt x="454" y="333"/>
                    <a:pt x="454" y="333"/>
                    <a:pt x="454" y="333"/>
                  </a:cubicBezTo>
                  <a:cubicBezTo>
                    <a:pt x="454" y="344"/>
                    <a:pt x="452" y="354"/>
                    <a:pt x="452" y="362"/>
                  </a:cubicBezTo>
                  <a:cubicBezTo>
                    <a:pt x="452" y="362"/>
                    <a:pt x="452" y="362"/>
                    <a:pt x="451" y="362"/>
                  </a:cubicBezTo>
                  <a:cubicBezTo>
                    <a:pt x="451" y="367"/>
                    <a:pt x="451" y="367"/>
                    <a:pt x="451" y="367"/>
                  </a:cubicBezTo>
                  <a:cubicBezTo>
                    <a:pt x="450" y="380"/>
                    <a:pt x="449" y="389"/>
                    <a:pt x="449" y="396"/>
                  </a:cubicBezTo>
                  <a:cubicBezTo>
                    <a:pt x="448" y="401"/>
                    <a:pt x="448" y="401"/>
                    <a:pt x="448" y="401"/>
                  </a:cubicBezTo>
                  <a:cubicBezTo>
                    <a:pt x="447" y="416"/>
                    <a:pt x="447" y="416"/>
                    <a:pt x="447" y="416"/>
                  </a:cubicBezTo>
                  <a:cubicBezTo>
                    <a:pt x="447" y="416"/>
                    <a:pt x="426" y="413"/>
                    <a:pt x="388" y="413"/>
                  </a:cubicBezTo>
                  <a:cubicBezTo>
                    <a:pt x="367" y="413"/>
                    <a:pt x="345" y="419"/>
                    <a:pt x="321" y="419"/>
                  </a:cubicBezTo>
                  <a:cubicBezTo>
                    <a:pt x="314" y="419"/>
                    <a:pt x="303" y="417"/>
                    <a:pt x="294" y="416"/>
                  </a:cubicBezTo>
                  <a:cubicBezTo>
                    <a:pt x="294" y="411"/>
                    <a:pt x="294" y="407"/>
                    <a:pt x="294" y="402"/>
                  </a:cubicBezTo>
                  <a:cubicBezTo>
                    <a:pt x="338" y="402"/>
                    <a:pt x="383" y="402"/>
                    <a:pt x="390" y="402"/>
                  </a:cubicBezTo>
                  <a:cubicBezTo>
                    <a:pt x="401" y="402"/>
                    <a:pt x="439" y="401"/>
                    <a:pt x="448" y="400"/>
                  </a:cubicBezTo>
                  <a:cubicBezTo>
                    <a:pt x="448" y="396"/>
                    <a:pt x="448" y="396"/>
                    <a:pt x="448" y="396"/>
                  </a:cubicBezTo>
                  <a:cubicBezTo>
                    <a:pt x="441" y="396"/>
                    <a:pt x="423" y="396"/>
                    <a:pt x="412" y="397"/>
                  </a:cubicBezTo>
                  <a:cubicBezTo>
                    <a:pt x="398" y="398"/>
                    <a:pt x="325" y="398"/>
                    <a:pt x="294" y="398"/>
                  </a:cubicBezTo>
                  <a:cubicBezTo>
                    <a:pt x="294" y="386"/>
                    <a:pt x="294" y="376"/>
                    <a:pt x="294" y="367"/>
                  </a:cubicBezTo>
                  <a:cubicBezTo>
                    <a:pt x="298" y="367"/>
                    <a:pt x="301" y="367"/>
                    <a:pt x="303" y="367"/>
                  </a:cubicBezTo>
                  <a:cubicBezTo>
                    <a:pt x="328" y="368"/>
                    <a:pt x="441" y="367"/>
                    <a:pt x="449" y="367"/>
                  </a:cubicBezTo>
                  <a:cubicBezTo>
                    <a:pt x="450" y="367"/>
                    <a:pt x="450" y="367"/>
                    <a:pt x="451" y="367"/>
                  </a:cubicBezTo>
                  <a:cubicBezTo>
                    <a:pt x="451" y="367"/>
                    <a:pt x="451" y="367"/>
                    <a:pt x="451" y="362"/>
                  </a:cubicBezTo>
                  <a:cubicBezTo>
                    <a:pt x="429" y="362"/>
                    <a:pt x="364" y="364"/>
                    <a:pt x="343" y="364"/>
                  </a:cubicBezTo>
                  <a:cubicBezTo>
                    <a:pt x="331" y="364"/>
                    <a:pt x="313" y="364"/>
                    <a:pt x="294" y="364"/>
                  </a:cubicBezTo>
                  <a:cubicBezTo>
                    <a:pt x="294" y="353"/>
                    <a:pt x="294" y="343"/>
                    <a:pt x="294" y="336"/>
                  </a:cubicBezTo>
                  <a:cubicBezTo>
                    <a:pt x="338" y="335"/>
                    <a:pt x="383" y="335"/>
                    <a:pt x="390" y="335"/>
                  </a:cubicBezTo>
                  <a:cubicBezTo>
                    <a:pt x="400" y="335"/>
                    <a:pt x="441" y="334"/>
                    <a:pt x="454" y="333"/>
                  </a:cubicBezTo>
                  <a:cubicBezTo>
                    <a:pt x="454" y="333"/>
                    <a:pt x="454" y="333"/>
                    <a:pt x="454" y="333"/>
                  </a:cubicBezTo>
                  <a:cubicBezTo>
                    <a:pt x="454" y="333"/>
                    <a:pt x="454" y="333"/>
                    <a:pt x="454" y="333"/>
                  </a:cubicBezTo>
                  <a:cubicBezTo>
                    <a:pt x="455" y="333"/>
                    <a:pt x="455" y="332"/>
                    <a:pt x="455" y="332"/>
                  </a:cubicBezTo>
                  <a:cubicBezTo>
                    <a:pt x="455" y="331"/>
                    <a:pt x="455" y="331"/>
                    <a:pt x="455" y="330"/>
                  </a:cubicBezTo>
                  <a:cubicBezTo>
                    <a:pt x="455" y="330"/>
                    <a:pt x="455" y="329"/>
                    <a:pt x="455" y="327"/>
                  </a:cubicBezTo>
                  <a:cubicBezTo>
                    <a:pt x="446" y="328"/>
                    <a:pt x="424" y="329"/>
                    <a:pt x="412" y="330"/>
                  </a:cubicBezTo>
                  <a:cubicBezTo>
                    <a:pt x="403" y="331"/>
                    <a:pt x="375" y="331"/>
                    <a:pt x="346" y="331"/>
                  </a:cubicBezTo>
                  <a:cubicBezTo>
                    <a:pt x="346" y="301"/>
                    <a:pt x="346" y="301"/>
                    <a:pt x="346" y="301"/>
                  </a:cubicBezTo>
                  <a:cubicBezTo>
                    <a:pt x="389" y="301"/>
                    <a:pt x="444" y="300"/>
                    <a:pt x="449" y="300"/>
                  </a:cubicBezTo>
                  <a:cubicBezTo>
                    <a:pt x="452" y="300"/>
                    <a:pt x="456" y="300"/>
                    <a:pt x="458" y="299"/>
                  </a:cubicBezTo>
                  <a:cubicBezTo>
                    <a:pt x="458" y="300"/>
                    <a:pt x="458" y="300"/>
                    <a:pt x="458" y="300"/>
                  </a:cubicBezTo>
                  <a:close/>
                  <a:moveTo>
                    <a:pt x="404" y="168"/>
                  </a:moveTo>
                  <a:cubicBezTo>
                    <a:pt x="427" y="168"/>
                    <a:pt x="447" y="167"/>
                    <a:pt x="449" y="167"/>
                  </a:cubicBezTo>
                  <a:cubicBezTo>
                    <a:pt x="456" y="167"/>
                    <a:pt x="466" y="168"/>
                    <a:pt x="470" y="168"/>
                  </a:cubicBezTo>
                  <a:cubicBezTo>
                    <a:pt x="470" y="168"/>
                    <a:pt x="470" y="168"/>
                    <a:pt x="470" y="168"/>
                  </a:cubicBezTo>
                  <a:cubicBezTo>
                    <a:pt x="470" y="177"/>
                    <a:pt x="468" y="186"/>
                    <a:pt x="468" y="196"/>
                  </a:cubicBezTo>
                  <a:cubicBezTo>
                    <a:pt x="459" y="196"/>
                    <a:pt x="425" y="196"/>
                    <a:pt x="412" y="197"/>
                  </a:cubicBezTo>
                  <a:cubicBezTo>
                    <a:pt x="410" y="197"/>
                    <a:pt x="407" y="198"/>
                    <a:pt x="403" y="198"/>
                  </a:cubicBezTo>
                  <a:cubicBezTo>
                    <a:pt x="404" y="168"/>
                    <a:pt x="404" y="168"/>
                    <a:pt x="404" y="168"/>
                  </a:cubicBezTo>
                  <a:close/>
                  <a:moveTo>
                    <a:pt x="78" y="295"/>
                  </a:moveTo>
                  <a:cubicBezTo>
                    <a:pt x="78" y="266"/>
                    <a:pt x="78" y="266"/>
                    <a:pt x="78" y="266"/>
                  </a:cubicBezTo>
                  <a:cubicBezTo>
                    <a:pt x="83" y="266"/>
                    <a:pt x="87" y="266"/>
                    <a:pt x="90" y="266"/>
                  </a:cubicBezTo>
                  <a:cubicBezTo>
                    <a:pt x="100" y="266"/>
                    <a:pt x="115" y="266"/>
                    <a:pt x="132" y="266"/>
                  </a:cubicBezTo>
                  <a:cubicBezTo>
                    <a:pt x="132" y="278"/>
                    <a:pt x="132" y="288"/>
                    <a:pt x="133" y="295"/>
                  </a:cubicBezTo>
                  <a:cubicBezTo>
                    <a:pt x="113" y="295"/>
                    <a:pt x="94" y="295"/>
                    <a:pt x="78" y="295"/>
                  </a:cubicBezTo>
                  <a:close/>
                  <a:moveTo>
                    <a:pt x="43" y="362"/>
                  </a:moveTo>
                  <a:cubicBezTo>
                    <a:pt x="38" y="362"/>
                    <a:pt x="28" y="362"/>
                    <a:pt x="17" y="363"/>
                  </a:cubicBezTo>
                  <a:cubicBezTo>
                    <a:pt x="17" y="335"/>
                    <a:pt x="17" y="335"/>
                    <a:pt x="17" y="335"/>
                  </a:cubicBezTo>
                  <a:cubicBezTo>
                    <a:pt x="46" y="333"/>
                    <a:pt x="78" y="333"/>
                    <a:pt x="90" y="333"/>
                  </a:cubicBezTo>
                  <a:cubicBezTo>
                    <a:pt x="101" y="333"/>
                    <a:pt x="117" y="333"/>
                    <a:pt x="134" y="333"/>
                  </a:cubicBezTo>
                  <a:cubicBezTo>
                    <a:pt x="134" y="344"/>
                    <a:pt x="134" y="353"/>
                    <a:pt x="135" y="362"/>
                  </a:cubicBezTo>
                  <a:cubicBezTo>
                    <a:pt x="93" y="362"/>
                    <a:pt x="50" y="362"/>
                    <a:pt x="43" y="362"/>
                  </a:cubicBezTo>
                  <a:close/>
                  <a:moveTo>
                    <a:pt x="129" y="397"/>
                  </a:moveTo>
                  <a:cubicBezTo>
                    <a:pt x="123" y="396"/>
                    <a:pt x="113" y="396"/>
                    <a:pt x="99" y="396"/>
                  </a:cubicBezTo>
                  <a:cubicBezTo>
                    <a:pt x="99" y="366"/>
                    <a:pt x="99" y="366"/>
                    <a:pt x="99" y="366"/>
                  </a:cubicBezTo>
                  <a:cubicBezTo>
                    <a:pt x="113" y="366"/>
                    <a:pt x="125" y="366"/>
                    <a:pt x="135" y="366"/>
                  </a:cubicBezTo>
                  <a:cubicBezTo>
                    <a:pt x="136" y="380"/>
                    <a:pt x="136" y="390"/>
                    <a:pt x="136" y="397"/>
                  </a:cubicBezTo>
                  <a:cubicBezTo>
                    <a:pt x="133" y="397"/>
                    <a:pt x="131" y="397"/>
                    <a:pt x="129" y="397"/>
                  </a:cubicBezTo>
                  <a:close/>
                  <a:moveTo>
                    <a:pt x="131" y="237"/>
                  </a:moveTo>
                  <a:cubicBezTo>
                    <a:pt x="132" y="247"/>
                    <a:pt x="132" y="256"/>
                    <a:pt x="132" y="264"/>
                  </a:cubicBezTo>
                  <a:cubicBezTo>
                    <a:pt x="131" y="263"/>
                    <a:pt x="130" y="263"/>
                    <a:pt x="129" y="263"/>
                  </a:cubicBezTo>
                  <a:cubicBezTo>
                    <a:pt x="110" y="263"/>
                    <a:pt x="35" y="263"/>
                    <a:pt x="1" y="263"/>
                  </a:cubicBezTo>
                  <a:cubicBezTo>
                    <a:pt x="1" y="235"/>
                    <a:pt x="1" y="235"/>
                    <a:pt x="1" y="235"/>
                  </a:cubicBezTo>
                  <a:cubicBezTo>
                    <a:pt x="9" y="235"/>
                    <a:pt x="17" y="235"/>
                    <a:pt x="21" y="234"/>
                  </a:cubicBezTo>
                  <a:cubicBezTo>
                    <a:pt x="36" y="233"/>
                    <a:pt x="126" y="233"/>
                    <a:pt x="148" y="233"/>
                  </a:cubicBezTo>
                  <a:cubicBezTo>
                    <a:pt x="170" y="233"/>
                    <a:pt x="279" y="233"/>
                    <a:pt x="303" y="234"/>
                  </a:cubicBezTo>
                  <a:cubicBezTo>
                    <a:pt x="328" y="235"/>
                    <a:pt x="442" y="234"/>
                    <a:pt x="450" y="234"/>
                  </a:cubicBezTo>
                  <a:cubicBezTo>
                    <a:pt x="455" y="234"/>
                    <a:pt x="461" y="233"/>
                    <a:pt x="464" y="233"/>
                  </a:cubicBezTo>
                  <a:cubicBezTo>
                    <a:pt x="464" y="228"/>
                    <a:pt x="464" y="228"/>
                    <a:pt x="464" y="228"/>
                  </a:cubicBezTo>
                  <a:cubicBezTo>
                    <a:pt x="449" y="228"/>
                    <a:pt x="367" y="231"/>
                    <a:pt x="343" y="231"/>
                  </a:cubicBezTo>
                  <a:cubicBezTo>
                    <a:pt x="341" y="231"/>
                    <a:pt x="339" y="231"/>
                    <a:pt x="337" y="231"/>
                  </a:cubicBezTo>
                  <a:cubicBezTo>
                    <a:pt x="337" y="213"/>
                    <a:pt x="337" y="213"/>
                    <a:pt x="337" y="213"/>
                  </a:cubicBezTo>
                  <a:cubicBezTo>
                    <a:pt x="403" y="212"/>
                    <a:pt x="403" y="212"/>
                    <a:pt x="403" y="212"/>
                  </a:cubicBezTo>
                  <a:cubicBezTo>
                    <a:pt x="403" y="202"/>
                    <a:pt x="403" y="202"/>
                    <a:pt x="403" y="202"/>
                  </a:cubicBezTo>
                  <a:cubicBezTo>
                    <a:pt x="423" y="202"/>
                    <a:pt x="458" y="201"/>
                    <a:pt x="467" y="201"/>
                  </a:cubicBezTo>
                  <a:cubicBezTo>
                    <a:pt x="466" y="210"/>
                    <a:pt x="466" y="219"/>
                    <a:pt x="464" y="228"/>
                  </a:cubicBezTo>
                  <a:cubicBezTo>
                    <a:pt x="464" y="231"/>
                    <a:pt x="464" y="232"/>
                    <a:pt x="464" y="233"/>
                  </a:cubicBezTo>
                  <a:cubicBezTo>
                    <a:pt x="463" y="243"/>
                    <a:pt x="462" y="253"/>
                    <a:pt x="461" y="262"/>
                  </a:cubicBezTo>
                  <a:cubicBezTo>
                    <a:pt x="460" y="267"/>
                    <a:pt x="460" y="267"/>
                    <a:pt x="460" y="267"/>
                  </a:cubicBezTo>
                  <a:cubicBezTo>
                    <a:pt x="461" y="267"/>
                    <a:pt x="461" y="267"/>
                    <a:pt x="461" y="267"/>
                  </a:cubicBezTo>
                  <a:cubicBezTo>
                    <a:pt x="460" y="277"/>
                    <a:pt x="459" y="287"/>
                    <a:pt x="458" y="296"/>
                  </a:cubicBezTo>
                  <a:cubicBezTo>
                    <a:pt x="458" y="296"/>
                    <a:pt x="458" y="296"/>
                    <a:pt x="458" y="296"/>
                  </a:cubicBezTo>
                  <a:cubicBezTo>
                    <a:pt x="443" y="296"/>
                    <a:pt x="366" y="298"/>
                    <a:pt x="343" y="298"/>
                  </a:cubicBezTo>
                  <a:cubicBezTo>
                    <a:pt x="331" y="298"/>
                    <a:pt x="313" y="298"/>
                    <a:pt x="293" y="298"/>
                  </a:cubicBezTo>
                  <a:cubicBezTo>
                    <a:pt x="292" y="269"/>
                    <a:pt x="292" y="269"/>
                    <a:pt x="292" y="269"/>
                  </a:cubicBezTo>
                  <a:cubicBezTo>
                    <a:pt x="337" y="269"/>
                    <a:pt x="382" y="268"/>
                    <a:pt x="390" y="268"/>
                  </a:cubicBezTo>
                  <a:cubicBezTo>
                    <a:pt x="398" y="268"/>
                    <a:pt x="424" y="268"/>
                    <a:pt x="443" y="267"/>
                  </a:cubicBezTo>
                  <a:cubicBezTo>
                    <a:pt x="443" y="268"/>
                    <a:pt x="443" y="268"/>
                    <a:pt x="443" y="268"/>
                  </a:cubicBezTo>
                  <a:cubicBezTo>
                    <a:pt x="448" y="268"/>
                    <a:pt x="448" y="268"/>
                    <a:pt x="448" y="268"/>
                  </a:cubicBezTo>
                  <a:cubicBezTo>
                    <a:pt x="448" y="267"/>
                    <a:pt x="448" y="267"/>
                    <a:pt x="448" y="267"/>
                  </a:cubicBezTo>
                  <a:cubicBezTo>
                    <a:pt x="453" y="266"/>
                    <a:pt x="458" y="266"/>
                    <a:pt x="460" y="266"/>
                  </a:cubicBezTo>
                  <a:cubicBezTo>
                    <a:pt x="461" y="262"/>
                    <a:pt x="461" y="262"/>
                    <a:pt x="461" y="262"/>
                  </a:cubicBezTo>
                  <a:cubicBezTo>
                    <a:pt x="459" y="262"/>
                    <a:pt x="454" y="262"/>
                    <a:pt x="448" y="262"/>
                  </a:cubicBezTo>
                  <a:cubicBezTo>
                    <a:pt x="448" y="235"/>
                    <a:pt x="448" y="235"/>
                    <a:pt x="448" y="235"/>
                  </a:cubicBezTo>
                  <a:cubicBezTo>
                    <a:pt x="444" y="236"/>
                    <a:pt x="444" y="236"/>
                    <a:pt x="444" y="236"/>
                  </a:cubicBezTo>
                  <a:cubicBezTo>
                    <a:pt x="443" y="263"/>
                    <a:pt x="443" y="263"/>
                    <a:pt x="443" y="263"/>
                  </a:cubicBezTo>
                  <a:cubicBezTo>
                    <a:pt x="432" y="263"/>
                    <a:pt x="419" y="263"/>
                    <a:pt x="412" y="263"/>
                  </a:cubicBezTo>
                  <a:cubicBezTo>
                    <a:pt x="397" y="264"/>
                    <a:pt x="321" y="264"/>
                    <a:pt x="292" y="264"/>
                  </a:cubicBezTo>
                  <a:cubicBezTo>
                    <a:pt x="291" y="243"/>
                    <a:pt x="291" y="243"/>
                    <a:pt x="291" y="243"/>
                  </a:cubicBezTo>
                  <a:cubicBezTo>
                    <a:pt x="226" y="240"/>
                    <a:pt x="226" y="240"/>
                    <a:pt x="226" y="240"/>
                  </a:cubicBezTo>
                  <a:cubicBezTo>
                    <a:pt x="131" y="237"/>
                    <a:pt x="131" y="237"/>
                    <a:pt x="131" y="23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0" name="Freeform 83"/>
            <p:cNvSpPr>
              <a:spLocks/>
            </p:cNvSpPr>
            <p:nvPr/>
          </p:nvSpPr>
          <p:spPr bwMode="auto">
            <a:xfrm>
              <a:off x="1446213" y="2333625"/>
              <a:ext cx="0" cy="9525"/>
            </a:xfrm>
            <a:custGeom>
              <a:avLst/>
              <a:gdLst>
                <a:gd name="T0" fmla="*/ 0 h 3"/>
                <a:gd name="T1" fmla="*/ 3 h 3"/>
                <a:gd name="T2" fmla="*/ 0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cubicBezTo>
                    <a:pt x="0" y="2"/>
                    <a:pt x="0" y="3"/>
                    <a:pt x="0" y="3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1" name="Freeform 84"/>
            <p:cNvSpPr>
              <a:spLocks/>
            </p:cNvSpPr>
            <p:nvPr/>
          </p:nvSpPr>
          <p:spPr bwMode="auto">
            <a:xfrm>
              <a:off x="363538" y="1400175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1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2" name="Freeform 85"/>
            <p:cNvSpPr>
              <a:spLocks/>
            </p:cNvSpPr>
            <p:nvPr/>
          </p:nvSpPr>
          <p:spPr bwMode="auto">
            <a:xfrm>
              <a:off x="1503363" y="171767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3" name="Freeform 86"/>
            <p:cNvSpPr>
              <a:spLocks/>
            </p:cNvSpPr>
            <p:nvPr/>
          </p:nvSpPr>
          <p:spPr bwMode="auto">
            <a:xfrm>
              <a:off x="639763" y="815975"/>
              <a:ext cx="53975" cy="57150"/>
            </a:xfrm>
            <a:custGeom>
              <a:avLst/>
              <a:gdLst>
                <a:gd name="T0" fmla="*/ 10 w 17"/>
                <a:gd name="T1" fmla="*/ 0 h 18"/>
                <a:gd name="T2" fmla="*/ 0 w 17"/>
                <a:gd name="T3" fmla="*/ 7 h 18"/>
                <a:gd name="T4" fmla="*/ 4 w 17"/>
                <a:gd name="T5" fmla="*/ 18 h 18"/>
                <a:gd name="T6" fmla="*/ 14 w 17"/>
                <a:gd name="T7" fmla="*/ 12 h 18"/>
                <a:gd name="T8" fmla="*/ 10 w 17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8">
                  <a:moveTo>
                    <a:pt x="10" y="0"/>
                  </a:moveTo>
                  <a:cubicBezTo>
                    <a:pt x="4" y="0"/>
                    <a:pt x="0" y="4"/>
                    <a:pt x="0" y="7"/>
                  </a:cubicBezTo>
                  <a:cubicBezTo>
                    <a:pt x="0" y="10"/>
                    <a:pt x="4" y="18"/>
                    <a:pt x="4" y="18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14" y="12"/>
                    <a:pt x="17" y="0"/>
                    <a:pt x="10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4" name="Freeform 87"/>
            <p:cNvSpPr>
              <a:spLocks/>
            </p:cNvSpPr>
            <p:nvPr/>
          </p:nvSpPr>
          <p:spPr bwMode="auto">
            <a:xfrm>
              <a:off x="579438" y="822325"/>
              <a:ext cx="257175" cy="285750"/>
            </a:xfrm>
            <a:custGeom>
              <a:avLst/>
              <a:gdLst>
                <a:gd name="T0" fmla="*/ 61 w 81"/>
                <a:gd name="T1" fmla="*/ 26 h 90"/>
                <a:gd name="T2" fmla="*/ 24 w 81"/>
                <a:gd name="T3" fmla="*/ 8 h 90"/>
                <a:gd name="T4" fmla="*/ 4 w 81"/>
                <a:gd name="T5" fmla="*/ 42 h 90"/>
                <a:gd name="T6" fmla="*/ 21 w 81"/>
                <a:gd name="T7" fmla="*/ 65 h 90"/>
                <a:gd name="T8" fmla="*/ 6 w 81"/>
                <a:gd name="T9" fmla="*/ 85 h 90"/>
                <a:gd name="T10" fmla="*/ 81 w 81"/>
                <a:gd name="T11" fmla="*/ 59 h 90"/>
                <a:gd name="T12" fmla="*/ 60 w 81"/>
                <a:gd name="T13" fmla="*/ 53 h 90"/>
                <a:gd name="T14" fmla="*/ 61 w 81"/>
                <a:gd name="T15" fmla="*/ 26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" h="90">
                  <a:moveTo>
                    <a:pt x="61" y="26"/>
                  </a:moveTo>
                  <a:cubicBezTo>
                    <a:pt x="59" y="16"/>
                    <a:pt x="53" y="0"/>
                    <a:pt x="24" y="8"/>
                  </a:cubicBezTo>
                  <a:cubicBezTo>
                    <a:pt x="0" y="14"/>
                    <a:pt x="1" y="31"/>
                    <a:pt x="4" y="42"/>
                  </a:cubicBezTo>
                  <a:cubicBezTo>
                    <a:pt x="8" y="55"/>
                    <a:pt x="24" y="56"/>
                    <a:pt x="21" y="65"/>
                  </a:cubicBezTo>
                  <a:cubicBezTo>
                    <a:pt x="21" y="71"/>
                    <a:pt x="6" y="80"/>
                    <a:pt x="6" y="85"/>
                  </a:cubicBezTo>
                  <a:cubicBezTo>
                    <a:pt x="36" y="90"/>
                    <a:pt x="68" y="83"/>
                    <a:pt x="81" y="59"/>
                  </a:cubicBezTo>
                  <a:cubicBezTo>
                    <a:pt x="71" y="59"/>
                    <a:pt x="64" y="57"/>
                    <a:pt x="60" y="53"/>
                  </a:cubicBezTo>
                  <a:cubicBezTo>
                    <a:pt x="55" y="50"/>
                    <a:pt x="63" y="40"/>
                    <a:pt x="61" y="26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5" name="Freeform 88"/>
            <p:cNvSpPr>
              <a:spLocks/>
            </p:cNvSpPr>
            <p:nvPr/>
          </p:nvSpPr>
          <p:spPr bwMode="auto">
            <a:xfrm>
              <a:off x="601663" y="1009650"/>
              <a:ext cx="234950" cy="104775"/>
            </a:xfrm>
            <a:custGeom>
              <a:avLst/>
              <a:gdLst>
                <a:gd name="T0" fmla="*/ 0 w 74"/>
                <a:gd name="T1" fmla="*/ 23 h 33"/>
                <a:gd name="T2" fmla="*/ 40 w 74"/>
                <a:gd name="T3" fmla="*/ 25 h 33"/>
                <a:gd name="T4" fmla="*/ 74 w 74"/>
                <a:gd name="T5" fmla="*/ 0 h 33"/>
                <a:gd name="T6" fmla="*/ 35 w 74"/>
                <a:gd name="T7" fmla="*/ 8 h 33"/>
                <a:gd name="T8" fmla="*/ 0 w 74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33">
                  <a:moveTo>
                    <a:pt x="0" y="23"/>
                  </a:moveTo>
                  <a:cubicBezTo>
                    <a:pt x="0" y="23"/>
                    <a:pt x="11" y="33"/>
                    <a:pt x="40" y="25"/>
                  </a:cubicBezTo>
                  <a:cubicBezTo>
                    <a:pt x="68" y="18"/>
                    <a:pt x="73" y="3"/>
                    <a:pt x="74" y="0"/>
                  </a:cubicBezTo>
                  <a:cubicBezTo>
                    <a:pt x="74" y="0"/>
                    <a:pt x="51" y="4"/>
                    <a:pt x="35" y="8"/>
                  </a:cubicBezTo>
                  <a:cubicBezTo>
                    <a:pt x="29" y="11"/>
                    <a:pt x="0" y="23"/>
                    <a:pt x="0" y="23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6" name="Freeform 89"/>
            <p:cNvSpPr>
              <a:spLocks/>
            </p:cNvSpPr>
            <p:nvPr/>
          </p:nvSpPr>
          <p:spPr bwMode="auto">
            <a:xfrm>
              <a:off x="696913" y="1038225"/>
              <a:ext cx="66675" cy="34925"/>
            </a:xfrm>
            <a:custGeom>
              <a:avLst/>
              <a:gdLst>
                <a:gd name="T0" fmla="*/ 0 w 21"/>
                <a:gd name="T1" fmla="*/ 6 h 11"/>
                <a:gd name="T2" fmla="*/ 12 w 21"/>
                <a:gd name="T3" fmla="*/ 11 h 11"/>
                <a:gd name="T4" fmla="*/ 20 w 21"/>
                <a:gd name="T5" fmla="*/ 1 h 11"/>
                <a:gd name="T6" fmla="*/ 0 w 21"/>
                <a:gd name="T7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1">
                  <a:moveTo>
                    <a:pt x="0" y="6"/>
                  </a:moveTo>
                  <a:cubicBezTo>
                    <a:pt x="1" y="10"/>
                    <a:pt x="6" y="11"/>
                    <a:pt x="12" y="11"/>
                  </a:cubicBezTo>
                  <a:cubicBezTo>
                    <a:pt x="19" y="10"/>
                    <a:pt x="21" y="5"/>
                    <a:pt x="20" y="1"/>
                  </a:cubicBezTo>
                  <a:cubicBezTo>
                    <a:pt x="14" y="0"/>
                    <a:pt x="0" y="6"/>
                    <a:pt x="0" y="6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7" name="Freeform 90"/>
            <p:cNvSpPr>
              <a:spLocks/>
            </p:cNvSpPr>
            <p:nvPr/>
          </p:nvSpPr>
          <p:spPr bwMode="auto">
            <a:xfrm>
              <a:off x="395288" y="688975"/>
              <a:ext cx="574675" cy="555625"/>
            </a:xfrm>
            <a:custGeom>
              <a:avLst/>
              <a:gdLst>
                <a:gd name="T0" fmla="*/ 0 w 362"/>
                <a:gd name="T1" fmla="*/ 130 h 350"/>
                <a:gd name="T2" fmla="*/ 20 w 362"/>
                <a:gd name="T3" fmla="*/ 298 h 350"/>
                <a:gd name="T4" fmla="*/ 26 w 362"/>
                <a:gd name="T5" fmla="*/ 348 h 350"/>
                <a:gd name="T6" fmla="*/ 40 w 362"/>
                <a:gd name="T7" fmla="*/ 340 h 350"/>
                <a:gd name="T8" fmla="*/ 34 w 362"/>
                <a:gd name="T9" fmla="*/ 290 h 350"/>
                <a:gd name="T10" fmla="*/ 18 w 362"/>
                <a:gd name="T11" fmla="*/ 136 h 350"/>
                <a:gd name="T12" fmla="*/ 178 w 362"/>
                <a:gd name="T13" fmla="*/ 24 h 350"/>
                <a:gd name="T14" fmla="*/ 338 w 362"/>
                <a:gd name="T15" fmla="*/ 128 h 350"/>
                <a:gd name="T16" fmla="*/ 330 w 362"/>
                <a:gd name="T17" fmla="*/ 296 h 350"/>
                <a:gd name="T18" fmla="*/ 328 w 362"/>
                <a:gd name="T19" fmla="*/ 342 h 350"/>
                <a:gd name="T20" fmla="*/ 348 w 362"/>
                <a:gd name="T21" fmla="*/ 350 h 350"/>
                <a:gd name="T22" fmla="*/ 352 w 362"/>
                <a:gd name="T23" fmla="*/ 306 h 350"/>
                <a:gd name="T24" fmla="*/ 362 w 362"/>
                <a:gd name="T25" fmla="*/ 118 h 350"/>
                <a:gd name="T26" fmla="*/ 178 w 362"/>
                <a:gd name="T27" fmla="*/ 0 h 350"/>
                <a:gd name="T28" fmla="*/ 0 w 362"/>
                <a:gd name="T29" fmla="*/ 130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2" h="350">
                  <a:moveTo>
                    <a:pt x="0" y="130"/>
                  </a:moveTo>
                  <a:lnTo>
                    <a:pt x="20" y="298"/>
                  </a:lnTo>
                  <a:lnTo>
                    <a:pt x="26" y="348"/>
                  </a:lnTo>
                  <a:lnTo>
                    <a:pt x="40" y="340"/>
                  </a:lnTo>
                  <a:lnTo>
                    <a:pt x="34" y="290"/>
                  </a:lnTo>
                  <a:lnTo>
                    <a:pt x="18" y="136"/>
                  </a:lnTo>
                  <a:lnTo>
                    <a:pt x="178" y="24"/>
                  </a:lnTo>
                  <a:lnTo>
                    <a:pt x="338" y="128"/>
                  </a:lnTo>
                  <a:lnTo>
                    <a:pt x="330" y="296"/>
                  </a:lnTo>
                  <a:lnTo>
                    <a:pt x="328" y="342"/>
                  </a:lnTo>
                  <a:lnTo>
                    <a:pt x="348" y="350"/>
                  </a:lnTo>
                  <a:lnTo>
                    <a:pt x="352" y="306"/>
                  </a:lnTo>
                  <a:lnTo>
                    <a:pt x="362" y="118"/>
                  </a:lnTo>
                  <a:lnTo>
                    <a:pt x="178" y="0"/>
                  </a:lnTo>
                  <a:lnTo>
                    <a:pt x="0" y="130"/>
                  </a:lnTo>
                  <a:close/>
                </a:path>
              </a:pathLst>
            </a:custGeom>
            <a:solidFill>
              <a:srgbClr val="7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8" name="Freeform 91"/>
            <p:cNvSpPr>
              <a:spLocks/>
            </p:cNvSpPr>
            <p:nvPr/>
          </p:nvSpPr>
          <p:spPr bwMode="auto">
            <a:xfrm>
              <a:off x="442913" y="2066925"/>
              <a:ext cx="476250" cy="549275"/>
            </a:xfrm>
            <a:custGeom>
              <a:avLst/>
              <a:gdLst>
                <a:gd name="T0" fmla="*/ 0 w 150"/>
                <a:gd name="T1" fmla="*/ 0 h 173"/>
                <a:gd name="T2" fmla="*/ 3 w 150"/>
                <a:gd name="T3" fmla="*/ 173 h 173"/>
                <a:gd name="T4" fmla="*/ 27 w 150"/>
                <a:gd name="T5" fmla="*/ 173 h 173"/>
                <a:gd name="T6" fmla="*/ 148 w 150"/>
                <a:gd name="T7" fmla="*/ 173 h 173"/>
                <a:gd name="T8" fmla="*/ 150 w 150"/>
                <a:gd name="T9" fmla="*/ 173 h 173"/>
                <a:gd name="T10" fmla="*/ 149 w 150"/>
                <a:gd name="T11" fmla="*/ 8 h 173"/>
                <a:gd name="T12" fmla="*/ 0 w 150"/>
                <a:gd name="T13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0" h="173">
                  <a:moveTo>
                    <a:pt x="0" y="0"/>
                  </a:moveTo>
                  <a:cubicBezTo>
                    <a:pt x="3" y="173"/>
                    <a:pt x="3" y="173"/>
                    <a:pt x="3" y="173"/>
                  </a:cubicBezTo>
                  <a:cubicBezTo>
                    <a:pt x="27" y="173"/>
                    <a:pt x="27" y="173"/>
                    <a:pt x="27" y="173"/>
                  </a:cubicBezTo>
                  <a:cubicBezTo>
                    <a:pt x="27" y="173"/>
                    <a:pt x="85" y="173"/>
                    <a:pt x="148" y="173"/>
                  </a:cubicBezTo>
                  <a:cubicBezTo>
                    <a:pt x="149" y="173"/>
                    <a:pt x="149" y="173"/>
                    <a:pt x="150" y="173"/>
                  </a:cubicBezTo>
                  <a:cubicBezTo>
                    <a:pt x="149" y="8"/>
                    <a:pt x="149" y="8"/>
                    <a:pt x="149" y="8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9" name="Freeform 92"/>
            <p:cNvSpPr>
              <a:spLocks/>
            </p:cNvSpPr>
            <p:nvPr/>
          </p:nvSpPr>
          <p:spPr bwMode="auto">
            <a:xfrm>
              <a:off x="93663" y="1600200"/>
              <a:ext cx="336550" cy="339725"/>
            </a:xfrm>
            <a:custGeom>
              <a:avLst/>
              <a:gdLst>
                <a:gd name="T0" fmla="*/ 0 w 212"/>
                <a:gd name="T1" fmla="*/ 0 h 214"/>
                <a:gd name="T2" fmla="*/ 12 w 212"/>
                <a:gd name="T3" fmla="*/ 214 h 214"/>
                <a:gd name="T4" fmla="*/ 212 w 212"/>
                <a:gd name="T5" fmla="*/ 214 h 214"/>
                <a:gd name="T6" fmla="*/ 204 w 212"/>
                <a:gd name="T7" fmla="*/ 8 h 214"/>
                <a:gd name="T8" fmla="*/ 0 w 212"/>
                <a:gd name="T9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214">
                  <a:moveTo>
                    <a:pt x="0" y="0"/>
                  </a:moveTo>
                  <a:lnTo>
                    <a:pt x="12" y="214"/>
                  </a:lnTo>
                  <a:lnTo>
                    <a:pt x="212" y="214"/>
                  </a:lnTo>
                  <a:lnTo>
                    <a:pt x="204" y="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0" name="Freeform 93"/>
            <p:cNvSpPr>
              <a:spLocks/>
            </p:cNvSpPr>
            <p:nvPr/>
          </p:nvSpPr>
          <p:spPr bwMode="auto">
            <a:xfrm>
              <a:off x="925513" y="1600200"/>
              <a:ext cx="333375" cy="339725"/>
            </a:xfrm>
            <a:custGeom>
              <a:avLst/>
              <a:gdLst>
                <a:gd name="T0" fmla="*/ 0 w 210"/>
                <a:gd name="T1" fmla="*/ 0 h 214"/>
                <a:gd name="T2" fmla="*/ 6 w 210"/>
                <a:gd name="T3" fmla="*/ 214 h 214"/>
                <a:gd name="T4" fmla="*/ 210 w 210"/>
                <a:gd name="T5" fmla="*/ 214 h 214"/>
                <a:gd name="T6" fmla="*/ 206 w 210"/>
                <a:gd name="T7" fmla="*/ 0 h 214"/>
                <a:gd name="T8" fmla="*/ 0 w 210"/>
                <a:gd name="T9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" h="214">
                  <a:moveTo>
                    <a:pt x="0" y="0"/>
                  </a:moveTo>
                  <a:lnTo>
                    <a:pt x="6" y="214"/>
                  </a:lnTo>
                  <a:lnTo>
                    <a:pt x="210" y="214"/>
                  </a:lnTo>
                  <a:lnTo>
                    <a:pt x="2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1" name="Freeform 94"/>
            <p:cNvSpPr>
              <a:spLocks/>
            </p:cNvSpPr>
            <p:nvPr/>
          </p:nvSpPr>
          <p:spPr bwMode="auto">
            <a:xfrm>
              <a:off x="452438" y="2070100"/>
              <a:ext cx="466725" cy="549275"/>
            </a:xfrm>
            <a:custGeom>
              <a:avLst/>
              <a:gdLst>
                <a:gd name="T0" fmla="*/ 76 w 147"/>
                <a:gd name="T1" fmla="*/ 169 h 173"/>
                <a:gd name="T2" fmla="*/ 74 w 147"/>
                <a:gd name="T3" fmla="*/ 1 h 173"/>
                <a:gd name="T4" fmla="*/ 67 w 147"/>
                <a:gd name="T5" fmla="*/ 0 h 173"/>
                <a:gd name="T6" fmla="*/ 70 w 147"/>
                <a:gd name="T7" fmla="*/ 169 h 173"/>
                <a:gd name="T8" fmla="*/ 24 w 147"/>
                <a:gd name="T9" fmla="*/ 169 h 173"/>
                <a:gd name="T10" fmla="*/ 0 w 147"/>
                <a:gd name="T11" fmla="*/ 169 h 173"/>
                <a:gd name="T12" fmla="*/ 0 w 147"/>
                <a:gd name="T13" fmla="*/ 173 h 173"/>
                <a:gd name="T14" fmla="*/ 25 w 147"/>
                <a:gd name="T15" fmla="*/ 173 h 173"/>
                <a:gd name="T16" fmla="*/ 147 w 147"/>
                <a:gd name="T17" fmla="*/ 172 h 173"/>
                <a:gd name="T18" fmla="*/ 147 w 147"/>
                <a:gd name="T19" fmla="*/ 169 h 173"/>
                <a:gd name="T20" fmla="*/ 145 w 147"/>
                <a:gd name="T21" fmla="*/ 169 h 173"/>
                <a:gd name="T22" fmla="*/ 76 w 147"/>
                <a:gd name="T23" fmla="*/ 169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7" h="173">
                  <a:moveTo>
                    <a:pt x="76" y="169"/>
                  </a:moveTo>
                  <a:cubicBezTo>
                    <a:pt x="74" y="1"/>
                    <a:pt x="74" y="1"/>
                    <a:pt x="74" y="1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129"/>
                    <a:pt x="70" y="161"/>
                    <a:pt x="70" y="169"/>
                  </a:cubicBezTo>
                  <a:cubicBezTo>
                    <a:pt x="42" y="169"/>
                    <a:pt x="24" y="169"/>
                    <a:pt x="24" y="169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25" y="173"/>
                    <a:pt x="25" y="173"/>
                    <a:pt x="25" y="173"/>
                  </a:cubicBezTo>
                  <a:cubicBezTo>
                    <a:pt x="147" y="172"/>
                    <a:pt x="147" y="172"/>
                    <a:pt x="147" y="172"/>
                  </a:cubicBezTo>
                  <a:cubicBezTo>
                    <a:pt x="147" y="169"/>
                    <a:pt x="147" y="169"/>
                    <a:pt x="147" y="169"/>
                  </a:cubicBezTo>
                  <a:cubicBezTo>
                    <a:pt x="146" y="169"/>
                    <a:pt x="146" y="169"/>
                    <a:pt x="145" y="169"/>
                  </a:cubicBezTo>
                  <a:cubicBezTo>
                    <a:pt x="120" y="169"/>
                    <a:pt x="96" y="169"/>
                    <a:pt x="76" y="169"/>
                  </a:cubicBezTo>
                  <a:close/>
                </a:path>
              </a:pathLst>
            </a:custGeom>
            <a:solidFill>
              <a:srgbClr val="328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2" name="Freeform 95"/>
            <p:cNvSpPr>
              <a:spLocks/>
            </p:cNvSpPr>
            <p:nvPr/>
          </p:nvSpPr>
          <p:spPr bwMode="auto">
            <a:xfrm>
              <a:off x="1973263" y="2809875"/>
              <a:ext cx="401638" cy="444500"/>
            </a:xfrm>
            <a:custGeom>
              <a:avLst/>
              <a:gdLst>
                <a:gd name="T0" fmla="*/ 0 w 127"/>
                <a:gd name="T1" fmla="*/ 0 h 140"/>
                <a:gd name="T2" fmla="*/ 3 w 127"/>
                <a:gd name="T3" fmla="*/ 55 h 140"/>
                <a:gd name="T4" fmla="*/ 54 w 127"/>
                <a:gd name="T5" fmla="*/ 129 h 140"/>
                <a:gd name="T6" fmla="*/ 104 w 127"/>
                <a:gd name="T7" fmla="*/ 140 h 140"/>
                <a:gd name="T8" fmla="*/ 115 w 127"/>
                <a:gd name="T9" fmla="*/ 34 h 140"/>
                <a:gd name="T10" fmla="*/ 0 w 127"/>
                <a:gd name="T11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7" h="140">
                  <a:moveTo>
                    <a:pt x="0" y="0"/>
                  </a:move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75" y="72"/>
                    <a:pt x="54" y="129"/>
                  </a:cubicBezTo>
                  <a:cubicBezTo>
                    <a:pt x="66" y="133"/>
                    <a:pt x="104" y="140"/>
                    <a:pt x="104" y="140"/>
                  </a:cubicBezTo>
                  <a:cubicBezTo>
                    <a:pt x="104" y="140"/>
                    <a:pt x="127" y="53"/>
                    <a:pt x="115" y="34"/>
                  </a:cubicBezTo>
                  <a:cubicBezTo>
                    <a:pt x="100" y="1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3" name="Freeform 96"/>
            <p:cNvSpPr>
              <a:spLocks/>
            </p:cNvSpPr>
            <p:nvPr/>
          </p:nvSpPr>
          <p:spPr bwMode="auto">
            <a:xfrm>
              <a:off x="833438" y="2273300"/>
              <a:ext cx="1304925" cy="866775"/>
            </a:xfrm>
            <a:custGeom>
              <a:avLst/>
              <a:gdLst>
                <a:gd name="T0" fmla="*/ 43 w 411"/>
                <a:gd name="T1" fmla="*/ 16 h 273"/>
                <a:gd name="T2" fmla="*/ 0 w 411"/>
                <a:gd name="T3" fmla="*/ 202 h 273"/>
                <a:gd name="T4" fmla="*/ 51 w 411"/>
                <a:gd name="T5" fmla="*/ 214 h 273"/>
                <a:gd name="T6" fmla="*/ 115 w 411"/>
                <a:gd name="T7" fmla="*/ 170 h 273"/>
                <a:gd name="T8" fmla="*/ 163 w 411"/>
                <a:gd name="T9" fmla="*/ 240 h 273"/>
                <a:gd name="T10" fmla="*/ 305 w 411"/>
                <a:gd name="T11" fmla="*/ 273 h 273"/>
                <a:gd name="T12" fmla="*/ 328 w 411"/>
                <a:gd name="T13" fmla="*/ 235 h 273"/>
                <a:gd name="T14" fmla="*/ 386 w 411"/>
                <a:gd name="T15" fmla="*/ 232 h 273"/>
                <a:gd name="T16" fmla="*/ 404 w 411"/>
                <a:gd name="T17" fmla="*/ 84 h 273"/>
                <a:gd name="T18" fmla="*/ 43 w 411"/>
                <a:gd name="T19" fmla="*/ 16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1" h="273">
                  <a:moveTo>
                    <a:pt x="43" y="16"/>
                  </a:moveTo>
                  <a:cubicBezTo>
                    <a:pt x="31" y="31"/>
                    <a:pt x="0" y="202"/>
                    <a:pt x="0" y="202"/>
                  </a:cubicBezTo>
                  <a:cubicBezTo>
                    <a:pt x="0" y="202"/>
                    <a:pt x="22" y="207"/>
                    <a:pt x="51" y="214"/>
                  </a:cubicBezTo>
                  <a:cubicBezTo>
                    <a:pt x="54" y="182"/>
                    <a:pt x="97" y="165"/>
                    <a:pt x="115" y="170"/>
                  </a:cubicBezTo>
                  <a:cubicBezTo>
                    <a:pt x="180" y="186"/>
                    <a:pt x="163" y="240"/>
                    <a:pt x="163" y="240"/>
                  </a:cubicBezTo>
                  <a:cubicBezTo>
                    <a:pt x="163" y="240"/>
                    <a:pt x="163" y="240"/>
                    <a:pt x="305" y="273"/>
                  </a:cubicBezTo>
                  <a:cubicBezTo>
                    <a:pt x="305" y="273"/>
                    <a:pt x="308" y="247"/>
                    <a:pt x="328" y="235"/>
                  </a:cubicBezTo>
                  <a:cubicBezTo>
                    <a:pt x="328" y="235"/>
                    <a:pt x="373" y="221"/>
                    <a:pt x="386" y="232"/>
                  </a:cubicBezTo>
                  <a:cubicBezTo>
                    <a:pt x="395" y="174"/>
                    <a:pt x="411" y="95"/>
                    <a:pt x="404" y="84"/>
                  </a:cubicBezTo>
                  <a:cubicBezTo>
                    <a:pt x="391" y="53"/>
                    <a:pt x="62" y="0"/>
                    <a:pt x="43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4" name="Freeform 97"/>
            <p:cNvSpPr>
              <a:spLocks/>
            </p:cNvSpPr>
            <p:nvPr/>
          </p:nvSpPr>
          <p:spPr bwMode="auto">
            <a:xfrm>
              <a:off x="1900238" y="2508250"/>
              <a:ext cx="209550" cy="314325"/>
            </a:xfrm>
            <a:custGeom>
              <a:avLst/>
              <a:gdLst>
                <a:gd name="T0" fmla="*/ 16 w 66"/>
                <a:gd name="T1" fmla="*/ 0 h 99"/>
                <a:gd name="T2" fmla="*/ 0 w 66"/>
                <a:gd name="T3" fmla="*/ 86 h 99"/>
                <a:gd name="T4" fmla="*/ 54 w 66"/>
                <a:gd name="T5" fmla="*/ 99 h 99"/>
                <a:gd name="T6" fmla="*/ 61 w 66"/>
                <a:gd name="T7" fmla="*/ 17 h 99"/>
                <a:gd name="T8" fmla="*/ 16 w 66"/>
                <a:gd name="T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6" h="99">
                  <a:moveTo>
                    <a:pt x="16" y="0"/>
                  </a:moveTo>
                  <a:cubicBezTo>
                    <a:pt x="16" y="0"/>
                    <a:pt x="16" y="0"/>
                    <a:pt x="0" y="86"/>
                  </a:cubicBezTo>
                  <a:cubicBezTo>
                    <a:pt x="0" y="86"/>
                    <a:pt x="0" y="86"/>
                    <a:pt x="54" y="99"/>
                  </a:cubicBezTo>
                  <a:cubicBezTo>
                    <a:pt x="54" y="99"/>
                    <a:pt x="66" y="29"/>
                    <a:pt x="61" y="17"/>
                  </a:cubicBezTo>
                  <a:cubicBezTo>
                    <a:pt x="56" y="1"/>
                    <a:pt x="16" y="0"/>
                    <a:pt x="1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5" name="Freeform 98"/>
            <p:cNvSpPr>
              <a:spLocks/>
            </p:cNvSpPr>
            <p:nvPr/>
          </p:nvSpPr>
          <p:spPr bwMode="auto">
            <a:xfrm>
              <a:off x="944563" y="2333625"/>
              <a:ext cx="784225" cy="390525"/>
            </a:xfrm>
            <a:custGeom>
              <a:avLst/>
              <a:gdLst>
                <a:gd name="T0" fmla="*/ 23 w 247"/>
                <a:gd name="T1" fmla="*/ 4 h 123"/>
                <a:gd name="T2" fmla="*/ 0 w 247"/>
                <a:gd name="T3" fmla="*/ 81 h 123"/>
                <a:gd name="T4" fmla="*/ 229 w 247"/>
                <a:gd name="T5" fmla="*/ 123 h 123"/>
                <a:gd name="T6" fmla="*/ 247 w 247"/>
                <a:gd name="T7" fmla="*/ 38 h 123"/>
                <a:gd name="T8" fmla="*/ 23 w 247"/>
                <a:gd name="T9" fmla="*/ 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7" h="123">
                  <a:moveTo>
                    <a:pt x="23" y="4"/>
                  </a:moveTo>
                  <a:cubicBezTo>
                    <a:pt x="13" y="10"/>
                    <a:pt x="0" y="81"/>
                    <a:pt x="0" y="81"/>
                  </a:cubicBezTo>
                  <a:cubicBezTo>
                    <a:pt x="0" y="81"/>
                    <a:pt x="0" y="81"/>
                    <a:pt x="229" y="123"/>
                  </a:cubicBezTo>
                  <a:cubicBezTo>
                    <a:pt x="229" y="123"/>
                    <a:pt x="229" y="123"/>
                    <a:pt x="247" y="38"/>
                  </a:cubicBezTo>
                  <a:cubicBezTo>
                    <a:pt x="247" y="38"/>
                    <a:pt x="33" y="0"/>
                    <a:pt x="23" y="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6" name="Freeform 99"/>
            <p:cNvSpPr>
              <a:spLocks/>
            </p:cNvSpPr>
            <p:nvPr/>
          </p:nvSpPr>
          <p:spPr bwMode="auto">
            <a:xfrm>
              <a:off x="1116013" y="2355850"/>
              <a:ext cx="85725" cy="292100"/>
            </a:xfrm>
            <a:custGeom>
              <a:avLst/>
              <a:gdLst>
                <a:gd name="T0" fmla="*/ 0 w 54"/>
                <a:gd name="T1" fmla="*/ 174 h 184"/>
                <a:gd name="T2" fmla="*/ 10 w 54"/>
                <a:gd name="T3" fmla="*/ 184 h 184"/>
                <a:gd name="T4" fmla="*/ 54 w 54"/>
                <a:gd name="T5" fmla="*/ 0 h 184"/>
                <a:gd name="T6" fmla="*/ 42 w 54"/>
                <a:gd name="T7" fmla="*/ 0 h 184"/>
                <a:gd name="T8" fmla="*/ 0 w 54"/>
                <a:gd name="T9" fmla="*/ 174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84">
                  <a:moveTo>
                    <a:pt x="0" y="174"/>
                  </a:moveTo>
                  <a:lnTo>
                    <a:pt x="10" y="184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7" name="Freeform 100"/>
            <p:cNvSpPr>
              <a:spLocks/>
            </p:cNvSpPr>
            <p:nvPr/>
          </p:nvSpPr>
          <p:spPr bwMode="auto">
            <a:xfrm>
              <a:off x="1306513" y="2384425"/>
              <a:ext cx="85725" cy="292100"/>
            </a:xfrm>
            <a:custGeom>
              <a:avLst/>
              <a:gdLst>
                <a:gd name="T0" fmla="*/ 0 w 54"/>
                <a:gd name="T1" fmla="*/ 176 h 184"/>
                <a:gd name="T2" fmla="*/ 10 w 54"/>
                <a:gd name="T3" fmla="*/ 184 h 184"/>
                <a:gd name="T4" fmla="*/ 54 w 54"/>
                <a:gd name="T5" fmla="*/ 0 h 184"/>
                <a:gd name="T6" fmla="*/ 42 w 54"/>
                <a:gd name="T7" fmla="*/ 0 h 184"/>
                <a:gd name="T8" fmla="*/ 0 w 54"/>
                <a:gd name="T9" fmla="*/ 17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84">
                  <a:moveTo>
                    <a:pt x="0" y="176"/>
                  </a:moveTo>
                  <a:lnTo>
                    <a:pt x="10" y="184"/>
                  </a:lnTo>
                  <a:lnTo>
                    <a:pt x="54" y="0"/>
                  </a:lnTo>
                  <a:lnTo>
                    <a:pt x="42" y="0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8" name="Freeform 101"/>
            <p:cNvSpPr>
              <a:spLocks/>
            </p:cNvSpPr>
            <p:nvPr/>
          </p:nvSpPr>
          <p:spPr bwMode="auto">
            <a:xfrm>
              <a:off x="1474788" y="2409825"/>
              <a:ext cx="85725" cy="292100"/>
            </a:xfrm>
            <a:custGeom>
              <a:avLst/>
              <a:gdLst>
                <a:gd name="T0" fmla="*/ 0 w 54"/>
                <a:gd name="T1" fmla="*/ 176 h 184"/>
                <a:gd name="T2" fmla="*/ 10 w 54"/>
                <a:gd name="T3" fmla="*/ 184 h 184"/>
                <a:gd name="T4" fmla="*/ 54 w 54"/>
                <a:gd name="T5" fmla="*/ 0 h 184"/>
                <a:gd name="T6" fmla="*/ 42 w 54"/>
                <a:gd name="T7" fmla="*/ 2 h 184"/>
                <a:gd name="T8" fmla="*/ 0 w 54"/>
                <a:gd name="T9" fmla="*/ 176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184">
                  <a:moveTo>
                    <a:pt x="0" y="176"/>
                  </a:moveTo>
                  <a:lnTo>
                    <a:pt x="10" y="184"/>
                  </a:lnTo>
                  <a:lnTo>
                    <a:pt x="54" y="0"/>
                  </a:lnTo>
                  <a:lnTo>
                    <a:pt x="42" y="2"/>
                  </a:lnTo>
                  <a:lnTo>
                    <a:pt x="0" y="176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9" name="Freeform 102"/>
            <p:cNvSpPr>
              <a:spLocks/>
            </p:cNvSpPr>
            <p:nvPr/>
          </p:nvSpPr>
          <p:spPr bwMode="auto">
            <a:xfrm>
              <a:off x="1008063" y="2825750"/>
              <a:ext cx="327025" cy="327025"/>
            </a:xfrm>
            <a:custGeom>
              <a:avLst/>
              <a:gdLst>
                <a:gd name="T0" fmla="*/ 39 w 103"/>
                <a:gd name="T1" fmla="*/ 6 h 103"/>
                <a:gd name="T2" fmla="*/ 7 w 103"/>
                <a:gd name="T3" fmla="*/ 63 h 103"/>
                <a:gd name="T4" fmla="*/ 64 w 103"/>
                <a:gd name="T5" fmla="*/ 96 h 103"/>
                <a:gd name="T6" fmla="*/ 96 w 103"/>
                <a:gd name="T7" fmla="*/ 39 h 103"/>
                <a:gd name="T8" fmla="*/ 39 w 103"/>
                <a:gd name="T9" fmla="*/ 6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03">
                  <a:moveTo>
                    <a:pt x="39" y="6"/>
                  </a:moveTo>
                  <a:cubicBezTo>
                    <a:pt x="14" y="13"/>
                    <a:pt x="0" y="38"/>
                    <a:pt x="7" y="63"/>
                  </a:cubicBezTo>
                  <a:cubicBezTo>
                    <a:pt x="13" y="88"/>
                    <a:pt x="39" y="103"/>
                    <a:pt x="64" y="96"/>
                  </a:cubicBezTo>
                  <a:cubicBezTo>
                    <a:pt x="88" y="90"/>
                    <a:pt x="103" y="64"/>
                    <a:pt x="96" y="39"/>
                  </a:cubicBezTo>
                  <a:cubicBezTo>
                    <a:pt x="89" y="15"/>
                    <a:pt x="64" y="0"/>
                    <a:pt x="39" y="6"/>
                  </a:cubicBezTo>
                  <a:close/>
                </a:path>
              </a:pathLst>
            </a:custGeom>
            <a:solidFill>
              <a:srgbClr val="352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0" name="Freeform 103"/>
            <p:cNvSpPr>
              <a:spLocks/>
            </p:cNvSpPr>
            <p:nvPr/>
          </p:nvSpPr>
          <p:spPr bwMode="auto">
            <a:xfrm>
              <a:off x="1811338" y="3006725"/>
              <a:ext cx="323850" cy="330200"/>
            </a:xfrm>
            <a:custGeom>
              <a:avLst/>
              <a:gdLst>
                <a:gd name="T0" fmla="*/ 38 w 102"/>
                <a:gd name="T1" fmla="*/ 7 h 104"/>
                <a:gd name="T2" fmla="*/ 6 w 102"/>
                <a:gd name="T3" fmla="*/ 64 h 104"/>
                <a:gd name="T4" fmla="*/ 63 w 102"/>
                <a:gd name="T5" fmla="*/ 97 h 104"/>
                <a:gd name="T6" fmla="*/ 95 w 102"/>
                <a:gd name="T7" fmla="*/ 40 h 104"/>
                <a:gd name="T8" fmla="*/ 38 w 102"/>
                <a:gd name="T9" fmla="*/ 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4">
                  <a:moveTo>
                    <a:pt x="38" y="7"/>
                  </a:moveTo>
                  <a:cubicBezTo>
                    <a:pt x="13" y="14"/>
                    <a:pt x="0" y="40"/>
                    <a:pt x="6" y="64"/>
                  </a:cubicBezTo>
                  <a:cubicBezTo>
                    <a:pt x="12" y="89"/>
                    <a:pt x="38" y="104"/>
                    <a:pt x="63" y="97"/>
                  </a:cubicBezTo>
                  <a:cubicBezTo>
                    <a:pt x="88" y="90"/>
                    <a:pt x="102" y="64"/>
                    <a:pt x="95" y="40"/>
                  </a:cubicBezTo>
                  <a:cubicBezTo>
                    <a:pt x="89" y="15"/>
                    <a:pt x="63" y="0"/>
                    <a:pt x="38" y="7"/>
                  </a:cubicBezTo>
                  <a:close/>
                </a:path>
              </a:pathLst>
            </a:custGeom>
            <a:solidFill>
              <a:srgbClr val="352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1" name="Freeform 104"/>
            <p:cNvSpPr>
              <a:spLocks/>
            </p:cNvSpPr>
            <p:nvPr/>
          </p:nvSpPr>
          <p:spPr bwMode="auto">
            <a:xfrm>
              <a:off x="944563" y="2587625"/>
              <a:ext cx="171450" cy="44450"/>
            </a:xfrm>
            <a:custGeom>
              <a:avLst/>
              <a:gdLst>
                <a:gd name="T0" fmla="*/ 0 w 108"/>
                <a:gd name="T1" fmla="*/ 0 h 28"/>
                <a:gd name="T2" fmla="*/ 2 w 108"/>
                <a:gd name="T3" fmla="*/ 6 h 28"/>
                <a:gd name="T4" fmla="*/ 108 w 108"/>
                <a:gd name="T5" fmla="*/ 28 h 28"/>
                <a:gd name="T6" fmla="*/ 106 w 108"/>
                <a:gd name="T7" fmla="*/ 20 h 28"/>
                <a:gd name="T8" fmla="*/ 0 w 108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28">
                  <a:moveTo>
                    <a:pt x="0" y="0"/>
                  </a:moveTo>
                  <a:lnTo>
                    <a:pt x="2" y="6"/>
                  </a:lnTo>
                  <a:lnTo>
                    <a:pt x="108" y="28"/>
                  </a:lnTo>
                  <a:lnTo>
                    <a:pt x="106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2" name="Freeform 105"/>
            <p:cNvSpPr>
              <a:spLocks/>
            </p:cNvSpPr>
            <p:nvPr/>
          </p:nvSpPr>
          <p:spPr bwMode="auto">
            <a:xfrm>
              <a:off x="1138238" y="2619375"/>
              <a:ext cx="171450" cy="47625"/>
            </a:xfrm>
            <a:custGeom>
              <a:avLst/>
              <a:gdLst>
                <a:gd name="T0" fmla="*/ 0 w 108"/>
                <a:gd name="T1" fmla="*/ 0 h 30"/>
                <a:gd name="T2" fmla="*/ 0 w 108"/>
                <a:gd name="T3" fmla="*/ 6 h 30"/>
                <a:gd name="T4" fmla="*/ 108 w 108"/>
                <a:gd name="T5" fmla="*/ 30 h 30"/>
                <a:gd name="T6" fmla="*/ 108 w 108"/>
                <a:gd name="T7" fmla="*/ 22 h 30"/>
                <a:gd name="T8" fmla="*/ 0 w 108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30">
                  <a:moveTo>
                    <a:pt x="0" y="0"/>
                  </a:moveTo>
                  <a:lnTo>
                    <a:pt x="0" y="6"/>
                  </a:lnTo>
                  <a:lnTo>
                    <a:pt x="108" y="30"/>
                  </a:lnTo>
                  <a:lnTo>
                    <a:pt x="108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3" name="Freeform 106"/>
            <p:cNvSpPr>
              <a:spLocks/>
            </p:cNvSpPr>
            <p:nvPr/>
          </p:nvSpPr>
          <p:spPr bwMode="auto">
            <a:xfrm>
              <a:off x="1325563" y="2651125"/>
              <a:ext cx="158750" cy="44450"/>
            </a:xfrm>
            <a:custGeom>
              <a:avLst/>
              <a:gdLst>
                <a:gd name="T0" fmla="*/ 0 w 100"/>
                <a:gd name="T1" fmla="*/ 0 h 28"/>
                <a:gd name="T2" fmla="*/ 2 w 100"/>
                <a:gd name="T3" fmla="*/ 6 h 28"/>
                <a:gd name="T4" fmla="*/ 100 w 100"/>
                <a:gd name="T5" fmla="*/ 28 h 28"/>
                <a:gd name="T6" fmla="*/ 98 w 100"/>
                <a:gd name="T7" fmla="*/ 20 h 28"/>
                <a:gd name="T8" fmla="*/ 0 w 100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28">
                  <a:moveTo>
                    <a:pt x="0" y="0"/>
                  </a:moveTo>
                  <a:lnTo>
                    <a:pt x="2" y="6"/>
                  </a:lnTo>
                  <a:lnTo>
                    <a:pt x="100" y="28"/>
                  </a:lnTo>
                  <a:lnTo>
                    <a:pt x="98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4" name="Freeform 107"/>
            <p:cNvSpPr>
              <a:spLocks/>
            </p:cNvSpPr>
            <p:nvPr/>
          </p:nvSpPr>
          <p:spPr bwMode="auto">
            <a:xfrm>
              <a:off x="1493838" y="2682875"/>
              <a:ext cx="177800" cy="44450"/>
            </a:xfrm>
            <a:custGeom>
              <a:avLst/>
              <a:gdLst>
                <a:gd name="T0" fmla="*/ 0 w 112"/>
                <a:gd name="T1" fmla="*/ 0 h 28"/>
                <a:gd name="T2" fmla="*/ 0 w 112"/>
                <a:gd name="T3" fmla="*/ 6 h 28"/>
                <a:gd name="T4" fmla="*/ 112 w 112"/>
                <a:gd name="T5" fmla="*/ 28 h 28"/>
                <a:gd name="T6" fmla="*/ 112 w 112"/>
                <a:gd name="T7" fmla="*/ 20 h 28"/>
                <a:gd name="T8" fmla="*/ 0 w 112"/>
                <a:gd name="T9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" h="28">
                  <a:moveTo>
                    <a:pt x="0" y="0"/>
                  </a:moveTo>
                  <a:lnTo>
                    <a:pt x="0" y="6"/>
                  </a:lnTo>
                  <a:lnTo>
                    <a:pt x="112" y="28"/>
                  </a:lnTo>
                  <a:lnTo>
                    <a:pt x="112" y="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5" name="Freeform 108"/>
            <p:cNvSpPr>
              <a:spLocks/>
            </p:cNvSpPr>
            <p:nvPr/>
          </p:nvSpPr>
          <p:spPr bwMode="auto">
            <a:xfrm>
              <a:off x="1658938" y="2460625"/>
              <a:ext cx="76200" cy="263525"/>
            </a:xfrm>
            <a:custGeom>
              <a:avLst/>
              <a:gdLst>
                <a:gd name="T0" fmla="*/ 0 w 48"/>
                <a:gd name="T1" fmla="*/ 166 h 166"/>
                <a:gd name="T2" fmla="*/ 6 w 48"/>
                <a:gd name="T3" fmla="*/ 166 h 166"/>
                <a:gd name="T4" fmla="*/ 48 w 48"/>
                <a:gd name="T5" fmla="*/ 0 h 166"/>
                <a:gd name="T6" fmla="*/ 38 w 48"/>
                <a:gd name="T7" fmla="*/ 0 h 166"/>
                <a:gd name="T8" fmla="*/ 0 w 48"/>
                <a:gd name="T9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66">
                  <a:moveTo>
                    <a:pt x="0" y="166"/>
                  </a:moveTo>
                  <a:lnTo>
                    <a:pt x="6" y="166"/>
                  </a:lnTo>
                  <a:lnTo>
                    <a:pt x="48" y="0"/>
                  </a:lnTo>
                  <a:lnTo>
                    <a:pt x="38" y="0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6" name="Freeform 109"/>
            <p:cNvSpPr>
              <a:spLocks/>
            </p:cNvSpPr>
            <p:nvPr/>
          </p:nvSpPr>
          <p:spPr bwMode="auto">
            <a:xfrm>
              <a:off x="1471613" y="2422525"/>
              <a:ext cx="73025" cy="266700"/>
            </a:xfrm>
            <a:custGeom>
              <a:avLst/>
              <a:gdLst>
                <a:gd name="T0" fmla="*/ 0 w 46"/>
                <a:gd name="T1" fmla="*/ 168 h 168"/>
                <a:gd name="T2" fmla="*/ 6 w 46"/>
                <a:gd name="T3" fmla="*/ 166 h 168"/>
                <a:gd name="T4" fmla="*/ 46 w 46"/>
                <a:gd name="T5" fmla="*/ 0 h 168"/>
                <a:gd name="T6" fmla="*/ 38 w 46"/>
                <a:gd name="T7" fmla="*/ 0 h 168"/>
                <a:gd name="T8" fmla="*/ 0 w 46"/>
                <a:gd name="T9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68">
                  <a:moveTo>
                    <a:pt x="0" y="168"/>
                  </a:moveTo>
                  <a:lnTo>
                    <a:pt x="6" y="166"/>
                  </a:lnTo>
                  <a:lnTo>
                    <a:pt x="46" y="0"/>
                  </a:lnTo>
                  <a:lnTo>
                    <a:pt x="38" y="0"/>
                  </a:lnTo>
                  <a:lnTo>
                    <a:pt x="0" y="16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7" name="Freeform 110"/>
            <p:cNvSpPr>
              <a:spLocks/>
            </p:cNvSpPr>
            <p:nvPr/>
          </p:nvSpPr>
          <p:spPr bwMode="auto">
            <a:xfrm>
              <a:off x="1303338" y="2390775"/>
              <a:ext cx="69850" cy="269875"/>
            </a:xfrm>
            <a:custGeom>
              <a:avLst/>
              <a:gdLst>
                <a:gd name="T0" fmla="*/ 0 w 44"/>
                <a:gd name="T1" fmla="*/ 170 h 170"/>
                <a:gd name="T2" fmla="*/ 4 w 44"/>
                <a:gd name="T3" fmla="*/ 168 h 170"/>
                <a:gd name="T4" fmla="*/ 44 w 44"/>
                <a:gd name="T5" fmla="*/ 0 h 170"/>
                <a:gd name="T6" fmla="*/ 36 w 44"/>
                <a:gd name="T7" fmla="*/ 2 h 170"/>
                <a:gd name="T8" fmla="*/ 0 w 44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70">
                  <a:moveTo>
                    <a:pt x="0" y="170"/>
                  </a:moveTo>
                  <a:lnTo>
                    <a:pt x="4" y="168"/>
                  </a:lnTo>
                  <a:lnTo>
                    <a:pt x="44" y="0"/>
                  </a:lnTo>
                  <a:lnTo>
                    <a:pt x="36" y="2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8" name="Freeform 111"/>
            <p:cNvSpPr>
              <a:spLocks/>
            </p:cNvSpPr>
            <p:nvPr/>
          </p:nvSpPr>
          <p:spPr bwMode="auto">
            <a:xfrm>
              <a:off x="1109663" y="2359025"/>
              <a:ext cx="73025" cy="269875"/>
            </a:xfrm>
            <a:custGeom>
              <a:avLst/>
              <a:gdLst>
                <a:gd name="T0" fmla="*/ 0 w 46"/>
                <a:gd name="T1" fmla="*/ 170 h 170"/>
                <a:gd name="T2" fmla="*/ 6 w 46"/>
                <a:gd name="T3" fmla="*/ 168 h 170"/>
                <a:gd name="T4" fmla="*/ 46 w 46"/>
                <a:gd name="T5" fmla="*/ 2 h 170"/>
                <a:gd name="T6" fmla="*/ 38 w 46"/>
                <a:gd name="T7" fmla="*/ 0 h 170"/>
                <a:gd name="T8" fmla="*/ 0 w 46"/>
                <a:gd name="T9" fmla="*/ 17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70">
                  <a:moveTo>
                    <a:pt x="0" y="170"/>
                  </a:moveTo>
                  <a:lnTo>
                    <a:pt x="6" y="168"/>
                  </a:lnTo>
                  <a:lnTo>
                    <a:pt x="46" y="2"/>
                  </a:lnTo>
                  <a:lnTo>
                    <a:pt x="38" y="0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9" name="Freeform 112"/>
            <p:cNvSpPr>
              <a:spLocks/>
            </p:cNvSpPr>
            <p:nvPr/>
          </p:nvSpPr>
          <p:spPr bwMode="auto">
            <a:xfrm>
              <a:off x="1909763" y="2784475"/>
              <a:ext cx="180975" cy="47625"/>
            </a:xfrm>
            <a:custGeom>
              <a:avLst/>
              <a:gdLst>
                <a:gd name="T0" fmla="*/ 0 w 114"/>
                <a:gd name="T1" fmla="*/ 0 h 30"/>
                <a:gd name="T2" fmla="*/ 2 w 114"/>
                <a:gd name="T3" fmla="*/ 6 h 30"/>
                <a:gd name="T4" fmla="*/ 114 w 114"/>
                <a:gd name="T5" fmla="*/ 30 h 30"/>
                <a:gd name="T6" fmla="*/ 112 w 114"/>
                <a:gd name="T7" fmla="*/ 22 h 30"/>
                <a:gd name="T8" fmla="*/ 0 w 114"/>
                <a:gd name="T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30">
                  <a:moveTo>
                    <a:pt x="0" y="0"/>
                  </a:moveTo>
                  <a:lnTo>
                    <a:pt x="2" y="6"/>
                  </a:lnTo>
                  <a:lnTo>
                    <a:pt x="114" y="30"/>
                  </a:lnTo>
                  <a:lnTo>
                    <a:pt x="112" y="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0" name="Freeform 113"/>
            <p:cNvSpPr>
              <a:spLocks/>
            </p:cNvSpPr>
            <p:nvPr/>
          </p:nvSpPr>
          <p:spPr bwMode="auto">
            <a:xfrm>
              <a:off x="865188" y="2657475"/>
              <a:ext cx="831850" cy="244475"/>
            </a:xfrm>
            <a:custGeom>
              <a:avLst/>
              <a:gdLst>
                <a:gd name="T0" fmla="*/ 0 w 524"/>
                <a:gd name="T1" fmla="*/ 36 h 154"/>
                <a:gd name="T2" fmla="*/ 518 w 524"/>
                <a:gd name="T3" fmla="*/ 154 h 154"/>
                <a:gd name="T4" fmla="*/ 524 w 524"/>
                <a:gd name="T5" fmla="*/ 110 h 154"/>
                <a:gd name="T6" fmla="*/ 10 w 524"/>
                <a:gd name="T7" fmla="*/ 0 h 154"/>
                <a:gd name="T8" fmla="*/ 0 w 524"/>
                <a:gd name="T9" fmla="*/ 36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4" h="154">
                  <a:moveTo>
                    <a:pt x="0" y="36"/>
                  </a:moveTo>
                  <a:lnTo>
                    <a:pt x="518" y="154"/>
                  </a:lnTo>
                  <a:lnTo>
                    <a:pt x="524" y="110"/>
                  </a:lnTo>
                  <a:lnTo>
                    <a:pt x="10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1" name="Freeform 114"/>
            <p:cNvSpPr>
              <a:spLocks/>
            </p:cNvSpPr>
            <p:nvPr/>
          </p:nvSpPr>
          <p:spPr bwMode="auto">
            <a:xfrm>
              <a:off x="1830388" y="2876550"/>
              <a:ext cx="515938" cy="184150"/>
            </a:xfrm>
            <a:custGeom>
              <a:avLst/>
              <a:gdLst>
                <a:gd name="T0" fmla="*/ 0 w 325"/>
                <a:gd name="T1" fmla="*/ 32 h 116"/>
                <a:gd name="T2" fmla="*/ 323 w 325"/>
                <a:gd name="T3" fmla="*/ 116 h 116"/>
                <a:gd name="T4" fmla="*/ 325 w 325"/>
                <a:gd name="T5" fmla="*/ 78 h 116"/>
                <a:gd name="T6" fmla="*/ 4 w 325"/>
                <a:gd name="T7" fmla="*/ 0 h 116"/>
                <a:gd name="T8" fmla="*/ 0 w 325"/>
                <a:gd name="T9" fmla="*/ 3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5" h="116">
                  <a:moveTo>
                    <a:pt x="0" y="32"/>
                  </a:moveTo>
                  <a:lnTo>
                    <a:pt x="323" y="116"/>
                  </a:lnTo>
                  <a:lnTo>
                    <a:pt x="325" y="78"/>
                  </a:lnTo>
                  <a:lnTo>
                    <a:pt x="4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2" name="Freeform 115"/>
            <p:cNvSpPr>
              <a:spLocks/>
            </p:cNvSpPr>
            <p:nvPr/>
          </p:nvSpPr>
          <p:spPr bwMode="auto">
            <a:xfrm>
              <a:off x="874713" y="2679700"/>
              <a:ext cx="812800" cy="190500"/>
            </a:xfrm>
            <a:custGeom>
              <a:avLst/>
              <a:gdLst>
                <a:gd name="T0" fmla="*/ 0 w 512"/>
                <a:gd name="T1" fmla="*/ 4 h 120"/>
                <a:gd name="T2" fmla="*/ 510 w 512"/>
                <a:gd name="T3" fmla="*/ 120 h 120"/>
                <a:gd name="T4" fmla="*/ 512 w 512"/>
                <a:gd name="T5" fmla="*/ 114 h 120"/>
                <a:gd name="T6" fmla="*/ 2 w 512"/>
                <a:gd name="T7" fmla="*/ 0 h 120"/>
                <a:gd name="T8" fmla="*/ 0 w 512"/>
                <a:gd name="T9" fmla="*/ 4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2" h="120">
                  <a:moveTo>
                    <a:pt x="0" y="4"/>
                  </a:moveTo>
                  <a:lnTo>
                    <a:pt x="510" y="120"/>
                  </a:lnTo>
                  <a:lnTo>
                    <a:pt x="512" y="114"/>
                  </a:lnTo>
                  <a:lnTo>
                    <a:pt x="2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3" name="Freeform 116"/>
            <p:cNvSpPr>
              <a:spLocks/>
            </p:cNvSpPr>
            <p:nvPr/>
          </p:nvSpPr>
          <p:spPr bwMode="auto">
            <a:xfrm>
              <a:off x="846138" y="2305050"/>
              <a:ext cx="609600" cy="511175"/>
            </a:xfrm>
            <a:custGeom>
              <a:avLst/>
              <a:gdLst>
                <a:gd name="T0" fmla="*/ 41 w 192"/>
                <a:gd name="T1" fmla="*/ 3 h 161"/>
                <a:gd name="T2" fmla="*/ 22 w 192"/>
                <a:gd name="T3" fmla="*/ 52 h 161"/>
                <a:gd name="T4" fmla="*/ 1 w 192"/>
                <a:gd name="T5" fmla="*/ 161 h 161"/>
                <a:gd name="T6" fmla="*/ 41 w 192"/>
                <a:gd name="T7" fmla="*/ 15 h 161"/>
                <a:gd name="T8" fmla="*/ 73 w 192"/>
                <a:gd name="T9" fmla="*/ 8 h 161"/>
                <a:gd name="T10" fmla="*/ 192 w 192"/>
                <a:gd name="T11" fmla="*/ 19 h 161"/>
                <a:gd name="T12" fmla="*/ 132 w 192"/>
                <a:gd name="T13" fmla="*/ 7 h 161"/>
                <a:gd name="T14" fmla="*/ 41 w 192"/>
                <a:gd name="T15" fmla="*/ 3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2" h="161">
                  <a:moveTo>
                    <a:pt x="41" y="3"/>
                  </a:moveTo>
                  <a:cubicBezTo>
                    <a:pt x="32" y="7"/>
                    <a:pt x="25" y="38"/>
                    <a:pt x="22" y="52"/>
                  </a:cubicBezTo>
                  <a:cubicBezTo>
                    <a:pt x="0" y="129"/>
                    <a:pt x="1" y="161"/>
                    <a:pt x="1" y="161"/>
                  </a:cubicBezTo>
                  <a:cubicBezTo>
                    <a:pt x="1" y="161"/>
                    <a:pt x="34" y="25"/>
                    <a:pt x="41" y="15"/>
                  </a:cubicBezTo>
                  <a:cubicBezTo>
                    <a:pt x="49" y="5"/>
                    <a:pt x="59" y="8"/>
                    <a:pt x="73" y="8"/>
                  </a:cubicBezTo>
                  <a:cubicBezTo>
                    <a:pt x="88" y="8"/>
                    <a:pt x="192" y="19"/>
                    <a:pt x="192" y="19"/>
                  </a:cubicBezTo>
                  <a:cubicBezTo>
                    <a:pt x="192" y="19"/>
                    <a:pt x="155" y="8"/>
                    <a:pt x="132" y="7"/>
                  </a:cubicBezTo>
                  <a:cubicBezTo>
                    <a:pt x="121" y="6"/>
                    <a:pt x="51" y="0"/>
                    <a:pt x="41" y="3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4" name="Freeform 117"/>
            <p:cNvSpPr>
              <a:spLocks/>
            </p:cNvSpPr>
            <p:nvPr/>
          </p:nvSpPr>
          <p:spPr bwMode="auto">
            <a:xfrm>
              <a:off x="1830388" y="2898775"/>
              <a:ext cx="519113" cy="139700"/>
            </a:xfrm>
            <a:custGeom>
              <a:avLst/>
              <a:gdLst>
                <a:gd name="T0" fmla="*/ 0 w 327"/>
                <a:gd name="T1" fmla="*/ 6 h 88"/>
                <a:gd name="T2" fmla="*/ 323 w 327"/>
                <a:gd name="T3" fmla="*/ 88 h 88"/>
                <a:gd name="T4" fmla="*/ 327 w 327"/>
                <a:gd name="T5" fmla="*/ 80 h 88"/>
                <a:gd name="T6" fmla="*/ 10 w 327"/>
                <a:gd name="T7" fmla="*/ 0 h 88"/>
                <a:gd name="T8" fmla="*/ 0 w 327"/>
                <a:gd name="T9" fmla="*/ 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7" h="88">
                  <a:moveTo>
                    <a:pt x="0" y="6"/>
                  </a:moveTo>
                  <a:lnTo>
                    <a:pt x="323" y="88"/>
                  </a:lnTo>
                  <a:lnTo>
                    <a:pt x="327" y="80"/>
                  </a:lnTo>
                  <a:lnTo>
                    <a:pt x="10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5" name="Freeform 118"/>
            <p:cNvSpPr>
              <a:spLocks/>
            </p:cNvSpPr>
            <p:nvPr/>
          </p:nvSpPr>
          <p:spPr bwMode="auto">
            <a:xfrm>
              <a:off x="1630363" y="2463800"/>
              <a:ext cx="288925" cy="669925"/>
            </a:xfrm>
            <a:custGeom>
              <a:avLst/>
              <a:gdLst>
                <a:gd name="T0" fmla="*/ 0 w 182"/>
                <a:gd name="T1" fmla="*/ 402 h 422"/>
                <a:gd name="T2" fmla="*/ 10 w 182"/>
                <a:gd name="T3" fmla="*/ 404 h 422"/>
                <a:gd name="T4" fmla="*/ 94 w 182"/>
                <a:gd name="T5" fmla="*/ 14 h 422"/>
                <a:gd name="T6" fmla="*/ 170 w 182"/>
                <a:gd name="T7" fmla="*/ 30 h 422"/>
                <a:gd name="T8" fmla="*/ 134 w 182"/>
                <a:gd name="T9" fmla="*/ 212 h 422"/>
                <a:gd name="T10" fmla="*/ 86 w 182"/>
                <a:gd name="T11" fmla="*/ 422 h 422"/>
                <a:gd name="T12" fmla="*/ 96 w 182"/>
                <a:gd name="T13" fmla="*/ 422 h 422"/>
                <a:gd name="T14" fmla="*/ 146 w 182"/>
                <a:gd name="T15" fmla="*/ 208 h 422"/>
                <a:gd name="T16" fmla="*/ 182 w 182"/>
                <a:gd name="T17" fmla="*/ 18 h 422"/>
                <a:gd name="T18" fmla="*/ 86 w 182"/>
                <a:gd name="T19" fmla="*/ 0 h 422"/>
                <a:gd name="T20" fmla="*/ 0 w 182"/>
                <a:gd name="T21" fmla="*/ 402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2" h="422">
                  <a:moveTo>
                    <a:pt x="0" y="402"/>
                  </a:moveTo>
                  <a:lnTo>
                    <a:pt x="10" y="404"/>
                  </a:lnTo>
                  <a:lnTo>
                    <a:pt x="94" y="14"/>
                  </a:lnTo>
                  <a:lnTo>
                    <a:pt x="170" y="30"/>
                  </a:lnTo>
                  <a:lnTo>
                    <a:pt x="134" y="212"/>
                  </a:lnTo>
                  <a:lnTo>
                    <a:pt x="86" y="422"/>
                  </a:lnTo>
                  <a:lnTo>
                    <a:pt x="96" y="422"/>
                  </a:lnTo>
                  <a:lnTo>
                    <a:pt x="146" y="208"/>
                  </a:lnTo>
                  <a:lnTo>
                    <a:pt x="182" y="18"/>
                  </a:lnTo>
                  <a:lnTo>
                    <a:pt x="86" y="0"/>
                  </a:lnTo>
                  <a:lnTo>
                    <a:pt x="0" y="402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6" name="Freeform 119"/>
            <p:cNvSpPr>
              <a:spLocks/>
            </p:cNvSpPr>
            <p:nvPr/>
          </p:nvSpPr>
          <p:spPr bwMode="auto">
            <a:xfrm>
              <a:off x="2122488" y="2832100"/>
              <a:ext cx="233363" cy="371475"/>
            </a:xfrm>
            <a:custGeom>
              <a:avLst/>
              <a:gdLst>
                <a:gd name="T0" fmla="*/ 50 w 74"/>
                <a:gd name="T1" fmla="*/ 13 h 117"/>
                <a:gd name="T2" fmla="*/ 0 w 74"/>
                <a:gd name="T3" fmla="*/ 2 h 117"/>
                <a:gd name="T4" fmla="*/ 65 w 74"/>
                <a:gd name="T5" fmla="*/ 30 h 117"/>
                <a:gd name="T6" fmla="*/ 62 w 74"/>
                <a:gd name="T7" fmla="*/ 115 h 117"/>
                <a:gd name="T8" fmla="*/ 73 w 74"/>
                <a:gd name="T9" fmla="*/ 57 h 117"/>
                <a:gd name="T10" fmla="*/ 50 w 74"/>
                <a:gd name="T11" fmla="*/ 13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117">
                  <a:moveTo>
                    <a:pt x="50" y="13"/>
                  </a:moveTo>
                  <a:cubicBezTo>
                    <a:pt x="36" y="6"/>
                    <a:pt x="10" y="0"/>
                    <a:pt x="0" y="2"/>
                  </a:cubicBezTo>
                  <a:cubicBezTo>
                    <a:pt x="23" y="7"/>
                    <a:pt x="59" y="17"/>
                    <a:pt x="65" y="30"/>
                  </a:cubicBezTo>
                  <a:cubicBezTo>
                    <a:pt x="74" y="50"/>
                    <a:pt x="63" y="96"/>
                    <a:pt x="62" y="115"/>
                  </a:cubicBezTo>
                  <a:cubicBezTo>
                    <a:pt x="66" y="117"/>
                    <a:pt x="72" y="92"/>
                    <a:pt x="73" y="57"/>
                  </a:cubicBezTo>
                  <a:cubicBezTo>
                    <a:pt x="74" y="21"/>
                    <a:pt x="65" y="20"/>
                    <a:pt x="50" y="13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7" name="Freeform 120"/>
            <p:cNvSpPr>
              <a:spLocks/>
            </p:cNvSpPr>
            <p:nvPr/>
          </p:nvSpPr>
          <p:spPr bwMode="auto">
            <a:xfrm>
              <a:off x="2268538" y="2876550"/>
              <a:ext cx="96838" cy="114300"/>
            </a:xfrm>
            <a:custGeom>
              <a:avLst/>
              <a:gdLst>
                <a:gd name="T0" fmla="*/ 5 w 31"/>
                <a:gd name="T1" fmla="*/ 0 h 36"/>
                <a:gd name="T2" fmla="*/ 4 w 31"/>
                <a:gd name="T3" fmla="*/ 22 h 36"/>
                <a:gd name="T4" fmla="*/ 27 w 31"/>
                <a:gd name="T5" fmla="*/ 36 h 36"/>
                <a:gd name="T6" fmla="*/ 24 w 31"/>
                <a:gd name="T7" fmla="*/ 12 h 36"/>
                <a:gd name="T8" fmla="*/ 5 w 3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6">
                  <a:moveTo>
                    <a:pt x="5" y="0"/>
                  </a:moveTo>
                  <a:cubicBezTo>
                    <a:pt x="5" y="0"/>
                    <a:pt x="0" y="12"/>
                    <a:pt x="4" y="22"/>
                  </a:cubicBezTo>
                  <a:cubicBezTo>
                    <a:pt x="7" y="33"/>
                    <a:pt x="27" y="36"/>
                    <a:pt x="27" y="36"/>
                  </a:cubicBezTo>
                  <a:cubicBezTo>
                    <a:pt x="27" y="36"/>
                    <a:pt x="31" y="22"/>
                    <a:pt x="24" y="12"/>
                  </a:cubicBezTo>
                  <a:cubicBezTo>
                    <a:pt x="19" y="3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2514600" y="228600"/>
            <a:ext cx="6400800" cy="6400797"/>
          </a:xfrm>
          <a:prstGeom prst="rect">
            <a:avLst/>
          </a:prstGeom>
          <a:solidFill>
            <a:srgbClr val="FFFFFF">
              <a:alpha val="8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7" name="TextBox 96"/>
          <p:cNvSpPr txBox="1"/>
          <p:nvPr/>
        </p:nvSpPr>
        <p:spPr>
          <a:xfrm>
            <a:off x="252726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26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3442509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C7CC62"/>
                </a:solidFill>
                <a:latin typeface="+mn-lt"/>
                <a:ea typeface="+mn-ea"/>
                <a:cs typeface="+mn-cs"/>
              </a:rPr>
              <a:t>27</a:t>
            </a:r>
            <a:endParaRPr sz="1200" kern="1200" spc="-50" dirty="0">
              <a:solidFill>
                <a:srgbClr val="C7CC6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357753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C7CC62"/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rgbClr val="C7CC6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72997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kern="1200" spc="-50" dirty="0" smtClean="0">
                <a:solidFill>
                  <a:srgbClr val="C7CC62"/>
                </a:solidFill>
                <a:latin typeface="+mn-lt"/>
                <a:ea typeface="+mn-ea"/>
                <a:cs typeface="+mn-cs"/>
              </a:rPr>
              <a:t>29</a:t>
            </a:r>
            <a:endParaRPr sz="1200" kern="1200" spc="-50" dirty="0">
              <a:solidFill>
                <a:srgbClr val="C7CC62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88241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C7CC62"/>
                </a:solidFill>
              </a:defRPr>
            </a:lvl1pPr>
          </a:lstStyle>
          <a:p>
            <a:pPr lvl="0"/>
            <a:r>
              <a:rPr lang="en-US" dirty="0" smtClean="0"/>
              <a:t>30</a:t>
            </a:r>
            <a:endParaRPr dirty="0"/>
          </a:p>
        </p:txBody>
      </p:sp>
      <p:sp>
        <p:nvSpPr>
          <p:cNvPr id="102" name="TextBox 101"/>
          <p:cNvSpPr txBox="1"/>
          <p:nvPr/>
        </p:nvSpPr>
        <p:spPr>
          <a:xfrm>
            <a:off x="8018731" y="645684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103485" y="64346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1200" spc="-5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</a:t>
            </a:r>
            <a:endParaRPr sz="1200" spc="-5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9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252726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0" name="TextBox 179"/>
          <p:cNvSpPr txBox="1"/>
          <p:nvPr/>
        </p:nvSpPr>
        <p:spPr>
          <a:xfrm>
            <a:off x="252726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3442509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2" name="TextBox 181"/>
          <p:cNvSpPr txBox="1"/>
          <p:nvPr/>
        </p:nvSpPr>
        <p:spPr>
          <a:xfrm>
            <a:off x="4357753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3" name="TextBox 182"/>
          <p:cNvSpPr txBox="1"/>
          <p:nvPr/>
        </p:nvSpPr>
        <p:spPr>
          <a:xfrm>
            <a:off x="5272997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4" name="TextBox 183"/>
          <p:cNvSpPr txBox="1"/>
          <p:nvPr/>
        </p:nvSpPr>
        <p:spPr>
          <a:xfrm>
            <a:off x="6188241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8018731" y="165721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186" name="TextBox 185"/>
          <p:cNvSpPr txBox="1"/>
          <p:nvPr/>
        </p:nvSpPr>
        <p:spPr>
          <a:xfrm>
            <a:off x="7103485" y="165499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2" name="TextBox 221"/>
          <p:cNvSpPr txBox="1"/>
          <p:nvPr/>
        </p:nvSpPr>
        <p:spPr>
          <a:xfrm>
            <a:off x="252726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09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442509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4357753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5" name="TextBox 224"/>
          <p:cNvSpPr txBox="1"/>
          <p:nvPr/>
        </p:nvSpPr>
        <p:spPr>
          <a:xfrm>
            <a:off x="5272997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6" name="TextBox 225"/>
          <p:cNvSpPr txBox="1"/>
          <p:nvPr/>
        </p:nvSpPr>
        <p:spPr>
          <a:xfrm>
            <a:off x="6188241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7" name="TextBox 226"/>
          <p:cNvSpPr txBox="1"/>
          <p:nvPr/>
        </p:nvSpPr>
        <p:spPr>
          <a:xfrm>
            <a:off x="8018731" y="2670048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8" name="TextBox 227"/>
          <p:cNvSpPr txBox="1"/>
          <p:nvPr/>
        </p:nvSpPr>
        <p:spPr>
          <a:xfrm>
            <a:off x="7103485" y="2670048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252726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16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3442509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17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4357753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18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272997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19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6188241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20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4" name="TextBox 233"/>
          <p:cNvSpPr txBox="1"/>
          <p:nvPr/>
        </p:nvSpPr>
        <p:spPr>
          <a:xfrm>
            <a:off x="8018731" y="3685032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22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5" name="TextBox 234"/>
          <p:cNvSpPr txBox="1"/>
          <p:nvPr/>
        </p:nvSpPr>
        <p:spPr>
          <a:xfrm>
            <a:off x="7103485" y="3685032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21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252726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23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3442509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24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4357753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231F20"/>
                </a:solidFill>
              </a:rPr>
              <a:t>25</a:t>
            </a:r>
            <a:endParaRPr sz="1200" spc="-50" dirty="0">
              <a:solidFill>
                <a:srgbClr val="231F20"/>
              </a:solidFill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5272997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26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188241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27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2" name="TextBox 241"/>
          <p:cNvSpPr txBox="1"/>
          <p:nvPr/>
        </p:nvSpPr>
        <p:spPr>
          <a:xfrm>
            <a:off x="8018731" y="4700016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>
            <a:defPPr>
              <a:defRPr lang="en-US"/>
            </a:defPPr>
            <a:lvl1pPr>
              <a:defRPr sz="1200" spc="-50">
                <a:solidFill>
                  <a:srgbClr val="231F20"/>
                </a:solidFill>
              </a:defRPr>
            </a:lvl1pPr>
          </a:lstStyle>
          <a:p>
            <a:pPr lvl="0"/>
            <a:r>
              <a:rPr lang="en-US" dirty="0" smtClean="0"/>
              <a:t>29</a:t>
            </a:r>
            <a:endParaRPr dirty="0"/>
          </a:p>
        </p:txBody>
      </p:sp>
      <p:sp>
        <p:nvSpPr>
          <p:cNvPr id="243" name="TextBox 242"/>
          <p:cNvSpPr txBox="1"/>
          <p:nvPr/>
        </p:nvSpPr>
        <p:spPr>
          <a:xfrm>
            <a:off x="7103485" y="4700016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marL="0" algn="l" defTabSz="914400" rtl="0" eaLnBrk="1" latinLnBrk="0" hangingPunct="1"/>
            <a:r>
              <a:rPr lang="en-US" sz="1200" kern="1200" spc="-50" dirty="0" smtClean="0">
                <a:solidFill>
                  <a:srgbClr val="231F20"/>
                </a:solidFill>
                <a:latin typeface="+mn-lt"/>
                <a:ea typeface="+mn-ea"/>
                <a:cs typeface="+mn-cs"/>
              </a:rPr>
              <a:t>28</a:t>
            </a:r>
            <a:endParaRPr sz="1200" kern="1200" spc="-50" dirty="0">
              <a:solidFill>
                <a:srgbClr val="231F2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45" name="TextBox 244"/>
          <p:cNvSpPr txBox="1"/>
          <p:nvPr/>
        </p:nvSpPr>
        <p:spPr>
          <a:xfrm>
            <a:off x="252726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chemeClr val="tx1"/>
                </a:solidFill>
              </a:rPr>
              <a:t>30</a:t>
            </a:r>
            <a:endParaRPr sz="1200" spc="-50" dirty="0">
              <a:solidFill>
                <a:schemeClr val="tx1"/>
              </a:solidFill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3442509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01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7" name="TextBox 246"/>
          <p:cNvSpPr txBox="1"/>
          <p:nvPr/>
        </p:nvSpPr>
        <p:spPr>
          <a:xfrm>
            <a:off x="4357753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02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8" name="TextBox 247"/>
          <p:cNvSpPr txBox="1"/>
          <p:nvPr/>
        </p:nvSpPr>
        <p:spPr>
          <a:xfrm>
            <a:off x="5272997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03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49" name="TextBox 248"/>
          <p:cNvSpPr txBox="1"/>
          <p:nvPr/>
        </p:nvSpPr>
        <p:spPr>
          <a:xfrm>
            <a:off x="6188241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04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0" name="TextBox 249"/>
          <p:cNvSpPr txBox="1"/>
          <p:nvPr/>
        </p:nvSpPr>
        <p:spPr>
          <a:xfrm>
            <a:off x="8018731" y="5715000"/>
            <a:ext cx="822960" cy="123584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06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1" name="TextBox 250"/>
          <p:cNvSpPr txBox="1"/>
          <p:nvPr/>
        </p:nvSpPr>
        <p:spPr>
          <a:xfrm>
            <a:off x="7103485" y="5715000"/>
            <a:ext cx="822960" cy="128016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Autofit/>
          </a:bodyPr>
          <a:lstStyle/>
          <a:p>
            <a:pPr algn="l"/>
            <a:r>
              <a:rPr lang="en-US" sz="1200" spc="-50" dirty="0" smtClean="0">
                <a:solidFill>
                  <a:srgbClr val="C7CC62"/>
                </a:solidFill>
              </a:rPr>
              <a:t>05</a:t>
            </a:r>
            <a:endParaRPr sz="1200" spc="-50" dirty="0">
              <a:solidFill>
                <a:srgbClr val="C7CC62"/>
              </a:solidFill>
            </a:endParaRPr>
          </a:p>
        </p:txBody>
      </p:sp>
      <p:sp>
        <p:nvSpPr>
          <p:cNvPr id="255" name="Text Placeholder 2"/>
          <p:cNvSpPr>
            <a:spLocks noGrp="1"/>
          </p:cNvSpPr>
          <p:nvPr>
            <p:ph type="body" sz="quarter" idx="17" hasCustomPrompt="1"/>
          </p:nvPr>
        </p:nvSpPr>
        <p:spPr>
          <a:xfrm>
            <a:off x="3442509" y="84124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6" name="Text Placeholder 2"/>
          <p:cNvSpPr>
            <a:spLocks noGrp="1"/>
          </p:cNvSpPr>
          <p:nvPr>
            <p:ph type="body" sz="quarter" idx="18" hasCustomPrompt="1"/>
          </p:nvPr>
        </p:nvSpPr>
        <p:spPr>
          <a:xfrm>
            <a:off x="4357753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7" name="Text Placeholder 2"/>
          <p:cNvSpPr>
            <a:spLocks noGrp="1"/>
          </p:cNvSpPr>
          <p:nvPr>
            <p:ph type="body" sz="quarter" idx="19" hasCustomPrompt="1"/>
          </p:nvPr>
        </p:nvSpPr>
        <p:spPr>
          <a:xfrm>
            <a:off x="5272997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8" name="Text Placeholder 2"/>
          <p:cNvSpPr>
            <a:spLocks noGrp="1"/>
          </p:cNvSpPr>
          <p:nvPr>
            <p:ph type="body" sz="quarter" idx="20" hasCustomPrompt="1"/>
          </p:nvPr>
        </p:nvSpPr>
        <p:spPr>
          <a:xfrm>
            <a:off x="618824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9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03485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0" name="Text Placeholder 2"/>
          <p:cNvSpPr>
            <a:spLocks noGrp="1"/>
          </p:cNvSpPr>
          <p:nvPr>
            <p:ph type="body" sz="quarter" idx="22" hasCustomPrompt="1"/>
          </p:nvPr>
        </p:nvSpPr>
        <p:spPr>
          <a:xfrm>
            <a:off x="8018731" y="8371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1" name="Text Placeholder 2"/>
          <p:cNvSpPr>
            <a:spLocks noGrp="1"/>
          </p:cNvSpPr>
          <p:nvPr>
            <p:ph type="body" sz="quarter" idx="23" hasCustomPrompt="1"/>
          </p:nvPr>
        </p:nvSpPr>
        <p:spPr>
          <a:xfrm>
            <a:off x="252726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2" name="Text Placeholder 2"/>
          <p:cNvSpPr>
            <a:spLocks noGrp="1"/>
          </p:cNvSpPr>
          <p:nvPr>
            <p:ph type="body" sz="quarter" idx="24" hasCustomPrompt="1"/>
          </p:nvPr>
        </p:nvSpPr>
        <p:spPr>
          <a:xfrm>
            <a:off x="3442509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3" name="Text Placeholder 2"/>
          <p:cNvSpPr>
            <a:spLocks noGrp="1"/>
          </p:cNvSpPr>
          <p:nvPr>
            <p:ph type="body" sz="quarter" idx="25" hasCustomPrompt="1"/>
          </p:nvPr>
        </p:nvSpPr>
        <p:spPr>
          <a:xfrm>
            <a:off x="4357753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4" name="Text Placeholder 2"/>
          <p:cNvSpPr>
            <a:spLocks noGrp="1"/>
          </p:cNvSpPr>
          <p:nvPr>
            <p:ph type="body" sz="quarter" idx="26" hasCustomPrompt="1"/>
          </p:nvPr>
        </p:nvSpPr>
        <p:spPr>
          <a:xfrm>
            <a:off x="5272997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5" name="Text Placeholder 2"/>
          <p:cNvSpPr>
            <a:spLocks noGrp="1"/>
          </p:cNvSpPr>
          <p:nvPr>
            <p:ph type="body" sz="quarter" idx="27" hasCustomPrompt="1"/>
          </p:nvPr>
        </p:nvSpPr>
        <p:spPr>
          <a:xfrm>
            <a:off x="618824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6" name="Text Placeholder 2"/>
          <p:cNvSpPr>
            <a:spLocks noGrp="1"/>
          </p:cNvSpPr>
          <p:nvPr>
            <p:ph type="body" sz="quarter" idx="28" hasCustomPrompt="1"/>
          </p:nvPr>
        </p:nvSpPr>
        <p:spPr>
          <a:xfrm>
            <a:off x="7103485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7" name="Text Placeholder 2"/>
          <p:cNvSpPr>
            <a:spLocks noGrp="1"/>
          </p:cNvSpPr>
          <p:nvPr>
            <p:ph type="body" sz="quarter" idx="29" hasCustomPrompt="1"/>
          </p:nvPr>
        </p:nvSpPr>
        <p:spPr>
          <a:xfrm>
            <a:off x="8018731" y="1856232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8" name="Text Placeholder 2"/>
          <p:cNvSpPr>
            <a:spLocks noGrp="1"/>
          </p:cNvSpPr>
          <p:nvPr>
            <p:ph type="body" sz="quarter" idx="30" hasCustomPrompt="1"/>
          </p:nvPr>
        </p:nvSpPr>
        <p:spPr>
          <a:xfrm>
            <a:off x="252726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9" name="Text Placeholder 2"/>
          <p:cNvSpPr>
            <a:spLocks noGrp="1"/>
          </p:cNvSpPr>
          <p:nvPr>
            <p:ph type="body" sz="quarter" idx="31" hasCustomPrompt="1"/>
          </p:nvPr>
        </p:nvSpPr>
        <p:spPr>
          <a:xfrm>
            <a:off x="3442509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0" name="Text Placeholder 2"/>
          <p:cNvSpPr>
            <a:spLocks noGrp="1"/>
          </p:cNvSpPr>
          <p:nvPr>
            <p:ph type="body" sz="quarter" idx="32" hasCustomPrompt="1"/>
          </p:nvPr>
        </p:nvSpPr>
        <p:spPr>
          <a:xfrm>
            <a:off x="4357753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1" name="Text Placeholder 2"/>
          <p:cNvSpPr>
            <a:spLocks noGrp="1"/>
          </p:cNvSpPr>
          <p:nvPr>
            <p:ph type="body" sz="quarter" idx="33" hasCustomPrompt="1"/>
          </p:nvPr>
        </p:nvSpPr>
        <p:spPr>
          <a:xfrm>
            <a:off x="5272997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2" name="Text Placeholder 2"/>
          <p:cNvSpPr>
            <a:spLocks noGrp="1"/>
          </p:cNvSpPr>
          <p:nvPr>
            <p:ph type="body" sz="quarter" idx="34" hasCustomPrompt="1"/>
          </p:nvPr>
        </p:nvSpPr>
        <p:spPr>
          <a:xfrm>
            <a:off x="618824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3" name="Text Placeholder 2"/>
          <p:cNvSpPr>
            <a:spLocks noGrp="1"/>
          </p:cNvSpPr>
          <p:nvPr>
            <p:ph type="body" sz="quarter" idx="35" hasCustomPrompt="1"/>
          </p:nvPr>
        </p:nvSpPr>
        <p:spPr>
          <a:xfrm>
            <a:off x="7103485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4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8018731" y="2871216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5" name="Text Placeholder 2"/>
          <p:cNvSpPr>
            <a:spLocks noGrp="1"/>
          </p:cNvSpPr>
          <p:nvPr>
            <p:ph type="body" sz="quarter" idx="37" hasCustomPrompt="1"/>
          </p:nvPr>
        </p:nvSpPr>
        <p:spPr>
          <a:xfrm>
            <a:off x="252726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6" name="Text Placeholder 2"/>
          <p:cNvSpPr>
            <a:spLocks noGrp="1"/>
          </p:cNvSpPr>
          <p:nvPr>
            <p:ph type="body" sz="quarter" idx="38" hasCustomPrompt="1"/>
          </p:nvPr>
        </p:nvSpPr>
        <p:spPr>
          <a:xfrm>
            <a:off x="3442509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7" name="Text Placeholder 2"/>
          <p:cNvSpPr>
            <a:spLocks noGrp="1"/>
          </p:cNvSpPr>
          <p:nvPr>
            <p:ph type="body" sz="quarter" idx="39" hasCustomPrompt="1"/>
          </p:nvPr>
        </p:nvSpPr>
        <p:spPr>
          <a:xfrm>
            <a:off x="4357753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8" name="Text Placeholder 2"/>
          <p:cNvSpPr>
            <a:spLocks noGrp="1"/>
          </p:cNvSpPr>
          <p:nvPr>
            <p:ph type="body" sz="quarter" idx="40" hasCustomPrompt="1"/>
          </p:nvPr>
        </p:nvSpPr>
        <p:spPr>
          <a:xfrm>
            <a:off x="5272997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9" name="Text Placeholder 2"/>
          <p:cNvSpPr>
            <a:spLocks noGrp="1"/>
          </p:cNvSpPr>
          <p:nvPr>
            <p:ph type="body" sz="quarter" idx="41" hasCustomPrompt="1"/>
          </p:nvPr>
        </p:nvSpPr>
        <p:spPr>
          <a:xfrm>
            <a:off x="618824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0" name="Text Placeholder 2"/>
          <p:cNvSpPr>
            <a:spLocks noGrp="1"/>
          </p:cNvSpPr>
          <p:nvPr>
            <p:ph type="body" sz="quarter" idx="42" hasCustomPrompt="1"/>
          </p:nvPr>
        </p:nvSpPr>
        <p:spPr>
          <a:xfrm>
            <a:off x="7103485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1" name="Text Placeholder 2"/>
          <p:cNvSpPr>
            <a:spLocks noGrp="1"/>
          </p:cNvSpPr>
          <p:nvPr>
            <p:ph type="body" sz="quarter" idx="43" hasCustomPrompt="1"/>
          </p:nvPr>
        </p:nvSpPr>
        <p:spPr>
          <a:xfrm>
            <a:off x="8018731" y="3886200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2" name="Text Placeholder 2"/>
          <p:cNvSpPr>
            <a:spLocks noGrp="1"/>
          </p:cNvSpPr>
          <p:nvPr>
            <p:ph type="body" sz="quarter" idx="44" hasCustomPrompt="1"/>
          </p:nvPr>
        </p:nvSpPr>
        <p:spPr>
          <a:xfrm>
            <a:off x="252726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3" name="Text Placeholder 2"/>
          <p:cNvSpPr>
            <a:spLocks noGrp="1"/>
          </p:cNvSpPr>
          <p:nvPr>
            <p:ph type="body" sz="quarter" idx="45" hasCustomPrompt="1"/>
          </p:nvPr>
        </p:nvSpPr>
        <p:spPr>
          <a:xfrm>
            <a:off x="3442509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4" name="Text Placeholder 2"/>
          <p:cNvSpPr>
            <a:spLocks noGrp="1"/>
          </p:cNvSpPr>
          <p:nvPr>
            <p:ph type="body" sz="quarter" idx="46" hasCustomPrompt="1"/>
          </p:nvPr>
        </p:nvSpPr>
        <p:spPr>
          <a:xfrm>
            <a:off x="4357753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5" name="Text Placeholder 2"/>
          <p:cNvSpPr>
            <a:spLocks noGrp="1"/>
          </p:cNvSpPr>
          <p:nvPr>
            <p:ph type="body" sz="quarter" idx="47" hasCustomPrompt="1"/>
          </p:nvPr>
        </p:nvSpPr>
        <p:spPr>
          <a:xfrm>
            <a:off x="5272997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6" name="Text Placeholder 2"/>
          <p:cNvSpPr>
            <a:spLocks noGrp="1"/>
          </p:cNvSpPr>
          <p:nvPr>
            <p:ph type="body" sz="quarter" idx="48" hasCustomPrompt="1"/>
          </p:nvPr>
        </p:nvSpPr>
        <p:spPr>
          <a:xfrm>
            <a:off x="618824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7" name="Text Placeholder 2"/>
          <p:cNvSpPr>
            <a:spLocks noGrp="1"/>
          </p:cNvSpPr>
          <p:nvPr>
            <p:ph type="body" sz="quarter" idx="49" hasCustomPrompt="1"/>
          </p:nvPr>
        </p:nvSpPr>
        <p:spPr>
          <a:xfrm>
            <a:off x="7103485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8" name="Text Placeholder 2"/>
          <p:cNvSpPr>
            <a:spLocks noGrp="1"/>
          </p:cNvSpPr>
          <p:nvPr>
            <p:ph type="body" sz="quarter" idx="50" hasCustomPrompt="1"/>
          </p:nvPr>
        </p:nvSpPr>
        <p:spPr>
          <a:xfrm>
            <a:off x="8018731" y="4901184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9" name="Text Placeholder 2"/>
          <p:cNvSpPr>
            <a:spLocks noGrp="1"/>
          </p:cNvSpPr>
          <p:nvPr>
            <p:ph type="body" sz="quarter" idx="51" hasCustomPrompt="1"/>
          </p:nvPr>
        </p:nvSpPr>
        <p:spPr>
          <a:xfrm>
            <a:off x="252726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0" name="Text Placeholder 2"/>
          <p:cNvSpPr>
            <a:spLocks noGrp="1"/>
          </p:cNvSpPr>
          <p:nvPr>
            <p:ph type="body" sz="quarter" idx="52" hasCustomPrompt="1"/>
          </p:nvPr>
        </p:nvSpPr>
        <p:spPr>
          <a:xfrm>
            <a:off x="3442509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1" name="Text Placeholder 2"/>
          <p:cNvSpPr>
            <a:spLocks noGrp="1"/>
          </p:cNvSpPr>
          <p:nvPr>
            <p:ph type="body" sz="quarter" idx="53" hasCustomPrompt="1"/>
          </p:nvPr>
        </p:nvSpPr>
        <p:spPr>
          <a:xfrm>
            <a:off x="4357753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2" name="Text Placeholder 2"/>
          <p:cNvSpPr>
            <a:spLocks noGrp="1"/>
          </p:cNvSpPr>
          <p:nvPr>
            <p:ph type="body" sz="quarter" idx="54" hasCustomPrompt="1"/>
          </p:nvPr>
        </p:nvSpPr>
        <p:spPr>
          <a:xfrm>
            <a:off x="5272997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3" name="Text Placeholder 2"/>
          <p:cNvSpPr>
            <a:spLocks noGrp="1"/>
          </p:cNvSpPr>
          <p:nvPr>
            <p:ph type="body" sz="quarter" idx="55" hasCustomPrompt="1"/>
          </p:nvPr>
        </p:nvSpPr>
        <p:spPr>
          <a:xfrm>
            <a:off x="618824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4" name="Text Placeholder 2"/>
          <p:cNvSpPr>
            <a:spLocks noGrp="1"/>
          </p:cNvSpPr>
          <p:nvPr>
            <p:ph type="body" sz="quarter" idx="56" hasCustomPrompt="1"/>
          </p:nvPr>
        </p:nvSpPr>
        <p:spPr>
          <a:xfrm>
            <a:off x="7103485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5" name="Text Placeholder 2"/>
          <p:cNvSpPr>
            <a:spLocks noGrp="1"/>
          </p:cNvSpPr>
          <p:nvPr>
            <p:ph type="body" sz="quarter" idx="57" hasCustomPrompt="1"/>
          </p:nvPr>
        </p:nvSpPr>
        <p:spPr>
          <a:xfrm>
            <a:off x="8018731" y="5916168"/>
            <a:ext cx="822960" cy="731520"/>
          </a:xfrm>
        </p:spPr>
        <p:txBody>
          <a:bodyPr lIns="27432" tIns="27432" rIns="27432" bIns="45720" anchor="t">
            <a:normAutofit/>
          </a:bodyPr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2pPr>
            <a:lvl3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3pPr>
            <a:lvl4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4pPr>
            <a:lvl5pPr marL="0" indent="0">
              <a:lnSpc>
                <a:spcPct val="85000"/>
              </a:lnSpc>
              <a:spcBef>
                <a:spcPts val="0"/>
              </a:spcBef>
              <a:buNone/>
              <a:defRPr sz="9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2" name="Title 3"/>
          <p:cNvSpPr txBox="1">
            <a:spLocks/>
          </p:cNvSpPr>
          <p:nvPr/>
        </p:nvSpPr>
        <p:spPr>
          <a:xfrm>
            <a:off x="0" y="5318878"/>
            <a:ext cx="2514600" cy="5909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sz="3600" cap="none" spc="0" baseline="0">
                <a:solidFill>
                  <a:srgbClr val="FFFFFF"/>
                </a:solidFill>
              </a:rPr>
              <a:t>September</a:t>
            </a:r>
            <a:endParaRPr sz="4000" cap="none" spc="0" baseline="0">
              <a:solidFill>
                <a:srgbClr val="FFFFFF"/>
              </a:solidFill>
            </a:endParaRPr>
          </a:p>
        </p:txBody>
      </p:sp>
      <p:sp>
        <p:nvSpPr>
          <p:cNvPr id="178" name="Title 3"/>
          <p:cNvSpPr txBox="1">
            <a:spLocks/>
          </p:cNvSpPr>
          <p:nvPr/>
        </p:nvSpPr>
        <p:spPr>
          <a:xfrm>
            <a:off x="0" y="5684570"/>
            <a:ext cx="2514600" cy="108952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cap="all" spc="-300" baseline="0" dirty="0" smtClean="0">
                <a:solidFill>
                  <a:srgbClr val="C7CC62"/>
                </a:solidFill>
              </a:rPr>
              <a:t>2018</a:t>
            </a:r>
            <a:endParaRPr sz="7200" cap="all" spc="-300" baseline="0" dirty="0">
              <a:solidFill>
                <a:srgbClr val="C7CC62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52726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Sunday</a:t>
            </a:r>
          </a:p>
        </p:txBody>
      </p:sp>
      <p:sp>
        <p:nvSpPr>
          <p:cNvPr id="174" name="TextBox 173"/>
          <p:cNvSpPr txBox="1"/>
          <p:nvPr/>
        </p:nvSpPr>
        <p:spPr>
          <a:xfrm>
            <a:off x="3442509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Monday</a:t>
            </a:r>
          </a:p>
        </p:txBody>
      </p:sp>
      <p:sp>
        <p:nvSpPr>
          <p:cNvPr id="175" name="TextBox 174"/>
          <p:cNvSpPr txBox="1"/>
          <p:nvPr/>
        </p:nvSpPr>
        <p:spPr>
          <a:xfrm>
            <a:off x="4357753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Tuesday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272997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Wednesday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618824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Thursday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7103485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Friday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8018731" y="336084"/>
            <a:ext cx="822960" cy="12801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sz="1000" cap="none" spc="-50" baseline="0">
                <a:solidFill>
                  <a:srgbClr val="888A35"/>
                </a:solidFill>
              </a:rPr>
              <a:t>Saturday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2514600" y="57250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/>
          <p:cNvCxnSpPr/>
          <p:nvPr/>
        </p:nvCxnSpPr>
        <p:spPr>
          <a:xfrm>
            <a:off x="2514600" y="158258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514600" y="2592655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2514600" y="3602729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2514600" y="4612803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Straight Connector 336"/>
          <p:cNvCxnSpPr/>
          <p:nvPr/>
        </p:nvCxnSpPr>
        <p:spPr>
          <a:xfrm>
            <a:off x="2514600" y="5622877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Straight Connector 337"/>
          <p:cNvCxnSpPr/>
          <p:nvPr/>
        </p:nvCxnSpPr>
        <p:spPr>
          <a:xfrm>
            <a:off x="2514600" y="6632951"/>
            <a:ext cx="6400800" cy="0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Connector 338"/>
          <p:cNvCxnSpPr/>
          <p:nvPr/>
        </p:nvCxnSpPr>
        <p:spPr>
          <a:xfrm flipV="1">
            <a:off x="342820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/>
          <p:cNvCxnSpPr/>
          <p:nvPr/>
        </p:nvCxnSpPr>
        <p:spPr>
          <a:xfrm flipV="1">
            <a:off x="43408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1" name="Straight Connector 340"/>
          <p:cNvCxnSpPr/>
          <p:nvPr/>
        </p:nvCxnSpPr>
        <p:spPr>
          <a:xfrm flipV="1">
            <a:off x="5255267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/>
          <p:cNvCxnSpPr/>
          <p:nvPr/>
        </p:nvCxnSpPr>
        <p:spPr>
          <a:xfrm flipV="1">
            <a:off x="61722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Straight Connector 342"/>
          <p:cNvCxnSpPr/>
          <p:nvPr/>
        </p:nvCxnSpPr>
        <p:spPr>
          <a:xfrm flipV="1">
            <a:off x="70866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 flipV="1">
            <a:off x="8001000" y="572509"/>
            <a:ext cx="0" cy="6056888"/>
          </a:xfrm>
          <a:prstGeom prst="line">
            <a:avLst/>
          </a:prstGeom>
          <a:ln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613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9EE0F8"/>
              </a:gs>
              <a:gs pos="17000">
                <a:srgbClr val="BFEBFA"/>
              </a:gs>
              <a:gs pos="92000">
                <a:srgbClr val="FFFFFF"/>
              </a:gs>
              <a:gs pos="51000">
                <a:srgbClr val="DFF5F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9100" y="427038"/>
            <a:ext cx="8420100" cy="4873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dirty="0"/>
              <a:t>Click to </a:t>
            </a:r>
            <a:r>
              <a:rPr lang="en-US" dirty="0"/>
              <a:t>add title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9100" y="1219200"/>
            <a:ext cx="8305800" cy="5219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dirty="0"/>
              <a:t>Click to </a:t>
            </a:r>
            <a:r>
              <a:rPr lang="en-US" dirty="0"/>
              <a:t>add text</a:t>
            </a:r>
            <a:endParaRPr dirty="0"/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9100" y="6596743"/>
            <a:ext cx="2133600" cy="185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01BAF-3B5C-49DA-A4A9-3BD9ADB0955D}" type="datetimeFigureOut">
              <a:rPr lang="en-US"/>
              <a:pPr/>
              <a:t>6/8/2018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96743"/>
            <a:ext cx="2895600" cy="185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91300" y="6596743"/>
            <a:ext cx="2133600" cy="18505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B5863-7865-48FE-BD3C-D42099226715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1477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49" r:id="rId13"/>
    <p:sldLayoutId id="214748365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6"/>
          </p:nvPr>
        </p:nvSpPr>
        <p:spPr>
          <a:xfrm>
            <a:off x="2527265" y="837116"/>
            <a:ext cx="822958" cy="229684"/>
          </a:xfrm>
        </p:spPr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Minutes:</a:t>
            </a:r>
          </a:p>
          <a:p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Minutes:</a:t>
            </a:r>
            <a:endParaRPr lang="en-US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Minutes:</a:t>
            </a:r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1" name="Text Placeholder 70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2" name="Text Placeholder 71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3" name="Text Placeholder 72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0" name="Text Placeholder 79"/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1" name="Text Placeholder 80"/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2" name="Text Placeholder 81"/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3" name="Text Placeholder 82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4" name="Text Placeholder 83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5" name="Text Placeholder 84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6" name="Text Placeholder 85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72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 smtClean="0"/>
              <a:t>Minutes: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 smtClean="0"/>
              <a:t>Minutes: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 smtClean="0"/>
              <a:t>Minutes: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7918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1" name="Text Placeholder 70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2" name="Text Placeholder 71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3" name="Text Placeholder 72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0" name="Text Placeholder 79"/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1" name="Text Placeholder 80"/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2" name="Text Placeholder 81"/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3" name="Text Placeholder 82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4" name="Text Placeholder 83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5" name="Text Placeholder 84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6" name="Text Placeholder 85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31880" y="1346136"/>
            <a:ext cx="212428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“</a:t>
            </a:r>
            <a:r>
              <a:rPr lang="en-US" sz="1400" i="1" dirty="0"/>
              <a:t>I didn’t get there by wishing for it or hoping for it, but by working for it.</a:t>
            </a:r>
            <a:r>
              <a:rPr lang="en-US" sz="1400" dirty="0"/>
              <a:t>” --Estée Lauder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522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Minutes:</a:t>
            </a:r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1" name="Text Placeholder 70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2" name="Text Placeholder 71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3" name="Text Placeholder 72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0" name="Text Placeholder 79"/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1" name="Text Placeholder 80"/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2" name="Text Placeholder 81"/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3" name="Text Placeholder 82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4" name="Text Placeholder 83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5" name="Text Placeholder 84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6" name="Text Placeholder 85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52400" y="36786"/>
            <a:ext cx="251633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252525"/>
                </a:solidFill>
                <a:latin typeface="Helvetica Neue"/>
              </a:rPr>
              <a:t>“The </a:t>
            </a:r>
            <a:r>
              <a:rPr lang="en-US" sz="1400" i="1" dirty="0" smtClean="0">
                <a:solidFill>
                  <a:srgbClr val="252525"/>
                </a:solidFill>
                <a:latin typeface="Helvetica Neue"/>
              </a:rPr>
              <a:t>way to get started is to quit talking and begin doing</a:t>
            </a:r>
            <a:r>
              <a:rPr lang="en-US" sz="1400" i="1" dirty="0">
                <a:solidFill>
                  <a:srgbClr val="252525"/>
                </a:solidFill>
                <a:latin typeface="Helvetica Neue"/>
              </a:rPr>
              <a:t>.” </a:t>
            </a:r>
            <a:r>
              <a:rPr lang="en-US" sz="1400" dirty="0">
                <a:solidFill>
                  <a:srgbClr val="252525"/>
                </a:solidFill>
                <a:latin typeface="Helvetica Neue"/>
              </a:rPr>
              <a:t>– Walt Disney</a:t>
            </a:r>
            <a:endParaRPr lang="en-US" sz="1400" i="0" dirty="0">
              <a:solidFill>
                <a:srgbClr val="252525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50907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 Placeholder 44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0" name="Text Placeholder 49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6" name="Text Placeholder 55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7" name="Text Placeholder 56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8" name="Text Placeholder 57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0" name="Text Placeholder 59"/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2" name="Text Placeholder 61"/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3" name="Text Placeholder 6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4" name="Text Placeholder 6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/>
              <a:t>Minutes:</a:t>
            </a:r>
            <a:endParaRPr lang="en-US" dirty="0"/>
          </a:p>
        </p:txBody>
      </p:sp>
      <p:sp>
        <p:nvSpPr>
          <p:cNvPr id="65" name="Text Placeholder 64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6" name="Text Placeholder 65"/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7" name="Text Placeholder 66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8" name="Text Placeholder 67"/>
          <p:cNvSpPr>
            <a:spLocks noGrp="1"/>
          </p:cNvSpPr>
          <p:nvPr>
            <p:ph type="body" sz="quarter" idx="3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69" name="Text Placeholder 6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0" name="Text Placeholder 6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1" name="Text Placeholder 70"/>
          <p:cNvSpPr>
            <a:spLocks noGrp="1"/>
          </p:cNvSpPr>
          <p:nvPr>
            <p:ph type="body" sz="quarter" idx="4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2" name="Text Placeholder 71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3" name="Text Placeholder 72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4" name="Text Placeholder 73"/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5" name="Text Placeholder 74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6" name="Text Placeholder 75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8" name="Text Placeholder 77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0" name="Text Placeholder 79"/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1" name="Text Placeholder 80"/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2" name="Text Placeholder 81"/>
          <p:cNvSpPr>
            <a:spLocks noGrp="1"/>
          </p:cNvSpPr>
          <p:nvPr>
            <p:ph type="body" sz="quarter" idx="53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3" name="Text Placeholder 82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4" name="Text Placeholder 83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5" name="Text Placeholder 84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86" name="Text Placeholder 85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r>
              <a:rPr lang="en-US" dirty="0"/>
              <a:t>Minutes:</a:t>
            </a: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02687" y="30480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“You Learn More From Failure Than From Success. Don’t Let It Stop You. Failure Builds Character.” </a:t>
            </a:r>
            <a:endParaRPr lang="en-US" i="1" dirty="0" smtClean="0"/>
          </a:p>
          <a:p>
            <a:r>
              <a:rPr lang="en-US" dirty="0" smtClean="0"/>
              <a:t>– </a:t>
            </a:r>
            <a:r>
              <a:rPr lang="en-US" dirty="0"/>
              <a:t>Unknown</a:t>
            </a:r>
          </a:p>
        </p:txBody>
      </p:sp>
    </p:spTree>
    <p:extLst>
      <p:ext uri="{BB962C8B-B14F-4D97-AF65-F5344CB8AC3E}">
        <p14:creationId xmlns:p14="http://schemas.microsoft.com/office/powerpoint/2010/main" val="2879772063"/>
      </p:ext>
    </p:extLst>
  </p:cSld>
  <p:clrMapOvr>
    <a:masterClrMapping/>
  </p:clrMapOvr>
</p:sld>
</file>

<file path=ppt/theme/theme1.xml><?xml version="1.0" encoding="utf-8"?>
<a:theme xmlns:a="http://schemas.openxmlformats.org/drawingml/2006/main" name="Seasonal Calendar 2014 Sun-Sat webapp">
  <a:themeElements>
    <a:clrScheme name="Seasonal Calendar">
      <a:dk1>
        <a:sysClr val="windowText" lastClr="000000"/>
      </a:dk1>
      <a:lt1>
        <a:sysClr val="window" lastClr="FFFFFF"/>
      </a:lt1>
      <a:dk2>
        <a:srgbClr val="44546A"/>
      </a:dk2>
      <a:lt2>
        <a:srgbClr val="FFF7D4"/>
      </a:lt2>
      <a:accent1>
        <a:srgbClr val="21B9EF"/>
      </a:accent1>
      <a:accent2>
        <a:srgbClr val="87A244"/>
      </a:accent2>
      <a:accent3>
        <a:srgbClr val="84491F"/>
      </a:accent3>
      <a:accent4>
        <a:srgbClr val="F8CD18"/>
      </a:accent4>
      <a:accent5>
        <a:srgbClr val="C00000"/>
      </a:accent5>
      <a:accent6>
        <a:srgbClr val="EB7F23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8 illustrated seasonal calendar (Sun-Sat).potx" id="{00F2F555-3251-4D04-9516-4273CCB11EAA}" vid="{0796B214-DB0B-4D88-B674-E9409535D96D}"/>
    </a:ext>
  </a:extLst>
</a:theme>
</file>

<file path=ppt/theme/theme2.xml><?xml version="1.0" encoding="utf-8"?>
<a:theme xmlns:a="http://schemas.openxmlformats.org/drawingml/2006/main" name="Office Theme">
  <a:themeElements>
    <a:clrScheme name="Seasonal Calendar">
      <a:dk1>
        <a:sysClr val="windowText" lastClr="000000"/>
      </a:dk1>
      <a:lt1>
        <a:sysClr val="window" lastClr="FFFFFF"/>
      </a:lt1>
      <a:dk2>
        <a:srgbClr val="44546A"/>
      </a:dk2>
      <a:lt2>
        <a:srgbClr val="FFF7D4"/>
      </a:lt2>
      <a:accent1>
        <a:srgbClr val="21B9EF"/>
      </a:accent1>
      <a:accent2>
        <a:srgbClr val="87A244"/>
      </a:accent2>
      <a:accent3>
        <a:srgbClr val="84491F"/>
      </a:accent3>
      <a:accent4>
        <a:srgbClr val="F8CD18"/>
      </a:accent4>
      <a:accent5>
        <a:srgbClr val="C00000"/>
      </a:accent5>
      <a:accent6>
        <a:srgbClr val="EB7F23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easonal Calendar">
      <a:dk1>
        <a:sysClr val="windowText" lastClr="000000"/>
      </a:dk1>
      <a:lt1>
        <a:sysClr val="window" lastClr="FFFFFF"/>
      </a:lt1>
      <a:dk2>
        <a:srgbClr val="44546A"/>
      </a:dk2>
      <a:lt2>
        <a:srgbClr val="FFF7D4"/>
      </a:lt2>
      <a:accent1>
        <a:srgbClr val="21B9EF"/>
      </a:accent1>
      <a:accent2>
        <a:srgbClr val="87A244"/>
      </a:accent2>
      <a:accent3>
        <a:srgbClr val="84491F"/>
      </a:accent3>
      <a:accent4>
        <a:srgbClr val="F8CD18"/>
      </a:accent4>
      <a:accent5>
        <a:srgbClr val="C00000"/>
      </a:accent5>
      <a:accent6>
        <a:srgbClr val="EB7F23"/>
      </a:accent6>
      <a:hlink>
        <a:srgbClr val="0563C1"/>
      </a:hlink>
      <a:folHlink>
        <a:srgbClr val="954F72"/>
      </a:folHlink>
    </a:clrScheme>
    <a:fontScheme name="Georgia">
      <a:maj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 panose="0204050205040502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illustrated seasonal calendar (Sun-Sat)</Template>
  <TotalTime>20</TotalTime>
  <Words>482</Words>
  <Application>Microsoft Office PowerPoint</Application>
  <PresentationFormat>On-screen Show (4:3)</PresentationFormat>
  <Paragraphs>214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Georgia</vt:lpstr>
      <vt:lpstr>Helvetica Neue</vt:lpstr>
      <vt:lpstr>Seasonal Calendar 2014 Sun-Sat webapp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Lower Dauphin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O'Donnell, Jessica</dc:creator>
  <cp:keywords/>
  <cp:lastModifiedBy>O'Donnell, Jessica</cp:lastModifiedBy>
  <cp:revision>3</cp:revision>
  <cp:lastPrinted>2018-06-08T18:32:49Z</cp:lastPrinted>
  <dcterms:created xsi:type="dcterms:W3CDTF">2018-06-08T18:17:25Z</dcterms:created>
  <dcterms:modified xsi:type="dcterms:W3CDTF">2018-06-08T18:38:18Z</dcterms:modified>
  <cp:version/>
</cp:coreProperties>
</file>