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0" d="100"/>
          <a:sy n="40" d="100"/>
        </p:scale>
        <p:origin x="100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067404-7907-4BE2-A8E4-CF0ED43B59CA}"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834123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67404-7907-4BE2-A8E4-CF0ED43B59CA}"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4072668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67404-7907-4BE2-A8E4-CF0ED43B59CA}"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259138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67404-7907-4BE2-A8E4-CF0ED43B59CA}"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3975246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9067404-7907-4BE2-A8E4-CF0ED43B59CA}"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3565546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067404-7907-4BE2-A8E4-CF0ED43B59CA}" type="datetimeFigureOut">
              <a:rPr lang="en-US" smtClean="0"/>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1714798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4" name="Content Placeholder 3"/>
          <p:cNvSpPr>
            <a:spLocks noGrp="1"/>
          </p:cNvSpPr>
          <p:nvPr>
            <p:ph sz="half" idx="2"/>
          </p:nvPr>
        </p:nvSpPr>
        <p:spPr>
          <a:xfrm>
            <a:off x="839789" y="5937956"/>
            <a:ext cx="5157787" cy="87338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6" name="Content Placeholder 5"/>
          <p:cNvSpPr>
            <a:spLocks noGrp="1"/>
          </p:cNvSpPr>
          <p:nvPr>
            <p:ph sz="quarter" idx="4"/>
          </p:nvPr>
        </p:nvSpPr>
        <p:spPr>
          <a:xfrm>
            <a:off x="6172201" y="5937956"/>
            <a:ext cx="5183188" cy="87338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067404-7907-4BE2-A8E4-CF0ED43B59CA}" type="datetimeFigureOut">
              <a:rPr lang="en-US" smtClean="0"/>
              <a:t>10/3/2022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1343004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067404-7907-4BE2-A8E4-CF0ED43B59CA}" type="datetimeFigureOut">
              <a:rPr lang="en-US" smtClean="0"/>
              <a:t>10/3/2022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922147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067404-7907-4BE2-A8E4-CF0ED43B59CA}" type="datetimeFigureOut">
              <a:rPr lang="en-US" smtClean="0"/>
              <a:t>10/3/2022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192828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Edit Master text styles</a:t>
            </a:r>
          </a:p>
        </p:txBody>
      </p:sp>
      <p:sp>
        <p:nvSpPr>
          <p:cNvPr id="5" name="Date Placeholder 4"/>
          <p:cNvSpPr>
            <a:spLocks noGrp="1"/>
          </p:cNvSpPr>
          <p:nvPr>
            <p:ph type="dt" sz="half" idx="10"/>
          </p:nvPr>
        </p:nvSpPr>
        <p:spPr/>
        <p:txBody>
          <a:bodyPr/>
          <a:lstStyle/>
          <a:p>
            <a:fld id="{79067404-7907-4BE2-A8E4-CF0ED43B59CA}" type="datetimeFigureOut">
              <a:rPr lang="en-US" smtClean="0"/>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2273057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Edit Master text styles</a:t>
            </a:r>
          </a:p>
        </p:txBody>
      </p:sp>
      <p:sp>
        <p:nvSpPr>
          <p:cNvPr id="5" name="Date Placeholder 4"/>
          <p:cNvSpPr>
            <a:spLocks noGrp="1"/>
          </p:cNvSpPr>
          <p:nvPr>
            <p:ph type="dt" sz="half" idx="10"/>
          </p:nvPr>
        </p:nvSpPr>
        <p:spPr/>
        <p:txBody>
          <a:bodyPr/>
          <a:lstStyle/>
          <a:p>
            <a:fld id="{79067404-7907-4BE2-A8E4-CF0ED43B59CA}" type="datetimeFigureOut">
              <a:rPr lang="en-US" smtClean="0"/>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CA124A-8818-43DA-AF46-9379D70DF153}" type="slidenum">
              <a:rPr lang="en-US" smtClean="0"/>
              <a:t>‹#›</a:t>
            </a:fld>
            <a:endParaRPr lang="en-US"/>
          </a:p>
        </p:txBody>
      </p:sp>
    </p:spTree>
    <p:extLst>
      <p:ext uri="{BB962C8B-B14F-4D97-AF65-F5344CB8AC3E}">
        <p14:creationId xmlns:p14="http://schemas.microsoft.com/office/powerpoint/2010/main" val="3896096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79067404-7907-4BE2-A8E4-CF0ED43B59CA}" type="datetimeFigureOut">
              <a:rPr lang="en-US" smtClean="0"/>
              <a:t>10/3/2022</a:t>
            </a:fld>
            <a:endParaRPr 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22CA124A-8818-43DA-AF46-9379D70DF153}" type="slidenum">
              <a:rPr lang="en-US" smtClean="0"/>
              <a:t>‹#›</a:t>
            </a:fld>
            <a:endParaRPr lang="en-US"/>
          </a:p>
        </p:txBody>
      </p:sp>
    </p:spTree>
    <p:extLst>
      <p:ext uri="{BB962C8B-B14F-4D97-AF65-F5344CB8AC3E}">
        <p14:creationId xmlns:p14="http://schemas.microsoft.com/office/powerpoint/2010/main" val="4815701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cesd.org/"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338AF7-7E57-4F4D-9EBA-5268C36FA8B3}"/>
              </a:ext>
            </a:extLst>
          </p:cNvPr>
          <p:cNvSpPr txBox="1"/>
          <p:nvPr/>
        </p:nvSpPr>
        <p:spPr>
          <a:xfrm>
            <a:off x="2717180" y="2262056"/>
            <a:ext cx="6757638" cy="1015663"/>
          </a:xfrm>
          <a:prstGeom prst="rect">
            <a:avLst/>
          </a:prstGeom>
          <a:noFill/>
        </p:spPr>
        <p:txBody>
          <a:bodyPr wrap="square" rtlCol="0">
            <a:spAutoFit/>
          </a:bodyPr>
          <a:lstStyle/>
          <a:p>
            <a:pPr algn="ctr"/>
            <a:r>
              <a:rPr lang="en-US" sz="6000" b="1" dirty="0">
                <a:latin typeface="Calibri" panose="020F0502020204030204" pitchFamily="34" charset="0"/>
                <a:cs typeface="Calibri" panose="020F0502020204030204" pitchFamily="34" charset="0"/>
              </a:rPr>
              <a:t>Child Find</a:t>
            </a:r>
          </a:p>
        </p:txBody>
      </p:sp>
      <p:pic>
        <p:nvPicPr>
          <p:cNvPr id="13" name="Picture 12">
            <a:extLst>
              <a:ext uri="{FF2B5EF4-FFF2-40B4-BE49-F238E27FC236}">
                <a16:creationId xmlns:a16="http://schemas.microsoft.com/office/drawing/2014/main" id="{5A0CA615-698B-4E07-A7A5-9235B86D5DC6}"/>
              </a:ext>
            </a:extLst>
          </p:cNvPr>
          <p:cNvPicPr/>
          <p:nvPr/>
        </p:nvPicPr>
        <p:blipFill>
          <a:blip r:embed="rId2"/>
          <a:stretch>
            <a:fillRect/>
          </a:stretch>
        </p:blipFill>
        <p:spPr>
          <a:xfrm>
            <a:off x="893199" y="741098"/>
            <a:ext cx="3976370" cy="1386840"/>
          </a:xfrm>
          <a:prstGeom prst="rect">
            <a:avLst/>
          </a:prstGeom>
        </p:spPr>
      </p:pic>
      <p:sp>
        <p:nvSpPr>
          <p:cNvPr id="14" name="TextBox 13">
            <a:extLst>
              <a:ext uri="{FF2B5EF4-FFF2-40B4-BE49-F238E27FC236}">
                <a16:creationId xmlns:a16="http://schemas.microsoft.com/office/drawing/2014/main" id="{F2FF40F6-5348-40FC-A2F1-CE7FE1BC7122}"/>
              </a:ext>
            </a:extLst>
          </p:cNvPr>
          <p:cNvSpPr txBox="1"/>
          <p:nvPr/>
        </p:nvSpPr>
        <p:spPr>
          <a:xfrm>
            <a:off x="1132756" y="6249992"/>
            <a:ext cx="9926485" cy="10248960"/>
          </a:xfrm>
          <a:prstGeom prst="rect">
            <a:avLst/>
          </a:prstGeom>
          <a:noFill/>
        </p:spPr>
        <p:txBody>
          <a:bodyPr wrap="square" rtlCol="0">
            <a:spAutoFit/>
          </a:bodyPr>
          <a:lstStyle/>
          <a:p>
            <a:r>
              <a:rPr lang="en-US" sz="2400" dirty="0"/>
              <a:t>Child Find is the process of identifying and evaluating children with disabilities.  The Individuals with Disabilities Act (IDEA) requires all school districts to locate and evaluate individuals ages birth to 21 living within the school district boundaries who may have a delay or disability.  </a:t>
            </a:r>
          </a:p>
          <a:p>
            <a:endParaRPr lang="en-US" sz="2400" dirty="0"/>
          </a:p>
          <a:p>
            <a:r>
              <a:rPr lang="en-US" sz="2400" b="1" dirty="0"/>
              <a:t>Infants and Toddlers</a:t>
            </a:r>
          </a:p>
          <a:p>
            <a:r>
              <a:rPr lang="en-US" sz="2400" dirty="0"/>
              <a:t>The Cashmere School District contracts with the North Central Educational Service District (NCESD) Birth to 3 program for children ages birth to 2 years, 11 months who may have a disability.  The NCESD can be reached at </a:t>
            </a:r>
            <a:r>
              <a:rPr lang="en-US" sz="2400" dirty="0">
                <a:hlinkClick r:id="rId3"/>
              </a:rPr>
              <a:t>www.ncesd.org</a:t>
            </a:r>
            <a:r>
              <a:rPr lang="en-US" sz="2400" dirty="0"/>
              <a:t>.  </a:t>
            </a:r>
          </a:p>
          <a:p>
            <a:endParaRPr lang="en-US" sz="2400" dirty="0"/>
          </a:p>
          <a:p>
            <a:r>
              <a:rPr lang="en-US" sz="2400" b="1" dirty="0"/>
              <a:t>Children Aged Three to Five</a:t>
            </a:r>
          </a:p>
          <a:p>
            <a:r>
              <a:rPr lang="en-US" sz="2400" dirty="0"/>
              <a:t>Developmental screenings are provided by Cashmere School District for children between the ages of 3 and 5 (not kindergarten eligible) to identify possible delays in speech and language, motor, cognitive, self-help, and social-emotional  skills.  </a:t>
            </a:r>
          </a:p>
          <a:p>
            <a:endParaRPr lang="en-US" sz="2400" dirty="0"/>
          </a:p>
          <a:p>
            <a:r>
              <a:rPr lang="en-US" sz="2400" b="1" dirty="0"/>
              <a:t>School Aged Children</a:t>
            </a:r>
          </a:p>
          <a:p>
            <a:r>
              <a:rPr lang="en-US" sz="2400" dirty="0"/>
              <a:t>Screenings are also available for children who are 5 and above who do not attend Cashmere Public Schools (attend homeschool or private school) but reside within the Cashmere School District boundaries.  </a:t>
            </a:r>
          </a:p>
          <a:p>
            <a:endParaRPr lang="en-US" sz="2400" dirty="0"/>
          </a:p>
          <a:p>
            <a:r>
              <a:rPr lang="en-US" sz="2400" dirty="0"/>
              <a:t>Concerned parents or family members, child care providers, health care providers, and teachers can contact Cashmere School District </a:t>
            </a:r>
            <a:r>
              <a:rPr lang="en-US" sz="2400" b="1" dirty="0"/>
              <a:t>Student Support Services at 509-782-2710 </a:t>
            </a:r>
            <a:r>
              <a:rPr lang="en-US" sz="2400" dirty="0"/>
              <a:t>to make a referral and request a screening appointment.  </a:t>
            </a:r>
          </a:p>
          <a:p>
            <a:endParaRPr lang="en-US" dirty="0"/>
          </a:p>
          <a:p>
            <a:endParaRPr lang="en-US" dirty="0"/>
          </a:p>
        </p:txBody>
      </p:sp>
      <p:pic>
        <p:nvPicPr>
          <p:cNvPr id="1028" name="Picture 4" descr="6,970,204 Children All Ages Stock Photos, Pictures &amp; Royalty ...">
            <a:extLst>
              <a:ext uri="{FF2B5EF4-FFF2-40B4-BE49-F238E27FC236}">
                <a16:creationId xmlns:a16="http://schemas.microsoft.com/office/drawing/2014/main" id="{A7301311-B397-4947-A593-0E77AD7AC6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9448" y="3054610"/>
            <a:ext cx="6431490" cy="2840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19807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6F1B3647E77324EB8540C953356DE52" ma:contentTypeVersion="13" ma:contentTypeDescription="Create a new document." ma:contentTypeScope="" ma:versionID="6736b5340758dcd06b2b5e6a3d994a28">
  <xsd:schema xmlns:xsd="http://www.w3.org/2001/XMLSchema" xmlns:xs="http://www.w3.org/2001/XMLSchema" xmlns:p="http://schemas.microsoft.com/office/2006/metadata/properties" xmlns:ns3="732154ef-5205-4e49-8c3e-b69f86b51acd" xmlns:ns4="956f32f7-021c-4cd0-a923-1f4dfae33e38" targetNamespace="http://schemas.microsoft.com/office/2006/metadata/properties" ma:root="true" ma:fieldsID="35efb1553f389158b3260c45f6df3a35" ns3:_="" ns4:_="">
    <xsd:import namespace="732154ef-5205-4e49-8c3e-b69f86b51acd"/>
    <xsd:import namespace="956f32f7-021c-4cd0-a923-1f4dfae33e3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2154ef-5205-4e49-8c3e-b69f86b51a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56f32f7-021c-4cd0-a923-1f4dfae33e3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D8B6B2-04BB-4F57-BB07-5A30AA93F520}">
  <ds:schemaRefs>
    <ds:schemaRef ds:uri="http://schemas.microsoft.com/office/2006/documentManagement/types"/>
    <ds:schemaRef ds:uri="732154ef-5205-4e49-8c3e-b69f86b51acd"/>
    <ds:schemaRef ds:uri="http://purl.org/dc/dcmitype/"/>
    <ds:schemaRef ds:uri="http://schemas.microsoft.com/office/infopath/2007/PartnerControls"/>
    <ds:schemaRef ds:uri="http://purl.org/dc/elements/1.1/"/>
    <ds:schemaRef ds:uri="956f32f7-021c-4cd0-a923-1f4dfae33e38"/>
    <ds:schemaRef ds:uri="http://purl.org/dc/terms/"/>
    <ds:schemaRef ds:uri="http://schemas.microsoft.com/office/2006/metadata/properti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CB09456-3C84-4D80-AE54-5CB8F9ACF756}">
  <ds:schemaRefs>
    <ds:schemaRef ds:uri="http://schemas.microsoft.com/sharepoint/v3/contenttype/forms"/>
  </ds:schemaRefs>
</ds:datastoreItem>
</file>

<file path=customXml/itemProps3.xml><?xml version="1.0" encoding="utf-8"?>
<ds:datastoreItem xmlns:ds="http://schemas.openxmlformats.org/officeDocument/2006/customXml" ds:itemID="{FBA4F87D-1600-412B-A844-609B4D4598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2154ef-5205-4e49-8c3e-b69f86b51acd"/>
    <ds:schemaRef ds:uri="956f32f7-021c-4cd0-a923-1f4dfae33e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458</TotalTime>
  <Words>219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Katherine Todd</dc:creator>
  <cp:lastModifiedBy>Carmen Ibarra</cp:lastModifiedBy>
  <cp:revision>19</cp:revision>
  <dcterms:created xsi:type="dcterms:W3CDTF">2021-04-01T02:08:24Z</dcterms:created>
  <dcterms:modified xsi:type="dcterms:W3CDTF">2022-10-03T19:36:14Z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0x01010016F1B3647E77324EB8540C953356DE52</vt:lpwstr>
  </property>
</Properties>
</file>