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8"/>
  </p:notesMasterIdLst>
  <p:sldIdLst>
    <p:sldId id="290" r:id="rId2"/>
    <p:sldId id="291" r:id="rId3"/>
    <p:sldId id="262" r:id="rId4"/>
    <p:sldId id="341" r:id="rId5"/>
    <p:sldId id="348" r:id="rId6"/>
    <p:sldId id="342" r:id="rId7"/>
    <p:sldId id="349" r:id="rId8"/>
    <p:sldId id="350" r:id="rId9"/>
    <p:sldId id="345" r:id="rId10"/>
    <p:sldId id="343" r:id="rId11"/>
    <p:sldId id="346" r:id="rId12"/>
    <p:sldId id="322" r:id="rId13"/>
    <p:sldId id="323" r:id="rId14"/>
    <p:sldId id="352" r:id="rId15"/>
    <p:sldId id="353" r:id="rId16"/>
    <p:sldId id="354" r:id="rId17"/>
    <p:sldId id="326" r:id="rId18"/>
    <p:sldId id="325" r:id="rId19"/>
    <p:sldId id="357" r:id="rId20"/>
    <p:sldId id="358" r:id="rId21"/>
    <p:sldId id="359" r:id="rId22"/>
    <p:sldId id="355" r:id="rId23"/>
    <p:sldId id="356" r:id="rId24"/>
    <p:sldId id="324" r:id="rId25"/>
    <p:sldId id="327" r:id="rId26"/>
    <p:sldId id="363" r:id="rId27"/>
    <p:sldId id="364" r:id="rId28"/>
    <p:sldId id="365" r:id="rId29"/>
    <p:sldId id="366" r:id="rId30"/>
    <p:sldId id="367" r:id="rId31"/>
    <p:sldId id="333" r:id="rId32"/>
    <p:sldId id="368" r:id="rId33"/>
    <p:sldId id="369" r:id="rId34"/>
    <p:sldId id="370" r:id="rId35"/>
    <p:sldId id="371" r:id="rId36"/>
    <p:sldId id="34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F1CE4D-6796-4306-BDE8-43F658F3CEEB}">
          <p14:sldIdLst>
            <p14:sldId id="290"/>
            <p14:sldId id="291"/>
            <p14:sldId id="262"/>
            <p14:sldId id="341"/>
            <p14:sldId id="348"/>
            <p14:sldId id="342"/>
            <p14:sldId id="349"/>
            <p14:sldId id="350"/>
            <p14:sldId id="345"/>
            <p14:sldId id="343"/>
            <p14:sldId id="346"/>
            <p14:sldId id="322"/>
            <p14:sldId id="323"/>
            <p14:sldId id="352"/>
            <p14:sldId id="353"/>
            <p14:sldId id="354"/>
            <p14:sldId id="326"/>
            <p14:sldId id="325"/>
            <p14:sldId id="357"/>
            <p14:sldId id="358"/>
            <p14:sldId id="359"/>
            <p14:sldId id="355"/>
            <p14:sldId id="356"/>
            <p14:sldId id="324"/>
            <p14:sldId id="327"/>
            <p14:sldId id="363"/>
            <p14:sldId id="364"/>
            <p14:sldId id="365"/>
            <p14:sldId id="366"/>
            <p14:sldId id="367"/>
            <p14:sldId id="333"/>
            <p14:sldId id="368"/>
            <p14:sldId id="369"/>
            <p14:sldId id="370"/>
            <p14:sldId id="371"/>
            <p14:sldId id="347"/>
          </p14:sldIdLst>
        </p14:section>
        <p14:section name="If Time Permits" id="{7CEA12D2-2A3E-46E5-84E5-8C8C7179A8F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80"/>
    <a:srgbClr val="EEECEA"/>
    <a:srgbClr val="74B230"/>
    <a:srgbClr val="265857"/>
    <a:srgbClr val="81C9C7"/>
    <a:srgbClr val="D9EFEE"/>
    <a:srgbClr val="AEDCDB"/>
    <a:srgbClr val="4AACAA"/>
    <a:srgbClr val="EE2D34"/>
    <a:srgbClr val="697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D0EFD-B65E-8BE8-23FF-FED66E3BEBB3}" v="24" dt="2022-10-25T19:41:39.648"/>
    <p1510:client id="{92318396-0B3E-4004-88CF-D180F7FF71EF}" v="63" dt="2022-10-26T16:09:26.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ccarella, Amy" userId="S::avaccarella@stmaryk12.net::993ad470-f6b8-42ad-98c1-490ec9f9601f" providerId="AD" clId="Web-{6D3D0EFD-B65E-8BE8-23FF-FED66E3BEBB3}"/>
    <pc:docChg chg="addSld delSld modSld modSection">
      <pc:chgData name="Vaccarella, Amy" userId="S::avaccarella@stmaryk12.net::993ad470-f6b8-42ad-98c1-490ec9f9601f" providerId="AD" clId="Web-{6D3D0EFD-B65E-8BE8-23FF-FED66E3BEBB3}" dt="2022-10-25T19:41:39.648" v="20"/>
      <pc:docMkLst>
        <pc:docMk/>
      </pc:docMkLst>
      <pc:sldChg chg="del">
        <pc:chgData name="Vaccarella, Amy" userId="S::avaccarella@stmaryk12.net::993ad470-f6b8-42ad-98c1-490ec9f9601f" providerId="AD" clId="Web-{6D3D0EFD-B65E-8BE8-23FF-FED66E3BEBB3}" dt="2022-10-25T19:41:39.648" v="20"/>
        <pc:sldMkLst>
          <pc:docMk/>
          <pc:sldMk cId="2074724943" sldId="257"/>
        </pc:sldMkLst>
      </pc:sldChg>
      <pc:sldChg chg="del">
        <pc:chgData name="Vaccarella, Amy" userId="S::avaccarella@stmaryk12.net::993ad470-f6b8-42ad-98c1-490ec9f9601f" providerId="AD" clId="Web-{6D3D0EFD-B65E-8BE8-23FF-FED66E3BEBB3}" dt="2022-10-25T16:02:30.187" v="12"/>
        <pc:sldMkLst>
          <pc:docMk/>
          <pc:sldMk cId="1385197736" sldId="260"/>
        </pc:sldMkLst>
      </pc:sldChg>
      <pc:sldChg chg="modSp">
        <pc:chgData name="Vaccarella, Amy" userId="S::avaccarella@stmaryk12.net::993ad470-f6b8-42ad-98c1-490ec9f9601f" providerId="AD" clId="Web-{6D3D0EFD-B65E-8BE8-23FF-FED66E3BEBB3}" dt="2022-10-25T19:40:35.209" v="19" actId="1076"/>
        <pc:sldMkLst>
          <pc:docMk/>
          <pc:sldMk cId="0" sldId="262"/>
        </pc:sldMkLst>
        <pc:spChg chg="mod">
          <ac:chgData name="Vaccarella, Amy" userId="S::avaccarella@stmaryk12.net::993ad470-f6b8-42ad-98c1-490ec9f9601f" providerId="AD" clId="Web-{6D3D0EFD-B65E-8BE8-23FF-FED66E3BEBB3}" dt="2022-10-25T14:56:06.683" v="9" actId="1076"/>
          <ac:spMkLst>
            <pc:docMk/>
            <pc:sldMk cId="0" sldId="262"/>
            <ac:spMk id="13" creationId="{FB07FB67-23EA-3683-1D28-4A6B1FF10417}"/>
          </ac:spMkLst>
        </pc:spChg>
        <pc:picChg chg="mod">
          <ac:chgData name="Vaccarella, Amy" userId="S::avaccarella@stmaryk12.net::993ad470-f6b8-42ad-98c1-490ec9f9601f" providerId="AD" clId="Web-{6D3D0EFD-B65E-8BE8-23FF-FED66E3BEBB3}" dt="2022-10-25T14:56:23.590" v="10" actId="1076"/>
          <ac:picMkLst>
            <pc:docMk/>
            <pc:sldMk cId="0" sldId="262"/>
            <ac:picMk id="10" creationId="{19E49547-D2F6-70CF-EFDC-8EB191D86AC8}"/>
          </ac:picMkLst>
        </pc:picChg>
        <pc:picChg chg="mod">
          <ac:chgData name="Vaccarella, Amy" userId="S::avaccarella@stmaryk12.net::993ad470-f6b8-42ad-98c1-490ec9f9601f" providerId="AD" clId="Web-{6D3D0EFD-B65E-8BE8-23FF-FED66E3BEBB3}" dt="2022-10-25T19:40:35.209" v="19" actId="1076"/>
          <ac:picMkLst>
            <pc:docMk/>
            <pc:sldMk cId="0" sldId="262"/>
            <ac:picMk id="11" creationId="{1B98CAB4-707C-F3F6-22A5-059720FCB44D}"/>
          </ac:picMkLst>
        </pc:picChg>
      </pc:sldChg>
      <pc:sldChg chg="del">
        <pc:chgData name="Vaccarella, Amy" userId="S::avaccarella@stmaryk12.net::993ad470-f6b8-42ad-98c1-490ec9f9601f" providerId="AD" clId="Web-{6D3D0EFD-B65E-8BE8-23FF-FED66E3BEBB3}" dt="2022-10-25T14:39:45.760" v="5"/>
        <pc:sldMkLst>
          <pc:docMk/>
          <pc:sldMk cId="2625717989" sldId="316"/>
        </pc:sldMkLst>
      </pc:sldChg>
      <pc:sldChg chg="del">
        <pc:chgData name="Vaccarella, Amy" userId="S::avaccarella@stmaryk12.net::993ad470-f6b8-42ad-98c1-490ec9f9601f" providerId="AD" clId="Web-{6D3D0EFD-B65E-8BE8-23FF-FED66E3BEBB3}" dt="2022-10-25T16:02:36.593" v="13"/>
        <pc:sldMkLst>
          <pc:docMk/>
          <pc:sldMk cId="3636576870" sldId="317"/>
        </pc:sldMkLst>
      </pc:sldChg>
      <pc:sldChg chg="del">
        <pc:chgData name="Vaccarella, Amy" userId="S::avaccarella@stmaryk12.net::993ad470-f6b8-42ad-98c1-490ec9f9601f" providerId="AD" clId="Web-{6D3D0EFD-B65E-8BE8-23FF-FED66E3BEBB3}" dt="2022-10-25T14:40:25.105" v="8"/>
        <pc:sldMkLst>
          <pc:docMk/>
          <pc:sldMk cId="1336926218" sldId="318"/>
        </pc:sldMkLst>
      </pc:sldChg>
      <pc:sldChg chg="del">
        <pc:chgData name="Vaccarella, Amy" userId="S::avaccarella@stmaryk12.net::993ad470-f6b8-42ad-98c1-490ec9f9601f" providerId="AD" clId="Web-{6D3D0EFD-B65E-8BE8-23FF-FED66E3BEBB3}" dt="2022-10-25T14:39:05.821" v="0"/>
        <pc:sldMkLst>
          <pc:docMk/>
          <pc:sldMk cId="361339610" sldId="328"/>
        </pc:sldMkLst>
      </pc:sldChg>
      <pc:sldChg chg="del">
        <pc:chgData name="Vaccarella, Amy" userId="S::avaccarella@stmaryk12.net::993ad470-f6b8-42ad-98c1-490ec9f9601f" providerId="AD" clId="Web-{6D3D0EFD-B65E-8BE8-23FF-FED66E3BEBB3}" dt="2022-10-25T14:39:08.681" v="1"/>
        <pc:sldMkLst>
          <pc:docMk/>
          <pc:sldMk cId="128690378" sldId="332"/>
        </pc:sldMkLst>
      </pc:sldChg>
      <pc:sldChg chg="del">
        <pc:chgData name="Vaccarella, Amy" userId="S::avaccarella@stmaryk12.net::993ad470-f6b8-42ad-98c1-490ec9f9601f" providerId="AD" clId="Web-{6D3D0EFD-B65E-8BE8-23FF-FED66E3BEBB3}" dt="2022-10-25T14:56:46.388" v="11"/>
        <pc:sldMkLst>
          <pc:docMk/>
          <pc:sldMk cId="951773313" sldId="340"/>
        </pc:sldMkLst>
      </pc:sldChg>
      <pc:sldChg chg="del">
        <pc:chgData name="Vaccarella, Amy" userId="S::avaccarella@stmaryk12.net::993ad470-f6b8-42ad-98c1-490ec9f9601f" providerId="AD" clId="Web-{6D3D0EFD-B65E-8BE8-23FF-FED66E3BEBB3}" dt="2022-10-25T14:39:11.087" v="2"/>
        <pc:sldMkLst>
          <pc:docMk/>
          <pc:sldMk cId="1964399747" sldId="360"/>
        </pc:sldMkLst>
      </pc:sldChg>
      <pc:sldChg chg="del">
        <pc:chgData name="Vaccarella, Amy" userId="S::avaccarella@stmaryk12.net::993ad470-f6b8-42ad-98c1-490ec9f9601f" providerId="AD" clId="Web-{6D3D0EFD-B65E-8BE8-23FF-FED66E3BEBB3}" dt="2022-10-25T14:39:14.134" v="4"/>
        <pc:sldMkLst>
          <pc:docMk/>
          <pc:sldMk cId="861482986" sldId="361"/>
        </pc:sldMkLst>
      </pc:sldChg>
      <pc:sldChg chg="del">
        <pc:chgData name="Vaccarella, Amy" userId="S::avaccarella@stmaryk12.net::993ad470-f6b8-42ad-98c1-490ec9f9601f" providerId="AD" clId="Web-{6D3D0EFD-B65E-8BE8-23FF-FED66E3BEBB3}" dt="2022-10-25T14:39:12.681" v="3"/>
        <pc:sldMkLst>
          <pc:docMk/>
          <pc:sldMk cId="2065586597" sldId="362"/>
        </pc:sldMkLst>
      </pc:sldChg>
      <pc:sldChg chg="modSp">
        <pc:chgData name="Vaccarella, Amy" userId="S::avaccarella@stmaryk12.net::993ad470-f6b8-42ad-98c1-490ec9f9601f" providerId="AD" clId="Web-{6D3D0EFD-B65E-8BE8-23FF-FED66E3BEBB3}" dt="2022-10-25T19:19:27.631" v="18" actId="20577"/>
        <pc:sldMkLst>
          <pc:docMk/>
          <pc:sldMk cId="1516936906" sldId="364"/>
        </pc:sldMkLst>
        <pc:spChg chg="mod">
          <ac:chgData name="Vaccarella, Amy" userId="S::avaccarella@stmaryk12.net::993ad470-f6b8-42ad-98c1-490ec9f9601f" providerId="AD" clId="Web-{6D3D0EFD-B65E-8BE8-23FF-FED66E3BEBB3}" dt="2022-10-25T19:19:27.631" v="18" actId="20577"/>
          <ac:spMkLst>
            <pc:docMk/>
            <pc:sldMk cId="1516936906" sldId="364"/>
            <ac:spMk id="16" creationId="{320EA33F-2BC3-27D1-373A-F4A7C3DE6383}"/>
          </ac:spMkLst>
        </pc:spChg>
      </pc:sldChg>
      <pc:sldChg chg="new del">
        <pc:chgData name="Vaccarella, Amy" userId="S::avaccarella@stmaryk12.net::993ad470-f6b8-42ad-98c1-490ec9f9601f" providerId="AD" clId="Web-{6D3D0EFD-B65E-8BE8-23FF-FED66E3BEBB3}" dt="2022-10-25T17:22:44.648" v="15"/>
        <pc:sldMkLst>
          <pc:docMk/>
          <pc:sldMk cId="4146846252" sldId="372"/>
        </pc:sldMkLst>
      </pc:sldChg>
    </pc:docChg>
  </pc:docChgLst>
  <pc:docChgLst>
    <pc:chgData name="Ransonet, Angelle H" userId="49128246-b5c3-48f1-bcf0-bbd9b9a7f8bc" providerId="ADAL" clId="{9E4BC8D3-A1A1-4F89-B994-E6CE1C0C5C0C}"/>
    <pc:docChg chg="undo custSel addSld delSld modSld sldOrd modSection">
      <pc:chgData name="Ransonet, Angelle H" userId="49128246-b5c3-48f1-bcf0-bbd9b9a7f8bc" providerId="ADAL" clId="{9E4BC8D3-A1A1-4F89-B994-E6CE1C0C5C0C}" dt="2022-10-13T18:46:43.908" v="1043" actId="680"/>
      <pc:docMkLst>
        <pc:docMk/>
      </pc:docMkLst>
      <pc:sldChg chg="addSp delSp modSp mod">
        <pc:chgData name="Ransonet, Angelle H" userId="49128246-b5c3-48f1-bcf0-bbd9b9a7f8bc" providerId="ADAL" clId="{9E4BC8D3-A1A1-4F89-B994-E6CE1C0C5C0C}" dt="2022-10-12T19:49:19.979" v="1038" actId="5793"/>
        <pc:sldMkLst>
          <pc:docMk/>
          <pc:sldMk cId="2074724943" sldId="257"/>
        </pc:sldMkLst>
        <pc:spChg chg="mod">
          <ac:chgData name="Ransonet, Angelle H" userId="49128246-b5c3-48f1-bcf0-bbd9b9a7f8bc" providerId="ADAL" clId="{9E4BC8D3-A1A1-4F89-B994-E6CE1C0C5C0C}" dt="2022-10-12T19:49:19.979" v="1038" actId="5793"/>
          <ac:spMkLst>
            <pc:docMk/>
            <pc:sldMk cId="2074724943" sldId="257"/>
            <ac:spMk id="3" creationId="{F16B38F9-FACB-B9DF-C4B5-77D5F620E688}"/>
          </ac:spMkLst>
        </pc:spChg>
        <pc:spChg chg="add del">
          <ac:chgData name="Ransonet, Angelle H" userId="49128246-b5c3-48f1-bcf0-bbd9b9a7f8bc" providerId="ADAL" clId="{9E4BC8D3-A1A1-4F89-B994-E6CE1C0C5C0C}" dt="2022-10-10T15:25:56.859" v="1" actId="478"/>
          <ac:spMkLst>
            <pc:docMk/>
            <pc:sldMk cId="2074724943" sldId="257"/>
            <ac:spMk id="5" creationId="{C020C753-66F2-AC2A-1EBD-76FA7BBF8163}"/>
          </ac:spMkLst>
        </pc:spChg>
        <pc:spChg chg="add del">
          <ac:chgData name="Ransonet, Angelle H" userId="49128246-b5c3-48f1-bcf0-bbd9b9a7f8bc" providerId="ADAL" clId="{9E4BC8D3-A1A1-4F89-B994-E6CE1C0C5C0C}" dt="2022-10-10T15:26:08.851" v="3" actId="478"/>
          <ac:spMkLst>
            <pc:docMk/>
            <pc:sldMk cId="2074724943" sldId="257"/>
            <ac:spMk id="7" creationId="{FEEE0D4A-7409-F66A-921D-E9040FE6339B}"/>
          </ac:spMkLst>
        </pc:spChg>
        <pc:picChg chg="add del mod">
          <ac:chgData name="Ransonet, Angelle H" userId="49128246-b5c3-48f1-bcf0-bbd9b9a7f8bc" providerId="ADAL" clId="{9E4BC8D3-A1A1-4F89-B994-E6CE1C0C5C0C}" dt="2022-10-12T18:00:03.596" v="365" actId="478"/>
          <ac:picMkLst>
            <pc:docMk/>
            <pc:sldMk cId="2074724943" sldId="257"/>
            <ac:picMk id="7" creationId="{1AE2CEC1-9D2E-3951-234E-303A7C47C06C}"/>
          </ac:picMkLst>
        </pc:picChg>
        <pc:picChg chg="add del mod">
          <ac:chgData name="Ransonet, Angelle H" userId="49128246-b5c3-48f1-bcf0-bbd9b9a7f8bc" providerId="ADAL" clId="{9E4BC8D3-A1A1-4F89-B994-E6CE1C0C5C0C}" dt="2022-10-12T18:52:18.796" v="674" actId="21"/>
          <ac:picMkLst>
            <pc:docMk/>
            <pc:sldMk cId="2074724943" sldId="257"/>
            <ac:picMk id="11" creationId="{4FF429D5-A1FD-9B30-0872-E15BF07DEE05}"/>
          </ac:picMkLst>
        </pc:picChg>
      </pc:sldChg>
      <pc:sldChg chg="addSp delSp add del mod ord">
        <pc:chgData name="Ransonet, Angelle H" userId="49128246-b5c3-48f1-bcf0-bbd9b9a7f8bc" providerId="ADAL" clId="{9E4BC8D3-A1A1-4F89-B994-E6CE1C0C5C0C}" dt="2022-10-10T18:09:44.863" v="198" actId="47"/>
        <pc:sldMkLst>
          <pc:docMk/>
          <pc:sldMk cId="0" sldId="259"/>
        </pc:sldMkLst>
        <pc:spChg chg="add del">
          <ac:chgData name="Ransonet, Angelle H" userId="49128246-b5c3-48f1-bcf0-bbd9b9a7f8bc" providerId="ADAL" clId="{9E4BC8D3-A1A1-4F89-B994-E6CE1C0C5C0C}" dt="2022-10-10T17:50:13.459" v="44" actId="478"/>
          <ac:spMkLst>
            <pc:docMk/>
            <pc:sldMk cId="0" sldId="259"/>
            <ac:spMk id="318" creationId="{00000000-0000-0000-0000-000000000000}"/>
          </ac:spMkLst>
        </pc:spChg>
      </pc:sldChg>
      <pc:sldChg chg="add ord modNotes">
        <pc:chgData name="Ransonet, Angelle H" userId="49128246-b5c3-48f1-bcf0-bbd9b9a7f8bc" providerId="ADAL" clId="{9E4BC8D3-A1A1-4F89-B994-E6CE1C0C5C0C}" dt="2022-10-10T15:29:43.175" v="11"/>
        <pc:sldMkLst>
          <pc:docMk/>
          <pc:sldMk cId="0" sldId="261"/>
        </pc:sldMkLst>
      </pc:sldChg>
      <pc:sldChg chg="add">
        <pc:chgData name="Ransonet, Angelle H" userId="49128246-b5c3-48f1-bcf0-bbd9b9a7f8bc" providerId="ADAL" clId="{9E4BC8D3-A1A1-4F89-B994-E6CE1C0C5C0C}" dt="2022-10-10T15:29:59.811" v="12"/>
        <pc:sldMkLst>
          <pc:docMk/>
          <pc:sldMk cId="0" sldId="262"/>
        </pc:sldMkLst>
      </pc:sldChg>
      <pc:sldChg chg="add del">
        <pc:chgData name="Ransonet, Angelle H" userId="49128246-b5c3-48f1-bcf0-bbd9b9a7f8bc" providerId="ADAL" clId="{9E4BC8D3-A1A1-4F89-B994-E6CE1C0C5C0C}" dt="2022-10-10T17:56:17.396" v="88" actId="47"/>
        <pc:sldMkLst>
          <pc:docMk/>
          <pc:sldMk cId="0" sldId="263"/>
        </pc:sldMkLst>
      </pc:sldChg>
      <pc:sldChg chg="modSp add mod ord">
        <pc:chgData name="Ransonet, Angelle H" userId="49128246-b5c3-48f1-bcf0-bbd9b9a7f8bc" providerId="ADAL" clId="{9E4BC8D3-A1A1-4F89-B994-E6CE1C0C5C0C}" dt="2022-10-10T15:32:49.195" v="15"/>
        <pc:sldMkLst>
          <pc:docMk/>
          <pc:sldMk cId="0" sldId="264"/>
        </pc:sldMkLst>
        <pc:spChg chg="mod">
          <ac:chgData name="Ransonet, Angelle H" userId="49128246-b5c3-48f1-bcf0-bbd9b9a7f8bc" providerId="ADAL" clId="{9E4BC8D3-A1A1-4F89-B994-E6CE1C0C5C0C}" dt="2022-10-10T15:28:45.002" v="8" actId="27636"/>
          <ac:spMkLst>
            <pc:docMk/>
            <pc:sldMk cId="0" sldId="264"/>
            <ac:spMk id="395" creationId="{00000000-0000-0000-0000-000000000000}"/>
          </ac:spMkLst>
        </pc:spChg>
      </pc:sldChg>
      <pc:sldChg chg="add">
        <pc:chgData name="Ransonet, Angelle H" userId="49128246-b5c3-48f1-bcf0-bbd9b9a7f8bc" providerId="ADAL" clId="{9E4BC8D3-A1A1-4F89-B994-E6CE1C0C5C0C}" dt="2022-10-10T15:32:40.957" v="13"/>
        <pc:sldMkLst>
          <pc:docMk/>
          <pc:sldMk cId="0" sldId="266"/>
        </pc:sldMkLst>
      </pc:sldChg>
      <pc:sldChg chg="add modNotesTx">
        <pc:chgData name="Ransonet, Angelle H" userId="49128246-b5c3-48f1-bcf0-bbd9b9a7f8bc" providerId="ADAL" clId="{9E4BC8D3-A1A1-4F89-B994-E6CE1C0C5C0C}" dt="2022-10-10T18:14:46.235" v="230" actId="20577"/>
        <pc:sldMkLst>
          <pc:docMk/>
          <pc:sldMk cId="0" sldId="267"/>
        </pc:sldMkLst>
      </pc:sldChg>
      <pc:sldChg chg="add modNotesTx">
        <pc:chgData name="Ransonet, Angelle H" userId="49128246-b5c3-48f1-bcf0-bbd9b9a7f8bc" providerId="ADAL" clId="{9E4BC8D3-A1A1-4F89-B994-E6CE1C0C5C0C}" dt="2022-10-10T18:17:00.337" v="241" actId="20577"/>
        <pc:sldMkLst>
          <pc:docMk/>
          <pc:sldMk cId="0" sldId="268"/>
        </pc:sldMkLst>
      </pc:sldChg>
      <pc:sldChg chg="modSp add mod ord modNotesTx">
        <pc:chgData name="Ransonet, Angelle H" userId="49128246-b5c3-48f1-bcf0-bbd9b9a7f8bc" providerId="ADAL" clId="{9E4BC8D3-A1A1-4F89-B994-E6CE1C0C5C0C}" dt="2022-10-10T18:10:52.711" v="218" actId="20577"/>
        <pc:sldMkLst>
          <pc:docMk/>
          <pc:sldMk cId="0" sldId="269"/>
        </pc:sldMkLst>
        <pc:spChg chg="mod">
          <ac:chgData name="Ransonet, Angelle H" userId="49128246-b5c3-48f1-bcf0-bbd9b9a7f8bc" providerId="ADAL" clId="{9E4BC8D3-A1A1-4F89-B994-E6CE1C0C5C0C}" dt="2022-10-10T17:50:27.304" v="46" actId="14100"/>
          <ac:spMkLst>
            <pc:docMk/>
            <pc:sldMk cId="0" sldId="269"/>
            <ac:spMk id="88" creationId="{00000000-0000-0000-0000-000000000000}"/>
          </ac:spMkLst>
        </pc:spChg>
      </pc:sldChg>
      <pc:sldChg chg="addSp delSp modSp add mod modAnim modNotesTx">
        <pc:chgData name="Ransonet, Angelle H" userId="49128246-b5c3-48f1-bcf0-bbd9b9a7f8bc" providerId="ADAL" clId="{9E4BC8D3-A1A1-4F89-B994-E6CE1C0C5C0C}" dt="2022-10-12T15:39:12.936" v="349" actId="1440"/>
        <pc:sldMkLst>
          <pc:docMk/>
          <pc:sldMk cId="0" sldId="270"/>
        </pc:sldMkLst>
        <pc:spChg chg="mod">
          <ac:chgData name="Ransonet, Angelle H" userId="49128246-b5c3-48f1-bcf0-bbd9b9a7f8bc" providerId="ADAL" clId="{9E4BC8D3-A1A1-4F89-B994-E6CE1C0C5C0C}" dt="2022-10-12T15:33:27.444" v="308" actId="1076"/>
          <ac:spMkLst>
            <pc:docMk/>
            <pc:sldMk cId="0" sldId="270"/>
            <ac:spMk id="77" creationId="{00000000-0000-0000-0000-000000000000}"/>
          </ac:spMkLst>
        </pc:spChg>
        <pc:picChg chg="add mod">
          <ac:chgData name="Ransonet, Angelle H" userId="49128246-b5c3-48f1-bcf0-bbd9b9a7f8bc" providerId="ADAL" clId="{9E4BC8D3-A1A1-4F89-B994-E6CE1C0C5C0C}" dt="2022-10-12T15:39:12.936" v="349" actId="1440"/>
          <ac:picMkLst>
            <pc:docMk/>
            <pc:sldMk cId="0" sldId="270"/>
            <ac:picMk id="2" creationId="{23ABD90E-CBD0-A14F-18AD-5C07A72CEC5F}"/>
          </ac:picMkLst>
        </pc:picChg>
        <pc:picChg chg="del">
          <ac:chgData name="Ransonet, Angelle H" userId="49128246-b5c3-48f1-bcf0-bbd9b9a7f8bc" providerId="ADAL" clId="{9E4BC8D3-A1A1-4F89-B994-E6CE1C0C5C0C}" dt="2022-10-12T15:32:31.697" v="295" actId="478"/>
          <ac:picMkLst>
            <pc:docMk/>
            <pc:sldMk cId="0" sldId="270"/>
            <ac:picMk id="78" creationId="{00000000-0000-0000-0000-000000000000}"/>
          </ac:picMkLst>
        </pc:picChg>
      </pc:sldChg>
      <pc:sldChg chg="addSp modSp add mod">
        <pc:chgData name="Ransonet, Angelle H" userId="49128246-b5c3-48f1-bcf0-bbd9b9a7f8bc" providerId="ADAL" clId="{9E4BC8D3-A1A1-4F89-B994-E6CE1C0C5C0C}" dt="2022-10-10T17:56:08.039" v="86" actId="14100"/>
        <pc:sldMkLst>
          <pc:docMk/>
          <pc:sldMk cId="0" sldId="271"/>
        </pc:sldMkLst>
        <pc:spChg chg="add mod">
          <ac:chgData name="Ransonet, Angelle H" userId="49128246-b5c3-48f1-bcf0-bbd9b9a7f8bc" providerId="ADAL" clId="{9E4BC8D3-A1A1-4F89-B994-E6CE1C0C5C0C}" dt="2022-10-10T17:53:13.262" v="58" actId="1076"/>
          <ac:spMkLst>
            <pc:docMk/>
            <pc:sldMk cId="0" sldId="271"/>
            <ac:spMk id="5" creationId="{D2C01CFB-2436-2800-D27E-E36ADB215EB4}"/>
          </ac:spMkLst>
        </pc:spChg>
        <pc:spChg chg="add mod">
          <ac:chgData name="Ransonet, Angelle H" userId="49128246-b5c3-48f1-bcf0-bbd9b9a7f8bc" providerId="ADAL" clId="{9E4BC8D3-A1A1-4F89-B994-E6CE1C0C5C0C}" dt="2022-10-10T17:55:47.227" v="81" actId="14100"/>
          <ac:spMkLst>
            <pc:docMk/>
            <pc:sldMk cId="0" sldId="271"/>
            <ac:spMk id="6" creationId="{55D9147E-D145-8B97-F30A-8F1E180EA4D1}"/>
          </ac:spMkLst>
        </pc:spChg>
        <pc:spChg chg="add mod">
          <ac:chgData name="Ransonet, Angelle H" userId="49128246-b5c3-48f1-bcf0-bbd9b9a7f8bc" providerId="ADAL" clId="{9E4BC8D3-A1A1-4F89-B994-E6CE1C0C5C0C}" dt="2022-10-10T17:53:43.047" v="61" actId="1076"/>
          <ac:spMkLst>
            <pc:docMk/>
            <pc:sldMk cId="0" sldId="271"/>
            <ac:spMk id="8" creationId="{322BDA57-778C-B276-B0C8-3BBF2C4CF8A2}"/>
          </ac:spMkLst>
        </pc:spChg>
        <pc:spChg chg="add mod">
          <ac:chgData name="Ransonet, Angelle H" userId="49128246-b5c3-48f1-bcf0-bbd9b9a7f8bc" providerId="ADAL" clId="{9E4BC8D3-A1A1-4F89-B994-E6CE1C0C5C0C}" dt="2022-10-10T17:55:59.771" v="84" actId="14100"/>
          <ac:spMkLst>
            <pc:docMk/>
            <pc:sldMk cId="0" sldId="271"/>
            <ac:spMk id="9" creationId="{F8329FD2-DAB1-6FFA-3080-96CF511D2BB3}"/>
          </ac:spMkLst>
        </pc:spChg>
        <pc:spChg chg="add mod">
          <ac:chgData name="Ransonet, Angelle H" userId="49128246-b5c3-48f1-bcf0-bbd9b9a7f8bc" providerId="ADAL" clId="{9E4BC8D3-A1A1-4F89-B994-E6CE1C0C5C0C}" dt="2022-10-10T17:54:36.755" v="68" actId="1076"/>
          <ac:spMkLst>
            <pc:docMk/>
            <pc:sldMk cId="0" sldId="271"/>
            <ac:spMk id="11" creationId="{C51E208F-31D6-09C1-9613-B4FAC85AB924}"/>
          </ac:spMkLst>
        </pc:spChg>
        <pc:spChg chg="add mod">
          <ac:chgData name="Ransonet, Angelle H" userId="49128246-b5c3-48f1-bcf0-bbd9b9a7f8bc" providerId="ADAL" clId="{9E4BC8D3-A1A1-4F89-B994-E6CE1C0C5C0C}" dt="2022-10-10T17:56:08.039" v="86" actId="14100"/>
          <ac:spMkLst>
            <pc:docMk/>
            <pc:sldMk cId="0" sldId="271"/>
            <ac:spMk id="12" creationId="{8BB18678-0A6D-6271-B307-A54759221B0F}"/>
          </ac:spMkLst>
        </pc:spChg>
        <pc:spChg chg="mod">
          <ac:chgData name="Ransonet, Angelle H" userId="49128246-b5c3-48f1-bcf0-bbd9b9a7f8bc" providerId="ADAL" clId="{9E4BC8D3-A1A1-4F89-B994-E6CE1C0C5C0C}" dt="2022-10-10T17:52:55.495" v="55" actId="1076"/>
          <ac:spMkLst>
            <pc:docMk/>
            <pc:sldMk cId="0" sldId="271"/>
            <ac:spMk id="90" creationId="{00000000-0000-0000-0000-000000000000}"/>
          </ac:spMkLst>
        </pc:spChg>
        <pc:spChg chg="mod">
          <ac:chgData name="Ransonet, Angelle H" userId="49128246-b5c3-48f1-bcf0-bbd9b9a7f8bc" providerId="ADAL" clId="{9E4BC8D3-A1A1-4F89-B994-E6CE1C0C5C0C}" dt="2022-10-10T17:55:25.395" v="76" actId="14100"/>
          <ac:spMkLst>
            <pc:docMk/>
            <pc:sldMk cId="0" sldId="271"/>
            <ac:spMk id="91" creationId="{00000000-0000-0000-0000-000000000000}"/>
          </ac:spMkLst>
        </pc:spChg>
        <pc:picChg chg="add mod">
          <ac:chgData name="Ransonet, Angelle H" userId="49128246-b5c3-48f1-bcf0-bbd9b9a7f8bc" providerId="ADAL" clId="{9E4BC8D3-A1A1-4F89-B994-E6CE1C0C5C0C}" dt="2022-10-10T17:53:22.683" v="59" actId="1076"/>
          <ac:picMkLst>
            <pc:docMk/>
            <pc:sldMk cId="0" sldId="271"/>
            <ac:picMk id="7" creationId="{83422FBE-C9C1-8047-C802-23D1991FB730}"/>
          </ac:picMkLst>
        </pc:picChg>
        <pc:picChg chg="add mod">
          <ac:chgData name="Ransonet, Angelle H" userId="49128246-b5c3-48f1-bcf0-bbd9b9a7f8bc" providerId="ADAL" clId="{9E4BC8D3-A1A1-4F89-B994-E6CE1C0C5C0C}" dt="2022-10-10T17:53:51.023" v="62" actId="1076"/>
          <ac:picMkLst>
            <pc:docMk/>
            <pc:sldMk cId="0" sldId="271"/>
            <ac:picMk id="10" creationId="{D1D7169B-E6C4-C355-E46C-4753474F746E}"/>
          </ac:picMkLst>
        </pc:picChg>
        <pc:picChg chg="add mod">
          <ac:chgData name="Ransonet, Angelle H" userId="49128246-b5c3-48f1-bcf0-bbd9b9a7f8bc" providerId="ADAL" clId="{9E4BC8D3-A1A1-4F89-B994-E6CE1C0C5C0C}" dt="2022-10-10T17:54:45.087" v="69" actId="1076"/>
          <ac:picMkLst>
            <pc:docMk/>
            <pc:sldMk cId="0" sldId="271"/>
            <ac:picMk id="13" creationId="{6DB5328C-DC3B-691B-2733-29706B6855C7}"/>
          </ac:picMkLst>
        </pc:picChg>
        <pc:picChg chg="mod">
          <ac:chgData name="Ransonet, Angelle H" userId="49128246-b5c3-48f1-bcf0-bbd9b9a7f8bc" providerId="ADAL" clId="{9E4BC8D3-A1A1-4F89-B994-E6CE1C0C5C0C}" dt="2022-10-10T17:53:01.630" v="56" actId="1076"/>
          <ac:picMkLst>
            <pc:docMk/>
            <pc:sldMk cId="0" sldId="271"/>
            <ac:picMk id="92" creationId="{00000000-0000-0000-0000-000000000000}"/>
          </ac:picMkLst>
        </pc:picChg>
      </pc:sldChg>
      <pc:sldChg chg="add del">
        <pc:chgData name="Ransonet, Angelle H" userId="49128246-b5c3-48f1-bcf0-bbd9b9a7f8bc" providerId="ADAL" clId="{9E4BC8D3-A1A1-4F89-B994-E6CE1C0C5C0C}" dt="2022-10-10T17:56:15.586" v="87" actId="47"/>
        <pc:sldMkLst>
          <pc:docMk/>
          <pc:sldMk cId="0" sldId="272"/>
        </pc:sldMkLst>
      </pc:sldChg>
      <pc:sldChg chg="add del">
        <pc:chgData name="Ransonet, Angelle H" userId="49128246-b5c3-48f1-bcf0-bbd9b9a7f8bc" providerId="ADAL" clId="{9E4BC8D3-A1A1-4F89-B994-E6CE1C0C5C0C}" dt="2022-10-10T17:56:19.314" v="89" actId="47"/>
        <pc:sldMkLst>
          <pc:docMk/>
          <pc:sldMk cId="0" sldId="273"/>
        </pc:sldMkLst>
      </pc:sldChg>
      <pc:sldChg chg="addSp delSp modSp add mod modAnim modNotesTx">
        <pc:chgData name="Ransonet, Angelle H" userId="49128246-b5c3-48f1-bcf0-bbd9b9a7f8bc" providerId="ADAL" clId="{9E4BC8D3-A1A1-4F89-B994-E6CE1C0C5C0C}" dt="2022-10-12T15:39:34.435" v="354" actId="1440"/>
        <pc:sldMkLst>
          <pc:docMk/>
          <pc:sldMk cId="0" sldId="274"/>
        </pc:sldMkLst>
        <pc:spChg chg="mod">
          <ac:chgData name="Ransonet, Angelle H" userId="49128246-b5c3-48f1-bcf0-bbd9b9a7f8bc" providerId="ADAL" clId="{9E4BC8D3-A1A1-4F89-B994-E6CE1C0C5C0C}" dt="2022-10-12T15:35:15.740" v="321" actId="1076"/>
          <ac:spMkLst>
            <pc:docMk/>
            <pc:sldMk cId="0" sldId="274"/>
            <ac:spMk id="77" creationId="{00000000-0000-0000-0000-000000000000}"/>
          </ac:spMkLst>
        </pc:spChg>
        <pc:picChg chg="add mod">
          <ac:chgData name="Ransonet, Angelle H" userId="49128246-b5c3-48f1-bcf0-bbd9b9a7f8bc" providerId="ADAL" clId="{9E4BC8D3-A1A1-4F89-B994-E6CE1C0C5C0C}" dt="2022-10-12T15:39:34.435" v="354" actId="1440"/>
          <ac:picMkLst>
            <pc:docMk/>
            <pc:sldMk cId="0" sldId="274"/>
            <ac:picMk id="2" creationId="{E0D43A72-D0F8-4F85-E935-0E3FD513B246}"/>
          </ac:picMkLst>
        </pc:picChg>
        <pc:picChg chg="del">
          <ac:chgData name="Ransonet, Angelle H" userId="49128246-b5c3-48f1-bcf0-bbd9b9a7f8bc" providerId="ADAL" clId="{9E4BC8D3-A1A1-4F89-B994-E6CE1C0C5C0C}" dt="2022-10-12T15:34:23.294" v="310" actId="478"/>
          <ac:picMkLst>
            <pc:docMk/>
            <pc:sldMk cId="0" sldId="274"/>
            <ac:picMk id="78" creationId="{00000000-0000-0000-0000-000000000000}"/>
          </ac:picMkLst>
        </pc:picChg>
      </pc:sldChg>
      <pc:sldChg chg="addSp modSp add mod">
        <pc:chgData name="Ransonet, Angelle H" userId="49128246-b5c3-48f1-bcf0-bbd9b9a7f8bc" providerId="ADAL" clId="{9E4BC8D3-A1A1-4F89-B994-E6CE1C0C5C0C}" dt="2022-10-10T17:59:43.596" v="118" actId="14100"/>
        <pc:sldMkLst>
          <pc:docMk/>
          <pc:sldMk cId="0" sldId="275"/>
        </pc:sldMkLst>
        <pc:spChg chg="add mod">
          <ac:chgData name="Ransonet, Angelle H" userId="49128246-b5c3-48f1-bcf0-bbd9b9a7f8bc" providerId="ADAL" clId="{9E4BC8D3-A1A1-4F89-B994-E6CE1C0C5C0C}" dt="2022-10-10T17:57:09.529" v="95" actId="1076"/>
          <ac:spMkLst>
            <pc:docMk/>
            <pc:sldMk cId="0" sldId="275"/>
            <ac:spMk id="5" creationId="{BE392207-D165-8CA4-EA88-DD8A58F6637E}"/>
          </ac:spMkLst>
        </pc:spChg>
        <pc:spChg chg="add mod">
          <ac:chgData name="Ransonet, Angelle H" userId="49128246-b5c3-48f1-bcf0-bbd9b9a7f8bc" providerId="ADAL" clId="{9E4BC8D3-A1A1-4F89-B994-E6CE1C0C5C0C}" dt="2022-10-10T17:59:18.056" v="113" actId="404"/>
          <ac:spMkLst>
            <pc:docMk/>
            <pc:sldMk cId="0" sldId="275"/>
            <ac:spMk id="6" creationId="{0D2C30DF-0832-8637-7A63-B48E8EDD237F}"/>
          </ac:spMkLst>
        </pc:spChg>
        <pc:spChg chg="add mod">
          <ac:chgData name="Ransonet, Angelle H" userId="49128246-b5c3-48f1-bcf0-bbd9b9a7f8bc" providerId="ADAL" clId="{9E4BC8D3-A1A1-4F89-B994-E6CE1C0C5C0C}" dt="2022-10-10T17:57:46.415" v="100" actId="1076"/>
          <ac:spMkLst>
            <pc:docMk/>
            <pc:sldMk cId="0" sldId="275"/>
            <ac:spMk id="8" creationId="{69BF0F6C-096E-4660-DB50-7E9D1E5228B1}"/>
          </ac:spMkLst>
        </pc:spChg>
        <pc:spChg chg="add mod">
          <ac:chgData name="Ransonet, Angelle H" userId="49128246-b5c3-48f1-bcf0-bbd9b9a7f8bc" providerId="ADAL" clId="{9E4BC8D3-A1A1-4F89-B994-E6CE1C0C5C0C}" dt="2022-10-10T17:59:33.420" v="116" actId="14100"/>
          <ac:spMkLst>
            <pc:docMk/>
            <pc:sldMk cId="0" sldId="275"/>
            <ac:spMk id="9" creationId="{C2E1E404-C8C1-CF6F-1764-33206034A119}"/>
          </ac:spMkLst>
        </pc:spChg>
        <pc:spChg chg="add mod">
          <ac:chgData name="Ransonet, Angelle H" userId="49128246-b5c3-48f1-bcf0-bbd9b9a7f8bc" providerId="ADAL" clId="{9E4BC8D3-A1A1-4F89-B994-E6CE1C0C5C0C}" dt="2022-10-10T17:58:30.615" v="106" actId="1076"/>
          <ac:spMkLst>
            <pc:docMk/>
            <pc:sldMk cId="0" sldId="275"/>
            <ac:spMk id="11" creationId="{DB6BE921-6F08-FA16-A974-402359FE9FD6}"/>
          </ac:spMkLst>
        </pc:spChg>
        <pc:spChg chg="add mod">
          <ac:chgData name="Ransonet, Angelle H" userId="49128246-b5c3-48f1-bcf0-bbd9b9a7f8bc" providerId="ADAL" clId="{9E4BC8D3-A1A1-4F89-B994-E6CE1C0C5C0C}" dt="2022-10-10T17:59:43.596" v="118" actId="14100"/>
          <ac:spMkLst>
            <pc:docMk/>
            <pc:sldMk cId="0" sldId="275"/>
            <ac:spMk id="12" creationId="{18E5B739-F04B-9DF3-FCFC-D4D395A75174}"/>
          </ac:spMkLst>
        </pc:spChg>
        <pc:spChg chg="mod">
          <ac:chgData name="Ransonet, Angelle H" userId="49128246-b5c3-48f1-bcf0-bbd9b9a7f8bc" providerId="ADAL" clId="{9E4BC8D3-A1A1-4F89-B994-E6CE1C0C5C0C}" dt="2022-10-10T17:56:38.371" v="90" actId="1076"/>
          <ac:spMkLst>
            <pc:docMk/>
            <pc:sldMk cId="0" sldId="275"/>
            <ac:spMk id="90" creationId="{00000000-0000-0000-0000-000000000000}"/>
          </ac:spMkLst>
        </pc:spChg>
        <pc:spChg chg="mod">
          <ac:chgData name="Ransonet, Angelle H" userId="49128246-b5c3-48f1-bcf0-bbd9b9a7f8bc" providerId="ADAL" clId="{9E4BC8D3-A1A1-4F89-B994-E6CE1C0C5C0C}" dt="2022-10-10T17:59:10.573" v="111" actId="404"/>
          <ac:spMkLst>
            <pc:docMk/>
            <pc:sldMk cId="0" sldId="275"/>
            <ac:spMk id="91" creationId="{00000000-0000-0000-0000-000000000000}"/>
          </ac:spMkLst>
        </pc:spChg>
        <pc:picChg chg="add mod">
          <ac:chgData name="Ransonet, Angelle H" userId="49128246-b5c3-48f1-bcf0-bbd9b9a7f8bc" providerId="ADAL" clId="{9E4BC8D3-A1A1-4F89-B994-E6CE1C0C5C0C}" dt="2022-10-10T17:57:15.487" v="96" actId="1076"/>
          <ac:picMkLst>
            <pc:docMk/>
            <pc:sldMk cId="0" sldId="275"/>
            <ac:picMk id="7" creationId="{0DC5BAD3-D763-3CB7-7813-E1DA08138EAA}"/>
          </ac:picMkLst>
        </pc:picChg>
        <pc:picChg chg="add mod">
          <ac:chgData name="Ransonet, Angelle H" userId="49128246-b5c3-48f1-bcf0-bbd9b9a7f8bc" providerId="ADAL" clId="{9E4BC8D3-A1A1-4F89-B994-E6CE1C0C5C0C}" dt="2022-10-10T17:57:53.192" v="101" actId="1076"/>
          <ac:picMkLst>
            <pc:docMk/>
            <pc:sldMk cId="0" sldId="275"/>
            <ac:picMk id="10" creationId="{9FCD5ECE-ABDE-EC0A-41C1-ADEB729B9C44}"/>
          </ac:picMkLst>
        </pc:picChg>
        <pc:picChg chg="add mod">
          <ac:chgData name="Ransonet, Angelle H" userId="49128246-b5c3-48f1-bcf0-bbd9b9a7f8bc" providerId="ADAL" clId="{9E4BC8D3-A1A1-4F89-B994-E6CE1C0C5C0C}" dt="2022-10-10T17:58:35.382" v="107" actId="1076"/>
          <ac:picMkLst>
            <pc:docMk/>
            <pc:sldMk cId="0" sldId="275"/>
            <ac:picMk id="13" creationId="{002D2B1C-15F7-A260-C681-4A9522BF0DC3}"/>
          </ac:picMkLst>
        </pc:picChg>
        <pc:picChg chg="mod">
          <ac:chgData name="Ransonet, Angelle H" userId="49128246-b5c3-48f1-bcf0-bbd9b9a7f8bc" providerId="ADAL" clId="{9E4BC8D3-A1A1-4F89-B994-E6CE1C0C5C0C}" dt="2022-10-10T17:56:44.683" v="91" actId="1076"/>
          <ac:picMkLst>
            <pc:docMk/>
            <pc:sldMk cId="0" sldId="275"/>
            <ac:picMk id="92" creationId="{00000000-0000-0000-0000-000000000000}"/>
          </ac:picMkLst>
        </pc:picChg>
      </pc:sldChg>
      <pc:sldChg chg="add del">
        <pc:chgData name="Ransonet, Angelle H" userId="49128246-b5c3-48f1-bcf0-bbd9b9a7f8bc" providerId="ADAL" clId="{9E4BC8D3-A1A1-4F89-B994-E6CE1C0C5C0C}" dt="2022-10-10T17:59:48.892" v="119" actId="47"/>
        <pc:sldMkLst>
          <pc:docMk/>
          <pc:sldMk cId="0" sldId="276"/>
        </pc:sldMkLst>
      </pc:sldChg>
      <pc:sldChg chg="add del">
        <pc:chgData name="Ransonet, Angelle H" userId="49128246-b5c3-48f1-bcf0-bbd9b9a7f8bc" providerId="ADAL" clId="{9E4BC8D3-A1A1-4F89-B994-E6CE1C0C5C0C}" dt="2022-10-10T17:59:50.147" v="120" actId="47"/>
        <pc:sldMkLst>
          <pc:docMk/>
          <pc:sldMk cId="0" sldId="277"/>
        </pc:sldMkLst>
      </pc:sldChg>
      <pc:sldChg chg="add del">
        <pc:chgData name="Ransonet, Angelle H" userId="49128246-b5c3-48f1-bcf0-bbd9b9a7f8bc" providerId="ADAL" clId="{9E4BC8D3-A1A1-4F89-B994-E6CE1C0C5C0C}" dt="2022-10-10T17:59:51.261" v="121" actId="47"/>
        <pc:sldMkLst>
          <pc:docMk/>
          <pc:sldMk cId="0" sldId="278"/>
        </pc:sldMkLst>
      </pc:sldChg>
      <pc:sldChg chg="addSp delSp modSp add mod modAnim modNotesTx">
        <pc:chgData name="Ransonet, Angelle H" userId="49128246-b5c3-48f1-bcf0-bbd9b9a7f8bc" providerId="ADAL" clId="{9E4BC8D3-A1A1-4F89-B994-E6CE1C0C5C0C}" dt="2022-10-12T15:39:41.286" v="355" actId="1440"/>
        <pc:sldMkLst>
          <pc:docMk/>
          <pc:sldMk cId="0" sldId="279"/>
        </pc:sldMkLst>
        <pc:spChg chg="mod">
          <ac:chgData name="Ransonet, Angelle H" userId="49128246-b5c3-48f1-bcf0-bbd9b9a7f8bc" providerId="ADAL" clId="{9E4BC8D3-A1A1-4F89-B994-E6CE1C0C5C0C}" dt="2022-10-12T15:36:56.821" v="333" actId="1076"/>
          <ac:spMkLst>
            <pc:docMk/>
            <pc:sldMk cId="0" sldId="279"/>
            <ac:spMk id="78" creationId="{00000000-0000-0000-0000-000000000000}"/>
          </ac:spMkLst>
        </pc:spChg>
        <pc:picChg chg="add mod">
          <ac:chgData name="Ransonet, Angelle H" userId="49128246-b5c3-48f1-bcf0-bbd9b9a7f8bc" providerId="ADAL" clId="{9E4BC8D3-A1A1-4F89-B994-E6CE1C0C5C0C}" dt="2022-10-12T15:39:41.286" v="355" actId="1440"/>
          <ac:picMkLst>
            <pc:docMk/>
            <pc:sldMk cId="0" sldId="279"/>
            <ac:picMk id="2" creationId="{95BDDC25-2665-89FD-6193-26D22AEBA96B}"/>
          </ac:picMkLst>
        </pc:picChg>
        <pc:picChg chg="del">
          <ac:chgData name="Ransonet, Angelle H" userId="49128246-b5c3-48f1-bcf0-bbd9b9a7f8bc" providerId="ADAL" clId="{9E4BC8D3-A1A1-4F89-B994-E6CE1C0C5C0C}" dt="2022-10-12T15:36:19.629" v="324" actId="478"/>
          <ac:picMkLst>
            <pc:docMk/>
            <pc:sldMk cId="0" sldId="279"/>
            <ac:picMk id="77" creationId="{00000000-0000-0000-0000-000000000000}"/>
          </ac:picMkLst>
        </pc:picChg>
        <pc:picChg chg="del">
          <ac:chgData name="Ransonet, Angelle H" userId="49128246-b5c3-48f1-bcf0-bbd9b9a7f8bc" providerId="ADAL" clId="{9E4BC8D3-A1A1-4F89-B994-E6CE1C0C5C0C}" dt="2022-10-12T15:36:16.585" v="323" actId="478"/>
          <ac:picMkLst>
            <pc:docMk/>
            <pc:sldMk cId="0" sldId="279"/>
            <ac:picMk id="79" creationId="{00000000-0000-0000-0000-000000000000}"/>
          </ac:picMkLst>
        </pc:picChg>
      </pc:sldChg>
      <pc:sldChg chg="addSp modSp add mod">
        <pc:chgData name="Ransonet, Angelle H" userId="49128246-b5c3-48f1-bcf0-bbd9b9a7f8bc" providerId="ADAL" clId="{9E4BC8D3-A1A1-4F89-B994-E6CE1C0C5C0C}" dt="2022-10-10T18:04:10.688" v="156" actId="14100"/>
        <pc:sldMkLst>
          <pc:docMk/>
          <pc:sldMk cId="0" sldId="280"/>
        </pc:sldMkLst>
        <pc:spChg chg="add mod">
          <ac:chgData name="Ransonet, Angelle H" userId="49128246-b5c3-48f1-bcf0-bbd9b9a7f8bc" providerId="ADAL" clId="{9E4BC8D3-A1A1-4F89-B994-E6CE1C0C5C0C}" dt="2022-10-10T18:00:48.212" v="127" actId="1076"/>
          <ac:spMkLst>
            <pc:docMk/>
            <pc:sldMk cId="0" sldId="280"/>
            <ac:spMk id="5" creationId="{44C9C0C5-CDE4-5776-39DD-C9B9FD3005EC}"/>
          </ac:spMkLst>
        </pc:spChg>
        <pc:spChg chg="add mod">
          <ac:chgData name="Ransonet, Angelle H" userId="49128246-b5c3-48f1-bcf0-bbd9b9a7f8bc" providerId="ADAL" clId="{9E4BC8D3-A1A1-4F89-B994-E6CE1C0C5C0C}" dt="2022-10-10T18:03:18.424" v="148" actId="14100"/>
          <ac:spMkLst>
            <pc:docMk/>
            <pc:sldMk cId="0" sldId="280"/>
            <ac:spMk id="6" creationId="{5B2948C5-E673-8BA0-FBAB-E51C79ECA634}"/>
          </ac:spMkLst>
        </pc:spChg>
        <pc:spChg chg="add mod">
          <ac:chgData name="Ransonet, Angelle H" userId="49128246-b5c3-48f1-bcf0-bbd9b9a7f8bc" providerId="ADAL" clId="{9E4BC8D3-A1A1-4F89-B994-E6CE1C0C5C0C}" dt="2022-10-10T18:03:28.368" v="150" actId="1076"/>
          <ac:spMkLst>
            <pc:docMk/>
            <pc:sldMk cId="0" sldId="280"/>
            <ac:spMk id="8" creationId="{B839D616-8C3C-4CB2-44AE-40352A23708A}"/>
          </ac:spMkLst>
        </pc:spChg>
        <pc:spChg chg="add mod">
          <ac:chgData name="Ransonet, Angelle H" userId="49128246-b5c3-48f1-bcf0-bbd9b9a7f8bc" providerId="ADAL" clId="{9E4BC8D3-A1A1-4F89-B994-E6CE1C0C5C0C}" dt="2022-10-10T18:03:45.044" v="152" actId="14100"/>
          <ac:spMkLst>
            <pc:docMk/>
            <pc:sldMk cId="0" sldId="280"/>
            <ac:spMk id="9" creationId="{AB4803A0-2DD2-9B50-9346-6B1E940D9168}"/>
          </ac:spMkLst>
        </pc:spChg>
        <pc:spChg chg="add mod">
          <ac:chgData name="Ransonet, Angelle H" userId="49128246-b5c3-48f1-bcf0-bbd9b9a7f8bc" providerId="ADAL" clId="{9E4BC8D3-A1A1-4F89-B994-E6CE1C0C5C0C}" dt="2022-10-10T18:03:51.380" v="153" actId="1076"/>
          <ac:spMkLst>
            <pc:docMk/>
            <pc:sldMk cId="0" sldId="280"/>
            <ac:spMk id="11" creationId="{727AC45F-72A3-1B05-70E5-DB1C4E1AA003}"/>
          </ac:spMkLst>
        </pc:spChg>
        <pc:spChg chg="add mod">
          <ac:chgData name="Ransonet, Angelle H" userId="49128246-b5c3-48f1-bcf0-bbd9b9a7f8bc" providerId="ADAL" clId="{9E4BC8D3-A1A1-4F89-B994-E6CE1C0C5C0C}" dt="2022-10-10T18:04:10.688" v="156" actId="14100"/>
          <ac:spMkLst>
            <pc:docMk/>
            <pc:sldMk cId="0" sldId="280"/>
            <ac:spMk id="12" creationId="{661C220B-69A7-ED72-ECD5-F7BE282B03D1}"/>
          </ac:spMkLst>
        </pc:spChg>
        <pc:spChg chg="mod">
          <ac:chgData name="Ransonet, Angelle H" userId="49128246-b5c3-48f1-bcf0-bbd9b9a7f8bc" providerId="ADAL" clId="{9E4BC8D3-A1A1-4F89-B994-E6CE1C0C5C0C}" dt="2022-10-10T18:00:16.060" v="122" actId="1076"/>
          <ac:spMkLst>
            <pc:docMk/>
            <pc:sldMk cId="0" sldId="280"/>
            <ac:spMk id="91" creationId="{00000000-0000-0000-0000-000000000000}"/>
          </ac:spMkLst>
        </pc:spChg>
        <pc:spChg chg="mod">
          <ac:chgData name="Ransonet, Angelle H" userId="49128246-b5c3-48f1-bcf0-bbd9b9a7f8bc" providerId="ADAL" clId="{9E4BC8D3-A1A1-4F89-B994-E6CE1C0C5C0C}" dt="2022-10-10T18:03:03.508" v="145" actId="1076"/>
          <ac:spMkLst>
            <pc:docMk/>
            <pc:sldMk cId="0" sldId="280"/>
            <ac:spMk id="92" creationId="{00000000-0000-0000-0000-000000000000}"/>
          </ac:spMkLst>
        </pc:spChg>
        <pc:picChg chg="add mod">
          <ac:chgData name="Ransonet, Angelle H" userId="49128246-b5c3-48f1-bcf0-bbd9b9a7f8bc" providerId="ADAL" clId="{9E4BC8D3-A1A1-4F89-B994-E6CE1C0C5C0C}" dt="2022-10-10T18:00:56.384" v="128" actId="1076"/>
          <ac:picMkLst>
            <pc:docMk/>
            <pc:sldMk cId="0" sldId="280"/>
            <ac:picMk id="7" creationId="{374709C8-7411-92D8-0733-AC8E1A33069A}"/>
          </ac:picMkLst>
        </pc:picChg>
        <pc:picChg chg="add mod">
          <ac:chgData name="Ransonet, Angelle H" userId="49128246-b5c3-48f1-bcf0-bbd9b9a7f8bc" providerId="ADAL" clId="{9E4BC8D3-A1A1-4F89-B994-E6CE1C0C5C0C}" dt="2022-10-10T18:03:21.789" v="149" actId="1076"/>
          <ac:picMkLst>
            <pc:docMk/>
            <pc:sldMk cId="0" sldId="280"/>
            <ac:picMk id="10" creationId="{4A3DF9A4-7BF5-EEE0-174D-AA36B02E0258}"/>
          </ac:picMkLst>
        </pc:picChg>
        <pc:picChg chg="add mod">
          <ac:chgData name="Ransonet, Angelle H" userId="49128246-b5c3-48f1-bcf0-bbd9b9a7f8bc" providerId="ADAL" clId="{9E4BC8D3-A1A1-4F89-B994-E6CE1C0C5C0C}" dt="2022-10-10T18:03:58.752" v="154" actId="1076"/>
          <ac:picMkLst>
            <pc:docMk/>
            <pc:sldMk cId="0" sldId="280"/>
            <ac:picMk id="13" creationId="{6EBF68B3-BE60-7A03-A782-43FE7317D281}"/>
          </ac:picMkLst>
        </pc:picChg>
        <pc:picChg chg="mod">
          <ac:chgData name="Ransonet, Angelle H" userId="49128246-b5c3-48f1-bcf0-bbd9b9a7f8bc" providerId="ADAL" clId="{9E4BC8D3-A1A1-4F89-B994-E6CE1C0C5C0C}" dt="2022-10-10T18:00:20.588" v="123" actId="1076"/>
          <ac:picMkLst>
            <pc:docMk/>
            <pc:sldMk cId="0" sldId="280"/>
            <ac:picMk id="93" creationId="{00000000-0000-0000-0000-000000000000}"/>
          </ac:picMkLst>
        </pc:picChg>
      </pc:sldChg>
      <pc:sldChg chg="add del">
        <pc:chgData name="Ransonet, Angelle H" userId="49128246-b5c3-48f1-bcf0-bbd9b9a7f8bc" providerId="ADAL" clId="{9E4BC8D3-A1A1-4F89-B994-E6CE1C0C5C0C}" dt="2022-10-10T18:04:42.737" v="157" actId="47"/>
        <pc:sldMkLst>
          <pc:docMk/>
          <pc:sldMk cId="0" sldId="281"/>
        </pc:sldMkLst>
      </pc:sldChg>
      <pc:sldChg chg="add del">
        <pc:chgData name="Ransonet, Angelle H" userId="49128246-b5c3-48f1-bcf0-bbd9b9a7f8bc" providerId="ADAL" clId="{9E4BC8D3-A1A1-4F89-B994-E6CE1C0C5C0C}" dt="2022-10-10T18:04:44.269" v="158" actId="47"/>
        <pc:sldMkLst>
          <pc:docMk/>
          <pc:sldMk cId="0" sldId="282"/>
        </pc:sldMkLst>
      </pc:sldChg>
      <pc:sldChg chg="add del">
        <pc:chgData name="Ransonet, Angelle H" userId="49128246-b5c3-48f1-bcf0-bbd9b9a7f8bc" providerId="ADAL" clId="{9E4BC8D3-A1A1-4F89-B994-E6CE1C0C5C0C}" dt="2022-10-10T18:04:46.561" v="159" actId="47"/>
        <pc:sldMkLst>
          <pc:docMk/>
          <pc:sldMk cId="0" sldId="283"/>
        </pc:sldMkLst>
      </pc:sldChg>
      <pc:sldChg chg="addSp delSp modSp add mod ord modAnim modNotes modNotesTx">
        <pc:chgData name="Ransonet, Angelle H" userId="49128246-b5c3-48f1-bcf0-bbd9b9a7f8bc" providerId="ADAL" clId="{9E4BC8D3-A1A1-4F89-B994-E6CE1C0C5C0C}" dt="2022-10-12T15:39:48.366" v="356" actId="1440"/>
        <pc:sldMkLst>
          <pc:docMk/>
          <pc:sldMk cId="0" sldId="284"/>
        </pc:sldMkLst>
        <pc:spChg chg="mod">
          <ac:chgData name="Ransonet, Angelle H" userId="49128246-b5c3-48f1-bcf0-bbd9b9a7f8bc" providerId="ADAL" clId="{9E4BC8D3-A1A1-4F89-B994-E6CE1C0C5C0C}" dt="2022-10-12T15:38:54.878" v="348" actId="1076"/>
          <ac:spMkLst>
            <pc:docMk/>
            <pc:sldMk cId="0" sldId="284"/>
            <ac:spMk id="77" creationId="{00000000-0000-0000-0000-000000000000}"/>
          </ac:spMkLst>
        </pc:spChg>
        <pc:picChg chg="add mod">
          <ac:chgData name="Ransonet, Angelle H" userId="49128246-b5c3-48f1-bcf0-bbd9b9a7f8bc" providerId="ADAL" clId="{9E4BC8D3-A1A1-4F89-B994-E6CE1C0C5C0C}" dt="2022-10-12T15:39:48.366" v="356" actId="1440"/>
          <ac:picMkLst>
            <pc:docMk/>
            <pc:sldMk cId="0" sldId="284"/>
            <ac:picMk id="2" creationId="{9B744AD9-0B76-7C67-83F8-B6ED4DAB162B}"/>
          </ac:picMkLst>
        </pc:picChg>
        <pc:picChg chg="del">
          <ac:chgData name="Ransonet, Angelle H" userId="49128246-b5c3-48f1-bcf0-bbd9b9a7f8bc" providerId="ADAL" clId="{9E4BC8D3-A1A1-4F89-B994-E6CE1C0C5C0C}" dt="2022-10-12T15:38:00.801" v="335" actId="478"/>
          <ac:picMkLst>
            <pc:docMk/>
            <pc:sldMk cId="0" sldId="284"/>
            <ac:picMk id="78" creationId="{00000000-0000-0000-0000-000000000000}"/>
          </ac:picMkLst>
        </pc:picChg>
      </pc:sldChg>
      <pc:sldChg chg="addSp modSp add mod">
        <pc:chgData name="Ransonet, Angelle H" userId="49128246-b5c3-48f1-bcf0-bbd9b9a7f8bc" providerId="ADAL" clId="{9E4BC8D3-A1A1-4F89-B994-E6CE1C0C5C0C}" dt="2022-10-10T18:07:58.236" v="186" actId="14100"/>
        <pc:sldMkLst>
          <pc:docMk/>
          <pc:sldMk cId="0" sldId="285"/>
        </pc:sldMkLst>
        <pc:spChg chg="add mod">
          <ac:chgData name="Ransonet, Angelle H" userId="49128246-b5c3-48f1-bcf0-bbd9b9a7f8bc" providerId="ADAL" clId="{9E4BC8D3-A1A1-4F89-B994-E6CE1C0C5C0C}" dt="2022-10-10T18:05:57.361" v="167" actId="1076"/>
          <ac:spMkLst>
            <pc:docMk/>
            <pc:sldMk cId="0" sldId="285"/>
            <ac:spMk id="5" creationId="{593B7621-85AD-BC89-5EC3-02C731B9AD38}"/>
          </ac:spMkLst>
        </pc:spChg>
        <pc:spChg chg="add mod">
          <ac:chgData name="Ransonet, Angelle H" userId="49128246-b5c3-48f1-bcf0-bbd9b9a7f8bc" providerId="ADAL" clId="{9E4BC8D3-A1A1-4F89-B994-E6CE1C0C5C0C}" dt="2022-10-10T18:06:27.120" v="172" actId="14100"/>
          <ac:spMkLst>
            <pc:docMk/>
            <pc:sldMk cId="0" sldId="285"/>
            <ac:spMk id="6" creationId="{33E880FC-40A1-5B28-5022-DB144F238642}"/>
          </ac:spMkLst>
        </pc:spChg>
        <pc:spChg chg="add mod">
          <ac:chgData name="Ransonet, Angelle H" userId="49128246-b5c3-48f1-bcf0-bbd9b9a7f8bc" providerId="ADAL" clId="{9E4BC8D3-A1A1-4F89-B994-E6CE1C0C5C0C}" dt="2022-10-10T18:06:46.028" v="174" actId="1076"/>
          <ac:spMkLst>
            <pc:docMk/>
            <pc:sldMk cId="0" sldId="285"/>
            <ac:spMk id="8" creationId="{AB31D4C1-A928-FE1F-DDEF-641BA1496754}"/>
          </ac:spMkLst>
        </pc:spChg>
        <pc:spChg chg="add mod">
          <ac:chgData name="Ransonet, Angelle H" userId="49128246-b5c3-48f1-bcf0-bbd9b9a7f8bc" providerId="ADAL" clId="{9E4BC8D3-A1A1-4F89-B994-E6CE1C0C5C0C}" dt="2022-10-10T18:07:08.468" v="179" actId="14100"/>
          <ac:spMkLst>
            <pc:docMk/>
            <pc:sldMk cId="0" sldId="285"/>
            <ac:spMk id="9" creationId="{969332E4-7CBE-BCB2-62D9-BBA857B08A2F}"/>
          </ac:spMkLst>
        </pc:spChg>
        <pc:spChg chg="add mod">
          <ac:chgData name="Ransonet, Angelle H" userId="49128246-b5c3-48f1-bcf0-bbd9b9a7f8bc" providerId="ADAL" clId="{9E4BC8D3-A1A1-4F89-B994-E6CE1C0C5C0C}" dt="2022-10-10T18:07:33.739" v="181" actId="1076"/>
          <ac:spMkLst>
            <pc:docMk/>
            <pc:sldMk cId="0" sldId="285"/>
            <ac:spMk id="11" creationId="{B5814CF2-76FB-9BD9-C92D-B982296C325F}"/>
          </ac:spMkLst>
        </pc:spChg>
        <pc:spChg chg="add mod">
          <ac:chgData name="Ransonet, Angelle H" userId="49128246-b5c3-48f1-bcf0-bbd9b9a7f8bc" providerId="ADAL" clId="{9E4BC8D3-A1A1-4F89-B994-E6CE1C0C5C0C}" dt="2022-10-10T18:07:58.236" v="186" actId="14100"/>
          <ac:spMkLst>
            <pc:docMk/>
            <pc:sldMk cId="0" sldId="285"/>
            <ac:spMk id="12" creationId="{E575D484-D43B-D8C3-7A50-539351C35931}"/>
          </ac:spMkLst>
        </pc:spChg>
        <pc:spChg chg="mod">
          <ac:chgData name="Ransonet, Angelle H" userId="49128246-b5c3-48f1-bcf0-bbd9b9a7f8bc" providerId="ADAL" clId="{9E4BC8D3-A1A1-4F89-B994-E6CE1C0C5C0C}" dt="2022-10-10T18:04:56.217" v="160" actId="1076"/>
          <ac:spMkLst>
            <pc:docMk/>
            <pc:sldMk cId="0" sldId="285"/>
            <ac:spMk id="90" creationId="{00000000-0000-0000-0000-000000000000}"/>
          </ac:spMkLst>
        </pc:spChg>
        <pc:spChg chg="mod">
          <ac:chgData name="Ransonet, Angelle H" userId="49128246-b5c3-48f1-bcf0-bbd9b9a7f8bc" providerId="ADAL" clId="{9E4BC8D3-A1A1-4F89-B994-E6CE1C0C5C0C}" dt="2022-10-10T18:05:19.324" v="165" actId="14100"/>
          <ac:spMkLst>
            <pc:docMk/>
            <pc:sldMk cId="0" sldId="285"/>
            <ac:spMk id="91" creationId="{00000000-0000-0000-0000-000000000000}"/>
          </ac:spMkLst>
        </pc:spChg>
        <pc:picChg chg="add mod">
          <ac:chgData name="Ransonet, Angelle H" userId="49128246-b5c3-48f1-bcf0-bbd9b9a7f8bc" providerId="ADAL" clId="{9E4BC8D3-A1A1-4F89-B994-E6CE1C0C5C0C}" dt="2022-10-10T18:06:04.605" v="168" actId="1076"/>
          <ac:picMkLst>
            <pc:docMk/>
            <pc:sldMk cId="0" sldId="285"/>
            <ac:picMk id="7" creationId="{0429D989-CAFC-0F10-6253-070E151E419E}"/>
          </ac:picMkLst>
        </pc:picChg>
        <pc:picChg chg="add mod">
          <ac:chgData name="Ransonet, Angelle H" userId="49128246-b5c3-48f1-bcf0-bbd9b9a7f8bc" providerId="ADAL" clId="{9E4BC8D3-A1A1-4F89-B994-E6CE1C0C5C0C}" dt="2022-10-10T18:06:52.680" v="175" actId="1076"/>
          <ac:picMkLst>
            <pc:docMk/>
            <pc:sldMk cId="0" sldId="285"/>
            <ac:picMk id="10" creationId="{0E658DB3-2AE5-B26F-461A-4DE79C1E6CFE}"/>
          </ac:picMkLst>
        </pc:picChg>
        <pc:picChg chg="add mod">
          <ac:chgData name="Ransonet, Angelle H" userId="49128246-b5c3-48f1-bcf0-bbd9b9a7f8bc" providerId="ADAL" clId="{9E4BC8D3-A1A1-4F89-B994-E6CE1C0C5C0C}" dt="2022-10-10T18:07:38.272" v="182" actId="1076"/>
          <ac:picMkLst>
            <pc:docMk/>
            <pc:sldMk cId="0" sldId="285"/>
            <ac:picMk id="13" creationId="{76C98967-9A5E-9904-DF7F-D7D189F37711}"/>
          </ac:picMkLst>
        </pc:picChg>
        <pc:picChg chg="mod">
          <ac:chgData name="Ransonet, Angelle H" userId="49128246-b5c3-48f1-bcf0-bbd9b9a7f8bc" providerId="ADAL" clId="{9E4BC8D3-A1A1-4F89-B994-E6CE1C0C5C0C}" dt="2022-10-10T18:05:02.012" v="161" actId="1076"/>
          <ac:picMkLst>
            <pc:docMk/>
            <pc:sldMk cId="0" sldId="285"/>
            <ac:picMk id="92" creationId="{00000000-0000-0000-0000-000000000000}"/>
          </ac:picMkLst>
        </pc:picChg>
      </pc:sldChg>
      <pc:sldChg chg="add del">
        <pc:chgData name="Ransonet, Angelle H" userId="49128246-b5c3-48f1-bcf0-bbd9b9a7f8bc" providerId="ADAL" clId="{9E4BC8D3-A1A1-4F89-B994-E6CE1C0C5C0C}" dt="2022-10-10T18:08:06.366" v="187" actId="47"/>
        <pc:sldMkLst>
          <pc:docMk/>
          <pc:sldMk cId="0" sldId="286"/>
        </pc:sldMkLst>
      </pc:sldChg>
      <pc:sldChg chg="add del">
        <pc:chgData name="Ransonet, Angelle H" userId="49128246-b5c3-48f1-bcf0-bbd9b9a7f8bc" providerId="ADAL" clId="{9E4BC8D3-A1A1-4F89-B994-E6CE1C0C5C0C}" dt="2022-10-10T18:08:07.196" v="188" actId="47"/>
        <pc:sldMkLst>
          <pc:docMk/>
          <pc:sldMk cId="0" sldId="287"/>
        </pc:sldMkLst>
      </pc:sldChg>
      <pc:sldChg chg="add del">
        <pc:chgData name="Ransonet, Angelle H" userId="49128246-b5c3-48f1-bcf0-bbd9b9a7f8bc" providerId="ADAL" clId="{9E4BC8D3-A1A1-4F89-B994-E6CE1C0C5C0C}" dt="2022-10-10T18:08:07.902" v="189" actId="47"/>
        <pc:sldMkLst>
          <pc:docMk/>
          <pc:sldMk cId="0" sldId="288"/>
        </pc:sldMkLst>
      </pc:sldChg>
      <pc:sldChg chg="addSp modSp new mod modAnim">
        <pc:chgData name="Ransonet, Angelle H" userId="49128246-b5c3-48f1-bcf0-bbd9b9a7f8bc" providerId="ADAL" clId="{9E4BC8D3-A1A1-4F89-B994-E6CE1C0C5C0C}" dt="2022-10-10T18:09:40.848" v="197" actId="1076"/>
        <pc:sldMkLst>
          <pc:docMk/>
          <pc:sldMk cId="3055405331" sldId="291"/>
        </pc:sldMkLst>
        <pc:spChg chg="add mod">
          <ac:chgData name="Ransonet, Angelle H" userId="49128246-b5c3-48f1-bcf0-bbd9b9a7f8bc" providerId="ADAL" clId="{9E4BC8D3-A1A1-4F89-B994-E6CE1C0C5C0C}" dt="2022-10-10T18:08:38.728" v="191"/>
          <ac:spMkLst>
            <pc:docMk/>
            <pc:sldMk cId="3055405331" sldId="291"/>
            <ac:spMk id="2" creationId="{77277470-C569-9DF0-B40D-3FF48B462171}"/>
          </ac:spMkLst>
        </pc:spChg>
        <pc:spChg chg="add mod">
          <ac:chgData name="Ransonet, Angelle H" userId="49128246-b5c3-48f1-bcf0-bbd9b9a7f8bc" providerId="ADAL" clId="{9E4BC8D3-A1A1-4F89-B994-E6CE1C0C5C0C}" dt="2022-10-10T18:09:15.349" v="195" actId="13926"/>
          <ac:spMkLst>
            <pc:docMk/>
            <pc:sldMk cId="3055405331" sldId="291"/>
            <ac:spMk id="3" creationId="{C0A12750-CA93-C7D3-11C8-F56973368F86}"/>
          </ac:spMkLst>
        </pc:spChg>
        <pc:spChg chg="add mod">
          <ac:chgData name="Ransonet, Angelle H" userId="49128246-b5c3-48f1-bcf0-bbd9b9a7f8bc" providerId="ADAL" clId="{9E4BC8D3-A1A1-4F89-B994-E6CE1C0C5C0C}" dt="2022-10-10T18:09:40.848" v="197" actId="1076"/>
          <ac:spMkLst>
            <pc:docMk/>
            <pc:sldMk cId="3055405331" sldId="291"/>
            <ac:spMk id="5" creationId="{A006ABAE-34F7-2201-3525-77F172E04968}"/>
          </ac:spMkLst>
        </pc:spChg>
        <pc:picChg chg="add mod">
          <ac:chgData name="Ransonet, Angelle H" userId="49128246-b5c3-48f1-bcf0-bbd9b9a7f8bc" providerId="ADAL" clId="{9E4BC8D3-A1A1-4F89-B994-E6CE1C0C5C0C}" dt="2022-10-10T18:09:35.074" v="196"/>
          <ac:picMkLst>
            <pc:docMk/>
            <pc:sldMk cId="3055405331" sldId="291"/>
            <ac:picMk id="4" creationId="{D9F0E5AD-0E1B-9C91-10C7-E43A686744E7}"/>
          </ac:picMkLst>
        </pc:picChg>
      </pc:sldChg>
      <pc:sldChg chg="addSp delSp modSp add del mod setBg delDesignElem">
        <pc:chgData name="Ransonet, Angelle H" userId="49128246-b5c3-48f1-bcf0-bbd9b9a7f8bc" providerId="ADAL" clId="{9E4BC8D3-A1A1-4F89-B994-E6CE1C0C5C0C}" dt="2022-10-12T19:29:14.082" v="932" actId="2696"/>
        <pc:sldMkLst>
          <pc:docMk/>
          <pc:sldMk cId="3492963076" sldId="335"/>
        </pc:sldMkLst>
        <pc:spChg chg="del">
          <ac:chgData name="Ransonet, Angelle H" userId="49128246-b5c3-48f1-bcf0-bbd9b9a7f8bc" providerId="ADAL" clId="{9E4BC8D3-A1A1-4F89-B994-E6CE1C0C5C0C}" dt="2022-10-12T18:00:50.931" v="385" actId="478"/>
          <ac:spMkLst>
            <pc:docMk/>
            <pc:sldMk cId="3492963076" sldId="335"/>
            <ac:spMk id="2" creationId="{9B9198AC-6071-D858-4169-C125C44E99BA}"/>
          </ac:spMkLst>
        </pc:spChg>
        <pc:spChg chg="del">
          <ac:chgData name="Ransonet, Angelle H" userId="49128246-b5c3-48f1-bcf0-bbd9b9a7f8bc" providerId="ADAL" clId="{9E4BC8D3-A1A1-4F89-B994-E6CE1C0C5C0C}" dt="2022-10-12T18:00:53.080" v="386" actId="478"/>
          <ac:spMkLst>
            <pc:docMk/>
            <pc:sldMk cId="3492963076" sldId="335"/>
            <ac:spMk id="3" creationId="{F16B38F9-FACB-B9DF-C4B5-77D5F620E688}"/>
          </ac:spMkLst>
        </pc:spChg>
        <pc:spChg chg="mod">
          <ac:chgData name="Ransonet, Angelle H" userId="49128246-b5c3-48f1-bcf0-bbd9b9a7f8bc" providerId="ADAL" clId="{9E4BC8D3-A1A1-4F89-B994-E6CE1C0C5C0C}" dt="2022-10-12T18:00:45.446" v="384" actId="14100"/>
          <ac:spMkLst>
            <pc:docMk/>
            <pc:sldMk cId="3492963076" sldId="335"/>
            <ac:spMk id="6" creationId="{483858F9-2934-E962-1281-36C506A0DE12}"/>
          </ac:spMkLst>
        </pc:spChg>
        <pc:spChg chg="add del mod">
          <ac:chgData name="Ransonet, Angelle H" userId="49128246-b5c3-48f1-bcf0-bbd9b9a7f8bc" providerId="ADAL" clId="{9E4BC8D3-A1A1-4F89-B994-E6CE1C0C5C0C}" dt="2022-10-12T18:02:00.418" v="393" actId="478"/>
          <ac:spMkLst>
            <pc:docMk/>
            <pc:sldMk cId="3492963076" sldId="335"/>
            <ac:spMk id="9" creationId="{B4DADFA2-85C0-F5BE-AE9D-09A528904D64}"/>
          </ac:spMkLst>
        </pc:spChg>
        <pc:spChg chg="del">
          <ac:chgData name="Ransonet, Angelle H" userId="49128246-b5c3-48f1-bcf0-bbd9b9a7f8bc" providerId="ADAL" clId="{9E4BC8D3-A1A1-4F89-B994-E6CE1C0C5C0C}" dt="2022-10-12T17:59:57.672" v="364"/>
          <ac:spMkLst>
            <pc:docMk/>
            <pc:sldMk cId="3492963076" sldId="335"/>
            <ac:spMk id="10" creationId="{7666DE11-17E1-4DC7-B2B7-6DA2E6A9CE8B}"/>
          </ac:spMkLst>
        </pc:spChg>
        <pc:spChg chg="del">
          <ac:chgData name="Ransonet, Angelle H" userId="49128246-b5c3-48f1-bcf0-bbd9b9a7f8bc" providerId="ADAL" clId="{9E4BC8D3-A1A1-4F89-B994-E6CE1C0C5C0C}" dt="2022-10-12T17:59:57.672" v="364"/>
          <ac:spMkLst>
            <pc:docMk/>
            <pc:sldMk cId="3492963076" sldId="335"/>
            <ac:spMk id="12" creationId="{B52E493E-0B27-4F3C-AA01-17F0A2564112}"/>
          </ac:spMkLst>
        </pc:spChg>
        <pc:spChg chg="add del mod">
          <ac:chgData name="Ransonet, Angelle H" userId="49128246-b5c3-48f1-bcf0-bbd9b9a7f8bc" providerId="ADAL" clId="{9E4BC8D3-A1A1-4F89-B994-E6CE1C0C5C0C}" dt="2022-10-12T18:01:02.556" v="387" actId="478"/>
          <ac:spMkLst>
            <pc:docMk/>
            <pc:sldMk cId="3492963076" sldId="335"/>
            <ac:spMk id="13" creationId="{ED2A0F9B-FE0B-58CD-5FA0-D557F37DE811}"/>
          </ac:spMkLst>
        </pc:spChg>
        <pc:spChg chg="add mod">
          <ac:chgData name="Ransonet, Angelle H" userId="49128246-b5c3-48f1-bcf0-bbd9b9a7f8bc" providerId="ADAL" clId="{9E4BC8D3-A1A1-4F89-B994-E6CE1C0C5C0C}" dt="2022-10-12T18:14:09.126" v="503" actId="404"/>
          <ac:spMkLst>
            <pc:docMk/>
            <pc:sldMk cId="3492963076" sldId="335"/>
            <ac:spMk id="16" creationId="{0E5547FD-F801-EEA8-3DC7-CF69F0D83B3C}"/>
          </ac:spMkLst>
        </pc:spChg>
        <pc:spChg chg="add mod">
          <ac:chgData name="Ransonet, Angelle H" userId="49128246-b5c3-48f1-bcf0-bbd9b9a7f8bc" providerId="ADAL" clId="{9E4BC8D3-A1A1-4F89-B994-E6CE1C0C5C0C}" dt="2022-10-12T19:22:17.584" v="887" actId="14100"/>
          <ac:spMkLst>
            <pc:docMk/>
            <pc:sldMk cId="3492963076" sldId="335"/>
            <ac:spMk id="20" creationId="{DA93D6A2-8FCD-4B87-975A-CD858EADBBD3}"/>
          </ac:spMkLst>
        </pc:spChg>
        <pc:picChg chg="del">
          <ac:chgData name="Ransonet, Angelle H" userId="49128246-b5c3-48f1-bcf0-bbd9b9a7f8bc" providerId="ADAL" clId="{9E4BC8D3-A1A1-4F89-B994-E6CE1C0C5C0C}" dt="2022-10-12T18:00:09.251" v="366" actId="478"/>
          <ac:picMkLst>
            <pc:docMk/>
            <pc:sldMk cId="3492963076" sldId="335"/>
            <ac:picMk id="5" creationId="{2438C9FE-0EEE-B8DF-A08A-711BCFD1CD4F}"/>
          </ac:picMkLst>
        </pc:picChg>
        <pc:picChg chg="del">
          <ac:chgData name="Ransonet, Angelle H" userId="49128246-b5c3-48f1-bcf0-bbd9b9a7f8bc" providerId="ADAL" clId="{9E4BC8D3-A1A1-4F89-B994-E6CE1C0C5C0C}" dt="2022-10-12T18:01:07.344" v="388" actId="21"/>
          <ac:picMkLst>
            <pc:docMk/>
            <pc:sldMk cId="3492963076" sldId="335"/>
            <ac:picMk id="7" creationId="{1AE2CEC1-9D2E-3951-234E-303A7C47C06C}"/>
          </ac:picMkLst>
        </pc:picChg>
        <pc:picChg chg="mod">
          <ac:chgData name="Ransonet, Angelle H" userId="49128246-b5c3-48f1-bcf0-bbd9b9a7f8bc" providerId="ADAL" clId="{9E4BC8D3-A1A1-4F89-B994-E6CE1C0C5C0C}" dt="2022-10-12T18:01:56.482" v="392" actId="14100"/>
          <ac:picMkLst>
            <pc:docMk/>
            <pc:sldMk cId="3492963076" sldId="335"/>
            <ac:picMk id="8" creationId="{8546165A-83E9-4F9F-8C6C-648BD010A7BE}"/>
          </ac:picMkLst>
        </pc:picChg>
        <pc:picChg chg="add mod">
          <ac:chgData name="Ransonet, Angelle H" userId="49128246-b5c3-48f1-bcf0-bbd9b9a7f8bc" providerId="ADAL" clId="{9E4BC8D3-A1A1-4F89-B994-E6CE1C0C5C0C}" dt="2022-10-12T18:18:48.663" v="521" actId="14100"/>
          <ac:picMkLst>
            <pc:docMk/>
            <pc:sldMk cId="3492963076" sldId="335"/>
            <ac:picMk id="17" creationId="{55DAA10C-84BE-5399-4D6F-68702349067A}"/>
          </ac:picMkLst>
        </pc:picChg>
        <pc:picChg chg="add mod">
          <ac:chgData name="Ransonet, Angelle H" userId="49128246-b5c3-48f1-bcf0-bbd9b9a7f8bc" providerId="ADAL" clId="{9E4BC8D3-A1A1-4F89-B994-E6CE1C0C5C0C}" dt="2022-10-12T18:18:45.522" v="520" actId="1076"/>
          <ac:picMkLst>
            <pc:docMk/>
            <pc:sldMk cId="3492963076" sldId="335"/>
            <ac:picMk id="21" creationId="{7EB91604-F6F1-7806-A7C6-9E647F1527B5}"/>
          </ac:picMkLst>
        </pc:picChg>
        <pc:picChg chg="add mod">
          <ac:chgData name="Ransonet, Angelle H" userId="49128246-b5c3-48f1-bcf0-bbd9b9a7f8bc" providerId="ADAL" clId="{9E4BC8D3-A1A1-4F89-B994-E6CE1C0C5C0C}" dt="2022-10-12T19:22:05.117" v="886" actId="1076"/>
          <ac:picMkLst>
            <pc:docMk/>
            <pc:sldMk cId="3492963076" sldId="335"/>
            <ac:picMk id="1026" creationId="{F8FCC513-0EA9-742F-F317-C4DEF5E2EEEF}"/>
          </ac:picMkLst>
        </pc:picChg>
      </pc:sldChg>
      <pc:sldChg chg="addSp delSp modSp add del mod">
        <pc:chgData name="Ransonet, Angelle H" userId="49128246-b5c3-48f1-bcf0-bbd9b9a7f8bc" providerId="ADAL" clId="{9E4BC8D3-A1A1-4F89-B994-E6CE1C0C5C0C}" dt="2022-10-12T19:25:19.282" v="909" actId="2696"/>
        <pc:sldMkLst>
          <pc:docMk/>
          <pc:sldMk cId="3788485427" sldId="336"/>
        </pc:sldMkLst>
        <pc:spChg chg="mod">
          <ac:chgData name="Ransonet, Angelle H" userId="49128246-b5c3-48f1-bcf0-bbd9b9a7f8bc" providerId="ADAL" clId="{9E4BC8D3-A1A1-4F89-B994-E6CE1C0C5C0C}" dt="2022-10-12T18:19:08.498" v="528" actId="20577"/>
          <ac:spMkLst>
            <pc:docMk/>
            <pc:sldMk cId="3788485427" sldId="336"/>
            <ac:spMk id="6" creationId="{483858F9-2934-E962-1281-36C506A0DE12}"/>
          </ac:spMkLst>
        </pc:spChg>
        <pc:spChg chg="mod">
          <ac:chgData name="Ransonet, Angelle H" userId="49128246-b5c3-48f1-bcf0-bbd9b9a7f8bc" providerId="ADAL" clId="{9E4BC8D3-A1A1-4F89-B994-E6CE1C0C5C0C}" dt="2022-10-12T18:23:37.467" v="555" actId="1076"/>
          <ac:spMkLst>
            <pc:docMk/>
            <pc:sldMk cId="3788485427" sldId="336"/>
            <ac:spMk id="16" creationId="{0E5547FD-F801-EEA8-3DC7-CF69F0D83B3C}"/>
          </ac:spMkLst>
        </pc:spChg>
        <pc:spChg chg="mod">
          <ac:chgData name="Ransonet, Angelle H" userId="49128246-b5c3-48f1-bcf0-bbd9b9a7f8bc" providerId="ADAL" clId="{9E4BC8D3-A1A1-4F89-B994-E6CE1C0C5C0C}" dt="2022-10-12T18:23:54.377" v="557" actId="20577"/>
          <ac:spMkLst>
            <pc:docMk/>
            <pc:sldMk cId="3788485427" sldId="336"/>
            <ac:spMk id="20" creationId="{DA93D6A2-8FCD-4B87-975A-CD858EADBBD3}"/>
          </ac:spMkLst>
        </pc:spChg>
        <pc:picChg chg="add mod ord">
          <ac:chgData name="Ransonet, Angelle H" userId="49128246-b5c3-48f1-bcf0-bbd9b9a7f8bc" providerId="ADAL" clId="{9E4BC8D3-A1A1-4F89-B994-E6CE1C0C5C0C}" dt="2022-10-12T18:25:52.725" v="566" actId="167"/>
          <ac:picMkLst>
            <pc:docMk/>
            <pc:sldMk cId="3788485427" sldId="336"/>
            <ac:picMk id="3" creationId="{1277DCB0-15CE-E5C4-ED55-F737208C99F9}"/>
          </ac:picMkLst>
        </pc:picChg>
        <pc:picChg chg="add mod">
          <ac:chgData name="Ransonet, Angelle H" userId="49128246-b5c3-48f1-bcf0-bbd9b9a7f8bc" providerId="ADAL" clId="{9E4BC8D3-A1A1-4F89-B994-E6CE1C0C5C0C}" dt="2022-10-12T18:29:52.821" v="578" actId="1076"/>
          <ac:picMkLst>
            <pc:docMk/>
            <pc:sldMk cId="3788485427" sldId="336"/>
            <ac:picMk id="5" creationId="{C2A9E4C1-DDF8-1654-9F27-5FEA409D3316}"/>
          </ac:picMkLst>
        </pc:picChg>
        <pc:picChg chg="mod">
          <ac:chgData name="Ransonet, Angelle H" userId="49128246-b5c3-48f1-bcf0-bbd9b9a7f8bc" providerId="ADAL" clId="{9E4BC8D3-A1A1-4F89-B994-E6CE1C0C5C0C}" dt="2022-10-12T18:26:05.406" v="568" actId="14100"/>
          <ac:picMkLst>
            <pc:docMk/>
            <pc:sldMk cId="3788485427" sldId="336"/>
            <ac:picMk id="8" creationId="{8546165A-83E9-4F9F-8C6C-648BD010A7BE}"/>
          </ac:picMkLst>
        </pc:picChg>
        <pc:picChg chg="add mod">
          <ac:chgData name="Ransonet, Angelle H" userId="49128246-b5c3-48f1-bcf0-bbd9b9a7f8bc" providerId="ADAL" clId="{9E4BC8D3-A1A1-4F89-B994-E6CE1C0C5C0C}" dt="2022-10-12T18:32:52.365" v="585" actId="1076"/>
          <ac:picMkLst>
            <pc:docMk/>
            <pc:sldMk cId="3788485427" sldId="336"/>
            <ac:picMk id="9" creationId="{B729A985-8AC6-0CA6-8892-16E24B00701C}"/>
          </ac:picMkLst>
        </pc:picChg>
        <pc:picChg chg="del">
          <ac:chgData name="Ransonet, Angelle H" userId="49128246-b5c3-48f1-bcf0-bbd9b9a7f8bc" providerId="ADAL" clId="{9E4BC8D3-A1A1-4F89-B994-E6CE1C0C5C0C}" dt="2022-10-12T18:28:14.233" v="569" actId="478"/>
          <ac:picMkLst>
            <pc:docMk/>
            <pc:sldMk cId="3788485427" sldId="336"/>
            <ac:picMk id="17" creationId="{55DAA10C-84BE-5399-4D6F-68702349067A}"/>
          </ac:picMkLst>
        </pc:picChg>
        <pc:picChg chg="del">
          <ac:chgData name="Ransonet, Angelle H" userId="49128246-b5c3-48f1-bcf0-bbd9b9a7f8bc" providerId="ADAL" clId="{9E4BC8D3-A1A1-4F89-B994-E6CE1C0C5C0C}" dt="2022-10-12T18:28:16.303" v="570" actId="478"/>
          <ac:picMkLst>
            <pc:docMk/>
            <pc:sldMk cId="3788485427" sldId="336"/>
            <ac:picMk id="21" creationId="{7EB91604-F6F1-7806-A7C6-9E647F1527B5}"/>
          </ac:picMkLst>
        </pc:picChg>
        <pc:picChg chg="del">
          <ac:chgData name="Ransonet, Angelle H" userId="49128246-b5c3-48f1-bcf0-bbd9b9a7f8bc" providerId="ADAL" clId="{9E4BC8D3-A1A1-4F89-B994-E6CE1C0C5C0C}" dt="2022-10-12T18:25:23.468" v="558" actId="478"/>
          <ac:picMkLst>
            <pc:docMk/>
            <pc:sldMk cId="3788485427" sldId="336"/>
            <ac:picMk id="1026" creationId="{F8FCC513-0EA9-742F-F317-C4DEF5E2EEEF}"/>
          </ac:picMkLst>
        </pc:picChg>
      </pc:sldChg>
      <pc:sldChg chg="addSp delSp modSp add del mod">
        <pc:chgData name="Ransonet, Angelle H" userId="49128246-b5c3-48f1-bcf0-bbd9b9a7f8bc" providerId="ADAL" clId="{9E4BC8D3-A1A1-4F89-B994-E6CE1C0C5C0C}" dt="2022-10-12T19:33:54.820" v="961" actId="47"/>
        <pc:sldMkLst>
          <pc:docMk/>
          <pc:sldMk cId="4018734277" sldId="337"/>
        </pc:sldMkLst>
        <pc:spChg chg="mod">
          <ac:chgData name="Ransonet, Angelle H" userId="49128246-b5c3-48f1-bcf0-bbd9b9a7f8bc" providerId="ADAL" clId="{9E4BC8D3-A1A1-4F89-B994-E6CE1C0C5C0C}" dt="2022-10-12T18:41:53.662" v="646" actId="14100"/>
          <ac:spMkLst>
            <pc:docMk/>
            <pc:sldMk cId="4018734277" sldId="337"/>
            <ac:spMk id="6" creationId="{483858F9-2934-E962-1281-36C506A0DE12}"/>
          </ac:spMkLst>
        </pc:spChg>
        <pc:spChg chg="mod">
          <ac:chgData name="Ransonet, Angelle H" userId="49128246-b5c3-48f1-bcf0-bbd9b9a7f8bc" providerId="ADAL" clId="{9E4BC8D3-A1A1-4F89-B994-E6CE1C0C5C0C}" dt="2022-10-12T18:43:34.626" v="653" actId="1076"/>
          <ac:spMkLst>
            <pc:docMk/>
            <pc:sldMk cId="4018734277" sldId="337"/>
            <ac:spMk id="16" creationId="{0E5547FD-F801-EEA8-3DC7-CF69F0D83B3C}"/>
          </ac:spMkLst>
        </pc:spChg>
        <pc:spChg chg="mod">
          <ac:chgData name="Ransonet, Angelle H" userId="49128246-b5c3-48f1-bcf0-bbd9b9a7f8bc" providerId="ADAL" clId="{9E4BC8D3-A1A1-4F89-B994-E6CE1C0C5C0C}" dt="2022-10-12T18:43:39.836" v="654" actId="1076"/>
          <ac:spMkLst>
            <pc:docMk/>
            <pc:sldMk cId="4018734277" sldId="337"/>
            <ac:spMk id="20" creationId="{DA93D6A2-8FCD-4B87-975A-CD858EADBBD3}"/>
          </ac:spMkLst>
        </pc:spChg>
        <pc:picChg chg="del">
          <ac:chgData name="Ransonet, Angelle H" userId="49128246-b5c3-48f1-bcf0-bbd9b9a7f8bc" providerId="ADAL" clId="{9E4BC8D3-A1A1-4F89-B994-E6CE1C0C5C0C}" dt="2022-10-12T18:40:16.816" v="629" actId="478"/>
          <ac:picMkLst>
            <pc:docMk/>
            <pc:sldMk cId="4018734277" sldId="337"/>
            <ac:picMk id="3" creationId="{1277DCB0-15CE-E5C4-ED55-F737208C99F9}"/>
          </ac:picMkLst>
        </pc:picChg>
        <pc:picChg chg="add mod ord">
          <ac:chgData name="Ransonet, Angelle H" userId="49128246-b5c3-48f1-bcf0-bbd9b9a7f8bc" providerId="ADAL" clId="{9E4BC8D3-A1A1-4F89-B994-E6CE1C0C5C0C}" dt="2022-10-12T18:43:25.678" v="651" actId="1076"/>
          <ac:picMkLst>
            <pc:docMk/>
            <pc:sldMk cId="4018734277" sldId="337"/>
            <ac:picMk id="4" creationId="{52A859FB-9D19-CF96-8DE2-2886071A0AA9}"/>
          </ac:picMkLst>
        </pc:picChg>
        <pc:picChg chg="del mod">
          <ac:chgData name="Ransonet, Angelle H" userId="49128246-b5c3-48f1-bcf0-bbd9b9a7f8bc" providerId="ADAL" clId="{9E4BC8D3-A1A1-4F89-B994-E6CE1C0C5C0C}" dt="2022-10-12T18:45:59.793" v="659" actId="478"/>
          <ac:picMkLst>
            <pc:docMk/>
            <pc:sldMk cId="4018734277" sldId="337"/>
            <ac:picMk id="5" creationId="{C2A9E4C1-DDF8-1654-9F27-5FEA409D3316}"/>
          </ac:picMkLst>
        </pc:picChg>
        <pc:picChg chg="mod">
          <ac:chgData name="Ransonet, Angelle H" userId="49128246-b5c3-48f1-bcf0-bbd9b9a7f8bc" providerId="ADAL" clId="{9E4BC8D3-A1A1-4F89-B994-E6CE1C0C5C0C}" dt="2022-10-12T18:41:57.218" v="647" actId="14100"/>
          <ac:picMkLst>
            <pc:docMk/>
            <pc:sldMk cId="4018734277" sldId="337"/>
            <ac:picMk id="8" creationId="{8546165A-83E9-4F9F-8C6C-648BD010A7BE}"/>
          </ac:picMkLst>
        </pc:picChg>
        <pc:picChg chg="del mod">
          <ac:chgData name="Ransonet, Angelle H" userId="49128246-b5c3-48f1-bcf0-bbd9b9a7f8bc" providerId="ADAL" clId="{9E4BC8D3-A1A1-4F89-B994-E6CE1C0C5C0C}" dt="2022-10-12T18:46:00.792" v="660" actId="478"/>
          <ac:picMkLst>
            <pc:docMk/>
            <pc:sldMk cId="4018734277" sldId="337"/>
            <ac:picMk id="9" creationId="{B729A985-8AC6-0CA6-8892-16E24B00701C}"/>
          </ac:picMkLst>
        </pc:picChg>
        <pc:picChg chg="add mod">
          <ac:chgData name="Ransonet, Angelle H" userId="49128246-b5c3-48f1-bcf0-bbd9b9a7f8bc" providerId="ADAL" clId="{9E4BC8D3-A1A1-4F89-B994-E6CE1C0C5C0C}" dt="2022-10-12T18:52:39.944" v="680" actId="1076"/>
          <ac:picMkLst>
            <pc:docMk/>
            <pc:sldMk cId="4018734277" sldId="337"/>
            <ac:picMk id="10" creationId="{FA7F6865-62B4-1CB2-26BC-FC0426825FFD}"/>
          </ac:picMkLst>
        </pc:picChg>
        <pc:picChg chg="add mod">
          <ac:chgData name="Ransonet, Angelle H" userId="49128246-b5c3-48f1-bcf0-bbd9b9a7f8bc" providerId="ADAL" clId="{9E4BC8D3-A1A1-4F89-B994-E6CE1C0C5C0C}" dt="2022-10-12T18:52:50.149" v="682" actId="1076"/>
          <ac:picMkLst>
            <pc:docMk/>
            <pc:sldMk cId="4018734277" sldId="337"/>
            <ac:picMk id="12" creationId="{46BC94E9-0A37-4F9B-1841-B339FBAA979D}"/>
          </ac:picMkLst>
        </pc:picChg>
        <pc:picChg chg="add mod">
          <ac:chgData name="Ransonet, Angelle H" userId="49128246-b5c3-48f1-bcf0-bbd9b9a7f8bc" providerId="ADAL" clId="{9E4BC8D3-A1A1-4F89-B994-E6CE1C0C5C0C}" dt="2022-10-12T18:52:35.182" v="678" actId="14100"/>
          <ac:picMkLst>
            <pc:docMk/>
            <pc:sldMk cId="4018734277" sldId="337"/>
            <ac:picMk id="17" creationId="{06B6C237-AF43-406B-7609-E690EF699CE6}"/>
          </ac:picMkLst>
        </pc:picChg>
        <pc:picChg chg="add mod">
          <ac:chgData name="Ransonet, Angelle H" userId="49128246-b5c3-48f1-bcf0-bbd9b9a7f8bc" providerId="ADAL" clId="{9E4BC8D3-A1A1-4F89-B994-E6CE1C0C5C0C}" dt="2022-10-12T18:43:54.607" v="658" actId="1076"/>
          <ac:picMkLst>
            <pc:docMk/>
            <pc:sldMk cId="4018734277" sldId="337"/>
            <ac:picMk id="2050" creationId="{60C0C09A-E03B-FCD8-6C25-5767C2B055A1}"/>
          </ac:picMkLst>
        </pc:picChg>
      </pc:sldChg>
      <pc:sldChg chg="addSp delSp modSp add del mod">
        <pc:chgData name="Ransonet, Angelle H" userId="49128246-b5c3-48f1-bcf0-bbd9b9a7f8bc" providerId="ADAL" clId="{9E4BC8D3-A1A1-4F89-B994-E6CE1C0C5C0C}" dt="2022-10-12T19:38:25.323" v="977" actId="2696"/>
        <pc:sldMkLst>
          <pc:docMk/>
          <pc:sldMk cId="1035408802" sldId="338"/>
        </pc:sldMkLst>
        <pc:spChg chg="mod">
          <ac:chgData name="Ransonet, Angelle H" userId="49128246-b5c3-48f1-bcf0-bbd9b9a7f8bc" providerId="ADAL" clId="{9E4BC8D3-A1A1-4F89-B994-E6CE1C0C5C0C}" dt="2022-10-12T18:55:02.131" v="717" actId="404"/>
          <ac:spMkLst>
            <pc:docMk/>
            <pc:sldMk cId="1035408802" sldId="338"/>
            <ac:spMk id="6" creationId="{483858F9-2934-E962-1281-36C506A0DE12}"/>
          </ac:spMkLst>
        </pc:spChg>
        <pc:spChg chg="mod">
          <ac:chgData name="Ransonet, Angelle H" userId="49128246-b5c3-48f1-bcf0-bbd9b9a7f8bc" providerId="ADAL" clId="{9E4BC8D3-A1A1-4F89-B994-E6CE1C0C5C0C}" dt="2022-10-12T18:57:13.968" v="733" actId="14100"/>
          <ac:spMkLst>
            <pc:docMk/>
            <pc:sldMk cId="1035408802" sldId="338"/>
            <ac:spMk id="16" creationId="{0E5547FD-F801-EEA8-3DC7-CF69F0D83B3C}"/>
          </ac:spMkLst>
        </pc:spChg>
        <pc:spChg chg="mod">
          <ac:chgData name="Ransonet, Angelle H" userId="49128246-b5c3-48f1-bcf0-bbd9b9a7f8bc" providerId="ADAL" clId="{9E4BC8D3-A1A1-4F89-B994-E6CE1C0C5C0C}" dt="2022-10-12T19:00:23.602" v="747" actId="14100"/>
          <ac:spMkLst>
            <pc:docMk/>
            <pc:sldMk cId="1035408802" sldId="338"/>
            <ac:spMk id="20" creationId="{DA93D6A2-8FCD-4B87-975A-CD858EADBBD3}"/>
          </ac:spMkLst>
        </pc:spChg>
        <pc:picChg chg="add mod">
          <ac:chgData name="Ransonet, Angelle H" userId="49128246-b5c3-48f1-bcf0-bbd9b9a7f8bc" providerId="ADAL" clId="{9E4BC8D3-A1A1-4F89-B994-E6CE1C0C5C0C}" dt="2022-10-12T19:00:26.850" v="748" actId="1076"/>
          <ac:picMkLst>
            <pc:docMk/>
            <pc:sldMk cId="1035408802" sldId="338"/>
            <ac:picMk id="3" creationId="{95F01261-5226-2EE9-253E-600B83FB5EA2}"/>
          </ac:picMkLst>
        </pc:picChg>
        <pc:picChg chg="del">
          <ac:chgData name="Ransonet, Angelle H" userId="49128246-b5c3-48f1-bcf0-bbd9b9a7f8bc" providerId="ADAL" clId="{9E4BC8D3-A1A1-4F89-B994-E6CE1C0C5C0C}" dt="2022-10-12T19:02:34.088" v="754" actId="478"/>
          <ac:picMkLst>
            <pc:docMk/>
            <pc:sldMk cId="1035408802" sldId="338"/>
            <ac:picMk id="4" creationId="{52A859FB-9D19-CF96-8DE2-2886071A0AA9}"/>
          </ac:picMkLst>
        </pc:picChg>
        <pc:picChg chg="add mod">
          <ac:chgData name="Ransonet, Angelle H" userId="49128246-b5c3-48f1-bcf0-bbd9b9a7f8bc" providerId="ADAL" clId="{9E4BC8D3-A1A1-4F89-B994-E6CE1C0C5C0C}" dt="2022-10-12T19:02:07.498" v="753" actId="1076"/>
          <ac:picMkLst>
            <pc:docMk/>
            <pc:sldMk cId="1035408802" sldId="338"/>
            <ac:picMk id="7" creationId="{2837F3F2-E8E8-34B1-3C6D-F11AE8699E31}"/>
          </ac:picMkLst>
        </pc:picChg>
        <pc:picChg chg="mod">
          <ac:chgData name="Ransonet, Angelle H" userId="49128246-b5c3-48f1-bcf0-bbd9b9a7f8bc" providerId="ADAL" clId="{9E4BC8D3-A1A1-4F89-B994-E6CE1C0C5C0C}" dt="2022-10-12T18:55:19.530" v="721" actId="14100"/>
          <ac:picMkLst>
            <pc:docMk/>
            <pc:sldMk cId="1035408802" sldId="338"/>
            <ac:picMk id="8" creationId="{8546165A-83E9-4F9F-8C6C-648BD010A7BE}"/>
          </ac:picMkLst>
        </pc:picChg>
        <pc:picChg chg="del">
          <ac:chgData name="Ransonet, Angelle H" userId="49128246-b5c3-48f1-bcf0-bbd9b9a7f8bc" providerId="ADAL" clId="{9E4BC8D3-A1A1-4F89-B994-E6CE1C0C5C0C}" dt="2022-10-12T18:57:26.602" v="738" actId="478"/>
          <ac:picMkLst>
            <pc:docMk/>
            <pc:sldMk cId="1035408802" sldId="338"/>
            <ac:picMk id="10" creationId="{FA7F6865-62B4-1CB2-26BC-FC0426825FFD}"/>
          </ac:picMkLst>
        </pc:picChg>
        <pc:picChg chg="del mod">
          <ac:chgData name="Ransonet, Angelle H" userId="49128246-b5c3-48f1-bcf0-bbd9b9a7f8bc" providerId="ADAL" clId="{9E4BC8D3-A1A1-4F89-B994-E6CE1C0C5C0C}" dt="2022-10-12T18:57:24.942" v="737" actId="478"/>
          <ac:picMkLst>
            <pc:docMk/>
            <pc:sldMk cId="1035408802" sldId="338"/>
            <ac:picMk id="12" creationId="{46BC94E9-0A37-4F9B-1841-B339FBAA979D}"/>
          </ac:picMkLst>
        </pc:picChg>
        <pc:picChg chg="del">
          <ac:chgData name="Ransonet, Angelle H" userId="49128246-b5c3-48f1-bcf0-bbd9b9a7f8bc" providerId="ADAL" clId="{9E4BC8D3-A1A1-4F89-B994-E6CE1C0C5C0C}" dt="2022-10-12T18:55:50.666" v="724" actId="478"/>
          <ac:picMkLst>
            <pc:docMk/>
            <pc:sldMk cId="1035408802" sldId="338"/>
            <ac:picMk id="2050" creationId="{60C0C09A-E03B-FCD8-6C25-5767C2B055A1}"/>
          </ac:picMkLst>
        </pc:picChg>
        <pc:picChg chg="add mod">
          <ac:chgData name="Ransonet, Angelle H" userId="49128246-b5c3-48f1-bcf0-bbd9b9a7f8bc" providerId="ADAL" clId="{9E4BC8D3-A1A1-4F89-B994-E6CE1C0C5C0C}" dt="2022-10-12T19:02:53.548" v="761" actId="167"/>
          <ac:picMkLst>
            <pc:docMk/>
            <pc:sldMk cId="1035408802" sldId="338"/>
            <ac:picMk id="4098" creationId="{601D249F-DCCC-2405-5F4B-ABDF204EB4C4}"/>
          </ac:picMkLst>
        </pc:picChg>
      </pc:sldChg>
      <pc:sldChg chg="addSp delSp modSp add del mod">
        <pc:chgData name="Ransonet, Angelle H" userId="49128246-b5c3-48f1-bcf0-bbd9b9a7f8bc" providerId="ADAL" clId="{9E4BC8D3-A1A1-4F89-B994-E6CE1C0C5C0C}" dt="2022-10-12T19:47:34.632" v="1034" actId="2696"/>
        <pc:sldMkLst>
          <pc:docMk/>
          <pc:sldMk cId="620427986" sldId="339"/>
        </pc:sldMkLst>
        <pc:spChg chg="add mod">
          <ac:chgData name="Ransonet, Angelle H" userId="49128246-b5c3-48f1-bcf0-bbd9b9a7f8bc" providerId="ADAL" clId="{9E4BC8D3-A1A1-4F89-B994-E6CE1C0C5C0C}" dt="2022-10-12T19:11:20.427" v="855" actId="1076"/>
          <ac:spMkLst>
            <pc:docMk/>
            <pc:sldMk cId="620427986" sldId="339"/>
            <ac:spMk id="2" creationId="{510493DD-24CB-599C-37E2-8DD86454DDAE}"/>
          </ac:spMkLst>
        </pc:spChg>
        <pc:spChg chg="mod">
          <ac:chgData name="Ransonet, Angelle H" userId="49128246-b5c3-48f1-bcf0-bbd9b9a7f8bc" providerId="ADAL" clId="{9E4BC8D3-A1A1-4F89-B994-E6CE1C0C5C0C}" dt="2022-10-12T19:03:36.288" v="781" actId="14100"/>
          <ac:spMkLst>
            <pc:docMk/>
            <pc:sldMk cId="620427986" sldId="339"/>
            <ac:spMk id="6" creationId="{483858F9-2934-E962-1281-36C506A0DE12}"/>
          </ac:spMkLst>
        </pc:spChg>
        <pc:spChg chg="del mod">
          <ac:chgData name="Ransonet, Angelle H" userId="49128246-b5c3-48f1-bcf0-bbd9b9a7f8bc" providerId="ADAL" clId="{9E4BC8D3-A1A1-4F89-B994-E6CE1C0C5C0C}" dt="2022-10-12T19:04:39.727" v="787" actId="478"/>
          <ac:spMkLst>
            <pc:docMk/>
            <pc:sldMk cId="620427986" sldId="339"/>
            <ac:spMk id="16" creationId="{0E5547FD-F801-EEA8-3DC7-CF69F0D83B3C}"/>
          </ac:spMkLst>
        </pc:spChg>
        <pc:spChg chg="mod">
          <ac:chgData name="Ransonet, Angelle H" userId="49128246-b5c3-48f1-bcf0-bbd9b9a7f8bc" providerId="ADAL" clId="{9E4BC8D3-A1A1-4F89-B994-E6CE1C0C5C0C}" dt="2022-10-12T19:11:13.888" v="854" actId="404"/>
          <ac:spMkLst>
            <pc:docMk/>
            <pc:sldMk cId="620427986" sldId="339"/>
            <ac:spMk id="20" creationId="{DA93D6A2-8FCD-4B87-975A-CD858EADBBD3}"/>
          </ac:spMkLst>
        </pc:spChg>
        <pc:picChg chg="del">
          <ac:chgData name="Ransonet, Angelle H" userId="49128246-b5c3-48f1-bcf0-bbd9b9a7f8bc" providerId="ADAL" clId="{9E4BC8D3-A1A1-4F89-B994-E6CE1C0C5C0C}" dt="2022-10-12T19:09:33.690" v="834" actId="478"/>
          <ac:picMkLst>
            <pc:docMk/>
            <pc:sldMk cId="620427986" sldId="339"/>
            <ac:picMk id="3" creationId="{95F01261-5226-2EE9-253E-600B83FB5EA2}"/>
          </ac:picMkLst>
        </pc:picChg>
        <pc:picChg chg="add mod">
          <ac:chgData name="Ransonet, Angelle H" userId="49128246-b5c3-48f1-bcf0-bbd9b9a7f8bc" providerId="ADAL" clId="{9E4BC8D3-A1A1-4F89-B994-E6CE1C0C5C0C}" dt="2022-10-12T19:47:13.806" v="1029" actId="1076"/>
          <ac:picMkLst>
            <pc:docMk/>
            <pc:sldMk cId="620427986" sldId="339"/>
            <ac:picMk id="5" creationId="{32F02D44-9607-4141-B122-1B253F30613B}"/>
          </ac:picMkLst>
        </pc:picChg>
        <pc:picChg chg="del">
          <ac:chgData name="Ransonet, Angelle H" userId="49128246-b5c3-48f1-bcf0-bbd9b9a7f8bc" providerId="ADAL" clId="{9E4BC8D3-A1A1-4F89-B994-E6CE1C0C5C0C}" dt="2022-10-12T19:09:34.678" v="835" actId="478"/>
          <ac:picMkLst>
            <pc:docMk/>
            <pc:sldMk cId="620427986" sldId="339"/>
            <ac:picMk id="7" creationId="{2837F3F2-E8E8-34B1-3C6D-F11AE8699E31}"/>
          </ac:picMkLst>
        </pc:picChg>
        <pc:picChg chg="mod">
          <ac:chgData name="Ransonet, Angelle H" userId="49128246-b5c3-48f1-bcf0-bbd9b9a7f8bc" providerId="ADAL" clId="{9E4BC8D3-A1A1-4F89-B994-E6CE1C0C5C0C}" dt="2022-10-12T19:03:40.243" v="782" actId="14100"/>
          <ac:picMkLst>
            <pc:docMk/>
            <pc:sldMk cId="620427986" sldId="339"/>
            <ac:picMk id="8" creationId="{8546165A-83E9-4F9F-8C6C-648BD010A7BE}"/>
          </ac:picMkLst>
        </pc:picChg>
        <pc:picChg chg="add mod">
          <ac:chgData name="Ransonet, Angelle H" userId="49128246-b5c3-48f1-bcf0-bbd9b9a7f8bc" providerId="ADAL" clId="{9E4BC8D3-A1A1-4F89-B994-E6CE1C0C5C0C}" dt="2022-10-12T19:11:03.062" v="852" actId="1076"/>
          <ac:picMkLst>
            <pc:docMk/>
            <pc:sldMk cId="620427986" sldId="339"/>
            <ac:picMk id="10" creationId="{45EB05EA-B426-515A-DC0A-1E7062BF01E1}"/>
          </ac:picMkLst>
        </pc:picChg>
        <pc:picChg chg="del">
          <ac:chgData name="Ransonet, Angelle H" userId="49128246-b5c3-48f1-bcf0-bbd9b9a7f8bc" providerId="ADAL" clId="{9E4BC8D3-A1A1-4F89-B994-E6CE1C0C5C0C}" dt="2022-10-12T19:12:03.847" v="856" actId="478"/>
          <ac:picMkLst>
            <pc:docMk/>
            <pc:sldMk cId="620427986" sldId="339"/>
            <ac:picMk id="4098" creationId="{601D249F-DCCC-2405-5F4B-ABDF204EB4C4}"/>
          </ac:picMkLst>
        </pc:picChg>
        <pc:picChg chg="add mod">
          <ac:chgData name="Ransonet, Angelle H" userId="49128246-b5c3-48f1-bcf0-bbd9b9a7f8bc" providerId="ADAL" clId="{9E4BC8D3-A1A1-4F89-B994-E6CE1C0C5C0C}" dt="2022-10-12T19:12:24.482" v="863" actId="167"/>
          <ac:picMkLst>
            <pc:docMk/>
            <pc:sldMk cId="620427986" sldId="339"/>
            <ac:picMk id="5122" creationId="{1658D7CA-EBAA-ED6F-8A02-0A3F01E7CAAA}"/>
          </ac:picMkLst>
        </pc:picChg>
      </pc:sldChg>
      <pc:sldChg chg="addSp delSp modSp new mod ord setBg">
        <pc:chgData name="Ransonet, Angelle H" userId="49128246-b5c3-48f1-bcf0-bbd9b9a7f8bc" providerId="ADAL" clId="{9E4BC8D3-A1A1-4F89-B994-E6CE1C0C5C0C}" dt="2022-10-12T19:25:23.359" v="911"/>
        <pc:sldMkLst>
          <pc:docMk/>
          <pc:sldMk cId="951773313" sldId="340"/>
        </pc:sldMkLst>
        <pc:spChg chg="del mod ord">
          <ac:chgData name="Ransonet, Angelle H" userId="49128246-b5c3-48f1-bcf0-bbd9b9a7f8bc" providerId="ADAL" clId="{9E4BC8D3-A1A1-4F89-B994-E6CE1C0C5C0C}" dt="2022-10-12T19:24:35.722" v="901" actId="478"/>
          <ac:spMkLst>
            <pc:docMk/>
            <pc:sldMk cId="951773313" sldId="340"/>
            <ac:spMk id="2" creationId="{C9EF7986-B923-4108-B403-6B76F33562F6}"/>
          </ac:spMkLst>
        </pc:spChg>
        <pc:spChg chg="del">
          <ac:chgData name="Ransonet, Angelle H" userId="49128246-b5c3-48f1-bcf0-bbd9b9a7f8bc" providerId="ADAL" clId="{9E4BC8D3-A1A1-4F89-B994-E6CE1C0C5C0C}" dt="2022-10-12T19:19:08.994" v="865" actId="931"/>
          <ac:spMkLst>
            <pc:docMk/>
            <pc:sldMk cId="951773313" sldId="340"/>
            <ac:spMk id="3" creationId="{0C5DF75F-CB2F-C7AF-549F-47EC6DE4959A}"/>
          </ac:spMkLst>
        </pc:spChg>
        <pc:spChg chg="add del">
          <ac:chgData name="Ransonet, Angelle H" userId="49128246-b5c3-48f1-bcf0-bbd9b9a7f8bc" providerId="ADAL" clId="{9E4BC8D3-A1A1-4F89-B994-E6CE1C0C5C0C}" dt="2022-10-12T19:23:53.005" v="889" actId="26606"/>
          <ac:spMkLst>
            <pc:docMk/>
            <pc:sldMk cId="951773313" sldId="340"/>
            <ac:spMk id="9" creationId="{BC9912C0-FFB7-7CF3-385C-CB3F2A00134B}"/>
          </ac:spMkLst>
        </pc:spChg>
        <pc:spChg chg="add del">
          <ac:chgData name="Ransonet, Angelle H" userId="49128246-b5c3-48f1-bcf0-bbd9b9a7f8bc" providerId="ADAL" clId="{9E4BC8D3-A1A1-4F89-B994-E6CE1C0C5C0C}" dt="2022-10-12T19:23:53.005" v="889" actId="26606"/>
          <ac:spMkLst>
            <pc:docMk/>
            <pc:sldMk cId="951773313" sldId="340"/>
            <ac:spMk id="12" creationId="{7666DE11-17E1-4DC7-B2B7-6DA2E6A9CE8B}"/>
          </ac:spMkLst>
        </pc:spChg>
        <pc:spChg chg="add del">
          <ac:chgData name="Ransonet, Angelle H" userId="49128246-b5c3-48f1-bcf0-bbd9b9a7f8bc" providerId="ADAL" clId="{9E4BC8D3-A1A1-4F89-B994-E6CE1C0C5C0C}" dt="2022-10-12T19:23:53.005" v="889" actId="26606"/>
          <ac:spMkLst>
            <pc:docMk/>
            <pc:sldMk cId="951773313" sldId="340"/>
            <ac:spMk id="14" creationId="{B52E493E-0B27-4F3C-AA01-17F0A2564112}"/>
          </ac:spMkLst>
        </pc:spChg>
        <pc:spChg chg="add del">
          <ac:chgData name="Ransonet, Angelle H" userId="49128246-b5c3-48f1-bcf0-bbd9b9a7f8bc" providerId="ADAL" clId="{9E4BC8D3-A1A1-4F89-B994-E6CE1C0C5C0C}" dt="2022-10-12T19:23:55.238" v="891" actId="26606"/>
          <ac:spMkLst>
            <pc:docMk/>
            <pc:sldMk cId="951773313" sldId="340"/>
            <ac:spMk id="16" creationId="{637B2035-1FCB-439A-B421-095E136C7E07}"/>
          </ac:spMkLst>
        </pc:spChg>
        <pc:spChg chg="add del">
          <ac:chgData name="Ransonet, Angelle H" userId="49128246-b5c3-48f1-bcf0-bbd9b9a7f8bc" providerId="ADAL" clId="{9E4BC8D3-A1A1-4F89-B994-E6CE1C0C5C0C}" dt="2022-10-12T19:23:55.238" v="891" actId="26606"/>
          <ac:spMkLst>
            <pc:docMk/>
            <pc:sldMk cId="951773313" sldId="340"/>
            <ac:spMk id="17" creationId="{81CE2CF7-D5AA-4464-AC91-9ED1EA5D6389}"/>
          </ac:spMkLst>
        </pc:spChg>
        <pc:spChg chg="add del">
          <ac:chgData name="Ransonet, Angelle H" userId="49128246-b5c3-48f1-bcf0-bbd9b9a7f8bc" providerId="ADAL" clId="{9E4BC8D3-A1A1-4F89-B994-E6CE1C0C5C0C}" dt="2022-10-12T19:23:55.238" v="891" actId="26606"/>
          <ac:spMkLst>
            <pc:docMk/>
            <pc:sldMk cId="951773313" sldId="340"/>
            <ac:spMk id="18" creationId="{6254D7B9-B65D-0784-FC7F-6445EADA1419}"/>
          </ac:spMkLst>
        </pc:spChg>
        <pc:spChg chg="add del">
          <ac:chgData name="Ransonet, Angelle H" userId="49128246-b5c3-48f1-bcf0-bbd9b9a7f8bc" providerId="ADAL" clId="{9E4BC8D3-A1A1-4F89-B994-E6CE1C0C5C0C}" dt="2022-10-12T19:23:56.673" v="893" actId="26606"/>
          <ac:spMkLst>
            <pc:docMk/>
            <pc:sldMk cId="951773313" sldId="340"/>
            <ac:spMk id="21" creationId="{93AA6387-EA0B-4830-8A2F-1D210770C346}"/>
          </ac:spMkLst>
        </pc:spChg>
        <pc:spChg chg="add del">
          <ac:chgData name="Ransonet, Angelle H" userId="49128246-b5c3-48f1-bcf0-bbd9b9a7f8bc" providerId="ADAL" clId="{9E4BC8D3-A1A1-4F89-B994-E6CE1C0C5C0C}" dt="2022-10-12T19:23:56.673" v="893" actId="26606"/>
          <ac:spMkLst>
            <pc:docMk/>
            <pc:sldMk cId="951773313" sldId="340"/>
            <ac:spMk id="22" creationId="{1F4B87A8-B35E-46BD-8A29-7417D4420932}"/>
          </ac:spMkLst>
        </pc:spChg>
        <pc:spChg chg="add del">
          <ac:chgData name="Ransonet, Angelle H" userId="49128246-b5c3-48f1-bcf0-bbd9b9a7f8bc" providerId="ADAL" clId="{9E4BC8D3-A1A1-4F89-B994-E6CE1C0C5C0C}" dt="2022-10-12T19:23:56.673" v="893" actId="26606"/>
          <ac:spMkLst>
            <pc:docMk/>
            <pc:sldMk cId="951773313" sldId="340"/>
            <ac:spMk id="23" creationId="{741354B6-32D1-4D6B-A425-733EAF0F3D11}"/>
          </ac:spMkLst>
        </pc:spChg>
        <pc:spChg chg="add">
          <ac:chgData name="Ransonet, Angelle H" userId="49128246-b5c3-48f1-bcf0-bbd9b9a7f8bc" providerId="ADAL" clId="{9E4BC8D3-A1A1-4F89-B994-E6CE1C0C5C0C}" dt="2022-10-12T19:23:56.677" v="894" actId="26606"/>
          <ac:spMkLst>
            <pc:docMk/>
            <pc:sldMk cId="951773313" sldId="340"/>
            <ac:spMk id="25" creationId="{7666DE11-17E1-4DC7-B2B7-6DA2E6A9CE8B}"/>
          </ac:spMkLst>
        </pc:spChg>
        <pc:spChg chg="add">
          <ac:chgData name="Ransonet, Angelle H" userId="49128246-b5c3-48f1-bcf0-bbd9b9a7f8bc" providerId="ADAL" clId="{9E4BC8D3-A1A1-4F89-B994-E6CE1C0C5C0C}" dt="2022-10-12T19:23:56.677" v="894" actId="26606"/>
          <ac:spMkLst>
            <pc:docMk/>
            <pc:sldMk cId="951773313" sldId="340"/>
            <ac:spMk id="26" creationId="{B52E493E-0B27-4F3C-AA01-17F0A2564112}"/>
          </ac:spMkLst>
        </pc:spChg>
        <pc:spChg chg="add del">
          <ac:chgData name="Ransonet, Angelle H" userId="49128246-b5c3-48f1-bcf0-bbd9b9a7f8bc" providerId="ADAL" clId="{9E4BC8D3-A1A1-4F89-B994-E6CE1C0C5C0C}" dt="2022-10-12T19:24:21.483" v="896" actId="478"/>
          <ac:spMkLst>
            <pc:docMk/>
            <pc:sldMk cId="951773313" sldId="340"/>
            <ac:spMk id="27" creationId="{BC9912C0-FFB7-7CF3-385C-CB3F2A00134B}"/>
          </ac:spMkLst>
        </pc:spChg>
        <pc:spChg chg="add del mod">
          <ac:chgData name="Ransonet, Angelle H" userId="49128246-b5c3-48f1-bcf0-bbd9b9a7f8bc" providerId="ADAL" clId="{9E4BC8D3-A1A1-4F89-B994-E6CE1C0C5C0C}" dt="2022-10-12T19:24:40.087" v="902" actId="1076"/>
          <ac:spMkLst>
            <pc:docMk/>
            <pc:sldMk cId="951773313" sldId="340"/>
            <ac:spMk id="28" creationId="{8B63E9B6-B17D-F46B-4E28-C4A5637C4E1B}"/>
          </ac:spMkLst>
        </pc:spChg>
        <pc:spChg chg="add mod">
          <ac:chgData name="Ransonet, Angelle H" userId="49128246-b5c3-48f1-bcf0-bbd9b9a7f8bc" providerId="ADAL" clId="{9E4BC8D3-A1A1-4F89-B994-E6CE1C0C5C0C}" dt="2022-10-12T19:24:59.573" v="906" actId="1076"/>
          <ac:spMkLst>
            <pc:docMk/>
            <pc:sldMk cId="951773313" sldId="340"/>
            <ac:spMk id="29" creationId="{6F8D0924-B428-05C6-D9BD-4686CA19481E}"/>
          </ac:spMkLst>
        </pc:spChg>
        <pc:spChg chg="add mod">
          <ac:chgData name="Ransonet, Angelle H" userId="49128246-b5c3-48f1-bcf0-bbd9b9a7f8bc" providerId="ADAL" clId="{9E4BC8D3-A1A1-4F89-B994-E6CE1C0C5C0C}" dt="2022-10-12T19:24:53.704" v="905" actId="14100"/>
          <ac:spMkLst>
            <pc:docMk/>
            <pc:sldMk cId="951773313" sldId="340"/>
            <ac:spMk id="30" creationId="{C5975A54-5187-E7DB-4C5A-D62EE60F0225}"/>
          </ac:spMkLst>
        </pc:spChg>
        <pc:picChg chg="add mod">
          <ac:chgData name="Ransonet, Angelle H" userId="49128246-b5c3-48f1-bcf0-bbd9b9a7f8bc" providerId="ADAL" clId="{9E4BC8D3-A1A1-4F89-B994-E6CE1C0C5C0C}" dt="2022-10-12T19:23:56.677" v="894" actId="26606"/>
          <ac:picMkLst>
            <pc:docMk/>
            <pc:sldMk cId="951773313" sldId="340"/>
            <ac:picMk id="5" creationId="{2C35F847-7CC1-7258-CBCE-7F7B06088CB5}"/>
          </ac:picMkLst>
        </pc:picChg>
        <pc:picChg chg="add del">
          <ac:chgData name="Ransonet, Angelle H" userId="49128246-b5c3-48f1-bcf0-bbd9b9a7f8bc" providerId="ADAL" clId="{9E4BC8D3-A1A1-4F89-B994-E6CE1C0C5C0C}" dt="2022-10-12T19:23:56.673" v="893" actId="26606"/>
          <ac:picMkLst>
            <pc:docMk/>
            <pc:sldMk cId="951773313" sldId="340"/>
            <ac:picMk id="10" creationId="{DEB2E8C4-C3E7-4048-A43D-9859510CFA98}"/>
          </ac:picMkLst>
        </pc:picChg>
        <pc:picChg chg="add mod">
          <ac:chgData name="Ransonet, Angelle H" userId="49128246-b5c3-48f1-bcf0-bbd9b9a7f8bc" providerId="ADAL" clId="{9E4BC8D3-A1A1-4F89-B994-E6CE1C0C5C0C}" dt="2022-10-12T19:24:44.910" v="903" actId="1076"/>
          <ac:picMkLst>
            <pc:docMk/>
            <pc:sldMk cId="951773313" sldId="340"/>
            <ac:picMk id="24" creationId="{D3805B9F-367B-120F-7316-CB7F2E5BC4AA}"/>
          </ac:picMkLst>
        </pc:picChg>
        <pc:picChg chg="add mod">
          <ac:chgData name="Ransonet, Angelle H" userId="49128246-b5c3-48f1-bcf0-bbd9b9a7f8bc" providerId="ADAL" clId="{9E4BC8D3-A1A1-4F89-B994-E6CE1C0C5C0C}" dt="2022-10-12T19:25:04.605" v="908" actId="1076"/>
          <ac:picMkLst>
            <pc:docMk/>
            <pc:sldMk cId="951773313" sldId="340"/>
            <ac:picMk id="31" creationId="{E1428384-CE6B-CBDE-BF49-7143F7A6254B}"/>
          </ac:picMkLst>
        </pc:picChg>
        <pc:picChg chg="add mod">
          <ac:chgData name="Ransonet, Angelle H" userId="49128246-b5c3-48f1-bcf0-bbd9b9a7f8bc" providerId="ADAL" clId="{9E4BC8D3-A1A1-4F89-B994-E6CE1C0C5C0C}" dt="2022-10-12T19:25:02.009" v="907" actId="1076"/>
          <ac:picMkLst>
            <pc:docMk/>
            <pc:sldMk cId="951773313" sldId="340"/>
            <ac:picMk id="32" creationId="{CB8CBBFF-F67F-732F-0C41-63FAF31F4DC2}"/>
          </ac:picMkLst>
        </pc:picChg>
        <pc:inkChg chg="add del">
          <ac:chgData name="Ransonet, Angelle H" userId="49128246-b5c3-48f1-bcf0-bbd9b9a7f8bc" providerId="ADAL" clId="{9E4BC8D3-A1A1-4F89-B994-E6CE1C0C5C0C}" dt="2022-10-12T19:23:56.673" v="893" actId="26606"/>
          <ac:inkMkLst>
            <pc:docMk/>
            <pc:sldMk cId="951773313" sldId="340"/>
            <ac:inkMk id="20" creationId="{24D29CCB-7956-4E3E-8880-304085F04BF4}"/>
          </ac:inkMkLst>
        </pc:inkChg>
      </pc:sldChg>
      <pc:sldChg chg="addSp delSp modSp new mod setBg">
        <pc:chgData name="Ransonet, Angelle H" userId="49128246-b5c3-48f1-bcf0-bbd9b9a7f8bc" providerId="ADAL" clId="{9E4BC8D3-A1A1-4F89-B994-E6CE1C0C5C0C}" dt="2022-10-13T18:44:49.213" v="1040" actId="14826"/>
        <pc:sldMkLst>
          <pc:docMk/>
          <pc:sldMk cId="606860058" sldId="341"/>
        </pc:sldMkLst>
        <pc:spChg chg="del mod">
          <ac:chgData name="Ransonet, Angelle H" userId="49128246-b5c3-48f1-bcf0-bbd9b9a7f8bc" providerId="ADAL" clId="{9E4BC8D3-A1A1-4F89-B994-E6CE1C0C5C0C}" dt="2022-10-12T19:28:20.265" v="922" actId="478"/>
          <ac:spMkLst>
            <pc:docMk/>
            <pc:sldMk cId="606860058" sldId="341"/>
            <ac:spMk id="2" creationId="{11BC783F-EC09-BBCE-A667-B90E860E7B70}"/>
          </ac:spMkLst>
        </pc:spChg>
        <pc:spChg chg="del mod">
          <ac:chgData name="Ransonet, Angelle H" userId="49128246-b5c3-48f1-bcf0-bbd9b9a7f8bc" providerId="ADAL" clId="{9E4BC8D3-A1A1-4F89-B994-E6CE1C0C5C0C}" dt="2022-10-12T19:27:05.237" v="916" actId="26606"/>
          <ac:spMkLst>
            <pc:docMk/>
            <pc:sldMk cId="606860058" sldId="341"/>
            <ac:spMk id="3" creationId="{87E46F1A-8070-736F-12FE-E9A3C04D8DAF}"/>
          </ac:spMkLst>
        </pc:spChg>
        <pc:spChg chg="add del mod">
          <ac:chgData name="Ransonet, Angelle H" userId="49128246-b5c3-48f1-bcf0-bbd9b9a7f8bc" providerId="ADAL" clId="{9E4BC8D3-A1A1-4F89-B994-E6CE1C0C5C0C}" dt="2022-10-12T19:27:44.121" v="918" actId="931"/>
          <ac:spMkLst>
            <pc:docMk/>
            <pc:sldMk cId="606860058" sldId="341"/>
            <ac:spMk id="5" creationId="{224CEBF1-D526-F25A-6409-EB3914BA0A74}"/>
          </ac:spMkLst>
        </pc:spChg>
        <pc:spChg chg="add del">
          <ac:chgData name="Ransonet, Angelle H" userId="49128246-b5c3-48f1-bcf0-bbd9b9a7f8bc" providerId="ADAL" clId="{9E4BC8D3-A1A1-4F89-B994-E6CE1C0C5C0C}" dt="2022-10-12T19:27:05.214" v="915" actId="26606"/>
          <ac:spMkLst>
            <pc:docMk/>
            <pc:sldMk cId="606860058" sldId="341"/>
            <ac:spMk id="9" creationId="{9CBA58E7-9A9C-4C81-A025-88F5595B1AA5}"/>
          </ac:spMkLst>
        </pc:spChg>
        <pc:spChg chg="add del">
          <ac:chgData name="Ransonet, Angelle H" userId="49128246-b5c3-48f1-bcf0-bbd9b9a7f8bc" providerId="ADAL" clId="{9E4BC8D3-A1A1-4F89-B994-E6CE1C0C5C0C}" dt="2022-10-12T19:27:05.214" v="915" actId="26606"/>
          <ac:spMkLst>
            <pc:docMk/>
            <pc:sldMk cId="606860058" sldId="341"/>
            <ac:spMk id="11" creationId="{BAD1FD00-072F-41B1-A5C3-D9E51FFF2F03}"/>
          </ac:spMkLst>
        </pc:spChg>
        <pc:spChg chg="add del">
          <ac:chgData name="Ransonet, Angelle H" userId="49128246-b5c3-48f1-bcf0-bbd9b9a7f8bc" providerId="ADAL" clId="{9E4BC8D3-A1A1-4F89-B994-E6CE1C0C5C0C}" dt="2022-10-12T19:27:05.214" v="915" actId="26606"/>
          <ac:spMkLst>
            <pc:docMk/>
            <pc:sldMk cId="606860058" sldId="341"/>
            <ac:spMk id="13" creationId="{3B9FD11D-7561-43C8-BE54-00D7DCF0E211}"/>
          </ac:spMkLst>
        </pc:spChg>
        <pc:spChg chg="add del">
          <ac:chgData name="Ransonet, Angelle H" userId="49128246-b5c3-48f1-bcf0-bbd9b9a7f8bc" providerId="ADAL" clId="{9E4BC8D3-A1A1-4F89-B994-E6CE1C0C5C0C}" dt="2022-10-12T19:27:05.214" v="915" actId="26606"/>
          <ac:spMkLst>
            <pc:docMk/>
            <pc:sldMk cId="606860058" sldId="341"/>
            <ac:spMk id="15" creationId="{6BFFEA99-E831-4C3B-8D16-0EA4AB33FFCA}"/>
          </ac:spMkLst>
        </pc:spChg>
        <pc:spChg chg="add del">
          <ac:chgData name="Ransonet, Angelle H" userId="49128246-b5c3-48f1-bcf0-bbd9b9a7f8bc" providerId="ADAL" clId="{9E4BC8D3-A1A1-4F89-B994-E6CE1C0C5C0C}" dt="2022-10-12T19:27:49.640" v="921" actId="26606"/>
          <ac:spMkLst>
            <pc:docMk/>
            <pc:sldMk cId="606860058" sldId="341"/>
            <ac:spMk id="17" creationId="{B5AAC39E-8294-44DC-AB9F-2B9F22C397E1}"/>
          </ac:spMkLst>
        </pc:spChg>
        <pc:spChg chg="add del">
          <ac:chgData name="Ransonet, Angelle H" userId="49128246-b5c3-48f1-bcf0-bbd9b9a7f8bc" providerId="ADAL" clId="{9E4BC8D3-A1A1-4F89-B994-E6CE1C0C5C0C}" dt="2022-10-12T19:27:49.640" v="921" actId="26606"/>
          <ac:spMkLst>
            <pc:docMk/>
            <pc:sldMk cId="606860058" sldId="341"/>
            <ac:spMk id="19" creationId="{BB4C4539-396B-4D77-B418-A202FDAB0524}"/>
          </ac:spMkLst>
        </pc:spChg>
        <pc:spChg chg="add del">
          <ac:chgData name="Ransonet, Angelle H" userId="49128246-b5c3-48f1-bcf0-bbd9b9a7f8bc" providerId="ADAL" clId="{9E4BC8D3-A1A1-4F89-B994-E6CE1C0C5C0C}" dt="2022-10-12T19:27:49.640" v="921" actId="26606"/>
          <ac:spMkLst>
            <pc:docMk/>
            <pc:sldMk cId="606860058" sldId="341"/>
            <ac:spMk id="21" creationId="{F669F220-DD76-466C-87A6-5024673C4556}"/>
          </ac:spMkLst>
        </pc:spChg>
        <pc:spChg chg="add del">
          <ac:chgData name="Ransonet, Angelle H" userId="49128246-b5c3-48f1-bcf0-bbd9b9a7f8bc" providerId="ADAL" clId="{9E4BC8D3-A1A1-4F89-B994-E6CE1C0C5C0C}" dt="2022-10-12T19:27:49.640" v="921" actId="26606"/>
          <ac:spMkLst>
            <pc:docMk/>
            <pc:sldMk cId="606860058" sldId="341"/>
            <ac:spMk id="22" creationId="{9089EED9-F54D-4F20-A2C6-949DE4176959}"/>
          </ac:spMkLst>
        </pc:spChg>
        <pc:spChg chg="add del">
          <ac:chgData name="Ransonet, Angelle H" userId="49128246-b5c3-48f1-bcf0-bbd9b9a7f8bc" providerId="ADAL" clId="{9E4BC8D3-A1A1-4F89-B994-E6CE1C0C5C0C}" dt="2022-10-12T19:27:49.640" v="921" actId="26606"/>
          <ac:spMkLst>
            <pc:docMk/>
            <pc:sldMk cId="606860058" sldId="341"/>
            <ac:spMk id="23" creationId="{EB1B078B-B000-44F9-B571-4AF20E88C141}"/>
          </ac:spMkLst>
        </pc:spChg>
        <pc:spChg chg="add mod">
          <ac:chgData name="Ransonet, Angelle H" userId="49128246-b5c3-48f1-bcf0-bbd9b9a7f8bc" providerId="ADAL" clId="{9E4BC8D3-A1A1-4F89-B994-E6CE1C0C5C0C}" dt="2022-10-12T19:28:37.068" v="925" actId="1076"/>
          <ac:spMkLst>
            <pc:docMk/>
            <pc:sldMk cId="606860058" sldId="341"/>
            <ac:spMk id="25" creationId="{32DD793D-C86E-2527-59AB-48CB1C5D8D04}"/>
          </ac:spMkLst>
        </pc:spChg>
        <pc:spChg chg="add mod">
          <ac:chgData name="Ransonet, Angelle H" userId="49128246-b5c3-48f1-bcf0-bbd9b9a7f8bc" providerId="ADAL" clId="{9E4BC8D3-A1A1-4F89-B994-E6CE1C0C5C0C}" dt="2022-10-12T19:28:59.252" v="928" actId="1076"/>
          <ac:spMkLst>
            <pc:docMk/>
            <pc:sldMk cId="606860058" sldId="341"/>
            <ac:spMk id="26" creationId="{4E511869-5691-0693-5CAB-C29FBBB55214}"/>
          </ac:spMkLst>
        </pc:spChg>
        <pc:spChg chg="add del">
          <ac:chgData name="Ransonet, Angelle H" userId="49128246-b5c3-48f1-bcf0-bbd9b9a7f8bc" providerId="ADAL" clId="{9E4BC8D3-A1A1-4F89-B994-E6CE1C0C5C0C}" dt="2022-10-12T19:28:23.537" v="923" actId="478"/>
          <ac:spMkLst>
            <pc:docMk/>
            <pc:sldMk cId="606860058" sldId="341"/>
            <ac:spMk id="27" creationId="{5FDB5346-6C95-48DA-548B-88EF9A535517}"/>
          </ac:spMkLst>
        </pc:spChg>
        <pc:spChg chg="add mod">
          <ac:chgData name="Ransonet, Angelle H" userId="49128246-b5c3-48f1-bcf0-bbd9b9a7f8bc" providerId="ADAL" clId="{9E4BC8D3-A1A1-4F89-B994-E6CE1C0C5C0C}" dt="2022-10-12T19:29:05.162" v="929" actId="1076"/>
          <ac:spMkLst>
            <pc:docMk/>
            <pc:sldMk cId="606860058" sldId="341"/>
            <ac:spMk id="29" creationId="{695EC900-6025-DDF8-7DF2-C50D965CF637}"/>
          </ac:spMkLst>
        </pc:spChg>
        <pc:spChg chg="add">
          <ac:chgData name="Ransonet, Angelle H" userId="49128246-b5c3-48f1-bcf0-bbd9b9a7f8bc" providerId="ADAL" clId="{9E4BC8D3-A1A1-4F89-B994-E6CE1C0C5C0C}" dt="2022-10-12T19:27:49.640" v="921" actId="26606"/>
          <ac:spMkLst>
            <pc:docMk/>
            <pc:sldMk cId="606860058" sldId="341"/>
            <ac:spMk id="30" creationId="{9CBA58E7-9A9C-4C81-A025-88F5595B1AA5}"/>
          </ac:spMkLst>
        </pc:spChg>
        <pc:spChg chg="add">
          <ac:chgData name="Ransonet, Angelle H" userId="49128246-b5c3-48f1-bcf0-bbd9b9a7f8bc" providerId="ADAL" clId="{9E4BC8D3-A1A1-4F89-B994-E6CE1C0C5C0C}" dt="2022-10-12T19:27:49.640" v="921" actId="26606"/>
          <ac:spMkLst>
            <pc:docMk/>
            <pc:sldMk cId="606860058" sldId="341"/>
            <ac:spMk id="32" creationId="{BAD1FD00-072F-41B1-A5C3-D9E51FFF2F03}"/>
          </ac:spMkLst>
        </pc:spChg>
        <pc:spChg chg="add">
          <ac:chgData name="Ransonet, Angelle H" userId="49128246-b5c3-48f1-bcf0-bbd9b9a7f8bc" providerId="ADAL" clId="{9E4BC8D3-A1A1-4F89-B994-E6CE1C0C5C0C}" dt="2022-10-12T19:27:49.640" v="921" actId="26606"/>
          <ac:spMkLst>
            <pc:docMk/>
            <pc:sldMk cId="606860058" sldId="341"/>
            <ac:spMk id="34" creationId="{3B9FD11D-7561-43C8-BE54-00D7DCF0E211}"/>
          </ac:spMkLst>
        </pc:spChg>
        <pc:spChg chg="add">
          <ac:chgData name="Ransonet, Angelle H" userId="49128246-b5c3-48f1-bcf0-bbd9b9a7f8bc" providerId="ADAL" clId="{9E4BC8D3-A1A1-4F89-B994-E6CE1C0C5C0C}" dt="2022-10-12T19:27:49.640" v="921" actId="26606"/>
          <ac:spMkLst>
            <pc:docMk/>
            <pc:sldMk cId="606860058" sldId="341"/>
            <ac:spMk id="36" creationId="{6BFFEA99-E831-4C3B-8D16-0EA4AB33FFCA}"/>
          </ac:spMkLst>
        </pc:spChg>
        <pc:picChg chg="add del mod">
          <ac:chgData name="Ransonet, Angelle H" userId="49128246-b5c3-48f1-bcf0-bbd9b9a7f8bc" providerId="ADAL" clId="{9E4BC8D3-A1A1-4F89-B994-E6CE1C0C5C0C}" dt="2022-10-12T19:27:35.184" v="917" actId="478"/>
          <ac:picMkLst>
            <pc:docMk/>
            <pc:sldMk cId="606860058" sldId="341"/>
            <ac:picMk id="4" creationId="{05E193B6-1149-6D58-5B02-012E3C4CB52C}"/>
          </ac:picMkLst>
        </pc:picChg>
        <pc:picChg chg="add mod">
          <ac:chgData name="Ransonet, Angelle H" userId="49128246-b5c3-48f1-bcf0-bbd9b9a7f8bc" providerId="ADAL" clId="{9E4BC8D3-A1A1-4F89-B994-E6CE1C0C5C0C}" dt="2022-10-13T18:44:49.213" v="1040" actId="14826"/>
          <ac:picMkLst>
            <pc:docMk/>
            <pc:sldMk cId="606860058" sldId="341"/>
            <ac:picMk id="7" creationId="{7C843838-6B62-CB87-A7B1-487F46A8BD54}"/>
          </ac:picMkLst>
        </pc:picChg>
        <pc:picChg chg="add del">
          <ac:chgData name="Ransonet, Angelle H" userId="49128246-b5c3-48f1-bcf0-bbd9b9a7f8bc" providerId="ADAL" clId="{9E4BC8D3-A1A1-4F89-B994-E6CE1C0C5C0C}" dt="2022-10-12T19:27:49.640" v="921" actId="26606"/>
          <ac:picMkLst>
            <pc:docMk/>
            <pc:sldMk cId="606860058" sldId="341"/>
            <ac:picMk id="18" creationId="{DEB2E8C4-C3E7-4048-A43D-9859510CFA98}"/>
          </ac:picMkLst>
        </pc:picChg>
        <pc:picChg chg="add mod">
          <ac:chgData name="Ransonet, Angelle H" userId="49128246-b5c3-48f1-bcf0-bbd9b9a7f8bc" providerId="ADAL" clId="{9E4BC8D3-A1A1-4F89-B994-E6CE1C0C5C0C}" dt="2022-10-12T19:28:37.068" v="925" actId="1076"/>
          <ac:picMkLst>
            <pc:docMk/>
            <pc:sldMk cId="606860058" sldId="341"/>
            <ac:picMk id="24" creationId="{F4C13504-91A8-539C-C8E0-825926ABF80A}"/>
          </ac:picMkLst>
        </pc:picChg>
        <pc:picChg chg="add mod">
          <ac:chgData name="Ransonet, Angelle H" userId="49128246-b5c3-48f1-bcf0-bbd9b9a7f8bc" providerId="ADAL" clId="{9E4BC8D3-A1A1-4F89-B994-E6CE1C0C5C0C}" dt="2022-10-12T19:29:07.915" v="930" actId="1076"/>
          <ac:picMkLst>
            <pc:docMk/>
            <pc:sldMk cId="606860058" sldId="341"/>
            <ac:picMk id="28" creationId="{A198DC18-FE9F-B2B3-C0B6-64DBB1A2560E}"/>
          </ac:picMkLst>
        </pc:picChg>
        <pc:picChg chg="add mod">
          <ac:chgData name="Ransonet, Angelle H" userId="49128246-b5c3-48f1-bcf0-bbd9b9a7f8bc" providerId="ADAL" clId="{9E4BC8D3-A1A1-4F89-B994-E6CE1C0C5C0C}" dt="2022-10-12T19:29:09.598" v="931" actId="1076"/>
          <ac:picMkLst>
            <pc:docMk/>
            <pc:sldMk cId="606860058" sldId="341"/>
            <ac:picMk id="31" creationId="{3C75B99B-9DAC-D088-ACAD-9BC0E8901232}"/>
          </ac:picMkLst>
        </pc:picChg>
        <pc:inkChg chg="add del">
          <ac:chgData name="Ransonet, Angelle H" userId="49128246-b5c3-48f1-bcf0-bbd9b9a7f8bc" providerId="ADAL" clId="{9E4BC8D3-A1A1-4F89-B994-E6CE1C0C5C0C}" dt="2022-10-12T19:27:49.640" v="921" actId="26606"/>
          <ac:inkMkLst>
            <pc:docMk/>
            <pc:sldMk cId="606860058" sldId="341"/>
            <ac:inkMk id="20" creationId="{24D29CCB-7956-4E3E-8880-304085F04BF4}"/>
          </ac:inkMkLst>
        </pc:inkChg>
      </pc:sldChg>
      <pc:sldChg chg="addSp delSp modSp new mod setBg">
        <pc:chgData name="Ransonet, Angelle H" userId="49128246-b5c3-48f1-bcf0-bbd9b9a7f8bc" providerId="ADAL" clId="{9E4BC8D3-A1A1-4F89-B994-E6CE1C0C5C0C}" dt="2022-10-12T19:33:38.820" v="960" actId="1076"/>
        <pc:sldMkLst>
          <pc:docMk/>
          <pc:sldMk cId="1258485853" sldId="342"/>
        </pc:sldMkLst>
        <pc:spChg chg="del mod ord">
          <ac:chgData name="Ransonet, Angelle H" userId="49128246-b5c3-48f1-bcf0-bbd9b9a7f8bc" providerId="ADAL" clId="{9E4BC8D3-A1A1-4F89-B994-E6CE1C0C5C0C}" dt="2022-10-12T19:32:39.012" v="951" actId="478"/>
          <ac:spMkLst>
            <pc:docMk/>
            <pc:sldMk cId="1258485853" sldId="342"/>
            <ac:spMk id="2" creationId="{B2E9F3FB-7298-C1A6-1334-0405FA0604A2}"/>
          </ac:spMkLst>
        </pc:spChg>
        <pc:spChg chg="del">
          <ac:chgData name="Ransonet, Angelle H" userId="49128246-b5c3-48f1-bcf0-bbd9b9a7f8bc" providerId="ADAL" clId="{9E4BC8D3-A1A1-4F89-B994-E6CE1C0C5C0C}" dt="2022-10-12T19:29:49.655" v="934" actId="931"/>
          <ac:spMkLst>
            <pc:docMk/>
            <pc:sldMk cId="1258485853" sldId="342"/>
            <ac:spMk id="3" creationId="{0BD6C274-ACF3-3F57-C3FE-CC54C5D53E84}"/>
          </ac:spMkLst>
        </pc:spChg>
        <pc:spChg chg="add del">
          <ac:chgData name="Ransonet, Angelle H" userId="49128246-b5c3-48f1-bcf0-bbd9b9a7f8bc" providerId="ADAL" clId="{9E4BC8D3-A1A1-4F89-B994-E6CE1C0C5C0C}" dt="2022-10-12T19:31:04.336" v="938" actId="26606"/>
          <ac:spMkLst>
            <pc:docMk/>
            <pc:sldMk cId="1258485853" sldId="342"/>
            <ac:spMk id="9" creationId="{D008C5E5-3AC0-3351-F6FC-295E3AB3204D}"/>
          </ac:spMkLst>
        </pc:spChg>
        <pc:spChg chg="add del">
          <ac:chgData name="Ransonet, Angelle H" userId="49128246-b5c3-48f1-bcf0-bbd9b9a7f8bc" providerId="ADAL" clId="{9E4BC8D3-A1A1-4F89-B994-E6CE1C0C5C0C}" dt="2022-10-12T19:31:04.336" v="938" actId="26606"/>
          <ac:spMkLst>
            <pc:docMk/>
            <pc:sldMk cId="1258485853" sldId="342"/>
            <ac:spMk id="12" creationId="{04C21BAE-6866-4C7A-A7EC-C1B2E572D5BE}"/>
          </ac:spMkLst>
        </pc:spChg>
        <pc:spChg chg="add del">
          <ac:chgData name="Ransonet, Angelle H" userId="49128246-b5c3-48f1-bcf0-bbd9b9a7f8bc" providerId="ADAL" clId="{9E4BC8D3-A1A1-4F89-B994-E6CE1C0C5C0C}" dt="2022-10-12T19:32:34.051" v="950" actId="478"/>
          <ac:spMkLst>
            <pc:docMk/>
            <pc:sldMk cId="1258485853" sldId="342"/>
            <ac:spMk id="13" creationId="{9CFA8B46-AB1A-7B26-B190-711E34E13CB7}"/>
          </ac:spMkLst>
        </pc:spChg>
        <pc:spChg chg="add del">
          <ac:chgData name="Ransonet, Angelle H" userId="49128246-b5c3-48f1-bcf0-bbd9b9a7f8bc" providerId="ADAL" clId="{9E4BC8D3-A1A1-4F89-B994-E6CE1C0C5C0C}" dt="2022-10-12T19:31:04.336" v="938" actId="26606"/>
          <ac:spMkLst>
            <pc:docMk/>
            <pc:sldMk cId="1258485853" sldId="342"/>
            <ac:spMk id="14" creationId="{7E7D0C94-08B4-48AE-8813-CC4D60294F42}"/>
          </ac:spMkLst>
        </pc:spChg>
        <pc:spChg chg="add del">
          <ac:chgData name="Ransonet, Angelle H" userId="49128246-b5c3-48f1-bcf0-bbd9b9a7f8bc" providerId="ADAL" clId="{9E4BC8D3-A1A1-4F89-B994-E6CE1C0C5C0C}" dt="2022-10-12T19:31:04.336" v="938" actId="26606"/>
          <ac:spMkLst>
            <pc:docMk/>
            <pc:sldMk cId="1258485853" sldId="342"/>
            <ac:spMk id="16" creationId="{F0C518C2-0AA4-470C-87B9-9CBF428FBA25}"/>
          </ac:spMkLst>
        </pc:spChg>
        <pc:spChg chg="add">
          <ac:chgData name="Ransonet, Angelle H" userId="49128246-b5c3-48f1-bcf0-bbd9b9a7f8bc" providerId="ADAL" clId="{9E4BC8D3-A1A1-4F89-B994-E6CE1C0C5C0C}" dt="2022-10-12T19:31:56.330" v="941" actId="26606"/>
          <ac:spMkLst>
            <pc:docMk/>
            <pc:sldMk cId="1258485853" sldId="342"/>
            <ac:spMk id="17" creationId="{5FDDA4BF-98A9-4AD2-B563-1050D4040720}"/>
          </ac:spMkLst>
        </pc:spChg>
        <pc:spChg chg="add">
          <ac:chgData name="Ransonet, Angelle H" userId="49128246-b5c3-48f1-bcf0-bbd9b9a7f8bc" providerId="ADAL" clId="{9E4BC8D3-A1A1-4F89-B994-E6CE1C0C5C0C}" dt="2022-10-12T19:31:56.330" v="941" actId="26606"/>
          <ac:spMkLst>
            <pc:docMk/>
            <pc:sldMk cId="1258485853" sldId="342"/>
            <ac:spMk id="19" creationId="{4C39EC7E-FD33-48FE-B06A-8636B46332BF}"/>
          </ac:spMkLst>
        </pc:spChg>
        <pc:spChg chg="add">
          <ac:chgData name="Ransonet, Angelle H" userId="49128246-b5c3-48f1-bcf0-bbd9b9a7f8bc" providerId="ADAL" clId="{9E4BC8D3-A1A1-4F89-B994-E6CE1C0C5C0C}" dt="2022-10-12T19:31:56.330" v="941" actId="26606"/>
          <ac:spMkLst>
            <pc:docMk/>
            <pc:sldMk cId="1258485853" sldId="342"/>
            <ac:spMk id="21" creationId="{85306E64-E868-4378-9486-393C92BC8B71}"/>
          </ac:spMkLst>
        </pc:spChg>
        <pc:spChg chg="add mod">
          <ac:chgData name="Ransonet, Angelle H" userId="49128246-b5c3-48f1-bcf0-bbd9b9a7f8bc" providerId="ADAL" clId="{9E4BC8D3-A1A1-4F89-B994-E6CE1C0C5C0C}" dt="2022-10-12T19:32:54.246" v="952"/>
          <ac:spMkLst>
            <pc:docMk/>
            <pc:sldMk cId="1258485853" sldId="342"/>
            <ac:spMk id="22" creationId="{CC8D6A6D-E2C3-C207-7435-C4E82E4BF32A}"/>
          </ac:spMkLst>
        </pc:spChg>
        <pc:spChg chg="add">
          <ac:chgData name="Ransonet, Angelle H" userId="49128246-b5c3-48f1-bcf0-bbd9b9a7f8bc" providerId="ADAL" clId="{9E4BC8D3-A1A1-4F89-B994-E6CE1C0C5C0C}" dt="2022-10-12T19:31:56.330" v="941" actId="26606"/>
          <ac:spMkLst>
            <pc:docMk/>
            <pc:sldMk cId="1258485853" sldId="342"/>
            <ac:spMk id="23" creationId="{01A5FD61-AF28-4544-AF3E-7193BDDDCF43}"/>
          </ac:spMkLst>
        </pc:spChg>
        <pc:spChg chg="add mod">
          <ac:chgData name="Ransonet, Angelle H" userId="49128246-b5c3-48f1-bcf0-bbd9b9a7f8bc" providerId="ADAL" clId="{9E4BC8D3-A1A1-4F89-B994-E6CE1C0C5C0C}" dt="2022-10-12T19:33:17.645" v="955" actId="1076"/>
          <ac:spMkLst>
            <pc:docMk/>
            <pc:sldMk cId="1258485853" sldId="342"/>
            <ac:spMk id="24" creationId="{9018A2F9-9540-2254-B2C3-B70497A782F7}"/>
          </ac:spMkLst>
        </pc:spChg>
        <pc:spChg chg="add mod">
          <ac:chgData name="Ransonet, Angelle H" userId="49128246-b5c3-48f1-bcf0-bbd9b9a7f8bc" providerId="ADAL" clId="{9E4BC8D3-A1A1-4F89-B994-E6CE1C0C5C0C}" dt="2022-10-12T19:33:13.208" v="954" actId="1076"/>
          <ac:spMkLst>
            <pc:docMk/>
            <pc:sldMk cId="1258485853" sldId="342"/>
            <ac:spMk id="25" creationId="{C616FB12-BF73-15C7-ACBA-6275999631B9}"/>
          </ac:spMkLst>
        </pc:spChg>
        <pc:picChg chg="add mod">
          <ac:chgData name="Ransonet, Angelle H" userId="49128246-b5c3-48f1-bcf0-bbd9b9a7f8bc" providerId="ADAL" clId="{9E4BC8D3-A1A1-4F89-B994-E6CE1C0C5C0C}" dt="2022-10-12T19:31:56.330" v="941" actId="26606"/>
          <ac:picMkLst>
            <pc:docMk/>
            <pc:sldMk cId="1258485853" sldId="342"/>
            <ac:picMk id="5" creationId="{58C5BB16-DDFB-1B23-A309-E3661EB73180}"/>
          </ac:picMkLst>
        </pc:picChg>
        <pc:picChg chg="add del mod">
          <ac:chgData name="Ransonet, Angelle H" userId="49128246-b5c3-48f1-bcf0-bbd9b9a7f8bc" providerId="ADAL" clId="{9E4BC8D3-A1A1-4F89-B994-E6CE1C0C5C0C}" dt="2022-10-12T19:32:07.187" v="944" actId="478"/>
          <ac:picMkLst>
            <pc:docMk/>
            <pc:sldMk cId="1258485853" sldId="342"/>
            <ac:picMk id="10" creationId="{ED7351BC-0E5A-1418-47E8-79348A635051}"/>
          </ac:picMkLst>
        </pc:picChg>
        <pc:picChg chg="add mod">
          <ac:chgData name="Ransonet, Angelle H" userId="49128246-b5c3-48f1-bcf0-bbd9b9a7f8bc" providerId="ADAL" clId="{9E4BC8D3-A1A1-4F89-B994-E6CE1C0C5C0C}" dt="2022-10-12T19:33:38.820" v="960" actId="1076"/>
          <ac:picMkLst>
            <pc:docMk/>
            <pc:sldMk cId="1258485853" sldId="342"/>
            <ac:picMk id="18" creationId="{504176B8-E9B8-3161-70A1-1DBD454BBD86}"/>
          </ac:picMkLst>
        </pc:picChg>
        <pc:picChg chg="add mod">
          <ac:chgData name="Ransonet, Angelle H" userId="49128246-b5c3-48f1-bcf0-bbd9b9a7f8bc" providerId="ADAL" clId="{9E4BC8D3-A1A1-4F89-B994-E6CE1C0C5C0C}" dt="2022-10-12T19:32:54.246" v="952"/>
          <ac:picMkLst>
            <pc:docMk/>
            <pc:sldMk cId="1258485853" sldId="342"/>
            <ac:picMk id="20" creationId="{879B341A-D40E-1114-FC5A-6FEC99B6E032}"/>
          </ac:picMkLst>
        </pc:picChg>
        <pc:picChg chg="add mod">
          <ac:chgData name="Ransonet, Angelle H" userId="49128246-b5c3-48f1-bcf0-bbd9b9a7f8bc" providerId="ADAL" clId="{9E4BC8D3-A1A1-4F89-B994-E6CE1C0C5C0C}" dt="2022-10-12T19:33:24.889" v="957" actId="1076"/>
          <ac:picMkLst>
            <pc:docMk/>
            <pc:sldMk cId="1258485853" sldId="342"/>
            <ac:picMk id="26" creationId="{F40E5BB7-8DE4-0AC2-41B4-37B78DC19633}"/>
          </ac:picMkLst>
        </pc:picChg>
        <pc:picChg chg="add mod">
          <ac:chgData name="Ransonet, Angelle H" userId="49128246-b5c3-48f1-bcf0-bbd9b9a7f8bc" providerId="ADAL" clId="{9E4BC8D3-A1A1-4F89-B994-E6CE1C0C5C0C}" dt="2022-10-12T19:33:21.509" v="956" actId="1076"/>
          <ac:picMkLst>
            <pc:docMk/>
            <pc:sldMk cId="1258485853" sldId="342"/>
            <ac:picMk id="27" creationId="{335558D7-346B-B8F5-695A-8E2667630782}"/>
          </ac:picMkLst>
        </pc:picChg>
        <pc:picChg chg="add mod">
          <ac:chgData name="Ransonet, Angelle H" userId="49128246-b5c3-48f1-bcf0-bbd9b9a7f8bc" providerId="ADAL" clId="{9E4BC8D3-A1A1-4F89-B994-E6CE1C0C5C0C}" dt="2022-10-12T19:33:27.565" v="958" actId="1076"/>
          <ac:picMkLst>
            <pc:docMk/>
            <pc:sldMk cId="1258485853" sldId="342"/>
            <ac:picMk id="28" creationId="{BC1D0CBB-3617-00CD-85C3-74901985D7C3}"/>
          </ac:picMkLst>
        </pc:picChg>
      </pc:sldChg>
      <pc:sldChg chg="addSp delSp modSp new mod setBg">
        <pc:chgData name="Ransonet, Angelle H" userId="49128246-b5c3-48f1-bcf0-bbd9b9a7f8bc" providerId="ADAL" clId="{9E4BC8D3-A1A1-4F89-B994-E6CE1C0C5C0C}" dt="2022-10-12T19:38:17.634" v="976" actId="1076"/>
        <pc:sldMkLst>
          <pc:docMk/>
          <pc:sldMk cId="484982934" sldId="343"/>
        </pc:sldMkLst>
        <pc:spChg chg="del mod">
          <ac:chgData name="Ransonet, Angelle H" userId="49128246-b5c3-48f1-bcf0-bbd9b9a7f8bc" providerId="ADAL" clId="{9E4BC8D3-A1A1-4F89-B994-E6CE1C0C5C0C}" dt="2022-10-12T19:37:37.356" v="968" actId="478"/>
          <ac:spMkLst>
            <pc:docMk/>
            <pc:sldMk cId="484982934" sldId="343"/>
            <ac:spMk id="2" creationId="{BEE03BC0-341E-8431-ADF9-E05FE95E6B14}"/>
          </ac:spMkLst>
        </pc:spChg>
        <pc:spChg chg="del">
          <ac:chgData name="Ransonet, Angelle H" userId="49128246-b5c3-48f1-bcf0-bbd9b9a7f8bc" providerId="ADAL" clId="{9E4BC8D3-A1A1-4F89-B994-E6CE1C0C5C0C}" dt="2022-10-12T19:36:32.083" v="963" actId="931"/>
          <ac:spMkLst>
            <pc:docMk/>
            <pc:sldMk cId="484982934" sldId="343"/>
            <ac:spMk id="3" creationId="{B2D8EB45-624E-990E-8D39-F134A282945A}"/>
          </ac:spMkLst>
        </pc:spChg>
        <pc:spChg chg="add del">
          <ac:chgData name="Ransonet, Angelle H" userId="49128246-b5c3-48f1-bcf0-bbd9b9a7f8bc" providerId="ADAL" clId="{9E4BC8D3-A1A1-4F89-B994-E6CE1C0C5C0C}" dt="2022-10-12T19:37:38.707" v="969" actId="478"/>
          <ac:spMkLst>
            <pc:docMk/>
            <pc:sldMk cId="484982934" sldId="343"/>
            <ac:spMk id="9" creationId="{169E4602-AE3D-BBEA-6599-6450DD76D656}"/>
          </ac:spMkLst>
        </pc:spChg>
        <pc:spChg chg="add mod">
          <ac:chgData name="Ransonet, Angelle H" userId="49128246-b5c3-48f1-bcf0-bbd9b9a7f8bc" providerId="ADAL" clId="{9E4BC8D3-A1A1-4F89-B994-E6CE1C0C5C0C}" dt="2022-10-12T19:37:40.160" v="970"/>
          <ac:spMkLst>
            <pc:docMk/>
            <pc:sldMk cId="484982934" sldId="343"/>
            <ac:spMk id="11" creationId="{A9E669DB-E094-40AA-9E4A-BEB63CC64778}"/>
          </ac:spMkLst>
        </pc:spChg>
        <pc:spChg chg="add">
          <ac:chgData name="Ransonet, Angelle H" userId="49128246-b5c3-48f1-bcf0-bbd9b9a7f8bc" providerId="ADAL" clId="{9E4BC8D3-A1A1-4F89-B994-E6CE1C0C5C0C}" dt="2022-10-12T19:37:10.275" v="966" actId="26606"/>
          <ac:spMkLst>
            <pc:docMk/>
            <pc:sldMk cId="484982934" sldId="343"/>
            <ac:spMk id="12" creationId="{23E547B5-89CF-4EC0-96DE-25771AED0799}"/>
          </ac:spMkLst>
        </pc:spChg>
        <pc:spChg chg="add mod">
          <ac:chgData name="Ransonet, Angelle H" userId="49128246-b5c3-48f1-bcf0-bbd9b9a7f8bc" providerId="ADAL" clId="{9E4BC8D3-A1A1-4F89-B994-E6CE1C0C5C0C}" dt="2022-10-12T19:37:58.406" v="972" actId="1076"/>
          <ac:spMkLst>
            <pc:docMk/>
            <pc:sldMk cId="484982934" sldId="343"/>
            <ac:spMk id="13" creationId="{77F1543A-A592-46AC-21C1-9E93E455F00B}"/>
          </ac:spMkLst>
        </pc:spChg>
        <pc:spChg chg="add">
          <ac:chgData name="Ransonet, Angelle H" userId="49128246-b5c3-48f1-bcf0-bbd9b9a7f8bc" providerId="ADAL" clId="{9E4BC8D3-A1A1-4F89-B994-E6CE1C0C5C0C}" dt="2022-10-12T19:37:10.275" v="966" actId="26606"/>
          <ac:spMkLst>
            <pc:docMk/>
            <pc:sldMk cId="484982934" sldId="343"/>
            <ac:spMk id="14" creationId="{B3437C99-FC8E-4311-B48A-F0C4C329B154}"/>
          </ac:spMkLst>
        </pc:spChg>
        <pc:spChg chg="add mod">
          <ac:chgData name="Ransonet, Angelle H" userId="49128246-b5c3-48f1-bcf0-bbd9b9a7f8bc" providerId="ADAL" clId="{9E4BC8D3-A1A1-4F89-B994-E6CE1C0C5C0C}" dt="2022-10-12T19:38:05.885" v="973" actId="1076"/>
          <ac:spMkLst>
            <pc:docMk/>
            <pc:sldMk cId="484982934" sldId="343"/>
            <ac:spMk id="15" creationId="{41484B50-615D-8A74-2F7E-D9684A726176}"/>
          </ac:spMkLst>
        </pc:spChg>
        <pc:picChg chg="add mod">
          <ac:chgData name="Ransonet, Angelle H" userId="49128246-b5c3-48f1-bcf0-bbd9b9a7f8bc" providerId="ADAL" clId="{9E4BC8D3-A1A1-4F89-B994-E6CE1C0C5C0C}" dt="2022-10-12T19:38:09.378" v="974" actId="14100"/>
          <ac:picMkLst>
            <pc:docMk/>
            <pc:sldMk cId="484982934" sldId="343"/>
            <ac:picMk id="5" creationId="{7461FA10-C9B8-49FD-7D0B-BC77235170BB}"/>
          </ac:picMkLst>
        </pc:picChg>
        <pc:picChg chg="add mod">
          <ac:chgData name="Ransonet, Angelle H" userId="49128246-b5c3-48f1-bcf0-bbd9b9a7f8bc" providerId="ADAL" clId="{9E4BC8D3-A1A1-4F89-B994-E6CE1C0C5C0C}" dt="2022-10-12T19:37:40.160" v="970"/>
          <ac:picMkLst>
            <pc:docMk/>
            <pc:sldMk cId="484982934" sldId="343"/>
            <ac:picMk id="10" creationId="{FF4799E4-D245-3308-81D9-AB7CEEB6B842}"/>
          </ac:picMkLst>
        </pc:picChg>
        <pc:picChg chg="add mod">
          <ac:chgData name="Ransonet, Angelle H" userId="49128246-b5c3-48f1-bcf0-bbd9b9a7f8bc" providerId="ADAL" clId="{9E4BC8D3-A1A1-4F89-B994-E6CE1C0C5C0C}" dt="2022-10-12T19:38:13.693" v="975" actId="1076"/>
          <ac:picMkLst>
            <pc:docMk/>
            <pc:sldMk cId="484982934" sldId="343"/>
            <ac:picMk id="16" creationId="{ED425B1B-7B9E-0F02-8C07-E0FA9FB78CFD}"/>
          </ac:picMkLst>
        </pc:picChg>
        <pc:picChg chg="add mod">
          <ac:chgData name="Ransonet, Angelle H" userId="49128246-b5c3-48f1-bcf0-bbd9b9a7f8bc" providerId="ADAL" clId="{9E4BC8D3-A1A1-4F89-B994-E6CE1C0C5C0C}" dt="2022-10-12T19:38:17.634" v="976" actId="1076"/>
          <ac:picMkLst>
            <pc:docMk/>
            <pc:sldMk cId="484982934" sldId="343"/>
            <ac:picMk id="17" creationId="{41780650-BB27-48C3-99AA-B720BE466304}"/>
          </ac:picMkLst>
        </pc:picChg>
      </pc:sldChg>
      <pc:sldChg chg="addSp delSp modSp new mod setBg">
        <pc:chgData name="Ransonet, Angelle H" userId="49128246-b5c3-48f1-bcf0-bbd9b9a7f8bc" providerId="ADAL" clId="{9E4BC8D3-A1A1-4F89-B994-E6CE1C0C5C0C}" dt="2022-10-12T19:47:29.292" v="1033" actId="1076"/>
        <pc:sldMkLst>
          <pc:docMk/>
          <pc:sldMk cId="3832094764" sldId="344"/>
        </pc:sldMkLst>
        <pc:spChg chg="del mod">
          <ac:chgData name="Ransonet, Angelle H" userId="49128246-b5c3-48f1-bcf0-bbd9b9a7f8bc" providerId="ADAL" clId="{9E4BC8D3-A1A1-4F89-B994-E6CE1C0C5C0C}" dt="2022-10-12T19:41:18.663" v="989" actId="478"/>
          <ac:spMkLst>
            <pc:docMk/>
            <pc:sldMk cId="3832094764" sldId="344"/>
            <ac:spMk id="2" creationId="{7F95B0AC-DF42-BA89-F76D-BA42771F4E5A}"/>
          </ac:spMkLst>
        </pc:spChg>
        <pc:spChg chg="del">
          <ac:chgData name="Ransonet, Angelle H" userId="49128246-b5c3-48f1-bcf0-bbd9b9a7f8bc" providerId="ADAL" clId="{9E4BC8D3-A1A1-4F89-B994-E6CE1C0C5C0C}" dt="2022-10-12T19:39:01.703" v="979" actId="931"/>
          <ac:spMkLst>
            <pc:docMk/>
            <pc:sldMk cId="3832094764" sldId="344"/>
            <ac:spMk id="3" creationId="{EC3C222A-E594-20EF-3275-E6CDF5401D5B}"/>
          </ac:spMkLst>
        </pc:spChg>
        <pc:spChg chg="add del mod">
          <ac:chgData name="Ransonet, Angelle H" userId="49128246-b5c3-48f1-bcf0-bbd9b9a7f8bc" providerId="ADAL" clId="{9E4BC8D3-A1A1-4F89-B994-E6CE1C0C5C0C}" dt="2022-10-12T19:40:45.646" v="985" actId="931"/>
          <ac:spMkLst>
            <pc:docMk/>
            <pc:sldMk cId="3832094764" sldId="344"/>
            <ac:spMk id="7" creationId="{4300EE2C-EE72-824D-8B34-33FB4994DDC8}"/>
          </ac:spMkLst>
        </pc:spChg>
        <pc:spChg chg="add del">
          <ac:chgData name="Ransonet, Angelle H" userId="49128246-b5c3-48f1-bcf0-bbd9b9a7f8bc" providerId="ADAL" clId="{9E4BC8D3-A1A1-4F89-B994-E6CE1C0C5C0C}" dt="2022-10-12T19:39:51.835" v="983" actId="26606"/>
          <ac:spMkLst>
            <pc:docMk/>
            <pc:sldMk cId="3832094764" sldId="344"/>
            <ac:spMk id="9" creationId="{0AC06355-91C3-CC56-1064-AF67520A4699}"/>
          </ac:spMkLst>
        </pc:spChg>
        <pc:spChg chg="add del">
          <ac:chgData name="Ransonet, Angelle H" userId="49128246-b5c3-48f1-bcf0-bbd9b9a7f8bc" providerId="ADAL" clId="{9E4BC8D3-A1A1-4F89-B994-E6CE1C0C5C0C}" dt="2022-10-12T19:39:51.835" v="983" actId="26606"/>
          <ac:spMkLst>
            <pc:docMk/>
            <pc:sldMk cId="3832094764" sldId="344"/>
            <ac:spMk id="12" creationId="{1841F680-B18F-481A-8D6E-9FD77379E8BF}"/>
          </ac:spMkLst>
        </pc:spChg>
        <pc:spChg chg="add del">
          <ac:chgData name="Ransonet, Angelle H" userId="49128246-b5c3-48f1-bcf0-bbd9b9a7f8bc" providerId="ADAL" clId="{9E4BC8D3-A1A1-4F89-B994-E6CE1C0C5C0C}" dt="2022-10-12T19:41:22.917" v="990" actId="478"/>
          <ac:spMkLst>
            <pc:docMk/>
            <pc:sldMk cId="3832094764" sldId="344"/>
            <ac:spMk id="13" creationId="{5161BDA7-0D68-3F3E-5509-E1D52A88C15A}"/>
          </ac:spMkLst>
        </pc:spChg>
        <pc:spChg chg="add del">
          <ac:chgData name="Ransonet, Angelle H" userId="49128246-b5c3-48f1-bcf0-bbd9b9a7f8bc" providerId="ADAL" clId="{9E4BC8D3-A1A1-4F89-B994-E6CE1C0C5C0C}" dt="2022-10-12T19:39:51.835" v="983" actId="26606"/>
          <ac:spMkLst>
            <pc:docMk/>
            <pc:sldMk cId="3832094764" sldId="344"/>
            <ac:spMk id="14" creationId="{F74CA6A1-199E-4E0D-BF66-A552C7E598EA}"/>
          </ac:spMkLst>
        </pc:spChg>
        <pc:spChg chg="add del mod">
          <ac:chgData name="Ransonet, Angelle H" userId="49128246-b5c3-48f1-bcf0-bbd9b9a7f8bc" providerId="ADAL" clId="{9E4BC8D3-A1A1-4F89-B994-E6CE1C0C5C0C}" dt="2022-10-12T19:43:37.954" v="1019"/>
          <ac:spMkLst>
            <pc:docMk/>
            <pc:sldMk cId="3832094764" sldId="344"/>
            <ac:spMk id="15" creationId="{9D2F496E-54B4-6D0D-B15A-7099DB988F2E}"/>
          </ac:spMkLst>
        </pc:spChg>
        <pc:spChg chg="add del">
          <ac:chgData name="Ransonet, Angelle H" userId="49128246-b5c3-48f1-bcf0-bbd9b9a7f8bc" providerId="ADAL" clId="{9E4BC8D3-A1A1-4F89-B994-E6CE1C0C5C0C}" dt="2022-10-12T19:39:51.835" v="983" actId="26606"/>
          <ac:spMkLst>
            <pc:docMk/>
            <pc:sldMk cId="3832094764" sldId="344"/>
            <ac:spMk id="16" creationId="{CF93DC6C-1BFD-4414-BF23-471C8831CA04}"/>
          </ac:spMkLst>
        </pc:spChg>
        <pc:spChg chg="add">
          <ac:chgData name="Ransonet, Angelle H" userId="49128246-b5c3-48f1-bcf0-bbd9b9a7f8bc" providerId="ADAL" clId="{9E4BC8D3-A1A1-4F89-B994-E6CE1C0C5C0C}" dt="2022-10-12T19:40:56.591" v="988" actId="26606"/>
          <ac:spMkLst>
            <pc:docMk/>
            <pc:sldMk cId="3832094764" sldId="344"/>
            <ac:spMk id="17" creationId="{7666DE11-17E1-4DC7-B2B7-6DA2E6A9CE8B}"/>
          </ac:spMkLst>
        </pc:spChg>
        <pc:spChg chg="add del">
          <ac:chgData name="Ransonet, Angelle H" userId="49128246-b5c3-48f1-bcf0-bbd9b9a7f8bc" providerId="ADAL" clId="{9E4BC8D3-A1A1-4F89-B994-E6CE1C0C5C0C}" dt="2022-10-12T19:39:51.835" v="983" actId="26606"/>
          <ac:spMkLst>
            <pc:docMk/>
            <pc:sldMk cId="3832094764" sldId="344"/>
            <ac:spMk id="18" creationId="{96B5873C-FCDB-4D1E-80D6-01CF18832335}"/>
          </ac:spMkLst>
        </pc:spChg>
        <pc:spChg chg="add">
          <ac:chgData name="Ransonet, Angelle H" userId="49128246-b5c3-48f1-bcf0-bbd9b9a7f8bc" providerId="ADAL" clId="{9E4BC8D3-A1A1-4F89-B994-E6CE1C0C5C0C}" dt="2022-10-12T19:40:56.591" v="988" actId="26606"/>
          <ac:spMkLst>
            <pc:docMk/>
            <pc:sldMk cId="3832094764" sldId="344"/>
            <ac:spMk id="19" creationId="{B52E493E-0B27-4F3C-AA01-17F0A2564112}"/>
          </ac:spMkLst>
        </pc:spChg>
        <pc:spChg chg="add del mod">
          <ac:chgData name="Ransonet, Angelle H" userId="49128246-b5c3-48f1-bcf0-bbd9b9a7f8bc" providerId="ADAL" clId="{9E4BC8D3-A1A1-4F89-B994-E6CE1C0C5C0C}" dt="2022-10-12T19:42:11.764" v="1000"/>
          <ac:spMkLst>
            <pc:docMk/>
            <pc:sldMk cId="3832094764" sldId="344"/>
            <ac:spMk id="21" creationId="{67E1D197-DE91-3E7A-994D-EA46B5842D34}"/>
          </ac:spMkLst>
        </pc:spChg>
        <pc:spChg chg="add del mod">
          <ac:chgData name="Ransonet, Angelle H" userId="49128246-b5c3-48f1-bcf0-bbd9b9a7f8bc" providerId="ADAL" clId="{9E4BC8D3-A1A1-4F89-B994-E6CE1C0C5C0C}" dt="2022-10-12T19:42:11.764" v="1000"/>
          <ac:spMkLst>
            <pc:docMk/>
            <pc:sldMk cId="3832094764" sldId="344"/>
            <ac:spMk id="22" creationId="{006DBD44-87A8-8FFB-E3B5-B5290E3CFCC2}"/>
          </ac:spMkLst>
        </pc:spChg>
        <pc:spChg chg="add del mod">
          <ac:chgData name="Ransonet, Angelle H" userId="49128246-b5c3-48f1-bcf0-bbd9b9a7f8bc" providerId="ADAL" clId="{9E4BC8D3-A1A1-4F89-B994-E6CE1C0C5C0C}" dt="2022-10-12T19:42:11.764" v="1000"/>
          <ac:spMkLst>
            <pc:docMk/>
            <pc:sldMk cId="3832094764" sldId="344"/>
            <ac:spMk id="23" creationId="{5F18BF30-06A4-D5FB-22CC-41CC3179A6DE}"/>
          </ac:spMkLst>
        </pc:spChg>
        <pc:spChg chg="add mod">
          <ac:chgData name="Ransonet, Angelle H" userId="49128246-b5c3-48f1-bcf0-bbd9b9a7f8bc" providerId="ADAL" clId="{9E4BC8D3-A1A1-4F89-B994-E6CE1C0C5C0C}" dt="2022-10-12T19:42:40.447" v="1002" actId="1076"/>
          <ac:spMkLst>
            <pc:docMk/>
            <pc:sldMk cId="3832094764" sldId="344"/>
            <ac:spMk id="25" creationId="{438E9498-D8F8-B445-35A2-57A973CA75D3}"/>
          </ac:spMkLst>
        </pc:spChg>
        <pc:spChg chg="add del mod">
          <ac:chgData name="Ransonet, Angelle H" userId="49128246-b5c3-48f1-bcf0-bbd9b9a7f8bc" providerId="ADAL" clId="{9E4BC8D3-A1A1-4F89-B994-E6CE1C0C5C0C}" dt="2022-10-12T19:42:51.952" v="1004"/>
          <ac:spMkLst>
            <pc:docMk/>
            <pc:sldMk cId="3832094764" sldId="344"/>
            <ac:spMk id="27" creationId="{FE496289-D5C2-828A-35CB-7EB42045EA75}"/>
          </ac:spMkLst>
        </pc:spChg>
        <pc:spChg chg="add del mod">
          <ac:chgData name="Ransonet, Angelle H" userId="49128246-b5c3-48f1-bcf0-bbd9b9a7f8bc" providerId="ADAL" clId="{9E4BC8D3-A1A1-4F89-B994-E6CE1C0C5C0C}" dt="2022-10-12T19:43:29.839" v="1016" actId="22"/>
          <ac:spMkLst>
            <pc:docMk/>
            <pc:sldMk cId="3832094764" sldId="344"/>
            <ac:spMk id="28" creationId="{19160E82-0BA2-5917-B8DD-5FBDC3A1D2E0}"/>
          </ac:spMkLst>
        </pc:spChg>
        <pc:spChg chg="add mod">
          <ac:chgData name="Ransonet, Angelle H" userId="49128246-b5c3-48f1-bcf0-bbd9b9a7f8bc" providerId="ADAL" clId="{9E4BC8D3-A1A1-4F89-B994-E6CE1C0C5C0C}" dt="2022-10-12T19:46:09.741" v="1026" actId="122"/>
          <ac:spMkLst>
            <pc:docMk/>
            <pc:sldMk cId="3832094764" sldId="344"/>
            <ac:spMk id="29" creationId="{8187DC6E-F27F-0FD9-C3CC-69A5248A694F}"/>
          </ac:spMkLst>
        </pc:spChg>
        <pc:spChg chg="add mod">
          <ac:chgData name="Ransonet, Angelle H" userId="49128246-b5c3-48f1-bcf0-bbd9b9a7f8bc" providerId="ADAL" clId="{9E4BC8D3-A1A1-4F89-B994-E6CE1C0C5C0C}" dt="2022-10-12T19:46:44.415" v="1028" actId="1076"/>
          <ac:spMkLst>
            <pc:docMk/>
            <pc:sldMk cId="3832094764" sldId="344"/>
            <ac:spMk id="30" creationId="{0D4944D0-2414-C760-3D15-E763F2859881}"/>
          </ac:spMkLst>
        </pc:spChg>
        <pc:picChg chg="add del mod">
          <ac:chgData name="Ransonet, Angelle H" userId="49128246-b5c3-48f1-bcf0-bbd9b9a7f8bc" providerId="ADAL" clId="{9E4BC8D3-A1A1-4F89-B994-E6CE1C0C5C0C}" dt="2022-10-12T19:39:56.875" v="984" actId="478"/>
          <ac:picMkLst>
            <pc:docMk/>
            <pc:sldMk cId="3832094764" sldId="344"/>
            <ac:picMk id="5" creationId="{AC011FFB-2464-94F8-D835-E35912F085A4}"/>
          </ac:picMkLst>
        </pc:picChg>
        <pc:picChg chg="add mod">
          <ac:chgData name="Ransonet, Angelle H" userId="49128246-b5c3-48f1-bcf0-bbd9b9a7f8bc" providerId="ADAL" clId="{9E4BC8D3-A1A1-4F89-B994-E6CE1C0C5C0C}" dt="2022-10-12T19:40:56.591" v="988" actId="26606"/>
          <ac:picMkLst>
            <pc:docMk/>
            <pc:sldMk cId="3832094764" sldId="344"/>
            <ac:picMk id="10" creationId="{C17FEB7C-D9D2-0CED-0414-5DFB52C65DBA}"/>
          </ac:picMkLst>
        </pc:picChg>
        <pc:picChg chg="add del mod">
          <ac:chgData name="Ransonet, Angelle H" userId="49128246-b5c3-48f1-bcf0-bbd9b9a7f8bc" providerId="ADAL" clId="{9E4BC8D3-A1A1-4F89-B994-E6CE1C0C5C0C}" dt="2022-10-12T19:42:11.764" v="1000"/>
          <ac:picMkLst>
            <pc:docMk/>
            <pc:sldMk cId="3832094764" sldId="344"/>
            <ac:picMk id="20" creationId="{DD123FF3-05CC-9931-341F-1D4C5E2B42BC}"/>
          </ac:picMkLst>
        </pc:picChg>
        <pc:picChg chg="add mod">
          <ac:chgData name="Ransonet, Angelle H" userId="49128246-b5c3-48f1-bcf0-bbd9b9a7f8bc" providerId="ADAL" clId="{9E4BC8D3-A1A1-4F89-B994-E6CE1C0C5C0C}" dt="2022-10-12T19:42:40.447" v="1002" actId="1076"/>
          <ac:picMkLst>
            <pc:docMk/>
            <pc:sldMk cId="3832094764" sldId="344"/>
            <ac:picMk id="24" creationId="{AAD4C80F-3F0D-E614-5820-8CBC4B4CD46B}"/>
          </ac:picMkLst>
        </pc:picChg>
        <pc:picChg chg="add del mod">
          <ac:chgData name="Ransonet, Angelle H" userId="49128246-b5c3-48f1-bcf0-bbd9b9a7f8bc" providerId="ADAL" clId="{9E4BC8D3-A1A1-4F89-B994-E6CE1C0C5C0C}" dt="2022-10-12T19:42:51.952" v="1004"/>
          <ac:picMkLst>
            <pc:docMk/>
            <pc:sldMk cId="3832094764" sldId="344"/>
            <ac:picMk id="26" creationId="{F7E8BBEE-D08D-98AF-7970-8FC03EA27DF8}"/>
          </ac:picMkLst>
        </pc:picChg>
        <pc:picChg chg="add mod">
          <ac:chgData name="Ransonet, Angelle H" userId="49128246-b5c3-48f1-bcf0-bbd9b9a7f8bc" providerId="ADAL" clId="{9E4BC8D3-A1A1-4F89-B994-E6CE1C0C5C0C}" dt="2022-10-12T19:47:27.867" v="1032" actId="1076"/>
          <ac:picMkLst>
            <pc:docMk/>
            <pc:sldMk cId="3832094764" sldId="344"/>
            <ac:picMk id="31" creationId="{CB3E3598-976D-BECC-0D7E-BE2A4F6EE266}"/>
          </ac:picMkLst>
        </pc:picChg>
        <pc:picChg chg="add mod">
          <ac:chgData name="Ransonet, Angelle H" userId="49128246-b5c3-48f1-bcf0-bbd9b9a7f8bc" providerId="ADAL" clId="{9E4BC8D3-A1A1-4F89-B994-E6CE1C0C5C0C}" dt="2022-10-12T19:47:29.292" v="1033" actId="1076"/>
          <ac:picMkLst>
            <pc:docMk/>
            <pc:sldMk cId="3832094764" sldId="344"/>
            <ac:picMk id="32" creationId="{CC7581FD-F678-29FC-F684-F33036DED294}"/>
          </ac:picMkLst>
        </pc:picChg>
      </pc:sldChg>
      <pc:sldChg chg="new">
        <pc:chgData name="Ransonet, Angelle H" userId="49128246-b5c3-48f1-bcf0-bbd9b9a7f8bc" providerId="ADAL" clId="{9E4BC8D3-A1A1-4F89-B994-E6CE1C0C5C0C}" dt="2022-10-13T18:46:34.343" v="1041" actId="680"/>
        <pc:sldMkLst>
          <pc:docMk/>
          <pc:sldMk cId="436327145" sldId="351"/>
        </pc:sldMkLst>
      </pc:sldChg>
      <pc:sldChg chg="new del">
        <pc:chgData name="Ransonet, Angelle H" userId="49128246-b5c3-48f1-bcf0-bbd9b9a7f8bc" providerId="ADAL" clId="{9E4BC8D3-A1A1-4F89-B994-E6CE1C0C5C0C}" dt="2022-10-13T18:46:43.908" v="1043" actId="680"/>
        <pc:sldMkLst>
          <pc:docMk/>
          <pc:sldMk cId="2577922200" sldId="352"/>
        </pc:sldMkLst>
      </pc:sldChg>
    </pc:docChg>
  </pc:docChgLst>
  <pc:docChgLst>
    <pc:chgData name="Vaccarella, Amy" userId="993ad470-f6b8-42ad-98c1-490ec9f9601f" providerId="ADAL" clId="{69EB96F0-C144-47D9-B137-28AA1B4BEB5C}"/>
    <pc:docChg chg="undo custSel addSld delSld modSld sldOrd modSection">
      <pc:chgData name="Vaccarella, Amy" userId="993ad470-f6b8-42ad-98c1-490ec9f9601f" providerId="ADAL" clId="{69EB96F0-C144-47D9-B137-28AA1B4BEB5C}" dt="2022-10-20T19:27:24.417" v="6485" actId="47"/>
      <pc:docMkLst>
        <pc:docMk/>
      </pc:docMkLst>
      <pc:sldChg chg="del">
        <pc:chgData name="Vaccarella, Amy" userId="993ad470-f6b8-42ad-98c1-490ec9f9601f" providerId="ADAL" clId="{69EB96F0-C144-47D9-B137-28AA1B4BEB5C}" dt="2022-10-20T19:27:24.417" v="6485" actId="47"/>
        <pc:sldMkLst>
          <pc:docMk/>
          <pc:sldMk cId="1548677904" sldId="319"/>
        </pc:sldMkLst>
      </pc:sldChg>
      <pc:sldChg chg="del">
        <pc:chgData name="Vaccarella, Amy" userId="993ad470-f6b8-42ad-98c1-490ec9f9601f" providerId="ADAL" clId="{69EB96F0-C144-47D9-B137-28AA1B4BEB5C}" dt="2022-10-20T19:27:01.285" v="6483" actId="47"/>
        <pc:sldMkLst>
          <pc:docMk/>
          <pc:sldMk cId="4182692807" sldId="320"/>
        </pc:sldMkLst>
      </pc:sldChg>
      <pc:sldChg chg="del">
        <pc:chgData name="Vaccarella, Amy" userId="993ad470-f6b8-42ad-98c1-490ec9f9601f" providerId="ADAL" clId="{69EB96F0-C144-47D9-B137-28AA1B4BEB5C}" dt="2022-10-20T19:26:59.873" v="6482" actId="47"/>
        <pc:sldMkLst>
          <pc:docMk/>
          <pc:sldMk cId="3040638632" sldId="321"/>
        </pc:sldMkLst>
      </pc:sldChg>
      <pc:sldChg chg="modSp">
        <pc:chgData name="Vaccarella, Amy" userId="993ad470-f6b8-42ad-98c1-490ec9f9601f" providerId="ADAL" clId="{69EB96F0-C144-47D9-B137-28AA1B4BEB5C}" dt="2022-10-18T14:26:43.939" v="31" actId="20577"/>
        <pc:sldMkLst>
          <pc:docMk/>
          <pc:sldMk cId="167824201" sldId="323"/>
        </pc:sldMkLst>
        <pc:spChg chg="mod">
          <ac:chgData name="Vaccarella, Amy" userId="993ad470-f6b8-42ad-98c1-490ec9f9601f" providerId="ADAL" clId="{69EB96F0-C144-47D9-B137-28AA1B4BEB5C}" dt="2022-10-18T14:26:43.939" v="31" actId="20577"/>
          <ac:spMkLst>
            <pc:docMk/>
            <pc:sldMk cId="167824201" sldId="323"/>
            <ac:spMk id="16" creationId="{8CB05F20-EA21-1816-90DB-26C14376840F}"/>
          </ac:spMkLst>
        </pc:spChg>
      </pc:sldChg>
      <pc:sldChg chg="modSp mod modAnim">
        <pc:chgData name="Vaccarella, Amy" userId="993ad470-f6b8-42ad-98c1-490ec9f9601f" providerId="ADAL" clId="{69EB96F0-C144-47D9-B137-28AA1B4BEB5C}" dt="2022-10-18T15:22:57.593" v="1119" actId="20577"/>
        <pc:sldMkLst>
          <pc:docMk/>
          <pc:sldMk cId="1732421919" sldId="325"/>
        </pc:sldMkLst>
        <pc:spChg chg="mod">
          <ac:chgData name="Vaccarella, Amy" userId="993ad470-f6b8-42ad-98c1-490ec9f9601f" providerId="ADAL" clId="{69EB96F0-C144-47D9-B137-28AA1B4BEB5C}" dt="2022-10-18T15:22:57.593" v="1119" actId="20577"/>
          <ac:spMkLst>
            <pc:docMk/>
            <pc:sldMk cId="1732421919" sldId="325"/>
            <ac:spMk id="16" creationId="{BA864769-CED6-CB13-032B-EFFEE17DB675}"/>
          </ac:spMkLst>
        </pc:spChg>
        <pc:picChg chg="mod">
          <ac:chgData name="Vaccarella, Amy" userId="993ad470-f6b8-42ad-98c1-490ec9f9601f" providerId="ADAL" clId="{69EB96F0-C144-47D9-B137-28AA1B4BEB5C}" dt="2022-10-18T15:18:15.438" v="1003" actId="1076"/>
          <ac:picMkLst>
            <pc:docMk/>
            <pc:sldMk cId="1732421919" sldId="325"/>
            <ac:picMk id="18" creationId="{234B2A24-0127-8D65-F149-57794B397968}"/>
          </ac:picMkLst>
        </pc:picChg>
      </pc:sldChg>
      <pc:sldChg chg="ord">
        <pc:chgData name="Vaccarella, Amy" userId="993ad470-f6b8-42ad-98c1-490ec9f9601f" providerId="ADAL" clId="{69EB96F0-C144-47D9-B137-28AA1B4BEB5C}" dt="2022-10-20T18:28:14.607" v="4715"/>
        <pc:sldMkLst>
          <pc:docMk/>
          <pc:sldMk cId="361339610" sldId="328"/>
        </pc:sldMkLst>
      </pc:sldChg>
      <pc:sldChg chg="del">
        <pc:chgData name="Vaccarella, Amy" userId="993ad470-f6b8-42ad-98c1-490ec9f9601f" providerId="ADAL" clId="{69EB96F0-C144-47D9-B137-28AA1B4BEB5C}" dt="2022-10-20T19:26:43.249" v="6478" actId="47"/>
        <pc:sldMkLst>
          <pc:docMk/>
          <pc:sldMk cId="1346065707" sldId="329"/>
        </pc:sldMkLst>
      </pc:sldChg>
      <pc:sldChg chg="del">
        <pc:chgData name="Vaccarella, Amy" userId="993ad470-f6b8-42ad-98c1-490ec9f9601f" providerId="ADAL" clId="{69EB96F0-C144-47D9-B137-28AA1B4BEB5C}" dt="2022-10-20T19:26:50.828" v="6480" actId="47"/>
        <pc:sldMkLst>
          <pc:docMk/>
          <pc:sldMk cId="1996495364" sldId="330"/>
        </pc:sldMkLst>
      </pc:sldChg>
      <pc:sldChg chg="del ord">
        <pc:chgData name="Vaccarella, Amy" userId="993ad470-f6b8-42ad-98c1-490ec9f9601f" providerId="ADAL" clId="{69EB96F0-C144-47D9-B137-28AA1B4BEB5C}" dt="2022-10-20T19:26:52.050" v="6481" actId="47"/>
        <pc:sldMkLst>
          <pc:docMk/>
          <pc:sldMk cId="2805081592" sldId="331"/>
        </pc:sldMkLst>
      </pc:sldChg>
      <pc:sldChg chg="addSp delSp modSp mod ord">
        <pc:chgData name="Vaccarella, Amy" userId="993ad470-f6b8-42ad-98c1-490ec9f9601f" providerId="ADAL" clId="{69EB96F0-C144-47D9-B137-28AA1B4BEB5C}" dt="2022-10-20T18:28:55.290" v="4717" actId="1076"/>
        <pc:sldMkLst>
          <pc:docMk/>
          <pc:sldMk cId="523953959" sldId="333"/>
        </pc:sldMkLst>
        <pc:spChg chg="mod">
          <ac:chgData name="Vaccarella, Amy" userId="993ad470-f6b8-42ad-98c1-490ec9f9601f" providerId="ADAL" clId="{69EB96F0-C144-47D9-B137-28AA1B4BEB5C}" dt="2022-10-20T18:28:55.290" v="4717" actId="1076"/>
          <ac:spMkLst>
            <pc:docMk/>
            <pc:sldMk cId="523953959" sldId="333"/>
            <ac:spMk id="4" creationId="{9E3E7389-4D0A-2218-4453-379EF56A7863}"/>
          </ac:spMkLst>
        </pc:spChg>
        <pc:picChg chg="add mod">
          <ac:chgData name="Vaccarella, Amy" userId="993ad470-f6b8-42ad-98c1-490ec9f9601f" providerId="ADAL" clId="{69EB96F0-C144-47D9-B137-28AA1B4BEB5C}" dt="2022-10-20T18:25:17.699" v="4606" actId="1076"/>
          <ac:picMkLst>
            <pc:docMk/>
            <pc:sldMk cId="523953959" sldId="333"/>
            <ac:picMk id="5" creationId="{B3C73163-E56F-40EE-ACF9-416375B817B0}"/>
          </ac:picMkLst>
        </pc:picChg>
        <pc:picChg chg="add mod">
          <ac:chgData name="Vaccarella, Amy" userId="993ad470-f6b8-42ad-98c1-490ec9f9601f" providerId="ADAL" clId="{69EB96F0-C144-47D9-B137-28AA1B4BEB5C}" dt="2022-10-20T18:25:10.743" v="4604" actId="1076"/>
          <ac:picMkLst>
            <pc:docMk/>
            <pc:sldMk cId="523953959" sldId="333"/>
            <ac:picMk id="7" creationId="{44FBEE42-DCDE-44A5-8FA5-BA12FEFAAEDB}"/>
          </ac:picMkLst>
        </pc:picChg>
        <pc:picChg chg="mod">
          <ac:chgData name="Vaccarella, Amy" userId="993ad470-f6b8-42ad-98c1-490ec9f9601f" providerId="ADAL" clId="{69EB96F0-C144-47D9-B137-28AA1B4BEB5C}" dt="2022-10-20T18:28:46.962" v="4716" actId="207"/>
          <ac:picMkLst>
            <pc:docMk/>
            <pc:sldMk cId="523953959" sldId="333"/>
            <ac:picMk id="9" creationId="{FB21704B-5BBF-E9A8-DB0A-F7891C5F6089}"/>
          </ac:picMkLst>
        </pc:picChg>
        <pc:picChg chg="add mod">
          <ac:chgData name="Vaccarella, Amy" userId="993ad470-f6b8-42ad-98c1-490ec9f9601f" providerId="ADAL" clId="{69EB96F0-C144-47D9-B137-28AA1B4BEB5C}" dt="2022-10-20T18:25:12.432" v="4605" actId="1076"/>
          <ac:picMkLst>
            <pc:docMk/>
            <pc:sldMk cId="523953959" sldId="333"/>
            <ac:picMk id="10" creationId="{E63DF78E-37D5-42A1-9360-8EC7FFABF595}"/>
          </ac:picMkLst>
        </pc:picChg>
        <pc:picChg chg="add mod">
          <ac:chgData name="Vaccarella, Amy" userId="993ad470-f6b8-42ad-98c1-490ec9f9601f" providerId="ADAL" clId="{69EB96F0-C144-47D9-B137-28AA1B4BEB5C}" dt="2022-10-20T18:26:14.784" v="4642" actId="1076"/>
          <ac:picMkLst>
            <pc:docMk/>
            <pc:sldMk cId="523953959" sldId="333"/>
            <ac:picMk id="12" creationId="{1B5E5571-CA14-4B9E-98A8-87D511F0F70C}"/>
          </ac:picMkLst>
        </pc:picChg>
        <pc:picChg chg="add mod">
          <ac:chgData name="Vaccarella, Amy" userId="993ad470-f6b8-42ad-98c1-490ec9f9601f" providerId="ADAL" clId="{69EB96F0-C144-47D9-B137-28AA1B4BEB5C}" dt="2022-10-20T18:26:48.705" v="4676" actId="1076"/>
          <ac:picMkLst>
            <pc:docMk/>
            <pc:sldMk cId="523953959" sldId="333"/>
            <ac:picMk id="14" creationId="{C00F1D71-FAF4-4D4D-991E-681CF7B17CE5}"/>
          </ac:picMkLst>
        </pc:picChg>
        <pc:picChg chg="add mod">
          <ac:chgData name="Vaccarella, Amy" userId="993ad470-f6b8-42ad-98c1-490ec9f9601f" providerId="ADAL" clId="{69EB96F0-C144-47D9-B137-28AA1B4BEB5C}" dt="2022-10-20T18:27:22.671" v="4709" actId="1076"/>
          <ac:picMkLst>
            <pc:docMk/>
            <pc:sldMk cId="523953959" sldId="333"/>
            <ac:picMk id="16" creationId="{A4F50709-EFDB-4F4A-BAA7-E49DB3D5A922}"/>
          </ac:picMkLst>
        </pc:picChg>
        <pc:picChg chg="del">
          <ac:chgData name="Vaccarella, Amy" userId="993ad470-f6b8-42ad-98c1-490ec9f9601f" providerId="ADAL" clId="{69EB96F0-C144-47D9-B137-28AA1B4BEB5C}" dt="2022-10-20T18:23:19.249" v="4486" actId="478"/>
          <ac:picMkLst>
            <pc:docMk/>
            <pc:sldMk cId="523953959" sldId="333"/>
            <ac:picMk id="18" creationId="{234B2A24-0127-8D65-F149-57794B397968}"/>
          </ac:picMkLst>
        </pc:picChg>
        <pc:picChg chg="del">
          <ac:chgData name="Vaccarella, Amy" userId="993ad470-f6b8-42ad-98c1-490ec9f9601f" providerId="ADAL" clId="{69EB96F0-C144-47D9-B137-28AA1B4BEB5C}" dt="2022-10-20T18:23:18.762" v="4485" actId="478"/>
          <ac:picMkLst>
            <pc:docMk/>
            <pc:sldMk cId="523953959" sldId="333"/>
            <ac:picMk id="19" creationId="{44624896-1DA1-84FD-ED4A-2C1183AEEA81}"/>
          </ac:picMkLst>
        </pc:picChg>
        <pc:picChg chg="del">
          <ac:chgData name="Vaccarella, Amy" userId="993ad470-f6b8-42ad-98c1-490ec9f9601f" providerId="ADAL" clId="{69EB96F0-C144-47D9-B137-28AA1B4BEB5C}" dt="2022-10-20T18:23:19.802" v="4487" actId="478"/>
          <ac:picMkLst>
            <pc:docMk/>
            <pc:sldMk cId="523953959" sldId="333"/>
            <ac:picMk id="20" creationId="{1450D75B-451F-716B-2B15-AAD81FC6A398}"/>
          </ac:picMkLst>
        </pc:picChg>
        <pc:picChg chg="del">
          <ac:chgData name="Vaccarella, Amy" userId="993ad470-f6b8-42ad-98c1-490ec9f9601f" providerId="ADAL" clId="{69EB96F0-C144-47D9-B137-28AA1B4BEB5C}" dt="2022-10-20T18:23:21.137" v="4489" actId="478"/>
          <ac:picMkLst>
            <pc:docMk/>
            <pc:sldMk cId="523953959" sldId="333"/>
            <ac:picMk id="21" creationId="{893CA994-B9AE-31E8-E2B7-563503F4A131}"/>
          </ac:picMkLst>
        </pc:picChg>
        <pc:picChg chg="del">
          <ac:chgData name="Vaccarella, Amy" userId="993ad470-f6b8-42ad-98c1-490ec9f9601f" providerId="ADAL" clId="{69EB96F0-C144-47D9-B137-28AA1B4BEB5C}" dt="2022-10-20T18:23:16.145" v="4484" actId="478"/>
          <ac:picMkLst>
            <pc:docMk/>
            <pc:sldMk cId="523953959" sldId="333"/>
            <ac:picMk id="23" creationId="{260285D4-3E41-31F8-6AA9-F0B438788C8E}"/>
          </ac:picMkLst>
        </pc:picChg>
        <pc:picChg chg="del">
          <ac:chgData name="Vaccarella, Amy" userId="993ad470-f6b8-42ad-98c1-490ec9f9601f" providerId="ADAL" clId="{69EB96F0-C144-47D9-B137-28AA1B4BEB5C}" dt="2022-10-20T18:23:20.282" v="4488" actId="478"/>
          <ac:picMkLst>
            <pc:docMk/>
            <pc:sldMk cId="523953959" sldId="333"/>
            <ac:picMk id="25" creationId="{364DABCF-2B6B-FDA6-57E3-03D3A93CECD5}"/>
          </ac:picMkLst>
        </pc:picChg>
        <pc:picChg chg="del">
          <ac:chgData name="Vaccarella, Amy" userId="993ad470-f6b8-42ad-98c1-490ec9f9601f" providerId="ADAL" clId="{69EB96F0-C144-47D9-B137-28AA1B4BEB5C}" dt="2022-10-20T18:23:21.617" v="4490" actId="478"/>
          <ac:picMkLst>
            <pc:docMk/>
            <pc:sldMk cId="523953959" sldId="333"/>
            <ac:picMk id="27" creationId="{0C4AA75D-E28F-D11A-8764-C65803AECAD3}"/>
          </ac:picMkLst>
        </pc:picChg>
      </pc:sldChg>
      <pc:sldChg chg="del">
        <pc:chgData name="Vaccarella, Amy" userId="993ad470-f6b8-42ad-98c1-490ec9f9601f" providerId="ADAL" clId="{69EB96F0-C144-47D9-B137-28AA1B4BEB5C}" dt="2022-10-20T19:26:44.487" v="6479" actId="47"/>
        <pc:sldMkLst>
          <pc:docMk/>
          <pc:sldMk cId="776713723" sldId="334"/>
        </pc:sldMkLst>
      </pc:sldChg>
      <pc:sldChg chg="del">
        <pc:chgData name="Vaccarella, Amy" userId="993ad470-f6b8-42ad-98c1-490ec9f9601f" providerId="ADAL" clId="{69EB96F0-C144-47D9-B137-28AA1B4BEB5C}" dt="2022-10-20T19:27:16.666" v="6484" actId="47"/>
        <pc:sldMkLst>
          <pc:docMk/>
          <pc:sldMk cId="3832094764" sldId="344"/>
        </pc:sldMkLst>
      </pc:sldChg>
      <pc:sldChg chg="modSp add mod modAnim">
        <pc:chgData name="Vaccarella, Amy" userId="993ad470-f6b8-42ad-98c1-490ec9f9601f" providerId="ADAL" clId="{69EB96F0-C144-47D9-B137-28AA1B4BEB5C}" dt="2022-10-18T14:39:27.748" v="199" actId="255"/>
        <pc:sldMkLst>
          <pc:docMk/>
          <pc:sldMk cId="1882725430" sldId="352"/>
        </pc:sldMkLst>
        <pc:spChg chg="mod">
          <ac:chgData name="Vaccarella, Amy" userId="993ad470-f6b8-42ad-98c1-490ec9f9601f" providerId="ADAL" clId="{69EB96F0-C144-47D9-B137-28AA1B4BEB5C}" dt="2022-10-18T14:28:29.002" v="49" actId="1076"/>
          <ac:spMkLst>
            <pc:docMk/>
            <pc:sldMk cId="1882725430" sldId="352"/>
            <ac:spMk id="4" creationId="{9E3E7389-4D0A-2218-4453-379EF56A7863}"/>
          </ac:spMkLst>
        </pc:spChg>
        <pc:spChg chg="mod">
          <ac:chgData name="Vaccarella, Amy" userId="993ad470-f6b8-42ad-98c1-490ec9f9601f" providerId="ADAL" clId="{69EB96F0-C144-47D9-B137-28AA1B4BEB5C}" dt="2022-10-18T14:39:27.748" v="199" actId="255"/>
          <ac:spMkLst>
            <pc:docMk/>
            <pc:sldMk cId="1882725430" sldId="352"/>
            <ac:spMk id="16" creationId="{8CB05F20-EA21-1816-90DB-26C14376840F}"/>
          </ac:spMkLst>
        </pc:spChg>
        <pc:picChg chg="mod">
          <ac:chgData name="Vaccarella, Amy" userId="993ad470-f6b8-42ad-98c1-490ec9f9601f" providerId="ADAL" clId="{69EB96F0-C144-47D9-B137-28AA1B4BEB5C}" dt="2022-10-18T14:27:51.078" v="35" actId="1076"/>
          <ac:picMkLst>
            <pc:docMk/>
            <pc:sldMk cId="1882725430" sldId="352"/>
            <ac:picMk id="19" creationId="{44624896-1DA1-84FD-ED4A-2C1183AEEA81}"/>
          </ac:picMkLst>
        </pc:picChg>
      </pc:sldChg>
      <pc:sldChg chg="modSp add mod modAnim">
        <pc:chgData name="Vaccarella, Amy" userId="993ad470-f6b8-42ad-98c1-490ec9f9601f" providerId="ADAL" clId="{69EB96F0-C144-47D9-B137-28AA1B4BEB5C}" dt="2022-10-18T15:15:23.420" v="972" actId="20577"/>
        <pc:sldMkLst>
          <pc:docMk/>
          <pc:sldMk cId="1958621373" sldId="353"/>
        </pc:sldMkLst>
        <pc:spChg chg="mod">
          <ac:chgData name="Vaccarella, Amy" userId="993ad470-f6b8-42ad-98c1-490ec9f9601f" providerId="ADAL" clId="{69EB96F0-C144-47D9-B137-28AA1B4BEB5C}" dt="2022-10-18T14:40:31.332" v="216" actId="20577"/>
          <ac:spMkLst>
            <pc:docMk/>
            <pc:sldMk cId="1958621373" sldId="353"/>
            <ac:spMk id="4" creationId="{9E3E7389-4D0A-2218-4453-379EF56A7863}"/>
          </ac:spMkLst>
        </pc:spChg>
        <pc:spChg chg="mod">
          <ac:chgData name="Vaccarella, Amy" userId="993ad470-f6b8-42ad-98c1-490ec9f9601f" providerId="ADAL" clId="{69EB96F0-C144-47D9-B137-28AA1B4BEB5C}" dt="2022-10-18T15:15:23.420" v="972" actId="20577"/>
          <ac:spMkLst>
            <pc:docMk/>
            <pc:sldMk cId="1958621373" sldId="353"/>
            <ac:spMk id="16" creationId="{8CB05F20-EA21-1816-90DB-26C14376840F}"/>
          </ac:spMkLst>
        </pc:spChg>
      </pc:sldChg>
      <pc:sldChg chg="modSp add mod modAnim">
        <pc:chgData name="Vaccarella, Amy" userId="993ad470-f6b8-42ad-98c1-490ec9f9601f" providerId="ADAL" clId="{69EB96F0-C144-47D9-B137-28AA1B4BEB5C}" dt="2022-10-18T14:58:48.861" v="965" actId="20577"/>
        <pc:sldMkLst>
          <pc:docMk/>
          <pc:sldMk cId="2034150448" sldId="354"/>
        </pc:sldMkLst>
        <pc:spChg chg="mod">
          <ac:chgData name="Vaccarella, Amy" userId="993ad470-f6b8-42ad-98c1-490ec9f9601f" providerId="ADAL" clId="{69EB96F0-C144-47D9-B137-28AA1B4BEB5C}" dt="2022-10-18T14:45:02.908" v="592" actId="255"/>
          <ac:spMkLst>
            <pc:docMk/>
            <pc:sldMk cId="2034150448" sldId="354"/>
            <ac:spMk id="4" creationId="{9E3E7389-4D0A-2218-4453-379EF56A7863}"/>
          </ac:spMkLst>
        </pc:spChg>
        <pc:spChg chg="mod">
          <ac:chgData name="Vaccarella, Amy" userId="993ad470-f6b8-42ad-98c1-490ec9f9601f" providerId="ADAL" clId="{69EB96F0-C144-47D9-B137-28AA1B4BEB5C}" dt="2022-10-18T14:58:48.861" v="965" actId="20577"/>
          <ac:spMkLst>
            <pc:docMk/>
            <pc:sldMk cId="2034150448" sldId="354"/>
            <ac:spMk id="16" creationId="{8CB05F20-EA21-1816-90DB-26C14376840F}"/>
          </ac:spMkLst>
        </pc:spChg>
      </pc:sldChg>
      <pc:sldChg chg="modSp add mod modAnim">
        <pc:chgData name="Vaccarella, Amy" userId="993ad470-f6b8-42ad-98c1-490ec9f9601f" providerId="ADAL" clId="{69EB96F0-C144-47D9-B137-28AA1B4BEB5C}" dt="2022-10-18T16:29:13.988" v="1382" actId="20577"/>
        <pc:sldMkLst>
          <pc:docMk/>
          <pc:sldMk cId="1319603977" sldId="355"/>
        </pc:sldMkLst>
        <pc:spChg chg="mod">
          <ac:chgData name="Vaccarella, Amy" userId="993ad470-f6b8-42ad-98c1-490ec9f9601f" providerId="ADAL" clId="{69EB96F0-C144-47D9-B137-28AA1B4BEB5C}" dt="2022-10-18T16:26:36.974" v="1153" actId="1076"/>
          <ac:spMkLst>
            <pc:docMk/>
            <pc:sldMk cId="1319603977" sldId="355"/>
            <ac:spMk id="4" creationId="{9E3E7389-4D0A-2218-4453-379EF56A7863}"/>
          </ac:spMkLst>
        </pc:spChg>
        <pc:spChg chg="mod">
          <ac:chgData name="Vaccarella, Amy" userId="993ad470-f6b8-42ad-98c1-490ec9f9601f" providerId="ADAL" clId="{69EB96F0-C144-47D9-B137-28AA1B4BEB5C}" dt="2022-10-18T16:29:13.988" v="1382" actId="20577"/>
          <ac:spMkLst>
            <pc:docMk/>
            <pc:sldMk cId="1319603977" sldId="355"/>
            <ac:spMk id="16" creationId="{BA864769-CED6-CB13-032B-EFFEE17DB675}"/>
          </ac:spMkLst>
        </pc:spChg>
        <pc:picChg chg="mod">
          <ac:chgData name="Vaccarella, Amy" userId="993ad470-f6b8-42ad-98c1-490ec9f9601f" providerId="ADAL" clId="{69EB96F0-C144-47D9-B137-28AA1B4BEB5C}" dt="2022-10-18T16:25:29.289" v="1129" actId="1076"/>
          <ac:picMkLst>
            <pc:docMk/>
            <pc:sldMk cId="1319603977" sldId="355"/>
            <ac:picMk id="9" creationId="{FB21704B-5BBF-E9A8-DB0A-F7891C5F6089}"/>
          </ac:picMkLst>
        </pc:picChg>
        <pc:picChg chg="mod">
          <ac:chgData name="Vaccarella, Amy" userId="993ad470-f6b8-42ad-98c1-490ec9f9601f" providerId="ADAL" clId="{69EB96F0-C144-47D9-B137-28AA1B4BEB5C}" dt="2022-10-18T15:20:35.319" v="1014" actId="1582"/>
          <ac:picMkLst>
            <pc:docMk/>
            <pc:sldMk cId="1319603977" sldId="355"/>
            <ac:picMk id="18" creationId="{234B2A24-0127-8D65-F149-57794B397968}"/>
          </ac:picMkLst>
        </pc:picChg>
      </pc:sldChg>
      <pc:sldChg chg="modSp add mod modAnim">
        <pc:chgData name="Vaccarella, Amy" userId="993ad470-f6b8-42ad-98c1-490ec9f9601f" providerId="ADAL" clId="{69EB96F0-C144-47D9-B137-28AA1B4BEB5C}" dt="2022-10-18T16:33:15.003" v="1651"/>
        <pc:sldMkLst>
          <pc:docMk/>
          <pc:sldMk cId="3664078235" sldId="356"/>
        </pc:sldMkLst>
        <pc:spChg chg="mod">
          <ac:chgData name="Vaccarella, Amy" userId="993ad470-f6b8-42ad-98c1-490ec9f9601f" providerId="ADAL" clId="{69EB96F0-C144-47D9-B137-28AA1B4BEB5C}" dt="2022-10-18T16:29:54.198" v="1400" actId="255"/>
          <ac:spMkLst>
            <pc:docMk/>
            <pc:sldMk cId="3664078235" sldId="356"/>
            <ac:spMk id="4" creationId="{9E3E7389-4D0A-2218-4453-379EF56A7863}"/>
          </ac:spMkLst>
        </pc:spChg>
        <pc:spChg chg="mod">
          <ac:chgData name="Vaccarella, Amy" userId="993ad470-f6b8-42ad-98c1-490ec9f9601f" providerId="ADAL" clId="{69EB96F0-C144-47D9-B137-28AA1B4BEB5C}" dt="2022-10-18T16:33:15.003" v="1651"/>
          <ac:spMkLst>
            <pc:docMk/>
            <pc:sldMk cId="3664078235" sldId="356"/>
            <ac:spMk id="16" creationId="{BA864769-CED6-CB13-032B-EFFEE17DB675}"/>
          </ac:spMkLst>
        </pc:spChg>
      </pc:sldChg>
      <pc:sldChg chg="addSp delSp modSp add mod modAnim">
        <pc:chgData name="Vaccarella, Amy" userId="993ad470-f6b8-42ad-98c1-490ec9f9601f" providerId="ADAL" clId="{69EB96F0-C144-47D9-B137-28AA1B4BEB5C}" dt="2022-10-18T16:39:10.062" v="2008" actId="1076"/>
        <pc:sldMkLst>
          <pc:docMk/>
          <pc:sldMk cId="4050824798" sldId="357"/>
        </pc:sldMkLst>
        <pc:spChg chg="mod">
          <ac:chgData name="Vaccarella, Amy" userId="993ad470-f6b8-42ad-98c1-490ec9f9601f" providerId="ADAL" clId="{69EB96F0-C144-47D9-B137-28AA1B4BEB5C}" dt="2022-10-18T16:36:47.446" v="1672" actId="1076"/>
          <ac:spMkLst>
            <pc:docMk/>
            <pc:sldMk cId="4050824798" sldId="357"/>
            <ac:spMk id="4" creationId="{9E3E7389-4D0A-2218-4453-379EF56A7863}"/>
          </ac:spMkLst>
        </pc:spChg>
        <pc:spChg chg="mod">
          <ac:chgData name="Vaccarella, Amy" userId="993ad470-f6b8-42ad-98c1-490ec9f9601f" providerId="ADAL" clId="{69EB96F0-C144-47D9-B137-28AA1B4BEB5C}" dt="2022-10-18T16:39:10.062" v="2008" actId="1076"/>
          <ac:spMkLst>
            <pc:docMk/>
            <pc:sldMk cId="4050824798" sldId="357"/>
            <ac:spMk id="16" creationId="{BA864769-CED6-CB13-032B-EFFEE17DB675}"/>
          </ac:spMkLst>
        </pc:spChg>
        <pc:picChg chg="add mod">
          <ac:chgData name="Vaccarella, Amy" userId="993ad470-f6b8-42ad-98c1-490ec9f9601f" providerId="ADAL" clId="{69EB96F0-C144-47D9-B137-28AA1B4BEB5C}" dt="2022-10-18T16:36:10.954" v="1654"/>
          <ac:picMkLst>
            <pc:docMk/>
            <pc:sldMk cId="4050824798" sldId="357"/>
            <ac:picMk id="6" creationId="{C5E46492-BCB0-493E-98B6-0F6A9F66258D}"/>
          </ac:picMkLst>
        </pc:picChg>
        <pc:picChg chg="mod">
          <ac:chgData name="Vaccarella, Amy" userId="993ad470-f6b8-42ad-98c1-490ec9f9601f" providerId="ADAL" clId="{69EB96F0-C144-47D9-B137-28AA1B4BEB5C}" dt="2022-10-18T16:36:44.166" v="1671" actId="1076"/>
          <ac:picMkLst>
            <pc:docMk/>
            <pc:sldMk cId="4050824798" sldId="357"/>
            <ac:picMk id="9" creationId="{FB21704B-5BBF-E9A8-DB0A-F7891C5F6089}"/>
          </ac:picMkLst>
        </pc:picChg>
        <pc:picChg chg="del">
          <ac:chgData name="Vaccarella, Amy" userId="993ad470-f6b8-42ad-98c1-490ec9f9601f" providerId="ADAL" clId="{69EB96F0-C144-47D9-B137-28AA1B4BEB5C}" dt="2022-10-18T16:36:03.835" v="1653" actId="478"/>
          <ac:picMkLst>
            <pc:docMk/>
            <pc:sldMk cId="4050824798" sldId="357"/>
            <ac:picMk id="18" creationId="{234B2A24-0127-8D65-F149-57794B397968}"/>
          </ac:picMkLst>
        </pc:picChg>
      </pc:sldChg>
      <pc:sldChg chg="modSp add mod modAnim">
        <pc:chgData name="Vaccarella, Amy" userId="993ad470-f6b8-42ad-98c1-490ec9f9601f" providerId="ADAL" clId="{69EB96F0-C144-47D9-B137-28AA1B4BEB5C}" dt="2022-10-18T16:41:33.973" v="2135" actId="255"/>
        <pc:sldMkLst>
          <pc:docMk/>
          <pc:sldMk cId="3220379177" sldId="358"/>
        </pc:sldMkLst>
        <pc:spChg chg="mod">
          <ac:chgData name="Vaccarella, Amy" userId="993ad470-f6b8-42ad-98c1-490ec9f9601f" providerId="ADAL" clId="{69EB96F0-C144-47D9-B137-28AA1B4BEB5C}" dt="2022-10-18T16:39:32.177" v="2019" actId="20577"/>
          <ac:spMkLst>
            <pc:docMk/>
            <pc:sldMk cId="3220379177" sldId="358"/>
            <ac:spMk id="4" creationId="{9E3E7389-4D0A-2218-4453-379EF56A7863}"/>
          </ac:spMkLst>
        </pc:spChg>
        <pc:spChg chg="mod">
          <ac:chgData name="Vaccarella, Amy" userId="993ad470-f6b8-42ad-98c1-490ec9f9601f" providerId="ADAL" clId="{69EB96F0-C144-47D9-B137-28AA1B4BEB5C}" dt="2022-10-18T16:41:33.973" v="2135" actId="255"/>
          <ac:spMkLst>
            <pc:docMk/>
            <pc:sldMk cId="3220379177" sldId="358"/>
            <ac:spMk id="16" creationId="{BA864769-CED6-CB13-032B-EFFEE17DB675}"/>
          </ac:spMkLst>
        </pc:spChg>
      </pc:sldChg>
      <pc:sldChg chg="modSp add mod modAnim">
        <pc:chgData name="Vaccarella, Amy" userId="993ad470-f6b8-42ad-98c1-490ec9f9601f" providerId="ADAL" clId="{69EB96F0-C144-47D9-B137-28AA1B4BEB5C}" dt="2022-10-18T16:44:44.033" v="2512" actId="255"/>
        <pc:sldMkLst>
          <pc:docMk/>
          <pc:sldMk cId="3924896250" sldId="359"/>
        </pc:sldMkLst>
        <pc:spChg chg="mod">
          <ac:chgData name="Vaccarella, Amy" userId="993ad470-f6b8-42ad-98c1-490ec9f9601f" providerId="ADAL" clId="{69EB96F0-C144-47D9-B137-28AA1B4BEB5C}" dt="2022-10-18T16:42:17.447" v="2147" actId="20577"/>
          <ac:spMkLst>
            <pc:docMk/>
            <pc:sldMk cId="3924896250" sldId="359"/>
            <ac:spMk id="4" creationId="{9E3E7389-4D0A-2218-4453-379EF56A7863}"/>
          </ac:spMkLst>
        </pc:spChg>
        <pc:spChg chg="mod">
          <ac:chgData name="Vaccarella, Amy" userId="993ad470-f6b8-42ad-98c1-490ec9f9601f" providerId="ADAL" clId="{69EB96F0-C144-47D9-B137-28AA1B4BEB5C}" dt="2022-10-18T16:44:44.033" v="2512" actId="255"/>
          <ac:spMkLst>
            <pc:docMk/>
            <pc:sldMk cId="3924896250" sldId="359"/>
            <ac:spMk id="16" creationId="{BA864769-CED6-CB13-032B-EFFEE17DB675}"/>
          </ac:spMkLst>
        </pc:spChg>
      </pc:sldChg>
      <pc:sldChg chg="modSp add mod modAnim">
        <pc:chgData name="Vaccarella, Amy" userId="993ad470-f6b8-42ad-98c1-490ec9f9601f" providerId="ADAL" clId="{69EB96F0-C144-47D9-B137-28AA1B4BEB5C}" dt="2022-10-20T15:25:59.492" v="2992" actId="1076"/>
        <pc:sldMkLst>
          <pc:docMk/>
          <pc:sldMk cId="1964399747" sldId="360"/>
        </pc:sldMkLst>
        <pc:spChg chg="mod">
          <ac:chgData name="Vaccarella, Amy" userId="993ad470-f6b8-42ad-98c1-490ec9f9601f" providerId="ADAL" clId="{69EB96F0-C144-47D9-B137-28AA1B4BEB5C}" dt="2022-10-20T15:25:59.492" v="2992" actId="1076"/>
          <ac:spMkLst>
            <pc:docMk/>
            <pc:sldMk cId="1964399747" sldId="360"/>
            <ac:spMk id="16" creationId="{D317C8B9-2ECD-4A0A-F4AF-815E49D923B2}"/>
          </ac:spMkLst>
        </pc:spChg>
        <pc:picChg chg="mod">
          <ac:chgData name="Vaccarella, Amy" userId="993ad470-f6b8-42ad-98c1-490ec9f9601f" providerId="ADAL" clId="{69EB96F0-C144-47D9-B137-28AA1B4BEB5C}" dt="2022-10-18T18:23:13.021" v="2516" actId="1582"/>
          <ac:picMkLst>
            <pc:docMk/>
            <pc:sldMk cId="1964399747" sldId="360"/>
            <ac:picMk id="21" creationId="{893CA994-B9AE-31E8-E2B7-563503F4A131}"/>
          </ac:picMkLst>
        </pc:picChg>
      </pc:sldChg>
      <pc:sldChg chg="modSp add mod modAnim">
        <pc:chgData name="Vaccarella, Amy" userId="993ad470-f6b8-42ad-98c1-490ec9f9601f" providerId="ADAL" clId="{69EB96F0-C144-47D9-B137-28AA1B4BEB5C}" dt="2022-10-18T19:12:04.609" v="2990" actId="1076"/>
        <pc:sldMkLst>
          <pc:docMk/>
          <pc:sldMk cId="861482986" sldId="361"/>
        </pc:sldMkLst>
        <pc:spChg chg="mod">
          <ac:chgData name="Vaccarella, Amy" userId="993ad470-f6b8-42ad-98c1-490ec9f9601f" providerId="ADAL" clId="{69EB96F0-C144-47D9-B137-28AA1B4BEB5C}" dt="2022-10-18T18:37:08.450" v="2775" actId="1076"/>
          <ac:spMkLst>
            <pc:docMk/>
            <pc:sldMk cId="861482986" sldId="361"/>
            <ac:spMk id="4" creationId="{9E3E7389-4D0A-2218-4453-379EF56A7863}"/>
          </ac:spMkLst>
        </pc:spChg>
        <pc:spChg chg="mod">
          <ac:chgData name="Vaccarella, Amy" userId="993ad470-f6b8-42ad-98c1-490ec9f9601f" providerId="ADAL" clId="{69EB96F0-C144-47D9-B137-28AA1B4BEB5C}" dt="2022-10-18T19:12:04.609" v="2990" actId="1076"/>
          <ac:spMkLst>
            <pc:docMk/>
            <pc:sldMk cId="861482986" sldId="361"/>
            <ac:spMk id="16" creationId="{D317C8B9-2ECD-4A0A-F4AF-815E49D923B2}"/>
          </ac:spMkLst>
        </pc:spChg>
      </pc:sldChg>
      <pc:sldChg chg="modSp add mod modAnim">
        <pc:chgData name="Vaccarella, Amy" userId="993ad470-f6b8-42ad-98c1-490ec9f9601f" providerId="ADAL" clId="{69EB96F0-C144-47D9-B137-28AA1B4BEB5C}" dt="2022-10-20T15:28:40.487" v="3283" actId="20577"/>
        <pc:sldMkLst>
          <pc:docMk/>
          <pc:sldMk cId="2065586597" sldId="362"/>
        </pc:sldMkLst>
        <pc:spChg chg="mod">
          <ac:chgData name="Vaccarella, Amy" userId="993ad470-f6b8-42ad-98c1-490ec9f9601f" providerId="ADAL" clId="{69EB96F0-C144-47D9-B137-28AA1B4BEB5C}" dt="2022-10-20T15:28:40.487" v="3283" actId="20577"/>
          <ac:spMkLst>
            <pc:docMk/>
            <pc:sldMk cId="2065586597" sldId="362"/>
            <ac:spMk id="16" creationId="{D317C8B9-2ECD-4A0A-F4AF-815E49D923B2}"/>
          </ac:spMkLst>
        </pc:spChg>
      </pc:sldChg>
      <pc:sldChg chg="new del">
        <pc:chgData name="Vaccarella, Amy" userId="993ad470-f6b8-42ad-98c1-490ec9f9601f" providerId="ADAL" clId="{69EB96F0-C144-47D9-B137-28AA1B4BEB5C}" dt="2022-10-20T15:38:20.158" v="3285" actId="680"/>
        <pc:sldMkLst>
          <pc:docMk/>
          <pc:sldMk cId="2631795520" sldId="363"/>
        </pc:sldMkLst>
      </pc:sldChg>
      <pc:sldChg chg="modSp add mod modAnim">
        <pc:chgData name="Vaccarella, Amy" userId="993ad470-f6b8-42ad-98c1-490ec9f9601f" providerId="ADAL" clId="{69EB96F0-C144-47D9-B137-28AA1B4BEB5C}" dt="2022-10-20T15:41:00.484" v="3535" actId="20577"/>
        <pc:sldMkLst>
          <pc:docMk/>
          <pc:sldMk cId="2740043913" sldId="363"/>
        </pc:sldMkLst>
        <pc:spChg chg="mod">
          <ac:chgData name="Vaccarella, Amy" userId="993ad470-f6b8-42ad-98c1-490ec9f9601f" providerId="ADAL" clId="{69EB96F0-C144-47D9-B137-28AA1B4BEB5C}" dt="2022-10-20T15:39:04.466" v="3302" actId="1076"/>
          <ac:spMkLst>
            <pc:docMk/>
            <pc:sldMk cId="2740043913" sldId="363"/>
            <ac:spMk id="4" creationId="{9E3E7389-4D0A-2218-4453-379EF56A7863}"/>
          </ac:spMkLst>
        </pc:spChg>
        <pc:spChg chg="mod">
          <ac:chgData name="Vaccarella, Amy" userId="993ad470-f6b8-42ad-98c1-490ec9f9601f" providerId="ADAL" clId="{69EB96F0-C144-47D9-B137-28AA1B4BEB5C}" dt="2022-10-20T15:41:00.484" v="3535" actId="20577"/>
          <ac:spMkLst>
            <pc:docMk/>
            <pc:sldMk cId="2740043913" sldId="363"/>
            <ac:spMk id="16" creationId="{320EA33F-2BC3-27D1-373A-F4A7C3DE6383}"/>
          </ac:spMkLst>
        </pc:spChg>
        <pc:picChg chg="mod">
          <ac:chgData name="Vaccarella, Amy" userId="993ad470-f6b8-42ad-98c1-490ec9f9601f" providerId="ADAL" clId="{69EB96F0-C144-47D9-B137-28AA1B4BEB5C}" dt="2022-10-20T15:39:08.927" v="3304" actId="1076"/>
          <ac:picMkLst>
            <pc:docMk/>
            <pc:sldMk cId="2740043913" sldId="363"/>
            <ac:picMk id="20" creationId="{1450D75B-451F-716B-2B15-AAD81FC6A398}"/>
          </ac:picMkLst>
        </pc:picChg>
      </pc:sldChg>
      <pc:sldChg chg="modSp add mod modAnim">
        <pc:chgData name="Vaccarella, Amy" userId="993ad470-f6b8-42ad-98c1-490ec9f9601f" providerId="ADAL" clId="{69EB96F0-C144-47D9-B137-28AA1B4BEB5C}" dt="2022-10-20T15:46:38.385" v="3813" actId="20577"/>
        <pc:sldMkLst>
          <pc:docMk/>
          <pc:sldMk cId="1516936906" sldId="364"/>
        </pc:sldMkLst>
        <pc:spChg chg="mod">
          <ac:chgData name="Vaccarella, Amy" userId="993ad470-f6b8-42ad-98c1-490ec9f9601f" providerId="ADAL" clId="{69EB96F0-C144-47D9-B137-28AA1B4BEB5C}" dt="2022-10-20T15:46:38.385" v="3813" actId="20577"/>
          <ac:spMkLst>
            <pc:docMk/>
            <pc:sldMk cId="1516936906" sldId="364"/>
            <ac:spMk id="16" creationId="{320EA33F-2BC3-27D1-373A-F4A7C3DE6383}"/>
          </ac:spMkLst>
        </pc:spChg>
      </pc:sldChg>
      <pc:sldChg chg="modSp add modAnim">
        <pc:chgData name="Vaccarella, Amy" userId="993ad470-f6b8-42ad-98c1-490ec9f9601f" providerId="ADAL" clId="{69EB96F0-C144-47D9-B137-28AA1B4BEB5C}" dt="2022-10-20T15:48:23.085" v="3931" actId="20577"/>
        <pc:sldMkLst>
          <pc:docMk/>
          <pc:sldMk cId="3356485886" sldId="365"/>
        </pc:sldMkLst>
        <pc:spChg chg="mod">
          <ac:chgData name="Vaccarella, Amy" userId="993ad470-f6b8-42ad-98c1-490ec9f9601f" providerId="ADAL" clId="{69EB96F0-C144-47D9-B137-28AA1B4BEB5C}" dt="2022-10-20T15:48:23.085" v="3931" actId="20577"/>
          <ac:spMkLst>
            <pc:docMk/>
            <pc:sldMk cId="3356485886" sldId="365"/>
            <ac:spMk id="16" creationId="{320EA33F-2BC3-27D1-373A-F4A7C3DE6383}"/>
          </ac:spMkLst>
        </pc:spChg>
      </pc:sldChg>
      <pc:sldChg chg="modSp add mod modAnim">
        <pc:chgData name="Vaccarella, Amy" userId="993ad470-f6b8-42ad-98c1-490ec9f9601f" providerId="ADAL" clId="{69EB96F0-C144-47D9-B137-28AA1B4BEB5C}" dt="2022-10-20T15:52:58.724" v="4194" actId="20577"/>
        <pc:sldMkLst>
          <pc:docMk/>
          <pc:sldMk cId="156452512" sldId="366"/>
        </pc:sldMkLst>
        <pc:spChg chg="mod">
          <ac:chgData name="Vaccarella, Amy" userId="993ad470-f6b8-42ad-98c1-490ec9f9601f" providerId="ADAL" clId="{69EB96F0-C144-47D9-B137-28AA1B4BEB5C}" dt="2022-10-20T15:50:13.097" v="3950" actId="20577"/>
          <ac:spMkLst>
            <pc:docMk/>
            <pc:sldMk cId="156452512" sldId="366"/>
            <ac:spMk id="4" creationId="{9E3E7389-4D0A-2218-4453-379EF56A7863}"/>
          </ac:spMkLst>
        </pc:spChg>
        <pc:spChg chg="mod">
          <ac:chgData name="Vaccarella, Amy" userId="993ad470-f6b8-42ad-98c1-490ec9f9601f" providerId="ADAL" clId="{69EB96F0-C144-47D9-B137-28AA1B4BEB5C}" dt="2022-10-20T15:52:58.724" v="4194" actId="20577"/>
          <ac:spMkLst>
            <pc:docMk/>
            <pc:sldMk cId="156452512" sldId="366"/>
            <ac:spMk id="16" creationId="{320EA33F-2BC3-27D1-373A-F4A7C3DE6383}"/>
          </ac:spMkLst>
        </pc:spChg>
      </pc:sldChg>
      <pc:sldChg chg="modSp add mod modAnim">
        <pc:chgData name="Vaccarella, Amy" userId="993ad470-f6b8-42ad-98c1-490ec9f9601f" providerId="ADAL" clId="{69EB96F0-C144-47D9-B137-28AA1B4BEB5C}" dt="2022-10-20T16:00:25.541" v="4460" actId="20577"/>
        <pc:sldMkLst>
          <pc:docMk/>
          <pc:sldMk cId="1857739899" sldId="367"/>
        </pc:sldMkLst>
        <pc:spChg chg="mod">
          <ac:chgData name="Vaccarella, Amy" userId="993ad470-f6b8-42ad-98c1-490ec9f9601f" providerId="ADAL" clId="{69EB96F0-C144-47D9-B137-28AA1B4BEB5C}" dt="2022-10-20T15:53:31.306" v="4201" actId="20577"/>
          <ac:spMkLst>
            <pc:docMk/>
            <pc:sldMk cId="1857739899" sldId="367"/>
            <ac:spMk id="4" creationId="{9E3E7389-4D0A-2218-4453-379EF56A7863}"/>
          </ac:spMkLst>
        </pc:spChg>
        <pc:spChg chg="mod">
          <ac:chgData name="Vaccarella, Amy" userId="993ad470-f6b8-42ad-98c1-490ec9f9601f" providerId="ADAL" clId="{69EB96F0-C144-47D9-B137-28AA1B4BEB5C}" dt="2022-10-20T16:00:25.541" v="4460" actId="20577"/>
          <ac:spMkLst>
            <pc:docMk/>
            <pc:sldMk cId="1857739899" sldId="367"/>
            <ac:spMk id="16" creationId="{320EA33F-2BC3-27D1-373A-F4A7C3DE6383}"/>
          </ac:spMkLst>
        </pc:spChg>
      </pc:sldChg>
      <pc:sldChg chg="addSp delSp modSp add mod modAnim">
        <pc:chgData name="Vaccarella, Amy" userId="993ad470-f6b8-42ad-98c1-490ec9f9601f" providerId="ADAL" clId="{69EB96F0-C144-47D9-B137-28AA1B4BEB5C}" dt="2022-10-20T18:48:32.099" v="5122" actId="20577"/>
        <pc:sldMkLst>
          <pc:docMk/>
          <pc:sldMk cId="674201752" sldId="368"/>
        </pc:sldMkLst>
        <pc:spChg chg="add mod">
          <ac:chgData name="Vaccarella, Amy" userId="993ad470-f6b8-42ad-98c1-490ec9f9601f" providerId="ADAL" clId="{69EB96F0-C144-47D9-B137-28AA1B4BEB5C}" dt="2022-10-20T18:48:32.099" v="5122" actId="20577"/>
          <ac:spMkLst>
            <pc:docMk/>
            <pc:sldMk cId="674201752" sldId="368"/>
            <ac:spMk id="11" creationId="{7832B643-A822-4632-9F58-9234FDF823C5}"/>
          </ac:spMkLst>
        </pc:spChg>
        <pc:picChg chg="del">
          <ac:chgData name="Vaccarella, Amy" userId="993ad470-f6b8-42ad-98c1-490ec9f9601f" providerId="ADAL" clId="{69EB96F0-C144-47D9-B137-28AA1B4BEB5C}" dt="2022-10-20T18:43:50.943" v="4719" actId="478"/>
          <ac:picMkLst>
            <pc:docMk/>
            <pc:sldMk cId="674201752" sldId="368"/>
            <ac:picMk id="5" creationId="{B3C73163-E56F-40EE-ACF9-416375B817B0}"/>
          </ac:picMkLst>
        </pc:picChg>
        <pc:picChg chg="del">
          <ac:chgData name="Vaccarella, Amy" userId="993ad470-f6b8-42ad-98c1-490ec9f9601f" providerId="ADAL" clId="{69EB96F0-C144-47D9-B137-28AA1B4BEB5C}" dt="2022-10-20T18:43:51.439" v="4720" actId="478"/>
          <ac:picMkLst>
            <pc:docMk/>
            <pc:sldMk cId="674201752" sldId="368"/>
            <ac:picMk id="7" creationId="{44FBEE42-DCDE-44A5-8FA5-BA12FEFAAEDB}"/>
          </ac:picMkLst>
        </pc:picChg>
        <pc:picChg chg="del">
          <ac:chgData name="Vaccarella, Amy" userId="993ad470-f6b8-42ad-98c1-490ec9f9601f" providerId="ADAL" clId="{69EB96F0-C144-47D9-B137-28AA1B4BEB5C}" dt="2022-10-20T18:43:51.879" v="4721" actId="478"/>
          <ac:picMkLst>
            <pc:docMk/>
            <pc:sldMk cId="674201752" sldId="368"/>
            <ac:picMk id="10" creationId="{E63DF78E-37D5-42A1-9360-8EC7FFABF595}"/>
          </ac:picMkLst>
        </pc:picChg>
        <pc:picChg chg="del">
          <ac:chgData name="Vaccarella, Amy" userId="993ad470-f6b8-42ad-98c1-490ec9f9601f" providerId="ADAL" clId="{69EB96F0-C144-47D9-B137-28AA1B4BEB5C}" dt="2022-10-20T18:43:53.277" v="4724" actId="478"/>
          <ac:picMkLst>
            <pc:docMk/>
            <pc:sldMk cId="674201752" sldId="368"/>
            <ac:picMk id="12" creationId="{1B5E5571-CA14-4B9E-98A8-87D511F0F70C}"/>
          </ac:picMkLst>
        </pc:picChg>
        <pc:picChg chg="del">
          <ac:chgData name="Vaccarella, Amy" userId="993ad470-f6b8-42ad-98c1-490ec9f9601f" providerId="ADAL" clId="{69EB96F0-C144-47D9-B137-28AA1B4BEB5C}" dt="2022-10-20T18:43:52.799" v="4723" actId="478"/>
          <ac:picMkLst>
            <pc:docMk/>
            <pc:sldMk cId="674201752" sldId="368"/>
            <ac:picMk id="14" creationId="{C00F1D71-FAF4-4D4D-991E-681CF7B17CE5}"/>
          </ac:picMkLst>
        </pc:picChg>
        <pc:picChg chg="del">
          <ac:chgData name="Vaccarella, Amy" userId="993ad470-f6b8-42ad-98c1-490ec9f9601f" providerId="ADAL" clId="{69EB96F0-C144-47D9-B137-28AA1B4BEB5C}" dt="2022-10-20T18:43:52.319" v="4722" actId="478"/>
          <ac:picMkLst>
            <pc:docMk/>
            <pc:sldMk cId="674201752" sldId="368"/>
            <ac:picMk id="16" creationId="{A4F50709-EFDB-4F4A-BAA7-E49DB3D5A922}"/>
          </ac:picMkLst>
        </pc:picChg>
      </pc:sldChg>
      <pc:sldChg chg="modSp add mod modAnim">
        <pc:chgData name="Vaccarella, Amy" userId="993ad470-f6b8-42ad-98c1-490ec9f9601f" providerId="ADAL" clId="{69EB96F0-C144-47D9-B137-28AA1B4BEB5C}" dt="2022-10-20T18:55:59.286" v="5600" actId="1076"/>
        <pc:sldMkLst>
          <pc:docMk/>
          <pc:sldMk cId="1524071172" sldId="369"/>
        </pc:sldMkLst>
        <pc:spChg chg="mod">
          <ac:chgData name="Vaccarella, Amy" userId="993ad470-f6b8-42ad-98c1-490ec9f9601f" providerId="ADAL" clId="{69EB96F0-C144-47D9-B137-28AA1B4BEB5C}" dt="2022-10-20T18:49:52.858" v="5129" actId="20577"/>
          <ac:spMkLst>
            <pc:docMk/>
            <pc:sldMk cId="1524071172" sldId="369"/>
            <ac:spMk id="4" creationId="{9E3E7389-4D0A-2218-4453-379EF56A7863}"/>
          </ac:spMkLst>
        </pc:spChg>
        <pc:spChg chg="mod">
          <ac:chgData name="Vaccarella, Amy" userId="993ad470-f6b8-42ad-98c1-490ec9f9601f" providerId="ADAL" clId="{69EB96F0-C144-47D9-B137-28AA1B4BEB5C}" dt="2022-10-20T18:55:59.286" v="5600" actId="1076"/>
          <ac:spMkLst>
            <pc:docMk/>
            <pc:sldMk cId="1524071172" sldId="369"/>
            <ac:spMk id="11" creationId="{7832B643-A822-4632-9F58-9234FDF823C5}"/>
          </ac:spMkLst>
        </pc:spChg>
      </pc:sldChg>
      <pc:sldChg chg="modSp add modAnim">
        <pc:chgData name="Vaccarella, Amy" userId="993ad470-f6b8-42ad-98c1-490ec9f9601f" providerId="ADAL" clId="{69EB96F0-C144-47D9-B137-28AA1B4BEB5C}" dt="2022-10-20T19:03:03.324" v="6054" actId="255"/>
        <pc:sldMkLst>
          <pc:docMk/>
          <pc:sldMk cId="2609760404" sldId="370"/>
        </pc:sldMkLst>
        <pc:spChg chg="mod">
          <ac:chgData name="Vaccarella, Amy" userId="993ad470-f6b8-42ad-98c1-490ec9f9601f" providerId="ADAL" clId="{69EB96F0-C144-47D9-B137-28AA1B4BEB5C}" dt="2022-10-20T19:03:03.324" v="6054" actId="255"/>
          <ac:spMkLst>
            <pc:docMk/>
            <pc:sldMk cId="2609760404" sldId="370"/>
            <ac:spMk id="11" creationId="{7832B643-A822-4632-9F58-9234FDF823C5}"/>
          </ac:spMkLst>
        </pc:spChg>
      </pc:sldChg>
      <pc:sldChg chg="modSp add mod modAnim">
        <pc:chgData name="Vaccarella, Amy" userId="993ad470-f6b8-42ad-98c1-490ec9f9601f" providerId="ADAL" clId="{69EB96F0-C144-47D9-B137-28AA1B4BEB5C}" dt="2022-10-20T19:06:34.908" v="6477" actId="20577"/>
        <pc:sldMkLst>
          <pc:docMk/>
          <pc:sldMk cId="897356514" sldId="371"/>
        </pc:sldMkLst>
        <pc:spChg chg="mod">
          <ac:chgData name="Vaccarella, Amy" userId="993ad470-f6b8-42ad-98c1-490ec9f9601f" providerId="ADAL" clId="{69EB96F0-C144-47D9-B137-28AA1B4BEB5C}" dt="2022-10-20T19:03:38.343" v="6067" actId="255"/>
          <ac:spMkLst>
            <pc:docMk/>
            <pc:sldMk cId="897356514" sldId="371"/>
            <ac:spMk id="4" creationId="{9E3E7389-4D0A-2218-4453-379EF56A7863}"/>
          </ac:spMkLst>
        </pc:spChg>
        <pc:spChg chg="mod">
          <ac:chgData name="Vaccarella, Amy" userId="993ad470-f6b8-42ad-98c1-490ec9f9601f" providerId="ADAL" clId="{69EB96F0-C144-47D9-B137-28AA1B4BEB5C}" dt="2022-10-20T19:06:34.908" v="6477" actId="20577"/>
          <ac:spMkLst>
            <pc:docMk/>
            <pc:sldMk cId="897356514" sldId="371"/>
            <ac:spMk id="11" creationId="{7832B643-A822-4632-9F58-9234FDF823C5}"/>
          </ac:spMkLst>
        </pc:spChg>
      </pc:sldChg>
    </pc:docChg>
  </pc:docChgLst>
  <pc:docChgLst>
    <pc:chgData name="Angelle H Ransonet" userId="49128246-b5c3-48f1-bcf0-bbd9b9a7f8bc" providerId="ADAL" clId="{5F9F4230-C8C9-41F2-A87B-6EE33EF77CE8}"/>
    <pc:docChg chg="custSel addSld modSld addMainMaster delMainMaster">
      <pc:chgData name="Angelle H Ransonet" userId="49128246-b5c3-48f1-bcf0-bbd9b9a7f8bc" providerId="ADAL" clId="{5F9F4230-C8C9-41F2-A87B-6EE33EF77CE8}" dt="2022-10-07T00:16:28.574" v="231" actId="2711"/>
      <pc:docMkLst>
        <pc:docMk/>
      </pc:docMkLst>
      <pc:sldChg chg="addSp delSp modSp mod modMedia setBg modClrScheme chgLayout modNotesTx">
        <pc:chgData name="Angelle H Ransonet" userId="49128246-b5c3-48f1-bcf0-bbd9b9a7f8bc" providerId="ADAL" clId="{5F9F4230-C8C9-41F2-A87B-6EE33EF77CE8}" dt="2022-10-07T00:16:28.574" v="231" actId="2711"/>
        <pc:sldMkLst>
          <pc:docMk/>
          <pc:sldMk cId="109857222" sldId="256"/>
        </pc:sldMkLst>
        <pc:spChg chg="mod">
          <ac:chgData name="Angelle H Ransonet" userId="49128246-b5c3-48f1-bcf0-bbd9b9a7f8bc" providerId="ADAL" clId="{5F9F4230-C8C9-41F2-A87B-6EE33EF77CE8}" dt="2022-10-07T00:16:28.574" v="231" actId="2711"/>
          <ac:spMkLst>
            <pc:docMk/>
            <pc:sldMk cId="109857222" sldId="256"/>
            <ac:spMk id="2" creationId="{00000000-0000-0000-0000-000000000000}"/>
          </ac:spMkLst>
        </pc:spChg>
        <pc:spChg chg="mod">
          <ac:chgData name="Angelle H Ransonet" userId="49128246-b5c3-48f1-bcf0-bbd9b9a7f8bc" providerId="ADAL" clId="{5F9F4230-C8C9-41F2-A87B-6EE33EF77CE8}" dt="2022-10-06T23:56:50.246" v="183" actId="26606"/>
          <ac:spMkLst>
            <pc:docMk/>
            <pc:sldMk cId="109857222" sldId="256"/>
            <ac:spMk id="3" creationId="{00000000-0000-0000-0000-000000000000}"/>
          </ac:spMkLst>
        </pc:spChg>
        <pc:spChg chg="add del">
          <ac:chgData name="Angelle H Ransonet" userId="49128246-b5c3-48f1-bcf0-bbd9b9a7f8bc" providerId="ADAL" clId="{5F9F4230-C8C9-41F2-A87B-6EE33EF77CE8}" dt="2022-10-06T23:56:50.246" v="183" actId="26606"/>
          <ac:spMkLst>
            <pc:docMk/>
            <pc:sldMk cId="109857222" sldId="256"/>
            <ac:spMk id="9" creationId="{2FB82883-1DC0-4BE1-A607-009095F3355A}"/>
          </ac:spMkLst>
        </pc:spChg>
        <pc:spChg chg="add del">
          <ac:chgData name="Angelle H Ransonet" userId="49128246-b5c3-48f1-bcf0-bbd9b9a7f8bc" providerId="ADAL" clId="{5F9F4230-C8C9-41F2-A87B-6EE33EF77CE8}" dt="2022-10-06T23:56:50.246" v="183" actId="26606"/>
          <ac:spMkLst>
            <pc:docMk/>
            <pc:sldMk cId="109857222" sldId="256"/>
            <ac:spMk id="11" creationId="{9FA98EAA-A866-4C95-A2A8-44E46FBAD5A0}"/>
          </ac:spMkLst>
        </pc:spChg>
        <pc:spChg chg="add">
          <ac:chgData name="Angelle H Ransonet" userId="49128246-b5c3-48f1-bcf0-bbd9b9a7f8bc" providerId="ADAL" clId="{5F9F4230-C8C9-41F2-A87B-6EE33EF77CE8}" dt="2022-10-06T23:56:50.246" v="183" actId="26606"/>
          <ac:spMkLst>
            <pc:docMk/>
            <pc:sldMk cId="109857222" sldId="256"/>
            <ac:spMk id="20" creationId="{7A18B8F2-142B-4003-B90D-359297705BDF}"/>
          </ac:spMkLst>
        </pc:spChg>
        <pc:spChg chg="add">
          <ac:chgData name="Angelle H Ransonet" userId="49128246-b5c3-48f1-bcf0-bbd9b9a7f8bc" providerId="ADAL" clId="{5F9F4230-C8C9-41F2-A87B-6EE33EF77CE8}" dt="2022-10-06T23:56:50.246" v="183" actId="26606"/>
          <ac:spMkLst>
            <pc:docMk/>
            <pc:sldMk cId="109857222" sldId="256"/>
            <ac:spMk id="22" creationId="{DA653340-0C91-436D-8939-E9746D4B6034}"/>
          </ac:spMkLst>
        </pc:spChg>
        <pc:spChg chg="add">
          <ac:chgData name="Angelle H Ransonet" userId="49128246-b5c3-48f1-bcf0-bbd9b9a7f8bc" providerId="ADAL" clId="{5F9F4230-C8C9-41F2-A87B-6EE33EF77CE8}" dt="2022-10-06T23:56:50.246" v="183" actId="26606"/>
          <ac:spMkLst>
            <pc:docMk/>
            <pc:sldMk cId="109857222" sldId="256"/>
            <ac:spMk id="24" creationId="{CF93DC6C-1BFD-4414-BF23-471C8831CA04}"/>
          </ac:spMkLst>
        </pc:spChg>
        <pc:spChg chg="add">
          <ac:chgData name="Angelle H Ransonet" userId="49128246-b5c3-48f1-bcf0-bbd9b9a7f8bc" providerId="ADAL" clId="{5F9F4230-C8C9-41F2-A87B-6EE33EF77CE8}" dt="2022-10-06T23:56:50.246" v="183" actId="26606"/>
          <ac:spMkLst>
            <pc:docMk/>
            <pc:sldMk cId="109857222" sldId="256"/>
            <ac:spMk id="26" creationId="{8883AD5B-BA1D-4FA6-8AD8-955000251D79}"/>
          </ac:spMkLst>
        </pc:spChg>
        <pc:picChg chg="add mod ord">
          <ac:chgData name="Angelle H Ransonet" userId="49128246-b5c3-48f1-bcf0-bbd9b9a7f8bc" providerId="ADAL" clId="{5F9F4230-C8C9-41F2-A87B-6EE33EF77CE8}" dt="2022-10-06T23:56:50.246" v="183" actId="26606"/>
          <ac:picMkLst>
            <pc:docMk/>
            <pc:sldMk cId="109857222" sldId="256"/>
            <ac:picMk id="4" creationId="{91FF6225-2658-D85A-BFAF-088A35CE8A83}"/>
          </ac:picMkLst>
        </pc:picChg>
        <pc:picChg chg="add mod">
          <ac:chgData name="Angelle H Ransonet" userId="49128246-b5c3-48f1-bcf0-bbd9b9a7f8bc" providerId="ADAL" clId="{5F9F4230-C8C9-41F2-A87B-6EE33EF77CE8}" dt="2022-10-06T23:59:54.599" v="193" actId="14100"/>
          <ac:picMkLst>
            <pc:docMk/>
            <pc:sldMk cId="109857222" sldId="256"/>
            <ac:picMk id="6" creationId="{80542BCB-CD09-4A67-532C-FDAB06E91527}"/>
          </ac:picMkLst>
        </pc:picChg>
        <pc:picChg chg="add">
          <ac:chgData name="Angelle H Ransonet" userId="49128246-b5c3-48f1-bcf0-bbd9b9a7f8bc" providerId="ADAL" clId="{5F9F4230-C8C9-41F2-A87B-6EE33EF77CE8}" dt="2022-10-06T23:56:50.246" v="183" actId="26606"/>
          <ac:picMkLst>
            <pc:docMk/>
            <pc:sldMk cId="109857222" sldId="256"/>
            <ac:picMk id="16" creationId="{DEB2E8C4-C3E7-4048-A43D-9859510CFA98}"/>
          </ac:picMkLst>
        </pc:picChg>
        <pc:inkChg chg="add">
          <ac:chgData name="Angelle H Ransonet" userId="49128246-b5c3-48f1-bcf0-bbd9b9a7f8bc" providerId="ADAL" clId="{5F9F4230-C8C9-41F2-A87B-6EE33EF77CE8}" dt="2022-10-06T23:56:50.246" v="183" actId="26606"/>
          <ac:inkMkLst>
            <pc:docMk/>
            <pc:sldMk cId="109857222" sldId="256"/>
            <ac:inkMk id="18" creationId="{24D29CCB-7956-4E3E-8880-304085F04BF4}"/>
          </ac:inkMkLst>
        </pc:inkChg>
      </pc:sldChg>
      <pc:sldChg chg="new modNotesTx">
        <pc:chgData name="Angelle H Ransonet" userId="49128246-b5c3-48f1-bcf0-bbd9b9a7f8bc" providerId="ADAL" clId="{5F9F4230-C8C9-41F2-A87B-6EE33EF77CE8}" dt="2022-10-07T00:13:49.018" v="226"/>
        <pc:sldMkLst>
          <pc:docMk/>
          <pc:sldMk cId="2074724943" sldId="257"/>
        </pc:sldMkLst>
      </pc:sldChg>
      <pc:sldMasterChg chg="del delSldLayout">
        <pc:chgData name="Angelle H Ransonet" userId="49128246-b5c3-48f1-bcf0-bbd9b9a7f8bc" providerId="ADAL" clId="{5F9F4230-C8C9-41F2-A87B-6EE33EF77CE8}" dt="2022-10-06T23:54:06.640" v="0" actId="26606"/>
        <pc:sldMasterMkLst>
          <pc:docMk/>
          <pc:sldMasterMk cId="2460954070" sldId="2147483660"/>
        </pc:sldMasterMkLst>
        <pc:sldLayoutChg chg="del">
          <pc:chgData name="Angelle H Ransonet" userId="49128246-b5c3-48f1-bcf0-bbd9b9a7f8bc" providerId="ADAL" clId="{5F9F4230-C8C9-41F2-A87B-6EE33EF77CE8}" dt="2022-10-06T23:54:06.640" v="0" actId="26606"/>
          <pc:sldLayoutMkLst>
            <pc:docMk/>
            <pc:sldMasterMk cId="2460954070" sldId="2147483660"/>
            <pc:sldLayoutMk cId="2385387890" sldId="2147483661"/>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949138452" sldId="2147483662"/>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2591524520" sldId="2147483663"/>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1203092039" sldId="2147483664"/>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3733172339" sldId="2147483665"/>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3210312558" sldId="2147483666"/>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3146388984" sldId="2147483667"/>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3171841454" sldId="2147483668"/>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1718958274" sldId="2147483669"/>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2202905451" sldId="2147483670"/>
          </pc:sldLayoutMkLst>
        </pc:sldLayoutChg>
        <pc:sldLayoutChg chg="del">
          <pc:chgData name="Angelle H Ransonet" userId="49128246-b5c3-48f1-bcf0-bbd9b9a7f8bc" providerId="ADAL" clId="{5F9F4230-C8C9-41F2-A87B-6EE33EF77CE8}" dt="2022-10-06T23:54:06.640" v="0" actId="26606"/>
          <pc:sldLayoutMkLst>
            <pc:docMk/>
            <pc:sldMasterMk cId="2460954070" sldId="2147483660"/>
            <pc:sldLayoutMk cId="3479445657" sldId="2147483671"/>
          </pc:sldLayoutMkLst>
        </pc:sldLayoutChg>
      </pc:sldMasterChg>
      <pc:sldMasterChg chg="add del addSldLayout delSldLayout">
        <pc:chgData name="Angelle H Ransonet" userId="49128246-b5c3-48f1-bcf0-bbd9b9a7f8bc" providerId="ADAL" clId="{5F9F4230-C8C9-41F2-A87B-6EE33EF77CE8}" dt="2022-10-06T23:56:50.246" v="183" actId="26606"/>
        <pc:sldMasterMkLst>
          <pc:docMk/>
          <pc:sldMasterMk cId="2527097967" sldId="2147483672"/>
        </pc:sldMasterMkLst>
        <pc:sldLayoutChg chg="add del">
          <pc:chgData name="Angelle H Ransonet" userId="49128246-b5c3-48f1-bcf0-bbd9b9a7f8bc" providerId="ADAL" clId="{5F9F4230-C8C9-41F2-A87B-6EE33EF77CE8}" dt="2022-10-06T23:56:50.246" v="183" actId="26606"/>
          <pc:sldLayoutMkLst>
            <pc:docMk/>
            <pc:sldMasterMk cId="2527097967" sldId="2147483672"/>
            <pc:sldLayoutMk cId="2903584807" sldId="2147483673"/>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1067820305" sldId="2147483674"/>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3390051196" sldId="2147483675"/>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2305732139" sldId="2147483676"/>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3654650216" sldId="2147483677"/>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2896286825" sldId="2147483678"/>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16983170" sldId="2147483679"/>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1542363829" sldId="2147483680"/>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2222558525" sldId="2147483681"/>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2648935754" sldId="2147483682"/>
          </pc:sldLayoutMkLst>
        </pc:sldLayoutChg>
        <pc:sldLayoutChg chg="add del">
          <pc:chgData name="Angelle H Ransonet" userId="49128246-b5c3-48f1-bcf0-bbd9b9a7f8bc" providerId="ADAL" clId="{5F9F4230-C8C9-41F2-A87B-6EE33EF77CE8}" dt="2022-10-06T23:56:50.246" v="183" actId="26606"/>
          <pc:sldLayoutMkLst>
            <pc:docMk/>
            <pc:sldMasterMk cId="2527097967" sldId="2147483672"/>
            <pc:sldLayoutMk cId="793044916" sldId="2147483683"/>
          </pc:sldLayoutMkLst>
        </pc:sldLayoutChg>
      </pc:sldMasterChg>
      <pc:sldMasterChg chg="add addSldLayout">
        <pc:chgData name="Angelle H Ransonet" userId="49128246-b5c3-48f1-bcf0-bbd9b9a7f8bc" providerId="ADAL" clId="{5F9F4230-C8C9-41F2-A87B-6EE33EF77CE8}" dt="2022-10-06T23:56:50.246" v="183" actId="26606"/>
        <pc:sldMasterMkLst>
          <pc:docMk/>
          <pc:sldMasterMk cId="2463087662" sldId="2147483707"/>
        </pc:sldMasterMkLst>
        <pc:sldLayoutChg chg="add">
          <pc:chgData name="Angelle H Ransonet" userId="49128246-b5c3-48f1-bcf0-bbd9b9a7f8bc" providerId="ADAL" clId="{5F9F4230-C8C9-41F2-A87B-6EE33EF77CE8}" dt="2022-10-06T23:56:50.246" v="183" actId="26606"/>
          <pc:sldLayoutMkLst>
            <pc:docMk/>
            <pc:sldMasterMk cId="2463087662" sldId="2147483707"/>
            <pc:sldLayoutMk cId="702292868" sldId="2147483696"/>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1811529570" sldId="2147483697"/>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2969059721" sldId="2147483698"/>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4133266011" sldId="2147483699"/>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1374919837" sldId="2147483700"/>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2761904335" sldId="2147483701"/>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4228923973" sldId="2147483702"/>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1936610131" sldId="2147483703"/>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3585693447" sldId="2147483704"/>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1425013006" sldId="2147483705"/>
          </pc:sldLayoutMkLst>
        </pc:sldLayoutChg>
        <pc:sldLayoutChg chg="add">
          <pc:chgData name="Angelle H Ransonet" userId="49128246-b5c3-48f1-bcf0-bbd9b9a7f8bc" providerId="ADAL" clId="{5F9F4230-C8C9-41F2-A87B-6EE33EF77CE8}" dt="2022-10-06T23:56:50.246" v="183" actId="26606"/>
          <pc:sldLayoutMkLst>
            <pc:docMk/>
            <pc:sldMasterMk cId="2463087662" sldId="2147483707"/>
            <pc:sldLayoutMk cId="3005913021" sldId="2147483706"/>
          </pc:sldLayoutMkLst>
        </pc:sldLayoutChg>
      </pc:sldMasterChg>
    </pc:docChg>
  </pc:docChgLst>
  <pc:docChgLst>
    <pc:chgData name="Hepler, Lee Ann" userId="S::lhepler@stmaryk12.net::9c6878a4-6154-4d3d-9467-29d6bdbd5ff3" providerId="AD" clId="Web-{CBFD3C15-0846-62B3-4202-74219B428D10}"/>
    <pc:docChg chg="modSld">
      <pc:chgData name="Hepler, Lee Ann" userId="S::lhepler@stmaryk12.net::9c6878a4-6154-4d3d-9467-29d6bdbd5ff3" providerId="AD" clId="Web-{CBFD3C15-0846-62B3-4202-74219B428D10}" dt="2022-10-07T19:52:01.908" v="36"/>
      <pc:docMkLst>
        <pc:docMk/>
      </pc:docMkLst>
      <pc:sldChg chg="modNotes">
        <pc:chgData name="Hepler, Lee Ann" userId="S::lhepler@stmaryk12.net::9c6878a4-6154-4d3d-9467-29d6bdbd5ff3" providerId="AD" clId="Web-{CBFD3C15-0846-62B3-4202-74219B428D10}" dt="2022-10-07T19:52:01.908" v="36"/>
        <pc:sldMkLst>
          <pc:docMk/>
          <pc:sldMk cId="109857222" sldId="256"/>
        </pc:sldMkLst>
      </pc:sldChg>
    </pc:docChg>
  </pc:docChgLst>
  <pc:docChgLst>
    <pc:chgData name="Hepler, Lee Ann" userId="9c6878a4-6154-4d3d-9467-29d6bdbd5ff3" providerId="ADAL" clId="{92318396-0B3E-4004-88CF-D180F7FF71EF}"/>
    <pc:docChg chg="undo redo custSel addSld delSld modSld sldOrd addSection modSection modNotesMaster">
      <pc:chgData name="Hepler, Lee Ann" userId="9c6878a4-6154-4d3d-9467-29d6bdbd5ff3" providerId="ADAL" clId="{92318396-0B3E-4004-88CF-D180F7FF71EF}" dt="2022-10-26T16:09:26.624" v="5742" actId="207"/>
      <pc:docMkLst>
        <pc:docMk/>
      </pc:docMkLst>
      <pc:sldChg chg="addSp delSp modSp del mod delAnim modAnim">
        <pc:chgData name="Hepler, Lee Ann" userId="9c6878a4-6154-4d3d-9467-29d6bdbd5ff3" providerId="ADAL" clId="{92318396-0B3E-4004-88CF-D180F7FF71EF}" dt="2022-10-10T18:05:48.032" v="565" actId="47"/>
        <pc:sldMkLst>
          <pc:docMk/>
          <pc:sldMk cId="109857222" sldId="256"/>
        </pc:sldMkLst>
        <pc:spChg chg="mod">
          <ac:chgData name="Hepler, Lee Ann" userId="9c6878a4-6154-4d3d-9467-29d6bdbd5ff3" providerId="ADAL" clId="{92318396-0B3E-4004-88CF-D180F7FF71EF}" dt="2022-10-10T12:59:01.596" v="19" actId="1076"/>
          <ac:spMkLst>
            <pc:docMk/>
            <pc:sldMk cId="109857222" sldId="256"/>
            <ac:spMk id="2" creationId="{00000000-0000-0000-0000-000000000000}"/>
          </ac:spMkLst>
        </pc:spChg>
        <pc:spChg chg="mod">
          <ac:chgData name="Hepler, Lee Ann" userId="9c6878a4-6154-4d3d-9467-29d6bdbd5ff3" providerId="ADAL" clId="{92318396-0B3E-4004-88CF-D180F7FF71EF}" dt="2022-10-10T17:59:52.740" v="474" actId="1076"/>
          <ac:spMkLst>
            <pc:docMk/>
            <pc:sldMk cId="109857222" sldId="256"/>
            <ac:spMk id="3" creationId="{00000000-0000-0000-0000-000000000000}"/>
          </ac:spMkLst>
        </pc:spChg>
        <pc:picChg chg="del">
          <ac:chgData name="Hepler, Lee Ann" userId="9c6878a4-6154-4d3d-9467-29d6bdbd5ff3" providerId="ADAL" clId="{92318396-0B3E-4004-88CF-D180F7FF71EF}" dt="2022-10-10T17:57:28.588" v="448" actId="478"/>
          <ac:picMkLst>
            <pc:docMk/>
            <pc:sldMk cId="109857222" sldId="256"/>
            <ac:picMk id="4" creationId="{91FF6225-2658-D85A-BFAF-088A35CE8A83}"/>
          </ac:picMkLst>
        </pc:picChg>
        <pc:picChg chg="mod">
          <ac:chgData name="Hepler, Lee Ann" userId="9c6878a4-6154-4d3d-9467-29d6bdbd5ff3" providerId="ADAL" clId="{92318396-0B3E-4004-88CF-D180F7FF71EF}" dt="2022-10-10T17:59:52.740" v="474" actId="1076"/>
          <ac:picMkLst>
            <pc:docMk/>
            <pc:sldMk cId="109857222" sldId="256"/>
            <ac:picMk id="6" creationId="{80542BCB-CD09-4A67-532C-FDAB06E91527}"/>
          </ac:picMkLst>
        </pc:picChg>
        <pc:picChg chg="add mod">
          <ac:chgData name="Hepler, Lee Ann" userId="9c6878a4-6154-4d3d-9467-29d6bdbd5ff3" providerId="ADAL" clId="{92318396-0B3E-4004-88CF-D180F7FF71EF}" dt="2022-10-10T17:59:52.740" v="474" actId="1076"/>
          <ac:picMkLst>
            <pc:docMk/>
            <pc:sldMk cId="109857222" sldId="256"/>
            <ac:picMk id="7" creationId="{6FB21115-8664-8705-DB09-324F5A43DEEE}"/>
          </ac:picMkLst>
        </pc:picChg>
        <pc:picChg chg="add mod">
          <ac:chgData name="Hepler, Lee Ann" userId="9c6878a4-6154-4d3d-9467-29d6bdbd5ff3" providerId="ADAL" clId="{92318396-0B3E-4004-88CF-D180F7FF71EF}" dt="2022-10-10T17:59:52.740" v="474" actId="1076"/>
          <ac:picMkLst>
            <pc:docMk/>
            <pc:sldMk cId="109857222" sldId="256"/>
            <ac:picMk id="9" creationId="{2D55F816-0EFC-14D1-56FD-7A54A59A5FEA}"/>
          </ac:picMkLst>
        </pc:picChg>
      </pc:sldChg>
      <pc:sldChg chg="addSp delSp modSp mod ord setBg modAnim delDesignElem modNotesTx">
        <pc:chgData name="Hepler, Lee Ann" userId="9c6878a4-6154-4d3d-9467-29d6bdbd5ff3" providerId="ADAL" clId="{92318396-0B3E-4004-88CF-D180F7FF71EF}" dt="2022-10-12T20:48:19.964" v="4646"/>
        <pc:sldMkLst>
          <pc:docMk/>
          <pc:sldMk cId="2074724943" sldId="257"/>
        </pc:sldMkLst>
        <pc:spChg chg="mod ord">
          <ac:chgData name="Hepler, Lee Ann" userId="9c6878a4-6154-4d3d-9467-29d6bdbd5ff3" providerId="ADAL" clId="{92318396-0B3E-4004-88CF-D180F7FF71EF}" dt="2022-10-12T13:11:47.637" v="2382" actId="1076"/>
          <ac:spMkLst>
            <pc:docMk/>
            <pc:sldMk cId="2074724943" sldId="257"/>
            <ac:spMk id="2" creationId="{9B9198AC-6071-D858-4169-C125C44E99BA}"/>
          </ac:spMkLst>
        </pc:spChg>
        <pc:spChg chg="mod ord">
          <ac:chgData name="Hepler, Lee Ann" userId="9c6878a4-6154-4d3d-9467-29d6bdbd5ff3" providerId="ADAL" clId="{92318396-0B3E-4004-88CF-D180F7FF71EF}" dt="2022-10-12T13:11:51.406" v="2383" actId="403"/>
          <ac:spMkLst>
            <pc:docMk/>
            <pc:sldMk cId="2074724943" sldId="257"/>
            <ac:spMk id="3" creationId="{F16B38F9-FACB-B9DF-C4B5-77D5F620E688}"/>
          </ac:spMkLst>
        </pc:spChg>
        <pc:spChg chg="add mod ord">
          <ac:chgData name="Hepler, Lee Ann" userId="9c6878a4-6154-4d3d-9467-29d6bdbd5ff3" providerId="ADAL" clId="{92318396-0B3E-4004-88CF-D180F7FF71EF}" dt="2022-10-12T13:04:22.116" v="2045" actId="1076"/>
          <ac:spMkLst>
            <pc:docMk/>
            <pc:sldMk cId="2074724943" sldId="257"/>
            <ac:spMk id="6" creationId="{483858F9-2934-E962-1281-36C506A0DE12}"/>
          </ac:spMkLst>
        </pc:spChg>
        <pc:spChg chg="add del">
          <ac:chgData name="Hepler, Lee Ann" userId="9c6878a4-6154-4d3d-9467-29d6bdbd5ff3" providerId="ADAL" clId="{92318396-0B3E-4004-88CF-D180F7FF71EF}" dt="2022-10-12T20:48:19.964" v="4646"/>
          <ac:spMkLst>
            <pc:docMk/>
            <pc:sldMk cId="2074724943" sldId="257"/>
            <ac:spMk id="10" creationId="{7666DE11-17E1-4DC7-B2B7-6DA2E6A9CE8B}"/>
          </ac:spMkLst>
        </pc:spChg>
        <pc:spChg chg="add del">
          <ac:chgData name="Hepler, Lee Ann" userId="9c6878a4-6154-4d3d-9467-29d6bdbd5ff3" providerId="ADAL" clId="{92318396-0B3E-4004-88CF-D180F7FF71EF}" dt="2022-10-12T20:48:19.964" v="4646"/>
          <ac:spMkLst>
            <pc:docMk/>
            <pc:sldMk cId="2074724943" sldId="257"/>
            <ac:spMk id="12" creationId="{B52E493E-0B27-4F3C-AA01-17F0A2564112}"/>
          </ac:spMkLst>
        </pc:spChg>
        <pc:picChg chg="add mod">
          <ac:chgData name="Hepler, Lee Ann" userId="9c6878a4-6154-4d3d-9467-29d6bdbd5ff3" providerId="ADAL" clId="{92318396-0B3E-4004-88CF-D180F7FF71EF}" dt="2022-10-11T18:32:52.212" v="1629" actId="26606"/>
          <ac:picMkLst>
            <pc:docMk/>
            <pc:sldMk cId="2074724943" sldId="257"/>
            <ac:picMk id="5" creationId="{2438C9FE-0EEE-B8DF-A08A-711BCFD1CD4F}"/>
          </ac:picMkLst>
        </pc:picChg>
        <pc:picChg chg="add mod ord modCrop">
          <ac:chgData name="Hepler, Lee Ann" userId="9c6878a4-6154-4d3d-9467-29d6bdbd5ff3" providerId="ADAL" clId="{92318396-0B3E-4004-88CF-D180F7FF71EF}" dt="2022-10-12T13:04:35.952" v="2074" actId="1035"/>
          <ac:picMkLst>
            <pc:docMk/>
            <pc:sldMk cId="2074724943" sldId="257"/>
            <ac:picMk id="8" creationId="{8546165A-83E9-4F9F-8C6C-648BD010A7BE}"/>
          </ac:picMkLst>
        </pc:picChg>
      </pc:sldChg>
      <pc:sldChg chg="modSp add del">
        <pc:chgData name="Hepler, Lee Ann" userId="9c6878a4-6154-4d3d-9467-29d6bdbd5ff3" providerId="ADAL" clId="{92318396-0B3E-4004-88CF-D180F7FF71EF}" dt="2022-10-24T20:23:51.981" v="5720" actId="47"/>
        <pc:sldMkLst>
          <pc:docMk/>
          <pc:sldMk cId="139167942" sldId="258"/>
        </pc:sldMkLst>
        <pc:spChg chg="mod">
          <ac:chgData name="Hepler, Lee Ann" userId="9c6878a4-6154-4d3d-9467-29d6bdbd5ff3" providerId="ADAL" clId="{92318396-0B3E-4004-88CF-D180F7FF71EF}" dt="2022-10-12T20:48:19.964" v="4646"/>
          <ac:spMkLst>
            <pc:docMk/>
            <pc:sldMk cId="139167942" sldId="258"/>
            <ac:spMk id="2" creationId="{A1954513-314C-4AF8-8263-0BCF1DC8DA33}"/>
          </ac:spMkLst>
        </pc:spChg>
      </pc:sldChg>
      <pc:sldChg chg="addSp delSp modSp new del mod">
        <pc:chgData name="Hepler, Lee Ann" userId="9c6878a4-6154-4d3d-9467-29d6bdbd5ff3" providerId="ADAL" clId="{92318396-0B3E-4004-88CF-D180F7FF71EF}" dt="2022-10-10T18:20:45.399" v="831" actId="2696"/>
        <pc:sldMkLst>
          <pc:docMk/>
          <pc:sldMk cId="2450898687" sldId="258"/>
        </pc:sldMkLst>
        <pc:spChg chg="mod">
          <ac:chgData name="Hepler, Lee Ann" userId="9c6878a4-6154-4d3d-9467-29d6bdbd5ff3" providerId="ADAL" clId="{92318396-0B3E-4004-88CF-D180F7FF71EF}" dt="2022-10-10T13:11:04.305" v="249" actId="20577"/>
          <ac:spMkLst>
            <pc:docMk/>
            <pc:sldMk cId="2450898687" sldId="258"/>
            <ac:spMk id="2" creationId="{A6A7A3E0-B84E-234C-C3C1-55D7B6DFABAB}"/>
          </ac:spMkLst>
        </pc:spChg>
        <pc:spChg chg="del">
          <ac:chgData name="Hepler, Lee Ann" userId="9c6878a4-6154-4d3d-9467-29d6bdbd5ff3" providerId="ADAL" clId="{92318396-0B3E-4004-88CF-D180F7FF71EF}" dt="2022-10-10T13:11:08.505" v="250" actId="478"/>
          <ac:spMkLst>
            <pc:docMk/>
            <pc:sldMk cId="2450898687" sldId="258"/>
            <ac:spMk id="3" creationId="{B1416827-908E-86FD-0E13-17BED58D3159}"/>
          </ac:spMkLst>
        </pc:spChg>
        <pc:spChg chg="add del">
          <ac:chgData name="Hepler, Lee Ann" userId="9c6878a4-6154-4d3d-9467-29d6bdbd5ff3" providerId="ADAL" clId="{92318396-0B3E-4004-88CF-D180F7FF71EF}" dt="2022-10-10T13:11:26.259" v="252"/>
          <ac:spMkLst>
            <pc:docMk/>
            <pc:sldMk cId="2450898687" sldId="258"/>
            <ac:spMk id="4" creationId="{B29895D4-580A-CFBC-2C29-55C337AD75D8}"/>
          </ac:spMkLst>
        </pc:spChg>
        <pc:spChg chg="add del mod">
          <ac:chgData name="Hepler, Lee Ann" userId="9c6878a4-6154-4d3d-9467-29d6bdbd5ff3" providerId="ADAL" clId="{92318396-0B3E-4004-88CF-D180F7FF71EF}" dt="2022-10-10T13:18:38.397" v="278" actId="478"/>
          <ac:spMkLst>
            <pc:docMk/>
            <pc:sldMk cId="2450898687" sldId="258"/>
            <ac:spMk id="7" creationId="{F841E619-AB43-F0C3-9353-850FDF223ECB}"/>
          </ac:spMkLst>
        </pc:spChg>
        <pc:picChg chg="add del mod">
          <ac:chgData name="Hepler, Lee Ann" userId="9c6878a4-6154-4d3d-9467-29d6bdbd5ff3" providerId="ADAL" clId="{92318396-0B3E-4004-88CF-D180F7FF71EF}" dt="2022-10-10T13:18:36.113" v="277" actId="478"/>
          <ac:picMkLst>
            <pc:docMk/>
            <pc:sldMk cId="2450898687" sldId="258"/>
            <ac:picMk id="6" creationId="{ADA6AF3C-EAED-5623-EC57-8087604C53D5}"/>
          </ac:picMkLst>
        </pc:picChg>
      </pc:sldChg>
      <pc:sldChg chg="modSp mod ord modAnim">
        <pc:chgData name="Hepler, Lee Ann" userId="9c6878a4-6154-4d3d-9467-29d6bdbd5ff3" providerId="ADAL" clId="{92318396-0B3E-4004-88CF-D180F7FF71EF}" dt="2022-10-10T17:42:51.179" v="291"/>
        <pc:sldMkLst>
          <pc:docMk/>
          <pc:sldMk cId="0" sldId="259"/>
        </pc:sldMkLst>
        <pc:spChg chg="mod">
          <ac:chgData name="Hepler, Lee Ann" userId="9c6878a4-6154-4d3d-9467-29d6bdbd5ff3" providerId="ADAL" clId="{92318396-0B3E-4004-88CF-D180F7FF71EF}" dt="2022-10-10T17:42:09.964" v="287" actId="1076"/>
          <ac:spMkLst>
            <pc:docMk/>
            <pc:sldMk cId="0" sldId="259"/>
            <ac:spMk id="318" creationId="{00000000-0000-0000-0000-000000000000}"/>
          </ac:spMkLst>
        </pc:spChg>
        <pc:spChg chg="mod">
          <ac:chgData name="Hepler, Lee Ann" userId="9c6878a4-6154-4d3d-9467-29d6bdbd5ff3" providerId="ADAL" clId="{92318396-0B3E-4004-88CF-D180F7FF71EF}" dt="2022-10-10T17:42:15.485" v="288" actId="14100"/>
          <ac:spMkLst>
            <pc:docMk/>
            <pc:sldMk cId="0" sldId="259"/>
            <ac:spMk id="322" creationId="{00000000-0000-0000-0000-000000000000}"/>
          </ac:spMkLst>
        </pc:spChg>
      </pc:sldChg>
      <pc:sldChg chg="addSp delSp modSp mod modTransition setBg modAnim delDesignElem modNotes">
        <pc:chgData name="Hepler, Lee Ann" userId="9c6878a4-6154-4d3d-9467-29d6bdbd5ff3" providerId="ADAL" clId="{92318396-0B3E-4004-88CF-D180F7FF71EF}" dt="2022-10-24T20:29:21.855" v="5725"/>
        <pc:sldMkLst>
          <pc:docMk/>
          <pc:sldMk cId="1385197736" sldId="260"/>
        </pc:sldMkLst>
        <pc:spChg chg="mod ord">
          <ac:chgData name="Hepler, Lee Ann" userId="9c6878a4-6154-4d3d-9467-29d6bdbd5ff3" providerId="ADAL" clId="{92318396-0B3E-4004-88CF-D180F7FF71EF}" dt="2022-10-12T20:48:19.964" v="4646"/>
          <ac:spMkLst>
            <pc:docMk/>
            <pc:sldMk cId="1385197736" sldId="260"/>
            <ac:spMk id="2" creationId="{22E4447C-77F1-43A1-819D-26E18B72DE90}"/>
          </ac:spMkLst>
        </pc:spChg>
        <pc:spChg chg="add mod">
          <ac:chgData name="Hepler, Lee Ann" userId="9c6878a4-6154-4d3d-9467-29d6bdbd5ff3" providerId="ADAL" clId="{92318396-0B3E-4004-88CF-D180F7FF71EF}" dt="2022-10-11T18:45:08.730" v="1797" actId="1076"/>
          <ac:spMkLst>
            <pc:docMk/>
            <pc:sldMk cId="1385197736" sldId="260"/>
            <ac:spMk id="6" creationId="{2AB33BC8-7C5B-F47B-E4FF-4D6B8C6E266C}"/>
          </ac:spMkLst>
        </pc:spChg>
        <pc:spChg chg="add mod">
          <ac:chgData name="Hepler, Lee Ann" userId="9c6878a4-6154-4d3d-9467-29d6bdbd5ff3" providerId="ADAL" clId="{92318396-0B3E-4004-88CF-D180F7FF71EF}" dt="2022-10-12T12:58:05.477" v="2002" actId="1037"/>
          <ac:spMkLst>
            <pc:docMk/>
            <pc:sldMk cId="1385197736" sldId="260"/>
            <ac:spMk id="13" creationId="{046259D2-B352-39C5-5ECB-A1C654D7A2EC}"/>
          </ac:spMkLst>
        </pc:spChg>
        <pc:spChg chg="add del">
          <ac:chgData name="Hepler, Lee Ann" userId="9c6878a4-6154-4d3d-9467-29d6bdbd5ff3" providerId="ADAL" clId="{92318396-0B3E-4004-88CF-D180F7FF71EF}" dt="2022-10-12T20:48:19.964" v="4646"/>
          <ac:spMkLst>
            <pc:docMk/>
            <pc:sldMk cId="1385197736" sldId="260"/>
            <ac:spMk id="14" creationId="{0E91F5CA-B392-444C-88E3-BF5BAAEBDEB0}"/>
          </ac:spMkLst>
        </pc:spChg>
        <pc:spChg chg="add del">
          <ac:chgData name="Hepler, Lee Ann" userId="9c6878a4-6154-4d3d-9467-29d6bdbd5ff3" providerId="ADAL" clId="{92318396-0B3E-4004-88CF-D180F7FF71EF}" dt="2022-10-12T20:48:19.964" v="4646"/>
          <ac:spMkLst>
            <pc:docMk/>
            <pc:sldMk cId="1385197736" sldId="260"/>
            <ac:spMk id="16" creationId="{C792EE87-4150-454F-8312-283882EFBEF6}"/>
          </ac:spMkLst>
        </pc:spChg>
        <pc:spChg chg="add del">
          <ac:chgData name="Hepler, Lee Ann" userId="9c6878a4-6154-4d3d-9467-29d6bdbd5ff3" providerId="ADAL" clId="{92318396-0B3E-4004-88CF-D180F7FF71EF}" dt="2022-10-12T20:48:19.964" v="4646"/>
          <ac:spMkLst>
            <pc:docMk/>
            <pc:sldMk cId="1385197736" sldId="260"/>
            <ac:spMk id="18" creationId="{EA21D066-7EC1-44B4-8CF9-85511FDFCA90}"/>
          </ac:spMkLst>
        </pc:spChg>
        <pc:spChg chg="add del">
          <ac:chgData name="Hepler, Lee Ann" userId="9c6878a4-6154-4d3d-9467-29d6bdbd5ff3" providerId="ADAL" clId="{92318396-0B3E-4004-88CF-D180F7FF71EF}" dt="2022-10-12T20:48:19.964" v="4646"/>
          <ac:spMkLst>
            <pc:docMk/>
            <pc:sldMk cId="1385197736" sldId="260"/>
            <ac:spMk id="20" creationId="{D6C2F2D6-F636-46AD-BCD9-994702A0087A}"/>
          </ac:spMkLst>
        </pc:spChg>
        <pc:spChg chg="add del">
          <ac:chgData name="Hepler, Lee Ann" userId="9c6878a4-6154-4d3d-9467-29d6bdbd5ff3" providerId="ADAL" clId="{92318396-0B3E-4004-88CF-D180F7FF71EF}" dt="2022-10-12T20:48:19.964" v="4646"/>
          <ac:spMkLst>
            <pc:docMk/>
            <pc:sldMk cId="1385197736" sldId="260"/>
            <ac:spMk id="22" creationId="{EF693875-948C-4D9B-AE6F-8F6894277D8A}"/>
          </ac:spMkLst>
        </pc:spChg>
        <pc:spChg chg="add del">
          <ac:chgData name="Hepler, Lee Ann" userId="9c6878a4-6154-4d3d-9467-29d6bdbd5ff3" providerId="ADAL" clId="{92318396-0B3E-4004-88CF-D180F7FF71EF}" dt="2022-10-12T20:48:19.964" v="4646"/>
          <ac:spMkLst>
            <pc:docMk/>
            <pc:sldMk cId="1385197736" sldId="260"/>
            <ac:spMk id="24" creationId="{D8CF630E-BC57-4786-8B1F-C22C04E86992}"/>
          </ac:spMkLst>
        </pc:spChg>
        <pc:picChg chg="del">
          <ac:chgData name="Hepler, Lee Ann" userId="9c6878a4-6154-4d3d-9467-29d6bdbd5ff3" providerId="ADAL" clId="{92318396-0B3E-4004-88CF-D180F7FF71EF}" dt="2022-10-11T17:39:20.813" v="1042" actId="478"/>
          <ac:picMkLst>
            <pc:docMk/>
            <pc:sldMk cId="1385197736" sldId="260"/>
            <ac:picMk id="3" creationId="{00000000-0000-0000-0000-000000000000}"/>
          </ac:picMkLst>
        </pc:picChg>
        <pc:picChg chg="add mod ord modCrop">
          <ac:chgData name="Hepler, Lee Ann" userId="9c6878a4-6154-4d3d-9467-29d6bdbd5ff3" providerId="ADAL" clId="{92318396-0B3E-4004-88CF-D180F7FF71EF}" dt="2022-10-12T12:58:12.794" v="2003" actId="732"/>
          <ac:picMkLst>
            <pc:docMk/>
            <pc:sldMk cId="1385197736" sldId="260"/>
            <ac:picMk id="4" creationId="{C9C995CA-B539-5D96-F992-88705FDF99D6}"/>
          </ac:picMkLst>
        </pc:picChg>
        <pc:picChg chg="add del mod">
          <ac:chgData name="Hepler, Lee Ann" userId="9c6878a4-6154-4d3d-9467-29d6bdbd5ff3" providerId="ADAL" clId="{92318396-0B3E-4004-88CF-D180F7FF71EF}" dt="2022-10-11T17:44:06.239" v="1116" actId="478"/>
          <ac:picMkLst>
            <pc:docMk/>
            <pc:sldMk cId="1385197736" sldId="260"/>
            <ac:picMk id="5" creationId="{BF2F5665-E746-3757-4E45-150EF4E6E07F}"/>
          </ac:picMkLst>
        </pc:picChg>
        <pc:picChg chg="add mod ord modCrop">
          <ac:chgData name="Hepler, Lee Ann" userId="9c6878a4-6154-4d3d-9467-29d6bdbd5ff3" providerId="ADAL" clId="{92318396-0B3E-4004-88CF-D180F7FF71EF}" dt="2022-10-11T17:46:48.153" v="1135" actId="732"/>
          <ac:picMkLst>
            <pc:docMk/>
            <pc:sldMk cId="1385197736" sldId="260"/>
            <ac:picMk id="8" creationId="{627A3F80-2289-AA00-F6C2-E2040B3BDCA6}"/>
          </ac:picMkLst>
        </pc:picChg>
        <pc:picChg chg="add del">
          <ac:chgData name="Hepler, Lee Ann" userId="9c6878a4-6154-4d3d-9467-29d6bdbd5ff3" providerId="ADAL" clId="{92318396-0B3E-4004-88CF-D180F7FF71EF}" dt="2022-10-12T20:48:19.964" v="4646"/>
          <ac:picMkLst>
            <pc:docMk/>
            <pc:sldMk cId="1385197736" sldId="260"/>
            <ac:picMk id="10" creationId="{DEB2E8C4-C3E7-4048-A43D-9859510CFA98}"/>
          </ac:picMkLst>
        </pc:picChg>
        <pc:picChg chg="add del mod">
          <ac:chgData name="Hepler, Lee Ann" userId="9c6878a4-6154-4d3d-9467-29d6bdbd5ff3" providerId="ADAL" clId="{92318396-0B3E-4004-88CF-D180F7FF71EF}" dt="2022-10-11T17:45:28.377" v="1118" actId="478"/>
          <ac:picMkLst>
            <pc:docMk/>
            <pc:sldMk cId="1385197736" sldId="260"/>
            <ac:picMk id="11" creationId="{50672C5A-F11E-ACED-C7F3-2DF0F42BE78F}"/>
          </ac:picMkLst>
        </pc:picChg>
        <pc:inkChg chg="add del">
          <ac:chgData name="Hepler, Lee Ann" userId="9c6878a4-6154-4d3d-9467-29d6bdbd5ff3" providerId="ADAL" clId="{92318396-0B3E-4004-88CF-D180F7FF71EF}" dt="2022-10-12T20:48:19.964" v="4646"/>
          <ac:inkMkLst>
            <pc:docMk/>
            <pc:sldMk cId="1385197736" sldId="260"/>
            <ac:inkMk id="12" creationId="{24D29CCB-7956-4E3E-8880-304085F04BF4}"/>
          </ac:inkMkLst>
        </pc:inkChg>
      </pc:sldChg>
      <pc:sldChg chg="delSp modSp del mod">
        <pc:chgData name="Hepler, Lee Ann" userId="9c6878a4-6154-4d3d-9467-29d6bdbd5ff3" providerId="ADAL" clId="{92318396-0B3E-4004-88CF-D180F7FF71EF}" dt="2022-10-12T12:51:54.567" v="1957" actId="2696"/>
        <pc:sldMkLst>
          <pc:docMk/>
          <pc:sldMk cId="0" sldId="261"/>
        </pc:sldMkLst>
        <pc:spChg chg="del">
          <ac:chgData name="Hepler, Lee Ann" userId="9c6878a4-6154-4d3d-9467-29d6bdbd5ff3" providerId="ADAL" clId="{92318396-0B3E-4004-88CF-D180F7FF71EF}" dt="2022-10-11T18:52:26.838" v="1930" actId="21"/>
          <ac:spMkLst>
            <pc:docMk/>
            <pc:sldMk cId="0" sldId="261"/>
            <ac:spMk id="362" creationId="{00000000-0000-0000-0000-000000000000}"/>
          </ac:spMkLst>
        </pc:spChg>
        <pc:spChg chg="del">
          <ac:chgData name="Hepler, Lee Ann" userId="9c6878a4-6154-4d3d-9467-29d6bdbd5ff3" providerId="ADAL" clId="{92318396-0B3E-4004-88CF-D180F7FF71EF}" dt="2022-10-11T18:52:26.838" v="1930" actId="21"/>
          <ac:spMkLst>
            <pc:docMk/>
            <pc:sldMk cId="0" sldId="261"/>
            <ac:spMk id="363" creationId="{00000000-0000-0000-0000-000000000000}"/>
          </ac:spMkLst>
        </pc:spChg>
        <pc:picChg chg="del">
          <ac:chgData name="Hepler, Lee Ann" userId="9c6878a4-6154-4d3d-9467-29d6bdbd5ff3" providerId="ADAL" clId="{92318396-0B3E-4004-88CF-D180F7FF71EF}" dt="2022-10-11T18:52:26.838" v="1930" actId="21"/>
          <ac:picMkLst>
            <pc:docMk/>
            <pc:sldMk cId="0" sldId="261"/>
            <ac:picMk id="360" creationId="{00000000-0000-0000-0000-000000000000}"/>
          </ac:picMkLst>
        </pc:picChg>
        <pc:picChg chg="del mod">
          <ac:chgData name="Hepler, Lee Ann" userId="9c6878a4-6154-4d3d-9467-29d6bdbd5ff3" providerId="ADAL" clId="{92318396-0B3E-4004-88CF-D180F7FF71EF}" dt="2022-10-11T18:52:26.838" v="1930" actId="21"/>
          <ac:picMkLst>
            <pc:docMk/>
            <pc:sldMk cId="0" sldId="261"/>
            <ac:picMk id="361" creationId="{00000000-0000-0000-0000-000000000000}"/>
          </ac:picMkLst>
        </pc:picChg>
      </pc:sldChg>
      <pc:sldChg chg="addSp modSp mod ord modAnim modNotes modNotesTx">
        <pc:chgData name="Hepler, Lee Ann" userId="9c6878a4-6154-4d3d-9467-29d6bdbd5ff3" providerId="ADAL" clId="{92318396-0B3E-4004-88CF-D180F7FF71EF}" dt="2022-10-26T16:08:29.021" v="5738" actId="1035"/>
        <pc:sldMkLst>
          <pc:docMk/>
          <pc:sldMk cId="0" sldId="262"/>
        </pc:sldMkLst>
        <pc:spChg chg="add mod">
          <ac:chgData name="Hepler, Lee Ann" userId="9c6878a4-6154-4d3d-9467-29d6bdbd5ff3" providerId="ADAL" clId="{92318396-0B3E-4004-88CF-D180F7FF71EF}" dt="2022-10-11T18:52:29.901" v="1931"/>
          <ac:spMkLst>
            <pc:docMk/>
            <pc:sldMk cId="0" sldId="262"/>
            <ac:spMk id="12" creationId="{A83B2538-BA5E-7FE0-65FC-32B5867CBBD5}"/>
          </ac:spMkLst>
        </pc:spChg>
        <pc:spChg chg="add mod">
          <ac:chgData name="Hepler, Lee Ann" userId="9c6878a4-6154-4d3d-9467-29d6bdbd5ff3" providerId="ADAL" clId="{92318396-0B3E-4004-88CF-D180F7FF71EF}" dt="2022-10-11T18:52:29.901" v="1931"/>
          <ac:spMkLst>
            <pc:docMk/>
            <pc:sldMk cId="0" sldId="262"/>
            <ac:spMk id="13" creationId="{FB07FB67-23EA-3683-1D28-4A6B1FF10417}"/>
          </ac:spMkLst>
        </pc:spChg>
        <pc:spChg chg="mod">
          <ac:chgData name="Hepler, Lee Ann" userId="9c6878a4-6154-4d3d-9467-29d6bdbd5ff3" providerId="ADAL" clId="{92318396-0B3E-4004-88CF-D180F7FF71EF}" dt="2022-10-10T17:48:16.837" v="399" actId="14838"/>
          <ac:spMkLst>
            <pc:docMk/>
            <pc:sldMk cId="0" sldId="262"/>
            <ac:spMk id="373" creationId="{00000000-0000-0000-0000-000000000000}"/>
          </ac:spMkLst>
        </pc:spChg>
        <pc:spChg chg="mod">
          <ac:chgData name="Hepler, Lee Ann" userId="9c6878a4-6154-4d3d-9467-29d6bdbd5ff3" providerId="ADAL" clId="{92318396-0B3E-4004-88CF-D180F7FF71EF}" dt="2022-10-10T17:48:40.388" v="400" actId="207"/>
          <ac:spMkLst>
            <pc:docMk/>
            <pc:sldMk cId="0" sldId="262"/>
            <ac:spMk id="378" creationId="{00000000-0000-0000-0000-000000000000}"/>
          </ac:spMkLst>
        </pc:spChg>
        <pc:picChg chg="add mod modCrop">
          <ac:chgData name="Hepler, Lee Ann" userId="9c6878a4-6154-4d3d-9467-29d6bdbd5ff3" providerId="ADAL" clId="{92318396-0B3E-4004-88CF-D180F7FF71EF}" dt="2022-10-26T16:08:29.021" v="5738" actId="1035"/>
          <ac:picMkLst>
            <pc:docMk/>
            <pc:sldMk cId="0" sldId="262"/>
            <ac:picMk id="10" creationId="{19E49547-D2F6-70CF-EFDC-8EB191D86AC8}"/>
          </ac:picMkLst>
        </pc:picChg>
        <pc:picChg chg="add mod">
          <ac:chgData name="Hepler, Lee Ann" userId="9c6878a4-6154-4d3d-9467-29d6bdbd5ff3" providerId="ADAL" clId="{92318396-0B3E-4004-88CF-D180F7FF71EF}" dt="2022-10-26T16:08:28.186" v="5737" actId="1035"/>
          <ac:picMkLst>
            <pc:docMk/>
            <pc:sldMk cId="0" sldId="262"/>
            <ac:picMk id="11" creationId="{1B98CAB4-707C-F3F6-22A5-059720FCB44D}"/>
          </ac:picMkLst>
        </pc:picChg>
      </pc:sldChg>
      <pc:sldChg chg="addSp delSp modSp del mod modAnim">
        <pc:chgData name="Hepler, Lee Ann" userId="9c6878a4-6154-4d3d-9467-29d6bdbd5ff3" providerId="ADAL" clId="{92318396-0B3E-4004-88CF-D180F7FF71EF}" dt="2022-10-11T18:51:41.772" v="1927" actId="2696"/>
        <pc:sldMkLst>
          <pc:docMk/>
          <pc:sldMk cId="0" sldId="264"/>
        </pc:sldMkLst>
        <pc:spChg chg="mod">
          <ac:chgData name="Hepler, Lee Ann" userId="9c6878a4-6154-4d3d-9467-29d6bdbd5ff3" providerId="ADAL" clId="{92318396-0B3E-4004-88CF-D180F7FF71EF}" dt="2022-10-10T17:52:34.474" v="414" actId="1076"/>
          <ac:spMkLst>
            <pc:docMk/>
            <pc:sldMk cId="0" sldId="264"/>
            <ac:spMk id="395" creationId="{00000000-0000-0000-0000-000000000000}"/>
          </ac:spMkLst>
        </pc:spChg>
        <pc:spChg chg="mod">
          <ac:chgData name="Hepler, Lee Ann" userId="9c6878a4-6154-4d3d-9467-29d6bdbd5ff3" providerId="ADAL" clId="{92318396-0B3E-4004-88CF-D180F7FF71EF}" dt="2022-10-10T17:48:46.259" v="401" actId="207"/>
          <ac:spMkLst>
            <pc:docMk/>
            <pc:sldMk cId="0" sldId="264"/>
            <ac:spMk id="396" creationId="{00000000-0000-0000-0000-000000000000}"/>
          </ac:spMkLst>
        </pc:spChg>
        <pc:picChg chg="add del mod ord modCrop">
          <ac:chgData name="Hepler, Lee Ann" userId="9c6878a4-6154-4d3d-9467-29d6bdbd5ff3" providerId="ADAL" clId="{92318396-0B3E-4004-88CF-D180F7FF71EF}" dt="2022-10-10T17:53:45.141" v="424" actId="478"/>
          <ac:picMkLst>
            <pc:docMk/>
            <pc:sldMk cId="0" sldId="264"/>
            <ac:picMk id="3" creationId="{5DA5BCCD-9ACC-F59E-3C76-FA7848C01C8F}"/>
          </ac:picMkLst>
        </pc:picChg>
        <pc:picChg chg="add mod ord modCrop">
          <ac:chgData name="Hepler, Lee Ann" userId="9c6878a4-6154-4d3d-9467-29d6bdbd5ff3" providerId="ADAL" clId="{92318396-0B3E-4004-88CF-D180F7FF71EF}" dt="2022-10-10T17:56:23.797" v="442" actId="1076"/>
          <ac:picMkLst>
            <pc:docMk/>
            <pc:sldMk cId="0" sldId="264"/>
            <ac:picMk id="5" creationId="{0CF8C981-5681-07F1-3B5D-EBEFBF2F2A97}"/>
          </ac:picMkLst>
        </pc:picChg>
      </pc:sldChg>
      <pc:sldChg chg="addSp modSp del mod modAnim">
        <pc:chgData name="Hepler, Lee Ann" userId="9c6878a4-6154-4d3d-9467-29d6bdbd5ff3" providerId="ADAL" clId="{92318396-0B3E-4004-88CF-D180F7FF71EF}" dt="2022-10-12T12:53:07.764" v="1958" actId="2696"/>
        <pc:sldMkLst>
          <pc:docMk/>
          <pc:sldMk cId="0" sldId="266"/>
        </pc:sldMkLst>
        <pc:spChg chg="add mod">
          <ac:chgData name="Hepler, Lee Ann" userId="9c6878a4-6154-4d3d-9467-29d6bdbd5ff3" providerId="ADAL" clId="{92318396-0B3E-4004-88CF-D180F7FF71EF}" dt="2022-10-10T18:07:24.308" v="573" actId="208"/>
          <ac:spMkLst>
            <pc:docMk/>
            <pc:sldMk cId="0" sldId="266"/>
            <ac:spMk id="2" creationId="{23B0F7B8-9728-E803-9C34-2A7F2EE9FD1B}"/>
          </ac:spMkLst>
        </pc:spChg>
        <pc:spChg chg="add mod">
          <ac:chgData name="Hepler, Lee Ann" userId="9c6878a4-6154-4d3d-9467-29d6bdbd5ff3" providerId="ADAL" clId="{92318396-0B3E-4004-88CF-D180F7FF71EF}" dt="2022-10-10T18:08:06.562" v="584" actId="208"/>
          <ac:spMkLst>
            <pc:docMk/>
            <pc:sldMk cId="0" sldId="266"/>
            <ac:spMk id="32" creationId="{2CE4053B-46B2-BC7F-502F-E02C12CAE852}"/>
          </ac:spMkLst>
        </pc:spChg>
        <pc:spChg chg="add mod">
          <ac:chgData name="Hepler, Lee Ann" userId="9c6878a4-6154-4d3d-9467-29d6bdbd5ff3" providerId="ADAL" clId="{92318396-0B3E-4004-88CF-D180F7FF71EF}" dt="2022-10-10T18:08:22.736" v="587" actId="208"/>
          <ac:spMkLst>
            <pc:docMk/>
            <pc:sldMk cId="0" sldId="266"/>
            <ac:spMk id="33" creationId="{E54F65CE-7C7B-C30C-F62A-C4BD39207A9F}"/>
          </ac:spMkLst>
        </pc:spChg>
        <pc:spChg chg="add mod">
          <ac:chgData name="Hepler, Lee Ann" userId="9c6878a4-6154-4d3d-9467-29d6bdbd5ff3" providerId="ADAL" clId="{92318396-0B3E-4004-88CF-D180F7FF71EF}" dt="2022-10-10T18:08:41.620" v="591" actId="208"/>
          <ac:spMkLst>
            <pc:docMk/>
            <pc:sldMk cId="0" sldId="266"/>
            <ac:spMk id="34" creationId="{C753697F-91E7-94BB-0826-CBAC5C6C2B43}"/>
          </ac:spMkLst>
        </pc:spChg>
        <pc:spChg chg="add mod">
          <ac:chgData name="Hepler, Lee Ann" userId="9c6878a4-6154-4d3d-9467-29d6bdbd5ff3" providerId="ADAL" clId="{92318396-0B3E-4004-88CF-D180F7FF71EF}" dt="2022-10-10T18:09:00.374" v="594" actId="208"/>
          <ac:spMkLst>
            <pc:docMk/>
            <pc:sldMk cId="0" sldId="266"/>
            <ac:spMk id="35" creationId="{06A200ED-8977-864F-0DB2-00A89BF21656}"/>
          </ac:spMkLst>
        </pc:spChg>
      </pc:sldChg>
      <pc:sldChg chg="del ord">
        <pc:chgData name="Hepler, Lee Ann" userId="9c6878a4-6154-4d3d-9467-29d6bdbd5ff3" providerId="ADAL" clId="{92318396-0B3E-4004-88CF-D180F7FF71EF}" dt="2022-10-12T12:54:11.247" v="1961" actId="2696"/>
        <pc:sldMkLst>
          <pc:docMk/>
          <pc:sldMk cId="0" sldId="267"/>
        </pc:sldMkLst>
      </pc:sldChg>
      <pc:sldChg chg="del ord">
        <pc:chgData name="Hepler, Lee Ann" userId="9c6878a4-6154-4d3d-9467-29d6bdbd5ff3" providerId="ADAL" clId="{92318396-0B3E-4004-88CF-D180F7FF71EF}" dt="2022-10-12T12:54:11.247" v="1961" actId="2696"/>
        <pc:sldMkLst>
          <pc:docMk/>
          <pc:sldMk cId="0" sldId="268"/>
        </pc:sldMkLst>
      </pc:sldChg>
      <pc:sldChg chg="addSp delSp modSp del mod ord setBg modAnim modNotesTx">
        <pc:chgData name="Hepler, Lee Ann" userId="9c6878a4-6154-4d3d-9467-29d6bdbd5ff3" providerId="ADAL" clId="{92318396-0B3E-4004-88CF-D180F7FF71EF}" dt="2022-10-24T20:21:53.609" v="5717" actId="47"/>
        <pc:sldMkLst>
          <pc:docMk/>
          <pc:sldMk cId="0" sldId="269"/>
        </pc:sldMkLst>
        <pc:spChg chg="add mod ord">
          <ac:chgData name="Hepler, Lee Ann" userId="9c6878a4-6154-4d3d-9467-29d6bdbd5ff3" providerId="ADAL" clId="{92318396-0B3E-4004-88CF-D180F7FF71EF}" dt="2022-10-11T18:27:33.346" v="1614" actId="167"/>
          <ac:spMkLst>
            <pc:docMk/>
            <pc:sldMk cId="0" sldId="269"/>
            <ac:spMk id="3" creationId="{C734C5AF-352A-1A95-C38A-A8EC4361E737}"/>
          </ac:spMkLst>
        </pc:spChg>
        <pc:spChg chg="del">
          <ac:chgData name="Hepler, Lee Ann" userId="9c6878a4-6154-4d3d-9467-29d6bdbd5ff3" providerId="ADAL" clId="{92318396-0B3E-4004-88CF-D180F7FF71EF}" dt="2022-10-11T18:26:50.106" v="1606" actId="478"/>
          <ac:spMkLst>
            <pc:docMk/>
            <pc:sldMk cId="0" sldId="269"/>
            <ac:spMk id="86" creationId="{00000000-0000-0000-0000-000000000000}"/>
          </ac:spMkLst>
        </pc:spChg>
        <pc:spChg chg="mod">
          <ac:chgData name="Hepler, Lee Ann" userId="9c6878a4-6154-4d3d-9467-29d6bdbd5ff3" providerId="ADAL" clId="{92318396-0B3E-4004-88CF-D180F7FF71EF}" dt="2022-10-11T18:26:17.624" v="1565" actId="1076"/>
          <ac:spMkLst>
            <pc:docMk/>
            <pc:sldMk cId="0" sldId="269"/>
            <ac:spMk id="87" creationId="{00000000-0000-0000-0000-000000000000}"/>
          </ac:spMkLst>
        </pc:spChg>
        <pc:spChg chg="del">
          <ac:chgData name="Hepler, Lee Ann" userId="9c6878a4-6154-4d3d-9467-29d6bdbd5ff3" providerId="ADAL" clId="{92318396-0B3E-4004-88CF-D180F7FF71EF}" dt="2022-10-11T18:25:45.690" v="1557" actId="478"/>
          <ac:spMkLst>
            <pc:docMk/>
            <pc:sldMk cId="0" sldId="269"/>
            <ac:spMk id="88" creationId="{00000000-0000-0000-0000-000000000000}"/>
          </ac:spMkLst>
        </pc:spChg>
        <pc:spChg chg="del">
          <ac:chgData name="Hepler, Lee Ann" userId="9c6878a4-6154-4d3d-9467-29d6bdbd5ff3" providerId="ADAL" clId="{92318396-0B3E-4004-88CF-D180F7FF71EF}" dt="2022-10-11T18:25:55.465" v="1561" actId="478"/>
          <ac:spMkLst>
            <pc:docMk/>
            <pc:sldMk cId="0" sldId="269"/>
            <ac:spMk id="89" creationId="{00000000-0000-0000-0000-000000000000}"/>
          </ac:spMkLst>
        </pc:spChg>
        <pc:picChg chg="add mod">
          <ac:chgData name="Hepler, Lee Ann" userId="9c6878a4-6154-4d3d-9467-29d6bdbd5ff3" providerId="ADAL" clId="{92318396-0B3E-4004-88CF-D180F7FF71EF}" dt="2022-10-11T18:27:10.150" v="1610" actId="1076"/>
          <ac:picMkLst>
            <pc:docMk/>
            <pc:sldMk cId="0" sldId="269"/>
            <ac:picMk id="2" creationId="{AC303007-48AC-2B23-BB39-69C789B88E56}"/>
          </ac:picMkLst>
        </pc:picChg>
        <pc:picChg chg="del">
          <ac:chgData name="Hepler, Lee Ann" userId="9c6878a4-6154-4d3d-9467-29d6bdbd5ff3" providerId="ADAL" clId="{92318396-0B3E-4004-88CF-D180F7FF71EF}" dt="2022-10-11T18:25:51.560" v="1559" actId="478"/>
          <ac:picMkLst>
            <pc:docMk/>
            <pc:sldMk cId="0" sldId="269"/>
            <ac:picMk id="90" creationId="{00000000-0000-0000-0000-000000000000}"/>
          </ac:picMkLst>
        </pc:picChg>
        <pc:picChg chg="del">
          <ac:chgData name="Hepler, Lee Ann" userId="9c6878a4-6154-4d3d-9467-29d6bdbd5ff3" providerId="ADAL" clId="{92318396-0B3E-4004-88CF-D180F7FF71EF}" dt="2022-10-11T18:24:57.383" v="1551" actId="478"/>
          <ac:picMkLst>
            <pc:docMk/>
            <pc:sldMk cId="0" sldId="269"/>
            <ac:picMk id="91" creationId="{00000000-0000-0000-0000-000000000000}"/>
          </ac:picMkLst>
        </pc:picChg>
      </pc:sldChg>
      <pc:sldChg chg="modSp del mod">
        <pc:chgData name="Hepler, Lee Ann" userId="9c6878a4-6154-4d3d-9467-29d6bdbd5ff3" providerId="ADAL" clId="{92318396-0B3E-4004-88CF-D180F7FF71EF}" dt="2022-10-24T20:19:49.811" v="5716" actId="47"/>
        <pc:sldMkLst>
          <pc:docMk/>
          <pc:sldMk cId="0" sldId="270"/>
        </pc:sldMkLst>
        <pc:spChg chg="mod">
          <ac:chgData name="Hepler, Lee Ann" userId="9c6878a4-6154-4d3d-9467-29d6bdbd5ff3" providerId="ADAL" clId="{92318396-0B3E-4004-88CF-D180F7FF71EF}" dt="2022-10-10T17:38:30.736" v="283" actId="1076"/>
          <ac:spMkLst>
            <pc:docMk/>
            <pc:sldMk cId="0" sldId="270"/>
            <ac:spMk id="77" creationId="{00000000-0000-0000-0000-000000000000}"/>
          </ac:spMkLst>
        </pc:spChg>
      </pc:sldChg>
      <pc:sldChg chg="addSp delSp modSp del mod setBg modAnim">
        <pc:chgData name="Hepler, Lee Ann" userId="9c6878a4-6154-4d3d-9467-29d6bdbd5ff3" providerId="ADAL" clId="{92318396-0B3E-4004-88CF-D180F7FF71EF}" dt="2022-10-24T20:19:49.811" v="5716" actId="47"/>
        <pc:sldMkLst>
          <pc:docMk/>
          <pc:sldMk cId="0" sldId="271"/>
        </pc:sldMkLst>
        <pc:spChg chg="mod">
          <ac:chgData name="Hepler, Lee Ann" userId="9c6878a4-6154-4d3d-9467-29d6bdbd5ff3" providerId="ADAL" clId="{92318396-0B3E-4004-88CF-D180F7FF71EF}" dt="2022-10-11T13:24:11.722" v="978" actId="1076"/>
          <ac:spMkLst>
            <pc:docMk/>
            <pc:sldMk cId="0" sldId="271"/>
            <ac:spMk id="5" creationId="{D2C01CFB-2436-2800-D27E-E36ADB215EB4}"/>
          </ac:spMkLst>
        </pc:spChg>
        <pc:spChg chg="mod topLvl">
          <ac:chgData name="Hepler, Lee Ann" userId="9c6878a4-6154-4d3d-9467-29d6bdbd5ff3" providerId="ADAL" clId="{92318396-0B3E-4004-88CF-D180F7FF71EF}" dt="2022-10-11T13:24:11.722" v="978" actId="1076"/>
          <ac:spMkLst>
            <pc:docMk/>
            <pc:sldMk cId="0" sldId="271"/>
            <ac:spMk id="6" creationId="{55D9147E-D145-8B97-F30A-8F1E180EA4D1}"/>
          </ac:spMkLst>
        </pc:spChg>
        <pc:spChg chg="mod">
          <ac:chgData name="Hepler, Lee Ann" userId="9c6878a4-6154-4d3d-9467-29d6bdbd5ff3" providerId="ADAL" clId="{92318396-0B3E-4004-88CF-D180F7FF71EF}" dt="2022-10-11T13:24:11.722" v="978" actId="1076"/>
          <ac:spMkLst>
            <pc:docMk/>
            <pc:sldMk cId="0" sldId="271"/>
            <ac:spMk id="8" creationId="{322BDA57-778C-B276-B0C8-3BBF2C4CF8A2}"/>
          </ac:spMkLst>
        </pc:spChg>
        <pc:spChg chg="mod topLvl">
          <ac:chgData name="Hepler, Lee Ann" userId="9c6878a4-6154-4d3d-9467-29d6bdbd5ff3" providerId="ADAL" clId="{92318396-0B3E-4004-88CF-D180F7FF71EF}" dt="2022-10-11T13:24:11.722" v="978" actId="1076"/>
          <ac:spMkLst>
            <pc:docMk/>
            <pc:sldMk cId="0" sldId="271"/>
            <ac:spMk id="9" creationId="{F8329FD2-DAB1-6FFA-3080-96CF511D2BB3}"/>
          </ac:spMkLst>
        </pc:spChg>
        <pc:spChg chg="mod">
          <ac:chgData name="Hepler, Lee Ann" userId="9c6878a4-6154-4d3d-9467-29d6bdbd5ff3" providerId="ADAL" clId="{92318396-0B3E-4004-88CF-D180F7FF71EF}" dt="2022-10-11T13:24:11.722" v="978" actId="1076"/>
          <ac:spMkLst>
            <pc:docMk/>
            <pc:sldMk cId="0" sldId="271"/>
            <ac:spMk id="11" creationId="{C51E208F-31D6-09C1-9613-B4FAC85AB924}"/>
          </ac:spMkLst>
        </pc:spChg>
        <pc:spChg chg="mod topLvl">
          <ac:chgData name="Hepler, Lee Ann" userId="9c6878a4-6154-4d3d-9467-29d6bdbd5ff3" providerId="ADAL" clId="{92318396-0B3E-4004-88CF-D180F7FF71EF}" dt="2022-10-11T13:24:11.722" v="978" actId="1076"/>
          <ac:spMkLst>
            <pc:docMk/>
            <pc:sldMk cId="0" sldId="271"/>
            <ac:spMk id="12" creationId="{8BB18678-0A6D-6271-B307-A54759221B0F}"/>
          </ac:spMkLst>
        </pc:spChg>
        <pc:spChg chg="mod">
          <ac:chgData name="Hepler, Lee Ann" userId="9c6878a4-6154-4d3d-9467-29d6bdbd5ff3" providerId="ADAL" clId="{92318396-0B3E-4004-88CF-D180F7FF71EF}" dt="2022-10-11T13:24:11.722" v="978" actId="1076"/>
          <ac:spMkLst>
            <pc:docMk/>
            <pc:sldMk cId="0" sldId="271"/>
            <ac:spMk id="90" creationId="{00000000-0000-0000-0000-000000000000}"/>
          </ac:spMkLst>
        </pc:spChg>
        <pc:spChg chg="mod topLvl">
          <ac:chgData name="Hepler, Lee Ann" userId="9c6878a4-6154-4d3d-9467-29d6bdbd5ff3" providerId="ADAL" clId="{92318396-0B3E-4004-88CF-D180F7FF71EF}" dt="2022-10-11T13:24:11.722" v="978" actId="1076"/>
          <ac:spMkLst>
            <pc:docMk/>
            <pc:sldMk cId="0" sldId="271"/>
            <ac:spMk id="91" creationId="{00000000-0000-0000-0000-000000000000}"/>
          </ac:spMkLst>
        </pc:spChg>
        <pc:grpChg chg="add del mod">
          <ac:chgData name="Hepler, Lee Ann" userId="9c6878a4-6154-4d3d-9467-29d6bdbd5ff3" providerId="ADAL" clId="{92318396-0B3E-4004-88CF-D180F7FF71EF}" dt="2022-10-10T18:14:49.784" v="722" actId="165"/>
          <ac:grpSpMkLst>
            <pc:docMk/>
            <pc:sldMk cId="0" sldId="271"/>
            <ac:grpSpMk id="2" creationId="{418AAEB2-1296-E55E-BDB4-D2450787EDA7}"/>
          </ac:grpSpMkLst>
        </pc:grpChg>
        <pc:grpChg chg="add del mod">
          <ac:chgData name="Hepler, Lee Ann" userId="9c6878a4-6154-4d3d-9467-29d6bdbd5ff3" providerId="ADAL" clId="{92318396-0B3E-4004-88CF-D180F7FF71EF}" dt="2022-10-10T18:14:54.232" v="723" actId="165"/>
          <ac:grpSpMkLst>
            <pc:docMk/>
            <pc:sldMk cId="0" sldId="271"/>
            <ac:grpSpMk id="3" creationId="{1465B9B6-84A8-B670-9AE9-FA62D8BE711E}"/>
          </ac:grpSpMkLst>
        </pc:grpChg>
        <pc:grpChg chg="add del mod">
          <ac:chgData name="Hepler, Lee Ann" userId="9c6878a4-6154-4d3d-9467-29d6bdbd5ff3" providerId="ADAL" clId="{92318396-0B3E-4004-88CF-D180F7FF71EF}" dt="2022-10-10T18:14:58.155" v="724" actId="165"/>
          <ac:grpSpMkLst>
            <pc:docMk/>
            <pc:sldMk cId="0" sldId="271"/>
            <ac:grpSpMk id="4" creationId="{2B816D88-549B-8C33-A6DB-D0B7DE1FD512}"/>
          </ac:grpSpMkLst>
        </pc:grpChg>
        <pc:grpChg chg="add del mod">
          <ac:chgData name="Hepler, Lee Ann" userId="9c6878a4-6154-4d3d-9467-29d6bdbd5ff3" providerId="ADAL" clId="{92318396-0B3E-4004-88CF-D180F7FF71EF}" dt="2022-10-10T18:15:02.377" v="725" actId="165"/>
          <ac:grpSpMkLst>
            <pc:docMk/>
            <pc:sldMk cId="0" sldId="271"/>
            <ac:grpSpMk id="14" creationId="{3CB999A9-2CB7-574F-07F4-1723EE5988EC}"/>
          </ac:grpSpMkLst>
        </pc:grpChg>
        <pc:picChg chg="mod topLvl">
          <ac:chgData name="Hepler, Lee Ann" userId="9c6878a4-6154-4d3d-9467-29d6bdbd5ff3" providerId="ADAL" clId="{92318396-0B3E-4004-88CF-D180F7FF71EF}" dt="2022-10-11T13:24:11.722" v="978" actId="1076"/>
          <ac:picMkLst>
            <pc:docMk/>
            <pc:sldMk cId="0" sldId="271"/>
            <ac:picMk id="7" creationId="{83422FBE-C9C1-8047-C802-23D1991FB730}"/>
          </ac:picMkLst>
        </pc:picChg>
        <pc:picChg chg="mod topLvl">
          <ac:chgData name="Hepler, Lee Ann" userId="9c6878a4-6154-4d3d-9467-29d6bdbd5ff3" providerId="ADAL" clId="{92318396-0B3E-4004-88CF-D180F7FF71EF}" dt="2022-10-11T13:24:11.722" v="978" actId="1076"/>
          <ac:picMkLst>
            <pc:docMk/>
            <pc:sldMk cId="0" sldId="271"/>
            <ac:picMk id="10" creationId="{D1D7169B-E6C4-C355-E46C-4753474F746E}"/>
          </ac:picMkLst>
        </pc:picChg>
        <pc:picChg chg="mod topLvl">
          <ac:chgData name="Hepler, Lee Ann" userId="9c6878a4-6154-4d3d-9467-29d6bdbd5ff3" providerId="ADAL" clId="{92318396-0B3E-4004-88CF-D180F7FF71EF}" dt="2022-10-11T13:24:11.722" v="978" actId="1076"/>
          <ac:picMkLst>
            <pc:docMk/>
            <pc:sldMk cId="0" sldId="271"/>
            <ac:picMk id="13" creationId="{6DB5328C-DC3B-691B-2733-29706B6855C7}"/>
          </ac:picMkLst>
        </pc:picChg>
        <pc:picChg chg="mod topLvl">
          <ac:chgData name="Hepler, Lee Ann" userId="9c6878a4-6154-4d3d-9467-29d6bdbd5ff3" providerId="ADAL" clId="{92318396-0B3E-4004-88CF-D180F7FF71EF}" dt="2022-10-11T13:24:11.722" v="978" actId="1076"/>
          <ac:picMkLst>
            <pc:docMk/>
            <pc:sldMk cId="0" sldId="271"/>
            <ac:picMk id="92" creationId="{00000000-0000-0000-0000-000000000000}"/>
          </ac:picMkLst>
        </pc:picChg>
      </pc:sldChg>
      <pc:sldChg chg="del">
        <pc:chgData name="Hepler, Lee Ann" userId="9c6878a4-6154-4d3d-9467-29d6bdbd5ff3" providerId="ADAL" clId="{92318396-0B3E-4004-88CF-D180F7FF71EF}" dt="2022-10-24T20:19:49.811" v="5716" actId="47"/>
        <pc:sldMkLst>
          <pc:docMk/>
          <pc:sldMk cId="0" sldId="274"/>
        </pc:sldMkLst>
      </pc:sldChg>
      <pc:sldChg chg="modSp del mod setBg modAnim">
        <pc:chgData name="Hepler, Lee Ann" userId="9c6878a4-6154-4d3d-9467-29d6bdbd5ff3" providerId="ADAL" clId="{92318396-0B3E-4004-88CF-D180F7FF71EF}" dt="2022-10-24T20:19:49.811" v="5716" actId="47"/>
        <pc:sldMkLst>
          <pc:docMk/>
          <pc:sldMk cId="0" sldId="275"/>
        </pc:sldMkLst>
        <pc:spChg chg="mod">
          <ac:chgData name="Hepler, Lee Ann" userId="9c6878a4-6154-4d3d-9467-29d6bdbd5ff3" providerId="ADAL" clId="{92318396-0B3E-4004-88CF-D180F7FF71EF}" dt="2022-10-11T13:25:05.438" v="1017" actId="1076"/>
          <ac:spMkLst>
            <pc:docMk/>
            <pc:sldMk cId="0" sldId="275"/>
            <ac:spMk id="5" creationId="{BE392207-D165-8CA4-EA88-DD8A58F6637E}"/>
          </ac:spMkLst>
        </pc:spChg>
        <pc:spChg chg="mod">
          <ac:chgData name="Hepler, Lee Ann" userId="9c6878a4-6154-4d3d-9467-29d6bdbd5ff3" providerId="ADAL" clId="{92318396-0B3E-4004-88CF-D180F7FF71EF}" dt="2022-10-11T13:25:05.438" v="1017" actId="1076"/>
          <ac:spMkLst>
            <pc:docMk/>
            <pc:sldMk cId="0" sldId="275"/>
            <ac:spMk id="6" creationId="{0D2C30DF-0832-8637-7A63-B48E8EDD237F}"/>
          </ac:spMkLst>
        </pc:spChg>
        <pc:spChg chg="mod">
          <ac:chgData name="Hepler, Lee Ann" userId="9c6878a4-6154-4d3d-9467-29d6bdbd5ff3" providerId="ADAL" clId="{92318396-0B3E-4004-88CF-D180F7FF71EF}" dt="2022-10-11T13:25:05.438" v="1017" actId="1076"/>
          <ac:spMkLst>
            <pc:docMk/>
            <pc:sldMk cId="0" sldId="275"/>
            <ac:spMk id="8" creationId="{69BF0F6C-096E-4660-DB50-7E9D1E5228B1}"/>
          </ac:spMkLst>
        </pc:spChg>
        <pc:spChg chg="mod">
          <ac:chgData name="Hepler, Lee Ann" userId="9c6878a4-6154-4d3d-9467-29d6bdbd5ff3" providerId="ADAL" clId="{92318396-0B3E-4004-88CF-D180F7FF71EF}" dt="2022-10-11T13:25:05.438" v="1017" actId="1076"/>
          <ac:spMkLst>
            <pc:docMk/>
            <pc:sldMk cId="0" sldId="275"/>
            <ac:spMk id="9" creationId="{C2E1E404-C8C1-CF6F-1764-33206034A119}"/>
          </ac:spMkLst>
        </pc:spChg>
        <pc:spChg chg="mod">
          <ac:chgData name="Hepler, Lee Ann" userId="9c6878a4-6154-4d3d-9467-29d6bdbd5ff3" providerId="ADAL" clId="{92318396-0B3E-4004-88CF-D180F7FF71EF}" dt="2022-10-11T13:25:05.438" v="1017" actId="1076"/>
          <ac:spMkLst>
            <pc:docMk/>
            <pc:sldMk cId="0" sldId="275"/>
            <ac:spMk id="11" creationId="{DB6BE921-6F08-FA16-A974-402359FE9FD6}"/>
          </ac:spMkLst>
        </pc:spChg>
        <pc:spChg chg="mod">
          <ac:chgData name="Hepler, Lee Ann" userId="9c6878a4-6154-4d3d-9467-29d6bdbd5ff3" providerId="ADAL" clId="{92318396-0B3E-4004-88CF-D180F7FF71EF}" dt="2022-10-11T13:25:05.438" v="1017" actId="1076"/>
          <ac:spMkLst>
            <pc:docMk/>
            <pc:sldMk cId="0" sldId="275"/>
            <ac:spMk id="12" creationId="{18E5B739-F04B-9DF3-FCFC-D4D395A75174}"/>
          </ac:spMkLst>
        </pc:spChg>
        <pc:spChg chg="mod">
          <ac:chgData name="Hepler, Lee Ann" userId="9c6878a4-6154-4d3d-9467-29d6bdbd5ff3" providerId="ADAL" clId="{92318396-0B3E-4004-88CF-D180F7FF71EF}" dt="2022-10-11T13:25:05.438" v="1017" actId="1076"/>
          <ac:spMkLst>
            <pc:docMk/>
            <pc:sldMk cId="0" sldId="275"/>
            <ac:spMk id="90" creationId="{00000000-0000-0000-0000-000000000000}"/>
          </ac:spMkLst>
        </pc:spChg>
        <pc:spChg chg="mod">
          <ac:chgData name="Hepler, Lee Ann" userId="9c6878a4-6154-4d3d-9467-29d6bdbd5ff3" providerId="ADAL" clId="{92318396-0B3E-4004-88CF-D180F7FF71EF}" dt="2022-10-11T13:25:05.438" v="1017" actId="1076"/>
          <ac:spMkLst>
            <pc:docMk/>
            <pc:sldMk cId="0" sldId="275"/>
            <ac:spMk id="91" creationId="{00000000-0000-0000-0000-000000000000}"/>
          </ac:spMkLst>
        </pc:spChg>
        <pc:picChg chg="mod">
          <ac:chgData name="Hepler, Lee Ann" userId="9c6878a4-6154-4d3d-9467-29d6bdbd5ff3" providerId="ADAL" clId="{92318396-0B3E-4004-88CF-D180F7FF71EF}" dt="2022-10-11T13:25:05.438" v="1017" actId="1076"/>
          <ac:picMkLst>
            <pc:docMk/>
            <pc:sldMk cId="0" sldId="275"/>
            <ac:picMk id="7" creationId="{0DC5BAD3-D763-3CB7-7813-E1DA08138EAA}"/>
          </ac:picMkLst>
        </pc:picChg>
        <pc:picChg chg="mod">
          <ac:chgData name="Hepler, Lee Ann" userId="9c6878a4-6154-4d3d-9467-29d6bdbd5ff3" providerId="ADAL" clId="{92318396-0B3E-4004-88CF-D180F7FF71EF}" dt="2022-10-11T13:25:05.438" v="1017" actId="1076"/>
          <ac:picMkLst>
            <pc:docMk/>
            <pc:sldMk cId="0" sldId="275"/>
            <ac:picMk id="10" creationId="{9FCD5ECE-ABDE-EC0A-41C1-ADEB729B9C44}"/>
          </ac:picMkLst>
        </pc:picChg>
        <pc:picChg chg="mod">
          <ac:chgData name="Hepler, Lee Ann" userId="9c6878a4-6154-4d3d-9467-29d6bdbd5ff3" providerId="ADAL" clId="{92318396-0B3E-4004-88CF-D180F7FF71EF}" dt="2022-10-11T13:25:05.438" v="1017" actId="1076"/>
          <ac:picMkLst>
            <pc:docMk/>
            <pc:sldMk cId="0" sldId="275"/>
            <ac:picMk id="13" creationId="{002D2B1C-15F7-A260-C681-4A9522BF0DC3}"/>
          </ac:picMkLst>
        </pc:picChg>
        <pc:picChg chg="mod">
          <ac:chgData name="Hepler, Lee Ann" userId="9c6878a4-6154-4d3d-9467-29d6bdbd5ff3" providerId="ADAL" clId="{92318396-0B3E-4004-88CF-D180F7FF71EF}" dt="2022-10-11T13:25:05.438" v="1017" actId="1076"/>
          <ac:picMkLst>
            <pc:docMk/>
            <pc:sldMk cId="0" sldId="275"/>
            <ac:picMk id="92" creationId="{00000000-0000-0000-0000-000000000000}"/>
          </ac:picMkLst>
        </pc:picChg>
      </pc:sldChg>
      <pc:sldChg chg="del">
        <pc:chgData name="Hepler, Lee Ann" userId="9c6878a4-6154-4d3d-9467-29d6bdbd5ff3" providerId="ADAL" clId="{92318396-0B3E-4004-88CF-D180F7FF71EF}" dt="2022-10-24T20:19:49.811" v="5716" actId="47"/>
        <pc:sldMkLst>
          <pc:docMk/>
          <pc:sldMk cId="0" sldId="279"/>
        </pc:sldMkLst>
      </pc:sldChg>
      <pc:sldChg chg="modSp del mod setBg modAnim">
        <pc:chgData name="Hepler, Lee Ann" userId="9c6878a4-6154-4d3d-9467-29d6bdbd5ff3" providerId="ADAL" clId="{92318396-0B3E-4004-88CF-D180F7FF71EF}" dt="2022-10-24T20:19:49.811" v="5716" actId="47"/>
        <pc:sldMkLst>
          <pc:docMk/>
          <pc:sldMk cId="0" sldId="280"/>
        </pc:sldMkLst>
        <pc:spChg chg="mod">
          <ac:chgData name="Hepler, Lee Ann" userId="9c6878a4-6154-4d3d-9467-29d6bdbd5ff3" providerId="ADAL" clId="{92318396-0B3E-4004-88CF-D180F7FF71EF}" dt="2022-10-10T18:18:32.529" v="808" actId="1076"/>
          <ac:spMkLst>
            <pc:docMk/>
            <pc:sldMk cId="0" sldId="280"/>
            <ac:spMk id="5" creationId="{44C9C0C5-CDE4-5776-39DD-C9B9FD3005EC}"/>
          </ac:spMkLst>
        </pc:spChg>
        <pc:spChg chg="mod">
          <ac:chgData name="Hepler, Lee Ann" userId="9c6878a4-6154-4d3d-9467-29d6bdbd5ff3" providerId="ADAL" clId="{92318396-0B3E-4004-88CF-D180F7FF71EF}" dt="2022-10-10T18:18:38.499" v="809" actId="1076"/>
          <ac:spMkLst>
            <pc:docMk/>
            <pc:sldMk cId="0" sldId="280"/>
            <ac:spMk id="6" creationId="{5B2948C5-E673-8BA0-FBAB-E51C79ECA634}"/>
          </ac:spMkLst>
        </pc:spChg>
        <pc:spChg chg="mod">
          <ac:chgData name="Hepler, Lee Ann" userId="9c6878a4-6154-4d3d-9467-29d6bdbd5ff3" providerId="ADAL" clId="{92318396-0B3E-4004-88CF-D180F7FF71EF}" dt="2022-10-10T18:18:32.529" v="808" actId="1076"/>
          <ac:spMkLst>
            <pc:docMk/>
            <pc:sldMk cId="0" sldId="280"/>
            <ac:spMk id="8" creationId="{B839D616-8C3C-4CB2-44AE-40352A23708A}"/>
          </ac:spMkLst>
        </pc:spChg>
        <pc:spChg chg="mod">
          <ac:chgData name="Hepler, Lee Ann" userId="9c6878a4-6154-4d3d-9467-29d6bdbd5ff3" providerId="ADAL" clId="{92318396-0B3E-4004-88CF-D180F7FF71EF}" dt="2022-10-10T18:18:50.227" v="812" actId="14100"/>
          <ac:spMkLst>
            <pc:docMk/>
            <pc:sldMk cId="0" sldId="280"/>
            <ac:spMk id="9" creationId="{AB4803A0-2DD2-9B50-9346-6B1E940D9168}"/>
          </ac:spMkLst>
        </pc:spChg>
        <pc:spChg chg="mod">
          <ac:chgData name="Hepler, Lee Ann" userId="9c6878a4-6154-4d3d-9467-29d6bdbd5ff3" providerId="ADAL" clId="{92318396-0B3E-4004-88CF-D180F7FF71EF}" dt="2022-10-10T18:18:32.529" v="808" actId="1076"/>
          <ac:spMkLst>
            <pc:docMk/>
            <pc:sldMk cId="0" sldId="280"/>
            <ac:spMk id="11" creationId="{727AC45F-72A3-1B05-70E5-DB1C4E1AA003}"/>
          </ac:spMkLst>
        </pc:spChg>
        <pc:spChg chg="mod">
          <ac:chgData name="Hepler, Lee Ann" userId="9c6878a4-6154-4d3d-9467-29d6bdbd5ff3" providerId="ADAL" clId="{92318396-0B3E-4004-88CF-D180F7FF71EF}" dt="2022-10-10T18:18:56.262" v="814" actId="14100"/>
          <ac:spMkLst>
            <pc:docMk/>
            <pc:sldMk cId="0" sldId="280"/>
            <ac:spMk id="12" creationId="{661C220B-69A7-ED72-ECD5-F7BE282B03D1}"/>
          </ac:spMkLst>
        </pc:spChg>
        <pc:spChg chg="mod">
          <ac:chgData name="Hepler, Lee Ann" userId="9c6878a4-6154-4d3d-9467-29d6bdbd5ff3" providerId="ADAL" clId="{92318396-0B3E-4004-88CF-D180F7FF71EF}" dt="2022-10-10T18:18:32.529" v="808" actId="1076"/>
          <ac:spMkLst>
            <pc:docMk/>
            <pc:sldMk cId="0" sldId="280"/>
            <ac:spMk id="91" creationId="{00000000-0000-0000-0000-000000000000}"/>
          </ac:spMkLst>
        </pc:spChg>
        <pc:spChg chg="mod">
          <ac:chgData name="Hepler, Lee Ann" userId="9c6878a4-6154-4d3d-9467-29d6bdbd5ff3" providerId="ADAL" clId="{92318396-0B3E-4004-88CF-D180F7FF71EF}" dt="2022-10-10T18:18:32.529" v="808" actId="1076"/>
          <ac:spMkLst>
            <pc:docMk/>
            <pc:sldMk cId="0" sldId="280"/>
            <ac:spMk id="92" creationId="{00000000-0000-0000-0000-000000000000}"/>
          </ac:spMkLst>
        </pc:spChg>
        <pc:picChg chg="mod">
          <ac:chgData name="Hepler, Lee Ann" userId="9c6878a4-6154-4d3d-9467-29d6bdbd5ff3" providerId="ADAL" clId="{92318396-0B3E-4004-88CF-D180F7FF71EF}" dt="2022-10-10T18:18:32.529" v="808" actId="1076"/>
          <ac:picMkLst>
            <pc:docMk/>
            <pc:sldMk cId="0" sldId="280"/>
            <ac:picMk id="7" creationId="{374709C8-7411-92D8-0733-AC8E1A33069A}"/>
          </ac:picMkLst>
        </pc:picChg>
        <pc:picChg chg="mod">
          <ac:chgData name="Hepler, Lee Ann" userId="9c6878a4-6154-4d3d-9467-29d6bdbd5ff3" providerId="ADAL" clId="{92318396-0B3E-4004-88CF-D180F7FF71EF}" dt="2022-10-10T18:18:32.529" v="808" actId="1076"/>
          <ac:picMkLst>
            <pc:docMk/>
            <pc:sldMk cId="0" sldId="280"/>
            <ac:picMk id="10" creationId="{4A3DF9A4-7BF5-EEE0-174D-AA36B02E0258}"/>
          </ac:picMkLst>
        </pc:picChg>
        <pc:picChg chg="mod">
          <ac:chgData name="Hepler, Lee Ann" userId="9c6878a4-6154-4d3d-9467-29d6bdbd5ff3" providerId="ADAL" clId="{92318396-0B3E-4004-88CF-D180F7FF71EF}" dt="2022-10-10T18:18:32.529" v="808" actId="1076"/>
          <ac:picMkLst>
            <pc:docMk/>
            <pc:sldMk cId="0" sldId="280"/>
            <ac:picMk id="13" creationId="{6EBF68B3-BE60-7A03-A782-43FE7317D281}"/>
          </ac:picMkLst>
        </pc:picChg>
        <pc:picChg chg="mod">
          <ac:chgData name="Hepler, Lee Ann" userId="9c6878a4-6154-4d3d-9467-29d6bdbd5ff3" providerId="ADAL" clId="{92318396-0B3E-4004-88CF-D180F7FF71EF}" dt="2022-10-10T18:18:32.529" v="808" actId="1076"/>
          <ac:picMkLst>
            <pc:docMk/>
            <pc:sldMk cId="0" sldId="280"/>
            <ac:picMk id="93" creationId="{00000000-0000-0000-0000-000000000000}"/>
          </ac:picMkLst>
        </pc:picChg>
      </pc:sldChg>
      <pc:sldChg chg="del">
        <pc:chgData name="Hepler, Lee Ann" userId="9c6878a4-6154-4d3d-9467-29d6bdbd5ff3" providerId="ADAL" clId="{92318396-0B3E-4004-88CF-D180F7FF71EF}" dt="2022-10-24T20:19:49.811" v="5716" actId="47"/>
        <pc:sldMkLst>
          <pc:docMk/>
          <pc:sldMk cId="0" sldId="284"/>
        </pc:sldMkLst>
      </pc:sldChg>
      <pc:sldChg chg="modSp del mod setBg modAnim">
        <pc:chgData name="Hepler, Lee Ann" userId="9c6878a4-6154-4d3d-9467-29d6bdbd5ff3" providerId="ADAL" clId="{92318396-0B3E-4004-88CF-D180F7FF71EF}" dt="2022-10-24T20:19:49.811" v="5716" actId="47"/>
        <pc:sldMkLst>
          <pc:docMk/>
          <pc:sldMk cId="0" sldId="285"/>
        </pc:sldMkLst>
        <pc:spChg chg="mod">
          <ac:chgData name="Hepler, Lee Ann" userId="9c6878a4-6154-4d3d-9467-29d6bdbd5ff3" providerId="ADAL" clId="{92318396-0B3E-4004-88CF-D180F7FF71EF}" dt="2022-10-10T18:19:51.639" v="824" actId="1076"/>
          <ac:spMkLst>
            <pc:docMk/>
            <pc:sldMk cId="0" sldId="285"/>
            <ac:spMk id="5" creationId="{593B7621-85AD-BC89-5EC3-02C731B9AD38}"/>
          </ac:spMkLst>
        </pc:spChg>
        <pc:spChg chg="mod">
          <ac:chgData name="Hepler, Lee Ann" userId="9c6878a4-6154-4d3d-9467-29d6bdbd5ff3" providerId="ADAL" clId="{92318396-0B3E-4004-88CF-D180F7FF71EF}" dt="2022-10-10T18:19:51.639" v="824" actId="1076"/>
          <ac:spMkLst>
            <pc:docMk/>
            <pc:sldMk cId="0" sldId="285"/>
            <ac:spMk id="6" creationId="{33E880FC-40A1-5B28-5022-DB144F238642}"/>
          </ac:spMkLst>
        </pc:spChg>
        <pc:spChg chg="mod">
          <ac:chgData name="Hepler, Lee Ann" userId="9c6878a4-6154-4d3d-9467-29d6bdbd5ff3" providerId="ADAL" clId="{92318396-0B3E-4004-88CF-D180F7FF71EF}" dt="2022-10-10T18:19:51.639" v="824" actId="1076"/>
          <ac:spMkLst>
            <pc:docMk/>
            <pc:sldMk cId="0" sldId="285"/>
            <ac:spMk id="8" creationId="{AB31D4C1-A928-FE1F-DDEF-641BA1496754}"/>
          </ac:spMkLst>
        </pc:spChg>
        <pc:spChg chg="mod">
          <ac:chgData name="Hepler, Lee Ann" userId="9c6878a4-6154-4d3d-9467-29d6bdbd5ff3" providerId="ADAL" clId="{92318396-0B3E-4004-88CF-D180F7FF71EF}" dt="2022-10-10T18:19:51.639" v="824" actId="1076"/>
          <ac:spMkLst>
            <pc:docMk/>
            <pc:sldMk cId="0" sldId="285"/>
            <ac:spMk id="9" creationId="{969332E4-7CBE-BCB2-62D9-BBA857B08A2F}"/>
          </ac:spMkLst>
        </pc:spChg>
        <pc:spChg chg="mod">
          <ac:chgData name="Hepler, Lee Ann" userId="9c6878a4-6154-4d3d-9467-29d6bdbd5ff3" providerId="ADAL" clId="{92318396-0B3E-4004-88CF-D180F7FF71EF}" dt="2022-10-10T18:19:51.639" v="824" actId="1076"/>
          <ac:spMkLst>
            <pc:docMk/>
            <pc:sldMk cId="0" sldId="285"/>
            <ac:spMk id="11" creationId="{B5814CF2-76FB-9BD9-C92D-B982296C325F}"/>
          </ac:spMkLst>
        </pc:spChg>
        <pc:spChg chg="mod">
          <ac:chgData name="Hepler, Lee Ann" userId="9c6878a4-6154-4d3d-9467-29d6bdbd5ff3" providerId="ADAL" clId="{92318396-0B3E-4004-88CF-D180F7FF71EF}" dt="2022-10-10T18:19:51.639" v="824" actId="1076"/>
          <ac:spMkLst>
            <pc:docMk/>
            <pc:sldMk cId="0" sldId="285"/>
            <ac:spMk id="12" creationId="{E575D484-D43B-D8C3-7A50-539351C35931}"/>
          </ac:spMkLst>
        </pc:spChg>
        <pc:spChg chg="mod">
          <ac:chgData name="Hepler, Lee Ann" userId="9c6878a4-6154-4d3d-9467-29d6bdbd5ff3" providerId="ADAL" clId="{92318396-0B3E-4004-88CF-D180F7FF71EF}" dt="2022-10-10T18:19:51.639" v="824" actId="1076"/>
          <ac:spMkLst>
            <pc:docMk/>
            <pc:sldMk cId="0" sldId="285"/>
            <ac:spMk id="90" creationId="{00000000-0000-0000-0000-000000000000}"/>
          </ac:spMkLst>
        </pc:spChg>
        <pc:spChg chg="mod">
          <ac:chgData name="Hepler, Lee Ann" userId="9c6878a4-6154-4d3d-9467-29d6bdbd5ff3" providerId="ADAL" clId="{92318396-0B3E-4004-88CF-D180F7FF71EF}" dt="2022-10-10T18:19:51.639" v="824" actId="1076"/>
          <ac:spMkLst>
            <pc:docMk/>
            <pc:sldMk cId="0" sldId="285"/>
            <ac:spMk id="91" creationId="{00000000-0000-0000-0000-000000000000}"/>
          </ac:spMkLst>
        </pc:spChg>
        <pc:picChg chg="mod">
          <ac:chgData name="Hepler, Lee Ann" userId="9c6878a4-6154-4d3d-9467-29d6bdbd5ff3" providerId="ADAL" clId="{92318396-0B3E-4004-88CF-D180F7FF71EF}" dt="2022-10-10T18:19:51.639" v="824" actId="1076"/>
          <ac:picMkLst>
            <pc:docMk/>
            <pc:sldMk cId="0" sldId="285"/>
            <ac:picMk id="7" creationId="{0429D989-CAFC-0F10-6253-070E151E419E}"/>
          </ac:picMkLst>
        </pc:picChg>
        <pc:picChg chg="mod">
          <ac:chgData name="Hepler, Lee Ann" userId="9c6878a4-6154-4d3d-9467-29d6bdbd5ff3" providerId="ADAL" clId="{92318396-0B3E-4004-88CF-D180F7FF71EF}" dt="2022-10-10T18:19:51.639" v="824" actId="1076"/>
          <ac:picMkLst>
            <pc:docMk/>
            <pc:sldMk cId="0" sldId="285"/>
            <ac:picMk id="10" creationId="{0E658DB3-2AE5-B26F-461A-4DE79C1E6CFE}"/>
          </ac:picMkLst>
        </pc:picChg>
        <pc:picChg chg="mod">
          <ac:chgData name="Hepler, Lee Ann" userId="9c6878a4-6154-4d3d-9467-29d6bdbd5ff3" providerId="ADAL" clId="{92318396-0B3E-4004-88CF-D180F7FF71EF}" dt="2022-10-10T18:19:51.639" v="824" actId="1076"/>
          <ac:picMkLst>
            <pc:docMk/>
            <pc:sldMk cId="0" sldId="285"/>
            <ac:picMk id="13" creationId="{76C98967-9A5E-9904-DF7F-D7D189F37711}"/>
          </ac:picMkLst>
        </pc:picChg>
        <pc:picChg chg="mod">
          <ac:chgData name="Hepler, Lee Ann" userId="9c6878a4-6154-4d3d-9467-29d6bdbd5ff3" providerId="ADAL" clId="{92318396-0B3E-4004-88CF-D180F7FF71EF}" dt="2022-10-10T18:19:51.639" v="824" actId="1076"/>
          <ac:picMkLst>
            <pc:docMk/>
            <pc:sldMk cId="0" sldId="285"/>
            <ac:picMk id="92" creationId="{00000000-0000-0000-0000-000000000000}"/>
          </ac:picMkLst>
        </pc:picChg>
      </pc:sldChg>
      <pc:sldChg chg="new del">
        <pc:chgData name="Hepler, Lee Ann" userId="9c6878a4-6154-4d3d-9467-29d6bdbd5ff3" providerId="ADAL" clId="{92318396-0B3E-4004-88CF-D180F7FF71EF}" dt="2022-10-10T17:59:39.392" v="473" actId="47"/>
        <pc:sldMkLst>
          <pc:docMk/>
          <pc:sldMk cId="3255166999" sldId="289"/>
        </pc:sldMkLst>
      </pc:sldChg>
      <pc:sldChg chg="addSp delSp modSp new mod setBg modAnim delDesignElem modNotesTx">
        <pc:chgData name="Hepler, Lee Ann" userId="9c6878a4-6154-4d3d-9467-29d6bdbd5ff3" providerId="ADAL" clId="{92318396-0B3E-4004-88CF-D180F7FF71EF}" dt="2022-10-12T20:48:19.964" v="4646"/>
        <pc:sldMkLst>
          <pc:docMk/>
          <pc:sldMk cId="2490631457" sldId="290"/>
        </pc:sldMkLst>
        <pc:spChg chg="add mod ord">
          <ac:chgData name="Hepler, Lee Ann" userId="9c6878a4-6154-4d3d-9467-29d6bdbd5ff3" providerId="ADAL" clId="{92318396-0B3E-4004-88CF-D180F7FF71EF}" dt="2022-10-11T18:17:49.219" v="1518" actId="1076"/>
          <ac:spMkLst>
            <pc:docMk/>
            <pc:sldMk cId="2490631457" sldId="290"/>
            <ac:spMk id="2" creationId="{D912CA88-8448-B41F-D0D7-9CD1D99DA5E6}"/>
          </ac:spMkLst>
        </pc:spChg>
        <pc:spChg chg="add mod">
          <ac:chgData name="Hepler, Lee Ann" userId="9c6878a4-6154-4d3d-9467-29d6bdbd5ff3" providerId="ADAL" clId="{92318396-0B3E-4004-88CF-D180F7FF71EF}" dt="2022-10-11T18:42:30.125" v="1746" actId="113"/>
          <ac:spMkLst>
            <pc:docMk/>
            <pc:sldMk cId="2490631457" sldId="290"/>
            <ac:spMk id="3" creationId="{515C4EB2-C9E4-03F6-3313-7222EBD57E1B}"/>
          </ac:spMkLst>
        </pc:spChg>
        <pc:spChg chg="add del">
          <ac:chgData name="Hepler, Lee Ann" userId="9c6878a4-6154-4d3d-9467-29d6bdbd5ff3" providerId="ADAL" clId="{92318396-0B3E-4004-88CF-D180F7FF71EF}" dt="2022-10-12T20:48:19.964" v="4646"/>
          <ac:spMkLst>
            <pc:docMk/>
            <pc:sldMk cId="2490631457" sldId="290"/>
            <ac:spMk id="20" creationId="{23E547B5-89CF-4EC0-96DE-25771AED0799}"/>
          </ac:spMkLst>
        </pc:spChg>
        <pc:spChg chg="add del">
          <ac:chgData name="Hepler, Lee Ann" userId="9c6878a4-6154-4d3d-9467-29d6bdbd5ff3" providerId="ADAL" clId="{92318396-0B3E-4004-88CF-D180F7FF71EF}" dt="2022-10-12T20:48:19.964" v="4646"/>
          <ac:spMkLst>
            <pc:docMk/>
            <pc:sldMk cId="2490631457" sldId="290"/>
            <ac:spMk id="22" creationId="{B3437C99-FC8E-4311-B48A-F0C4C329B154}"/>
          </ac:spMkLst>
        </pc:spChg>
        <pc:grpChg chg="add del mod">
          <ac:chgData name="Hepler, Lee Ann" userId="9c6878a4-6154-4d3d-9467-29d6bdbd5ff3" providerId="ADAL" clId="{92318396-0B3E-4004-88CF-D180F7FF71EF}" dt="2022-10-11T18:01:40.125" v="1475" actId="478"/>
          <ac:grpSpMkLst>
            <pc:docMk/>
            <pc:sldMk cId="2490631457" sldId="290"/>
            <ac:grpSpMk id="9" creationId="{411B4992-494B-27E3-53E3-2A82B4AD11F2}"/>
          </ac:grpSpMkLst>
        </pc:grpChg>
        <pc:picChg chg="add mod">
          <ac:chgData name="Hepler, Lee Ann" userId="9c6878a4-6154-4d3d-9467-29d6bdbd5ff3" providerId="ADAL" clId="{92318396-0B3E-4004-88CF-D180F7FF71EF}" dt="2022-10-10T18:05:16.919" v="555" actId="164"/>
          <ac:picMkLst>
            <pc:docMk/>
            <pc:sldMk cId="2490631457" sldId="290"/>
            <ac:picMk id="4" creationId="{6CC24B40-BDC9-39BF-BEA4-44A664795644}"/>
          </ac:picMkLst>
        </pc:picChg>
        <pc:picChg chg="add del mod">
          <ac:chgData name="Hepler, Lee Ann" userId="9c6878a4-6154-4d3d-9467-29d6bdbd5ff3" providerId="ADAL" clId="{92318396-0B3E-4004-88CF-D180F7FF71EF}" dt="2022-10-11T18:02:42.804" v="1478" actId="21"/>
          <ac:picMkLst>
            <pc:docMk/>
            <pc:sldMk cId="2490631457" sldId="290"/>
            <ac:picMk id="5" creationId="{1454E2A1-D658-8113-3C46-BC3357628FCA}"/>
          </ac:picMkLst>
        </pc:picChg>
        <pc:picChg chg="add mod">
          <ac:chgData name="Hepler, Lee Ann" userId="9c6878a4-6154-4d3d-9467-29d6bdbd5ff3" providerId="ADAL" clId="{92318396-0B3E-4004-88CF-D180F7FF71EF}" dt="2022-10-10T18:05:16.919" v="555" actId="164"/>
          <ac:picMkLst>
            <pc:docMk/>
            <pc:sldMk cId="2490631457" sldId="290"/>
            <ac:picMk id="6" creationId="{973869A8-8EEE-781A-CAFB-5EB2CD1FBAD0}"/>
          </ac:picMkLst>
        </pc:picChg>
        <pc:picChg chg="add del mod modCrop">
          <ac:chgData name="Hepler, Lee Ann" userId="9c6878a4-6154-4d3d-9467-29d6bdbd5ff3" providerId="ADAL" clId="{92318396-0B3E-4004-88CF-D180F7FF71EF}" dt="2022-10-10T18:04:51.664" v="549" actId="478"/>
          <ac:picMkLst>
            <pc:docMk/>
            <pc:sldMk cId="2490631457" sldId="290"/>
            <ac:picMk id="8" creationId="{63CA2E83-AC98-A07C-4984-E63826EA3A55}"/>
          </ac:picMkLst>
        </pc:picChg>
        <pc:picChg chg="add mod">
          <ac:chgData name="Hepler, Lee Ann" userId="9c6878a4-6154-4d3d-9467-29d6bdbd5ff3" providerId="ADAL" clId="{92318396-0B3E-4004-88CF-D180F7FF71EF}" dt="2022-10-11T18:17:02.599" v="1507" actId="14826"/>
          <ac:picMkLst>
            <pc:docMk/>
            <pc:sldMk cId="2490631457" sldId="290"/>
            <ac:picMk id="11" creationId="{0B0189FE-77CB-3FC6-D813-63C6FEDDB813}"/>
          </ac:picMkLst>
        </pc:picChg>
        <pc:picChg chg="add del">
          <ac:chgData name="Hepler, Lee Ann" userId="9c6878a4-6154-4d3d-9467-29d6bdbd5ff3" providerId="ADAL" clId="{92318396-0B3E-4004-88CF-D180F7FF71EF}" dt="2022-10-12T20:48:19.964" v="4646"/>
          <ac:picMkLst>
            <pc:docMk/>
            <pc:sldMk cId="2490631457" sldId="290"/>
            <ac:picMk id="16" creationId="{DEB2E8C4-C3E7-4048-A43D-9859510CFA98}"/>
          </ac:picMkLst>
        </pc:picChg>
        <pc:picChg chg="add mod">
          <ac:chgData name="Hepler, Lee Ann" userId="9c6878a4-6154-4d3d-9467-29d6bdbd5ff3" providerId="ADAL" clId="{92318396-0B3E-4004-88CF-D180F7FF71EF}" dt="2022-10-11T18:17:24.020" v="1509" actId="1076"/>
          <ac:picMkLst>
            <pc:docMk/>
            <pc:sldMk cId="2490631457" sldId="290"/>
            <ac:picMk id="17" creationId="{3A77EB44-A9AF-72EB-0336-C9394F312122}"/>
          </ac:picMkLst>
        </pc:picChg>
        <pc:inkChg chg="add del">
          <ac:chgData name="Hepler, Lee Ann" userId="9c6878a4-6154-4d3d-9467-29d6bdbd5ff3" providerId="ADAL" clId="{92318396-0B3E-4004-88CF-D180F7FF71EF}" dt="2022-10-12T20:48:19.964" v="4646"/>
          <ac:inkMkLst>
            <pc:docMk/>
            <pc:sldMk cId="2490631457" sldId="290"/>
            <ac:inkMk id="18" creationId="{24D29CCB-7956-4E3E-8880-304085F04BF4}"/>
          </ac:inkMkLst>
        </pc:inkChg>
      </pc:sldChg>
      <pc:sldChg chg="addSp delSp modSp mod modAnim modNotesTx">
        <pc:chgData name="Hepler, Lee Ann" userId="9c6878a4-6154-4d3d-9467-29d6bdbd5ff3" providerId="ADAL" clId="{92318396-0B3E-4004-88CF-D180F7FF71EF}" dt="2022-10-13T18:49:48.620" v="5627" actId="20577"/>
        <pc:sldMkLst>
          <pc:docMk/>
          <pc:sldMk cId="3055405331" sldId="291"/>
        </pc:sldMkLst>
        <pc:spChg chg="mod">
          <ac:chgData name="Hepler, Lee Ann" userId="9c6878a4-6154-4d3d-9467-29d6bdbd5ff3" providerId="ADAL" clId="{92318396-0B3E-4004-88CF-D180F7FF71EF}" dt="2022-10-13T18:49:48.620" v="5627" actId="20577"/>
          <ac:spMkLst>
            <pc:docMk/>
            <pc:sldMk cId="3055405331" sldId="291"/>
            <ac:spMk id="2" creationId="{77277470-C569-9DF0-B40D-3FF48B462171}"/>
          </ac:spMkLst>
        </pc:spChg>
        <pc:spChg chg="del mod">
          <ac:chgData name="Hepler, Lee Ann" userId="9c6878a4-6154-4d3d-9467-29d6bdbd5ff3" providerId="ADAL" clId="{92318396-0B3E-4004-88CF-D180F7FF71EF}" dt="2022-10-11T18:20:00.918" v="1532" actId="478"/>
          <ac:spMkLst>
            <pc:docMk/>
            <pc:sldMk cId="3055405331" sldId="291"/>
            <ac:spMk id="3" creationId="{C0A12750-CA93-C7D3-11C8-F56973368F86}"/>
          </ac:spMkLst>
        </pc:spChg>
        <pc:picChg chg="add mod ord">
          <ac:chgData name="Hepler, Lee Ann" userId="9c6878a4-6154-4d3d-9467-29d6bdbd5ff3" providerId="ADAL" clId="{92318396-0B3E-4004-88CF-D180F7FF71EF}" dt="2022-10-11T18:19:13.643" v="1522" actId="167"/>
          <ac:picMkLst>
            <pc:docMk/>
            <pc:sldMk cId="3055405331" sldId="291"/>
            <ac:picMk id="7" creationId="{D9AD181F-0DEE-EBBE-DE81-0EFF55E9AD71}"/>
          </ac:picMkLst>
        </pc:picChg>
      </pc:sldChg>
      <pc:sldChg chg="addSp delSp modSp add mod setBg delDesignElem modNotes">
        <pc:chgData name="Hepler, Lee Ann" userId="9c6878a4-6154-4d3d-9467-29d6bdbd5ff3" providerId="ADAL" clId="{92318396-0B3E-4004-88CF-D180F7FF71EF}" dt="2022-10-24T20:29:21.855" v="5725"/>
        <pc:sldMkLst>
          <pc:docMk/>
          <pc:sldMk cId="2625717989" sldId="316"/>
        </pc:sldMkLst>
        <pc:spChg chg="mod ord">
          <ac:chgData name="Hepler, Lee Ann" userId="9c6878a4-6154-4d3d-9467-29d6bdbd5ff3" providerId="ADAL" clId="{92318396-0B3E-4004-88CF-D180F7FF71EF}" dt="2022-10-12T20:48:19.964" v="4646"/>
          <ac:spMkLst>
            <pc:docMk/>
            <pc:sldMk cId="2625717989" sldId="316"/>
            <ac:spMk id="2" creationId="{07ABF5DF-26F9-409E-9E11-BF49ED18FDAF}"/>
          </ac:spMkLst>
        </pc:spChg>
        <pc:spChg chg="add mod">
          <ac:chgData name="Hepler, Lee Ann" userId="9c6878a4-6154-4d3d-9467-29d6bdbd5ff3" providerId="ADAL" clId="{92318396-0B3E-4004-88CF-D180F7FF71EF}" dt="2022-10-12T13:00:35.433" v="2009" actId="113"/>
          <ac:spMkLst>
            <pc:docMk/>
            <pc:sldMk cId="2625717989" sldId="316"/>
            <ac:spMk id="4" creationId="{AAB82D35-652B-E80D-C261-F67B3058BFFB}"/>
          </ac:spMkLst>
        </pc:spChg>
        <pc:spChg chg="add del">
          <ac:chgData name="Hepler, Lee Ann" userId="9c6878a4-6154-4d3d-9467-29d6bdbd5ff3" providerId="ADAL" clId="{92318396-0B3E-4004-88CF-D180F7FF71EF}" dt="2022-10-12T20:48:19.964" v="4646"/>
          <ac:spMkLst>
            <pc:docMk/>
            <pc:sldMk cId="2625717989" sldId="316"/>
            <ac:spMk id="12" creationId="{8EF7D2E8-5F8A-4E0B-9647-8072A94A09CA}"/>
          </ac:spMkLst>
        </pc:spChg>
        <pc:spChg chg="add del">
          <ac:chgData name="Hepler, Lee Ann" userId="9c6878a4-6154-4d3d-9467-29d6bdbd5ff3" providerId="ADAL" clId="{92318396-0B3E-4004-88CF-D180F7FF71EF}" dt="2022-10-12T20:48:19.964" v="4646"/>
          <ac:spMkLst>
            <pc:docMk/>
            <pc:sldMk cId="2625717989" sldId="316"/>
            <ac:spMk id="14" creationId="{86A6E2CC-84C1-424C-A664-BC849F6D0AC7}"/>
          </ac:spMkLst>
        </pc:spChg>
        <pc:picChg chg="mod modCrop">
          <ac:chgData name="Hepler, Lee Ann" userId="9c6878a4-6154-4d3d-9467-29d6bdbd5ff3" providerId="ADAL" clId="{92318396-0B3E-4004-88CF-D180F7FF71EF}" dt="2022-10-11T18:46:20.904" v="1803" actId="26606"/>
          <ac:picMkLst>
            <pc:docMk/>
            <pc:sldMk cId="2625717989" sldId="316"/>
            <ac:picMk id="3" creationId="{00000000-0000-0000-0000-000000000000}"/>
          </ac:picMkLst>
        </pc:picChg>
        <pc:picChg chg="add del">
          <ac:chgData name="Hepler, Lee Ann" userId="9c6878a4-6154-4d3d-9467-29d6bdbd5ff3" providerId="ADAL" clId="{92318396-0B3E-4004-88CF-D180F7FF71EF}" dt="2022-10-12T20:48:19.964" v="4646"/>
          <ac:picMkLst>
            <pc:docMk/>
            <pc:sldMk cId="2625717989" sldId="316"/>
            <ac:picMk id="8" creationId="{DEB2E8C4-C3E7-4048-A43D-9859510CFA98}"/>
          </ac:picMkLst>
        </pc:picChg>
        <pc:inkChg chg="add del">
          <ac:chgData name="Hepler, Lee Ann" userId="9c6878a4-6154-4d3d-9467-29d6bdbd5ff3" providerId="ADAL" clId="{92318396-0B3E-4004-88CF-D180F7FF71EF}" dt="2022-10-12T20:48:19.964" v="4646"/>
          <ac:inkMkLst>
            <pc:docMk/>
            <pc:sldMk cId="2625717989" sldId="316"/>
            <ac:inkMk id="10" creationId="{24D29CCB-7956-4E3E-8880-304085F04BF4}"/>
          </ac:inkMkLst>
        </pc:inkChg>
      </pc:sldChg>
      <pc:sldChg chg="modSp add modNotes modNotesTx">
        <pc:chgData name="Hepler, Lee Ann" userId="9c6878a4-6154-4d3d-9467-29d6bdbd5ff3" providerId="ADAL" clId="{92318396-0B3E-4004-88CF-D180F7FF71EF}" dt="2022-10-24T20:29:21.855" v="5725"/>
        <pc:sldMkLst>
          <pc:docMk/>
          <pc:sldMk cId="3636576870" sldId="317"/>
        </pc:sldMkLst>
        <pc:spChg chg="mod">
          <ac:chgData name="Hepler, Lee Ann" userId="9c6878a4-6154-4d3d-9467-29d6bdbd5ff3" providerId="ADAL" clId="{92318396-0B3E-4004-88CF-D180F7FF71EF}" dt="2022-10-12T20:48:19.964" v="4646"/>
          <ac:spMkLst>
            <pc:docMk/>
            <pc:sldMk cId="3636576870" sldId="317"/>
            <ac:spMk id="2" creationId="{413B6F00-D61A-47FD-9C75-166526ABF5B2}"/>
          </ac:spMkLst>
        </pc:spChg>
      </pc:sldChg>
      <pc:sldChg chg="addSp delSp modSp add mod setBg modAnim delDesignElem modNotes modNotesTx">
        <pc:chgData name="Hepler, Lee Ann" userId="9c6878a4-6154-4d3d-9467-29d6bdbd5ff3" providerId="ADAL" clId="{92318396-0B3E-4004-88CF-D180F7FF71EF}" dt="2022-10-24T20:29:21.855" v="5725"/>
        <pc:sldMkLst>
          <pc:docMk/>
          <pc:sldMk cId="1336926218" sldId="318"/>
        </pc:sldMkLst>
        <pc:spChg chg="mod">
          <ac:chgData name="Hepler, Lee Ann" userId="9c6878a4-6154-4d3d-9467-29d6bdbd5ff3" providerId="ADAL" clId="{92318396-0B3E-4004-88CF-D180F7FF71EF}" dt="2022-10-12T20:48:19.964" v="4646"/>
          <ac:spMkLst>
            <pc:docMk/>
            <pc:sldMk cId="1336926218" sldId="318"/>
            <ac:spMk id="2" creationId="{07ABF5DF-26F9-409E-9E11-BF49ED18FDAF}"/>
          </ac:spMkLst>
        </pc:spChg>
        <pc:spChg chg="add del mod">
          <ac:chgData name="Hepler, Lee Ann" userId="9c6878a4-6154-4d3d-9467-29d6bdbd5ff3" providerId="ADAL" clId="{92318396-0B3E-4004-88CF-D180F7FF71EF}" dt="2022-10-11T17:51:02.198" v="1285" actId="21"/>
          <ac:spMkLst>
            <pc:docMk/>
            <pc:sldMk cId="1336926218" sldId="318"/>
            <ac:spMk id="4" creationId="{C769474B-71D3-613F-7AAC-9A2EBC18ED83}"/>
          </ac:spMkLst>
        </pc:spChg>
        <pc:spChg chg="add del mod">
          <ac:chgData name="Hepler, Lee Ann" userId="9c6878a4-6154-4d3d-9467-29d6bdbd5ff3" providerId="ADAL" clId="{92318396-0B3E-4004-88CF-D180F7FF71EF}" dt="2022-10-11T17:51:02.198" v="1285" actId="21"/>
          <ac:spMkLst>
            <pc:docMk/>
            <pc:sldMk cId="1336926218" sldId="318"/>
            <ac:spMk id="5" creationId="{380585F7-395F-5483-267C-B53B4742C1BD}"/>
          </ac:spMkLst>
        </pc:spChg>
        <pc:spChg chg="add del mod">
          <ac:chgData name="Hepler, Lee Ann" userId="9c6878a4-6154-4d3d-9467-29d6bdbd5ff3" providerId="ADAL" clId="{92318396-0B3E-4004-88CF-D180F7FF71EF}" dt="2022-10-11T17:51:02.198" v="1285" actId="21"/>
          <ac:spMkLst>
            <pc:docMk/>
            <pc:sldMk cId="1336926218" sldId="318"/>
            <ac:spMk id="6" creationId="{2E7232F3-7089-4882-7370-C1448627B928}"/>
          </ac:spMkLst>
        </pc:spChg>
        <pc:spChg chg="add del mod">
          <ac:chgData name="Hepler, Lee Ann" userId="9c6878a4-6154-4d3d-9467-29d6bdbd5ff3" providerId="ADAL" clId="{92318396-0B3E-4004-88CF-D180F7FF71EF}" dt="2022-10-11T17:52:11.980" v="1300" actId="478"/>
          <ac:spMkLst>
            <pc:docMk/>
            <pc:sldMk cId="1336926218" sldId="318"/>
            <ac:spMk id="14" creationId="{E3CCBBC6-CD17-5705-A984-CA8AC9F718DD}"/>
          </ac:spMkLst>
        </pc:spChg>
        <pc:spChg chg="add del mod">
          <ac:chgData name="Hepler, Lee Ann" userId="9c6878a4-6154-4d3d-9467-29d6bdbd5ff3" providerId="ADAL" clId="{92318396-0B3E-4004-88CF-D180F7FF71EF}" dt="2022-10-11T17:52:13.714" v="1301" actId="478"/>
          <ac:spMkLst>
            <pc:docMk/>
            <pc:sldMk cId="1336926218" sldId="318"/>
            <ac:spMk id="16" creationId="{972A5D19-9CAE-EF8F-ACFF-BA3D85220C74}"/>
          </ac:spMkLst>
        </pc:spChg>
        <pc:spChg chg="add del">
          <ac:chgData name="Hepler, Lee Ann" userId="9c6878a4-6154-4d3d-9467-29d6bdbd5ff3" providerId="ADAL" clId="{92318396-0B3E-4004-88CF-D180F7FF71EF}" dt="2022-10-12T20:48:19.964" v="4646"/>
          <ac:spMkLst>
            <pc:docMk/>
            <pc:sldMk cId="1336926218" sldId="318"/>
            <ac:spMk id="17" creationId="{EC3FE92E-FF21-46DB-BE36-B3A5D4149B10}"/>
          </ac:spMkLst>
        </pc:spChg>
        <pc:spChg chg="add del mod">
          <ac:chgData name="Hepler, Lee Ann" userId="9c6878a4-6154-4d3d-9467-29d6bdbd5ff3" providerId="ADAL" clId="{92318396-0B3E-4004-88CF-D180F7FF71EF}" dt="2022-10-11T17:52:14.920" v="1302" actId="478"/>
          <ac:spMkLst>
            <pc:docMk/>
            <pc:sldMk cId="1336926218" sldId="318"/>
            <ac:spMk id="18" creationId="{5177D399-D41F-0D69-11F0-AC57CA7DA029}"/>
          </ac:spMkLst>
        </pc:spChg>
        <pc:spChg chg="add del">
          <ac:chgData name="Hepler, Lee Ann" userId="9c6878a4-6154-4d3d-9467-29d6bdbd5ff3" providerId="ADAL" clId="{92318396-0B3E-4004-88CF-D180F7FF71EF}" dt="2022-10-12T20:48:19.964" v="4646"/>
          <ac:spMkLst>
            <pc:docMk/>
            <pc:sldMk cId="1336926218" sldId="318"/>
            <ac:spMk id="19" creationId="{7E9DFFEE-526A-4D56-A70C-EADE7289BEE5}"/>
          </ac:spMkLst>
        </pc:spChg>
        <pc:graphicFrameChg chg="add mod modGraphic">
          <ac:chgData name="Hepler, Lee Ann" userId="9c6878a4-6154-4d3d-9467-29d6bdbd5ff3" providerId="ADAL" clId="{92318396-0B3E-4004-88CF-D180F7FF71EF}" dt="2022-10-12T19:49:52.396" v="4314" actId="1076"/>
          <ac:graphicFrameMkLst>
            <pc:docMk/>
            <pc:sldMk cId="1336926218" sldId="318"/>
            <ac:graphicFrameMk id="9" creationId="{A56C07FC-4974-960A-BBFC-95F78296743C}"/>
          </ac:graphicFrameMkLst>
        </pc:graphicFrameChg>
        <pc:picChg chg="del">
          <ac:chgData name="Hepler, Lee Ann" userId="9c6878a4-6154-4d3d-9467-29d6bdbd5ff3" providerId="ADAL" clId="{92318396-0B3E-4004-88CF-D180F7FF71EF}" dt="2022-10-11T17:48:51.723" v="1138" actId="478"/>
          <ac:picMkLst>
            <pc:docMk/>
            <pc:sldMk cId="1336926218" sldId="318"/>
            <ac:picMk id="3" creationId="{00000000-0000-0000-0000-000000000000}"/>
          </ac:picMkLst>
        </pc:picChg>
        <pc:picChg chg="add mod ord">
          <ac:chgData name="Hepler, Lee Ann" userId="9c6878a4-6154-4d3d-9467-29d6bdbd5ff3" providerId="ADAL" clId="{92318396-0B3E-4004-88CF-D180F7FF71EF}" dt="2022-10-12T13:09:18.390" v="2319"/>
          <ac:picMkLst>
            <pc:docMk/>
            <pc:sldMk cId="1336926218" sldId="318"/>
            <ac:picMk id="8" creationId="{68BDA2B1-17D1-DF88-B732-4F298DEAA0DA}"/>
          </ac:picMkLst>
        </pc:picChg>
        <pc:picChg chg="add mod">
          <ac:chgData name="Hepler, Lee Ann" userId="9c6878a4-6154-4d3d-9467-29d6bdbd5ff3" providerId="ADAL" clId="{92318396-0B3E-4004-88CF-D180F7FF71EF}" dt="2022-10-12T19:50:00.174" v="4317" actId="1076"/>
          <ac:picMkLst>
            <pc:docMk/>
            <pc:sldMk cId="1336926218" sldId="318"/>
            <ac:picMk id="11" creationId="{2019A78E-CB23-C677-6AA5-9CB7BD408F15}"/>
          </ac:picMkLst>
        </pc:picChg>
        <pc:picChg chg="add del">
          <ac:chgData name="Hepler, Lee Ann" userId="9c6878a4-6154-4d3d-9467-29d6bdbd5ff3" providerId="ADAL" clId="{92318396-0B3E-4004-88CF-D180F7FF71EF}" dt="2022-10-12T20:48:19.964" v="4646"/>
          <ac:picMkLst>
            <pc:docMk/>
            <pc:sldMk cId="1336926218" sldId="318"/>
            <ac:picMk id="13" creationId="{DEB2E8C4-C3E7-4048-A43D-9859510CFA98}"/>
          </ac:picMkLst>
        </pc:picChg>
        <pc:picChg chg="add mod">
          <ac:chgData name="Hepler, Lee Ann" userId="9c6878a4-6154-4d3d-9467-29d6bdbd5ff3" providerId="ADAL" clId="{92318396-0B3E-4004-88CF-D180F7FF71EF}" dt="2022-10-12T19:50:04.277" v="4319" actId="1076"/>
          <ac:picMkLst>
            <pc:docMk/>
            <pc:sldMk cId="1336926218" sldId="318"/>
            <ac:picMk id="20" creationId="{7A16D06A-F543-1403-5E30-92A283F40303}"/>
          </ac:picMkLst>
        </pc:picChg>
        <pc:picChg chg="add mod">
          <ac:chgData name="Hepler, Lee Ann" userId="9c6878a4-6154-4d3d-9467-29d6bdbd5ff3" providerId="ADAL" clId="{92318396-0B3E-4004-88CF-D180F7FF71EF}" dt="2022-10-12T19:50:08.493" v="4321" actId="1076"/>
          <ac:picMkLst>
            <pc:docMk/>
            <pc:sldMk cId="1336926218" sldId="318"/>
            <ac:picMk id="22" creationId="{FB830960-96A5-F27D-F4B0-54A726F73DBE}"/>
          </ac:picMkLst>
        </pc:picChg>
        <pc:inkChg chg="add del">
          <ac:chgData name="Hepler, Lee Ann" userId="9c6878a4-6154-4d3d-9467-29d6bdbd5ff3" providerId="ADAL" clId="{92318396-0B3E-4004-88CF-D180F7FF71EF}" dt="2022-10-12T20:48:19.964" v="4646"/>
          <ac:inkMkLst>
            <pc:docMk/>
            <pc:sldMk cId="1336926218" sldId="318"/>
            <ac:inkMk id="15" creationId="{24D29CCB-7956-4E3E-8880-304085F04BF4}"/>
          </ac:inkMkLst>
        </pc:inkChg>
      </pc:sldChg>
      <pc:sldChg chg="add del modTransition">
        <pc:chgData name="Hepler, Lee Ann" userId="9c6878a4-6154-4d3d-9467-29d6bdbd5ff3" providerId="ADAL" clId="{92318396-0B3E-4004-88CF-D180F7FF71EF}" dt="2022-10-11T17:43:20.004" v="1115" actId="2696"/>
        <pc:sldMkLst>
          <pc:docMk/>
          <pc:sldMk cId="3904604814" sldId="318"/>
        </pc:sldMkLst>
      </pc:sldChg>
      <pc:sldChg chg="addSp delSp modSp new mod modTransition setBg modAnim delDesignElem modNotesTx">
        <pc:chgData name="Hepler, Lee Ann" userId="9c6878a4-6154-4d3d-9467-29d6bdbd5ff3" providerId="ADAL" clId="{92318396-0B3E-4004-88CF-D180F7FF71EF}" dt="2022-10-13T18:58:01.079" v="5666" actId="1076"/>
        <pc:sldMkLst>
          <pc:docMk/>
          <pc:sldMk cId="1548677904" sldId="319"/>
        </pc:sldMkLst>
        <pc:spChg chg="add mod">
          <ac:chgData name="Hepler, Lee Ann" userId="9c6878a4-6154-4d3d-9467-29d6bdbd5ff3" providerId="ADAL" clId="{92318396-0B3E-4004-88CF-D180F7FF71EF}" dt="2022-10-12T15:42:34.816" v="2429"/>
          <ac:spMkLst>
            <pc:docMk/>
            <pc:sldMk cId="1548677904" sldId="319"/>
            <ac:spMk id="4" creationId="{9E3E7389-4D0A-2218-4453-379EF56A7863}"/>
          </ac:spMkLst>
        </pc:spChg>
        <pc:spChg chg="add mod">
          <ac:chgData name="Hepler, Lee Ann" userId="9c6878a4-6154-4d3d-9467-29d6bdbd5ff3" providerId="ADAL" clId="{92318396-0B3E-4004-88CF-D180F7FF71EF}" dt="2022-10-12T18:35:45.644" v="3179"/>
          <ac:spMkLst>
            <pc:docMk/>
            <pc:sldMk cId="1548677904" sldId="319"/>
            <ac:spMk id="5" creationId="{45608DE0-8CB9-1531-D47F-B19458B7F7FB}"/>
          </ac:spMkLst>
        </pc:spChg>
        <pc:spChg chg="add del">
          <ac:chgData name="Hepler, Lee Ann" userId="9c6878a4-6154-4d3d-9467-29d6bdbd5ff3" providerId="ADAL" clId="{92318396-0B3E-4004-88CF-D180F7FF71EF}" dt="2022-10-12T20:48:19.964" v="4646"/>
          <ac:spMkLst>
            <pc:docMk/>
            <pc:sldMk cId="1548677904" sldId="319"/>
            <ac:spMk id="12" creationId="{08C4A713-42F1-47D8-8179-9CCA92412308}"/>
          </ac:spMkLst>
        </pc:spChg>
        <pc:spChg chg="add del">
          <ac:chgData name="Hepler, Lee Ann" userId="9c6878a4-6154-4d3d-9467-29d6bdbd5ff3" providerId="ADAL" clId="{92318396-0B3E-4004-88CF-D180F7FF71EF}" dt="2022-10-12T20:48:19.964" v="4646"/>
          <ac:spMkLst>
            <pc:docMk/>
            <pc:sldMk cId="1548677904" sldId="319"/>
            <ac:spMk id="14" creationId="{5D821C54-A14C-4A44-9271-1BA19D7150A3}"/>
          </ac:spMkLst>
        </pc:spChg>
        <pc:picChg chg="add mod">
          <ac:chgData name="Hepler, Lee Ann" userId="9c6878a4-6154-4d3d-9467-29d6bdbd5ff3" providerId="ADAL" clId="{92318396-0B3E-4004-88CF-D180F7FF71EF}" dt="2022-10-12T15:37:12.026" v="2387" actId="29295"/>
          <ac:picMkLst>
            <pc:docMk/>
            <pc:sldMk cId="1548677904" sldId="319"/>
            <ac:picMk id="3" creationId="{5B52B0FB-FB07-0655-B2FC-5C41BE7847DC}"/>
          </ac:picMkLst>
        </pc:picChg>
        <pc:picChg chg="add del">
          <ac:chgData name="Hepler, Lee Ann" userId="9c6878a4-6154-4d3d-9467-29d6bdbd5ff3" providerId="ADAL" clId="{92318396-0B3E-4004-88CF-D180F7FF71EF}" dt="2022-10-12T20:48:19.964" v="4646"/>
          <ac:picMkLst>
            <pc:docMk/>
            <pc:sldMk cId="1548677904" sldId="319"/>
            <ac:picMk id="8" creationId="{DEB2E8C4-C3E7-4048-A43D-9859510CFA98}"/>
          </ac:picMkLst>
        </pc:picChg>
        <pc:picChg chg="add mod ord modCrop">
          <ac:chgData name="Hepler, Lee Ann" userId="9c6878a4-6154-4d3d-9467-29d6bdbd5ff3" providerId="ADAL" clId="{92318396-0B3E-4004-88CF-D180F7FF71EF}" dt="2022-10-12T15:43:33.057" v="2439" actId="196"/>
          <ac:picMkLst>
            <pc:docMk/>
            <pc:sldMk cId="1548677904" sldId="319"/>
            <ac:picMk id="9" creationId="{FB21704B-5BBF-E9A8-DB0A-F7891C5F6089}"/>
          </ac:picMkLst>
        </pc:picChg>
        <pc:picChg chg="add mod">
          <ac:chgData name="Hepler, Lee Ann" userId="9c6878a4-6154-4d3d-9467-29d6bdbd5ff3" providerId="ADAL" clId="{92318396-0B3E-4004-88CF-D180F7FF71EF}" dt="2022-10-13T18:58:01.079" v="5666" actId="1076"/>
          <ac:picMkLst>
            <pc:docMk/>
            <pc:sldMk cId="1548677904" sldId="319"/>
            <ac:picMk id="11" creationId="{26987662-E9F3-AAF2-A4C6-FC2C43781E32}"/>
          </ac:picMkLst>
        </pc:picChg>
        <pc:inkChg chg="add del">
          <ac:chgData name="Hepler, Lee Ann" userId="9c6878a4-6154-4d3d-9467-29d6bdbd5ff3" providerId="ADAL" clId="{92318396-0B3E-4004-88CF-D180F7FF71EF}" dt="2022-10-12T20:48:19.964" v="4646"/>
          <ac:inkMkLst>
            <pc:docMk/>
            <pc:sldMk cId="1548677904" sldId="319"/>
            <ac:inkMk id="10" creationId="{24D29CCB-7956-4E3E-8880-304085F04BF4}"/>
          </ac:inkMkLst>
        </pc:inkChg>
      </pc:sldChg>
      <pc:sldChg chg="addSp delSp modSp add mod modTransition setBg delAnim modAnim delDesignElem modNotesTx">
        <pc:chgData name="Hepler, Lee Ann" userId="9c6878a4-6154-4d3d-9467-29d6bdbd5ff3" providerId="ADAL" clId="{92318396-0B3E-4004-88CF-D180F7FF71EF}" dt="2022-10-13T14:18:45.893" v="4873" actId="21"/>
        <pc:sldMkLst>
          <pc:docMk/>
          <pc:sldMk cId="4182692807" sldId="320"/>
        </pc:sldMkLst>
        <pc:spChg chg="mod">
          <ac:chgData name="Hepler, Lee Ann" userId="9c6878a4-6154-4d3d-9467-29d6bdbd5ff3" providerId="ADAL" clId="{92318396-0B3E-4004-88CF-D180F7FF71EF}" dt="2022-10-12T15:43:53.269" v="2441" actId="1076"/>
          <ac:spMkLst>
            <pc:docMk/>
            <pc:sldMk cId="4182692807" sldId="320"/>
            <ac:spMk id="4" creationId="{9E3E7389-4D0A-2218-4453-379EF56A7863}"/>
          </ac:spMkLst>
        </pc:spChg>
        <pc:spChg chg="del">
          <ac:chgData name="Hepler, Lee Ann" userId="9c6878a4-6154-4d3d-9467-29d6bdbd5ff3" providerId="ADAL" clId="{92318396-0B3E-4004-88CF-D180F7FF71EF}" dt="2022-10-12T20:48:19.964" v="4646"/>
          <ac:spMkLst>
            <pc:docMk/>
            <pc:sldMk cId="4182692807" sldId="320"/>
            <ac:spMk id="12" creationId="{08C4A713-42F1-47D8-8179-9CCA92412308}"/>
          </ac:spMkLst>
        </pc:spChg>
        <pc:spChg chg="del">
          <ac:chgData name="Hepler, Lee Ann" userId="9c6878a4-6154-4d3d-9467-29d6bdbd5ff3" providerId="ADAL" clId="{92318396-0B3E-4004-88CF-D180F7FF71EF}" dt="2022-10-12T20:48:19.964" v="4646"/>
          <ac:spMkLst>
            <pc:docMk/>
            <pc:sldMk cId="4182692807" sldId="320"/>
            <ac:spMk id="14" creationId="{5D821C54-A14C-4A44-9271-1BA19D7150A3}"/>
          </ac:spMkLst>
        </pc:spChg>
        <pc:picChg chg="mod ord">
          <ac:chgData name="Hepler, Lee Ann" userId="9c6878a4-6154-4d3d-9467-29d6bdbd5ff3" providerId="ADAL" clId="{92318396-0B3E-4004-88CF-D180F7FF71EF}" dt="2022-10-12T16:05:39.963" v="2498" actId="171"/>
          <ac:picMkLst>
            <pc:docMk/>
            <pc:sldMk cId="4182692807" sldId="320"/>
            <ac:picMk id="3" creationId="{5B52B0FB-FB07-0655-B2FC-5C41BE7847DC}"/>
          </ac:picMkLst>
        </pc:picChg>
        <pc:picChg chg="add del mod">
          <ac:chgData name="Hepler, Lee Ann" userId="9c6878a4-6154-4d3d-9467-29d6bdbd5ff3" providerId="ADAL" clId="{92318396-0B3E-4004-88CF-D180F7FF71EF}" dt="2022-10-12T16:10:41.621" v="2540" actId="478"/>
          <ac:picMkLst>
            <pc:docMk/>
            <pc:sldMk cId="4182692807" sldId="320"/>
            <ac:picMk id="5" creationId="{ACDA6684-773C-E10D-0B26-D820B373CC34}"/>
          </ac:picMkLst>
        </pc:picChg>
        <pc:picChg chg="add del mod modCrop">
          <ac:chgData name="Hepler, Lee Ann" userId="9c6878a4-6154-4d3d-9467-29d6bdbd5ff3" providerId="ADAL" clId="{92318396-0B3E-4004-88CF-D180F7FF71EF}" dt="2022-10-12T16:10:41.173" v="2539" actId="478"/>
          <ac:picMkLst>
            <pc:docMk/>
            <pc:sldMk cId="4182692807" sldId="320"/>
            <ac:picMk id="7" creationId="{217DD829-D5DF-C4E3-7638-F88F353E65CA}"/>
          </ac:picMkLst>
        </pc:picChg>
        <pc:picChg chg="del">
          <ac:chgData name="Hepler, Lee Ann" userId="9c6878a4-6154-4d3d-9467-29d6bdbd5ff3" providerId="ADAL" clId="{92318396-0B3E-4004-88CF-D180F7FF71EF}" dt="2022-10-12T20:48:19.964" v="4646"/>
          <ac:picMkLst>
            <pc:docMk/>
            <pc:sldMk cId="4182692807" sldId="320"/>
            <ac:picMk id="8" creationId="{DEB2E8C4-C3E7-4048-A43D-9859510CFA98}"/>
          </ac:picMkLst>
        </pc:picChg>
        <pc:picChg chg="mod">
          <ac:chgData name="Hepler, Lee Ann" userId="9c6878a4-6154-4d3d-9467-29d6bdbd5ff3" providerId="ADAL" clId="{92318396-0B3E-4004-88CF-D180F7FF71EF}" dt="2022-10-12T16:22:31.070" v="2565" actId="962"/>
          <ac:picMkLst>
            <pc:docMk/>
            <pc:sldMk cId="4182692807" sldId="320"/>
            <ac:picMk id="9" creationId="{FB21704B-5BBF-E9A8-DB0A-F7891C5F6089}"/>
          </ac:picMkLst>
        </pc:picChg>
        <pc:picChg chg="add del mod">
          <ac:chgData name="Hepler, Lee Ann" userId="9c6878a4-6154-4d3d-9467-29d6bdbd5ff3" providerId="ADAL" clId="{92318396-0B3E-4004-88CF-D180F7FF71EF}" dt="2022-10-12T16:04:00.653" v="2478" actId="478"/>
          <ac:picMkLst>
            <pc:docMk/>
            <pc:sldMk cId="4182692807" sldId="320"/>
            <ac:picMk id="13" creationId="{CBD5253D-F5A1-74BB-CD27-FC9A43D7C709}"/>
          </ac:picMkLst>
        </pc:picChg>
        <pc:picChg chg="add del mod">
          <ac:chgData name="Hepler, Lee Ann" userId="9c6878a4-6154-4d3d-9467-29d6bdbd5ff3" providerId="ADAL" clId="{92318396-0B3E-4004-88CF-D180F7FF71EF}" dt="2022-10-12T16:10:40.462" v="2538" actId="478"/>
          <ac:picMkLst>
            <pc:docMk/>
            <pc:sldMk cId="4182692807" sldId="320"/>
            <ac:picMk id="16" creationId="{54EA1A6A-3E80-96EA-E176-34DE2C4089A0}"/>
          </ac:picMkLst>
        </pc:picChg>
        <pc:picChg chg="add mod modCrop">
          <ac:chgData name="Hepler, Lee Ann" userId="9c6878a4-6154-4d3d-9467-29d6bdbd5ff3" providerId="ADAL" clId="{92318396-0B3E-4004-88CF-D180F7FF71EF}" dt="2022-10-12T16:23:32.368" v="2589" actId="408"/>
          <ac:picMkLst>
            <pc:docMk/>
            <pc:sldMk cId="4182692807" sldId="320"/>
            <ac:picMk id="18" creationId="{234B2A24-0127-8D65-F149-57794B397968}"/>
          </ac:picMkLst>
        </pc:picChg>
        <pc:picChg chg="add mod">
          <ac:chgData name="Hepler, Lee Ann" userId="9c6878a4-6154-4d3d-9467-29d6bdbd5ff3" providerId="ADAL" clId="{92318396-0B3E-4004-88CF-D180F7FF71EF}" dt="2022-10-12T16:23:32.368" v="2589" actId="408"/>
          <ac:picMkLst>
            <pc:docMk/>
            <pc:sldMk cId="4182692807" sldId="320"/>
            <ac:picMk id="19" creationId="{44624896-1DA1-84FD-ED4A-2C1183AEEA81}"/>
          </ac:picMkLst>
        </pc:picChg>
        <pc:picChg chg="add mod">
          <ac:chgData name="Hepler, Lee Ann" userId="9c6878a4-6154-4d3d-9467-29d6bdbd5ff3" providerId="ADAL" clId="{92318396-0B3E-4004-88CF-D180F7FF71EF}" dt="2022-10-12T16:23:32.368" v="2589" actId="408"/>
          <ac:picMkLst>
            <pc:docMk/>
            <pc:sldMk cId="4182692807" sldId="320"/>
            <ac:picMk id="20" creationId="{1450D75B-451F-716B-2B15-AAD81FC6A398}"/>
          </ac:picMkLst>
        </pc:picChg>
        <pc:picChg chg="add mod">
          <ac:chgData name="Hepler, Lee Ann" userId="9c6878a4-6154-4d3d-9467-29d6bdbd5ff3" providerId="ADAL" clId="{92318396-0B3E-4004-88CF-D180F7FF71EF}" dt="2022-10-12T16:23:51.210" v="2593" actId="408"/>
          <ac:picMkLst>
            <pc:docMk/>
            <pc:sldMk cId="4182692807" sldId="320"/>
            <ac:picMk id="21" creationId="{893CA994-B9AE-31E8-E2B7-563503F4A131}"/>
          </ac:picMkLst>
        </pc:picChg>
        <pc:picChg chg="add mod modCrop">
          <ac:chgData name="Hepler, Lee Ann" userId="9c6878a4-6154-4d3d-9467-29d6bdbd5ff3" providerId="ADAL" clId="{92318396-0B3E-4004-88CF-D180F7FF71EF}" dt="2022-10-12T16:23:32.368" v="2589" actId="408"/>
          <ac:picMkLst>
            <pc:docMk/>
            <pc:sldMk cId="4182692807" sldId="320"/>
            <ac:picMk id="23" creationId="{260285D4-3E41-31F8-6AA9-F0B438788C8E}"/>
          </ac:picMkLst>
        </pc:picChg>
        <pc:picChg chg="add mod">
          <ac:chgData name="Hepler, Lee Ann" userId="9c6878a4-6154-4d3d-9467-29d6bdbd5ff3" providerId="ADAL" clId="{92318396-0B3E-4004-88CF-D180F7FF71EF}" dt="2022-10-12T16:23:51.210" v="2593" actId="408"/>
          <ac:picMkLst>
            <pc:docMk/>
            <pc:sldMk cId="4182692807" sldId="320"/>
            <ac:picMk id="25" creationId="{364DABCF-2B6B-FDA6-57E3-03D3A93CECD5}"/>
          </ac:picMkLst>
        </pc:picChg>
        <pc:picChg chg="add mod">
          <ac:chgData name="Hepler, Lee Ann" userId="9c6878a4-6154-4d3d-9467-29d6bdbd5ff3" providerId="ADAL" clId="{92318396-0B3E-4004-88CF-D180F7FF71EF}" dt="2022-10-12T16:23:51.210" v="2593" actId="408"/>
          <ac:picMkLst>
            <pc:docMk/>
            <pc:sldMk cId="4182692807" sldId="320"/>
            <ac:picMk id="27" creationId="{0C4AA75D-E28F-D11A-8764-C65803AECAD3}"/>
          </ac:picMkLst>
        </pc:picChg>
        <pc:picChg chg="add del mod modCrop">
          <ac:chgData name="Hepler, Lee Ann" userId="9c6878a4-6154-4d3d-9467-29d6bdbd5ff3" providerId="ADAL" clId="{92318396-0B3E-4004-88CF-D180F7FF71EF}" dt="2022-10-13T14:18:45.893" v="4873" actId="21"/>
          <ac:picMkLst>
            <pc:docMk/>
            <pc:sldMk cId="4182692807" sldId="320"/>
            <ac:picMk id="29" creationId="{496F4016-92B3-2E01-20A7-1D6EF7C33DE0}"/>
          </ac:picMkLst>
        </pc:picChg>
        <pc:inkChg chg="del">
          <ac:chgData name="Hepler, Lee Ann" userId="9c6878a4-6154-4d3d-9467-29d6bdbd5ff3" providerId="ADAL" clId="{92318396-0B3E-4004-88CF-D180F7FF71EF}" dt="2022-10-12T20:48:19.964" v="4646"/>
          <ac:inkMkLst>
            <pc:docMk/>
            <pc:sldMk cId="4182692807" sldId="320"/>
            <ac:inkMk id="10" creationId="{24D29CCB-7956-4E3E-8880-304085F04BF4}"/>
          </ac:inkMkLst>
        </pc:inkChg>
      </pc:sldChg>
      <pc:sldChg chg="addSp delSp modSp add del mod setBg">
        <pc:chgData name="Hepler, Lee Ann" userId="9c6878a4-6154-4d3d-9467-29d6bdbd5ff3" providerId="ADAL" clId="{92318396-0B3E-4004-88CF-D180F7FF71EF}" dt="2022-10-12T16:26:04.501" v="2634" actId="2696"/>
        <pc:sldMkLst>
          <pc:docMk/>
          <pc:sldMk cId="2321380652" sldId="321"/>
        </pc:sldMkLst>
        <pc:spChg chg="add mod">
          <ac:chgData name="Hepler, Lee Ann" userId="9c6878a4-6154-4d3d-9467-29d6bdbd5ff3" providerId="ADAL" clId="{92318396-0B3E-4004-88CF-D180F7FF71EF}" dt="2022-10-12T16:25:32.767" v="2631" actId="207"/>
          <ac:spMkLst>
            <pc:docMk/>
            <pc:sldMk cId="2321380652" sldId="321"/>
            <ac:spMk id="2" creationId="{B7207C99-47A7-4079-A4AA-F0FB20C79C65}"/>
          </ac:spMkLst>
        </pc:spChg>
        <pc:picChg chg="del">
          <ac:chgData name="Hepler, Lee Ann" userId="9c6878a4-6154-4d3d-9467-29d6bdbd5ff3" providerId="ADAL" clId="{92318396-0B3E-4004-88CF-D180F7FF71EF}" dt="2022-10-12T16:24:53.487" v="2600" actId="478"/>
          <ac:picMkLst>
            <pc:docMk/>
            <pc:sldMk cId="2321380652" sldId="321"/>
            <ac:picMk id="18" creationId="{234B2A24-0127-8D65-F149-57794B397968}"/>
          </ac:picMkLst>
        </pc:picChg>
        <pc:picChg chg="del">
          <ac:chgData name="Hepler, Lee Ann" userId="9c6878a4-6154-4d3d-9467-29d6bdbd5ff3" providerId="ADAL" clId="{92318396-0B3E-4004-88CF-D180F7FF71EF}" dt="2022-10-12T16:24:52.605" v="2599" actId="478"/>
          <ac:picMkLst>
            <pc:docMk/>
            <pc:sldMk cId="2321380652" sldId="321"/>
            <ac:picMk id="19" creationId="{44624896-1DA1-84FD-ED4A-2C1183AEEA81}"/>
          </ac:picMkLst>
        </pc:picChg>
        <pc:picChg chg="del">
          <ac:chgData name="Hepler, Lee Ann" userId="9c6878a4-6154-4d3d-9467-29d6bdbd5ff3" providerId="ADAL" clId="{92318396-0B3E-4004-88CF-D180F7FF71EF}" dt="2022-10-12T16:24:54.236" v="2601" actId="478"/>
          <ac:picMkLst>
            <pc:docMk/>
            <pc:sldMk cId="2321380652" sldId="321"/>
            <ac:picMk id="20" creationId="{1450D75B-451F-716B-2B15-AAD81FC6A398}"/>
          </ac:picMkLst>
        </pc:picChg>
        <pc:picChg chg="del">
          <ac:chgData name="Hepler, Lee Ann" userId="9c6878a4-6154-4d3d-9467-29d6bdbd5ff3" providerId="ADAL" clId="{92318396-0B3E-4004-88CF-D180F7FF71EF}" dt="2022-10-12T16:24:55.761" v="2603" actId="478"/>
          <ac:picMkLst>
            <pc:docMk/>
            <pc:sldMk cId="2321380652" sldId="321"/>
            <ac:picMk id="21" creationId="{893CA994-B9AE-31E8-E2B7-563503F4A131}"/>
          </ac:picMkLst>
        </pc:picChg>
        <pc:picChg chg="del">
          <ac:chgData name="Hepler, Lee Ann" userId="9c6878a4-6154-4d3d-9467-29d6bdbd5ff3" providerId="ADAL" clId="{92318396-0B3E-4004-88CF-D180F7FF71EF}" dt="2022-10-12T16:24:56.528" v="2604" actId="478"/>
          <ac:picMkLst>
            <pc:docMk/>
            <pc:sldMk cId="2321380652" sldId="321"/>
            <ac:picMk id="25" creationId="{364DABCF-2B6B-FDA6-57E3-03D3A93CECD5}"/>
          </ac:picMkLst>
        </pc:picChg>
        <pc:picChg chg="del">
          <ac:chgData name="Hepler, Lee Ann" userId="9c6878a4-6154-4d3d-9467-29d6bdbd5ff3" providerId="ADAL" clId="{92318396-0B3E-4004-88CF-D180F7FF71EF}" dt="2022-10-12T16:24:55.086" v="2602" actId="478"/>
          <ac:picMkLst>
            <pc:docMk/>
            <pc:sldMk cId="2321380652" sldId="321"/>
            <ac:picMk id="27" creationId="{0C4AA75D-E28F-D11A-8764-C65803AECAD3}"/>
          </ac:picMkLst>
        </pc:picChg>
      </pc:sldChg>
      <pc:sldChg chg="addSp delSp modSp add mod modAnim delDesignElem modNotesTx">
        <pc:chgData name="Hepler, Lee Ann" userId="9c6878a4-6154-4d3d-9467-29d6bdbd5ff3" providerId="ADAL" clId="{92318396-0B3E-4004-88CF-D180F7FF71EF}" dt="2022-10-12T20:48:19.964" v="4646"/>
        <pc:sldMkLst>
          <pc:docMk/>
          <pc:sldMk cId="3040638632" sldId="321"/>
        </pc:sldMkLst>
        <pc:spChg chg="add mod">
          <ac:chgData name="Hepler, Lee Ann" userId="9c6878a4-6154-4d3d-9467-29d6bdbd5ff3" providerId="ADAL" clId="{92318396-0B3E-4004-88CF-D180F7FF71EF}" dt="2022-10-12T18:38:18.078" v="3221" actId="403"/>
          <ac:spMkLst>
            <pc:docMk/>
            <pc:sldMk cId="3040638632" sldId="321"/>
            <ac:spMk id="2" creationId="{42480C45-B3B0-6E0B-DA72-AE983F671208}"/>
          </ac:spMkLst>
        </pc:spChg>
        <pc:spChg chg="mod">
          <ac:chgData name="Hepler, Lee Ann" userId="9c6878a4-6154-4d3d-9467-29d6bdbd5ff3" providerId="ADAL" clId="{92318396-0B3E-4004-88CF-D180F7FF71EF}" dt="2022-10-12T16:33:05.234" v="2781" actId="20577"/>
          <ac:spMkLst>
            <pc:docMk/>
            <pc:sldMk cId="3040638632" sldId="321"/>
            <ac:spMk id="4" creationId="{9E3E7389-4D0A-2218-4453-379EF56A7863}"/>
          </ac:spMkLst>
        </pc:spChg>
        <pc:spChg chg="del">
          <ac:chgData name="Hepler, Lee Ann" userId="9c6878a4-6154-4d3d-9467-29d6bdbd5ff3" providerId="ADAL" clId="{92318396-0B3E-4004-88CF-D180F7FF71EF}" dt="2022-10-12T20:48:19.964" v="4646"/>
          <ac:spMkLst>
            <pc:docMk/>
            <pc:sldMk cId="3040638632" sldId="321"/>
            <ac:spMk id="12" creationId="{08C4A713-42F1-47D8-8179-9CCA92412308}"/>
          </ac:spMkLst>
        </pc:spChg>
        <pc:spChg chg="del">
          <ac:chgData name="Hepler, Lee Ann" userId="9c6878a4-6154-4d3d-9467-29d6bdbd5ff3" providerId="ADAL" clId="{92318396-0B3E-4004-88CF-D180F7FF71EF}" dt="2022-10-12T20:48:19.964" v="4646"/>
          <ac:spMkLst>
            <pc:docMk/>
            <pc:sldMk cId="3040638632" sldId="321"/>
            <ac:spMk id="14" creationId="{5D821C54-A14C-4A44-9271-1BA19D7150A3}"/>
          </ac:spMkLst>
        </pc:spChg>
        <pc:picChg chg="del">
          <ac:chgData name="Hepler, Lee Ann" userId="9c6878a4-6154-4d3d-9467-29d6bdbd5ff3" providerId="ADAL" clId="{92318396-0B3E-4004-88CF-D180F7FF71EF}" dt="2022-10-12T16:28:26.487" v="2693" actId="478"/>
          <ac:picMkLst>
            <pc:docMk/>
            <pc:sldMk cId="3040638632" sldId="321"/>
            <ac:picMk id="3" creationId="{5B52B0FB-FB07-0655-B2FC-5C41BE7847DC}"/>
          </ac:picMkLst>
        </pc:picChg>
        <pc:picChg chg="del">
          <ac:chgData name="Hepler, Lee Ann" userId="9c6878a4-6154-4d3d-9467-29d6bdbd5ff3" providerId="ADAL" clId="{92318396-0B3E-4004-88CF-D180F7FF71EF}" dt="2022-10-12T20:48:19.964" v="4646"/>
          <ac:picMkLst>
            <pc:docMk/>
            <pc:sldMk cId="3040638632" sldId="321"/>
            <ac:picMk id="8" creationId="{DEB2E8C4-C3E7-4048-A43D-9859510CFA98}"/>
          </ac:picMkLst>
        </pc:picChg>
        <pc:picChg chg="mod">
          <ac:chgData name="Hepler, Lee Ann" userId="9c6878a4-6154-4d3d-9467-29d6bdbd5ff3" providerId="ADAL" clId="{92318396-0B3E-4004-88CF-D180F7FF71EF}" dt="2022-10-12T16:28:38.376" v="2694" actId="207"/>
          <ac:picMkLst>
            <pc:docMk/>
            <pc:sldMk cId="3040638632" sldId="321"/>
            <ac:picMk id="9" creationId="{FB21704B-5BBF-E9A8-DB0A-F7891C5F6089}"/>
          </ac:picMkLst>
        </pc:picChg>
        <pc:picChg chg="del">
          <ac:chgData name="Hepler, Lee Ann" userId="9c6878a4-6154-4d3d-9467-29d6bdbd5ff3" providerId="ADAL" clId="{92318396-0B3E-4004-88CF-D180F7FF71EF}" dt="2022-10-12T16:26:18.646" v="2639" actId="478"/>
          <ac:picMkLst>
            <pc:docMk/>
            <pc:sldMk cId="3040638632" sldId="321"/>
            <ac:picMk id="18" creationId="{234B2A24-0127-8D65-F149-57794B397968}"/>
          </ac:picMkLst>
        </pc:picChg>
        <pc:picChg chg="del">
          <ac:chgData name="Hepler, Lee Ann" userId="9c6878a4-6154-4d3d-9467-29d6bdbd5ff3" providerId="ADAL" clId="{92318396-0B3E-4004-88CF-D180F7FF71EF}" dt="2022-10-12T16:26:17.630" v="2638" actId="478"/>
          <ac:picMkLst>
            <pc:docMk/>
            <pc:sldMk cId="3040638632" sldId="321"/>
            <ac:picMk id="19" creationId="{44624896-1DA1-84FD-ED4A-2C1183AEEA81}"/>
          </ac:picMkLst>
        </pc:picChg>
        <pc:picChg chg="del">
          <ac:chgData name="Hepler, Lee Ann" userId="9c6878a4-6154-4d3d-9467-29d6bdbd5ff3" providerId="ADAL" clId="{92318396-0B3E-4004-88CF-D180F7FF71EF}" dt="2022-10-12T16:26:19.315" v="2640" actId="478"/>
          <ac:picMkLst>
            <pc:docMk/>
            <pc:sldMk cId="3040638632" sldId="321"/>
            <ac:picMk id="20" creationId="{1450D75B-451F-716B-2B15-AAD81FC6A398}"/>
          </ac:picMkLst>
        </pc:picChg>
        <pc:picChg chg="del">
          <ac:chgData name="Hepler, Lee Ann" userId="9c6878a4-6154-4d3d-9467-29d6bdbd5ff3" providerId="ADAL" clId="{92318396-0B3E-4004-88CF-D180F7FF71EF}" dt="2022-10-12T16:26:20.396" v="2642" actId="478"/>
          <ac:picMkLst>
            <pc:docMk/>
            <pc:sldMk cId="3040638632" sldId="321"/>
            <ac:picMk id="21" creationId="{893CA994-B9AE-31E8-E2B7-563503F4A131}"/>
          </ac:picMkLst>
        </pc:picChg>
        <pc:picChg chg="mod">
          <ac:chgData name="Hepler, Lee Ann" userId="9c6878a4-6154-4d3d-9467-29d6bdbd5ff3" providerId="ADAL" clId="{92318396-0B3E-4004-88CF-D180F7FF71EF}" dt="2022-10-12T16:28:58.073" v="2700" actId="1076"/>
          <ac:picMkLst>
            <pc:docMk/>
            <pc:sldMk cId="3040638632" sldId="321"/>
            <ac:picMk id="23" creationId="{260285D4-3E41-31F8-6AA9-F0B438788C8E}"/>
          </ac:picMkLst>
        </pc:picChg>
        <pc:picChg chg="del">
          <ac:chgData name="Hepler, Lee Ann" userId="9c6878a4-6154-4d3d-9467-29d6bdbd5ff3" providerId="ADAL" clId="{92318396-0B3E-4004-88CF-D180F7FF71EF}" dt="2022-10-12T16:26:19.846" v="2641" actId="478"/>
          <ac:picMkLst>
            <pc:docMk/>
            <pc:sldMk cId="3040638632" sldId="321"/>
            <ac:picMk id="25" creationId="{364DABCF-2B6B-FDA6-57E3-03D3A93CECD5}"/>
          </ac:picMkLst>
        </pc:picChg>
        <pc:picChg chg="del">
          <ac:chgData name="Hepler, Lee Ann" userId="9c6878a4-6154-4d3d-9467-29d6bdbd5ff3" providerId="ADAL" clId="{92318396-0B3E-4004-88CF-D180F7FF71EF}" dt="2022-10-12T16:26:20.980" v="2643" actId="478"/>
          <ac:picMkLst>
            <pc:docMk/>
            <pc:sldMk cId="3040638632" sldId="321"/>
            <ac:picMk id="27" creationId="{0C4AA75D-E28F-D11A-8764-C65803AECAD3}"/>
          </ac:picMkLst>
        </pc:picChg>
        <pc:inkChg chg="del">
          <ac:chgData name="Hepler, Lee Ann" userId="9c6878a4-6154-4d3d-9467-29d6bdbd5ff3" providerId="ADAL" clId="{92318396-0B3E-4004-88CF-D180F7FF71EF}" dt="2022-10-12T20:48:19.964" v="4646"/>
          <ac:inkMkLst>
            <pc:docMk/>
            <pc:sldMk cId="3040638632" sldId="321"/>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2196172461" sldId="322"/>
        </pc:sldMkLst>
        <pc:spChg chg="del">
          <ac:chgData name="Hepler, Lee Ann" userId="9c6878a4-6154-4d3d-9467-29d6bdbd5ff3" providerId="ADAL" clId="{92318396-0B3E-4004-88CF-D180F7FF71EF}" dt="2022-10-12T20:48:19.964" v="4646"/>
          <ac:spMkLst>
            <pc:docMk/>
            <pc:sldMk cId="2196172461" sldId="322"/>
            <ac:spMk id="12" creationId="{08C4A713-42F1-47D8-8179-9CCA92412308}"/>
          </ac:spMkLst>
        </pc:spChg>
        <pc:spChg chg="del">
          <ac:chgData name="Hepler, Lee Ann" userId="9c6878a4-6154-4d3d-9467-29d6bdbd5ff3" providerId="ADAL" clId="{92318396-0B3E-4004-88CF-D180F7FF71EF}" dt="2022-10-12T20:48:19.964" v="4646"/>
          <ac:spMkLst>
            <pc:docMk/>
            <pc:sldMk cId="2196172461" sldId="322"/>
            <ac:spMk id="14" creationId="{5D821C54-A14C-4A44-9271-1BA19D7150A3}"/>
          </ac:spMkLst>
        </pc:spChg>
        <pc:picChg chg="del">
          <ac:chgData name="Hepler, Lee Ann" userId="9c6878a4-6154-4d3d-9467-29d6bdbd5ff3" providerId="ADAL" clId="{92318396-0B3E-4004-88CF-D180F7FF71EF}" dt="2022-10-12T20:48:19.964" v="4646"/>
          <ac:picMkLst>
            <pc:docMk/>
            <pc:sldMk cId="2196172461" sldId="322"/>
            <ac:picMk id="8" creationId="{DEB2E8C4-C3E7-4048-A43D-9859510CFA98}"/>
          </ac:picMkLst>
        </pc:picChg>
        <pc:inkChg chg="del">
          <ac:chgData name="Hepler, Lee Ann" userId="9c6878a4-6154-4d3d-9467-29d6bdbd5ff3" providerId="ADAL" clId="{92318396-0B3E-4004-88CF-D180F7FF71EF}" dt="2022-10-12T20:48:19.964" v="4646"/>
          <ac:inkMkLst>
            <pc:docMk/>
            <pc:sldMk cId="2196172461" sldId="322"/>
            <ac:inkMk id="10" creationId="{24D29CCB-7956-4E3E-8880-304085F04BF4}"/>
          </ac:inkMkLst>
        </pc:inkChg>
      </pc:sldChg>
      <pc:sldChg chg="addSp delSp modSp add mod modAnim delDesignElem modNotesTx">
        <pc:chgData name="Hepler, Lee Ann" userId="9c6878a4-6154-4d3d-9467-29d6bdbd5ff3" providerId="ADAL" clId="{92318396-0B3E-4004-88CF-D180F7FF71EF}" dt="2022-10-12T20:48:19.964" v="4646"/>
        <pc:sldMkLst>
          <pc:docMk/>
          <pc:sldMk cId="167824201" sldId="323"/>
        </pc:sldMkLst>
        <pc:spChg chg="mod">
          <ac:chgData name="Hepler, Lee Ann" userId="9c6878a4-6154-4d3d-9467-29d6bdbd5ff3" providerId="ADAL" clId="{92318396-0B3E-4004-88CF-D180F7FF71EF}" dt="2022-10-12T16:33:12.543" v="2787" actId="20577"/>
          <ac:spMkLst>
            <pc:docMk/>
            <pc:sldMk cId="167824201" sldId="323"/>
            <ac:spMk id="4" creationId="{9E3E7389-4D0A-2218-4453-379EF56A7863}"/>
          </ac:spMkLst>
        </pc:spChg>
        <pc:spChg chg="del">
          <ac:chgData name="Hepler, Lee Ann" userId="9c6878a4-6154-4d3d-9467-29d6bdbd5ff3" providerId="ADAL" clId="{92318396-0B3E-4004-88CF-D180F7FF71EF}" dt="2022-10-12T20:48:19.964" v="4646"/>
          <ac:spMkLst>
            <pc:docMk/>
            <pc:sldMk cId="167824201" sldId="323"/>
            <ac:spMk id="12" creationId="{08C4A713-42F1-47D8-8179-9CCA92412308}"/>
          </ac:spMkLst>
        </pc:spChg>
        <pc:spChg chg="del">
          <ac:chgData name="Hepler, Lee Ann" userId="9c6878a4-6154-4d3d-9467-29d6bdbd5ff3" providerId="ADAL" clId="{92318396-0B3E-4004-88CF-D180F7FF71EF}" dt="2022-10-12T20:48:19.964" v="4646"/>
          <ac:spMkLst>
            <pc:docMk/>
            <pc:sldMk cId="167824201" sldId="323"/>
            <ac:spMk id="14" creationId="{5D821C54-A14C-4A44-9271-1BA19D7150A3}"/>
          </ac:spMkLst>
        </pc:spChg>
        <pc:spChg chg="add mod">
          <ac:chgData name="Hepler, Lee Ann" userId="9c6878a4-6154-4d3d-9467-29d6bdbd5ff3" providerId="ADAL" clId="{92318396-0B3E-4004-88CF-D180F7FF71EF}" dt="2022-10-12T18:43:35.048" v="3462" actId="1076"/>
          <ac:spMkLst>
            <pc:docMk/>
            <pc:sldMk cId="167824201" sldId="323"/>
            <ac:spMk id="16" creationId="{8CB05F20-EA21-1816-90DB-26C14376840F}"/>
          </ac:spMkLst>
        </pc:spChg>
        <pc:picChg chg="del">
          <ac:chgData name="Hepler, Lee Ann" userId="9c6878a4-6154-4d3d-9467-29d6bdbd5ff3" providerId="ADAL" clId="{92318396-0B3E-4004-88CF-D180F7FF71EF}" dt="2022-10-12T16:30:02.471" v="2704" actId="478"/>
          <ac:picMkLst>
            <pc:docMk/>
            <pc:sldMk cId="167824201" sldId="323"/>
            <ac:picMk id="3" creationId="{5B52B0FB-FB07-0655-B2FC-5C41BE7847DC}"/>
          </ac:picMkLst>
        </pc:picChg>
        <pc:picChg chg="del">
          <ac:chgData name="Hepler, Lee Ann" userId="9c6878a4-6154-4d3d-9467-29d6bdbd5ff3" providerId="ADAL" clId="{92318396-0B3E-4004-88CF-D180F7FF71EF}" dt="2022-10-12T20:48:19.964" v="4646"/>
          <ac:picMkLst>
            <pc:docMk/>
            <pc:sldMk cId="167824201" sldId="323"/>
            <ac:picMk id="8" creationId="{DEB2E8C4-C3E7-4048-A43D-9859510CFA98}"/>
          </ac:picMkLst>
        </pc:picChg>
        <pc:picChg chg="mod">
          <ac:chgData name="Hepler, Lee Ann" userId="9c6878a4-6154-4d3d-9467-29d6bdbd5ff3" providerId="ADAL" clId="{92318396-0B3E-4004-88CF-D180F7FF71EF}" dt="2022-10-12T16:30:26.361" v="2713" actId="207"/>
          <ac:picMkLst>
            <pc:docMk/>
            <pc:sldMk cId="167824201" sldId="323"/>
            <ac:picMk id="9" creationId="{FB21704B-5BBF-E9A8-DB0A-F7891C5F6089}"/>
          </ac:picMkLst>
        </pc:picChg>
        <pc:picChg chg="del">
          <ac:chgData name="Hepler, Lee Ann" userId="9c6878a4-6154-4d3d-9467-29d6bdbd5ff3" providerId="ADAL" clId="{92318396-0B3E-4004-88CF-D180F7FF71EF}" dt="2022-10-12T16:30:05.654" v="2706" actId="478"/>
          <ac:picMkLst>
            <pc:docMk/>
            <pc:sldMk cId="167824201" sldId="323"/>
            <ac:picMk id="18" creationId="{234B2A24-0127-8D65-F149-57794B397968}"/>
          </ac:picMkLst>
        </pc:picChg>
        <pc:picChg chg="mod">
          <ac:chgData name="Hepler, Lee Ann" userId="9c6878a4-6154-4d3d-9467-29d6bdbd5ff3" providerId="ADAL" clId="{92318396-0B3E-4004-88CF-D180F7FF71EF}" dt="2022-10-12T16:30:14.051" v="2712" actId="1076"/>
          <ac:picMkLst>
            <pc:docMk/>
            <pc:sldMk cId="167824201" sldId="323"/>
            <ac:picMk id="19" creationId="{44624896-1DA1-84FD-ED4A-2C1183AEEA81}"/>
          </ac:picMkLst>
        </pc:picChg>
        <pc:picChg chg="del">
          <ac:chgData name="Hepler, Lee Ann" userId="9c6878a4-6154-4d3d-9467-29d6bdbd5ff3" providerId="ADAL" clId="{92318396-0B3E-4004-88CF-D180F7FF71EF}" dt="2022-10-12T16:30:06.340" v="2707" actId="478"/>
          <ac:picMkLst>
            <pc:docMk/>
            <pc:sldMk cId="167824201" sldId="323"/>
            <ac:picMk id="20" creationId="{1450D75B-451F-716B-2B15-AAD81FC6A398}"/>
          </ac:picMkLst>
        </pc:picChg>
        <pc:picChg chg="del">
          <ac:chgData name="Hepler, Lee Ann" userId="9c6878a4-6154-4d3d-9467-29d6bdbd5ff3" providerId="ADAL" clId="{92318396-0B3E-4004-88CF-D180F7FF71EF}" dt="2022-10-12T16:30:07.510" v="2709" actId="478"/>
          <ac:picMkLst>
            <pc:docMk/>
            <pc:sldMk cId="167824201" sldId="323"/>
            <ac:picMk id="21" creationId="{893CA994-B9AE-31E8-E2B7-563503F4A131}"/>
          </ac:picMkLst>
        </pc:picChg>
        <pc:picChg chg="del">
          <ac:chgData name="Hepler, Lee Ann" userId="9c6878a4-6154-4d3d-9467-29d6bdbd5ff3" providerId="ADAL" clId="{92318396-0B3E-4004-88CF-D180F7FF71EF}" dt="2022-10-12T16:30:04.791" v="2705" actId="478"/>
          <ac:picMkLst>
            <pc:docMk/>
            <pc:sldMk cId="167824201" sldId="323"/>
            <ac:picMk id="23" creationId="{260285D4-3E41-31F8-6AA9-F0B438788C8E}"/>
          </ac:picMkLst>
        </pc:picChg>
        <pc:picChg chg="del">
          <ac:chgData name="Hepler, Lee Ann" userId="9c6878a4-6154-4d3d-9467-29d6bdbd5ff3" providerId="ADAL" clId="{92318396-0B3E-4004-88CF-D180F7FF71EF}" dt="2022-10-12T16:30:08.240" v="2710" actId="478"/>
          <ac:picMkLst>
            <pc:docMk/>
            <pc:sldMk cId="167824201" sldId="323"/>
            <ac:picMk id="25" creationId="{364DABCF-2B6B-FDA6-57E3-03D3A93CECD5}"/>
          </ac:picMkLst>
        </pc:picChg>
        <pc:picChg chg="del">
          <ac:chgData name="Hepler, Lee Ann" userId="9c6878a4-6154-4d3d-9467-29d6bdbd5ff3" providerId="ADAL" clId="{92318396-0B3E-4004-88CF-D180F7FF71EF}" dt="2022-10-12T16:30:07.126" v="2708" actId="478"/>
          <ac:picMkLst>
            <pc:docMk/>
            <pc:sldMk cId="167824201" sldId="323"/>
            <ac:picMk id="27" creationId="{0C4AA75D-E28F-D11A-8764-C65803AECAD3}"/>
          </ac:picMkLst>
        </pc:picChg>
        <pc:inkChg chg="del">
          <ac:chgData name="Hepler, Lee Ann" userId="9c6878a4-6154-4d3d-9467-29d6bdbd5ff3" providerId="ADAL" clId="{92318396-0B3E-4004-88CF-D180F7FF71EF}" dt="2022-10-12T20:48:19.964" v="4646"/>
          <ac:inkMkLst>
            <pc:docMk/>
            <pc:sldMk cId="167824201" sldId="323"/>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98699119" sldId="324"/>
        </pc:sldMkLst>
        <pc:spChg chg="del">
          <ac:chgData name="Hepler, Lee Ann" userId="9c6878a4-6154-4d3d-9467-29d6bdbd5ff3" providerId="ADAL" clId="{92318396-0B3E-4004-88CF-D180F7FF71EF}" dt="2022-10-12T20:48:19.964" v="4646"/>
          <ac:spMkLst>
            <pc:docMk/>
            <pc:sldMk cId="98699119" sldId="324"/>
            <ac:spMk id="12" creationId="{08C4A713-42F1-47D8-8179-9CCA92412308}"/>
          </ac:spMkLst>
        </pc:spChg>
        <pc:spChg chg="del">
          <ac:chgData name="Hepler, Lee Ann" userId="9c6878a4-6154-4d3d-9467-29d6bdbd5ff3" providerId="ADAL" clId="{92318396-0B3E-4004-88CF-D180F7FF71EF}" dt="2022-10-12T20:48:19.964" v="4646"/>
          <ac:spMkLst>
            <pc:docMk/>
            <pc:sldMk cId="98699119" sldId="324"/>
            <ac:spMk id="14" creationId="{5D821C54-A14C-4A44-9271-1BA19D7150A3}"/>
          </ac:spMkLst>
        </pc:spChg>
        <pc:picChg chg="del">
          <ac:chgData name="Hepler, Lee Ann" userId="9c6878a4-6154-4d3d-9467-29d6bdbd5ff3" providerId="ADAL" clId="{92318396-0B3E-4004-88CF-D180F7FF71EF}" dt="2022-10-12T20:48:19.964" v="4646"/>
          <ac:picMkLst>
            <pc:docMk/>
            <pc:sldMk cId="98699119" sldId="324"/>
            <ac:picMk id="8" creationId="{DEB2E8C4-C3E7-4048-A43D-9859510CFA98}"/>
          </ac:picMkLst>
        </pc:picChg>
        <pc:inkChg chg="del">
          <ac:chgData name="Hepler, Lee Ann" userId="9c6878a4-6154-4d3d-9467-29d6bdbd5ff3" providerId="ADAL" clId="{92318396-0B3E-4004-88CF-D180F7FF71EF}" dt="2022-10-12T20:48:19.964" v="4646"/>
          <ac:inkMkLst>
            <pc:docMk/>
            <pc:sldMk cId="98699119" sldId="324"/>
            <ac:inkMk id="10" creationId="{24D29CCB-7956-4E3E-8880-304085F04BF4}"/>
          </ac:inkMkLst>
        </pc:inkChg>
      </pc:sldChg>
      <pc:sldChg chg="addSp delSp modSp add mod modAnim delDesignElem modNotesTx">
        <pc:chgData name="Hepler, Lee Ann" userId="9c6878a4-6154-4d3d-9467-29d6bdbd5ff3" providerId="ADAL" clId="{92318396-0B3E-4004-88CF-D180F7FF71EF}" dt="2022-10-24T19:26:39.090" v="5703" actId="1582"/>
        <pc:sldMkLst>
          <pc:docMk/>
          <pc:sldMk cId="1732421919" sldId="325"/>
        </pc:sldMkLst>
        <pc:spChg chg="mod">
          <ac:chgData name="Hepler, Lee Ann" userId="9c6878a4-6154-4d3d-9467-29d6bdbd5ff3" providerId="ADAL" clId="{92318396-0B3E-4004-88CF-D180F7FF71EF}" dt="2022-10-24T19:26:39.090" v="5703" actId="1582"/>
          <ac:spMkLst>
            <pc:docMk/>
            <pc:sldMk cId="1732421919" sldId="325"/>
            <ac:spMk id="4" creationId="{9E3E7389-4D0A-2218-4453-379EF56A7863}"/>
          </ac:spMkLst>
        </pc:spChg>
        <pc:spChg chg="del">
          <ac:chgData name="Hepler, Lee Ann" userId="9c6878a4-6154-4d3d-9467-29d6bdbd5ff3" providerId="ADAL" clId="{92318396-0B3E-4004-88CF-D180F7FF71EF}" dt="2022-10-12T20:48:19.964" v="4646"/>
          <ac:spMkLst>
            <pc:docMk/>
            <pc:sldMk cId="1732421919" sldId="325"/>
            <ac:spMk id="12" creationId="{08C4A713-42F1-47D8-8179-9CCA92412308}"/>
          </ac:spMkLst>
        </pc:spChg>
        <pc:spChg chg="del">
          <ac:chgData name="Hepler, Lee Ann" userId="9c6878a4-6154-4d3d-9467-29d6bdbd5ff3" providerId="ADAL" clId="{92318396-0B3E-4004-88CF-D180F7FF71EF}" dt="2022-10-12T20:48:19.964" v="4646"/>
          <ac:spMkLst>
            <pc:docMk/>
            <pc:sldMk cId="1732421919" sldId="325"/>
            <ac:spMk id="14" creationId="{5D821C54-A14C-4A44-9271-1BA19D7150A3}"/>
          </ac:spMkLst>
        </pc:spChg>
        <pc:spChg chg="add mod">
          <ac:chgData name="Hepler, Lee Ann" userId="9c6878a4-6154-4d3d-9467-29d6bdbd5ff3" providerId="ADAL" clId="{92318396-0B3E-4004-88CF-D180F7FF71EF}" dt="2022-10-12T18:50:24.032" v="3640" actId="20577"/>
          <ac:spMkLst>
            <pc:docMk/>
            <pc:sldMk cId="1732421919" sldId="325"/>
            <ac:spMk id="16" creationId="{BA864769-CED6-CB13-032B-EFFEE17DB675}"/>
          </ac:spMkLst>
        </pc:spChg>
        <pc:picChg chg="del">
          <ac:chgData name="Hepler, Lee Ann" userId="9c6878a4-6154-4d3d-9467-29d6bdbd5ff3" providerId="ADAL" clId="{92318396-0B3E-4004-88CF-D180F7FF71EF}" dt="2022-10-12T16:31:27.288" v="2753" actId="478"/>
          <ac:picMkLst>
            <pc:docMk/>
            <pc:sldMk cId="1732421919" sldId="325"/>
            <ac:picMk id="3" creationId="{5B52B0FB-FB07-0655-B2FC-5C41BE7847DC}"/>
          </ac:picMkLst>
        </pc:picChg>
        <pc:picChg chg="del">
          <ac:chgData name="Hepler, Lee Ann" userId="9c6878a4-6154-4d3d-9467-29d6bdbd5ff3" providerId="ADAL" clId="{92318396-0B3E-4004-88CF-D180F7FF71EF}" dt="2022-10-12T20:48:19.964" v="4646"/>
          <ac:picMkLst>
            <pc:docMk/>
            <pc:sldMk cId="1732421919" sldId="325"/>
            <ac:picMk id="8" creationId="{DEB2E8C4-C3E7-4048-A43D-9859510CFA98}"/>
          </ac:picMkLst>
        </pc:picChg>
        <pc:picChg chg="mod">
          <ac:chgData name="Hepler, Lee Ann" userId="9c6878a4-6154-4d3d-9467-29d6bdbd5ff3" providerId="ADAL" clId="{92318396-0B3E-4004-88CF-D180F7FF71EF}" dt="2022-10-12T16:31:39.046" v="2755" actId="207"/>
          <ac:picMkLst>
            <pc:docMk/>
            <pc:sldMk cId="1732421919" sldId="325"/>
            <ac:picMk id="9" creationId="{FB21704B-5BBF-E9A8-DB0A-F7891C5F6089}"/>
          </ac:picMkLst>
        </pc:picChg>
        <pc:picChg chg="mod">
          <ac:chgData name="Hepler, Lee Ann" userId="9c6878a4-6154-4d3d-9467-29d6bdbd5ff3" providerId="ADAL" clId="{92318396-0B3E-4004-88CF-D180F7FF71EF}" dt="2022-10-12T16:31:25.258" v="2752" actId="1076"/>
          <ac:picMkLst>
            <pc:docMk/>
            <pc:sldMk cId="1732421919" sldId="325"/>
            <ac:picMk id="18" creationId="{234B2A24-0127-8D65-F149-57794B397968}"/>
          </ac:picMkLst>
        </pc:picChg>
        <pc:picChg chg="del">
          <ac:chgData name="Hepler, Lee Ann" userId="9c6878a4-6154-4d3d-9467-29d6bdbd5ff3" providerId="ADAL" clId="{92318396-0B3E-4004-88CF-D180F7FF71EF}" dt="2022-10-12T16:31:18.885" v="2746" actId="478"/>
          <ac:picMkLst>
            <pc:docMk/>
            <pc:sldMk cId="1732421919" sldId="325"/>
            <ac:picMk id="19" creationId="{44624896-1DA1-84FD-ED4A-2C1183AEEA81}"/>
          </ac:picMkLst>
        </pc:picChg>
        <pc:picChg chg="del">
          <ac:chgData name="Hepler, Lee Ann" userId="9c6878a4-6154-4d3d-9467-29d6bdbd5ff3" providerId="ADAL" clId="{92318396-0B3E-4004-88CF-D180F7FF71EF}" dt="2022-10-12T16:31:21.262" v="2750" actId="478"/>
          <ac:picMkLst>
            <pc:docMk/>
            <pc:sldMk cId="1732421919" sldId="325"/>
            <ac:picMk id="20" creationId="{1450D75B-451F-716B-2B15-AAD81FC6A398}"/>
          </ac:picMkLst>
        </pc:picChg>
        <pc:picChg chg="del">
          <ac:chgData name="Hepler, Lee Ann" userId="9c6878a4-6154-4d3d-9467-29d6bdbd5ff3" providerId="ADAL" clId="{92318396-0B3E-4004-88CF-D180F7FF71EF}" dt="2022-10-12T16:31:20.199" v="2748" actId="478"/>
          <ac:picMkLst>
            <pc:docMk/>
            <pc:sldMk cId="1732421919" sldId="325"/>
            <ac:picMk id="21" creationId="{893CA994-B9AE-31E8-E2B7-563503F4A131}"/>
          </ac:picMkLst>
        </pc:picChg>
        <pc:picChg chg="del">
          <ac:chgData name="Hepler, Lee Ann" userId="9c6878a4-6154-4d3d-9467-29d6bdbd5ff3" providerId="ADAL" clId="{92318396-0B3E-4004-88CF-D180F7FF71EF}" dt="2022-10-12T16:31:18.159" v="2745" actId="478"/>
          <ac:picMkLst>
            <pc:docMk/>
            <pc:sldMk cId="1732421919" sldId="325"/>
            <ac:picMk id="23" creationId="{260285D4-3E41-31F8-6AA9-F0B438788C8E}"/>
          </ac:picMkLst>
        </pc:picChg>
        <pc:picChg chg="del">
          <ac:chgData name="Hepler, Lee Ann" userId="9c6878a4-6154-4d3d-9467-29d6bdbd5ff3" providerId="ADAL" clId="{92318396-0B3E-4004-88CF-D180F7FF71EF}" dt="2022-10-12T16:31:20.765" v="2749" actId="478"/>
          <ac:picMkLst>
            <pc:docMk/>
            <pc:sldMk cId="1732421919" sldId="325"/>
            <ac:picMk id="25" creationId="{364DABCF-2B6B-FDA6-57E3-03D3A93CECD5}"/>
          </ac:picMkLst>
        </pc:picChg>
        <pc:picChg chg="del">
          <ac:chgData name="Hepler, Lee Ann" userId="9c6878a4-6154-4d3d-9467-29d6bdbd5ff3" providerId="ADAL" clId="{92318396-0B3E-4004-88CF-D180F7FF71EF}" dt="2022-10-12T16:31:19.695" v="2747" actId="478"/>
          <ac:picMkLst>
            <pc:docMk/>
            <pc:sldMk cId="1732421919" sldId="325"/>
            <ac:picMk id="27" creationId="{0C4AA75D-E28F-D11A-8764-C65803AECAD3}"/>
          </ac:picMkLst>
        </pc:picChg>
        <pc:inkChg chg="del">
          <ac:chgData name="Hepler, Lee Ann" userId="9c6878a4-6154-4d3d-9467-29d6bdbd5ff3" providerId="ADAL" clId="{92318396-0B3E-4004-88CF-D180F7FF71EF}" dt="2022-10-12T20:48:19.964" v="4646"/>
          <ac:inkMkLst>
            <pc:docMk/>
            <pc:sldMk cId="1732421919" sldId="325"/>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2786308925" sldId="326"/>
        </pc:sldMkLst>
        <pc:spChg chg="del">
          <ac:chgData name="Hepler, Lee Ann" userId="9c6878a4-6154-4d3d-9467-29d6bdbd5ff3" providerId="ADAL" clId="{92318396-0B3E-4004-88CF-D180F7FF71EF}" dt="2022-10-12T20:48:19.964" v="4646"/>
          <ac:spMkLst>
            <pc:docMk/>
            <pc:sldMk cId="2786308925" sldId="326"/>
            <ac:spMk id="12" creationId="{08C4A713-42F1-47D8-8179-9CCA92412308}"/>
          </ac:spMkLst>
        </pc:spChg>
        <pc:spChg chg="del">
          <ac:chgData name="Hepler, Lee Ann" userId="9c6878a4-6154-4d3d-9467-29d6bdbd5ff3" providerId="ADAL" clId="{92318396-0B3E-4004-88CF-D180F7FF71EF}" dt="2022-10-12T20:48:19.964" v="4646"/>
          <ac:spMkLst>
            <pc:docMk/>
            <pc:sldMk cId="2786308925" sldId="326"/>
            <ac:spMk id="14" creationId="{5D821C54-A14C-4A44-9271-1BA19D7150A3}"/>
          </ac:spMkLst>
        </pc:spChg>
        <pc:picChg chg="del">
          <ac:chgData name="Hepler, Lee Ann" userId="9c6878a4-6154-4d3d-9467-29d6bdbd5ff3" providerId="ADAL" clId="{92318396-0B3E-4004-88CF-D180F7FF71EF}" dt="2022-10-12T20:48:19.964" v="4646"/>
          <ac:picMkLst>
            <pc:docMk/>
            <pc:sldMk cId="2786308925" sldId="326"/>
            <ac:picMk id="8" creationId="{DEB2E8C4-C3E7-4048-A43D-9859510CFA98}"/>
          </ac:picMkLst>
        </pc:picChg>
        <pc:inkChg chg="del">
          <ac:chgData name="Hepler, Lee Ann" userId="9c6878a4-6154-4d3d-9467-29d6bdbd5ff3" providerId="ADAL" clId="{92318396-0B3E-4004-88CF-D180F7FF71EF}" dt="2022-10-12T20:48:19.964" v="4646"/>
          <ac:inkMkLst>
            <pc:docMk/>
            <pc:sldMk cId="2786308925" sldId="326"/>
            <ac:inkMk id="10" creationId="{24D29CCB-7956-4E3E-8880-304085F04BF4}"/>
          </ac:inkMkLst>
        </pc:inkChg>
      </pc:sldChg>
      <pc:sldChg chg="addSp delSp modSp add mod modAnim delDesignElem modNotesTx">
        <pc:chgData name="Hepler, Lee Ann" userId="9c6878a4-6154-4d3d-9467-29d6bdbd5ff3" providerId="ADAL" clId="{92318396-0B3E-4004-88CF-D180F7FF71EF}" dt="2022-10-12T20:48:19.964" v="4646"/>
        <pc:sldMkLst>
          <pc:docMk/>
          <pc:sldMk cId="56855246" sldId="327"/>
        </pc:sldMkLst>
        <pc:spChg chg="mod">
          <ac:chgData name="Hepler, Lee Ann" userId="9c6878a4-6154-4d3d-9467-29d6bdbd5ff3" providerId="ADAL" clId="{92318396-0B3E-4004-88CF-D180F7FF71EF}" dt="2022-10-12T16:33:48.312" v="2807" actId="20577"/>
          <ac:spMkLst>
            <pc:docMk/>
            <pc:sldMk cId="56855246" sldId="327"/>
            <ac:spMk id="4" creationId="{9E3E7389-4D0A-2218-4453-379EF56A7863}"/>
          </ac:spMkLst>
        </pc:spChg>
        <pc:spChg chg="del">
          <ac:chgData name="Hepler, Lee Ann" userId="9c6878a4-6154-4d3d-9467-29d6bdbd5ff3" providerId="ADAL" clId="{92318396-0B3E-4004-88CF-D180F7FF71EF}" dt="2022-10-12T20:48:19.964" v="4646"/>
          <ac:spMkLst>
            <pc:docMk/>
            <pc:sldMk cId="56855246" sldId="327"/>
            <ac:spMk id="12" creationId="{08C4A713-42F1-47D8-8179-9CCA92412308}"/>
          </ac:spMkLst>
        </pc:spChg>
        <pc:spChg chg="del">
          <ac:chgData name="Hepler, Lee Ann" userId="9c6878a4-6154-4d3d-9467-29d6bdbd5ff3" providerId="ADAL" clId="{92318396-0B3E-4004-88CF-D180F7FF71EF}" dt="2022-10-12T20:48:19.964" v="4646"/>
          <ac:spMkLst>
            <pc:docMk/>
            <pc:sldMk cId="56855246" sldId="327"/>
            <ac:spMk id="14" creationId="{5D821C54-A14C-4A44-9271-1BA19D7150A3}"/>
          </ac:spMkLst>
        </pc:spChg>
        <pc:spChg chg="add mod">
          <ac:chgData name="Hepler, Lee Ann" userId="9c6878a4-6154-4d3d-9467-29d6bdbd5ff3" providerId="ADAL" clId="{92318396-0B3E-4004-88CF-D180F7FF71EF}" dt="2022-10-12T19:03:00.165" v="3931" actId="14100"/>
          <ac:spMkLst>
            <pc:docMk/>
            <pc:sldMk cId="56855246" sldId="327"/>
            <ac:spMk id="16" creationId="{320EA33F-2BC3-27D1-373A-F4A7C3DE6383}"/>
          </ac:spMkLst>
        </pc:spChg>
        <pc:picChg chg="del">
          <ac:chgData name="Hepler, Lee Ann" userId="9c6878a4-6154-4d3d-9467-29d6bdbd5ff3" providerId="ADAL" clId="{92318396-0B3E-4004-88CF-D180F7FF71EF}" dt="2022-10-12T16:32:38.862" v="2770" actId="478"/>
          <ac:picMkLst>
            <pc:docMk/>
            <pc:sldMk cId="56855246" sldId="327"/>
            <ac:picMk id="3" creationId="{5B52B0FB-FB07-0655-B2FC-5C41BE7847DC}"/>
          </ac:picMkLst>
        </pc:picChg>
        <pc:picChg chg="del">
          <ac:chgData name="Hepler, Lee Ann" userId="9c6878a4-6154-4d3d-9467-29d6bdbd5ff3" providerId="ADAL" clId="{92318396-0B3E-4004-88CF-D180F7FF71EF}" dt="2022-10-12T20:48:19.964" v="4646"/>
          <ac:picMkLst>
            <pc:docMk/>
            <pc:sldMk cId="56855246" sldId="327"/>
            <ac:picMk id="8" creationId="{DEB2E8C4-C3E7-4048-A43D-9859510CFA98}"/>
          </ac:picMkLst>
        </pc:picChg>
        <pc:picChg chg="mod">
          <ac:chgData name="Hepler, Lee Ann" userId="9c6878a4-6154-4d3d-9467-29d6bdbd5ff3" providerId="ADAL" clId="{92318396-0B3E-4004-88CF-D180F7FF71EF}" dt="2022-10-12T16:33:41.781" v="2798" actId="207"/>
          <ac:picMkLst>
            <pc:docMk/>
            <pc:sldMk cId="56855246" sldId="327"/>
            <ac:picMk id="9" creationId="{FB21704B-5BBF-E9A8-DB0A-F7891C5F6089}"/>
          </ac:picMkLst>
        </pc:picChg>
        <pc:picChg chg="del">
          <ac:chgData name="Hepler, Lee Ann" userId="9c6878a4-6154-4d3d-9467-29d6bdbd5ff3" providerId="ADAL" clId="{92318396-0B3E-4004-88CF-D180F7FF71EF}" dt="2022-10-12T16:32:29.950" v="2764" actId="478"/>
          <ac:picMkLst>
            <pc:docMk/>
            <pc:sldMk cId="56855246" sldId="327"/>
            <ac:picMk id="18" creationId="{234B2A24-0127-8D65-F149-57794B397968}"/>
          </ac:picMkLst>
        </pc:picChg>
        <pc:picChg chg="del">
          <ac:chgData name="Hepler, Lee Ann" userId="9c6878a4-6154-4d3d-9467-29d6bdbd5ff3" providerId="ADAL" clId="{92318396-0B3E-4004-88CF-D180F7FF71EF}" dt="2022-10-12T16:32:29.230" v="2763" actId="478"/>
          <ac:picMkLst>
            <pc:docMk/>
            <pc:sldMk cId="56855246" sldId="327"/>
            <ac:picMk id="19" creationId="{44624896-1DA1-84FD-ED4A-2C1183AEEA81}"/>
          </ac:picMkLst>
        </pc:picChg>
        <pc:picChg chg="mod">
          <ac:chgData name="Hepler, Lee Ann" userId="9c6878a4-6154-4d3d-9467-29d6bdbd5ff3" providerId="ADAL" clId="{92318396-0B3E-4004-88CF-D180F7FF71EF}" dt="2022-10-12T16:32:45.782" v="2771" actId="14100"/>
          <ac:picMkLst>
            <pc:docMk/>
            <pc:sldMk cId="56855246" sldId="327"/>
            <ac:picMk id="20" creationId="{1450D75B-451F-716B-2B15-AAD81FC6A398}"/>
          </ac:picMkLst>
        </pc:picChg>
        <pc:picChg chg="del">
          <ac:chgData name="Hepler, Lee Ann" userId="9c6878a4-6154-4d3d-9467-29d6bdbd5ff3" providerId="ADAL" clId="{92318396-0B3E-4004-88CF-D180F7FF71EF}" dt="2022-10-12T16:32:31.398" v="2766" actId="478"/>
          <ac:picMkLst>
            <pc:docMk/>
            <pc:sldMk cId="56855246" sldId="327"/>
            <ac:picMk id="21" creationId="{893CA994-B9AE-31E8-E2B7-563503F4A131}"/>
          </ac:picMkLst>
        </pc:picChg>
        <pc:picChg chg="del">
          <ac:chgData name="Hepler, Lee Ann" userId="9c6878a4-6154-4d3d-9467-29d6bdbd5ff3" providerId="ADAL" clId="{92318396-0B3E-4004-88CF-D180F7FF71EF}" dt="2022-10-12T16:32:28.433" v="2762" actId="478"/>
          <ac:picMkLst>
            <pc:docMk/>
            <pc:sldMk cId="56855246" sldId="327"/>
            <ac:picMk id="23" creationId="{260285D4-3E41-31F8-6AA9-F0B438788C8E}"/>
          </ac:picMkLst>
        </pc:picChg>
        <pc:picChg chg="del">
          <ac:chgData name="Hepler, Lee Ann" userId="9c6878a4-6154-4d3d-9467-29d6bdbd5ff3" providerId="ADAL" clId="{92318396-0B3E-4004-88CF-D180F7FF71EF}" dt="2022-10-12T16:32:31.983" v="2767" actId="478"/>
          <ac:picMkLst>
            <pc:docMk/>
            <pc:sldMk cId="56855246" sldId="327"/>
            <ac:picMk id="25" creationId="{364DABCF-2B6B-FDA6-57E3-03D3A93CECD5}"/>
          </ac:picMkLst>
        </pc:picChg>
        <pc:picChg chg="del">
          <ac:chgData name="Hepler, Lee Ann" userId="9c6878a4-6154-4d3d-9467-29d6bdbd5ff3" providerId="ADAL" clId="{92318396-0B3E-4004-88CF-D180F7FF71EF}" dt="2022-10-12T16:32:30.742" v="2765" actId="478"/>
          <ac:picMkLst>
            <pc:docMk/>
            <pc:sldMk cId="56855246" sldId="327"/>
            <ac:picMk id="27" creationId="{0C4AA75D-E28F-D11A-8764-C65803AECAD3}"/>
          </ac:picMkLst>
        </pc:picChg>
        <pc:inkChg chg="del">
          <ac:chgData name="Hepler, Lee Ann" userId="9c6878a4-6154-4d3d-9467-29d6bdbd5ff3" providerId="ADAL" clId="{92318396-0B3E-4004-88CF-D180F7FF71EF}" dt="2022-10-12T20:48:19.964" v="4646"/>
          <ac:inkMkLst>
            <pc:docMk/>
            <pc:sldMk cId="56855246" sldId="327"/>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361339610" sldId="328"/>
        </pc:sldMkLst>
        <pc:spChg chg="del">
          <ac:chgData name="Hepler, Lee Ann" userId="9c6878a4-6154-4d3d-9467-29d6bdbd5ff3" providerId="ADAL" clId="{92318396-0B3E-4004-88CF-D180F7FF71EF}" dt="2022-10-12T20:48:19.964" v="4646"/>
          <ac:spMkLst>
            <pc:docMk/>
            <pc:sldMk cId="361339610" sldId="328"/>
            <ac:spMk id="12" creationId="{08C4A713-42F1-47D8-8179-9CCA92412308}"/>
          </ac:spMkLst>
        </pc:spChg>
        <pc:spChg chg="del">
          <ac:chgData name="Hepler, Lee Ann" userId="9c6878a4-6154-4d3d-9467-29d6bdbd5ff3" providerId="ADAL" clId="{92318396-0B3E-4004-88CF-D180F7FF71EF}" dt="2022-10-12T20:48:19.964" v="4646"/>
          <ac:spMkLst>
            <pc:docMk/>
            <pc:sldMk cId="361339610" sldId="328"/>
            <ac:spMk id="14" creationId="{5D821C54-A14C-4A44-9271-1BA19D7150A3}"/>
          </ac:spMkLst>
        </pc:spChg>
        <pc:picChg chg="del">
          <ac:chgData name="Hepler, Lee Ann" userId="9c6878a4-6154-4d3d-9467-29d6bdbd5ff3" providerId="ADAL" clId="{92318396-0B3E-4004-88CF-D180F7FF71EF}" dt="2022-10-12T20:48:19.964" v="4646"/>
          <ac:picMkLst>
            <pc:docMk/>
            <pc:sldMk cId="361339610" sldId="328"/>
            <ac:picMk id="8" creationId="{DEB2E8C4-C3E7-4048-A43D-9859510CFA98}"/>
          </ac:picMkLst>
        </pc:picChg>
        <pc:inkChg chg="del">
          <ac:chgData name="Hepler, Lee Ann" userId="9c6878a4-6154-4d3d-9467-29d6bdbd5ff3" providerId="ADAL" clId="{92318396-0B3E-4004-88CF-D180F7FF71EF}" dt="2022-10-12T20:48:19.964" v="4646"/>
          <ac:inkMkLst>
            <pc:docMk/>
            <pc:sldMk cId="361339610" sldId="328"/>
            <ac:inkMk id="10" creationId="{24D29CCB-7956-4E3E-8880-304085F04BF4}"/>
          </ac:inkMkLst>
        </pc:inkChg>
      </pc:sldChg>
      <pc:sldChg chg="addSp delSp modSp add mod modAnim delDesignElem modNotesTx">
        <pc:chgData name="Hepler, Lee Ann" userId="9c6878a4-6154-4d3d-9467-29d6bdbd5ff3" providerId="ADAL" clId="{92318396-0B3E-4004-88CF-D180F7FF71EF}" dt="2022-10-12T20:48:19.964" v="4646"/>
        <pc:sldMkLst>
          <pc:docMk/>
          <pc:sldMk cId="1346065707" sldId="329"/>
        </pc:sldMkLst>
        <pc:spChg chg="mod">
          <ac:chgData name="Hepler, Lee Ann" userId="9c6878a4-6154-4d3d-9467-29d6bdbd5ff3" providerId="ADAL" clId="{92318396-0B3E-4004-88CF-D180F7FF71EF}" dt="2022-10-12T16:37:21.691" v="2878" actId="20577"/>
          <ac:spMkLst>
            <pc:docMk/>
            <pc:sldMk cId="1346065707" sldId="329"/>
            <ac:spMk id="4" creationId="{9E3E7389-4D0A-2218-4453-379EF56A7863}"/>
          </ac:spMkLst>
        </pc:spChg>
        <pc:spChg chg="del">
          <ac:chgData name="Hepler, Lee Ann" userId="9c6878a4-6154-4d3d-9467-29d6bdbd5ff3" providerId="ADAL" clId="{92318396-0B3E-4004-88CF-D180F7FF71EF}" dt="2022-10-12T20:48:19.964" v="4646"/>
          <ac:spMkLst>
            <pc:docMk/>
            <pc:sldMk cId="1346065707" sldId="329"/>
            <ac:spMk id="12" creationId="{08C4A713-42F1-47D8-8179-9CCA92412308}"/>
          </ac:spMkLst>
        </pc:spChg>
        <pc:spChg chg="del">
          <ac:chgData name="Hepler, Lee Ann" userId="9c6878a4-6154-4d3d-9467-29d6bdbd5ff3" providerId="ADAL" clId="{92318396-0B3E-4004-88CF-D180F7FF71EF}" dt="2022-10-12T20:48:19.964" v="4646"/>
          <ac:spMkLst>
            <pc:docMk/>
            <pc:sldMk cId="1346065707" sldId="329"/>
            <ac:spMk id="14" creationId="{5D821C54-A14C-4A44-9271-1BA19D7150A3}"/>
          </ac:spMkLst>
        </pc:spChg>
        <pc:spChg chg="add mod">
          <ac:chgData name="Hepler, Lee Ann" userId="9c6878a4-6154-4d3d-9467-29d6bdbd5ff3" providerId="ADAL" clId="{92318396-0B3E-4004-88CF-D180F7FF71EF}" dt="2022-10-12T18:56:59.890" v="3749" actId="20577"/>
          <ac:spMkLst>
            <pc:docMk/>
            <pc:sldMk cId="1346065707" sldId="329"/>
            <ac:spMk id="16" creationId="{D88D9184-0787-D084-FE7D-3ACFD4C420F5}"/>
          </ac:spMkLst>
        </pc:spChg>
        <pc:picChg chg="del">
          <ac:chgData name="Hepler, Lee Ann" userId="9c6878a4-6154-4d3d-9467-29d6bdbd5ff3" providerId="ADAL" clId="{92318396-0B3E-4004-88CF-D180F7FF71EF}" dt="2022-10-12T16:37:11.916" v="2867" actId="478"/>
          <ac:picMkLst>
            <pc:docMk/>
            <pc:sldMk cId="1346065707" sldId="329"/>
            <ac:picMk id="3" creationId="{5B52B0FB-FB07-0655-B2FC-5C41BE7847DC}"/>
          </ac:picMkLst>
        </pc:picChg>
        <pc:picChg chg="del">
          <ac:chgData name="Hepler, Lee Ann" userId="9c6878a4-6154-4d3d-9467-29d6bdbd5ff3" providerId="ADAL" clId="{92318396-0B3E-4004-88CF-D180F7FF71EF}" dt="2022-10-12T20:48:19.964" v="4646"/>
          <ac:picMkLst>
            <pc:docMk/>
            <pc:sldMk cId="1346065707" sldId="329"/>
            <ac:picMk id="8" creationId="{DEB2E8C4-C3E7-4048-A43D-9859510CFA98}"/>
          </ac:picMkLst>
        </pc:picChg>
        <pc:picChg chg="mod">
          <ac:chgData name="Hepler, Lee Ann" userId="9c6878a4-6154-4d3d-9467-29d6bdbd5ff3" providerId="ADAL" clId="{92318396-0B3E-4004-88CF-D180F7FF71EF}" dt="2022-10-12T16:37:30.141" v="2879" actId="207"/>
          <ac:picMkLst>
            <pc:docMk/>
            <pc:sldMk cId="1346065707" sldId="329"/>
            <ac:picMk id="9" creationId="{FB21704B-5BBF-E9A8-DB0A-F7891C5F6089}"/>
          </ac:picMkLst>
        </pc:picChg>
        <pc:picChg chg="del">
          <ac:chgData name="Hepler, Lee Ann" userId="9c6878a4-6154-4d3d-9467-29d6bdbd5ff3" providerId="ADAL" clId="{92318396-0B3E-4004-88CF-D180F7FF71EF}" dt="2022-10-12T16:37:09.411" v="2863" actId="478"/>
          <ac:picMkLst>
            <pc:docMk/>
            <pc:sldMk cId="1346065707" sldId="329"/>
            <ac:picMk id="18" creationId="{234B2A24-0127-8D65-F149-57794B397968}"/>
          </ac:picMkLst>
        </pc:picChg>
        <pc:picChg chg="del">
          <ac:chgData name="Hepler, Lee Ann" userId="9c6878a4-6154-4d3d-9467-29d6bdbd5ff3" providerId="ADAL" clId="{92318396-0B3E-4004-88CF-D180F7FF71EF}" dt="2022-10-12T16:37:08.897" v="2862" actId="478"/>
          <ac:picMkLst>
            <pc:docMk/>
            <pc:sldMk cId="1346065707" sldId="329"/>
            <ac:picMk id="19" creationId="{44624896-1DA1-84FD-ED4A-2C1183AEEA81}"/>
          </ac:picMkLst>
        </pc:picChg>
        <pc:picChg chg="del">
          <ac:chgData name="Hepler, Lee Ann" userId="9c6878a4-6154-4d3d-9467-29d6bdbd5ff3" providerId="ADAL" clId="{92318396-0B3E-4004-88CF-D180F7FF71EF}" dt="2022-10-12T16:37:09.897" v="2864" actId="478"/>
          <ac:picMkLst>
            <pc:docMk/>
            <pc:sldMk cId="1346065707" sldId="329"/>
            <ac:picMk id="20" creationId="{1450D75B-451F-716B-2B15-AAD81FC6A398}"/>
          </ac:picMkLst>
        </pc:picChg>
        <pc:picChg chg="del">
          <ac:chgData name="Hepler, Lee Ann" userId="9c6878a4-6154-4d3d-9467-29d6bdbd5ff3" providerId="ADAL" clId="{92318396-0B3E-4004-88CF-D180F7FF71EF}" dt="2022-10-12T16:37:10.442" v="2865" actId="478"/>
          <ac:picMkLst>
            <pc:docMk/>
            <pc:sldMk cId="1346065707" sldId="329"/>
            <ac:picMk id="21" creationId="{893CA994-B9AE-31E8-E2B7-563503F4A131}"/>
          </ac:picMkLst>
        </pc:picChg>
        <pc:picChg chg="del">
          <ac:chgData name="Hepler, Lee Ann" userId="9c6878a4-6154-4d3d-9467-29d6bdbd5ff3" providerId="ADAL" clId="{92318396-0B3E-4004-88CF-D180F7FF71EF}" dt="2022-10-12T16:37:08.345" v="2861" actId="478"/>
          <ac:picMkLst>
            <pc:docMk/>
            <pc:sldMk cId="1346065707" sldId="329"/>
            <ac:picMk id="23" creationId="{260285D4-3E41-31F8-6AA9-F0B438788C8E}"/>
          </ac:picMkLst>
        </pc:picChg>
        <pc:picChg chg="mod">
          <ac:chgData name="Hepler, Lee Ann" userId="9c6878a4-6154-4d3d-9467-29d6bdbd5ff3" providerId="ADAL" clId="{92318396-0B3E-4004-88CF-D180F7FF71EF}" dt="2022-10-12T16:37:17.848" v="2869" actId="1076"/>
          <ac:picMkLst>
            <pc:docMk/>
            <pc:sldMk cId="1346065707" sldId="329"/>
            <ac:picMk id="25" creationId="{364DABCF-2B6B-FDA6-57E3-03D3A93CECD5}"/>
          </ac:picMkLst>
        </pc:picChg>
        <pc:picChg chg="del">
          <ac:chgData name="Hepler, Lee Ann" userId="9c6878a4-6154-4d3d-9467-29d6bdbd5ff3" providerId="ADAL" clId="{92318396-0B3E-4004-88CF-D180F7FF71EF}" dt="2022-10-12T16:37:11.065" v="2866" actId="478"/>
          <ac:picMkLst>
            <pc:docMk/>
            <pc:sldMk cId="1346065707" sldId="329"/>
            <ac:picMk id="27" creationId="{0C4AA75D-E28F-D11A-8764-C65803AECAD3}"/>
          </ac:picMkLst>
        </pc:picChg>
        <pc:inkChg chg="del">
          <ac:chgData name="Hepler, Lee Ann" userId="9c6878a4-6154-4d3d-9467-29d6bdbd5ff3" providerId="ADAL" clId="{92318396-0B3E-4004-88CF-D180F7FF71EF}" dt="2022-10-12T20:48:19.964" v="4646"/>
          <ac:inkMkLst>
            <pc:docMk/>
            <pc:sldMk cId="1346065707" sldId="329"/>
            <ac:inkMk id="10" creationId="{24D29CCB-7956-4E3E-8880-304085F04BF4}"/>
          </ac:inkMkLst>
        </pc:inkChg>
      </pc:sldChg>
      <pc:sldChg chg="addSp delSp modSp add mod modAnim delDesignElem">
        <pc:chgData name="Hepler, Lee Ann" userId="9c6878a4-6154-4d3d-9467-29d6bdbd5ff3" providerId="ADAL" clId="{92318396-0B3E-4004-88CF-D180F7FF71EF}" dt="2022-10-12T20:48:19.964" v="4646"/>
        <pc:sldMkLst>
          <pc:docMk/>
          <pc:sldMk cId="1996495364" sldId="330"/>
        </pc:sldMkLst>
        <pc:spChg chg="mod">
          <ac:chgData name="Hepler, Lee Ann" userId="9c6878a4-6154-4d3d-9467-29d6bdbd5ff3" providerId="ADAL" clId="{92318396-0B3E-4004-88CF-D180F7FF71EF}" dt="2022-10-12T16:34:44.856" v="2836" actId="20577"/>
          <ac:spMkLst>
            <pc:docMk/>
            <pc:sldMk cId="1996495364" sldId="330"/>
            <ac:spMk id="4" creationId="{9E3E7389-4D0A-2218-4453-379EF56A7863}"/>
          </ac:spMkLst>
        </pc:spChg>
        <pc:spChg chg="del">
          <ac:chgData name="Hepler, Lee Ann" userId="9c6878a4-6154-4d3d-9467-29d6bdbd5ff3" providerId="ADAL" clId="{92318396-0B3E-4004-88CF-D180F7FF71EF}" dt="2022-10-12T20:48:19.964" v="4646"/>
          <ac:spMkLst>
            <pc:docMk/>
            <pc:sldMk cId="1996495364" sldId="330"/>
            <ac:spMk id="12" creationId="{08C4A713-42F1-47D8-8179-9CCA92412308}"/>
          </ac:spMkLst>
        </pc:spChg>
        <pc:spChg chg="del">
          <ac:chgData name="Hepler, Lee Ann" userId="9c6878a4-6154-4d3d-9467-29d6bdbd5ff3" providerId="ADAL" clId="{92318396-0B3E-4004-88CF-D180F7FF71EF}" dt="2022-10-12T20:48:19.964" v="4646"/>
          <ac:spMkLst>
            <pc:docMk/>
            <pc:sldMk cId="1996495364" sldId="330"/>
            <ac:spMk id="14" creationId="{5D821C54-A14C-4A44-9271-1BA19D7150A3}"/>
          </ac:spMkLst>
        </pc:spChg>
        <pc:spChg chg="add mod">
          <ac:chgData name="Hepler, Lee Ann" userId="9c6878a4-6154-4d3d-9467-29d6bdbd5ff3" providerId="ADAL" clId="{92318396-0B3E-4004-88CF-D180F7FF71EF}" dt="2022-10-12T19:06:36.791" v="4041" actId="1076"/>
          <ac:spMkLst>
            <pc:docMk/>
            <pc:sldMk cId="1996495364" sldId="330"/>
            <ac:spMk id="16" creationId="{0D5F2C82-2D72-ACEB-403C-768116204499}"/>
          </ac:spMkLst>
        </pc:spChg>
        <pc:picChg chg="del">
          <ac:chgData name="Hepler, Lee Ann" userId="9c6878a4-6154-4d3d-9467-29d6bdbd5ff3" providerId="ADAL" clId="{92318396-0B3E-4004-88CF-D180F7FF71EF}" dt="2022-10-12T16:34:20.218" v="2816" actId="478"/>
          <ac:picMkLst>
            <pc:docMk/>
            <pc:sldMk cId="1996495364" sldId="330"/>
            <ac:picMk id="3" creationId="{5B52B0FB-FB07-0655-B2FC-5C41BE7847DC}"/>
          </ac:picMkLst>
        </pc:picChg>
        <pc:picChg chg="del">
          <ac:chgData name="Hepler, Lee Ann" userId="9c6878a4-6154-4d3d-9467-29d6bdbd5ff3" providerId="ADAL" clId="{92318396-0B3E-4004-88CF-D180F7FF71EF}" dt="2022-10-12T20:48:19.964" v="4646"/>
          <ac:picMkLst>
            <pc:docMk/>
            <pc:sldMk cId="1996495364" sldId="330"/>
            <ac:picMk id="8" creationId="{DEB2E8C4-C3E7-4048-A43D-9859510CFA98}"/>
          </ac:picMkLst>
        </pc:picChg>
        <pc:picChg chg="mod">
          <ac:chgData name="Hepler, Lee Ann" userId="9c6878a4-6154-4d3d-9467-29d6bdbd5ff3" providerId="ADAL" clId="{92318396-0B3E-4004-88CF-D180F7FF71EF}" dt="2022-10-12T16:35:14.038" v="2839" actId="207"/>
          <ac:picMkLst>
            <pc:docMk/>
            <pc:sldMk cId="1996495364" sldId="330"/>
            <ac:picMk id="9" creationId="{FB21704B-5BBF-E9A8-DB0A-F7891C5F6089}"/>
          </ac:picMkLst>
        </pc:picChg>
        <pc:picChg chg="del">
          <ac:chgData name="Hepler, Lee Ann" userId="9c6878a4-6154-4d3d-9467-29d6bdbd5ff3" providerId="ADAL" clId="{92318396-0B3E-4004-88CF-D180F7FF71EF}" dt="2022-10-12T16:34:17.823" v="2814" actId="478"/>
          <ac:picMkLst>
            <pc:docMk/>
            <pc:sldMk cId="1996495364" sldId="330"/>
            <ac:picMk id="18" creationId="{234B2A24-0127-8D65-F149-57794B397968}"/>
          </ac:picMkLst>
        </pc:picChg>
        <pc:picChg chg="del">
          <ac:chgData name="Hepler, Lee Ann" userId="9c6878a4-6154-4d3d-9467-29d6bdbd5ff3" providerId="ADAL" clId="{92318396-0B3E-4004-88CF-D180F7FF71EF}" dt="2022-10-12T16:34:17.113" v="2813" actId="478"/>
          <ac:picMkLst>
            <pc:docMk/>
            <pc:sldMk cId="1996495364" sldId="330"/>
            <ac:picMk id="19" creationId="{44624896-1DA1-84FD-ED4A-2C1183AEEA81}"/>
          </ac:picMkLst>
        </pc:picChg>
        <pc:picChg chg="del">
          <ac:chgData name="Hepler, Lee Ann" userId="9c6878a4-6154-4d3d-9467-29d6bdbd5ff3" providerId="ADAL" clId="{92318396-0B3E-4004-88CF-D180F7FF71EF}" dt="2022-10-12T16:34:18.496" v="2815" actId="478"/>
          <ac:picMkLst>
            <pc:docMk/>
            <pc:sldMk cId="1996495364" sldId="330"/>
            <ac:picMk id="20" creationId="{1450D75B-451F-716B-2B15-AAD81FC6A398}"/>
          </ac:picMkLst>
        </pc:picChg>
        <pc:picChg chg="del">
          <ac:chgData name="Hepler, Lee Ann" userId="9c6878a4-6154-4d3d-9467-29d6bdbd5ff3" providerId="ADAL" clId="{92318396-0B3E-4004-88CF-D180F7FF71EF}" dt="2022-10-12T16:34:24.850" v="2818" actId="478"/>
          <ac:picMkLst>
            <pc:docMk/>
            <pc:sldMk cId="1996495364" sldId="330"/>
            <ac:picMk id="21" creationId="{893CA994-B9AE-31E8-E2B7-563503F4A131}"/>
          </ac:picMkLst>
        </pc:picChg>
        <pc:picChg chg="del">
          <ac:chgData name="Hepler, Lee Ann" userId="9c6878a4-6154-4d3d-9467-29d6bdbd5ff3" providerId="ADAL" clId="{92318396-0B3E-4004-88CF-D180F7FF71EF}" dt="2022-10-12T16:34:16.408" v="2812" actId="478"/>
          <ac:picMkLst>
            <pc:docMk/>
            <pc:sldMk cId="1996495364" sldId="330"/>
            <ac:picMk id="23" creationId="{260285D4-3E41-31F8-6AA9-F0B438788C8E}"/>
          </ac:picMkLst>
        </pc:picChg>
        <pc:picChg chg="del">
          <ac:chgData name="Hepler, Lee Ann" userId="9c6878a4-6154-4d3d-9467-29d6bdbd5ff3" providerId="ADAL" clId="{92318396-0B3E-4004-88CF-D180F7FF71EF}" dt="2022-10-12T16:34:24.287" v="2817" actId="478"/>
          <ac:picMkLst>
            <pc:docMk/>
            <pc:sldMk cId="1996495364" sldId="330"/>
            <ac:picMk id="25" creationId="{364DABCF-2B6B-FDA6-57E3-03D3A93CECD5}"/>
          </ac:picMkLst>
        </pc:picChg>
        <pc:picChg chg="mod">
          <ac:chgData name="Hepler, Lee Ann" userId="9c6878a4-6154-4d3d-9467-29d6bdbd5ff3" providerId="ADAL" clId="{92318396-0B3E-4004-88CF-D180F7FF71EF}" dt="2022-10-12T16:34:31.642" v="2820" actId="1076"/>
          <ac:picMkLst>
            <pc:docMk/>
            <pc:sldMk cId="1996495364" sldId="330"/>
            <ac:picMk id="27" creationId="{0C4AA75D-E28F-D11A-8764-C65803AECAD3}"/>
          </ac:picMkLst>
        </pc:picChg>
        <pc:inkChg chg="del">
          <ac:chgData name="Hepler, Lee Ann" userId="9c6878a4-6154-4d3d-9467-29d6bdbd5ff3" providerId="ADAL" clId="{92318396-0B3E-4004-88CF-D180F7FF71EF}" dt="2022-10-12T20:48:19.964" v="4646"/>
          <ac:inkMkLst>
            <pc:docMk/>
            <pc:sldMk cId="1996495364" sldId="330"/>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2805081592" sldId="331"/>
        </pc:sldMkLst>
        <pc:spChg chg="del">
          <ac:chgData name="Hepler, Lee Ann" userId="9c6878a4-6154-4d3d-9467-29d6bdbd5ff3" providerId="ADAL" clId="{92318396-0B3E-4004-88CF-D180F7FF71EF}" dt="2022-10-12T20:48:19.964" v="4646"/>
          <ac:spMkLst>
            <pc:docMk/>
            <pc:sldMk cId="2805081592" sldId="331"/>
            <ac:spMk id="12" creationId="{08C4A713-42F1-47D8-8179-9CCA92412308}"/>
          </ac:spMkLst>
        </pc:spChg>
        <pc:spChg chg="del">
          <ac:chgData name="Hepler, Lee Ann" userId="9c6878a4-6154-4d3d-9467-29d6bdbd5ff3" providerId="ADAL" clId="{92318396-0B3E-4004-88CF-D180F7FF71EF}" dt="2022-10-12T20:48:19.964" v="4646"/>
          <ac:spMkLst>
            <pc:docMk/>
            <pc:sldMk cId="2805081592" sldId="331"/>
            <ac:spMk id="14" creationId="{5D821C54-A14C-4A44-9271-1BA19D7150A3}"/>
          </ac:spMkLst>
        </pc:spChg>
        <pc:picChg chg="del">
          <ac:chgData name="Hepler, Lee Ann" userId="9c6878a4-6154-4d3d-9467-29d6bdbd5ff3" providerId="ADAL" clId="{92318396-0B3E-4004-88CF-D180F7FF71EF}" dt="2022-10-12T20:48:19.964" v="4646"/>
          <ac:picMkLst>
            <pc:docMk/>
            <pc:sldMk cId="2805081592" sldId="331"/>
            <ac:picMk id="8" creationId="{DEB2E8C4-C3E7-4048-A43D-9859510CFA98}"/>
          </ac:picMkLst>
        </pc:picChg>
        <pc:inkChg chg="del">
          <ac:chgData name="Hepler, Lee Ann" userId="9c6878a4-6154-4d3d-9467-29d6bdbd5ff3" providerId="ADAL" clId="{92318396-0B3E-4004-88CF-D180F7FF71EF}" dt="2022-10-12T20:48:19.964" v="4646"/>
          <ac:inkMkLst>
            <pc:docMk/>
            <pc:sldMk cId="2805081592" sldId="331"/>
            <ac:inkMk id="10" creationId="{24D29CCB-7956-4E3E-8880-304085F04BF4}"/>
          </ac:inkMkLst>
        </pc:inkChg>
      </pc:sldChg>
      <pc:sldChg chg="addSp delSp modSp add mod modAnim delDesignElem modNotesTx">
        <pc:chgData name="Hepler, Lee Ann" userId="9c6878a4-6154-4d3d-9467-29d6bdbd5ff3" providerId="ADAL" clId="{92318396-0B3E-4004-88CF-D180F7FF71EF}" dt="2022-10-12T20:48:19.964" v="4646"/>
        <pc:sldMkLst>
          <pc:docMk/>
          <pc:sldMk cId="128690378" sldId="332"/>
        </pc:sldMkLst>
        <pc:spChg chg="mod">
          <ac:chgData name="Hepler, Lee Ann" userId="9c6878a4-6154-4d3d-9467-29d6bdbd5ff3" providerId="ADAL" clId="{92318396-0B3E-4004-88CF-D180F7FF71EF}" dt="2022-10-12T16:36:13.281" v="2857" actId="20577"/>
          <ac:spMkLst>
            <pc:docMk/>
            <pc:sldMk cId="128690378" sldId="332"/>
            <ac:spMk id="4" creationId="{9E3E7389-4D0A-2218-4453-379EF56A7863}"/>
          </ac:spMkLst>
        </pc:spChg>
        <pc:spChg chg="del">
          <ac:chgData name="Hepler, Lee Ann" userId="9c6878a4-6154-4d3d-9467-29d6bdbd5ff3" providerId="ADAL" clId="{92318396-0B3E-4004-88CF-D180F7FF71EF}" dt="2022-10-12T20:48:19.964" v="4646"/>
          <ac:spMkLst>
            <pc:docMk/>
            <pc:sldMk cId="128690378" sldId="332"/>
            <ac:spMk id="12" creationId="{08C4A713-42F1-47D8-8179-9CCA92412308}"/>
          </ac:spMkLst>
        </pc:spChg>
        <pc:spChg chg="del">
          <ac:chgData name="Hepler, Lee Ann" userId="9c6878a4-6154-4d3d-9467-29d6bdbd5ff3" providerId="ADAL" clId="{92318396-0B3E-4004-88CF-D180F7FF71EF}" dt="2022-10-12T20:48:19.964" v="4646"/>
          <ac:spMkLst>
            <pc:docMk/>
            <pc:sldMk cId="128690378" sldId="332"/>
            <ac:spMk id="14" creationId="{5D821C54-A14C-4A44-9271-1BA19D7150A3}"/>
          </ac:spMkLst>
        </pc:spChg>
        <pc:spChg chg="add mod">
          <ac:chgData name="Hepler, Lee Ann" userId="9c6878a4-6154-4d3d-9467-29d6bdbd5ff3" providerId="ADAL" clId="{92318396-0B3E-4004-88CF-D180F7FF71EF}" dt="2022-10-12T19:11:42.223" v="4310" actId="20577"/>
          <ac:spMkLst>
            <pc:docMk/>
            <pc:sldMk cId="128690378" sldId="332"/>
            <ac:spMk id="16" creationId="{D317C8B9-2ECD-4A0A-F4AF-815E49D923B2}"/>
          </ac:spMkLst>
        </pc:spChg>
        <pc:picChg chg="del">
          <ac:chgData name="Hepler, Lee Ann" userId="9c6878a4-6154-4d3d-9467-29d6bdbd5ff3" providerId="ADAL" clId="{92318396-0B3E-4004-88CF-D180F7FF71EF}" dt="2022-10-12T16:35:33.601" v="2846" actId="478"/>
          <ac:picMkLst>
            <pc:docMk/>
            <pc:sldMk cId="128690378" sldId="332"/>
            <ac:picMk id="3" creationId="{5B52B0FB-FB07-0655-B2FC-5C41BE7847DC}"/>
          </ac:picMkLst>
        </pc:picChg>
        <pc:picChg chg="del">
          <ac:chgData name="Hepler, Lee Ann" userId="9c6878a4-6154-4d3d-9467-29d6bdbd5ff3" providerId="ADAL" clId="{92318396-0B3E-4004-88CF-D180F7FF71EF}" dt="2022-10-12T20:48:19.964" v="4646"/>
          <ac:picMkLst>
            <pc:docMk/>
            <pc:sldMk cId="128690378" sldId="332"/>
            <ac:picMk id="8" creationId="{DEB2E8C4-C3E7-4048-A43D-9859510CFA98}"/>
          </ac:picMkLst>
        </pc:picChg>
        <pc:picChg chg="mod">
          <ac:chgData name="Hepler, Lee Ann" userId="9c6878a4-6154-4d3d-9467-29d6bdbd5ff3" providerId="ADAL" clId="{92318396-0B3E-4004-88CF-D180F7FF71EF}" dt="2022-10-12T16:36:23.033" v="2858" actId="207"/>
          <ac:picMkLst>
            <pc:docMk/>
            <pc:sldMk cId="128690378" sldId="332"/>
            <ac:picMk id="9" creationId="{FB21704B-5BBF-E9A8-DB0A-F7891C5F6089}"/>
          </ac:picMkLst>
        </pc:picChg>
        <pc:picChg chg="del">
          <ac:chgData name="Hepler, Lee Ann" userId="9c6878a4-6154-4d3d-9467-29d6bdbd5ff3" providerId="ADAL" clId="{92318396-0B3E-4004-88CF-D180F7FF71EF}" dt="2022-10-12T16:35:29.985" v="2842" actId="478"/>
          <ac:picMkLst>
            <pc:docMk/>
            <pc:sldMk cId="128690378" sldId="332"/>
            <ac:picMk id="18" creationId="{234B2A24-0127-8D65-F149-57794B397968}"/>
          </ac:picMkLst>
        </pc:picChg>
        <pc:picChg chg="del">
          <ac:chgData name="Hepler, Lee Ann" userId="9c6878a4-6154-4d3d-9467-29d6bdbd5ff3" providerId="ADAL" clId="{92318396-0B3E-4004-88CF-D180F7FF71EF}" dt="2022-10-12T16:35:29.451" v="2841" actId="478"/>
          <ac:picMkLst>
            <pc:docMk/>
            <pc:sldMk cId="128690378" sldId="332"/>
            <ac:picMk id="19" creationId="{44624896-1DA1-84FD-ED4A-2C1183AEEA81}"/>
          </ac:picMkLst>
        </pc:picChg>
        <pc:picChg chg="del">
          <ac:chgData name="Hepler, Lee Ann" userId="9c6878a4-6154-4d3d-9467-29d6bdbd5ff3" providerId="ADAL" clId="{92318396-0B3E-4004-88CF-D180F7FF71EF}" dt="2022-10-12T16:35:30.528" v="2843" actId="478"/>
          <ac:picMkLst>
            <pc:docMk/>
            <pc:sldMk cId="128690378" sldId="332"/>
            <ac:picMk id="20" creationId="{1450D75B-451F-716B-2B15-AAD81FC6A398}"/>
          </ac:picMkLst>
        </pc:picChg>
        <pc:picChg chg="mod">
          <ac:chgData name="Hepler, Lee Ann" userId="9c6878a4-6154-4d3d-9467-29d6bdbd5ff3" providerId="ADAL" clId="{92318396-0B3E-4004-88CF-D180F7FF71EF}" dt="2022-10-12T16:35:45.980" v="2850" actId="1076"/>
          <ac:picMkLst>
            <pc:docMk/>
            <pc:sldMk cId="128690378" sldId="332"/>
            <ac:picMk id="21" creationId="{893CA994-B9AE-31E8-E2B7-563503F4A131}"/>
          </ac:picMkLst>
        </pc:picChg>
        <pc:picChg chg="del">
          <ac:chgData name="Hepler, Lee Ann" userId="9c6878a4-6154-4d3d-9467-29d6bdbd5ff3" providerId="ADAL" clId="{92318396-0B3E-4004-88CF-D180F7FF71EF}" dt="2022-10-12T16:35:28.850" v="2840" actId="478"/>
          <ac:picMkLst>
            <pc:docMk/>
            <pc:sldMk cId="128690378" sldId="332"/>
            <ac:picMk id="23" creationId="{260285D4-3E41-31F8-6AA9-F0B438788C8E}"/>
          </ac:picMkLst>
        </pc:picChg>
        <pc:picChg chg="del">
          <ac:chgData name="Hepler, Lee Ann" userId="9c6878a4-6154-4d3d-9467-29d6bdbd5ff3" providerId="ADAL" clId="{92318396-0B3E-4004-88CF-D180F7FF71EF}" dt="2022-10-12T16:35:32.294" v="2845" actId="478"/>
          <ac:picMkLst>
            <pc:docMk/>
            <pc:sldMk cId="128690378" sldId="332"/>
            <ac:picMk id="25" creationId="{364DABCF-2B6B-FDA6-57E3-03D3A93CECD5}"/>
          </ac:picMkLst>
        </pc:picChg>
        <pc:picChg chg="del">
          <ac:chgData name="Hepler, Lee Ann" userId="9c6878a4-6154-4d3d-9467-29d6bdbd5ff3" providerId="ADAL" clId="{92318396-0B3E-4004-88CF-D180F7FF71EF}" dt="2022-10-12T16:35:31.593" v="2844" actId="478"/>
          <ac:picMkLst>
            <pc:docMk/>
            <pc:sldMk cId="128690378" sldId="332"/>
            <ac:picMk id="27" creationId="{0C4AA75D-E28F-D11A-8764-C65803AECAD3}"/>
          </ac:picMkLst>
        </pc:picChg>
        <pc:inkChg chg="del">
          <ac:chgData name="Hepler, Lee Ann" userId="9c6878a4-6154-4d3d-9467-29d6bdbd5ff3" providerId="ADAL" clId="{92318396-0B3E-4004-88CF-D180F7FF71EF}" dt="2022-10-12T20:48:19.964" v="4646"/>
          <ac:inkMkLst>
            <pc:docMk/>
            <pc:sldMk cId="128690378" sldId="332"/>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523953959" sldId="333"/>
        </pc:sldMkLst>
        <pc:spChg chg="del">
          <ac:chgData name="Hepler, Lee Ann" userId="9c6878a4-6154-4d3d-9467-29d6bdbd5ff3" providerId="ADAL" clId="{92318396-0B3E-4004-88CF-D180F7FF71EF}" dt="2022-10-12T20:48:19.964" v="4646"/>
          <ac:spMkLst>
            <pc:docMk/>
            <pc:sldMk cId="523953959" sldId="333"/>
            <ac:spMk id="12" creationId="{08C4A713-42F1-47D8-8179-9CCA92412308}"/>
          </ac:spMkLst>
        </pc:spChg>
        <pc:spChg chg="del">
          <ac:chgData name="Hepler, Lee Ann" userId="9c6878a4-6154-4d3d-9467-29d6bdbd5ff3" providerId="ADAL" clId="{92318396-0B3E-4004-88CF-D180F7FF71EF}" dt="2022-10-12T20:48:19.964" v="4646"/>
          <ac:spMkLst>
            <pc:docMk/>
            <pc:sldMk cId="523953959" sldId="333"/>
            <ac:spMk id="14" creationId="{5D821C54-A14C-4A44-9271-1BA19D7150A3}"/>
          </ac:spMkLst>
        </pc:spChg>
        <pc:picChg chg="del">
          <ac:chgData name="Hepler, Lee Ann" userId="9c6878a4-6154-4d3d-9467-29d6bdbd5ff3" providerId="ADAL" clId="{92318396-0B3E-4004-88CF-D180F7FF71EF}" dt="2022-10-12T20:48:19.964" v="4646"/>
          <ac:picMkLst>
            <pc:docMk/>
            <pc:sldMk cId="523953959" sldId="333"/>
            <ac:picMk id="8" creationId="{DEB2E8C4-C3E7-4048-A43D-9859510CFA98}"/>
          </ac:picMkLst>
        </pc:picChg>
        <pc:inkChg chg="del">
          <ac:chgData name="Hepler, Lee Ann" userId="9c6878a4-6154-4d3d-9467-29d6bdbd5ff3" providerId="ADAL" clId="{92318396-0B3E-4004-88CF-D180F7FF71EF}" dt="2022-10-12T20:48:19.964" v="4646"/>
          <ac:inkMkLst>
            <pc:docMk/>
            <pc:sldMk cId="523953959" sldId="333"/>
            <ac:inkMk id="10" creationId="{24D29CCB-7956-4E3E-8880-304085F04BF4}"/>
          </ac:inkMkLst>
        </pc:inkChg>
      </pc:sldChg>
      <pc:sldChg chg="delSp add delDesignElem">
        <pc:chgData name="Hepler, Lee Ann" userId="9c6878a4-6154-4d3d-9467-29d6bdbd5ff3" providerId="ADAL" clId="{92318396-0B3E-4004-88CF-D180F7FF71EF}" dt="2022-10-12T20:48:19.964" v="4646"/>
        <pc:sldMkLst>
          <pc:docMk/>
          <pc:sldMk cId="776713723" sldId="334"/>
        </pc:sldMkLst>
        <pc:spChg chg="del">
          <ac:chgData name="Hepler, Lee Ann" userId="9c6878a4-6154-4d3d-9467-29d6bdbd5ff3" providerId="ADAL" clId="{92318396-0B3E-4004-88CF-D180F7FF71EF}" dt="2022-10-12T20:48:19.964" v="4646"/>
          <ac:spMkLst>
            <pc:docMk/>
            <pc:sldMk cId="776713723" sldId="334"/>
            <ac:spMk id="12" creationId="{08C4A713-42F1-47D8-8179-9CCA92412308}"/>
          </ac:spMkLst>
        </pc:spChg>
        <pc:spChg chg="del">
          <ac:chgData name="Hepler, Lee Ann" userId="9c6878a4-6154-4d3d-9467-29d6bdbd5ff3" providerId="ADAL" clId="{92318396-0B3E-4004-88CF-D180F7FF71EF}" dt="2022-10-12T20:48:19.964" v="4646"/>
          <ac:spMkLst>
            <pc:docMk/>
            <pc:sldMk cId="776713723" sldId="334"/>
            <ac:spMk id="14" creationId="{5D821C54-A14C-4A44-9271-1BA19D7150A3}"/>
          </ac:spMkLst>
        </pc:spChg>
        <pc:picChg chg="del">
          <ac:chgData name="Hepler, Lee Ann" userId="9c6878a4-6154-4d3d-9467-29d6bdbd5ff3" providerId="ADAL" clId="{92318396-0B3E-4004-88CF-D180F7FF71EF}" dt="2022-10-12T20:48:19.964" v="4646"/>
          <ac:picMkLst>
            <pc:docMk/>
            <pc:sldMk cId="776713723" sldId="334"/>
            <ac:picMk id="8" creationId="{DEB2E8C4-C3E7-4048-A43D-9859510CFA98}"/>
          </ac:picMkLst>
        </pc:picChg>
        <pc:inkChg chg="del">
          <ac:chgData name="Hepler, Lee Ann" userId="9c6878a4-6154-4d3d-9467-29d6bdbd5ff3" providerId="ADAL" clId="{92318396-0B3E-4004-88CF-D180F7FF71EF}" dt="2022-10-12T20:48:19.964" v="4646"/>
          <ac:inkMkLst>
            <pc:docMk/>
            <pc:sldMk cId="776713723" sldId="334"/>
            <ac:inkMk id="10" creationId="{24D29CCB-7956-4E3E-8880-304085F04BF4}"/>
          </ac:inkMkLst>
        </pc:inkChg>
      </pc:sldChg>
      <pc:sldChg chg="delSp modSp mod modAnim delDesignElem">
        <pc:chgData name="Hepler, Lee Ann" userId="9c6878a4-6154-4d3d-9467-29d6bdbd5ff3" providerId="ADAL" clId="{92318396-0B3E-4004-88CF-D180F7FF71EF}" dt="2022-10-12T20:48:19.964" v="4646"/>
        <pc:sldMkLst>
          <pc:docMk/>
          <pc:sldMk cId="951773313" sldId="340"/>
        </pc:sldMkLst>
        <pc:spChg chg="del">
          <ac:chgData name="Hepler, Lee Ann" userId="9c6878a4-6154-4d3d-9467-29d6bdbd5ff3" providerId="ADAL" clId="{92318396-0B3E-4004-88CF-D180F7FF71EF}" dt="2022-10-12T20:48:19.964" v="4646"/>
          <ac:spMkLst>
            <pc:docMk/>
            <pc:sldMk cId="951773313" sldId="340"/>
            <ac:spMk id="25" creationId="{7666DE11-17E1-4DC7-B2B7-6DA2E6A9CE8B}"/>
          </ac:spMkLst>
        </pc:spChg>
        <pc:spChg chg="del">
          <ac:chgData name="Hepler, Lee Ann" userId="9c6878a4-6154-4d3d-9467-29d6bdbd5ff3" providerId="ADAL" clId="{92318396-0B3E-4004-88CF-D180F7FF71EF}" dt="2022-10-12T20:48:19.964" v="4646"/>
          <ac:spMkLst>
            <pc:docMk/>
            <pc:sldMk cId="951773313" sldId="340"/>
            <ac:spMk id="26" creationId="{B52E493E-0B27-4F3C-AA01-17F0A2564112}"/>
          </ac:spMkLst>
        </pc:spChg>
        <pc:spChg chg="mod">
          <ac:chgData name="Hepler, Lee Ann" userId="9c6878a4-6154-4d3d-9467-29d6bdbd5ff3" providerId="ADAL" clId="{92318396-0B3E-4004-88CF-D180F7FF71EF}" dt="2022-10-12T20:42:37.323" v="4583" actId="207"/>
          <ac:spMkLst>
            <pc:docMk/>
            <pc:sldMk cId="951773313" sldId="340"/>
            <ac:spMk id="30" creationId="{C5975A54-5187-E7DB-4C5A-D62EE60F0225}"/>
          </ac:spMkLst>
        </pc:spChg>
        <pc:picChg chg="del mod">
          <ac:chgData name="Hepler, Lee Ann" userId="9c6878a4-6154-4d3d-9467-29d6bdbd5ff3" providerId="ADAL" clId="{92318396-0B3E-4004-88CF-D180F7FF71EF}" dt="2022-10-12T20:26:10.577" v="4343" actId="478"/>
          <ac:picMkLst>
            <pc:docMk/>
            <pc:sldMk cId="951773313" sldId="340"/>
            <ac:picMk id="31" creationId="{E1428384-CE6B-CBDE-BF49-7143F7A6254B}"/>
          </ac:picMkLst>
        </pc:picChg>
        <pc:picChg chg="del mod">
          <ac:chgData name="Hepler, Lee Ann" userId="9c6878a4-6154-4d3d-9467-29d6bdbd5ff3" providerId="ADAL" clId="{92318396-0B3E-4004-88CF-D180F7FF71EF}" dt="2022-10-12T20:26:37.473" v="4345" actId="478"/>
          <ac:picMkLst>
            <pc:docMk/>
            <pc:sldMk cId="951773313" sldId="340"/>
            <ac:picMk id="32" creationId="{CB8CBBFF-F67F-732F-0C41-63FAF31F4DC2}"/>
          </ac:picMkLst>
        </pc:picChg>
      </pc:sldChg>
      <pc:sldChg chg="addSp delSp modSp mod modTransition addAnim delAnim modAnim delDesignElem modNotesTx">
        <pc:chgData name="Hepler, Lee Ann" userId="9c6878a4-6154-4d3d-9467-29d6bdbd5ff3" providerId="ADAL" clId="{92318396-0B3E-4004-88CF-D180F7FF71EF}" dt="2022-10-24T20:24:16.538" v="5724"/>
        <pc:sldMkLst>
          <pc:docMk/>
          <pc:sldMk cId="606860058" sldId="341"/>
        </pc:sldMkLst>
        <pc:spChg chg="add del mod ord">
          <ac:chgData name="Hepler, Lee Ann" userId="9c6878a4-6154-4d3d-9467-29d6bdbd5ff3" providerId="ADAL" clId="{92318396-0B3E-4004-88CF-D180F7FF71EF}" dt="2022-10-13T16:16:49.211" v="5343" actId="478"/>
          <ac:spMkLst>
            <pc:docMk/>
            <pc:sldMk cId="606860058" sldId="341"/>
            <ac:spMk id="12" creationId="{EF49D891-B537-E88F-DF0A-01739AA915B5}"/>
          </ac:spMkLst>
        </pc:spChg>
        <pc:spChg chg="mod">
          <ac:chgData name="Hepler, Lee Ann" userId="9c6878a4-6154-4d3d-9467-29d6bdbd5ff3" providerId="ADAL" clId="{92318396-0B3E-4004-88CF-D180F7FF71EF}" dt="2022-10-13T14:44:50.930" v="5072" actId="1038"/>
          <ac:spMkLst>
            <pc:docMk/>
            <pc:sldMk cId="606860058" sldId="341"/>
            <ac:spMk id="25" creationId="{32DD793D-C86E-2527-59AB-48CB1C5D8D04}"/>
          </ac:spMkLst>
        </pc:spChg>
        <pc:spChg chg="mod">
          <ac:chgData name="Hepler, Lee Ann" userId="9c6878a4-6154-4d3d-9467-29d6bdbd5ff3" providerId="ADAL" clId="{92318396-0B3E-4004-88CF-D180F7FF71EF}" dt="2022-10-13T16:17:01.778" v="5346" actId="113"/>
          <ac:spMkLst>
            <pc:docMk/>
            <pc:sldMk cId="606860058" sldId="341"/>
            <ac:spMk id="26" creationId="{4E511869-5691-0693-5CAB-C29FBBB55214}"/>
          </ac:spMkLst>
        </pc:spChg>
        <pc:spChg chg="add del mod ord">
          <ac:chgData name="Hepler, Lee Ann" userId="9c6878a4-6154-4d3d-9467-29d6bdbd5ff3" providerId="ADAL" clId="{92318396-0B3E-4004-88CF-D180F7FF71EF}" dt="2022-10-13T18:52:36.169" v="5637" actId="14100"/>
          <ac:spMkLst>
            <pc:docMk/>
            <pc:sldMk cId="606860058" sldId="341"/>
            <ac:spMk id="29" creationId="{695EC900-6025-DDF8-7DF2-C50D965CF637}"/>
          </ac:spMkLst>
        </pc:spChg>
        <pc:spChg chg="del">
          <ac:chgData name="Hepler, Lee Ann" userId="9c6878a4-6154-4d3d-9467-29d6bdbd5ff3" providerId="ADAL" clId="{92318396-0B3E-4004-88CF-D180F7FF71EF}" dt="2022-10-12T20:48:19.964" v="4646"/>
          <ac:spMkLst>
            <pc:docMk/>
            <pc:sldMk cId="606860058" sldId="341"/>
            <ac:spMk id="30" creationId="{9CBA58E7-9A9C-4C81-A025-88F5595B1AA5}"/>
          </ac:spMkLst>
        </pc:spChg>
        <pc:spChg chg="del">
          <ac:chgData name="Hepler, Lee Ann" userId="9c6878a4-6154-4d3d-9467-29d6bdbd5ff3" providerId="ADAL" clId="{92318396-0B3E-4004-88CF-D180F7FF71EF}" dt="2022-10-12T20:48:19.964" v="4646"/>
          <ac:spMkLst>
            <pc:docMk/>
            <pc:sldMk cId="606860058" sldId="341"/>
            <ac:spMk id="32" creationId="{BAD1FD00-072F-41B1-A5C3-D9E51FFF2F03}"/>
          </ac:spMkLst>
        </pc:spChg>
        <pc:spChg chg="del">
          <ac:chgData name="Hepler, Lee Ann" userId="9c6878a4-6154-4d3d-9467-29d6bdbd5ff3" providerId="ADAL" clId="{92318396-0B3E-4004-88CF-D180F7FF71EF}" dt="2022-10-12T20:48:19.964" v="4646"/>
          <ac:spMkLst>
            <pc:docMk/>
            <pc:sldMk cId="606860058" sldId="341"/>
            <ac:spMk id="34" creationId="{3B9FD11D-7561-43C8-BE54-00D7DCF0E211}"/>
          </ac:spMkLst>
        </pc:spChg>
        <pc:spChg chg="del">
          <ac:chgData name="Hepler, Lee Ann" userId="9c6878a4-6154-4d3d-9467-29d6bdbd5ff3" providerId="ADAL" clId="{92318396-0B3E-4004-88CF-D180F7FF71EF}" dt="2022-10-12T20:48:19.964" v="4646"/>
          <ac:spMkLst>
            <pc:docMk/>
            <pc:sldMk cId="606860058" sldId="341"/>
            <ac:spMk id="36" creationId="{6BFFEA99-E831-4C3B-8D16-0EA4AB33FFCA}"/>
          </ac:spMkLst>
        </pc:spChg>
        <pc:graphicFrameChg chg="add del mod modGraphic">
          <ac:chgData name="Hepler, Lee Ann" userId="9c6878a4-6154-4d3d-9467-29d6bdbd5ff3" providerId="ADAL" clId="{92318396-0B3E-4004-88CF-D180F7FF71EF}" dt="2022-10-13T16:08:40.574" v="5205" actId="478"/>
          <ac:graphicFrameMkLst>
            <pc:docMk/>
            <pc:sldMk cId="606860058" sldId="341"/>
            <ac:graphicFrameMk id="6" creationId="{D989711B-077C-50B0-D780-CB653C6E4B74}"/>
          </ac:graphicFrameMkLst>
        </pc:graphicFrameChg>
        <pc:picChg chg="mod modCrop">
          <ac:chgData name="Hepler, Lee Ann" userId="9c6878a4-6154-4d3d-9467-29d6bdbd5ff3" providerId="ADAL" clId="{92318396-0B3E-4004-88CF-D180F7FF71EF}" dt="2022-10-13T18:53:26.113" v="5639" actId="732"/>
          <ac:picMkLst>
            <pc:docMk/>
            <pc:sldMk cId="606860058" sldId="341"/>
            <ac:picMk id="7" creationId="{7C843838-6B62-CB87-A7B1-487F46A8BD54}"/>
          </ac:picMkLst>
        </pc:picChg>
        <pc:picChg chg="add mod ord">
          <ac:chgData name="Hepler, Lee Ann" userId="9c6878a4-6154-4d3d-9467-29d6bdbd5ff3" providerId="ADAL" clId="{92318396-0B3E-4004-88CF-D180F7FF71EF}" dt="2022-10-13T18:29:05.236" v="5348"/>
          <ac:picMkLst>
            <pc:docMk/>
            <pc:sldMk cId="606860058" sldId="341"/>
            <ac:picMk id="10" creationId="{7B825C39-928F-AE4C-19EE-DD137DA45328}"/>
          </ac:picMkLst>
        </pc:picChg>
        <pc:picChg chg="mod">
          <ac:chgData name="Hepler, Lee Ann" userId="9c6878a4-6154-4d3d-9467-29d6bdbd5ff3" providerId="ADAL" clId="{92318396-0B3E-4004-88CF-D180F7FF71EF}" dt="2022-10-13T14:44:34.233" v="5061" actId="1076"/>
          <ac:picMkLst>
            <pc:docMk/>
            <pc:sldMk cId="606860058" sldId="341"/>
            <ac:picMk id="24" creationId="{F4C13504-91A8-539C-C8E0-825926ABF80A}"/>
          </ac:picMkLst>
        </pc:picChg>
        <pc:picChg chg="del mod">
          <ac:chgData name="Hepler, Lee Ann" userId="9c6878a4-6154-4d3d-9467-29d6bdbd5ff3" providerId="ADAL" clId="{92318396-0B3E-4004-88CF-D180F7FF71EF}" dt="2022-10-12T20:12:59.496" v="4325" actId="478"/>
          <ac:picMkLst>
            <pc:docMk/>
            <pc:sldMk cId="606860058" sldId="341"/>
            <ac:picMk id="28" creationId="{A198DC18-FE9F-B2B3-C0B6-64DBB1A2560E}"/>
          </ac:picMkLst>
        </pc:picChg>
        <pc:picChg chg="del mod">
          <ac:chgData name="Hepler, Lee Ann" userId="9c6878a4-6154-4d3d-9467-29d6bdbd5ff3" providerId="ADAL" clId="{92318396-0B3E-4004-88CF-D180F7FF71EF}" dt="2022-10-12T20:16:27.285" v="4327" actId="478"/>
          <ac:picMkLst>
            <pc:docMk/>
            <pc:sldMk cId="606860058" sldId="341"/>
            <ac:picMk id="31" creationId="{3C75B99B-9DAC-D088-ACAD-9BC0E8901232}"/>
          </ac:picMkLst>
        </pc:picChg>
        <pc:picChg chg="add mod">
          <ac:chgData name="Hepler, Lee Ann" userId="9c6878a4-6154-4d3d-9467-29d6bdbd5ff3" providerId="ADAL" clId="{92318396-0B3E-4004-88CF-D180F7FF71EF}" dt="2022-10-13T18:29:05.236" v="5348"/>
          <ac:picMkLst>
            <pc:docMk/>
            <pc:sldMk cId="606860058" sldId="341"/>
            <ac:picMk id="33" creationId="{8CAB1EB2-510D-0153-A5AD-499D2C9A107A}"/>
          </ac:picMkLst>
        </pc:picChg>
        <pc:picChg chg="add mod">
          <ac:chgData name="Hepler, Lee Ann" userId="9c6878a4-6154-4d3d-9467-29d6bdbd5ff3" providerId="ADAL" clId="{92318396-0B3E-4004-88CF-D180F7FF71EF}" dt="2022-10-13T18:29:05.236" v="5348"/>
          <ac:picMkLst>
            <pc:docMk/>
            <pc:sldMk cId="606860058" sldId="341"/>
            <ac:picMk id="35" creationId="{C31151F4-C843-D1C6-970A-391828467F2C}"/>
          </ac:picMkLst>
        </pc:picChg>
        <pc:picChg chg="add mod">
          <ac:chgData name="Hepler, Lee Ann" userId="9c6878a4-6154-4d3d-9467-29d6bdbd5ff3" providerId="ADAL" clId="{92318396-0B3E-4004-88CF-D180F7FF71EF}" dt="2022-10-13T18:29:05.236" v="5348"/>
          <ac:picMkLst>
            <pc:docMk/>
            <pc:sldMk cId="606860058" sldId="341"/>
            <ac:picMk id="37" creationId="{E9690684-82D4-44B1-BEA9-5935EF4F30E1}"/>
          </ac:picMkLst>
        </pc:picChg>
      </pc:sldChg>
      <pc:sldChg chg="addSp delSp modSp mod modTransition modClrScheme delDesignElem chgLayout modNotesTx">
        <pc:chgData name="Hepler, Lee Ann" userId="9c6878a4-6154-4d3d-9467-29d6bdbd5ff3" providerId="ADAL" clId="{92318396-0B3E-4004-88CF-D180F7FF71EF}" dt="2022-10-13T18:49:27.624" v="5626" actId="478"/>
        <pc:sldMkLst>
          <pc:docMk/>
          <pc:sldMk cId="1258485853" sldId="342"/>
        </pc:sldMkLst>
        <pc:spChg chg="add del mod">
          <ac:chgData name="Hepler, Lee Ann" userId="9c6878a4-6154-4d3d-9467-29d6bdbd5ff3" providerId="ADAL" clId="{92318396-0B3E-4004-88CF-D180F7FF71EF}" dt="2022-10-13T18:49:27.624" v="5626" actId="478"/>
          <ac:spMkLst>
            <pc:docMk/>
            <pc:sldMk cId="1258485853" sldId="342"/>
            <ac:spMk id="7" creationId="{1F6D447F-3268-47E8-3A47-0436ABD0C4A3}"/>
          </ac:spMkLst>
        </pc:spChg>
        <pc:spChg chg="del">
          <ac:chgData name="Hepler, Lee Ann" userId="9c6878a4-6154-4d3d-9467-29d6bdbd5ff3" providerId="ADAL" clId="{92318396-0B3E-4004-88CF-D180F7FF71EF}" dt="2022-10-12T20:48:19.964" v="4646"/>
          <ac:spMkLst>
            <pc:docMk/>
            <pc:sldMk cId="1258485853" sldId="342"/>
            <ac:spMk id="17" creationId="{5FDDA4BF-98A9-4AD2-B563-1050D4040720}"/>
          </ac:spMkLst>
        </pc:spChg>
        <pc:spChg chg="del">
          <ac:chgData name="Hepler, Lee Ann" userId="9c6878a4-6154-4d3d-9467-29d6bdbd5ff3" providerId="ADAL" clId="{92318396-0B3E-4004-88CF-D180F7FF71EF}" dt="2022-10-12T20:48:19.964" v="4646"/>
          <ac:spMkLst>
            <pc:docMk/>
            <pc:sldMk cId="1258485853" sldId="342"/>
            <ac:spMk id="19" creationId="{4C39EC7E-FD33-48FE-B06A-8636B46332BF}"/>
          </ac:spMkLst>
        </pc:spChg>
        <pc:spChg chg="del">
          <ac:chgData name="Hepler, Lee Ann" userId="9c6878a4-6154-4d3d-9467-29d6bdbd5ff3" providerId="ADAL" clId="{92318396-0B3E-4004-88CF-D180F7FF71EF}" dt="2022-10-12T20:48:19.964" v="4646"/>
          <ac:spMkLst>
            <pc:docMk/>
            <pc:sldMk cId="1258485853" sldId="342"/>
            <ac:spMk id="21" creationId="{85306E64-E868-4378-9486-393C92BC8B71}"/>
          </ac:spMkLst>
        </pc:spChg>
        <pc:spChg chg="mod">
          <ac:chgData name="Hepler, Lee Ann" userId="9c6878a4-6154-4d3d-9467-29d6bdbd5ff3" providerId="ADAL" clId="{92318396-0B3E-4004-88CF-D180F7FF71EF}" dt="2022-10-13T18:36:46.605" v="5369" actId="1076"/>
          <ac:spMkLst>
            <pc:docMk/>
            <pc:sldMk cId="1258485853" sldId="342"/>
            <ac:spMk id="22" creationId="{CC8D6A6D-E2C3-C207-7435-C4E82E4BF32A}"/>
          </ac:spMkLst>
        </pc:spChg>
        <pc:spChg chg="del">
          <ac:chgData name="Hepler, Lee Ann" userId="9c6878a4-6154-4d3d-9467-29d6bdbd5ff3" providerId="ADAL" clId="{92318396-0B3E-4004-88CF-D180F7FF71EF}" dt="2022-10-12T20:48:19.964" v="4646"/>
          <ac:spMkLst>
            <pc:docMk/>
            <pc:sldMk cId="1258485853" sldId="342"/>
            <ac:spMk id="23" creationId="{01A5FD61-AF28-4544-AF3E-7193BDDDCF43}"/>
          </ac:spMkLst>
        </pc:spChg>
        <pc:spChg chg="del">
          <ac:chgData name="Hepler, Lee Ann" userId="9c6878a4-6154-4d3d-9467-29d6bdbd5ff3" providerId="ADAL" clId="{92318396-0B3E-4004-88CF-D180F7FF71EF}" dt="2022-10-12T20:45:37.618" v="4593" actId="478"/>
          <ac:spMkLst>
            <pc:docMk/>
            <pc:sldMk cId="1258485853" sldId="342"/>
            <ac:spMk id="24" creationId="{9018A2F9-9540-2254-B2C3-B70497A782F7}"/>
          </ac:spMkLst>
        </pc:spChg>
        <pc:spChg chg="del mod">
          <ac:chgData name="Hepler, Lee Ann" userId="9c6878a4-6154-4d3d-9467-29d6bdbd5ff3" providerId="ADAL" clId="{92318396-0B3E-4004-88CF-D180F7FF71EF}" dt="2022-10-13T18:35:20.485" v="5359" actId="21"/>
          <ac:spMkLst>
            <pc:docMk/>
            <pc:sldMk cId="1258485853" sldId="342"/>
            <ac:spMk id="25" creationId="{C616FB12-BF73-15C7-ACBA-6275999631B9}"/>
          </ac:spMkLst>
        </pc:spChg>
        <pc:picChg chg="del mod">
          <ac:chgData name="Hepler, Lee Ann" userId="9c6878a4-6154-4d3d-9467-29d6bdbd5ff3" providerId="ADAL" clId="{92318396-0B3E-4004-88CF-D180F7FF71EF}" dt="2022-10-13T18:31:34.872" v="5351" actId="478"/>
          <ac:picMkLst>
            <pc:docMk/>
            <pc:sldMk cId="1258485853" sldId="342"/>
            <ac:picMk id="5" creationId="{58C5BB16-DDFB-1B23-A309-E3661EB73180}"/>
          </ac:picMkLst>
        </pc:picChg>
        <pc:picChg chg="add mod ord">
          <ac:chgData name="Hepler, Lee Ann" userId="9c6878a4-6154-4d3d-9467-29d6bdbd5ff3" providerId="ADAL" clId="{92318396-0B3E-4004-88CF-D180F7FF71EF}" dt="2022-10-13T18:35:46.437" v="5362" actId="167"/>
          <ac:picMkLst>
            <pc:docMk/>
            <pc:sldMk cId="1258485853" sldId="342"/>
            <ac:picMk id="6" creationId="{02C22E1A-C56A-D9E4-092B-AB19A8720CE7}"/>
          </ac:picMkLst>
        </pc:picChg>
        <pc:picChg chg="del mod">
          <ac:chgData name="Hepler, Lee Ann" userId="9c6878a4-6154-4d3d-9467-29d6bdbd5ff3" providerId="ADAL" clId="{92318396-0B3E-4004-88CF-D180F7FF71EF}" dt="2022-10-13T18:34:54.888" v="5357" actId="478"/>
          <ac:picMkLst>
            <pc:docMk/>
            <pc:sldMk cId="1258485853" sldId="342"/>
            <ac:picMk id="18" creationId="{504176B8-E9B8-3161-70A1-1DBD454BBD86}"/>
          </ac:picMkLst>
        </pc:picChg>
        <pc:picChg chg="mod modCrop">
          <ac:chgData name="Hepler, Lee Ann" userId="9c6878a4-6154-4d3d-9467-29d6bdbd5ff3" providerId="ADAL" clId="{92318396-0B3E-4004-88CF-D180F7FF71EF}" dt="2022-10-13T18:36:42.306" v="5368" actId="1076"/>
          <ac:picMkLst>
            <pc:docMk/>
            <pc:sldMk cId="1258485853" sldId="342"/>
            <ac:picMk id="20" creationId="{879B341A-D40E-1114-FC5A-6FEC99B6E032}"/>
          </ac:picMkLst>
        </pc:picChg>
        <pc:picChg chg="del mod">
          <ac:chgData name="Hepler, Lee Ann" userId="9c6878a4-6154-4d3d-9467-29d6bdbd5ff3" providerId="ADAL" clId="{92318396-0B3E-4004-88CF-D180F7FF71EF}" dt="2022-10-12T20:44:31.578" v="4589" actId="478"/>
          <ac:picMkLst>
            <pc:docMk/>
            <pc:sldMk cId="1258485853" sldId="342"/>
            <ac:picMk id="26" creationId="{F40E5BB7-8DE4-0AC2-41B4-37B78DC19633}"/>
          </ac:picMkLst>
        </pc:picChg>
        <pc:picChg chg="del mod">
          <ac:chgData name="Hepler, Lee Ann" userId="9c6878a4-6154-4d3d-9467-29d6bdbd5ff3" providerId="ADAL" clId="{92318396-0B3E-4004-88CF-D180F7FF71EF}" dt="2022-10-12T20:44:20.600" v="4587" actId="478"/>
          <ac:picMkLst>
            <pc:docMk/>
            <pc:sldMk cId="1258485853" sldId="342"/>
            <ac:picMk id="27" creationId="{335558D7-346B-B8F5-695A-8E2667630782}"/>
          </ac:picMkLst>
        </pc:picChg>
        <pc:picChg chg="del mod">
          <ac:chgData name="Hepler, Lee Ann" userId="9c6878a4-6154-4d3d-9467-29d6bdbd5ff3" providerId="ADAL" clId="{92318396-0B3E-4004-88CF-D180F7FF71EF}" dt="2022-10-12T20:45:26.983" v="4591" actId="478"/>
          <ac:picMkLst>
            <pc:docMk/>
            <pc:sldMk cId="1258485853" sldId="342"/>
            <ac:picMk id="28" creationId="{BC1D0CBB-3617-00CD-85C3-74901985D7C3}"/>
          </ac:picMkLst>
        </pc:picChg>
      </pc:sldChg>
      <pc:sldChg chg="addSp delSp modSp mod modTransition delDesignElem">
        <pc:chgData name="Hepler, Lee Ann" userId="9c6878a4-6154-4d3d-9467-29d6bdbd5ff3" providerId="ADAL" clId="{92318396-0B3E-4004-88CF-D180F7FF71EF}" dt="2022-10-13T18:56:53.976" v="5655" actId="1036"/>
        <pc:sldMkLst>
          <pc:docMk/>
          <pc:sldMk cId="484982934" sldId="343"/>
        </pc:sldMkLst>
        <pc:spChg chg="mod">
          <ac:chgData name="Hepler, Lee Ann" userId="9c6878a4-6154-4d3d-9467-29d6bdbd5ff3" providerId="ADAL" clId="{92318396-0B3E-4004-88CF-D180F7FF71EF}" dt="2022-10-13T18:56:53.976" v="5655" actId="1036"/>
          <ac:spMkLst>
            <pc:docMk/>
            <pc:sldMk cId="484982934" sldId="343"/>
            <ac:spMk id="11" creationId="{A9E669DB-E094-40AA-9E4A-BEB63CC64778}"/>
          </ac:spMkLst>
        </pc:spChg>
        <pc:spChg chg="del">
          <ac:chgData name="Hepler, Lee Ann" userId="9c6878a4-6154-4d3d-9467-29d6bdbd5ff3" providerId="ADAL" clId="{92318396-0B3E-4004-88CF-D180F7FF71EF}" dt="2022-10-12T20:48:19.964" v="4646"/>
          <ac:spMkLst>
            <pc:docMk/>
            <pc:sldMk cId="484982934" sldId="343"/>
            <ac:spMk id="12" creationId="{23E547B5-89CF-4EC0-96DE-25771AED0799}"/>
          </ac:spMkLst>
        </pc:spChg>
        <pc:spChg chg="add del">
          <ac:chgData name="Hepler, Lee Ann" userId="9c6878a4-6154-4d3d-9467-29d6bdbd5ff3" providerId="ADAL" clId="{92318396-0B3E-4004-88CF-D180F7FF71EF}" dt="2022-10-13T13:51:42.767" v="4727" actId="478"/>
          <ac:spMkLst>
            <pc:docMk/>
            <pc:sldMk cId="484982934" sldId="343"/>
            <ac:spMk id="13" creationId="{77F1543A-A592-46AC-21C1-9E93E455F00B}"/>
          </ac:spMkLst>
        </pc:spChg>
        <pc:spChg chg="del">
          <ac:chgData name="Hepler, Lee Ann" userId="9c6878a4-6154-4d3d-9467-29d6bdbd5ff3" providerId="ADAL" clId="{92318396-0B3E-4004-88CF-D180F7FF71EF}" dt="2022-10-12T20:48:19.964" v="4646"/>
          <ac:spMkLst>
            <pc:docMk/>
            <pc:sldMk cId="484982934" sldId="343"/>
            <ac:spMk id="14" creationId="{B3437C99-FC8E-4311-B48A-F0C4C329B154}"/>
          </ac:spMkLst>
        </pc:spChg>
        <pc:spChg chg="add del mod">
          <ac:chgData name="Hepler, Lee Ann" userId="9c6878a4-6154-4d3d-9467-29d6bdbd5ff3" providerId="ADAL" clId="{92318396-0B3E-4004-88CF-D180F7FF71EF}" dt="2022-10-13T13:53:01.754" v="4745" actId="114"/>
          <ac:spMkLst>
            <pc:docMk/>
            <pc:sldMk cId="484982934" sldId="343"/>
            <ac:spMk id="15" creationId="{41484B50-615D-8A74-2F7E-D9684A726176}"/>
          </ac:spMkLst>
        </pc:spChg>
        <pc:picChg chg="del mod">
          <ac:chgData name="Hepler, Lee Ann" userId="9c6878a4-6154-4d3d-9467-29d6bdbd5ff3" providerId="ADAL" clId="{92318396-0B3E-4004-88CF-D180F7FF71EF}" dt="2022-10-13T13:48:32.078" v="4686" actId="478"/>
          <ac:picMkLst>
            <pc:docMk/>
            <pc:sldMk cId="484982934" sldId="343"/>
            <ac:picMk id="16" creationId="{ED425B1B-7B9E-0F02-8C07-E0FA9FB78CFD}"/>
          </ac:picMkLst>
        </pc:picChg>
        <pc:picChg chg="del mod">
          <ac:chgData name="Hepler, Lee Ann" userId="9c6878a4-6154-4d3d-9467-29d6bdbd5ff3" providerId="ADAL" clId="{92318396-0B3E-4004-88CF-D180F7FF71EF}" dt="2022-10-13T13:48:43.174" v="4688" actId="478"/>
          <ac:picMkLst>
            <pc:docMk/>
            <pc:sldMk cId="484982934" sldId="343"/>
            <ac:picMk id="17" creationId="{41780650-BB27-48C3-99AA-B720BE466304}"/>
          </ac:picMkLst>
        </pc:picChg>
      </pc:sldChg>
      <pc:sldChg chg="addSp delSp modSp mod modAnim delDesignElem">
        <pc:chgData name="Hepler, Lee Ann" userId="9c6878a4-6154-4d3d-9467-29d6bdbd5ff3" providerId="ADAL" clId="{92318396-0B3E-4004-88CF-D180F7FF71EF}" dt="2022-10-13T14:16:18.265" v="4864"/>
        <pc:sldMkLst>
          <pc:docMk/>
          <pc:sldMk cId="3832094764" sldId="344"/>
        </pc:sldMkLst>
        <pc:spChg chg="del">
          <ac:chgData name="Hepler, Lee Ann" userId="9c6878a4-6154-4d3d-9467-29d6bdbd5ff3" providerId="ADAL" clId="{92318396-0B3E-4004-88CF-D180F7FF71EF}" dt="2022-10-12T20:48:19.964" v="4646"/>
          <ac:spMkLst>
            <pc:docMk/>
            <pc:sldMk cId="3832094764" sldId="344"/>
            <ac:spMk id="17" creationId="{7666DE11-17E1-4DC7-B2B7-6DA2E6A9CE8B}"/>
          </ac:spMkLst>
        </pc:spChg>
        <pc:spChg chg="del">
          <ac:chgData name="Hepler, Lee Ann" userId="9c6878a4-6154-4d3d-9467-29d6bdbd5ff3" providerId="ADAL" clId="{92318396-0B3E-4004-88CF-D180F7FF71EF}" dt="2022-10-12T20:48:19.964" v="4646"/>
          <ac:spMkLst>
            <pc:docMk/>
            <pc:sldMk cId="3832094764" sldId="344"/>
            <ac:spMk id="19" creationId="{B52E493E-0B27-4F3C-AA01-17F0A2564112}"/>
          </ac:spMkLst>
        </pc:spChg>
        <pc:spChg chg="mod">
          <ac:chgData name="Hepler, Lee Ann" userId="9c6878a4-6154-4d3d-9467-29d6bdbd5ff3" providerId="ADAL" clId="{92318396-0B3E-4004-88CF-D180F7FF71EF}" dt="2022-10-13T14:12:55.309" v="4856" actId="1076"/>
          <ac:spMkLst>
            <pc:docMk/>
            <pc:sldMk cId="3832094764" sldId="344"/>
            <ac:spMk id="29" creationId="{8187DC6E-F27F-0FD9-C3CC-69A5248A694F}"/>
          </ac:spMkLst>
        </pc:spChg>
        <pc:spChg chg="del mod">
          <ac:chgData name="Hepler, Lee Ann" userId="9c6878a4-6154-4d3d-9467-29d6bdbd5ff3" providerId="ADAL" clId="{92318396-0B3E-4004-88CF-D180F7FF71EF}" dt="2022-10-13T14:15:28.405" v="4858" actId="478"/>
          <ac:spMkLst>
            <pc:docMk/>
            <pc:sldMk cId="3832094764" sldId="344"/>
            <ac:spMk id="30" creationId="{0D4944D0-2414-C760-3D15-E763F2859881}"/>
          </ac:spMkLst>
        </pc:spChg>
        <pc:picChg chg="add mod">
          <ac:chgData name="Hepler, Lee Ann" userId="9c6878a4-6154-4d3d-9467-29d6bdbd5ff3" providerId="ADAL" clId="{92318396-0B3E-4004-88CF-D180F7FF71EF}" dt="2022-10-13T14:15:58.387" v="4862" actId="1440"/>
          <ac:picMkLst>
            <pc:docMk/>
            <pc:sldMk cId="3832094764" sldId="344"/>
            <ac:picMk id="6" creationId="{0D89D311-8C1D-64A3-C754-FBF19DCAB236}"/>
          </ac:picMkLst>
        </pc:picChg>
        <pc:picChg chg="del mod">
          <ac:chgData name="Hepler, Lee Ann" userId="9c6878a4-6154-4d3d-9467-29d6bdbd5ff3" providerId="ADAL" clId="{92318396-0B3E-4004-88CF-D180F7FF71EF}" dt="2022-10-13T13:59:00.141" v="4838" actId="478"/>
          <ac:picMkLst>
            <pc:docMk/>
            <pc:sldMk cId="3832094764" sldId="344"/>
            <ac:picMk id="31" creationId="{CB3E3598-976D-BECC-0D7E-BE2A4F6EE266}"/>
          </ac:picMkLst>
        </pc:picChg>
        <pc:picChg chg="del mod">
          <ac:chgData name="Hepler, Lee Ann" userId="9c6878a4-6154-4d3d-9467-29d6bdbd5ff3" providerId="ADAL" clId="{92318396-0B3E-4004-88CF-D180F7FF71EF}" dt="2022-10-13T13:58:59.334" v="4837" actId="478"/>
          <ac:picMkLst>
            <pc:docMk/>
            <pc:sldMk cId="3832094764" sldId="344"/>
            <ac:picMk id="32" creationId="{CC7581FD-F678-29FC-F684-F33036DED294}"/>
          </ac:picMkLst>
        </pc:picChg>
      </pc:sldChg>
      <pc:sldChg chg="addSp delSp modSp add mod modTransition modAnim">
        <pc:chgData name="Hepler, Lee Ann" userId="9c6878a4-6154-4d3d-9467-29d6bdbd5ff3" providerId="ADAL" clId="{92318396-0B3E-4004-88CF-D180F7FF71EF}" dt="2022-10-13T18:45:27.426" v="5551" actId="478"/>
        <pc:sldMkLst>
          <pc:docMk/>
          <pc:sldMk cId="540968115" sldId="345"/>
        </pc:sldMkLst>
        <pc:spChg chg="del">
          <ac:chgData name="Hepler, Lee Ann" userId="9c6878a4-6154-4d3d-9467-29d6bdbd5ff3" providerId="ADAL" clId="{92318396-0B3E-4004-88CF-D180F7FF71EF}" dt="2022-10-12T20:56:36.025" v="4671" actId="478"/>
          <ac:spMkLst>
            <pc:docMk/>
            <pc:sldMk cId="540968115" sldId="345"/>
            <ac:spMk id="25" creationId="{C616FB12-BF73-15C7-ACBA-6275999631B9}"/>
          </ac:spMkLst>
        </pc:spChg>
        <pc:picChg chg="del">
          <ac:chgData name="Hepler, Lee Ann" userId="9c6878a4-6154-4d3d-9467-29d6bdbd5ff3" providerId="ADAL" clId="{92318396-0B3E-4004-88CF-D180F7FF71EF}" dt="2022-10-12T20:56:33.747" v="4670" actId="478"/>
          <ac:picMkLst>
            <pc:docMk/>
            <pc:sldMk cId="540968115" sldId="345"/>
            <ac:picMk id="5" creationId="{58C5BB16-DDFB-1B23-A309-E3661EB73180}"/>
          </ac:picMkLst>
        </pc:picChg>
        <pc:picChg chg="del">
          <ac:chgData name="Hepler, Lee Ann" userId="9c6878a4-6154-4d3d-9467-29d6bdbd5ff3" providerId="ADAL" clId="{92318396-0B3E-4004-88CF-D180F7FF71EF}" dt="2022-10-13T18:45:27.426" v="5551" actId="478"/>
          <ac:picMkLst>
            <pc:docMk/>
            <pc:sldMk cId="540968115" sldId="345"/>
            <ac:picMk id="18" creationId="{504176B8-E9B8-3161-70A1-1DBD454BBD86}"/>
          </ac:picMkLst>
        </pc:picChg>
        <pc:picChg chg="mod">
          <ac:chgData name="Hepler, Lee Ann" userId="9c6878a4-6154-4d3d-9467-29d6bdbd5ff3" providerId="ADAL" clId="{92318396-0B3E-4004-88CF-D180F7FF71EF}" dt="2022-10-12T20:58:53.851" v="4683" actId="207"/>
          <ac:picMkLst>
            <pc:docMk/>
            <pc:sldMk cId="540968115" sldId="345"/>
            <ac:picMk id="20" creationId="{879B341A-D40E-1114-FC5A-6FEC99B6E032}"/>
          </ac:picMkLst>
        </pc:picChg>
        <pc:picChg chg="add mod">
          <ac:chgData name="Hepler, Lee Ann" userId="9c6878a4-6154-4d3d-9467-29d6bdbd5ff3" providerId="ADAL" clId="{92318396-0B3E-4004-88CF-D180F7FF71EF}" dt="2022-10-12T20:56:46.599" v="4673" actId="1076"/>
          <ac:picMkLst>
            <pc:docMk/>
            <pc:sldMk cId="540968115" sldId="345"/>
            <ac:picMk id="1026" creationId="{4C6BB8E8-9C0D-18D5-A617-CEEB586F0E9D}"/>
          </ac:picMkLst>
        </pc:picChg>
        <pc:picChg chg="add mod">
          <ac:chgData name="Hepler, Lee Ann" userId="9c6878a4-6154-4d3d-9467-29d6bdbd5ff3" providerId="ADAL" clId="{92318396-0B3E-4004-88CF-D180F7FF71EF}" dt="2022-10-12T20:58:08.530" v="4677" actId="1076"/>
          <ac:picMkLst>
            <pc:docMk/>
            <pc:sldMk cId="540968115" sldId="345"/>
            <ac:picMk id="1028" creationId="{C033CBCF-A922-4D1A-E38E-7E7A0871061D}"/>
          </ac:picMkLst>
        </pc:picChg>
        <pc:picChg chg="add mod">
          <ac:chgData name="Hepler, Lee Ann" userId="9c6878a4-6154-4d3d-9467-29d6bdbd5ff3" providerId="ADAL" clId="{92318396-0B3E-4004-88CF-D180F7FF71EF}" dt="2022-10-12T20:58:35.979" v="4681" actId="1076"/>
          <ac:picMkLst>
            <pc:docMk/>
            <pc:sldMk cId="540968115" sldId="345"/>
            <ac:picMk id="1030" creationId="{F6205220-2B5F-9647-48E5-B286EDF1D50E}"/>
          </ac:picMkLst>
        </pc:picChg>
      </pc:sldChg>
      <pc:sldChg chg="addSp delSp modSp add del mod modTransition">
        <pc:chgData name="Hepler, Lee Ann" userId="9c6878a4-6154-4d3d-9467-29d6bdbd5ff3" providerId="ADAL" clId="{92318396-0B3E-4004-88CF-D180F7FF71EF}" dt="2022-10-13T13:51:13.041" v="4725" actId="2890"/>
        <pc:sldMkLst>
          <pc:docMk/>
          <pc:sldMk cId="519506340" sldId="346"/>
        </pc:sldMkLst>
        <pc:spChg chg="add del">
          <ac:chgData name="Hepler, Lee Ann" userId="9c6878a4-6154-4d3d-9467-29d6bdbd5ff3" providerId="ADAL" clId="{92318396-0B3E-4004-88CF-D180F7FF71EF}" dt="2022-10-13T13:51:13.010" v="4719" actId="478"/>
          <ac:spMkLst>
            <pc:docMk/>
            <pc:sldMk cId="519506340" sldId="346"/>
            <ac:spMk id="13" creationId="{77F1543A-A592-46AC-21C1-9E93E455F00B}"/>
          </ac:spMkLst>
        </pc:spChg>
        <pc:spChg chg="mod">
          <ac:chgData name="Hepler, Lee Ann" userId="9c6878a4-6154-4d3d-9467-29d6bdbd5ff3" providerId="ADAL" clId="{92318396-0B3E-4004-88CF-D180F7FF71EF}" dt="2022-10-13T13:51:13.012" v="4721" actId="14100"/>
          <ac:spMkLst>
            <pc:docMk/>
            <pc:sldMk cId="519506340" sldId="346"/>
            <ac:spMk id="15" creationId="{41484B50-615D-8A74-2F7E-D9684A726176}"/>
          </ac:spMkLst>
        </pc:spChg>
        <pc:picChg chg="mod modCrop">
          <ac:chgData name="Hepler, Lee Ann" userId="9c6878a4-6154-4d3d-9467-29d6bdbd5ff3" providerId="ADAL" clId="{92318396-0B3E-4004-88CF-D180F7FF71EF}" dt="2022-10-13T13:51:13.013" v="4722" actId="18131"/>
          <ac:picMkLst>
            <pc:docMk/>
            <pc:sldMk cId="519506340" sldId="346"/>
            <ac:picMk id="5" creationId="{7461FA10-C9B8-49FD-7D0B-BC77235170BB}"/>
          </ac:picMkLst>
        </pc:picChg>
      </pc:sldChg>
      <pc:sldChg chg="addSp delSp modSp add mod modTransition">
        <pc:chgData name="Hepler, Lee Ann" userId="9c6878a4-6154-4d3d-9467-29d6bdbd5ff3" providerId="ADAL" clId="{92318396-0B3E-4004-88CF-D180F7FF71EF}" dt="2022-10-13T18:57:03.665" v="5664" actId="1036"/>
        <pc:sldMkLst>
          <pc:docMk/>
          <pc:sldMk cId="1820202839" sldId="346"/>
        </pc:sldMkLst>
        <pc:spChg chg="add mod">
          <ac:chgData name="Hepler, Lee Ann" userId="9c6878a4-6154-4d3d-9467-29d6bdbd5ff3" providerId="ADAL" clId="{92318396-0B3E-4004-88CF-D180F7FF71EF}" dt="2022-10-13T18:56:36.749" v="5646" actId="207"/>
          <ac:spMkLst>
            <pc:docMk/>
            <pc:sldMk cId="1820202839" sldId="346"/>
            <ac:spMk id="6" creationId="{6C664553-F6AA-0F3F-6E02-75F3C9BDD1AB}"/>
          </ac:spMkLst>
        </pc:spChg>
        <pc:spChg chg="mod">
          <ac:chgData name="Hepler, Lee Ann" userId="9c6878a4-6154-4d3d-9467-29d6bdbd5ff3" providerId="ADAL" clId="{92318396-0B3E-4004-88CF-D180F7FF71EF}" dt="2022-10-13T18:57:03.665" v="5664" actId="1036"/>
          <ac:spMkLst>
            <pc:docMk/>
            <pc:sldMk cId="1820202839" sldId="346"/>
            <ac:spMk id="11" creationId="{A9E669DB-E094-40AA-9E4A-BEB63CC64778}"/>
          </ac:spMkLst>
        </pc:spChg>
        <pc:spChg chg="del">
          <ac:chgData name="Hepler, Lee Ann" userId="9c6878a4-6154-4d3d-9467-29d6bdbd5ff3" providerId="ADAL" clId="{92318396-0B3E-4004-88CF-D180F7FF71EF}" dt="2022-10-13T13:53:13.423" v="4747" actId="478"/>
          <ac:spMkLst>
            <pc:docMk/>
            <pc:sldMk cId="1820202839" sldId="346"/>
            <ac:spMk id="15" creationId="{41484B50-615D-8A74-2F7E-D9684A726176}"/>
          </ac:spMkLst>
        </pc:spChg>
        <pc:picChg chg="mod modCrop">
          <ac:chgData name="Hepler, Lee Ann" userId="9c6878a4-6154-4d3d-9467-29d6bdbd5ff3" providerId="ADAL" clId="{92318396-0B3E-4004-88CF-D180F7FF71EF}" dt="2022-10-13T13:55:37.347" v="4826"/>
          <ac:picMkLst>
            <pc:docMk/>
            <pc:sldMk cId="1820202839" sldId="346"/>
            <ac:picMk id="5" creationId="{7461FA10-C9B8-49FD-7D0B-BC77235170BB}"/>
          </ac:picMkLst>
        </pc:picChg>
      </pc:sldChg>
      <pc:sldChg chg="addSp delSp modSp new mod setBg addAnim delAnim modAnim">
        <pc:chgData name="Hepler, Lee Ann" userId="9c6878a4-6154-4d3d-9467-29d6bdbd5ff3" providerId="ADAL" clId="{92318396-0B3E-4004-88CF-D180F7FF71EF}" dt="2022-10-13T14:43:19.493" v="5059"/>
        <pc:sldMkLst>
          <pc:docMk/>
          <pc:sldMk cId="2152071940" sldId="347"/>
        </pc:sldMkLst>
        <pc:spChg chg="mod ord">
          <ac:chgData name="Hepler, Lee Ann" userId="9c6878a4-6154-4d3d-9467-29d6bdbd5ff3" providerId="ADAL" clId="{92318396-0B3E-4004-88CF-D180F7FF71EF}" dt="2022-10-13T14:38:13.714" v="4978" actId="6559"/>
          <ac:spMkLst>
            <pc:docMk/>
            <pc:sldMk cId="2152071940" sldId="347"/>
            <ac:spMk id="2" creationId="{1A71480D-8078-AA59-F202-A875EAB119FB}"/>
          </ac:spMkLst>
        </pc:spChg>
        <pc:spChg chg="add del mod">
          <ac:chgData name="Hepler, Lee Ann" userId="9c6878a4-6154-4d3d-9467-29d6bdbd5ff3" providerId="ADAL" clId="{92318396-0B3E-4004-88CF-D180F7FF71EF}" dt="2022-10-13T14:37:16.716" v="4966" actId="478"/>
          <ac:spMkLst>
            <pc:docMk/>
            <pc:sldMk cId="2152071940" sldId="347"/>
            <ac:spMk id="7" creationId="{8D8F3DFB-855F-22BD-E1A7-B9797CA09ADA}"/>
          </ac:spMkLst>
        </pc:spChg>
        <pc:spChg chg="add del">
          <ac:chgData name="Hepler, Lee Ann" userId="9c6878a4-6154-4d3d-9467-29d6bdbd5ff3" providerId="ADAL" clId="{92318396-0B3E-4004-88CF-D180F7FF71EF}" dt="2022-10-13T14:35:42.922" v="4959" actId="26606"/>
          <ac:spMkLst>
            <pc:docMk/>
            <pc:sldMk cId="2152071940" sldId="347"/>
            <ac:spMk id="16" creationId="{7DA3C418-758E-4180-A5D0-8655D6804587}"/>
          </ac:spMkLst>
        </pc:spChg>
        <pc:spChg chg="add del">
          <ac:chgData name="Hepler, Lee Ann" userId="9c6878a4-6154-4d3d-9467-29d6bdbd5ff3" providerId="ADAL" clId="{92318396-0B3E-4004-88CF-D180F7FF71EF}" dt="2022-10-13T14:35:42.922" v="4959" actId="26606"/>
          <ac:spMkLst>
            <pc:docMk/>
            <pc:sldMk cId="2152071940" sldId="347"/>
            <ac:spMk id="18" creationId="{28C8EF06-5EC3-4883-AFAF-D74FF46550FB}"/>
          </ac:spMkLst>
        </pc:spChg>
        <pc:spChg chg="add">
          <ac:chgData name="Hepler, Lee Ann" userId="9c6878a4-6154-4d3d-9467-29d6bdbd5ff3" providerId="ADAL" clId="{92318396-0B3E-4004-88CF-D180F7FF71EF}" dt="2022-10-13T14:35:42.922" v="4959" actId="26606"/>
          <ac:spMkLst>
            <pc:docMk/>
            <pc:sldMk cId="2152071940" sldId="347"/>
            <ac:spMk id="22" creationId="{9089EED9-F54D-4F20-A2C6-949DE4176959}"/>
          </ac:spMkLst>
        </pc:spChg>
        <pc:spChg chg="add">
          <ac:chgData name="Hepler, Lee Ann" userId="9c6878a4-6154-4d3d-9467-29d6bdbd5ff3" providerId="ADAL" clId="{92318396-0B3E-4004-88CF-D180F7FF71EF}" dt="2022-10-13T14:35:42.922" v="4959" actId="26606"/>
          <ac:spMkLst>
            <pc:docMk/>
            <pc:sldMk cId="2152071940" sldId="347"/>
            <ac:spMk id="24" creationId="{EB1B078B-B000-44F9-B571-4AF20E88C141}"/>
          </ac:spMkLst>
        </pc:spChg>
        <pc:spChg chg="add">
          <ac:chgData name="Hepler, Lee Ann" userId="9c6878a4-6154-4d3d-9467-29d6bdbd5ff3" providerId="ADAL" clId="{92318396-0B3E-4004-88CF-D180F7FF71EF}" dt="2022-10-13T14:35:42.922" v="4959" actId="26606"/>
          <ac:spMkLst>
            <pc:docMk/>
            <pc:sldMk cId="2152071940" sldId="347"/>
            <ac:spMk id="26" creationId="{B5AAC39E-8294-44DC-AB9F-2B9F22C397E1}"/>
          </ac:spMkLst>
        </pc:spChg>
        <pc:spChg chg="add del">
          <ac:chgData name="Hepler, Lee Ann" userId="9c6878a4-6154-4d3d-9467-29d6bdbd5ff3" providerId="ADAL" clId="{92318396-0B3E-4004-88CF-D180F7FF71EF}" dt="2022-10-13T14:35:10.578" v="4952" actId="26606"/>
          <ac:spMkLst>
            <pc:docMk/>
            <pc:sldMk cId="2152071940" sldId="347"/>
            <ac:spMk id="27" creationId="{3C54F4CE-85F0-46ED-80DA-9518C9251AD1}"/>
          </ac:spMkLst>
        </pc:spChg>
        <pc:spChg chg="add del">
          <ac:chgData name="Hepler, Lee Ann" userId="9c6878a4-6154-4d3d-9467-29d6bdbd5ff3" providerId="ADAL" clId="{92318396-0B3E-4004-88CF-D180F7FF71EF}" dt="2022-10-13T14:35:10.578" v="4952" actId="26606"/>
          <ac:spMkLst>
            <pc:docMk/>
            <pc:sldMk cId="2152071940" sldId="347"/>
            <ac:spMk id="29" creationId="{DADD1FCA-8ACB-4958-81DD-4CDD6D3E1921}"/>
          </ac:spMkLst>
        </pc:spChg>
        <pc:spChg chg="add del">
          <ac:chgData name="Hepler, Lee Ann" userId="9c6878a4-6154-4d3d-9467-29d6bdbd5ff3" providerId="ADAL" clId="{92318396-0B3E-4004-88CF-D180F7FF71EF}" dt="2022-10-13T14:35:31.852" v="4954" actId="26606"/>
          <ac:spMkLst>
            <pc:docMk/>
            <pc:sldMk cId="2152071940" sldId="347"/>
            <ac:spMk id="33" creationId="{8EF7D2E8-5F8A-4E0B-9647-8072A94A09CA}"/>
          </ac:spMkLst>
        </pc:spChg>
        <pc:spChg chg="add del">
          <ac:chgData name="Hepler, Lee Ann" userId="9c6878a4-6154-4d3d-9467-29d6bdbd5ff3" providerId="ADAL" clId="{92318396-0B3E-4004-88CF-D180F7FF71EF}" dt="2022-10-13T14:35:31.852" v="4954" actId="26606"/>
          <ac:spMkLst>
            <pc:docMk/>
            <pc:sldMk cId="2152071940" sldId="347"/>
            <ac:spMk id="34" creationId="{86A6E2CC-84C1-424C-A664-BC849F6D0AC7}"/>
          </ac:spMkLst>
        </pc:spChg>
        <pc:spChg chg="add del">
          <ac:chgData name="Hepler, Lee Ann" userId="9c6878a4-6154-4d3d-9467-29d6bdbd5ff3" providerId="ADAL" clId="{92318396-0B3E-4004-88CF-D180F7FF71EF}" dt="2022-10-13T14:35:34.613" v="4957" actId="26606"/>
          <ac:spMkLst>
            <pc:docMk/>
            <pc:sldMk cId="2152071940" sldId="347"/>
            <ac:spMk id="38" creationId="{7DA3C418-758E-4180-A5D0-8655D6804587}"/>
          </ac:spMkLst>
        </pc:spChg>
        <pc:spChg chg="add del">
          <ac:chgData name="Hepler, Lee Ann" userId="9c6878a4-6154-4d3d-9467-29d6bdbd5ff3" providerId="ADAL" clId="{92318396-0B3E-4004-88CF-D180F7FF71EF}" dt="2022-10-13T14:35:34.613" v="4957" actId="26606"/>
          <ac:spMkLst>
            <pc:docMk/>
            <pc:sldMk cId="2152071940" sldId="347"/>
            <ac:spMk id="39" creationId="{28C8EF06-5EC3-4883-AFAF-D74FF46550FB}"/>
          </ac:spMkLst>
        </pc:spChg>
        <pc:picChg chg="add del mod">
          <ac:chgData name="Hepler, Lee Ann" userId="9c6878a4-6154-4d3d-9467-29d6bdbd5ff3" providerId="ADAL" clId="{92318396-0B3E-4004-88CF-D180F7FF71EF}" dt="2022-10-13T14:30:49.879" v="4933" actId="478"/>
          <ac:picMkLst>
            <pc:docMk/>
            <pc:sldMk cId="2152071940" sldId="347"/>
            <ac:picMk id="4" creationId="{D73A80AD-D7B7-EA9E-8FDB-2B81B14E452C}"/>
          </ac:picMkLst>
        </pc:picChg>
        <pc:picChg chg="add mod ord modCrop">
          <ac:chgData name="Hepler, Lee Ann" userId="9c6878a4-6154-4d3d-9467-29d6bdbd5ff3" providerId="ADAL" clId="{92318396-0B3E-4004-88CF-D180F7FF71EF}" dt="2022-10-13T14:41:00.793" v="5045" actId="1076"/>
          <ac:picMkLst>
            <pc:docMk/>
            <pc:sldMk cId="2152071940" sldId="347"/>
            <ac:picMk id="6" creationId="{E2AF7B55-1948-F8AB-AF47-B93F7622780E}"/>
          </ac:picMkLst>
        </pc:picChg>
        <pc:picChg chg="add del mod">
          <ac:chgData name="Hepler, Lee Ann" userId="9c6878a4-6154-4d3d-9467-29d6bdbd5ff3" providerId="ADAL" clId="{92318396-0B3E-4004-88CF-D180F7FF71EF}" dt="2022-10-13T14:37:45.587" v="4972" actId="478"/>
          <ac:picMkLst>
            <pc:docMk/>
            <pc:sldMk cId="2152071940" sldId="347"/>
            <ac:picMk id="9" creationId="{C673FD6E-0474-EC97-45BB-8BF3C92C8FD6}"/>
          </ac:picMkLst>
        </pc:picChg>
        <pc:picChg chg="add mod">
          <ac:chgData name="Hepler, Lee Ann" userId="9c6878a4-6154-4d3d-9467-29d6bdbd5ff3" providerId="ADAL" clId="{92318396-0B3E-4004-88CF-D180F7FF71EF}" dt="2022-10-13T14:38:55.567" v="4984" actId="1076"/>
          <ac:picMkLst>
            <pc:docMk/>
            <pc:sldMk cId="2152071940" sldId="347"/>
            <ac:picMk id="11" creationId="{9A0B1FC3-38BE-69BA-4C3A-70E4FAF8F168}"/>
          </ac:picMkLst>
        </pc:picChg>
        <pc:picChg chg="add del">
          <ac:chgData name="Hepler, Lee Ann" userId="9c6878a4-6154-4d3d-9467-29d6bdbd5ff3" providerId="ADAL" clId="{92318396-0B3E-4004-88CF-D180F7FF71EF}" dt="2022-10-13T14:35:42.922" v="4959" actId="26606"/>
          <ac:picMkLst>
            <pc:docMk/>
            <pc:sldMk cId="2152071940" sldId="347"/>
            <ac:picMk id="12" creationId="{DEB2E8C4-C3E7-4048-A43D-9859510CFA98}"/>
          </ac:picMkLst>
        </pc:picChg>
        <pc:picChg chg="add">
          <ac:chgData name="Hepler, Lee Ann" userId="9c6878a4-6154-4d3d-9467-29d6bdbd5ff3" providerId="ADAL" clId="{92318396-0B3E-4004-88CF-D180F7FF71EF}" dt="2022-10-13T14:35:42.922" v="4959" actId="26606"/>
          <ac:picMkLst>
            <pc:docMk/>
            <pc:sldMk cId="2152071940" sldId="347"/>
            <ac:picMk id="20" creationId="{DEB2E8C4-C3E7-4048-A43D-9859510CFA98}"/>
          </ac:picMkLst>
        </pc:picChg>
        <pc:picChg chg="add del">
          <ac:chgData name="Hepler, Lee Ann" userId="9c6878a4-6154-4d3d-9467-29d6bdbd5ff3" providerId="ADAL" clId="{92318396-0B3E-4004-88CF-D180F7FF71EF}" dt="2022-10-13T14:35:10.578" v="4952" actId="26606"/>
          <ac:picMkLst>
            <pc:docMk/>
            <pc:sldMk cId="2152071940" sldId="347"/>
            <ac:picMk id="23" creationId="{DEB2E8C4-C3E7-4048-A43D-9859510CFA98}"/>
          </ac:picMkLst>
        </pc:picChg>
        <pc:picChg chg="add del">
          <ac:chgData name="Hepler, Lee Ann" userId="9c6878a4-6154-4d3d-9467-29d6bdbd5ff3" providerId="ADAL" clId="{92318396-0B3E-4004-88CF-D180F7FF71EF}" dt="2022-10-13T14:35:31.852" v="4954" actId="26606"/>
          <ac:picMkLst>
            <pc:docMk/>
            <pc:sldMk cId="2152071940" sldId="347"/>
            <ac:picMk id="31" creationId="{DEB2E8C4-C3E7-4048-A43D-9859510CFA98}"/>
          </ac:picMkLst>
        </pc:picChg>
        <pc:picChg chg="add del">
          <ac:chgData name="Hepler, Lee Ann" userId="9c6878a4-6154-4d3d-9467-29d6bdbd5ff3" providerId="ADAL" clId="{92318396-0B3E-4004-88CF-D180F7FF71EF}" dt="2022-10-13T14:35:34.613" v="4957" actId="26606"/>
          <ac:picMkLst>
            <pc:docMk/>
            <pc:sldMk cId="2152071940" sldId="347"/>
            <ac:picMk id="36" creationId="{DEB2E8C4-C3E7-4048-A43D-9859510CFA98}"/>
          </ac:picMkLst>
        </pc:picChg>
        <pc:inkChg chg="add del">
          <ac:chgData name="Hepler, Lee Ann" userId="9c6878a4-6154-4d3d-9467-29d6bdbd5ff3" providerId="ADAL" clId="{92318396-0B3E-4004-88CF-D180F7FF71EF}" dt="2022-10-13T14:35:42.922" v="4959" actId="26606"/>
          <ac:inkMkLst>
            <pc:docMk/>
            <pc:sldMk cId="2152071940" sldId="347"/>
            <ac:inkMk id="14" creationId="{24D29CCB-7956-4E3E-8880-304085F04BF4}"/>
          </ac:inkMkLst>
        </pc:inkChg>
        <pc:inkChg chg="add">
          <ac:chgData name="Hepler, Lee Ann" userId="9c6878a4-6154-4d3d-9467-29d6bdbd5ff3" providerId="ADAL" clId="{92318396-0B3E-4004-88CF-D180F7FF71EF}" dt="2022-10-13T14:35:42.922" v="4959" actId="26606"/>
          <ac:inkMkLst>
            <pc:docMk/>
            <pc:sldMk cId="2152071940" sldId="347"/>
            <ac:inkMk id="21" creationId="{24D29CCB-7956-4E3E-8880-304085F04BF4}"/>
          </ac:inkMkLst>
        </pc:inkChg>
        <pc:inkChg chg="add del">
          <ac:chgData name="Hepler, Lee Ann" userId="9c6878a4-6154-4d3d-9467-29d6bdbd5ff3" providerId="ADAL" clId="{92318396-0B3E-4004-88CF-D180F7FF71EF}" dt="2022-10-13T14:35:10.578" v="4952" actId="26606"/>
          <ac:inkMkLst>
            <pc:docMk/>
            <pc:sldMk cId="2152071940" sldId="347"/>
            <ac:inkMk id="25" creationId="{24D29CCB-7956-4E3E-8880-304085F04BF4}"/>
          </ac:inkMkLst>
        </pc:inkChg>
        <pc:inkChg chg="add del">
          <ac:chgData name="Hepler, Lee Ann" userId="9c6878a4-6154-4d3d-9467-29d6bdbd5ff3" providerId="ADAL" clId="{92318396-0B3E-4004-88CF-D180F7FF71EF}" dt="2022-10-13T14:35:31.852" v="4954" actId="26606"/>
          <ac:inkMkLst>
            <pc:docMk/>
            <pc:sldMk cId="2152071940" sldId="347"/>
            <ac:inkMk id="32" creationId="{24D29CCB-7956-4E3E-8880-304085F04BF4}"/>
          </ac:inkMkLst>
        </pc:inkChg>
        <pc:inkChg chg="add del">
          <ac:chgData name="Hepler, Lee Ann" userId="9c6878a4-6154-4d3d-9467-29d6bdbd5ff3" providerId="ADAL" clId="{92318396-0B3E-4004-88CF-D180F7FF71EF}" dt="2022-10-13T14:35:34.613" v="4957" actId="26606"/>
          <ac:inkMkLst>
            <pc:docMk/>
            <pc:sldMk cId="2152071940" sldId="347"/>
            <ac:inkMk id="37" creationId="{24D29CCB-7956-4E3E-8880-304085F04BF4}"/>
          </ac:inkMkLst>
        </pc:inkChg>
      </pc:sldChg>
      <pc:sldChg chg="addSp delSp modSp add mod modTransition delAnim modAnim">
        <pc:chgData name="Hepler, Lee Ann" userId="9c6878a4-6154-4d3d-9467-29d6bdbd5ff3" providerId="ADAL" clId="{92318396-0B3E-4004-88CF-D180F7FF71EF}" dt="2022-10-26T16:09:11.120" v="5741"/>
        <pc:sldMkLst>
          <pc:docMk/>
          <pc:sldMk cId="494875911" sldId="348"/>
        </pc:sldMkLst>
        <pc:spChg chg="add mod ord">
          <ac:chgData name="Hepler, Lee Ann" userId="9c6878a4-6154-4d3d-9467-29d6bdbd5ff3" providerId="ADAL" clId="{92318396-0B3E-4004-88CF-D180F7FF71EF}" dt="2022-10-13T16:13:36.412" v="5318" actId="1076"/>
          <ac:spMkLst>
            <pc:docMk/>
            <pc:sldMk cId="494875911" sldId="348"/>
            <ac:spMk id="2" creationId="{E5C77E6A-EA32-64A4-563D-D304D3FBEE73}"/>
          </ac:spMkLst>
        </pc:spChg>
        <pc:spChg chg="add mod ord">
          <ac:chgData name="Hepler, Lee Ann" userId="9c6878a4-6154-4d3d-9467-29d6bdbd5ff3" providerId="ADAL" clId="{92318396-0B3E-4004-88CF-D180F7FF71EF}" dt="2022-10-13T16:13:36.412" v="5318" actId="1076"/>
          <ac:spMkLst>
            <pc:docMk/>
            <pc:sldMk cId="494875911" sldId="348"/>
            <ac:spMk id="13" creationId="{8FDB7B7B-0C4B-F4F7-8084-5FA7D64F9134}"/>
          </ac:spMkLst>
        </pc:spChg>
        <pc:spChg chg="add mod ord">
          <ac:chgData name="Hepler, Lee Ann" userId="9c6878a4-6154-4d3d-9467-29d6bdbd5ff3" providerId="ADAL" clId="{92318396-0B3E-4004-88CF-D180F7FF71EF}" dt="2022-10-13T16:13:36.412" v="5318" actId="1076"/>
          <ac:spMkLst>
            <pc:docMk/>
            <pc:sldMk cId="494875911" sldId="348"/>
            <ac:spMk id="14" creationId="{532EF221-7304-4761-B3F7-C3ECD29543B7}"/>
          </ac:spMkLst>
        </pc:spChg>
        <pc:spChg chg="add mod ord">
          <ac:chgData name="Hepler, Lee Ann" userId="9c6878a4-6154-4d3d-9467-29d6bdbd5ff3" providerId="ADAL" clId="{92318396-0B3E-4004-88CF-D180F7FF71EF}" dt="2022-10-13T16:13:36.412" v="5318" actId="1076"/>
          <ac:spMkLst>
            <pc:docMk/>
            <pc:sldMk cId="494875911" sldId="348"/>
            <ac:spMk id="15" creationId="{8C6A54DD-85DA-55BB-BA27-E948DA494C68}"/>
          </ac:spMkLst>
        </pc:spChg>
        <pc:spChg chg="add del mod ord">
          <ac:chgData name="Hepler, Lee Ann" userId="9c6878a4-6154-4d3d-9467-29d6bdbd5ff3" providerId="ADAL" clId="{92318396-0B3E-4004-88CF-D180F7FF71EF}" dt="2022-10-13T16:16:45.228" v="5342" actId="478"/>
          <ac:spMkLst>
            <pc:docMk/>
            <pc:sldMk cId="494875911" sldId="348"/>
            <ac:spMk id="16" creationId="{6A41D963-8C6B-46A4-A658-062999908BEC}"/>
          </ac:spMkLst>
        </pc:spChg>
        <pc:spChg chg="mod">
          <ac:chgData name="Hepler, Lee Ann" userId="9c6878a4-6154-4d3d-9467-29d6bdbd5ff3" providerId="ADAL" clId="{92318396-0B3E-4004-88CF-D180F7FF71EF}" dt="2022-10-13T16:17:05.278" v="5347" actId="113"/>
          <ac:spMkLst>
            <pc:docMk/>
            <pc:sldMk cId="494875911" sldId="348"/>
            <ac:spMk id="26" creationId="{4E511869-5691-0693-5CAB-C29FBBB55214}"/>
          </ac:spMkLst>
        </pc:spChg>
        <pc:spChg chg="del">
          <ac:chgData name="Hepler, Lee Ann" userId="9c6878a4-6154-4d3d-9467-29d6bdbd5ff3" providerId="ADAL" clId="{92318396-0B3E-4004-88CF-D180F7FF71EF}" dt="2022-10-13T16:07:49.204" v="5193" actId="478"/>
          <ac:spMkLst>
            <pc:docMk/>
            <pc:sldMk cId="494875911" sldId="348"/>
            <ac:spMk id="29" creationId="{695EC900-6025-DDF8-7DF2-C50D965CF637}"/>
          </ac:spMkLst>
        </pc:spChg>
        <pc:graphicFrameChg chg="del">
          <ac:chgData name="Hepler, Lee Ann" userId="9c6878a4-6154-4d3d-9467-29d6bdbd5ff3" providerId="ADAL" clId="{92318396-0B3E-4004-88CF-D180F7FF71EF}" dt="2022-10-13T16:11:25.325" v="5296" actId="478"/>
          <ac:graphicFrameMkLst>
            <pc:docMk/>
            <pc:sldMk cId="494875911" sldId="348"/>
            <ac:graphicFrameMk id="6" creationId="{D989711B-077C-50B0-D780-CB653C6E4B74}"/>
          </ac:graphicFrameMkLst>
        </pc:graphicFrameChg>
        <pc:picChg chg="del mod">
          <ac:chgData name="Hepler, Lee Ann" userId="9c6878a4-6154-4d3d-9467-29d6bdbd5ff3" providerId="ADAL" clId="{92318396-0B3E-4004-88CF-D180F7FF71EF}" dt="2022-10-13T16:08:18.976" v="5203" actId="478"/>
          <ac:picMkLst>
            <pc:docMk/>
            <pc:sldMk cId="494875911" sldId="348"/>
            <ac:picMk id="7" creationId="{7C843838-6B62-CB87-A7B1-487F46A8BD54}"/>
          </ac:picMkLst>
        </pc:picChg>
        <pc:picChg chg="mod ord">
          <ac:chgData name="Hepler, Lee Ann" userId="9c6878a4-6154-4d3d-9467-29d6bdbd5ff3" providerId="ADAL" clId="{92318396-0B3E-4004-88CF-D180F7FF71EF}" dt="2022-10-13T16:15:16.033" v="5331" actId="166"/>
          <ac:picMkLst>
            <pc:docMk/>
            <pc:sldMk cId="494875911" sldId="348"/>
            <ac:picMk id="10" creationId="{7B825C39-928F-AE4C-19EE-DD137DA45328}"/>
          </ac:picMkLst>
        </pc:picChg>
        <pc:picChg chg="mod">
          <ac:chgData name="Hepler, Lee Ann" userId="9c6878a4-6154-4d3d-9467-29d6bdbd5ff3" providerId="ADAL" clId="{92318396-0B3E-4004-88CF-D180F7FF71EF}" dt="2022-10-13T16:11:15.265" v="5295" actId="207"/>
          <ac:picMkLst>
            <pc:docMk/>
            <pc:sldMk cId="494875911" sldId="348"/>
            <ac:picMk id="24" creationId="{F4C13504-91A8-539C-C8E0-825926ABF80A}"/>
          </ac:picMkLst>
        </pc:picChg>
        <pc:picChg chg="mod ord">
          <ac:chgData name="Hepler, Lee Ann" userId="9c6878a4-6154-4d3d-9467-29d6bdbd5ff3" providerId="ADAL" clId="{92318396-0B3E-4004-88CF-D180F7FF71EF}" dt="2022-10-13T16:15:16.033" v="5331" actId="166"/>
          <ac:picMkLst>
            <pc:docMk/>
            <pc:sldMk cId="494875911" sldId="348"/>
            <ac:picMk id="33" creationId="{8CAB1EB2-510D-0153-A5AD-499D2C9A107A}"/>
          </ac:picMkLst>
        </pc:picChg>
        <pc:picChg chg="mod ord">
          <ac:chgData name="Hepler, Lee Ann" userId="9c6878a4-6154-4d3d-9467-29d6bdbd5ff3" providerId="ADAL" clId="{92318396-0B3E-4004-88CF-D180F7FF71EF}" dt="2022-10-13T16:15:16.033" v="5331" actId="166"/>
          <ac:picMkLst>
            <pc:docMk/>
            <pc:sldMk cId="494875911" sldId="348"/>
            <ac:picMk id="35" creationId="{C31151F4-C843-D1C6-970A-391828467F2C}"/>
          </ac:picMkLst>
        </pc:picChg>
        <pc:picChg chg="mod ord">
          <ac:chgData name="Hepler, Lee Ann" userId="9c6878a4-6154-4d3d-9467-29d6bdbd5ff3" providerId="ADAL" clId="{92318396-0B3E-4004-88CF-D180F7FF71EF}" dt="2022-10-13T16:15:16.033" v="5331" actId="166"/>
          <ac:picMkLst>
            <pc:docMk/>
            <pc:sldMk cId="494875911" sldId="348"/>
            <ac:picMk id="37" creationId="{E9690684-82D4-44B1-BEA9-5935EF4F30E1}"/>
          </ac:picMkLst>
        </pc:picChg>
      </pc:sldChg>
      <pc:sldChg chg="addSp delSp modSp add mod">
        <pc:chgData name="Hepler, Lee Ann" userId="9c6878a4-6154-4d3d-9467-29d6bdbd5ff3" providerId="ADAL" clId="{92318396-0B3E-4004-88CF-D180F7FF71EF}" dt="2022-10-13T18:38:44.923" v="5389" actId="21"/>
        <pc:sldMkLst>
          <pc:docMk/>
          <pc:sldMk cId="1953636029" sldId="349"/>
        </pc:sldMkLst>
        <pc:spChg chg="add mod">
          <ac:chgData name="Hepler, Lee Ann" userId="9c6878a4-6154-4d3d-9467-29d6bdbd5ff3" providerId="ADAL" clId="{92318396-0B3E-4004-88CF-D180F7FF71EF}" dt="2022-10-13T18:37:42.964" v="5381" actId="14100"/>
          <ac:spMkLst>
            <pc:docMk/>
            <pc:sldMk cId="1953636029" sldId="349"/>
            <ac:spMk id="5" creationId="{7F3EF214-C3A4-5461-87B9-D1659E7C1B49}"/>
          </ac:spMkLst>
        </pc:spChg>
        <pc:picChg chg="mod modCrop">
          <ac:chgData name="Hepler, Lee Ann" userId="9c6878a4-6154-4d3d-9467-29d6bdbd5ff3" providerId="ADAL" clId="{92318396-0B3E-4004-88CF-D180F7FF71EF}" dt="2022-10-13T18:38:06.344" v="5384"/>
          <ac:picMkLst>
            <pc:docMk/>
            <pc:sldMk cId="1953636029" sldId="349"/>
            <ac:picMk id="6" creationId="{02C22E1A-C56A-D9E4-092B-AB19A8720CE7}"/>
          </ac:picMkLst>
        </pc:picChg>
        <pc:picChg chg="add del mod">
          <ac:chgData name="Hepler, Lee Ann" userId="9c6878a4-6154-4d3d-9467-29d6bdbd5ff3" providerId="ADAL" clId="{92318396-0B3E-4004-88CF-D180F7FF71EF}" dt="2022-10-13T18:38:44.923" v="5389" actId="21"/>
          <ac:picMkLst>
            <pc:docMk/>
            <pc:sldMk cId="1953636029" sldId="349"/>
            <ac:picMk id="3074" creationId="{F1757F07-3DDC-9035-5A48-61CC3C6B5DB1}"/>
          </ac:picMkLst>
        </pc:picChg>
      </pc:sldChg>
      <pc:sldChg chg="addSp delSp modSp add mod setBg">
        <pc:chgData name="Hepler, Lee Ann" userId="9c6878a4-6154-4d3d-9467-29d6bdbd5ff3" providerId="ADAL" clId="{92318396-0B3E-4004-88CF-D180F7FF71EF}" dt="2022-10-13T18:54:45.305" v="5641" actId="20577"/>
        <pc:sldMkLst>
          <pc:docMk/>
          <pc:sldMk cId="1496048482" sldId="350"/>
        </pc:sldMkLst>
        <pc:spChg chg="add mod">
          <ac:chgData name="Hepler, Lee Ann" userId="9c6878a4-6154-4d3d-9467-29d6bdbd5ff3" providerId="ADAL" clId="{92318396-0B3E-4004-88CF-D180F7FF71EF}" dt="2022-10-13T18:54:45.305" v="5641" actId="20577"/>
          <ac:spMkLst>
            <pc:docMk/>
            <pc:sldMk cId="1496048482" sldId="350"/>
            <ac:spMk id="2" creationId="{F83FB1CE-01FB-1078-7003-AB4DFDD01DE2}"/>
          </ac:spMkLst>
        </pc:spChg>
        <pc:spChg chg="del mod">
          <ac:chgData name="Hepler, Lee Ann" userId="9c6878a4-6154-4d3d-9467-29d6bdbd5ff3" providerId="ADAL" clId="{92318396-0B3E-4004-88CF-D180F7FF71EF}" dt="2022-10-13T18:38:54.759" v="5392" actId="478"/>
          <ac:spMkLst>
            <pc:docMk/>
            <pc:sldMk cId="1496048482" sldId="350"/>
            <ac:spMk id="5" creationId="{7F3EF214-C3A4-5461-87B9-D1659E7C1B49}"/>
          </ac:spMkLst>
        </pc:spChg>
        <pc:picChg chg="del">
          <ac:chgData name="Hepler, Lee Ann" userId="9c6878a4-6154-4d3d-9467-29d6bdbd5ff3" providerId="ADAL" clId="{92318396-0B3E-4004-88CF-D180F7FF71EF}" dt="2022-10-13T18:38:56.495" v="5393" actId="478"/>
          <ac:picMkLst>
            <pc:docMk/>
            <pc:sldMk cId="1496048482" sldId="350"/>
            <ac:picMk id="6" creationId="{02C22E1A-C56A-D9E4-092B-AB19A8720CE7}"/>
          </ac:picMkLst>
        </pc:picChg>
        <pc:picChg chg="add mod">
          <ac:chgData name="Hepler, Lee Ann" userId="9c6878a4-6154-4d3d-9467-29d6bdbd5ff3" providerId="ADAL" clId="{92318396-0B3E-4004-88CF-D180F7FF71EF}" dt="2022-10-13T18:43:31.642" v="5538" actId="1076"/>
          <ac:picMkLst>
            <pc:docMk/>
            <pc:sldMk cId="1496048482" sldId="350"/>
            <ac:picMk id="7" creationId="{BE408A7A-B709-3B33-94AB-B198EBCDB0C8}"/>
          </ac:picMkLst>
        </pc:picChg>
        <pc:picChg chg="mod">
          <ac:chgData name="Hepler, Lee Ann" userId="9c6878a4-6154-4d3d-9467-29d6bdbd5ff3" providerId="ADAL" clId="{92318396-0B3E-4004-88CF-D180F7FF71EF}" dt="2022-10-13T18:39:10.979" v="5395" actId="207"/>
          <ac:picMkLst>
            <pc:docMk/>
            <pc:sldMk cId="1496048482" sldId="350"/>
            <ac:picMk id="20" creationId="{879B341A-D40E-1114-FC5A-6FEC99B6E032}"/>
          </ac:picMkLst>
        </pc:picChg>
      </pc:sldChg>
      <pc:sldChg chg="del">
        <pc:chgData name="Hepler, Lee Ann" userId="9c6878a4-6154-4d3d-9467-29d6bdbd5ff3" providerId="ADAL" clId="{92318396-0B3E-4004-88CF-D180F7FF71EF}" dt="2022-10-24T20:19:49.811" v="5716" actId="47"/>
        <pc:sldMkLst>
          <pc:docMk/>
          <pc:sldMk cId="436327145" sldId="351"/>
        </pc:sldMkLst>
      </pc:sldChg>
      <pc:sldChg chg="modSp add del mod">
        <pc:chgData name="Hepler, Lee Ann" userId="9c6878a4-6154-4d3d-9467-29d6bdbd5ff3" providerId="ADAL" clId="{92318396-0B3E-4004-88CF-D180F7FF71EF}" dt="2022-10-13T18:45:33.702" v="5552" actId="2696"/>
        <pc:sldMkLst>
          <pc:docMk/>
          <pc:sldMk cId="4291985006" sldId="351"/>
        </pc:sldMkLst>
        <pc:spChg chg="mod">
          <ac:chgData name="Hepler, Lee Ann" userId="9c6878a4-6154-4d3d-9467-29d6bdbd5ff3" providerId="ADAL" clId="{92318396-0B3E-4004-88CF-D180F7FF71EF}" dt="2022-10-13T18:44:03.300" v="5544" actId="1076"/>
          <ac:spMkLst>
            <pc:docMk/>
            <pc:sldMk cId="4291985006" sldId="351"/>
            <ac:spMk id="2" creationId="{F83FB1CE-01FB-1078-7003-AB4DFDD01DE2}"/>
          </ac:spMkLst>
        </pc:spChg>
        <pc:picChg chg="mod">
          <ac:chgData name="Hepler, Lee Ann" userId="9c6878a4-6154-4d3d-9467-29d6bdbd5ff3" providerId="ADAL" clId="{92318396-0B3E-4004-88CF-D180F7FF71EF}" dt="2022-10-13T18:44:48.133" v="5550" actId="1076"/>
          <ac:picMkLst>
            <pc:docMk/>
            <pc:sldMk cId="4291985006" sldId="351"/>
            <ac:picMk id="7" creationId="{BE408A7A-B709-3B33-94AB-B198EBCDB0C8}"/>
          </ac:picMkLst>
        </pc:picChg>
      </pc:sldChg>
      <pc:sldChg chg="modSp mod">
        <pc:chgData name="Hepler, Lee Ann" userId="9c6878a4-6154-4d3d-9467-29d6bdbd5ff3" providerId="ADAL" clId="{92318396-0B3E-4004-88CF-D180F7FF71EF}" dt="2022-10-24T19:20:17.812" v="5697" actId="6549"/>
        <pc:sldMkLst>
          <pc:docMk/>
          <pc:sldMk cId="1882725430" sldId="352"/>
        </pc:sldMkLst>
        <pc:spChg chg="mod">
          <ac:chgData name="Hepler, Lee Ann" userId="9c6878a4-6154-4d3d-9467-29d6bdbd5ff3" providerId="ADAL" clId="{92318396-0B3E-4004-88CF-D180F7FF71EF}" dt="2022-10-24T19:20:17.812" v="5697" actId="6549"/>
          <ac:spMkLst>
            <pc:docMk/>
            <pc:sldMk cId="1882725430" sldId="352"/>
            <ac:spMk id="16" creationId="{8CB05F20-EA21-1816-90DB-26C14376840F}"/>
          </ac:spMkLst>
        </pc:spChg>
      </pc:sldChg>
      <pc:sldChg chg="modSp mod">
        <pc:chgData name="Hepler, Lee Ann" userId="9c6878a4-6154-4d3d-9467-29d6bdbd5ff3" providerId="ADAL" clId="{92318396-0B3E-4004-88CF-D180F7FF71EF}" dt="2022-10-24T19:20:45.389" v="5699" actId="1076"/>
        <pc:sldMkLst>
          <pc:docMk/>
          <pc:sldMk cId="1958621373" sldId="353"/>
        </pc:sldMkLst>
        <pc:spChg chg="mod">
          <ac:chgData name="Hepler, Lee Ann" userId="9c6878a4-6154-4d3d-9467-29d6bdbd5ff3" providerId="ADAL" clId="{92318396-0B3E-4004-88CF-D180F7FF71EF}" dt="2022-10-24T19:20:45.389" v="5699" actId="1076"/>
          <ac:spMkLst>
            <pc:docMk/>
            <pc:sldMk cId="1958621373" sldId="353"/>
            <ac:spMk id="16" creationId="{8CB05F20-EA21-1816-90DB-26C14376840F}"/>
          </ac:spMkLst>
        </pc:spChg>
      </pc:sldChg>
      <pc:sldChg chg="modSp modAnim">
        <pc:chgData name="Hepler, Lee Ann" userId="9c6878a4-6154-4d3d-9467-29d6bdbd5ff3" providerId="ADAL" clId="{92318396-0B3E-4004-88CF-D180F7FF71EF}" dt="2022-10-24T19:25:49.528" v="5702" actId="14"/>
        <pc:sldMkLst>
          <pc:docMk/>
          <pc:sldMk cId="2034150448" sldId="354"/>
        </pc:sldMkLst>
        <pc:spChg chg="mod">
          <ac:chgData name="Hepler, Lee Ann" userId="9c6878a4-6154-4d3d-9467-29d6bdbd5ff3" providerId="ADAL" clId="{92318396-0B3E-4004-88CF-D180F7FF71EF}" dt="2022-10-24T19:25:49.528" v="5702" actId="14"/>
          <ac:spMkLst>
            <pc:docMk/>
            <pc:sldMk cId="2034150448" sldId="354"/>
            <ac:spMk id="16" creationId="{8CB05F20-EA21-1816-90DB-26C14376840F}"/>
          </ac:spMkLst>
        </pc:spChg>
      </pc:sldChg>
      <pc:sldChg chg="modSp mod">
        <pc:chgData name="Hepler, Lee Ann" userId="9c6878a4-6154-4d3d-9467-29d6bdbd5ff3" providerId="ADAL" clId="{92318396-0B3E-4004-88CF-D180F7FF71EF}" dt="2022-10-24T20:19:25.810" v="5715" actId="20577"/>
        <pc:sldMkLst>
          <pc:docMk/>
          <pc:sldMk cId="1319603977" sldId="355"/>
        </pc:sldMkLst>
        <pc:spChg chg="mod">
          <ac:chgData name="Hepler, Lee Ann" userId="9c6878a4-6154-4d3d-9467-29d6bdbd5ff3" providerId="ADAL" clId="{92318396-0B3E-4004-88CF-D180F7FF71EF}" dt="2022-10-24T20:19:25.810" v="5715" actId="20577"/>
          <ac:spMkLst>
            <pc:docMk/>
            <pc:sldMk cId="1319603977" sldId="355"/>
            <ac:spMk id="4" creationId="{9E3E7389-4D0A-2218-4453-379EF56A7863}"/>
          </ac:spMkLst>
        </pc:spChg>
      </pc:sldChg>
      <pc:sldChg chg="modSp mod">
        <pc:chgData name="Hepler, Lee Ann" userId="9c6878a4-6154-4d3d-9467-29d6bdbd5ff3" providerId="ADAL" clId="{92318396-0B3E-4004-88CF-D180F7FF71EF}" dt="2022-10-26T16:09:26.624" v="5742" actId="207"/>
        <pc:sldMkLst>
          <pc:docMk/>
          <pc:sldMk cId="3664078235" sldId="356"/>
        </pc:sldMkLst>
        <pc:spChg chg="mod">
          <ac:chgData name="Hepler, Lee Ann" userId="9c6878a4-6154-4d3d-9467-29d6bdbd5ff3" providerId="ADAL" clId="{92318396-0B3E-4004-88CF-D180F7FF71EF}" dt="2022-10-24T19:28:23.089" v="5710" actId="20577"/>
          <ac:spMkLst>
            <pc:docMk/>
            <pc:sldMk cId="3664078235" sldId="356"/>
            <ac:spMk id="4" creationId="{9E3E7389-4D0A-2218-4453-379EF56A7863}"/>
          </ac:spMkLst>
        </pc:spChg>
        <pc:spChg chg="mod">
          <ac:chgData name="Hepler, Lee Ann" userId="9c6878a4-6154-4d3d-9467-29d6bdbd5ff3" providerId="ADAL" clId="{92318396-0B3E-4004-88CF-D180F7FF71EF}" dt="2022-10-26T16:09:26.624" v="5742" actId="207"/>
          <ac:spMkLst>
            <pc:docMk/>
            <pc:sldMk cId="3664078235" sldId="356"/>
            <ac:spMk id="16" creationId="{BA864769-CED6-CB13-032B-EFFEE17DB675}"/>
          </ac:spMkLst>
        </pc:spChg>
      </pc:sldChg>
      <pc:sldChg chg="modSp mod">
        <pc:chgData name="Hepler, Lee Ann" userId="9c6878a4-6154-4d3d-9467-29d6bdbd5ff3" providerId="ADAL" clId="{92318396-0B3E-4004-88CF-D180F7FF71EF}" dt="2022-10-24T19:27:21.594" v="5704" actId="1582"/>
        <pc:sldMkLst>
          <pc:docMk/>
          <pc:sldMk cId="4050824798" sldId="357"/>
        </pc:sldMkLst>
        <pc:spChg chg="mod">
          <ac:chgData name="Hepler, Lee Ann" userId="9c6878a4-6154-4d3d-9467-29d6bdbd5ff3" providerId="ADAL" clId="{92318396-0B3E-4004-88CF-D180F7FF71EF}" dt="2022-10-24T19:27:21.594" v="5704" actId="1582"/>
          <ac:spMkLst>
            <pc:docMk/>
            <pc:sldMk cId="4050824798" sldId="357"/>
            <ac:spMk id="4" creationId="{9E3E7389-4D0A-2218-4453-379EF56A7863}"/>
          </ac:spMkLst>
        </pc:spChg>
      </pc:sldChg>
      <pc:sldChg chg="modSp mod">
        <pc:chgData name="Hepler, Lee Ann" userId="9c6878a4-6154-4d3d-9467-29d6bdbd5ff3" providerId="ADAL" clId="{92318396-0B3E-4004-88CF-D180F7FF71EF}" dt="2022-10-24T19:27:33.727" v="5705" actId="1582"/>
        <pc:sldMkLst>
          <pc:docMk/>
          <pc:sldMk cId="3220379177" sldId="358"/>
        </pc:sldMkLst>
        <pc:spChg chg="mod">
          <ac:chgData name="Hepler, Lee Ann" userId="9c6878a4-6154-4d3d-9467-29d6bdbd5ff3" providerId="ADAL" clId="{92318396-0B3E-4004-88CF-D180F7FF71EF}" dt="2022-10-24T19:27:33.727" v="5705" actId="1582"/>
          <ac:spMkLst>
            <pc:docMk/>
            <pc:sldMk cId="3220379177" sldId="358"/>
            <ac:spMk id="4" creationId="{9E3E7389-4D0A-2218-4453-379EF56A7863}"/>
          </ac:spMkLst>
        </pc:spChg>
      </pc:sldChg>
      <pc:sldChg chg="modSp mod">
        <pc:chgData name="Hepler, Lee Ann" userId="9c6878a4-6154-4d3d-9467-29d6bdbd5ff3" providerId="ADAL" clId="{92318396-0B3E-4004-88CF-D180F7FF71EF}" dt="2022-10-24T19:27:51.415" v="5707" actId="14100"/>
        <pc:sldMkLst>
          <pc:docMk/>
          <pc:sldMk cId="3924896250" sldId="359"/>
        </pc:sldMkLst>
        <pc:spChg chg="mod">
          <ac:chgData name="Hepler, Lee Ann" userId="9c6878a4-6154-4d3d-9467-29d6bdbd5ff3" providerId="ADAL" clId="{92318396-0B3E-4004-88CF-D180F7FF71EF}" dt="2022-10-24T19:27:51.415" v="5707" actId="14100"/>
          <ac:spMkLst>
            <pc:docMk/>
            <pc:sldMk cId="3924896250" sldId="359"/>
            <ac:spMk id="4" creationId="{9E3E7389-4D0A-2218-4453-379EF56A7863}"/>
          </ac:spMkLst>
        </pc:spChg>
      </pc:sldChg>
      <pc:sldChg chg="modSp mod">
        <pc:chgData name="Hepler, Lee Ann" userId="9c6878a4-6154-4d3d-9467-29d6bdbd5ff3" providerId="ADAL" clId="{92318396-0B3E-4004-88CF-D180F7FF71EF}" dt="2022-10-24T19:17:15.502" v="5667" actId="1076"/>
        <pc:sldMkLst>
          <pc:docMk/>
          <pc:sldMk cId="674201752" sldId="368"/>
        </pc:sldMkLst>
        <pc:spChg chg="mod">
          <ac:chgData name="Hepler, Lee Ann" userId="9c6878a4-6154-4d3d-9467-29d6bdbd5ff3" providerId="ADAL" clId="{92318396-0B3E-4004-88CF-D180F7FF71EF}" dt="2022-10-24T19:17:15.502" v="5667" actId="1076"/>
          <ac:spMkLst>
            <pc:docMk/>
            <pc:sldMk cId="674201752" sldId="368"/>
            <ac:spMk id="11" creationId="{7832B643-A822-4632-9F58-9234FDF823C5}"/>
          </ac:spMkLst>
        </pc:spChg>
      </pc:sldChg>
      <pc:sldChg chg="modSp mod modAnim">
        <pc:chgData name="Hepler, Lee Ann" userId="9c6878a4-6154-4d3d-9467-29d6bdbd5ff3" providerId="ADAL" clId="{92318396-0B3E-4004-88CF-D180F7FF71EF}" dt="2022-10-24T19:17:58.181" v="5678" actId="14"/>
        <pc:sldMkLst>
          <pc:docMk/>
          <pc:sldMk cId="1524071172" sldId="369"/>
        </pc:sldMkLst>
        <pc:spChg chg="mod">
          <ac:chgData name="Hepler, Lee Ann" userId="9c6878a4-6154-4d3d-9467-29d6bdbd5ff3" providerId="ADAL" clId="{92318396-0B3E-4004-88CF-D180F7FF71EF}" dt="2022-10-24T19:17:58.181" v="5678" actId="14"/>
          <ac:spMkLst>
            <pc:docMk/>
            <pc:sldMk cId="1524071172" sldId="369"/>
            <ac:spMk id="11" creationId="{7832B643-A822-4632-9F58-9234FDF823C5}"/>
          </ac:spMkLst>
        </pc:spChg>
      </pc:sldChg>
      <pc:sldChg chg="modSp mod modAnim">
        <pc:chgData name="Hepler, Lee Ann" userId="9c6878a4-6154-4d3d-9467-29d6bdbd5ff3" providerId="ADAL" clId="{92318396-0B3E-4004-88CF-D180F7FF71EF}" dt="2022-10-24T19:18:34.651" v="5690" actId="1076"/>
        <pc:sldMkLst>
          <pc:docMk/>
          <pc:sldMk cId="2609760404" sldId="370"/>
        </pc:sldMkLst>
        <pc:spChg chg="mod">
          <ac:chgData name="Hepler, Lee Ann" userId="9c6878a4-6154-4d3d-9467-29d6bdbd5ff3" providerId="ADAL" clId="{92318396-0B3E-4004-88CF-D180F7FF71EF}" dt="2022-10-24T19:18:34.651" v="5690" actId="1076"/>
          <ac:spMkLst>
            <pc:docMk/>
            <pc:sldMk cId="2609760404" sldId="370"/>
            <ac:spMk id="11" creationId="{7832B643-A822-4632-9F58-9234FDF823C5}"/>
          </ac:spMkLst>
        </pc:spChg>
      </pc:sldChg>
      <pc:sldChg chg="modSp modAnim">
        <pc:chgData name="Hepler, Lee Ann" userId="9c6878a4-6154-4d3d-9467-29d6bdbd5ff3" providerId="ADAL" clId="{92318396-0B3E-4004-88CF-D180F7FF71EF}" dt="2022-10-24T19:18:44.824" v="5692" actId="14"/>
        <pc:sldMkLst>
          <pc:docMk/>
          <pc:sldMk cId="897356514" sldId="371"/>
        </pc:sldMkLst>
        <pc:spChg chg="mod">
          <ac:chgData name="Hepler, Lee Ann" userId="9c6878a4-6154-4d3d-9467-29d6bdbd5ff3" providerId="ADAL" clId="{92318396-0B3E-4004-88CF-D180F7FF71EF}" dt="2022-10-24T19:18:44.824" v="5692" actId="14"/>
          <ac:spMkLst>
            <pc:docMk/>
            <pc:sldMk cId="897356514" sldId="371"/>
            <ac:spMk id="11" creationId="{7832B643-A822-4632-9F58-9234FDF823C5}"/>
          </ac:spMkLst>
        </pc:spChg>
      </pc:sldChg>
      <pc:sldMasterChg chg="delSldLayout">
        <pc:chgData name="Hepler, Lee Ann" userId="9c6878a4-6154-4d3d-9467-29d6bdbd5ff3" providerId="ADAL" clId="{92318396-0B3E-4004-88CF-D180F7FF71EF}" dt="2022-10-24T20:23:51.981" v="5720" actId="47"/>
        <pc:sldMasterMkLst>
          <pc:docMk/>
          <pc:sldMasterMk cId="2463087662" sldId="2147483707"/>
        </pc:sldMasterMkLst>
        <pc:sldLayoutChg chg="del">
          <pc:chgData name="Hepler, Lee Ann" userId="9c6878a4-6154-4d3d-9467-29d6bdbd5ff3" providerId="ADAL" clId="{92318396-0B3E-4004-88CF-D180F7FF71EF}" dt="2022-10-12T12:54:11.247" v="1961" actId="2696"/>
          <pc:sldLayoutMkLst>
            <pc:docMk/>
            <pc:sldMasterMk cId="2463087662" sldId="2147483707"/>
            <pc:sldLayoutMk cId="615550533" sldId="2147483709"/>
          </pc:sldLayoutMkLst>
        </pc:sldLayoutChg>
        <pc:sldLayoutChg chg="del">
          <pc:chgData name="Hepler, Lee Ann" userId="9c6878a4-6154-4d3d-9467-29d6bdbd5ff3" providerId="ADAL" clId="{92318396-0B3E-4004-88CF-D180F7FF71EF}" dt="2022-10-24T20:19:49.811" v="5716" actId="47"/>
          <pc:sldLayoutMkLst>
            <pc:docMk/>
            <pc:sldMasterMk cId="2463087662" sldId="2147483707"/>
            <pc:sldLayoutMk cId="2671599906" sldId="2147483711"/>
          </pc:sldLayoutMkLst>
        </pc:sldLayoutChg>
        <pc:sldLayoutChg chg="del">
          <pc:chgData name="Hepler, Lee Ann" userId="9c6878a4-6154-4d3d-9467-29d6bdbd5ff3" providerId="ADAL" clId="{92318396-0B3E-4004-88CF-D180F7FF71EF}" dt="2022-10-24T20:23:51.981" v="5720" actId="47"/>
          <pc:sldLayoutMkLst>
            <pc:docMk/>
            <pc:sldMasterMk cId="2463087662" sldId="2147483707"/>
            <pc:sldLayoutMk cId="2785306158" sldId="2147483714"/>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14:35:36.34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89E1F2-7F77-4C02-B9CD-EAAE4EB9564A}" type="datetimeFigureOut">
              <a:rPr lang="en-US" smtClean="0"/>
              <a:t>10/26/2022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0F17D5-2E5F-4BC8-A985-4C7D15AC56E8}" type="slidenum">
              <a:rPr lang="en-US" smtClean="0"/>
              <a:t>‹#›</a:t>
            </a:fld>
            <a:endParaRPr lang="en-US"/>
          </a:p>
        </p:txBody>
      </p:sp>
    </p:spTree>
    <p:extLst>
      <p:ext uri="{BB962C8B-B14F-4D97-AF65-F5344CB8AC3E}">
        <p14:creationId xmlns:p14="http://schemas.microsoft.com/office/powerpoint/2010/main" val="19402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oberlo.com/blog/tiktok-statistics#:~:text=Here%E2%80%99s%20a%20summary%20of%20the%20TikTok%20statistics%20you,between%2010%20and%2029%20years%20old.%20More%20item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oberlo.com/blog/tiktok-statistics#:~:text=Here%E2%80%99s%20a%20summary%20of%20the%20TikTok%20statistics%20you,between%2010%20and%2029%20years%20old.%20More%20item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oberlo.com/blog/tiktok-statistics#:~:text=Here%E2%80%99s%20a%20summary%20of%20the%20TikTok%20statistics%20you,between%2010%20and%2029%20years%20old.%20More%20item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oberlo.com/blog/tiktok-statistics#:~:text=Here%E2%80%99s%20a%20summary%20of%20the%20TikTok%20statistics%20you,between%2010%20and%2029%20years%20old.%20More%20item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mperth.com/resources/snapchat/snapchat-statistic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mperth.com/resources/instagram/instagram-statistic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levguard.com/reviews/social-media-for-tee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orn.org/blog/thorn-research-understanding-sexually-explicit-images-self-produced-by-childr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orn.org/blog/thorn-research-understanding-sexually-explicit-images-self-produced-by-childr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orn.org/blog/thorn-research-understanding-sexually-explicit-images-self-produced-by-childr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orn.org/blog/thorn-research-understanding-sexually-explicit-images-self-produced-by-childr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a:t>
            </a:r>
          </a:p>
        </p:txBody>
      </p:sp>
      <p:sp>
        <p:nvSpPr>
          <p:cNvPr id="4" name="Slide Number Placeholder 3"/>
          <p:cNvSpPr>
            <a:spLocks noGrp="1"/>
          </p:cNvSpPr>
          <p:nvPr>
            <p:ph type="sldNum" sz="quarter" idx="5"/>
          </p:nvPr>
        </p:nvSpPr>
        <p:spPr/>
        <p:txBody>
          <a:bodyPr/>
          <a:lstStyle/>
          <a:p>
            <a:fld id="{FF0F17D5-2E5F-4BC8-A985-4C7D15AC56E8}" type="slidenum">
              <a:rPr lang="en-US" smtClean="0"/>
              <a:t>1</a:t>
            </a:fld>
            <a:endParaRPr lang="en-US"/>
          </a:p>
        </p:txBody>
      </p:sp>
    </p:spTree>
    <p:extLst>
      <p:ext uri="{BB962C8B-B14F-4D97-AF65-F5344CB8AC3E}">
        <p14:creationId xmlns:p14="http://schemas.microsoft.com/office/powerpoint/2010/main" val="275435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10</a:t>
            </a:fld>
            <a:endParaRPr lang="en-US"/>
          </a:p>
        </p:txBody>
      </p:sp>
    </p:spTree>
    <p:extLst>
      <p:ext uri="{BB962C8B-B14F-4D97-AF65-F5344CB8AC3E}">
        <p14:creationId xmlns:p14="http://schemas.microsoft.com/office/powerpoint/2010/main" val="150805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11</a:t>
            </a:fld>
            <a:endParaRPr lang="en-US"/>
          </a:p>
        </p:txBody>
      </p:sp>
    </p:spTree>
    <p:extLst>
      <p:ext uri="{BB962C8B-B14F-4D97-AF65-F5344CB8AC3E}">
        <p14:creationId xmlns:p14="http://schemas.microsoft.com/office/powerpoint/2010/main" val="73521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12</a:t>
            </a:fld>
            <a:endParaRPr lang="en-US"/>
          </a:p>
        </p:txBody>
      </p:sp>
    </p:spTree>
    <p:extLst>
      <p:ext uri="{BB962C8B-B14F-4D97-AF65-F5344CB8AC3E}">
        <p14:creationId xmlns:p14="http://schemas.microsoft.com/office/powerpoint/2010/main" val="254005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10 TikTok Statistics You Need to Know in 2022 [New data] (oberlo.com)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13</a:t>
            </a:fld>
            <a:endParaRPr lang="en-US"/>
          </a:p>
        </p:txBody>
      </p:sp>
    </p:spTree>
    <p:extLst>
      <p:ext uri="{BB962C8B-B14F-4D97-AF65-F5344CB8AC3E}">
        <p14:creationId xmlns:p14="http://schemas.microsoft.com/office/powerpoint/2010/main" val="227941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10 TikTok Statistics You Need to Know in 2022 [New data] (oberlo.com)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14</a:t>
            </a:fld>
            <a:endParaRPr lang="en-US"/>
          </a:p>
        </p:txBody>
      </p:sp>
    </p:spTree>
    <p:extLst>
      <p:ext uri="{BB962C8B-B14F-4D97-AF65-F5344CB8AC3E}">
        <p14:creationId xmlns:p14="http://schemas.microsoft.com/office/powerpoint/2010/main" val="1185015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10 TikTok Statistics You Need to Know in 2022 [New data] (oberlo.com)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15</a:t>
            </a:fld>
            <a:endParaRPr lang="en-US"/>
          </a:p>
        </p:txBody>
      </p:sp>
    </p:spTree>
    <p:extLst>
      <p:ext uri="{BB962C8B-B14F-4D97-AF65-F5344CB8AC3E}">
        <p14:creationId xmlns:p14="http://schemas.microsoft.com/office/powerpoint/2010/main" val="23051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10 TikTok Statistics You Need to Know in 2022 [New data] (oberlo.com)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16</a:t>
            </a:fld>
            <a:endParaRPr lang="en-US"/>
          </a:p>
        </p:txBody>
      </p:sp>
    </p:spTree>
    <p:extLst>
      <p:ext uri="{BB962C8B-B14F-4D97-AF65-F5344CB8AC3E}">
        <p14:creationId xmlns:p14="http://schemas.microsoft.com/office/powerpoint/2010/main" val="3840182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17</a:t>
            </a:fld>
            <a:endParaRPr lang="en-US"/>
          </a:p>
        </p:txBody>
      </p:sp>
    </p:spTree>
    <p:extLst>
      <p:ext uri="{BB962C8B-B14F-4D97-AF65-F5344CB8AC3E}">
        <p14:creationId xmlns:p14="http://schemas.microsoft.com/office/powerpoint/2010/main" val="200688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18</a:t>
            </a:fld>
            <a:endParaRPr lang="en-US"/>
          </a:p>
        </p:txBody>
      </p:sp>
    </p:spTree>
    <p:extLst>
      <p:ext uri="{BB962C8B-B14F-4D97-AF65-F5344CB8AC3E}">
        <p14:creationId xmlns:p14="http://schemas.microsoft.com/office/powerpoint/2010/main" val="359566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19</a:t>
            </a:fld>
            <a:endParaRPr lang="en-US"/>
          </a:p>
        </p:txBody>
      </p:sp>
    </p:spTree>
    <p:extLst>
      <p:ext uri="{BB962C8B-B14F-4D97-AF65-F5344CB8AC3E}">
        <p14:creationId xmlns:p14="http://schemas.microsoft.com/office/powerpoint/2010/main" val="121374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a:t>
            </a:r>
            <a:r>
              <a:rPr lang="en-US" baseline="0"/>
              <a:t> </a:t>
            </a:r>
            <a:r>
              <a:rPr lang="en-US"/>
              <a:t>this presentation,</a:t>
            </a:r>
            <a:r>
              <a:rPr lang="en-US" baseline="0"/>
              <a:t> we’re going to talk about ways you can protect your children online no matter how they access the Internet.</a:t>
            </a:r>
          </a:p>
          <a:p>
            <a:endParaRPr lang="en-US" baseline="0"/>
          </a:p>
          <a:p>
            <a:r>
              <a:rPr lang="en-US" baseline="0"/>
              <a:t>Kids go online from:</a:t>
            </a:r>
          </a:p>
          <a:p>
            <a:pPr marL="184684" indent="-184684">
              <a:buFont typeface="Arial" pitchFamily="34" charset="0"/>
              <a:buChar char="•"/>
            </a:pPr>
            <a:r>
              <a:rPr lang="en-US" baseline="0"/>
              <a:t>School computers.</a:t>
            </a:r>
          </a:p>
          <a:p>
            <a:pPr marL="184684" indent="-184684">
              <a:buFont typeface="Arial" pitchFamily="34" charset="0"/>
              <a:buChar char="•"/>
            </a:pPr>
            <a:r>
              <a:rPr lang="en-US" baseline="0"/>
              <a:t>Friends’ computers.</a:t>
            </a:r>
          </a:p>
          <a:p>
            <a:pPr marL="184684" indent="-184684" defTabSz="984978">
              <a:buFont typeface="Arial" pitchFamily="34" charset="0"/>
              <a:buChar char="•"/>
              <a:defRPr/>
            </a:pPr>
            <a:r>
              <a:rPr lang="en-US" baseline="0"/>
              <a:t>Laptops and tablets.</a:t>
            </a:r>
          </a:p>
          <a:p>
            <a:pPr marL="184684" indent="-184684">
              <a:buFont typeface="Arial" pitchFamily="34" charset="0"/>
              <a:buChar char="•"/>
            </a:pPr>
            <a:r>
              <a:rPr lang="en-US" baseline="0"/>
              <a:t>Cell phones.</a:t>
            </a:r>
          </a:p>
          <a:p>
            <a:pPr marL="184684" indent="-184684">
              <a:buFont typeface="Arial" pitchFamily="34" charset="0"/>
              <a:buChar char="•"/>
            </a:pPr>
            <a:r>
              <a:rPr lang="en-US" baseline="0"/>
              <a:t>MP3 players like the iPod Touch.</a:t>
            </a:r>
          </a:p>
          <a:p>
            <a:pPr marL="184684" indent="-184684">
              <a:buFont typeface="Arial" pitchFamily="34" charset="0"/>
              <a:buChar char="•"/>
            </a:pPr>
            <a:r>
              <a:rPr lang="en-US" baseline="0"/>
              <a:t>E-readers like the Nook and Kindle.</a:t>
            </a:r>
          </a:p>
          <a:p>
            <a:pPr marL="184684" indent="-184684">
              <a:buFont typeface="Arial" pitchFamily="34" charset="0"/>
              <a:buChar char="•"/>
            </a:pPr>
            <a:r>
              <a:rPr lang="en-US" sz="1300"/>
              <a:t>Game consoles like the Nintendo Wii U, PlayStation 4 or Xbox One.</a:t>
            </a:r>
          </a:p>
          <a:p>
            <a:pPr marL="184684" indent="-184684">
              <a:buFont typeface="Arial" pitchFamily="34" charset="0"/>
              <a:buChar char="•"/>
            </a:pPr>
            <a:r>
              <a:rPr lang="en-US" baseline="0"/>
              <a:t>Handheld gaming devices like the Nintendo 3DS or the PlayStation Vita.</a:t>
            </a:r>
          </a:p>
          <a:p>
            <a:endParaRPr lang="en-US" baseline="0"/>
          </a:p>
          <a:p>
            <a:r>
              <a:rPr lang="en-US" baseline="0"/>
              <a:t>Technology changes all the time, and kids are constantly finding the newest websites, apps and gadgets. It’s up to you to teach them the basic rules of Internet safety so they can use all of these responsibly.</a:t>
            </a:r>
            <a:endParaRPr lang="en-US"/>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a:t>
            </a:fld>
            <a:endParaRPr lang="en-US"/>
          </a:p>
        </p:txBody>
      </p:sp>
    </p:spTree>
    <p:extLst>
      <p:ext uri="{BB962C8B-B14F-4D97-AF65-F5344CB8AC3E}">
        <p14:creationId xmlns:p14="http://schemas.microsoft.com/office/powerpoint/2010/main" val="1922396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20</a:t>
            </a:fld>
            <a:endParaRPr lang="en-US"/>
          </a:p>
        </p:txBody>
      </p:sp>
    </p:spTree>
    <p:extLst>
      <p:ext uri="{BB962C8B-B14F-4D97-AF65-F5344CB8AC3E}">
        <p14:creationId xmlns:p14="http://schemas.microsoft.com/office/powerpoint/2010/main" val="276556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21</a:t>
            </a:fld>
            <a:endParaRPr lang="en-US"/>
          </a:p>
        </p:txBody>
      </p:sp>
    </p:spTree>
    <p:extLst>
      <p:ext uri="{BB962C8B-B14F-4D97-AF65-F5344CB8AC3E}">
        <p14:creationId xmlns:p14="http://schemas.microsoft.com/office/powerpoint/2010/main" val="399640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22</a:t>
            </a:fld>
            <a:endParaRPr lang="en-US"/>
          </a:p>
        </p:txBody>
      </p:sp>
    </p:spTree>
    <p:extLst>
      <p:ext uri="{BB962C8B-B14F-4D97-AF65-F5344CB8AC3E}">
        <p14:creationId xmlns:p14="http://schemas.microsoft.com/office/powerpoint/2010/main" val="227842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p>
          <a:p>
            <a:r>
              <a:rPr lang="en-US">
                <a:hlinkClick r:id="rId4"/>
              </a:rPr>
              <a:t>2022 Snapchat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23</a:t>
            </a:fld>
            <a:endParaRPr lang="en-US"/>
          </a:p>
        </p:txBody>
      </p:sp>
    </p:spTree>
    <p:extLst>
      <p:ext uri="{BB962C8B-B14F-4D97-AF65-F5344CB8AC3E}">
        <p14:creationId xmlns:p14="http://schemas.microsoft.com/office/powerpoint/2010/main" val="2690920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24</a:t>
            </a:fld>
            <a:endParaRPr lang="en-US"/>
          </a:p>
        </p:txBody>
      </p:sp>
    </p:spTree>
    <p:extLst>
      <p:ext uri="{BB962C8B-B14F-4D97-AF65-F5344CB8AC3E}">
        <p14:creationId xmlns:p14="http://schemas.microsoft.com/office/powerpoint/2010/main" val="566242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25</a:t>
            </a:fld>
            <a:endParaRPr lang="en-US"/>
          </a:p>
        </p:txBody>
      </p:sp>
    </p:spTree>
    <p:extLst>
      <p:ext uri="{BB962C8B-B14F-4D97-AF65-F5344CB8AC3E}">
        <p14:creationId xmlns:p14="http://schemas.microsoft.com/office/powerpoint/2010/main" val="2847919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26</a:t>
            </a:fld>
            <a:endParaRPr lang="en-US"/>
          </a:p>
        </p:txBody>
      </p:sp>
    </p:spTree>
    <p:extLst>
      <p:ext uri="{BB962C8B-B14F-4D97-AF65-F5344CB8AC3E}">
        <p14:creationId xmlns:p14="http://schemas.microsoft.com/office/powerpoint/2010/main" val="285032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27</a:t>
            </a:fld>
            <a:endParaRPr lang="en-US"/>
          </a:p>
        </p:txBody>
      </p:sp>
    </p:spTree>
    <p:extLst>
      <p:ext uri="{BB962C8B-B14F-4D97-AF65-F5344CB8AC3E}">
        <p14:creationId xmlns:p14="http://schemas.microsoft.com/office/powerpoint/2010/main" val="217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28</a:t>
            </a:fld>
            <a:endParaRPr lang="en-US"/>
          </a:p>
        </p:txBody>
      </p:sp>
    </p:spTree>
    <p:extLst>
      <p:ext uri="{BB962C8B-B14F-4D97-AF65-F5344CB8AC3E}">
        <p14:creationId xmlns:p14="http://schemas.microsoft.com/office/powerpoint/2010/main" val="2732625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29</a:t>
            </a:fld>
            <a:endParaRPr lang="en-US"/>
          </a:p>
        </p:txBody>
      </p:sp>
    </p:spTree>
    <p:extLst>
      <p:ext uri="{BB962C8B-B14F-4D97-AF65-F5344CB8AC3E}">
        <p14:creationId xmlns:p14="http://schemas.microsoft.com/office/powerpoint/2010/main" val="442697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66ec634b3_0_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chemeClr val="dk1"/>
              </a:buClr>
              <a:buSzPts val="1100"/>
            </a:pPr>
            <a:r>
              <a:rPr lang="en">
                <a:solidFill>
                  <a:schemeClr val="dk1"/>
                </a:solidFill>
                <a:latin typeface="Lato"/>
                <a:ea typeface="Lato"/>
                <a:cs typeface="Lato"/>
                <a:sym typeface="Lato"/>
              </a:rPr>
              <a:t>let's talk about the benefits and challenges we face in today's digital world, especially when it comes to raising a family. </a:t>
            </a:r>
            <a:endParaRPr lang="en" i="1">
              <a:solidFill>
                <a:schemeClr val="dk1"/>
              </a:solidFill>
              <a:latin typeface="Lato"/>
              <a:ea typeface="Lato"/>
              <a:cs typeface="Lato"/>
              <a:sym typeface="Lato"/>
            </a:endParaRPr>
          </a:p>
          <a:p>
            <a:pPr>
              <a:buClr>
                <a:schemeClr val="dk1"/>
              </a:buClr>
              <a:buSzPts val="1100"/>
            </a:pPr>
            <a:endParaRPr lang="en" i="1">
              <a:solidFill>
                <a:schemeClr val="dk1"/>
              </a:solidFill>
              <a:latin typeface="Lato"/>
              <a:ea typeface="Lato"/>
              <a:cs typeface="Lato"/>
              <a:sym typeface="Lato"/>
            </a:endParaRPr>
          </a:p>
          <a:p>
            <a:pPr>
              <a:buClr>
                <a:schemeClr val="dk1"/>
              </a:buClr>
              <a:buSzPts val="1100"/>
            </a:pPr>
            <a:r>
              <a:rPr lang="en">
                <a:solidFill>
                  <a:schemeClr val="dk1"/>
                </a:solidFill>
                <a:latin typeface="Lato"/>
                <a:ea typeface="Lato"/>
                <a:cs typeface="Lato"/>
                <a:sym typeface="Lato"/>
              </a:rPr>
              <a:t>Here are some potential benefits and challenge. </a:t>
            </a:r>
            <a:endParaRPr i="1">
              <a:solidFill>
                <a:schemeClr val="dk1"/>
              </a:solidFill>
              <a:latin typeface="Lato"/>
              <a:ea typeface="Lato"/>
              <a:cs typeface="Lato"/>
              <a:sym typeface="Lato"/>
            </a:endParaRPr>
          </a:p>
        </p:txBody>
      </p:sp>
      <p:sp>
        <p:nvSpPr>
          <p:cNvPr id="370" name="Google Shape;370;ge66ec634b3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a:p>
            <a:endParaRPr lang="en-US"/>
          </a:p>
          <a:p>
            <a:r>
              <a:rPr lang="en-US">
                <a:hlinkClick r:id="rId4"/>
              </a:rPr>
              <a:t>2022 Instagram Statistics // Everything You Need to Know from </a:t>
            </a:r>
            <a:r>
              <a:rPr lang="en-US" err="1">
                <a:hlinkClick r:id="rId4"/>
              </a:rPr>
              <a:t>SMPerth</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30</a:t>
            </a:fld>
            <a:endParaRPr lang="en-US"/>
          </a:p>
        </p:txBody>
      </p:sp>
    </p:spTree>
    <p:extLst>
      <p:ext uri="{BB962C8B-B14F-4D97-AF65-F5344CB8AC3E}">
        <p14:creationId xmlns:p14="http://schemas.microsoft.com/office/powerpoint/2010/main" val="1235032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31</a:t>
            </a:fld>
            <a:endParaRPr lang="en-US"/>
          </a:p>
        </p:txBody>
      </p:sp>
    </p:spTree>
    <p:extLst>
      <p:ext uri="{BB962C8B-B14F-4D97-AF65-F5344CB8AC3E}">
        <p14:creationId xmlns:p14="http://schemas.microsoft.com/office/powerpoint/2010/main" val="1851224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32</a:t>
            </a:fld>
            <a:endParaRPr lang="en-US"/>
          </a:p>
        </p:txBody>
      </p:sp>
    </p:spTree>
    <p:extLst>
      <p:ext uri="{BB962C8B-B14F-4D97-AF65-F5344CB8AC3E}">
        <p14:creationId xmlns:p14="http://schemas.microsoft.com/office/powerpoint/2010/main" val="3855569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33</a:t>
            </a:fld>
            <a:endParaRPr lang="en-US"/>
          </a:p>
        </p:txBody>
      </p:sp>
    </p:spTree>
    <p:extLst>
      <p:ext uri="{BB962C8B-B14F-4D97-AF65-F5344CB8AC3E}">
        <p14:creationId xmlns:p14="http://schemas.microsoft.com/office/powerpoint/2010/main" val="1925451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34</a:t>
            </a:fld>
            <a:endParaRPr lang="en-US"/>
          </a:p>
        </p:txBody>
      </p:sp>
    </p:spTree>
    <p:extLst>
      <p:ext uri="{BB962C8B-B14F-4D97-AF65-F5344CB8AC3E}">
        <p14:creationId xmlns:p14="http://schemas.microsoft.com/office/powerpoint/2010/main" val="20609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Best Popular Social Media for Teens - 2022 Updated (clevguard.com)</a:t>
            </a:r>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35</a:t>
            </a:fld>
            <a:endParaRPr lang="en-US"/>
          </a:p>
        </p:txBody>
      </p:sp>
    </p:spTree>
    <p:extLst>
      <p:ext uri="{BB962C8B-B14F-4D97-AF65-F5344CB8AC3E}">
        <p14:creationId xmlns:p14="http://schemas.microsoft.com/office/powerpoint/2010/main" val="4148122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36</a:t>
            </a:fld>
            <a:endParaRPr lang="en-US"/>
          </a:p>
        </p:txBody>
      </p:sp>
    </p:spTree>
    <p:extLst>
      <p:ext uri="{BB962C8B-B14F-4D97-AF65-F5344CB8AC3E}">
        <p14:creationId xmlns:p14="http://schemas.microsoft.com/office/powerpoint/2010/main" val="4070514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We also found that, as a child’s age increased, so did the likelihood of cyberbullying. As the child aged in two-year intervals between the ages of 10 and 18, their likelihood of being cyberbullied increased by 2 percent.</a:t>
            </a:r>
          </a:p>
          <a:p>
            <a:pPr algn="l">
              <a:buFont typeface="Arial" panose="020B0604020202020204" pitchFamily="34" charset="0"/>
              <a:buChar char="•"/>
            </a:pPr>
            <a:endPar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endParaRPr>
          </a:p>
          <a:p>
            <a:pPr defTabSz="931774">
              <a:buFont typeface="Arial" panose="020B0604020202020204" pitchFamily="34" charset="0"/>
              <a:buChar char="•"/>
            </a:pP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Kids on YouTube are the most likely to be cyberbullied at 79 percent, followed by </a:t>
            </a:r>
            <a:r>
              <a:rPr lang="en-US">
                <a:latin typeface="Lato Medium" panose="020F0502020204030203" pitchFamily="34" charset="0"/>
                <a:ea typeface="Lato Medium" panose="020F0502020204030203" pitchFamily="34" charset="0"/>
                <a:cs typeface="Lato Medium" panose="020F0502020204030203" pitchFamily="34" charset="0"/>
              </a:rPr>
              <a:t>Snapchat </a:t>
            </a: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at 69 percent, TikTok at 64 percent, and Facebook at 49 percent.</a:t>
            </a:r>
          </a:p>
          <a:p>
            <a:pPr algn="l">
              <a:buFont typeface="Arial" panose="020B0604020202020204" pitchFamily="34" charset="0"/>
              <a:buChar char="•"/>
            </a:pPr>
            <a:endPar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4</a:t>
            </a:fld>
            <a:endParaRPr lang="en-US"/>
          </a:p>
        </p:txBody>
      </p:sp>
    </p:spTree>
    <p:extLst>
      <p:ext uri="{BB962C8B-B14F-4D97-AF65-F5344CB8AC3E}">
        <p14:creationId xmlns:p14="http://schemas.microsoft.com/office/powerpoint/2010/main" val="298872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Kids on YouTube are the most likely to be cyberbullied at 79 percent, followed by </a:t>
            </a:r>
            <a:r>
              <a:rPr lang="en-US">
                <a:latin typeface="Lato Medium" panose="020F0502020204030203" pitchFamily="34" charset="0"/>
                <a:ea typeface="Lato Medium" panose="020F0502020204030203" pitchFamily="34" charset="0"/>
                <a:cs typeface="Lato Medium" panose="020F0502020204030203" pitchFamily="34" charset="0"/>
              </a:rPr>
              <a:t>Snapchat </a:t>
            </a: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at 69 percent, TikTok at 64 percent, and Facebook at 49 percent.</a:t>
            </a:r>
          </a:p>
          <a:p>
            <a:pPr algn="l"/>
            <a:endPar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endParaRPr>
          </a:p>
          <a:p>
            <a:pPr algn="l">
              <a:buFont typeface="Arial" panose="020B0604020202020204" pitchFamily="34" charset="0"/>
              <a:buChar char="•"/>
            </a:pPr>
            <a:r>
              <a:rPr lang="en-US">
                <a:solidFill>
                  <a:srgbClr val="0A0A0A"/>
                </a:solidFill>
                <a:latin typeface="Lato Medium" panose="020F0502020204030203" pitchFamily="34" charset="0"/>
                <a:ea typeface="Lato Medium" panose="020F0502020204030203" pitchFamily="34" charset="0"/>
                <a:cs typeface="Lato Medium" panose="020F0502020204030203" pitchFamily="34" charset="0"/>
              </a:rPr>
              <a:t>We also found that, as a child’s age increased, so did the likelihood of cyberbullying. As the child aged in two-year intervals between the ages of 10 and 18, their likelihood of being cyberbullied increased by 2 percent.</a:t>
            </a:r>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5</a:t>
            </a:fld>
            <a:endParaRPr lang="en-US"/>
          </a:p>
        </p:txBody>
      </p:sp>
    </p:spTree>
    <p:extLst>
      <p:ext uri="{BB962C8B-B14F-4D97-AF65-F5344CB8AC3E}">
        <p14:creationId xmlns:p14="http://schemas.microsoft.com/office/powerpoint/2010/main" val="58871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Thorn Research: Understanding sexually explicit images, self-produced by children | Thorn</a:t>
            </a:r>
            <a:endParaRPr lang="en-US"/>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6</a:t>
            </a:fld>
            <a:endParaRPr lang="en-US"/>
          </a:p>
        </p:txBody>
      </p:sp>
    </p:spTree>
    <p:extLst>
      <p:ext uri="{BB962C8B-B14F-4D97-AF65-F5344CB8AC3E}">
        <p14:creationId xmlns:p14="http://schemas.microsoft.com/office/powerpoint/2010/main" val="422031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Thorn Research: Understanding sexually explicit images, self-produced by children | Thorn</a:t>
            </a:r>
            <a:endParaRPr lang="en-US"/>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7</a:t>
            </a:fld>
            <a:endParaRPr lang="en-US"/>
          </a:p>
        </p:txBody>
      </p:sp>
    </p:spTree>
    <p:extLst>
      <p:ext uri="{BB962C8B-B14F-4D97-AF65-F5344CB8AC3E}">
        <p14:creationId xmlns:p14="http://schemas.microsoft.com/office/powerpoint/2010/main" val="309635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Thorn Research: Understanding sexually explicit images, self-produced by children | Thorn</a:t>
            </a:r>
            <a:endParaRPr lang="en-US"/>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8</a:t>
            </a:fld>
            <a:endParaRPr lang="en-US"/>
          </a:p>
        </p:txBody>
      </p:sp>
    </p:spTree>
    <p:extLst>
      <p:ext uri="{BB962C8B-B14F-4D97-AF65-F5344CB8AC3E}">
        <p14:creationId xmlns:p14="http://schemas.microsoft.com/office/powerpoint/2010/main" val="70762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Thorn Research: Understanding sexually explicit images, self-produced by children | Thorn</a:t>
            </a:r>
            <a:endParaRPr lang="en-US"/>
          </a:p>
          <a:p>
            <a:endParaRPr lang="en-US"/>
          </a:p>
        </p:txBody>
      </p:sp>
      <p:sp>
        <p:nvSpPr>
          <p:cNvPr id="4" name="Slide Number Placeholder 3"/>
          <p:cNvSpPr>
            <a:spLocks noGrp="1"/>
          </p:cNvSpPr>
          <p:nvPr>
            <p:ph type="sldNum" sz="quarter" idx="5"/>
          </p:nvPr>
        </p:nvSpPr>
        <p:spPr/>
        <p:txBody>
          <a:bodyPr/>
          <a:lstStyle/>
          <a:p>
            <a:fld id="{FF0F17D5-2E5F-4BC8-A985-4C7D15AC56E8}" type="slidenum">
              <a:rPr lang="en-US" smtClean="0"/>
              <a:t>9</a:t>
            </a:fld>
            <a:endParaRPr lang="en-US"/>
          </a:p>
        </p:txBody>
      </p:sp>
    </p:spTree>
    <p:extLst>
      <p:ext uri="{BB962C8B-B14F-4D97-AF65-F5344CB8AC3E}">
        <p14:creationId xmlns:p14="http://schemas.microsoft.com/office/powerpoint/2010/main" val="10726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October 26,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3326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October 26,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501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October 26,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0591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Main Image">
  <p:cSld name="Cover Main Image">
    <p:spTree>
      <p:nvGrpSpPr>
        <p:cNvPr id="1" name="Shape 55"/>
        <p:cNvGrpSpPr/>
        <p:nvPr/>
      </p:nvGrpSpPr>
      <p:grpSpPr>
        <a:xfrm>
          <a:off x="0" y="0"/>
          <a:ext cx="0" cy="0"/>
          <a:chOff x="0" y="0"/>
          <a:chExt cx="0" cy="0"/>
        </a:xfrm>
      </p:grpSpPr>
      <p:sp>
        <p:nvSpPr>
          <p:cNvPr id="56" name="Google Shape;56;p15"/>
          <p:cNvSpPr/>
          <p:nvPr/>
        </p:nvSpPr>
        <p:spPr>
          <a:xfrm>
            <a:off x="446165" y="133815"/>
            <a:ext cx="1662000" cy="379200"/>
          </a:xfrm>
          <a:prstGeom prst="rect">
            <a:avLst/>
          </a:prstGeom>
          <a:solidFill>
            <a:schemeClr val="lt2"/>
          </a:solidFill>
          <a:ln>
            <a:noFill/>
          </a:ln>
        </p:spPr>
        <p:txBody>
          <a:bodyPr spcFirstLastPara="1" wrap="square" lIns="45700" tIns="22833" rIns="45700" bIns="228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Lato"/>
              <a:ea typeface="Lato"/>
              <a:cs typeface="Lato"/>
              <a:sym typeface="Lato"/>
            </a:endParaRPr>
          </a:p>
        </p:txBody>
      </p:sp>
      <p:sp>
        <p:nvSpPr>
          <p:cNvPr id="57" name="Google Shape;57;p15"/>
          <p:cNvSpPr/>
          <p:nvPr/>
        </p:nvSpPr>
        <p:spPr>
          <a:xfrm>
            <a:off x="0" y="0"/>
            <a:ext cx="12192000" cy="68580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700" b="0" i="0" u="none" strike="noStrike" cap="none">
              <a:solidFill>
                <a:schemeClr val="lt1"/>
              </a:solidFill>
              <a:latin typeface="Lato"/>
              <a:ea typeface="Lato"/>
              <a:cs typeface="Lato"/>
              <a:sym typeface="Lato"/>
            </a:endParaRPr>
          </a:p>
        </p:txBody>
      </p:sp>
      <p:sp>
        <p:nvSpPr>
          <p:cNvPr id="58" name="Google Shape;58;p15"/>
          <p:cNvSpPr txBox="1">
            <a:spLocks noGrp="1"/>
          </p:cNvSpPr>
          <p:nvPr>
            <p:ph type="sldNum" idx="12"/>
          </p:nvPr>
        </p:nvSpPr>
        <p:spPr>
          <a:xfrm>
            <a:off x="717021" y="6446935"/>
            <a:ext cx="2784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6590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606661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09804"/>
            <a:ext cx="10363200" cy="1470025"/>
          </a:xfrm>
        </p:spPr>
        <p:txBody>
          <a:bodyPr/>
          <a:lstStyle/>
          <a:p>
            <a:r>
              <a:rPr lang="en-US"/>
              <a:t>Click to edit Master title style</a:t>
            </a:r>
          </a:p>
        </p:txBody>
      </p:sp>
    </p:spTree>
    <p:extLst>
      <p:ext uri="{BB962C8B-B14F-4D97-AF65-F5344CB8AC3E}">
        <p14:creationId xmlns:p14="http://schemas.microsoft.com/office/powerpoint/2010/main" val="1650752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09804"/>
            <a:ext cx="10363200" cy="1470025"/>
          </a:xfrm>
        </p:spPr>
        <p:txBody>
          <a:bodyPr/>
          <a:lstStyle/>
          <a:p>
            <a:r>
              <a:rPr lang="en-US"/>
              <a:t>Click to edit Master title style</a:t>
            </a:r>
          </a:p>
        </p:txBody>
      </p:sp>
    </p:spTree>
    <p:extLst>
      <p:ext uri="{BB962C8B-B14F-4D97-AF65-F5344CB8AC3E}">
        <p14:creationId xmlns:p14="http://schemas.microsoft.com/office/powerpoint/2010/main" val="4056312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09804"/>
            <a:ext cx="10363200" cy="1470025"/>
          </a:xfrm>
        </p:spPr>
        <p:txBody>
          <a:bodyPr/>
          <a:lstStyle/>
          <a:p>
            <a:r>
              <a:rPr lang="en-US"/>
              <a:t>Click to edit Master title style</a:t>
            </a:r>
          </a:p>
        </p:txBody>
      </p:sp>
    </p:spTree>
    <p:extLst>
      <p:ext uri="{BB962C8B-B14F-4D97-AF65-F5344CB8AC3E}">
        <p14:creationId xmlns:p14="http://schemas.microsoft.com/office/powerpoint/2010/main" val="258577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October 26,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7491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October 26,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6190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October 26, 2022</a:t>
            </a:fld>
            <a:endParaRPr lang="en-US"/>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2892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October 26,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661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October 26,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69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October 26,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0229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October 26,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1152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October 26,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6905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customXml" Target="../ink/ink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October 26, 2022</a:t>
            </a:fld>
            <a:endParaRPr lang="en-US">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p:pic>
            <p:nvPicPr>
              <p:cNvPr id="18" name="Ink 17">
                <a:extLst>
                  <a:ext uri="{FF2B5EF4-FFF2-40B4-BE49-F238E27FC236}">
                    <a16:creationId xmlns:a16="http://schemas.microsoft.com/office/drawing/2014/main" id="{24D29CCB-7956-4E3E-8880-304085F04BF4}"/>
                  </a:ext>
                </a:extLst>
              </p:cNvPr>
              <p:cNvPicPr/>
              <p:nvPr/>
            </p:nvPicPr>
            <p:blipFill>
              <a:blip r:embed="rId20"/>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4630876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696" r:id="rId7"/>
    <p:sldLayoutId id="2147483697" r:id="rId8"/>
    <p:sldLayoutId id="2147483698" r:id="rId9"/>
    <p:sldLayoutId id="2147483705" r:id="rId10"/>
    <p:sldLayoutId id="2147483706" r:id="rId11"/>
    <p:sldLayoutId id="2147483708" r:id="rId12"/>
    <p:sldLayoutId id="2147483710" r:id="rId13"/>
    <p:sldLayoutId id="2147483712" r:id="rId14"/>
    <p:sldLayoutId id="2147483713" r:id="rId15"/>
    <p:sldLayoutId id="2147483715" r:id="rId16"/>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commonsensemedia.org/"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internetmatters.org/parental-controls/social-media/snapchat/" TargetMode="External"/><Relationship Id="rId5" Type="http://schemas.openxmlformats.org/officeDocument/2006/relationships/image" Target="../media/image13.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commonsensemedia.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hyperlink" Target="https://freepngimg.com/png/21653-smartphone-transparent" TargetMode="External"/><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15C4EB2-C9E4-03F6-3313-7222EBD57E1B}"/>
              </a:ext>
            </a:extLst>
          </p:cNvPr>
          <p:cNvSpPr txBox="1">
            <a:spLocks/>
          </p:cNvSpPr>
          <p:nvPr/>
        </p:nvSpPr>
        <p:spPr>
          <a:xfrm>
            <a:off x="190294" y="4557970"/>
            <a:ext cx="5029182" cy="21917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50000"/>
                    <a:lumOff val="50000"/>
                  </a:schemeClr>
                </a:solidFill>
                <a:latin typeface="Lato Medium" panose="020B0604020202020204" pitchFamily="34" charset="0"/>
                <a:ea typeface="Lato Medium" panose="020B0604020202020204" pitchFamily="34" charset="0"/>
                <a:cs typeface="Lato Medium" panose="020B0604020202020204" pitchFamily="34" charset="0"/>
              </a:rPr>
              <a:t>Presented by St. Mary Parish School Board Technology Department. </a:t>
            </a:r>
          </a:p>
          <a:p>
            <a:r>
              <a:rPr lang="en-US" sz="1800" b="1" i="1">
                <a:solidFill>
                  <a:schemeClr val="tx1">
                    <a:lumMod val="50000"/>
                    <a:lumOff val="50000"/>
                  </a:schemeClr>
                </a:solidFill>
                <a:latin typeface="Lato Medium" panose="020B0604020202020204" pitchFamily="34" charset="0"/>
                <a:ea typeface="Lato Medium" panose="020B0604020202020204" pitchFamily="34" charset="0"/>
                <a:cs typeface="Lato Medium" panose="020B0604020202020204" pitchFamily="34" charset="0"/>
              </a:rPr>
              <a:t>Amy Vaccarella, CTO</a:t>
            </a:r>
          </a:p>
          <a:p>
            <a:r>
              <a:rPr lang="en-US" sz="1800" b="1" i="1">
                <a:solidFill>
                  <a:schemeClr val="tx1">
                    <a:lumMod val="50000"/>
                    <a:lumOff val="50000"/>
                  </a:schemeClr>
                </a:solidFill>
                <a:latin typeface="Lato Medium" panose="020B0604020202020204" pitchFamily="34" charset="0"/>
                <a:ea typeface="Lato Medium" panose="020B0604020202020204" pitchFamily="34" charset="0"/>
                <a:cs typeface="Lato Medium" panose="020B0604020202020204" pitchFamily="34" charset="0"/>
              </a:rPr>
              <a:t>LeeAnn Hepler, Technology Facilitator</a:t>
            </a:r>
          </a:p>
          <a:p>
            <a:r>
              <a:rPr lang="en-US" sz="1800" b="1" i="1">
                <a:solidFill>
                  <a:schemeClr val="tx1">
                    <a:lumMod val="50000"/>
                    <a:lumOff val="50000"/>
                  </a:schemeClr>
                </a:solidFill>
                <a:latin typeface="Lato Medium" panose="020B0604020202020204" pitchFamily="34" charset="0"/>
                <a:ea typeface="Lato Medium" panose="020B0604020202020204" pitchFamily="34" charset="0"/>
                <a:cs typeface="Lato Medium" panose="020B0604020202020204" pitchFamily="34" charset="0"/>
              </a:rPr>
              <a:t>Angelle Ransonet, Technology Facilitator</a:t>
            </a:r>
          </a:p>
        </p:txBody>
      </p:sp>
      <p:pic>
        <p:nvPicPr>
          <p:cNvPr id="11" name="Picture 10" descr="Children using computer">
            <a:extLst>
              <a:ext uri="{FF2B5EF4-FFF2-40B4-BE49-F238E27FC236}">
                <a16:creationId xmlns:a16="http://schemas.microsoft.com/office/drawing/2014/main" id="{0B0189FE-77CB-3FC6-D813-63C6FEDDB813}"/>
              </a:ext>
            </a:extLst>
          </p:cNvPr>
          <p:cNvPicPr>
            <a:picLocks noChangeAspect="1"/>
          </p:cNvPicPr>
          <p:nvPr/>
        </p:nvPicPr>
        <p:blipFill>
          <a:blip r:embed="rId3">
            <a:extLst>
              <a:ext uri="{28A0092B-C50C-407E-A947-70E740481C1C}">
                <a14:useLocalDpi xmlns:a14="http://schemas.microsoft.com/office/drawing/2010/main" val="0"/>
              </a:ext>
            </a:extLst>
          </a:blip>
          <a:srcRect l="16271" r="1627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pic>
        <p:nvPicPr>
          <p:cNvPr id="17" name="Picture 16" descr="Logo&#10;&#10;Description automatically generated">
            <a:extLst>
              <a:ext uri="{FF2B5EF4-FFF2-40B4-BE49-F238E27FC236}">
                <a16:creationId xmlns:a16="http://schemas.microsoft.com/office/drawing/2014/main" id="{3A77EB44-A9AF-72EB-0336-C9394F312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257" y="1817824"/>
            <a:ext cx="2524316" cy="2461405"/>
          </a:xfrm>
          <a:prstGeom prst="rect">
            <a:avLst/>
          </a:prstGeom>
        </p:spPr>
      </p:pic>
      <p:sp>
        <p:nvSpPr>
          <p:cNvPr id="2" name="Title 1">
            <a:extLst>
              <a:ext uri="{FF2B5EF4-FFF2-40B4-BE49-F238E27FC236}">
                <a16:creationId xmlns:a16="http://schemas.microsoft.com/office/drawing/2014/main" id="{D912CA88-8448-B41F-D0D7-9CD1D99DA5E6}"/>
              </a:ext>
            </a:extLst>
          </p:cNvPr>
          <p:cNvSpPr txBox="1">
            <a:spLocks/>
          </p:cNvSpPr>
          <p:nvPr/>
        </p:nvSpPr>
        <p:spPr>
          <a:xfrm>
            <a:off x="92615" y="0"/>
            <a:ext cx="8830338" cy="181782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spcAft>
                <a:spcPts val="600"/>
              </a:spcAft>
            </a:pPr>
            <a:r>
              <a:rPr lang="en-US" sz="8000" b="1" spc="0">
                <a:solidFill>
                  <a:srgbClr val="388280"/>
                </a:solidFill>
                <a:effectLst>
                  <a:outerShdw blurRad="38100" dist="38100" dir="2700000" algn="tl">
                    <a:srgbClr val="000000">
                      <a:alpha val="43137"/>
                    </a:srgbClr>
                  </a:outerShdw>
                </a:effectLst>
                <a:latin typeface="Amasis MT Pro Black" panose="02040A04050005020304" pitchFamily="18" charset="0"/>
              </a:rPr>
              <a:t>Online Safety</a:t>
            </a:r>
          </a:p>
        </p:txBody>
      </p:sp>
    </p:spTree>
    <p:extLst>
      <p:ext uri="{BB962C8B-B14F-4D97-AF65-F5344CB8AC3E}">
        <p14:creationId xmlns:p14="http://schemas.microsoft.com/office/powerpoint/2010/main" val="24906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and a child looking at a computer screen&#10;&#10;Description automatically generated with medium confidence">
            <a:extLst>
              <a:ext uri="{FF2B5EF4-FFF2-40B4-BE49-F238E27FC236}">
                <a16:creationId xmlns:a16="http://schemas.microsoft.com/office/drawing/2014/main" id="{7461FA10-C9B8-49FD-7D0B-BC77235170BB}"/>
              </a:ext>
            </a:extLst>
          </p:cNvPr>
          <p:cNvPicPr>
            <a:picLocks noChangeAspect="1"/>
          </p:cNvPicPr>
          <p:nvPr/>
        </p:nvPicPr>
        <p:blipFill rotWithShape="1">
          <a:blip r:embed="rId3">
            <a:extLst>
              <a:ext uri="{28A0092B-C50C-407E-A947-70E740481C1C}">
                <a14:useLocalDpi xmlns:a14="http://schemas.microsoft.com/office/drawing/2010/main" val="0"/>
              </a:ext>
            </a:extLst>
          </a:blip>
          <a:srcRect l="29820" r="11072" b="-1"/>
          <a:stretch/>
        </p:blipFill>
        <p:spPr>
          <a:xfrm>
            <a:off x="5866591" y="10"/>
            <a:ext cx="6325410"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pic>
        <p:nvPicPr>
          <p:cNvPr id="10" name="Graphic 9" descr="A brushstroke">
            <a:extLst>
              <a:ext uri="{FF2B5EF4-FFF2-40B4-BE49-F238E27FC236}">
                <a16:creationId xmlns:a16="http://schemas.microsoft.com/office/drawing/2014/main" id="{FF4799E4-D245-3308-81D9-AB7CEEB6B84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516" t="44760" r="52247" b="43077"/>
          <a:stretch/>
        </p:blipFill>
        <p:spPr>
          <a:xfrm>
            <a:off x="-1158948" y="-262891"/>
            <a:ext cx="13350946" cy="2346901"/>
          </a:xfrm>
          <a:prstGeom prst="rect">
            <a:avLst/>
          </a:prstGeom>
        </p:spPr>
      </p:pic>
      <p:sp>
        <p:nvSpPr>
          <p:cNvPr id="11" name="TextBox 10">
            <a:extLst>
              <a:ext uri="{FF2B5EF4-FFF2-40B4-BE49-F238E27FC236}">
                <a16:creationId xmlns:a16="http://schemas.microsoft.com/office/drawing/2014/main" id="{A9E669DB-E094-40AA-9E4A-BEB63CC64778}"/>
              </a:ext>
            </a:extLst>
          </p:cNvPr>
          <p:cNvSpPr txBox="1"/>
          <p:nvPr/>
        </p:nvSpPr>
        <p:spPr>
          <a:xfrm>
            <a:off x="74428" y="366340"/>
            <a:ext cx="12184347" cy="1200329"/>
          </a:xfrm>
          <a:prstGeom prst="rect">
            <a:avLst/>
          </a:prstGeom>
          <a:noFill/>
        </p:spPr>
        <p:txBody>
          <a:bodyPr wrap="square" rtlCol="0">
            <a:spAutoFit/>
          </a:bodyPr>
          <a:lstStyle/>
          <a:p>
            <a:pPr algn="ctr"/>
            <a:r>
              <a:rPr lang="en-US" sz="7200" b="1">
                <a:solidFill>
                  <a:schemeClr val="bg1"/>
                </a:solidFill>
                <a:effectLst>
                  <a:outerShdw blurRad="38100" dist="38100" dir="2700000" algn="tl">
                    <a:srgbClr val="000000">
                      <a:alpha val="43137"/>
                    </a:srgbClr>
                  </a:outerShdw>
                </a:effectLst>
                <a:latin typeface="Fairwater Script" panose="02000507000000020003" pitchFamily="2" charset="0"/>
              </a:rPr>
              <a:t>Online Enticement &amp; Sextortion</a:t>
            </a:r>
          </a:p>
        </p:txBody>
      </p:sp>
      <p:sp>
        <p:nvSpPr>
          <p:cNvPr id="15" name="TextBox 14">
            <a:extLst>
              <a:ext uri="{FF2B5EF4-FFF2-40B4-BE49-F238E27FC236}">
                <a16:creationId xmlns:a16="http://schemas.microsoft.com/office/drawing/2014/main" id="{41484B50-615D-8A74-2F7E-D9684A726176}"/>
              </a:ext>
            </a:extLst>
          </p:cNvPr>
          <p:cNvSpPr txBox="1"/>
          <p:nvPr/>
        </p:nvSpPr>
        <p:spPr>
          <a:xfrm>
            <a:off x="216166" y="1973198"/>
            <a:ext cx="5508687" cy="4524315"/>
          </a:xfrm>
          <a:prstGeom prst="rect">
            <a:avLst/>
          </a:prstGeom>
          <a:noFill/>
        </p:spPr>
        <p:txBody>
          <a:bodyPr wrap="square">
            <a:spAutoFit/>
          </a:bodyPr>
          <a:lstStyle/>
          <a:p>
            <a:pPr rtl="0">
              <a:spcBef>
                <a:spcPts val="0"/>
              </a:spcBef>
              <a:spcAft>
                <a:spcPts val="1100"/>
              </a:spcAft>
            </a:pPr>
            <a:r>
              <a:rPr lang="en-US" sz="3600" b="0" i="1" u="none" strike="noStrike">
                <a:effectLst/>
                <a:latin typeface="Lato Medium" panose="020F0502020204030203" pitchFamily="34" charset="0"/>
                <a:ea typeface="Lato Medium" panose="020F0502020204030203" pitchFamily="34" charset="0"/>
                <a:cs typeface="Lato Medium" panose="020F0502020204030203" pitchFamily="34" charset="0"/>
              </a:rPr>
              <a:t>ONLINE ENTICEMENT </a:t>
            </a:r>
            <a:r>
              <a:rPr lang="en-US" sz="3600" b="0" i="0" u="none" strike="noStrike">
                <a:effectLst/>
                <a:latin typeface="Lato Medium" panose="020F0502020204030203" pitchFamily="34" charset="0"/>
                <a:ea typeface="Lato Medium" panose="020F0502020204030203" pitchFamily="34" charset="0"/>
                <a:cs typeface="Lato Medium" panose="020F0502020204030203" pitchFamily="34" charset="0"/>
              </a:rPr>
              <a:t>involves an individual communicating with someone </a:t>
            </a:r>
            <a:r>
              <a:rPr lang="en-US" sz="3600" b="0" i="0" u="none" strike="noStrike">
                <a:solidFill>
                  <a:srgbClr val="388280"/>
                </a:solidFill>
                <a:effectLst/>
                <a:latin typeface="Lato Medium" panose="020F0502020204030203" pitchFamily="34" charset="0"/>
                <a:ea typeface="Lato Medium" panose="020F0502020204030203" pitchFamily="34" charset="0"/>
                <a:cs typeface="Lato Medium" panose="020F0502020204030203" pitchFamily="34" charset="0"/>
              </a:rPr>
              <a:t>believed to be a child </a:t>
            </a:r>
            <a:r>
              <a:rPr lang="en-US" sz="3600" b="0" i="0" u="none" strike="noStrike">
                <a:effectLst/>
                <a:latin typeface="Lato Medium" panose="020F0502020204030203" pitchFamily="34" charset="0"/>
                <a:ea typeface="Lato Medium" panose="020F0502020204030203" pitchFamily="34" charset="0"/>
                <a:cs typeface="Lato Medium" panose="020F0502020204030203" pitchFamily="34" charset="0"/>
              </a:rPr>
              <a:t>via the </a:t>
            </a:r>
            <a:r>
              <a:rPr lang="en-US" sz="3600" b="0" i="0" u="none" strike="noStrike">
                <a:solidFill>
                  <a:srgbClr val="388280"/>
                </a:solidFill>
                <a:effectLst/>
                <a:latin typeface="Lato Medium" panose="020F0502020204030203" pitchFamily="34" charset="0"/>
                <a:ea typeface="Lato Medium" panose="020F0502020204030203" pitchFamily="34" charset="0"/>
                <a:cs typeface="Lato Medium" panose="020F0502020204030203" pitchFamily="34" charset="0"/>
              </a:rPr>
              <a:t>internet with the intent to commit a sexual offense</a:t>
            </a:r>
            <a:r>
              <a:rPr lang="en-US" sz="3600" b="0" i="0" u="none" strike="noStrike">
                <a:effectLst/>
                <a:latin typeface="Lato Medium" panose="020F0502020204030203" pitchFamily="34" charset="0"/>
                <a:ea typeface="Lato Medium" panose="020F0502020204030203" pitchFamily="34" charset="0"/>
                <a:cs typeface="Lato Medium" panose="020F0502020204030203" pitchFamily="34" charset="0"/>
              </a:rPr>
              <a:t> or abduction.</a:t>
            </a:r>
          </a:p>
        </p:txBody>
      </p:sp>
    </p:spTree>
    <p:extLst>
      <p:ext uri="{BB962C8B-B14F-4D97-AF65-F5344CB8AC3E}">
        <p14:creationId xmlns:p14="http://schemas.microsoft.com/office/powerpoint/2010/main" val="484982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and a child looking at a computer screen&#10;&#10;Description automatically generated with medium confidence">
            <a:extLst>
              <a:ext uri="{FF2B5EF4-FFF2-40B4-BE49-F238E27FC236}">
                <a16:creationId xmlns:a16="http://schemas.microsoft.com/office/drawing/2014/main" id="{7461FA10-C9B8-49FD-7D0B-BC77235170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1181" t="1" r="19711" b="-2"/>
          <a:stretch/>
        </p:blipFill>
        <p:spPr>
          <a:xfrm>
            <a:off x="5866591" y="10"/>
            <a:ext cx="6325410"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pic>
        <p:nvPicPr>
          <p:cNvPr id="10" name="Graphic 9" descr="A brushstroke">
            <a:extLst>
              <a:ext uri="{FF2B5EF4-FFF2-40B4-BE49-F238E27FC236}">
                <a16:creationId xmlns:a16="http://schemas.microsoft.com/office/drawing/2014/main" id="{FF4799E4-D245-3308-81D9-AB7CEEB6B84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516" t="44760" r="52247" b="43077"/>
          <a:stretch/>
        </p:blipFill>
        <p:spPr>
          <a:xfrm>
            <a:off x="-1158948" y="-262891"/>
            <a:ext cx="13350946" cy="2346901"/>
          </a:xfrm>
          <a:prstGeom prst="rect">
            <a:avLst/>
          </a:prstGeom>
        </p:spPr>
      </p:pic>
      <p:sp>
        <p:nvSpPr>
          <p:cNvPr id="11" name="TextBox 10">
            <a:extLst>
              <a:ext uri="{FF2B5EF4-FFF2-40B4-BE49-F238E27FC236}">
                <a16:creationId xmlns:a16="http://schemas.microsoft.com/office/drawing/2014/main" id="{A9E669DB-E094-40AA-9E4A-BEB63CC64778}"/>
              </a:ext>
            </a:extLst>
          </p:cNvPr>
          <p:cNvSpPr txBox="1"/>
          <p:nvPr/>
        </p:nvSpPr>
        <p:spPr>
          <a:xfrm>
            <a:off x="74428" y="366340"/>
            <a:ext cx="12184347" cy="1200329"/>
          </a:xfrm>
          <a:prstGeom prst="rect">
            <a:avLst/>
          </a:prstGeom>
          <a:noFill/>
        </p:spPr>
        <p:txBody>
          <a:bodyPr wrap="square" rtlCol="0">
            <a:spAutoFit/>
          </a:bodyPr>
          <a:lstStyle/>
          <a:p>
            <a:pPr algn="ctr"/>
            <a:r>
              <a:rPr lang="en-US" sz="7200" b="1">
                <a:solidFill>
                  <a:schemeClr val="bg1"/>
                </a:solidFill>
                <a:effectLst>
                  <a:outerShdw blurRad="38100" dist="38100" dir="2700000" algn="tl">
                    <a:srgbClr val="000000">
                      <a:alpha val="43137"/>
                    </a:srgbClr>
                  </a:outerShdw>
                </a:effectLst>
                <a:latin typeface="Fairwater Script" panose="02000507000000020003" pitchFamily="2" charset="0"/>
              </a:rPr>
              <a:t>Online Enticement &amp; Sextortion</a:t>
            </a:r>
          </a:p>
        </p:txBody>
      </p:sp>
      <p:sp>
        <p:nvSpPr>
          <p:cNvPr id="6" name="TextBox 5">
            <a:extLst>
              <a:ext uri="{FF2B5EF4-FFF2-40B4-BE49-F238E27FC236}">
                <a16:creationId xmlns:a16="http://schemas.microsoft.com/office/drawing/2014/main" id="{6C664553-F6AA-0F3F-6E02-75F3C9BDD1AB}"/>
              </a:ext>
            </a:extLst>
          </p:cNvPr>
          <p:cNvSpPr txBox="1"/>
          <p:nvPr/>
        </p:nvSpPr>
        <p:spPr>
          <a:xfrm>
            <a:off x="962526" y="2051898"/>
            <a:ext cx="10572982" cy="4093428"/>
          </a:xfrm>
          <a:prstGeom prst="rect">
            <a:avLst/>
          </a:prstGeom>
          <a:solidFill>
            <a:srgbClr val="EEECEA">
              <a:alpha val="72157"/>
            </a:srgbClr>
          </a:solidFill>
        </p:spPr>
        <p:txBody>
          <a:bodyPr wrap="square">
            <a:spAutoFit/>
          </a:bodyPr>
          <a:lstStyle/>
          <a:p>
            <a:pPr rtl="0">
              <a:spcBef>
                <a:spcPts val="0"/>
              </a:spcBef>
              <a:spcAft>
                <a:spcPts val="1100"/>
              </a:spcAft>
            </a:pPr>
            <a:r>
              <a:rPr lang="en-US" sz="4400" i="1">
                <a:latin typeface="Lato Medium" panose="020F0502020204030203" pitchFamily="34" charset="0"/>
                <a:ea typeface="Lato Medium" panose="020F0502020204030203" pitchFamily="34" charset="0"/>
                <a:cs typeface="Lato Medium" panose="020F0502020204030203" pitchFamily="34" charset="0"/>
              </a:rPr>
              <a:t>SEXTORTION</a:t>
            </a:r>
            <a:r>
              <a:rPr lang="en-US" sz="3600" b="0" i="0" u="none" strike="noStrike">
                <a:effectLst/>
                <a:latin typeface="Lato Medium" panose="020F0502020204030203" pitchFamily="34" charset="0"/>
                <a:ea typeface="Lato Medium" panose="020F0502020204030203" pitchFamily="34" charset="0"/>
                <a:cs typeface="Lato Medium" panose="020F0502020204030203" pitchFamily="34" charset="0"/>
              </a:rPr>
              <a:t> is a broad category of online exploitation, in which a </a:t>
            </a:r>
            <a:r>
              <a:rPr lang="en-US" sz="3600" b="0" i="0" u="none" strike="noStrike">
                <a:solidFill>
                  <a:srgbClr val="388280"/>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child is being groomed to take sexually explicit images </a:t>
            </a:r>
            <a:r>
              <a:rPr lang="en-US" sz="3600" b="0" i="0" u="none" strike="noStrike">
                <a:effectLst/>
                <a:latin typeface="Lato Medium" panose="020F0502020204030203" pitchFamily="34" charset="0"/>
                <a:ea typeface="Lato Medium" panose="020F0502020204030203" pitchFamily="34" charset="0"/>
                <a:cs typeface="Lato Medium" panose="020F0502020204030203" pitchFamily="34" charset="0"/>
              </a:rPr>
              <a:t>and/or ultimately meet face-to-face with someone for sexual purposes, or to engage in a sexual conversation online or, in some instances, to sell/trade the child’s sexual images.</a:t>
            </a:r>
          </a:p>
        </p:txBody>
      </p:sp>
    </p:spTree>
    <p:extLst>
      <p:ext uri="{BB962C8B-B14F-4D97-AF65-F5344CB8AC3E}">
        <p14:creationId xmlns:p14="http://schemas.microsoft.com/office/powerpoint/2010/main" val="1820202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Social Media Apps</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7">
            <a:extLst>
              <a:ext uri="{28A0092B-C50C-407E-A947-70E740481C1C}">
                <a14:useLocalDpi xmlns:a14="http://schemas.microsoft.com/office/drawing/2010/main" val="0"/>
              </a:ext>
            </a:extLst>
          </a:blip>
          <a:srcRect l="17109" t="4008" r="16881" b="3737"/>
          <a:stretch/>
        </p:blipFill>
        <p:spPr>
          <a:xfrm>
            <a:off x="6423762" y="2032486"/>
            <a:ext cx="2165643" cy="2148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119" y="1958760"/>
            <a:ext cx="2134166"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9">
            <a:extLst>
              <a:ext uri="{28A0092B-C50C-407E-A947-70E740481C1C}">
                <a14:useLocalDpi xmlns:a14="http://schemas.microsoft.com/office/drawing/2010/main" val="0"/>
              </a:ext>
            </a:extLst>
          </a:blip>
          <a:srcRect l="18534" t="1" r="16919" b="34385"/>
          <a:stretch/>
        </p:blipFill>
        <p:spPr>
          <a:xfrm>
            <a:off x="9307882" y="2079010"/>
            <a:ext cx="2165643"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Icon&#10;&#10;Description automatically generated">
            <a:extLst>
              <a:ext uri="{FF2B5EF4-FFF2-40B4-BE49-F238E27FC236}">
                <a16:creationId xmlns:a16="http://schemas.microsoft.com/office/drawing/2014/main" id="{893CA994-B9AE-31E8-E2B7-563503F4A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8812" y="4437205"/>
            <a:ext cx="2094379" cy="2094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260285D4-3E41-31F8-6AA9-F0B438788C8E}"/>
              </a:ext>
            </a:extLst>
          </p:cNvPr>
          <p:cNvPicPr>
            <a:picLocks noChangeAspect="1"/>
          </p:cNvPicPr>
          <p:nvPr/>
        </p:nvPicPr>
        <p:blipFill rotWithShape="1">
          <a:blip r:embed="rId11"/>
          <a:srcRect l="2969" t="2457" r="1796" b="2310"/>
          <a:stretch/>
        </p:blipFill>
        <p:spPr>
          <a:xfrm>
            <a:off x="718477" y="1978928"/>
            <a:ext cx="2134165" cy="214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Icon&#10;&#10;Description automatically generated">
            <a:extLst>
              <a:ext uri="{FF2B5EF4-FFF2-40B4-BE49-F238E27FC236}">
                <a16:creationId xmlns:a16="http://schemas.microsoft.com/office/drawing/2014/main" id="{364DABCF-2B6B-FDA6-57E3-03D3A93CEC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0407" y="4457912"/>
            <a:ext cx="2094378" cy="209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A picture containing text, vector graphics, clipart&#10;&#10;Description automatically generated">
            <a:extLst>
              <a:ext uri="{FF2B5EF4-FFF2-40B4-BE49-F238E27FC236}">
                <a16:creationId xmlns:a16="http://schemas.microsoft.com/office/drawing/2014/main" id="{0C4AA75D-E28F-D11A-8764-C65803AECA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7216" y="4419342"/>
            <a:ext cx="2094380" cy="209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6172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TikTok</a:t>
            </a:r>
          </a:p>
        </p:txBody>
      </p:sp>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92" y="2448287"/>
            <a:ext cx="3010404" cy="3010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8CB05F20-EA21-1816-90DB-26C14376840F}"/>
              </a:ext>
            </a:extLst>
          </p:cNvPr>
          <p:cNvSpPr txBox="1"/>
          <p:nvPr/>
        </p:nvSpPr>
        <p:spPr>
          <a:xfrm>
            <a:off x="3850706" y="2028497"/>
            <a:ext cx="7799702" cy="4401205"/>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Users create, share and watch short clips</a:t>
            </a:r>
          </a:p>
          <a:p>
            <a:pPr marL="857250" indent="-857250">
              <a:buFont typeface="Arial" panose="020B0604020202020204" pitchFamily="34" charset="0"/>
              <a:buChar char="•"/>
            </a:pPr>
            <a:r>
              <a:rPr lang="en-US" sz="4000" err="1">
                <a:solidFill>
                  <a:schemeClr val="bg1"/>
                </a:solidFill>
                <a:latin typeface="Lato Medium" panose="020F0502020204030203" pitchFamily="34" charset="0"/>
                <a:ea typeface="Lato Medium" panose="020F0502020204030203" pitchFamily="34" charset="0"/>
                <a:cs typeface="Lato Medium" panose="020F0502020204030203" pitchFamily="34" charset="0"/>
              </a:rPr>
              <a:t>TikTok</a:t>
            </a: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 has around 1 billion monthly active users and most are teens.</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62% of users in the US are between 10 and 29 years old.</a:t>
            </a:r>
          </a:p>
        </p:txBody>
      </p:sp>
    </p:spTree>
    <p:extLst>
      <p:ext uri="{BB962C8B-B14F-4D97-AF65-F5344CB8AC3E}">
        <p14:creationId xmlns:p14="http://schemas.microsoft.com/office/powerpoint/2010/main" val="167824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670901" y="375436"/>
            <a:ext cx="12191998" cy="1200329"/>
          </a:xfrm>
          <a:prstGeom prst="rect">
            <a:avLst/>
          </a:prstGeom>
          <a:noFill/>
        </p:spPr>
        <p:txBody>
          <a:bodyPr wrap="square" rtlCol="0">
            <a:spAutoFit/>
          </a:bodyPr>
          <a:lstStyle/>
          <a:p>
            <a:pPr algn="ctr"/>
            <a:r>
              <a:rPr lang="en-US" sz="7200" err="1">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TikTok</a:t>
            </a: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-Challenges</a:t>
            </a:r>
          </a:p>
        </p:txBody>
      </p:sp>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06" y="233321"/>
            <a:ext cx="1185608" cy="118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8CB05F20-EA21-1816-90DB-26C14376840F}"/>
              </a:ext>
            </a:extLst>
          </p:cNvPr>
          <p:cNvSpPr txBox="1"/>
          <p:nvPr/>
        </p:nvSpPr>
        <p:spPr>
          <a:xfrm>
            <a:off x="377922" y="1871662"/>
            <a:ext cx="11162728" cy="5232202"/>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Many are harmless and fun, but others need to be monitored closely</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Can harm a child’s physical and mental health</a:t>
            </a:r>
          </a:p>
          <a:p>
            <a:endParaRPr lang="en-US" sz="12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857250" indent="-857250">
              <a:buFont typeface="Arial" panose="020B0604020202020204" pitchFamily="34" charset="0"/>
              <a:buChar char="•"/>
            </a:pPr>
            <a:r>
              <a:rPr lang="en-US" sz="2400" b="1">
                <a:solidFill>
                  <a:schemeClr val="bg1"/>
                </a:solidFill>
              </a:rPr>
              <a:t>The Blackout Challenge</a:t>
            </a:r>
            <a:r>
              <a:rPr lang="en-US" sz="2400">
                <a:solidFill>
                  <a:schemeClr val="bg1"/>
                </a:solidFill>
              </a:rPr>
              <a:t>: Users interrupting their oxygen until they get close to losing consciousness. This challenge led to deaths of multiple children aged 9-12.</a:t>
            </a:r>
          </a:p>
          <a:p>
            <a:pPr marL="857250" indent="-857250">
              <a:buFont typeface="Arial" panose="020B0604020202020204" pitchFamily="34" charset="0"/>
              <a:buChar char="•"/>
            </a:pPr>
            <a:r>
              <a:rPr lang="en-US" sz="2400" b="1">
                <a:solidFill>
                  <a:schemeClr val="bg1"/>
                </a:solidFill>
              </a:rPr>
              <a:t>The Benadryl Challenge</a:t>
            </a:r>
            <a:r>
              <a:rPr lang="en-US" sz="2400">
                <a:solidFill>
                  <a:schemeClr val="bg1"/>
                </a:solidFill>
              </a:rPr>
              <a:t>: Encouraged users to take excessive amounts of the medication to try to experience a high that could cause hallucinations. The FDA asked TikTok to remove the videos, warning that taking too much of the medication can lead to serious heart problems, seizures, coma, or even death.</a:t>
            </a:r>
          </a:p>
          <a:p>
            <a:pPr marL="857250" indent="-857250">
              <a:buFont typeface="Arial" panose="020B0604020202020204" pitchFamily="34" charset="0"/>
              <a:buChar char="•"/>
            </a:pPr>
            <a:endParaRPr lang="en-US">
              <a:solidFill>
                <a:schemeClr val="bg1"/>
              </a:solidFill>
            </a:endParaRPr>
          </a:p>
          <a:p>
            <a:pPr marL="857250" indent="-857250">
              <a:buFont typeface="Arial" panose="020B0604020202020204" pitchFamily="34" charset="0"/>
              <a:buChar char="•"/>
            </a:pPr>
            <a:endPar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882725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1000"/>
                                        <p:tgtEl>
                                          <p:spTgt spid="16">
                                            <p:txEl>
                                              <p:pRg st="3" end="3"/>
                                            </p:txEl>
                                          </p:spTgt>
                                        </p:tgtEl>
                                      </p:cBhvr>
                                    </p:animEffect>
                                    <p:anim calcmode="lin" valueType="num">
                                      <p:cBhvr>
                                        <p:cTn id="2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1000"/>
                                        <p:tgtEl>
                                          <p:spTgt spid="16">
                                            <p:txEl>
                                              <p:pRg st="4" end="4"/>
                                            </p:txEl>
                                          </p:spTgt>
                                        </p:tgtEl>
                                      </p:cBhvr>
                                    </p:animEffect>
                                    <p:anim calcmode="lin" valueType="num">
                                      <p:cBhvr>
                                        <p:cTn id="29"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670901" y="375436"/>
            <a:ext cx="12191998" cy="1200329"/>
          </a:xfrm>
          <a:prstGeom prst="rect">
            <a:avLst/>
          </a:prstGeom>
          <a:noFill/>
        </p:spPr>
        <p:txBody>
          <a:bodyPr wrap="square" rtlCol="0">
            <a:spAutoFit/>
          </a:bodyPr>
          <a:lstStyle/>
          <a:p>
            <a:pPr algn="ctr"/>
            <a:r>
              <a:rPr lang="en-US" sz="7200" err="1">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TikTok</a:t>
            </a: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-Concerns</a:t>
            </a:r>
          </a:p>
        </p:txBody>
      </p:sp>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06" y="233321"/>
            <a:ext cx="1185608" cy="118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8CB05F20-EA21-1816-90DB-26C14376840F}"/>
              </a:ext>
            </a:extLst>
          </p:cNvPr>
          <p:cNvSpPr txBox="1"/>
          <p:nvPr/>
        </p:nvSpPr>
        <p:spPr>
          <a:xfrm>
            <a:off x="385046" y="2028498"/>
            <a:ext cx="11533527" cy="3939540"/>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Users can see all content without creating an account</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Make sure account isn’t public so anyone on app can’t see what child shares</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Users can like or react to video, follow or send messages, so risk strangers will be in direct contact of child</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Children tempted to take risks to get more followers</a:t>
            </a:r>
            <a:endParaRPr lang="en-US" sz="3200">
              <a:solidFill>
                <a:schemeClr val="bg1"/>
              </a:solidFill>
            </a:endParaRPr>
          </a:p>
          <a:p>
            <a:pPr marL="857250" indent="-857250">
              <a:buFont typeface="Arial" panose="020B0604020202020204" pitchFamily="34" charset="0"/>
              <a:buChar char="•"/>
            </a:pPr>
            <a:endParaRPr lang="en-US">
              <a:solidFill>
                <a:schemeClr val="bg1"/>
              </a:solidFill>
            </a:endParaRPr>
          </a:p>
          <a:p>
            <a:pPr marL="857250" indent="-857250">
              <a:buFont typeface="Arial" panose="020B0604020202020204" pitchFamily="34" charset="0"/>
              <a:buChar char="•"/>
            </a:pPr>
            <a:endPar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958621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670901" y="375436"/>
            <a:ext cx="12191998" cy="1015663"/>
          </a:xfrm>
          <a:prstGeom prst="rect">
            <a:avLst/>
          </a:prstGeom>
          <a:noFill/>
        </p:spPr>
        <p:txBody>
          <a:bodyPr wrap="square" rtlCol="0">
            <a:spAutoFit/>
          </a:bodyPr>
          <a:lstStyle/>
          <a:p>
            <a:pPr algn="ctr"/>
            <a:r>
              <a:rPr lang="en-US" sz="6000" err="1">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TikTok</a:t>
            </a:r>
            <a:r>
              <a:rPr lang="en-US" sz="60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-Safety Features</a:t>
            </a:r>
          </a:p>
        </p:txBody>
      </p:sp>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06" y="233321"/>
            <a:ext cx="1185608" cy="118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8CB05F20-EA21-1816-90DB-26C14376840F}"/>
              </a:ext>
            </a:extLst>
          </p:cNvPr>
          <p:cNvSpPr txBox="1"/>
          <p:nvPr/>
        </p:nvSpPr>
        <p:spPr>
          <a:xfrm>
            <a:off x="487680" y="2028497"/>
            <a:ext cx="11162728" cy="5416868"/>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Restricted Mode: filters out inappropriate content on the app</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Set up Private account: </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All videos can only be seen by creator</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Can approve/deny users and limit incoming message to followers only</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Note: child’s profile photo, username and bio are still visible to all users</a:t>
            </a:r>
          </a:p>
          <a:p>
            <a:pPr marL="1314450" lvl="1" indent="-857250">
              <a:buFont typeface="Arial" panose="020B0604020202020204" pitchFamily="34" charset="0"/>
              <a:buChar char="•"/>
            </a:pPr>
            <a:endParaRPr lang="en-US" sz="3200">
              <a:solidFill>
                <a:schemeClr val="bg1"/>
              </a:solidFill>
            </a:endParaRPr>
          </a:p>
          <a:p>
            <a:pPr marL="857250" indent="-857250">
              <a:buFont typeface="Arial" panose="020B0604020202020204" pitchFamily="34" charset="0"/>
              <a:buChar char="•"/>
            </a:pPr>
            <a:endParaRPr lang="en-US">
              <a:solidFill>
                <a:schemeClr val="bg1"/>
              </a:solidFill>
            </a:endParaRPr>
          </a:p>
          <a:p>
            <a:pPr marL="857250" indent="-857250">
              <a:buFont typeface="Arial" panose="020B0604020202020204" pitchFamily="34" charset="0"/>
              <a:buChar char="•"/>
            </a:pPr>
            <a:endPar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034150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fade">
                                      <p:cBhvr>
                                        <p:cTn id="35" dur="1000"/>
                                        <p:tgtEl>
                                          <p:spTgt spid="16">
                                            <p:txEl>
                                              <p:pRg st="4" end="4"/>
                                            </p:txEl>
                                          </p:spTgt>
                                        </p:tgtEl>
                                      </p:cBhvr>
                                    </p:animEffect>
                                    <p:anim calcmode="lin" valueType="num">
                                      <p:cBhvr>
                                        <p:cTn id="36"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Social Media Apps</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7">
            <a:extLst>
              <a:ext uri="{28A0092B-C50C-407E-A947-70E740481C1C}">
                <a14:useLocalDpi xmlns:a14="http://schemas.microsoft.com/office/drawing/2010/main" val="0"/>
              </a:ext>
            </a:extLst>
          </a:blip>
          <a:srcRect l="17109" t="4008" r="16881" b="3737"/>
          <a:stretch/>
        </p:blipFill>
        <p:spPr>
          <a:xfrm>
            <a:off x="6423762" y="2032486"/>
            <a:ext cx="2165643" cy="2148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119" y="1958760"/>
            <a:ext cx="2134166"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9">
            <a:extLst>
              <a:ext uri="{28A0092B-C50C-407E-A947-70E740481C1C}">
                <a14:useLocalDpi xmlns:a14="http://schemas.microsoft.com/office/drawing/2010/main" val="0"/>
              </a:ext>
            </a:extLst>
          </a:blip>
          <a:srcRect l="18534" t="1" r="16919" b="34385"/>
          <a:stretch/>
        </p:blipFill>
        <p:spPr>
          <a:xfrm>
            <a:off x="9307882" y="2079010"/>
            <a:ext cx="2165643"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Icon&#10;&#10;Description automatically generated">
            <a:extLst>
              <a:ext uri="{FF2B5EF4-FFF2-40B4-BE49-F238E27FC236}">
                <a16:creationId xmlns:a16="http://schemas.microsoft.com/office/drawing/2014/main" id="{893CA994-B9AE-31E8-E2B7-563503F4A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8812" y="4437205"/>
            <a:ext cx="2094379" cy="2094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260285D4-3E41-31F8-6AA9-F0B438788C8E}"/>
              </a:ext>
            </a:extLst>
          </p:cNvPr>
          <p:cNvPicPr>
            <a:picLocks noChangeAspect="1"/>
          </p:cNvPicPr>
          <p:nvPr/>
        </p:nvPicPr>
        <p:blipFill rotWithShape="1">
          <a:blip r:embed="rId11"/>
          <a:srcRect l="2969" t="2457" r="1796" b="2310"/>
          <a:stretch/>
        </p:blipFill>
        <p:spPr>
          <a:xfrm>
            <a:off x="718477" y="1978928"/>
            <a:ext cx="2134165" cy="214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Icon&#10;&#10;Description automatically generated">
            <a:extLst>
              <a:ext uri="{FF2B5EF4-FFF2-40B4-BE49-F238E27FC236}">
                <a16:creationId xmlns:a16="http://schemas.microsoft.com/office/drawing/2014/main" id="{364DABCF-2B6B-FDA6-57E3-03D3A93CEC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0407" y="4457912"/>
            <a:ext cx="2094378" cy="209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A picture containing text, vector graphics, clipart&#10;&#10;Description automatically generated">
            <a:extLst>
              <a:ext uri="{FF2B5EF4-FFF2-40B4-BE49-F238E27FC236}">
                <a16:creationId xmlns:a16="http://schemas.microsoft.com/office/drawing/2014/main" id="{0C4AA75D-E28F-D11A-8764-C65803AECA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7216" y="4419342"/>
            <a:ext cx="2094380" cy="209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6308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ln w="28575">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632901" y="2447137"/>
            <a:ext cx="3126638" cy="3102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BA864769-CED6-CB13-032B-EFFEE17DB675}"/>
              </a:ext>
            </a:extLst>
          </p:cNvPr>
          <p:cNvSpPr txBox="1"/>
          <p:nvPr/>
        </p:nvSpPr>
        <p:spPr>
          <a:xfrm>
            <a:off x="3874686" y="1925014"/>
            <a:ext cx="7431443" cy="4524315"/>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Users send videos, pictures, and chats (called a snap) </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Snaps are temporary and is available for 24 hours unless you delete it or set a different limit</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Snapchat app is ranked 2</a:t>
            </a:r>
            <a:r>
              <a:rPr lang="en-US" sz="3200" baseline="30000">
                <a:solidFill>
                  <a:schemeClr val="bg1"/>
                </a:solidFill>
                <a:latin typeface="Lato Medium" panose="020F0502020204030203" pitchFamily="34" charset="0"/>
                <a:ea typeface="Lato Medium" panose="020F0502020204030203" pitchFamily="34" charset="0"/>
                <a:cs typeface="Lato Medium" panose="020F0502020204030203" pitchFamily="34" charset="0"/>
              </a:rPr>
              <a:t>nd</a:t>
            </a: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 in the world for mobile usage. </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69% of Snapchat users in the US are ages 13-17.</a:t>
            </a:r>
          </a:p>
        </p:txBody>
      </p:sp>
    </p:spTree>
    <p:extLst>
      <p:ext uri="{BB962C8B-B14F-4D97-AF65-F5344CB8AC3E}">
        <p14:creationId xmlns:p14="http://schemas.microsoft.com/office/powerpoint/2010/main" val="17324219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81280" y="-50204"/>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576074" y="315128"/>
            <a:ext cx="12191998" cy="1015663"/>
          </a:xfrm>
          <a:prstGeom prst="rect">
            <a:avLst/>
          </a:prstGeom>
          <a:noFill/>
        </p:spPr>
        <p:txBody>
          <a:bodyPr wrap="square" rtlCol="0">
            <a:spAutoFit/>
          </a:bodyPr>
          <a:lstStyle/>
          <a:p>
            <a:pPr algn="ctr"/>
            <a:r>
              <a:rPr lang="en-US" sz="60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 – Snap Map</a:t>
            </a:r>
          </a:p>
        </p:txBody>
      </p:sp>
      <p:sp>
        <p:nvSpPr>
          <p:cNvPr id="16" name="TextBox 15">
            <a:extLst>
              <a:ext uri="{FF2B5EF4-FFF2-40B4-BE49-F238E27FC236}">
                <a16:creationId xmlns:a16="http://schemas.microsoft.com/office/drawing/2014/main" id="{BA864769-CED6-CB13-032B-EFFEE17DB675}"/>
              </a:ext>
            </a:extLst>
          </p:cNvPr>
          <p:cNvSpPr txBox="1"/>
          <p:nvPr/>
        </p:nvSpPr>
        <p:spPr>
          <a:xfrm>
            <a:off x="514775" y="2141760"/>
            <a:ext cx="10784582" cy="3539430"/>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Allows users to share location in real time with anyone on their Snapchat friend list and see locations of friends</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CONCERN: </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Some Snapchat contacts may not be real friends (fake accounts) causing safety risk</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Hurt feelings if kids feel excluded from a gathering</a:t>
            </a:r>
          </a:p>
        </p:txBody>
      </p:sp>
      <p:pic>
        <p:nvPicPr>
          <p:cNvPr id="6" name="Picture 5" descr="Icon&#10;&#10;Description automatically generated">
            <a:extLst>
              <a:ext uri="{FF2B5EF4-FFF2-40B4-BE49-F238E27FC236}">
                <a16:creationId xmlns:a16="http://schemas.microsoft.com/office/drawing/2014/main" id="{C5E46492-BCB0-493E-98B6-0F6A9F66258D}"/>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1574394" y="264160"/>
            <a:ext cx="1126309" cy="1117600"/>
          </a:xfrm>
          <a:prstGeom prst="roundRect">
            <a:avLst>
              <a:gd name="adj" fmla="val 16667"/>
            </a:avLst>
          </a:prstGeom>
          <a:ln w="31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0824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1000"/>
                                        <p:tgtEl>
                                          <p:spTgt spid="16">
                                            <p:txEl>
                                              <p:pRg st="2" end="2"/>
                                            </p:txEl>
                                          </p:spTgt>
                                        </p:tgtEl>
                                      </p:cBhvr>
                                    </p:animEffect>
                                    <p:anim calcmode="lin" valueType="num">
                                      <p:cBhvr>
                                        <p:cTn id="20"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1000"/>
                                        <p:tgtEl>
                                          <p:spTgt spid="16">
                                            <p:txEl>
                                              <p:pRg st="3" end="3"/>
                                            </p:txEl>
                                          </p:spTgt>
                                        </p:tgtEl>
                                      </p:cBhvr>
                                    </p:animEffect>
                                    <p:anim calcmode="lin" valueType="num">
                                      <p:cBhvr>
                                        <p:cTn id="25"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Programming and coding">
            <a:hlinkClick r:id="" action="ppaction://media"/>
            <a:extLst>
              <a:ext uri="{FF2B5EF4-FFF2-40B4-BE49-F238E27FC236}">
                <a16:creationId xmlns:a16="http://schemas.microsoft.com/office/drawing/2014/main" id="{D9AD181F-0DEE-EBBE-DE81-0EFF55E9AD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Google Shape;322;p60">
            <a:extLst>
              <a:ext uri="{FF2B5EF4-FFF2-40B4-BE49-F238E27FC236}">
                <a16:creationId xmlns:a16="http://schemas.microsoft.com/office/drawing/2014/main" id="{77277470-C569-9DF0-B40D-3FF48B462171}"/>
              </a:ext>
            </a:extLst>
          </p:cNvPr>
          <p:cNvSpPr txBox="1"/>
          <p:nvPr/>
        </p:nvSpPr>
        <p:spPr>
          <a:xfrm>
            <a:off x="834600" y="904933"/>
            <a:ext cx="10642800" cy="4810068"/>
          </a:xfrm>
          <a:prstGeom prst="rect">
            <a:avLst/>
          </a:prstGeom>
          <a:solidFill>
            <a:srgbClr val="F2F2F2">
              <a:alpha val="85098"/>
            </a:srgbClr>
          </a:solidFill>
          <a:ln>
            <a:noFill/>
          </a:ln>
        </p:spPr>
        <p:txBody>
          <a:bodyPr spcFirstLastPara="1" wrap="square" lIns="121900" tIns="121900" rIns="121900" bIns="121900" anchor="t" anchorCtr="0">
            <a:noAutofit/>
          </a:bodyPr>
          <a:lstStyle/>
          <a:p>
            <a:pPr algn="ctr">
              <a:buClr>
                <a:schemeClr val="dk1"/>
              </a:buClr>
              <a:buSzPts val="3600"/>
            </a:pPr>
            <a:r>
              <a:rPr lang="en" sz="9333">
                <a:effectLst>
                  <a:outerShdw blurRad="38100" dist="38100" dir="2700000" algn="tl">
                    <a:srgbClr val="000000">
                      <a:alpha val="43137"/>
                    </a:srgbClr>
                  </a:outerShdw>
                </a:effectLst>
                <a:latin typeface="Amasis MT Pro Black" panose="02040A04050005020304" pitchFamily="18" charset="0"/>
                <a:ea typeface="Source Serif Pro Black"/>
                <a:cs typeface="Source Serif Pro Black"/>
                <a:sym typeface="Source Serif Pro Black"/>
              </a:rPr>
              <a:t>Technology</a:t>
            </a:r>
            <a:br>
              <a:rPr lang="en" sz="9333">
                <a:effectLst>
                  <a:outerShdw blurRad="38100" dist="38100" dir="2700000" algn="tl">
                    <a:srgbClr val="000000">
                      <a:alpha val="43137"/>
                    </a:srgbClr>
                  </a:outerShdw>
                </a:effectLst>
                <a:latin typeface="Amasis MT Pro Black" panose="02040A04050005020304" pitchFamily="18" charset="0"/>
                <a:ea typeface="Source Serif Pro Black"/>
                <a:cs typeface="Source Serif Pro Black"/>
                <a:sym typeface="Source Serif Pro Black"/>
              </a:rPr>
            </a:br>
            <a:r>
              <a:rPr lang="en" sz="9333">
                <a:effectLst>
                  <a:outerShdw blurRad="38100" dist="38100" dir="2700000" algn="tl">
                    <a:srgbClr val="000000">
                      <a:alpha val="43137"/>
                    </a:srgbClr>
                  </a:outerShdw>
                </a:effectLst>
                <a:latin typeface="Amasis MT Pro Black" panose="02040A04050005020304" pitchFamily="18" charset="0"/>
                <a:ea typeface="Source Serif Pro Black"/>
                <a:cs typeface="Source Serif Pro Black"/>
                <a:sym typeface="Source Serif Pro Black"/>
              </a:rPr>
              <a:t>is here to stay.</a:t>
            </a:r>
            <a:br>
              <a:rPr lang="en" sz="9333">
                <a:solidFill>
                  <a:srgbClr val="388280"/>
                </a:solidFill>
                <a:latin typeface="Amasis MT Pro Black" panose="02040A04050005020304" pitchFamily="18" charset="0"/>
                <a:ea typeface="Source Serif Pro Black"/>
                <a:cs typeface="Source Serif Pro Black"/>
                <a:sym typeface="Source Serif Pro Black"/>
              </a:rPr>
            </a:br>
            <a:r>
              <a:rPr lang="en-US" sz="3600" b="1">
                <a:latin typeface="Lato"/>
                <a:ea typeface="Lato"/>
                <a:cs typeface="Lato"/>
                <a:sym typeface="Lato"/>
              </a:rPr>
              <a:t>The World Economic Forum estimates that </a:t>
            </a:r>
          </a:p>
          <a:p>
            <a:pPr algn="ctr">
              <a:buClr>
                <a:schemeClr val="dk1"/>
              </a:buClr>
              <a:buSzPts val="3600"/>
            </a:pPr>
            <a:r>
              <a:rPr lang="en-US" sz="3600" b="1">
                <a:latin typeface="Lato"/>
                <a:ea typeface="Lato"/>
                <a:cs typeface="Lato"/>
                <a:sym typeface="Lato"/>
              </a:rPr>
              <a:t>65% of children today will end up in </a:t>
            </a:r>
          </a:p>
          <a:p>
            <a:pPr algn="ctr">
              <a:buClr>
                <a:schemeClr val="dk1"/>
              </a:buClr>
              <a:buSzPts val="3600"/>
            </a:pPr>
            <a:r>
              <a:rPr lang="en-US" sz="3600" b="1">
                <a:highlight>
                  <a:srgbClr val="FFFF00"/>
                </a:highlight>
                <a:latin typeface="Lato"/>
                <a:ea typeface="Lato"/>
                <a:cs typeface="Lato"/>
                <a:sym typeface="Lato"/>
              </a:rPr>
              <a:t>careers that don't even exist yet</a:t>
            </a:r>
            <a:r>
              <a:rPr lang="en-US" sz="3600" b="1">
                <a:latin typeface="Lato"/>
                <a:ea typeface="Lato"/>
                <a:cs typeface="Lato"/>
                <a:sym typeface="Lato"/>
              </a:rPr>
              <a:t>.</a:t>
            </a:r>
            <a:endParaRPr sz="6600">
              <a:latin typeface="Amasis MT Pro Black" panose="02040A04050005020304" pitchFamily="18" charset="0"/>
              <a:ea typeface="Lato"/>
              <a:cs typeface="Lato"/>
              <a:sym typeface="Lato"/>
            </a:endParaRPr>
          </a:p>
        </p:txBody>
      </p:sp>
      <p:pic>
        <p:nvPicPr>
          <p:cNvPr id="4" name="Google Shape;321;p60">
            <a:extLst>
              <a:ext uri="{FF2B5EF4-FFF2-40B4-BE49-F238E27FC236}">
                <a16:creationId xmlns:a16="http://schemas.microsoft.com/office/drawing/2014/main" id="{D9F0E5AD-0E1B-9C91-10C7-E43A686744E7}"/>
              </a:ext>
            </a:extLst>
          </p:cNvPr>
          <p:cNvPicPr preferRelativeResize="0"/>
          <p:nvPr/>
        </p:nvPicPr>
        <p:blipFill>
          <a:blip r:embed="rId6">
            <a:alphaModFix/>
          </a:blip>
          <a:stretch>
            <a:fillRect/>
          </a:stretch>
        </p:blipFill>
        <p:spPr>
          <a:xfrm>
            <a:off x="336168" y="6466499"/>
            <a:ext cx="1605433" cy="230668"/>
          </a:xfrm>
          <a:prstGeom prst="rect">
            <a:avLst/>
          </a:prstGeom>
          <a:noFill/>
          <a:ln>
            <a:noFill/>
          </a:ln>
        </p:spPr>
      </p:pic>
      <p:sp>
        <p:nvSpPr>
          <p:cNvPr id="5" name="Google Shape;324;p60">
            <a:extLst>
              <a:ext uri="{FF2B5EF4-FFF2-40B4-BE49-F238E27FC236}">
                <a16:creationId xmlns:a16="http://schemas.microsoft.com/office/drawing/2014/main" id="{A006ABAE-34F7-2201-3525-77F172E04968}"/>
              </a:ext>
            </a:extLst>
          </p:cNvPr>
          <p:cNvSpPr txBox="1"/>
          <p:nvPr/>
        </p:nvSpPr>
        <p:spPr>
          <a:xfrm>
            <a:off x="7448897" y="6306000"/>
            <a:ext cx="3628400" cy="552000"/>
          </a:xfrm>
          <a:prstGeom prst="rect">
            <a:avLst/>
          </a:prstGeom>
          <a:noFill/>
          <a:ln>
            <a:noFill/>
          </a:ln>
        </p:spPr>
        <p:txBody>
          <a:bodyPr spcFirstLastPara="1" wrap="square" lIns="121900" tIns="121900" rIns="121900" bIns="121900" anchor="ctr" anchorCtr="0">
            <a:noAutofit/>
          </a:bodyPr>
          <a:lstStyle/>
          <a:p>
            <a:pPr algn="r"/>
            <a:r>
              <a:rPr lang="en" sz="1333" b="1">
                <a:solidFill>
                  <a:schemeClr val="dk1"/>
                </a:solidFill>
                <a:uFill>
                  <a:noFill/>
                </a:uFill>
                <a:latin typeface="Lato"/>
                <a:ea typeface="Lato"/>
                <a:cs typeface="Lato"/>
                <a:sym typeface="Lato"/>
                <a:hlinkClick r:id="rId7">
                  <a:extLst>
                    <a:ext uri="{A12FA001-AC4F-418D-AE19-62706E023703}">
                      <ahyp:hlinkClr xmlns:ahyp="http://schemas.microsoft.com/office/drawing/2018/hyperlinkcolor" val="tx"/>
                    </a:ext>
                  </a:extLst>
                </a:hlinkClick>
              </a:rPr>
              <a:t>commonsensemedia.org</a:t>
            </a:r>
            <a:endParaRPr sz="1333" b="1">
              <a:solidFill>
                <a:schemeClr val="dk1"/>
              </a:solidFill>
              <a:latin typeface="Lato"/>
              <a:ea typeface="Lato"/>
              <a:cs typeface="Lato"/>
              <a:sym typeface="Lato"/>
            </a:endParaRPr>
          </a:p>
        </p:txBody>
      </p:sp>
    </p:spTree>
    <p:extLst>
      <p:ext uri="{BB962C8B-B14F-4D97-AF65-F5344CB8AC3E}">
        <p14:creationId xmlns:p14="http://schemas.microsoft.com/office/powerpoint/2010/main" val="30554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81280" y="-50204"/>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576074" y="315128"/>
            <a:ext cx="12191998" cy="1015663"/>
          </a:xfrm>
          <a:prstGeom prst="rect">
            <a:avLst/>
          </a:prstGeom>
          <a:noFill/>
        </p:spPr>
        <p:txBody>
          <a:bodyPr wrap="square" rtlCol="0">
            <a:spAutoFit/>
          </a:bodyPr>
          <a:lstStyle/>
          <a:p>
            <a:pPr algn="ctr"/>
            <a:r>
              <a:rPr lang="en-US" sz="60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 – Discover</a:t>
            </a:r>
          </a:p>
        </p:txBody>
      </p:sp>
      <p:sp>
        <p:nvSpPr>
          <p:cNvPr id="16" name="TextBox 15">
            <a:extLst>
              <a:ext uri="{FF2B5EF4-FFF2-40B4-BE49-F238E27FC236}">
                <a16:creationId xmlns:a16="http://schemas.microsoft.com/office/drawing/2014/main" id="{BA864769-CED6-CB13-032B-EFFEE17DB675}"/>
              </a:ext>
            </a:extLst>
          </p:cNvPr>
          <p:cNvSpPr txBox="1"/>
          <p:nvPr/>
        </p:nvSpPr>
        <p:spPr>
          <a:xfrm>
            <a:off x="460588" y="2074027"/>
            <a:ext cx="10784582" cy="2554545"/>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Allows users to see content from popular media channels-many which offer sexually oriented content</a:t>
            </a:r>
          </a:p>
          <a:p>
            <a:pPr marL="857250" indent="-857250">
              <a:buFont typeface="Arial" panose="020B0604020202020204" pitchFamily="34" charset="0"/>
              <a:buChar char="•"/>
            </a:pPr>
            <a:r>
              <a:rPr lang="en-US" sz="2400" i="1">
                <a:solidFill>
                  <a:schemeClr val="bg1"/>
                </a:solidFill>
              </a:rPr>
              <a:t>A lawsuit filed in California in 2016 cited some offensive Snapchat Discover content including "people share their secret rules for sex" and "10 things he thinks when he can't make you orgasm." Some parents may not be comfortable with their tweens and teens having immediate access to articles like these.</a:t>
            </a:r>
            <a:endParaRPr lang="en-US" sz="2400" i="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6" name="Picture 5" descr="Icon&#10;&#10;Description automatically generated">
            <a:extLst>
              <a:ext uri="{FF2B5EF4-FFF2-40B4-BE49-F238E27FC236}">
                <a16:creationId xmlns:a16="http://schemas.microsoft.com/office/drawing/2014/main" id="{C5E46492-BCB0-493E-98B6-0F6A9F66258D}"/>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1574394" y="264160"/>
            <a:ext cx="1126309" cy="1117600"/>
          </a:xfrm>
          <a:prstGeom prst="roundRect">
            <a:avLst>
              <a:gd name="adj" fmla="val 16667"/>
            </a:avLst>
          </a:prstGeom>
          <a:ln w="31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0379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81280" y="-50204"/>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26778" y="315128"/>
            <a:ext cx="11341293" cy="1015663"/>
          </a:xfrm>
          <a:prstGeom prst="rect">
            <a:avLst/>
          </a:prstGeom>
          <a:noFill/>
        </p:spPr>
        <p:txBody>
          <a:bodyPr wrap="square" rtlCol="0">
            <a:spAutoFit/>
          </a:bodyPr>
          <a:lstStyle/>
          <a:p>
            <a:pPr algn="ctr"/>
            <a:r>
              <a:rPr lang="en-US" sz="60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 – </a:t>
            </a:r>
            <a:r>
              <a:rPr lang="en-US" sz="6000" err="1">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Snapstreaks</a:t>
            </a:r>
            <a:endParaRPr lang="en-US" sz="60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endParaRPr>
          </a:p>
        </p:txBody>
      </p:sp>
      <p:sp>
        <p:nvSpPr>
          <p:cNvPr id="16" name="TextBox 15">
            <a:extLst>
              <a:ext uri="{FF2B5EF4-FFF2-40B4-BE49-F238E27FC236}">
                <a16:creationId xmlns:a16="http://schemas.microsoft.com/office/drawing/2014/main" id="{BA864769-CED6-CB13-032B-EFFEE17DB675}"/>
              </a:ext>
            </a:extLst>
          </p:cNvPr>
          <p:cNvSpPr txBox="1"/>
          <p:nvPr/>
        </p:nvSpPr>
        <p:spPr>
          <a:xfrm>
            <a:off x="460588" y="2074027"/>
            <a:ext cx="10784582" cy="3539430"/>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Two users have snapped back and forth within a 24-hour period for three days in a row</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 flame emoji and a number will appear next to users’ names to show how long the streak was maintained</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CONCERNS:</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Streaks are a measure of their friendships</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Pressure of maintaining streaks takes a toll on kids</a:t>
            </a:r>
          </a:p>
        </p:txBody>
      </p:sp>
      <p:pic>
        <p:nvPicPr>
          <p:cNvPr id="6" name="Picture 5" descr="Icon&#10;&#10;Description automatically generated">
            <a:extLst>
              <a:ext uri="{FF2B5EF4-FFF2-40B4-BE49-F238E27FC236}">
                <a16:creationId xmlns:a16="http://schemas.microsoft.com/office/drawing/2014/main" id="{C5E46492-BCB0-493E-98B6-0F6A9F66258D}"/>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1574394" y="264160"/>
            <a:ext cx="1126309" cy="1117600"/>
          </a:xfrm>
          <a:prstGeom prst="roundRect">
            <a:avLst>
              <a:gd name="adj" fmla="val 16667"/>
            </a:avLst>
          </a:prstGeom>
          <a:ln w="31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4896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1000"/>
                                        <p:tgtEl>
                                          <p:spTgt spid="16">
                                            <p:txEl>
                                              <p:pRg st="3" end="3"/>
                                            </p:txEl>
                                          </p:spTgt>
                                        </p:tgtEl>
                                      </p:cBhvr>
                                    </p:animEffect>
                                    <p:anim calcmode="lin" valueType="num">
                                      <p:cBhvr>
                                        <p:cTn id="27"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Effect transition="in" filter="fade">
                                      <p:cBhvr>
                                        <p:cTn id="31" dur="1000"/>
                                        <p:tgtEl>
                                          <p:spTgt spid="16">
                                            <p:txEl>
                                              <p:pRg st="4" end="4"/>
                                            </p:txEl>
                                          </p:spTgt>
                                        </p:tgtEl>
                                      </p:cBhvr>
                                    </p:animEffect>
                                    <p:anim calcmode="lin" valueType="num">
                                      <p:cBhvr>
                                        <p:cTn id="3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86630" y="-10632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967164" y="366097"/>
            <a:ext cx="12191998" cy="1015663"/>
          </a:xfrm>
          <a:prstGeom prst="rect">
            <a:avLst/>
          </a:prstGeom>
          <a:noFill/>
        </p:spPr>
        <p:txBody>
          <a:bodyPr wrap="square" rtlCol="0">
            <a:spAutoFit/>
          </a:bodyPr>
          <a:lstStyle/>
          <a:p>
            <a:pPr algn="ctr"/>
            <a:r>
              <a:rPr lang="en-US" sz="60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 - Family Center</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1574394" y="264160"/>
            <a:ext cx="1126309" cy="1117600"/>
          </a:xfrm>
          <a:prstGeom prst="roundRect">
            <a:avLst>
              <a:gd name="adj" fmla="val 16667"/>
            </a:avLst>
          </a:prstGeom>
          <a:ln w="31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BA864769-CED6-CB13-032B-EFFEE17DB675}"/>
              </a:ext>
            </a:extLst>
          </p:cNvPr>
          <p:cNvSpPr txBox="1"/>
          <p:nvPr/>
        </p:nvSpPr>
        <p:spPr>
          <a:xfrm>
            <a:off x="778933" y="2419467"/>
            <a:ext cx="10533969" cy="4524315"/>
          </a:xfrm>
          <a:prstGeom prst="rect">
            <a:avLst/>
          </a:prstGeom>
          <a:noFill/>
        </p:spPr>
        <p:txBody>
          <a:bodyPr wrap="square" rtlCol="0">
            <a:spAutoFit/>
          </a:bodyPr>
          <a:lstStyle/>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Allows parents to</a:t>
            </a:r>
          </a:p>
          <a:p>
            <a:pPr marL="1314450" lvl="1"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View new friends' teens added and sent messages to</a:t>
            </a:r>
          </a:p>
          <a:p>
            <a:pPr marL="1314450" lvl="1"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See complete list of existing friends</a:t>
            </a:r>
          </a:p>
          <a:p>
            <a:pPr marL="1314450" lvl="1"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Report any accounts parents may be concerned about to 24/7 Trust and Safety teams to investigate</a:t>
            </a:r>
          </a:p>
          <a:p>
            <a:pPr marL="857250" indent="-857250">
              <a:buFont typeface="Arial" panose="020B0604020202020204" pitchFamily="34" charset="0"/>
              <a:buChar char="•"/>
            </a:pPr>
            <a:endPar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319603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1000"/>
                                        <p:tgtEl>
                                          <p:spTgt spid="16">
                                            <p:txEl>
                                              <p:pRg st="3" end="3"/>
                                            </p:txEl>
                                          </p:spTgt>
                                        </p:tgtEl>
                                      </p:cBhvr>
                                    </p:animEffect>
                                    <p:anim calcmode="lin" valueType="num">
                                      <p:cBhvr>
                                        <p:cTn id="2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86630" y="-10632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967164" y="366097"/>
            <a:ext cx="12191998" cy="923330"/>
          </a:xfrm>
          <a:prstGeom prst="rect">
            <a:avLst/>
          </a:prstGeom>
          <a:noFill/>
        </p:spPr>
        <p:txBody>
          <a:bodyPr wrap="square" rtlCol="0">
            <a:spAutoFit/>
          </a:bodyPr>
          <a:lstStyle/>
          <a:p>
            <a:pPr algn="ctr"/>
            <a:r>
              <a:rPr lang="en-US" sz="5400">
                <a:ln w="19050">
                  <a:solidFill>
                    <a:schemeClr val="tx1"/>
                  </a:solidFill>
                </a:ln>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Snapchat - Privacy Settings</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5">
            <a:extLst>
              <a:ext uri="{28A0092B-C50C-407E-A947-70E740481C1C}">
                <a14:useLocalDpi xmlns:a14="http://schemas.microsoft.com/office/drawing/2010/main" val="0"/>
              </a:ext>
            </a:extLst>
          </a:blip>
          <a:srcRect l="17109" t="4008" r="16881" b="3737"/>
          <a:stretch/>
        </p:blipFill>
        <p:spPr>
          <a:xfrm>
            <a:off x="1574394" y="264160"/>
            <a:ext cx="1126309" cy="1117600"/>
          </a:xfrm>
          <a:prstGeom prst="roundRect">
            <a:avLst>
              <a:gd name="adj" fmla="val 16667"/>
            </a:avLst>
          </a:prstGeom>
          <a:ln w="31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BA864769-CED6-CB13-032B-EFFEE17DB675}"/>
              </a:ext>
            </a:extLst>
          </p:cNvPr>
          <p:cNvSpPr txBox="1"/>
          <p:nvPr/>
        </p:nvSpPr>
        <p:spPr>
          <a:xfrm>
            <a:off x="358987" y="1967588"/>
            <a:ext cx="11003997" cy="4524315"/>
          </a:xfrm>
          <a:prstGeom prst="rect">
            <a:avLst/>
          </a:prstGeom>
          <a:noFill/>
        </p:spPr>
        <p:txBody>
          <a:bodyPr wrap="square" rtlCol="0">
            <a:spAutoFit/>
          </a:bodyPr>
          <a:lstStyle/>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Choose who can contact child (only friends)</a:t>
            </a:r>
          </a:p>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Choose who can view child’s story (friends only)</a:t>
            </a:r>
          </a:p>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Location Sharing (Ghost Mode: completely hide location)</a:t>
            </a:r>
          </a:p>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Manage chat settings for each friend your child messages</a:t>
            </a:r>
          </a:p>
          <a:p>
            <a:pPr marL="857250" indent="-857250">
              <a:buFont typeface="Arial" panose="020B0604020202020204" pitchFamily="34" charset="0"/>
              <a:buChar char="•"/>
            </a:pPr>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More Information: </a:t>
            </a:r>
            <a:r>
              <a:rPr lang="en-US" sz="3600">
                <a:solidFill>
                  <a:schemeClr val="bg1"/>
                </a:solidFill>
                <a:hlinkClick r:id="rId6">
                  <a:extLst>
                    <a:ext uri="{A12FA001-AC4F-418D-AE19-62706E023703}">
                      <ahyp:hlinkClr xmlns:ahyp="http://schemas.microsoft.com/office/drawing/2018/hyperlinkcolor" val="tx"/>
                    </a:ext>
                  </a:extLst>
                </a:hlinkClick>
              </a:rPr>
              <a:t>Snapchat Parental Controls | Internet Matters - Is Snapchat Safe</a:t>
            </a:r>
            <a:endPar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664078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fade">
                                      <p:cBhvr>
                                        <p:cTn id="35" dur="1000"/>
                                        <p:tgtEl>
                                          <p:spTgt spid="16">
                                            <p:txEl>
                                              <p:pRg st="4" end="4"/>
                                            </p:txEl>
                                          </p:spTgt>
                                        </p:tgtEl>
                                      </p:cBhvr>
                                    </p:animEffect>
                                    <p:anim calcmode="lin" valueType="num">
                                      <p:cBhvr>
                                        <p:cTn id="36"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Social Media Apps</a:t>
            </a:r>
          </a:p>
        </p:txBody>
      </p:sp>
      <p:pic>
        <p:nvPicPr>
          <p:cNvPr id="18" name="Picture 17" descr="Icon&#10;&#10;Description automatically generated">
            <a:extLst>
              <a:ext uri="{FF2B5EF4-FFF2-40B4-BE49-F238E27FC236}">
                <a16:creationId xmlns:a16="http://schemas.microsoft.com/office/drawing/2014/main" id="{234B2A24-0127-8D65-F149-57794B397968}"/>
              </a:ext>
            </a:extLst>
          </p:cNvPr>
          <p:cNvPicPr>
            <a:picLocks noChangeAspect="1"/>
          </p:cNvPicPr>
          <p:nvPr/>
        </p:nvPicPr>
        <p:blipFill rotWithShape="1">
          <a:blip r:embed="rId7">
            <a:extLst>
              <a:ext uri="{28A0092B-C50C-407E-A947-70E740481C1C}">
                <a14:useLocalDpi xmlns:a14="http://schemas.microsoft.com/office/drawing/2010/main" val="0"/>
              </a:ext>
            </a:extLst>
          </a:blip>
          <a:srcRect l="17109" t="4008" r="16881" b="3737"/>
          <a:stretch/>
        </p:blipFill>
        <p:spPr>
          <a:xfrm>
            <a:off x="6423762" y="2032486"/>
            <a:ext cx="2165643" cy="2148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Logo&#10;&#10;Description automatically generated">
            <a:extLst>
              <a:ext uri="{FF2B5EF4-FFF2-40B4-BE49-F238E27FC236}">
                <a16:creationId xmlns:a16="http://schemas.microsoft.com/office/drawing/2014/main" id="{44624896-1DA1-84FD-ED4A-2C1183AEE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119" y="1958760"/>
            <a:ext cx="2134166"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9">
            <a:extLst>
              <a:ext uri="{28A0092B-C50C-407E-A947-70E740481C1C}">
                <a14:useLocalDpi xmlns:a14="http://schemas.microsoft.com/office/drawing/2010/main" val="0"/>
              </a:ext>
            </a:extLst>
          </a:blip>
          <a:srcRect l="18534" t="1" r="16919" b="34385"/>
          <a:stretch/>
        </p:blipFill>
        <p:spPr>
          <a:xfrm>
            <a:off x="9307882" y="2079010"/>
            <a:ext cx="2165643" cy="213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Icon&#10;&#10;Description automatically generated">
            <a:extLst>
              <a:ext uri="{FF2B5EF4-FFF2-40B4-BE49-F238E27FC236}">
                <a16:creationId xmlns:a16="http://schemas.microsoft.com/office/drawing/2014/main" id="{893CA994-B9AE-31E8-E2B7-563503F4A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8812" y="4437205"/>
            <a:ext cx="2094379" cy="2094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260285D4-3E41-31F8-6AA9-F0B438788C8E}"/>
              </a:ext>
            </a:extLst>
          </p:cNvPr>
          <p:cNvPicPr>
            <a:picLocks noChangeAspect="1"/>
          </p:cNvPicPr>
          <p:nvPr/>
        </p:nvPicPr>
        <p:blipFill rotWithShape="1">
          <a:blip r:embed="rId11"/>
          <a:srcRect l="2969" t="2457" r="1796" b="2310"/>
          <a:stretch/>
        </p:blipFill>
        <p:spPr>
          <a:xfrm>
            <a:off x="718477" y="1978928"/>
            <a:ext cx="2134165" cy="214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Icon&#10;&#10;Description automatically generated">
            <a:extLst>
              <a:ext uri="{FF2B5EF4-FFF2-40B4-BE49-F238E27FC236}">
                <a16:creationId xmlns:a16="http://schemas.microsoft.com/office/drawing/2014/main" id="{364DABCF-2B6B-FDA6-57E3-03D3A93CEC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0407" y="4457912"/>
            <a:ext cx="2094378" cy="209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A picture containing text, vector graphics, clipart&#10;&#10;Description automatically generated">
            <a:extLst>
              <a:ext uri="{FF2B5EF4-FFF2-40B4-BE49-F238E27FC236}">
                <a16:creationId xmlns:a16="http://schemas.microsoft.com/office/drawing/2014/main" id="{0C4AA75D-E28F-D11A-8764-C65803AECA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7216" y="4419342"/>
            <a:ext cx="2094380" cy="209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8699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49355" y="15365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Instagram</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572137" y="2613891"/>
            <a:ext cx="3144047" cy="3098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3932701" y="2179783"/>
            <a:ext cx="7779008" cy="4401205"/>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Users share images and videos using filters; Send chat messages.</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More than 1 billion active users each month.</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72% of users are 13 – 17 years old.</a:t>
            </a:r>
          </a:p>
        </p:txBody>
      </p:sp>
    </p:spTree>
    <p:extLst>
      <p:ext uri="{BB962C8B-B14F-4D97-AF65-F5344CB8AC3E}">
        <p14:creationId xmlns:p14="http://schemas.microsoft.com/office/powerpoint/2010/main" val="568552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393195" y="202604"/>
            <a:ext cx="12191998" cy="1200329"/>
          </a:xfrm>
          <a:prstGeom prst="rect">
            <a:avLst/>
          </a:prstGeom>
          <a:noFill/>
        </p:spPr>
        <p:txBody>
          <a:bodyPr wrap="square" rtlCol="0">
            <a:spAutoFit/>
          </a:bodyPr>
          <a:lstStyle/>
          <a:p>
            <a:pPr algn="ct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Instagram-Privacy</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1459445" y="327079"/>
            <a:ext cx="965409" cy="9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596053" y="2179783"/>
            <a:ext cx="11115656" cy="3785652"/>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Private Profile: only followers your child approves can see posts</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Public Profile: posts and activity can be seen by everyone</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By default, profiles are Private for children. However, the feature can be turned off.</a:t>
            </a:r>
          </a:p>
        </p:txBody>
      </p:sp>
    </p:spTree>
    <p:extLst>
      <p:ext uri="{BB962C8B-B14F-4D97-AF65-F5344CB8AC3E}">
        <p14:creationId xmlns:p14="http://schemas.microsoft.com/office/powerpoint/2010/main" val="2740043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393195" y="202604"/>
            <a:ext cx="12191998" cy="1200329"/>
          </a:xfrm>
          <a:prstGeom prst="rect">
            <a:avLst/>
          </a:prstGeom>
          <a:noFill/>
        </p:spPr>
        <p:txBody>
          <a:bodyPr wrap="square" rtlCol="0">
            <a:spAutoFit/>
          </a:bodyPr>
          <a:lstStyle/>
          <a:p>
            <a:pPr algn="ct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Instagram-Privacy</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1459445" y="327079"/>
            <a:ext cx="965409" cy="9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331893" y="2179783"/>
            <a:ext cx="11379816" cy="3785652"/>
          </a:xfrm>
          <a:prstGeom prst="rect">
            <a:avLst/>
          </a:prstGeom>
          <a:noFill/>
        </p:spPr>
        <p:txBody>
          <a:bodyPr wrap="square" lIns="91440" tIns="45720" rIns="91440" bIns="45720" rtlCol="0" anchor="t">
            <a:spAutoFit/>
          </a:bodyPr>
          <a:lstStyle/>
          <a:p>
            <a:pPr marL="857250" indent="-857250">
              <a:buFont typeface="Arial" panose="020B0604020202020204" pitchFamily="34" charset="0"/>
              <a:buChar char="•"/>
            </a:pPr>
            <a:r>
              <a:rPr lang="en-US" sz="4000">
                <a:solidFill>
                  <a:schemeClr val="bg1"/>
                </a:solidFill>
                <a:latin typeface="Lato Medium"/>
                <a:ea typeface="Lato Medium"/>
                <a:cs typeface="Lato Medium"/>
              </a:rPr>
              <a:t>Sharing and Posting Content</a:t>
            </a:r>
          </a:p>
          <a:p>
            <a:pPr marL="1314450" lvl="1" indent="-857250">
              <a:buFont typeface="Arial" panose="020B0604020202020204" pitchFamily="34" charset="0"/>
              <a:buChar char="•"/>
            </a:pPr>
            <a:r>
              <a:rPr lang="en-US" sz="4000">
                <a:solidFill>
                  <a:schemeClr val="bg1"/>
                </a:solidFill>
                <a:latin typeface="Lato Medium"/>
                <a:ea typeface="Lato Medium"/>
                <a:cs typeface="Lato Medium"/>
              </a:rPr>
              <a:t>Public: all photos and videos can be viewed and commented on by all users</a:t>
            </a:r>
          </a:p>
          <a:p>
            <a:pPr marL="1314450" lvl="1" indent="-857250">
              <a:buFont typeface="Arial" panose="020B0604020202020204" pitchFamily="34" charset="0"/>
              <a:buChar char="•"/>
            </a:pPr>
            <a:r>
              <a:rPr lang="en-US" sz="4000">
                <a:solidFill>
                  <a:schemeClr val="bg1"/>
                </a:solidFill>
                <a:latin typeface="Lato Medium"/>
                <a:ea typeface="Lato Medium"/>
                <a:cs typeface="Lato Medium"/>
              </a:rPr>
              <a:t>Private: only seen by “approved followers” – followers must be approved by your child</a:t>
            </a:r>
          </a:p>
          <a:p>
            <a:pPr lvl="1"/>
            <a:endPar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516936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393195" y="202604"/>
            <a:ext cx="12191998" cy="1200329"/>
          </a:xfrm>
          <a:prstGeom prst="rect">
            <a:avLst/>
          </a:prstGeom>
          <a:noFill/>
        </p:spPr>
        <p:txBody>
          <a:bodyPr wrap="square" rtlCol="0">
            <a:spAutoFit/>
          </a:bodyPr>
          <a:lstStyle/>
          <a:p>
            <a:pPr algn="ct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Instagram-Privacy</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1459445" y="327079"/>
            <a:ext cx="965409" cy="9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331893" y="2179783"/>
            <a:ext cx="11379816" cy="1938992"/>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Remove followers</a:t>
            </a:r>
          </a:p>
          <a:p>
            <a:pPr marL="1314450" lvl="1"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Private accounts can remove any followers and the person will not be notified</a:t>
            </a:r>
          </a:p>
        </p:txBody>
      </p:sp>
    </p:spTree>
    <p:extLst>
      <p:ext uri="{BB962C8B-B14F-4D97-AF65-F5344CB8AC3E}">
        <p14:creationId xmlns:p14="http://schemas.microsoft.com/office/powerpoint/2010/main" val="3356485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393195" y="202604"/>
            <a:ext cx="12191998" cy="1200329"/>
          </a:xfrm>
          <a:prstGeom prst="rect">
            <a:avLst/>
          </a:prstGeom>
          <a:noFill/>
        </p:spPr>
        <p:txBody>
          <a:bodyPr wrap="square" rtlCol="0">
            <a:spAutoFit/>
          </a:bodyPr>
          <a:lstStyle/>
          <a:p>
            <a:pPr algn="ct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Instagram Stories</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1459445" y="327079"/>
            <a:ext cx="965409" cy="9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345439" y="1881756"/>
            <a:ext cx="11379816" cy="4401205"/>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A photo or video you upload to your profile</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Visible on the app for 24 hours then it disappears</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Follower can send you a message while viewing story, but others will not be able to see comment</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Instagram keeps a log of your viewers</a:t>
            </a:r>
          </a:p>
        </p:txBody>
      </p:sp>
    </p:spTree>
    <p:extLst>
      <p:ext uri="{BB962C8B-B14F-4D97-AF65-F5344CB8AC3E}">
        <p14:creationId xmlns:p14="http://schemas.microsoft.com/office/powerpoint/2010/main" val="156452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4"/>
          <p:cNvSpPr txBox="1"/>
          <p:nvPr/>
        </p:nvSpPr>
        <p:spPr>
          <a:xfrm>
            <a:off x="3503433" y="320033"/>
            <a:ext cx="8636000" cy="629200"/>
          </a:xfrm>
          <a:prstGeom prst="rect">
            <a:avLst/>
          </a:prstGeom>
          <a:noFill/>
          <a:ln>
            <a:noFill/>
          </a:ln>
        </p:spPr>
        <p:txBody>
          <a:bodyPr spcFirstLastPara="1" wrap="square" lIns="121900" tIns="121900" rIns="121900" bIns="121900" anchor="t" anchorCtr="0">
            <a:noAutofit/>
          </a:bodyPr>
          <a:lstStyle/>
          <a:p>
            <a:pPr algn="ctr">
              <a:lnSpc>
                <a:spcPct val="115000"/>
              </a:lnSpc>
              <a:buClr>
                <a:srgbClr val="000000"/>
              </a:buClr>
              <a:buSzPts val="1100"/>
            </a:pPr>
            <a:endParaRPr sz="2667" b="1">
              <a:latin typeface="Roboto"/>
              <a:ea typeface="Roboto"/>
              <a:cs typeface="Roboto"/>
              <a:sym typeface="Roboto"/>
            </a:endParaRPr>
          </a:p>
          <a:p>
            <a:pPr>
              <a:lnSpc>
                <a:spcPct val="115000"/>
              </a:lnSpc>
              <a:buClr>
                <a:srgbClr val="000000"/>
              </a:buClr>
              <a:buSzPts val="1100"/>
            </a:pPr>
            <a:endParaRPr sz="3067">
              <a:highlight>
                <a:srgbClr val="FFFFFF"/>
              </a:highlight>
              <a:latin typeface="Roboto"/>
              <a:ea typeface="Roboto"/>
              <a:cs typeface="Roboto"/>
              <a:sym typeface="Roboto"/>
            </a:endParaRPr>
          </a:p>
          <a:p>
            <a:pPr>
              <a:buClr>
                <a:srgbClr val="000000"/>
              </a:buClr>
              <a:buSzPts val="300"/>
            </a:pPr>
            <a:endParaRPr sz="2400" b="1">
              <a:solidFill>
                <a:srgbClr val="3A3A3A"/>
              </a:solidFill>
              <a:latin typeface="Lato"/>
              <a:ea typeface="Lato"/>
              <a:cs typeface="Lato"/>
              <a:sym typeface="Lato"/>
            </a:endParaRPr>
          </a:p>
        </p:txBody>
      </p:sp>
      <p:sp>
        <p:nvSpPr>
          <p:cNvPr id="373" name="Google Shape;373;p64"/>
          <p:cNvSpPr txBox="1"/>
          <p:nvPr/>
        </p:nvSpPr>
        <p:spPr>
          <a:xfrm>
            <a:off x="5799633" y="583333"/>
            <a:ext cx="5969600" cy="1067200"/>
          </a:xfrm>
          <a:prstGeom prst="rect">
            <a:avLst/>
          </a:prstGeom>
          <a:noFill/>
          <a:ln>
            <a:noFill/>
          </a:ln>
        </p:spPr>
        <p:txBody>
          <a:bodyPr spcFirstLastPara="1" wrap="square" lIns="121900" tIns="121900" rIns="121900" bIns="121900" anchor="t" anchorCtr="0">
            <a:noAutofit/>
          </a:bodyPr>
          <a:lstStyle/>
          <a:p>
            <a:pPr algn="just"/>
            <a:r>
              <a:rPr lang="en" sz="5333">
                <a:solidFill>
                  <a:srgbClr val="434343"/>
                </a:solidFill>
                <a:effectLst/>
                <a:latin typeface="Lato Black"/>
                <a:ea typeface="Lato Black"/>
                <a:cs typeface="Lato Black"/>
                <a:sym typeface="Lato Black"/>
              </a:rPr>
              <a:t>Fears/Challenges </a:t>
            </a:r>
            <a:endParaRPr sz="5333">
              <a:effectLst/>
              <a:latin typeface="Lato Black"/>
              <a:ea typeface="Lato Black"/>
              <a:cs typeface="Lato Black"/>
              <a:sym typeface="Lato Black"/>
            </a:endParaRPr>
          </a:p>
          <a:p>
            <a:endParaRPr sz="2400">
              <a:latin typeface="Lato Black"/>
              <a:ea typeface="Lato Black"/>
              <a:cs typeface="Lato Black"/>
              <a:sym typeface="Lato Black"/>
            </a:endParaRPr>
          </a:p>
        </p:txBody>
      </p:sp>
      <p:sp>
        <p:nvSpPr>
          <p:cNvPr id="374" name="Google Shape;374;p64"/>
          <p:cNvSpPr txBox="1"/>
          <p:nvPr/>
        </p:nvSpPr>
        <p:spPr>
          <a:xfrm>
            <a:off x="474833" y="1824433"/>
            <a:ext cx="4767200" cy="3783200"/>
          </a:xfrm>
          <a:prstGeom prst="rect">
            <a:avLst/>
          </a:prstGeom>
          <a:noFill/>
          <a:ln>
            <a:noFill/>
          </a:ln>
        </p:spPr>
        <p:txBody>
          <a:bodyPr spcFirstLastPara="1" wrap="square" lIns="121900" tIns="121900" rIns="121900" bIns="121900" anchor="t" anchorCtr="0">
            <a:noAutofit/>
          </a:bodyPr>
          <a:lstStyle/>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Communicating with loved ones far away</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New careers</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Access to information</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Broadcast yourself</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Entertainment</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New learning tools</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Connection to the world</a:t>
            </a:r>
            <a:endParaRPr sz="2400" b="1">
              <a:solidFill>
                <a:srgbClr val="009688"/>
              </a:solidFill>
              <a:latin typeface="Source Serif Pro"/>
              <a:ea typeface="Source Serif Pro"/>
              <a:cs typeface="Source Serif Pro"/>
              <a:sym typeface="Source Serif Pro"/>
            </a:endParaRPr>
          </a:p>
          <a:p>
            <a:pPr marL="609585" indent="-457189">
              <a:buClr>
                <a:srgbClr val="009688"/>
              </a:buClr>
              <a:buSzPts val="1800"/>
              <a:buFont typeface="Source Serif Pro"/>
              <a:buChar char="●"/>
            </a:pPr>
            <a:r>
              <a:rPr lang="en" sz="2400" b="1">
                <a:solidFill>
                  <a:srgbClr val="009688"/>
                </a:solidFill>
                <a:latin typeface="Source Serif Pro"/>
                <a:ea typeface="Source Serif Pro"/>
                <a:cs typeface="Source Serif Pro"/>
                <a:sym typeface="Source Serif Pro"/>
              </a:rPr>
              <a:t>Learn anything online</a:t>
            </a:r>
            <a:endParaRPr sz="2400" b="1">
              <a:solidFill>
                <a:srgbClr val="009688"/>
              </a:solidFill>
              <a:latin typeface="Source Serif Pro"/>
              <a:ea typeface="Source Serif Pro"/>
              <a:cs typeface="Source Serif Pro"/>
              <a:sym typeface="Source Serif Pro"/>
            </a:endParaRPr>
          </a:p>
          <a:p>
            <a:endParaRPr sz="2400" b="1">
              <a:solidFill>
                <a:srgbClr val="009688"/>
              </a:solidFill>
              <a:latin typeface="Source Serif Pro"/>
              <a:ea typeface="Source Serif Pro"/>
              <a:cs typeface="Source Serif Pro"/>
              <a:sym typeface="Source Serif Pro"/>
            </a:endParaRPr>
          </a:p>
        </p:txBody>
      </p:sp>
      <p:sp>
        <p:nvSpPr>
          <p:cNvPr id="375" name="Google Shape;375;p64"/>
          <p:cNvSpPr txBox="1"/>
          <p:nvPr/>
        </p:nvSpPr>
        <p:spPr>
          <a:xfrm>
            <a:off x="5961333" y="1824433"/>
            <a:ext cx="5862800" cy="3783200"/>
          </a:xfrm>
          <a:prstGeom prst="rect">
            <a:avLst/>
          </a:prstGeom>
          <a:noFill/>
          <a:ln>
            <a:noFill/>
          </a:ln>
        </p:spPr>
        <p:txBody>
          <a:bodyPr spcFirstLastPara="1" wrap="square" lIns="121900" tIns="121900" rIns="121900" bIns="121900" anchor="t" anchorCtr="0">
            <a:noAutofit/>
          </a:bodyPr>
          <a:lstStyle/>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Monitoring use of tech</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Tech addiction</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Inappropriate content</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Online predators</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Online bullying</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Violence</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Dangerous "challenges" and trends</a:t>
            </a:r>
            <a:endParaRPr sz="2400" b="1">
              <a:solidFill>
                <a:srgbClr val="F13D7B"/>
              </a:solidFill>
              <a:latin typeface="Source Serif Pro"/>
              <a:ea typeface="Source Serif Pro"/>
              <a:cs typeface="Source Serif Pro"/>
              <a:sym typeface="Source Serif Pro"/>
            </a:endParaRPr>
          </a:p>
          <a:p>
            <a:pPr marL="609585" indent="-457189">
              <a:buClr>
                <a:srgbClr val="F13D7B"/>
              </a:buClr>
              <a:buSzPts val="1800"/>
              <a:buFont typeface="Source Serif Pro"/>
              <a:buChar char="●"/>
            </a:pPr>
            <a:r>
              <a:rPr lang="en" sz="2400" b="1">
                <a:solidFill>
                  <a:srgbClr val="F13D7B"/>
                </a:solidFill>
                <a:latin typeface="Source Serif Pro"/>
                <a:ea typeface="Source Serif Pro"/>
                <a:cs typeface="Source Serif Pro"/>
                <a:sym typeface="Source Serif Pro"/>
              </a:rPr>
              <a:t>Too much access at an early age</a:t>
            </a:r>
            <a:endParaRPr sz="2400" b="1">
              <a:solidFill>
                <a:srgbClr val="F13D7B"/>
              </a:solidFill>
              <a:latin typeface="Source Serif Pro"/>
              <a:ea typeface="Source Serif Pro"/>
              <a:cs typeface="Source Serif Pro"/>
              <a:sym typeface="Source Serif Pro"/>
            </a:endParaRPr>
          </a:p>
          <a:p>
            <a:endParaRPr sz="2400" b="1">
              <a:solidFill>
                <a:srgbClr val="F13D7B"/>
              </a:solidFill>
              <a:latin typeface="Source Serif Pro"/>
              <a:ea typeface="Source Serif Pro"/>
              <a:cs typeface="Source Serif Pro"/>
              <a:sym typeface="Source Serif Pro"/>
            </a:endParaRPr>
          </a:p>
        </p:txBody>
      </p:sp>
      <p:cxnSp>
        <p:nvCxnSpPr>
          <p:cNvPr id="376" name="Google Shape;376;p64"/>
          <p:cNvCxnSpPr/>
          <p:nvPr/>
        </p:nvCxnSpPr>
        <p:spPr>
          <a:xfrm rot="10800000" flipH="1">
            <a:off x="-7800" y="6318067"/>
            <a:ext cx="12207600" cy="15600"/>
          </a:xfrm>
          <a:prstGeom prst="straightConnector1">
            <a:avLst/>
          </a:prstGeom>
          <a:noFill/>
          <a:ln w="9525" cap="flat" cmpd="sng">
            <a:solidFill>
              <a:srgbClr val="999999"/>
            </a:solidFill>
            <a:prstDash val="solid"/>
            <a:round/>
            <a:headEnd type="none" w="med" len="med"/>
            <a:tailEnd type="none" w="med" len="med"/>
          </a:ln>
        </p:spPr>
      </p:cxnSp>
      <p:pic>
        <p:nvPicPr>
          <p:cNvPr id="377" name="Google Shape;377;p64"/>
          <p:cNvPicPr preferRelativeResize="0"/>
          <p:nvPr/>
        </p:nvPicPr>
        <p:blipFill>
          <a:blip r:embed="rId3">
            <a:alphaModFix/>
          </a:blip>
          <a:stretch>
            <a:fillRect/>
          </a:stretch>
        </p:blipFill>
        <p:spPr>
          <a:xfrm>
            <a:off x="336168" y="6466499"/>
            <a:ext cx="1605433" cy="230668"/>
          </a:xfrm>
          <a:prstGeom prst="rect">
            <a:avLst/>
          </a:prstGeom>
          <a:noFill/>
          <a:ln>
            <a:noFill/>
          </a:ln>
        </p:spPr>
      </p:pic>
      <p:sp>
        <p:nvSpPr>
          <p:cNvPr id="378" name="Google Shape;378;p64"/>
          <p:cNvSpPr txBox="1"/>
          <p:nvPr/>
        </p:nvSpPr>
        <p:spPr>
          <a:xfrm>
            <a:off x="474833" y="662167"/>
            <a:ext cx="5324800" cy="1066855"/>
          </a:xfrm>
          <a:prstGeom prst="rect">
            <a:avLst/>
          </a:prstGeom>
          <a:noFill/>
          <a:ln>
            <a:noFill/>
          </a:ln>
        </p:spPr>
        <p:txBody>
          <a:bodyPr spcFirstLastPara="1" wrap="square" lIns="121900" tIns="121900" rIns="121900" bIns="121900" anchor="t" anchorCtr="0">
            <a:spAutoFit/>
          </a:bodyPr>
          <a:lstStyle/>
          <a:p>
            <a:pPr algn="just"/>
            <a:r>
              <a:rPr lang="en" sz="5333">
                <a:solidFill>
                  <a:srgbClr val="434343"/>
                </a:solidFill>
                <a:latin typeface="Lato Black"/>
                <a:ea typeface="Lato Black"/>
                <a:cs typeface="Lato Black"/>
                <a:sym typeface="Lato Black"/>
              </a:rPr>
              <a:t>Benefits</a:t>
            </a:r>
            <a:endParaRPr lang="en-US" sz="5333">
              <a:solidFill>
                <a:srgbClr val="434343"/>
              </a:solidFill>
              <a:latin typeface="Lato Black"/>
              <a:ea typeface="Lato Black"/>
              <a:cs typeface="Lato Black"/>
              <a:sym typeface="Lato Black"/>
            </a:endParaRPr>
          </a:p>
        </p:txBody>
      </p:sp>
      <p:sp>
        <p:nvSpPr>
          <p:cNvPr id="379" name="Google Shape;379;p64"/>
          <p:cNvSpPr txBox="1"/>
          <p:nvPr/>
        </p:nvSpPr>
        <p:spPr>
          <a:xfrm>
            <a:off x="8079833" y="6305833"/>
            <a:ext cx="3628400" cy="552000"/>
          </a:xfrm>
          <a:prstGeom prst="rect">
            <a:avLst/>
          </a:prstGeom>
          <a:noFill/>
          <a:ln>
            <a:noFill/>
          </a:ln>
        </p:spPr>
        <p:txBody>
          <a:bodyPr spcFirstLastPara="1" wrap="square" lIns="121900" tIns="121900" rIns="121900" bIns="121900" anchor="ctr" anchorCtr="0">
            <a:noAutofit/>
          </a:bodyPr>
          <a:lstStyle/>
          <a:p>
            <a:pPr algn="r"/>
            <a:r>
              <a:rPr lang="en" sz="1333" b="1">
                <a:solidFill>
                  <a:srgbClr val="249910"/>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commonsensemedia.org</a:t>
            </a:r>
            <a:endParaRPr sz="1333" b="1">
              <a:solidFill>
                <a:srgbClr val="249910"/>
              </a:solidFill>
              <a:latin typeface="Lato"/>
              <a:ea typeface="Lato"/>
              <a:cs typeface="Lato"/>
              <a:sym typeface="Lato"/>
            </a:endParaRPr>
          </a:p>
        </p:txBody>
      </p:sp>
      <p:pic>
        <p:nvPicPr>
          <p:cNvPr id="10" name="Google Shape;360;p63">
            <a:extLst>
              <a:ext uri="{FF2B5EF4-FFF2-40B4-BE49-F238E27FC236}">
                <a16:creationId xmlns:a16="http://schemas.microsoft.com/office/drawing/2014/main" id="{19E49547-D2F6-70CF-EFDC-8EB191D86AC8}"/>
              </a:ext>
            </a:extLst>
          </p:cNvPr>
          <p:cNvPicPr preferRelativeResize="0"/>
          <p:nvPr/>
        </p:nvPicPr>
        <p:blipFill rotWithShape="1">
          <a:blip r:embed="rId5">
            <a:alphaModFix/>
          </a:blip>
          <a:srcRect l="17816" t="3475" r="17816"/>
          <a:stretch/>
        </p:blipFill>
        <p:spPr>
          <a:xfrm>
            <a:off x="5926887" y="6118"/>
            <a:ext cx="6264824" cy="6305832"/>
          </a:xfrm>
          <a:prstGeom prst="rect">
            <a:avLst/>
          </a:prstGeom>
          <a:noFill/>
          <a:ln>
            <a:noFill/>
          </a:ln>
        </p:spPr>
      </p:pic>
      <p:pic>
        <p:nvPicPr>
          <p:cNvPr id="11" name="Google Shape;361;p63">
            <a:extLst>
              <a:ext uri="{FF2B5EF4-FFF2-40B4-BE49-F238E27FC236}">
                <a16:creationId xmlns:a16="http://schemas.microsoft.com/office/drawing/2014/main" id="{1B98CAB4-707C-F3F6-22A5-059720FCB44D}"/>
              </a:ext>
            </a:extLst>
          </p:cNvPr>
          <p:cNvPicPr preferRelativeResize="0"/>
          <p:nvPr/>
        </p:nvPicPr>
        <p:blipFill rotWithShape="1">
          <a:blip r:embed="rId6">
            <a:alphaModFix/>
          </a:blip>
          <a:srcRect l="5461" r="31763"/>
          <a:stretch/>
        </p:blipFill>
        <p:spPr>
          <a:xfrm>
            <a:off x="-12177" y="3993"/>
            <a:ext cx="5939064" cy="6305832"/>
          </a:xfrm>
          <a:prstGeom prst="rect">
            <a:avLst/>
          </a:prstGeom>
          <a:noFill/>
          <a:ln>
            <a:noFill/>
          </a:ln>
        </p:spPr>
      </p:pic>
      <p:sp>
        <p:nvSpPr>
          <p:cNvPr id="12" name="Google Shape;362;p63">
            <a:extLst>
              <a:ext uri="{FF2B5EF4-FFF2-40B4-BE49-F238E27FC236}">
                <a16:creationId xmlns:a16="http://schemas.microsoft.com/office/drawing/2014/main" id="{A83B2538-BA5E-7FE0-65FC-32B5867CBBD5}"/>
              </a:ext>
            </a:extLst>
          </p:cNvPr>
          <p:cNvSpPr txBox="1"/>
          <p:nvPr/>
        </p:nvSpPr>
        <p:spPr>
          <a:xfrm>
            <a:off x="218233" y="4909467"/>
            <a:ext cx="5576400" cy="1635600"/>
          </a:xfrm>
          <a:prstGeom prst="rect">
            <a:avLst/>
          </a:prstGeom>
          <a:noFill/>
          <a:ln>
            <a:noFill/>
          </a:ln>
        </p:spPr>
        <p:txBody>
          <a:bodyPr spcFirstLastPara="1" wrap="square" lIns="121900" tIns="121900" rIns="121900" bIns="121900" anchor="ctr" anchorCtr="0">
            <a:noAutofit/>
          </a:bodyPr>
          <a:lstStyle/>
          <a:p>
            <a:pPr algn="ctr">
              <a:lnSpc>
                <a:spcPct val="115000"/>
              </a:lnSpc>
              <a:buClr>
                <a:srgbClr val="FFFFFF"/>
              </a:buClr>
            </a:pPr>
            <a:r>
              <a:rPr lang="en" sz="6400" b="1">
                <a:solidFill>
                  <a:srgbClr val="FFFFFF"/>
                </a:solidFill>
                <a:latin typeface="Source Serif Pro"/>
                <a:ea typeface="Source Serif Pro"/>
                <a:cs typeface="Source Serif Pro"/>
                <a:sym typeface="Source Serif Pro"/>
              </a:rPr>
              <a:t>Benefits</a:t>
            </a:r>
            <a:endParaRPr sz="6400" b="1">
              <a:solidFill>
                <a:srgbClr val="FFFFFF"/>
              </a:solidFill>
              <a:latin typeface="Source Serif Pro"/>
              <a:ea typeface="Source Serif Pro"/>
              <a:cs typeface="Source Serif Pro"/>
              <a:sym typeface="Source Serif Pro"/>
            </a:endParaRPr>
          </a:p>
        </p:txBody>
      </p:sp>
      <p:sp>
        <p:nvSpPr>
          <p:cNvPr id="13" name="Google Shape;363;p63">
            <a:extLst>
              <a:ext uri="{FF2B5EF4-FFF2-40B4-BE49-F238E27FC236}">
                <a16:creationId xmlns:a16="http://schemas.microsoft.com/office/drawing/2014/main" id="{FB07FB67-23EA-3683-1D28-4A6B1FF10417}"/>
              </a:ext>
            </a:extLst>
          </p:cNvPr>
          <p:cNvSpPr txBox="1"/>
          <p:nvPr/>
        </p:nvSpPr>
        <p:spPr>
          <a:xfrm>
            <a:off x="5926887" y="3909268"/>
            <a:ext cx="5576400" cy="2643200"/>
          </a:xfrm>
          <a:prstGeom prst="rect">
            <a:avLst/>
          </a:prstGeom>
          <a:noFill/>
          <a:ln>
            <a:noFill/>
          </a:ln>
        </p:spPr>
        <p:txBody>
          <a:bodyPr spcFirstLastPara="1" wrap="square" lIns="121900" tIns="121900" rIns="121900" bIns="121900" anchor="ctr" anchorCtr="0">
            <a:noAutofit/>
          </a:bodyPr>
          <a:lstStyle/>
          <a:p>
            <a:pPr algn="ctr">
              <a:buClr>
                <a:srgbClr val="FFFFFF"/>
              </a:buClr>
            </a:pPr>
            <a:r>
              <a:rPr lang="en" sz="6400" b="1">
                <a:solidFill>
                  <a:srgbClr val="F23E7B"/>
                </a:solidFill>
                <a:latin typeface="Source Serif Pro"/>
                <a:ea typeface="Source Serif Pro"/>
                <a:cs typeface="Source Serif Pro"/>
                <a:sym typeface="Source Serif Pro"/>
              </a:rPr>
              <a:t>Fears/ Challenges</a:t>
            </a:r>
            <a:endParaRPr sz="6400" b="1">
              <a:solidFill>
                <a:srgbClr val="F23E7B"/>
              </a:solidFill>
              <a:latin typeface="Source Serif Pro"/>
              <a:ea typeface="Source Serif Pro"/>
              <a:cs typeface="Source Serif Pro"/>
              <a:sym typeface="Source Serif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12"/>
                                        </p:tgtEl>
                                      </p:cBhvr>
                                    </p:animEffect>
                                    <p:anim calcmode="lin" valueType="num">
                                      <p:cBhvr>
                                        <p:cTn id="10" dur="1000"/>
                                        <p:tgtEl>
                                          <p:spTgt spid="12"/>
                                        </p:tgtEl>
                                        <p:attrNameLst>
                                          <p:attrName>ppt_x</p:attrName>
                                        </p:attrNameLst>
                                      </p:cBhvr>
                                      <p:tavLst>
                                        <p:tav tm="0">
                                          <p:val>
                                            <p:strVal val="ppt_x"/>
                                          </p:val>
                                        </p:tav>
                                        <p:tav tm="100000">
                                          <p:val>
                                            <p:strVal val="ppt_x"/>
                                          </p:val>
                                        </p:tav>
                                      </p:tavLst>
                                    </p:anim>
                                    <p:anim calcmode="lin" valueType="num">
                                      <p:cBhvr>
                                        <p:cTn id="11" dur="1000"/>
                                        <p:tgtEl>
                                          <p:spTgt spid="12"/>
                                        </p:tgtEl>
                                        <p:attrNameLst>
                                          <p:attrName>ppt_y</p:attrName>
                                        </p:attrNameLst>
                                      </p:cBhvr>
                                      <p:tavLst>
                                        <p:tav tm="0">
                                          <p:val>
                                            <p:strVal val="ppt_y"/>
                                          </p:val>
                                        </p:tav>
                                        <p:tav tm="100000">
                                          <p:val>
                                            <p:strVal val="ppt_y+.1"/>
                                          </p:val>
                                        </p:tav>
                                      </p:tavLst>
                                    </p:anim>
                                    <p:set>
                                      <p:cBhvr>
                                        <p:cTn id="12" dur="1" fill="hold">
                                          <p:stCondLst>
                                            <p:cond delay="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4"/>
                                        </p:tgtEl>
                                        <p:attrNameLst>
                                          <p:attrName>style.visibility</p:attrName>
                                        </p:attrNameLst>
                                      </p:cBhvr>
                                      <p:to>
                                        <p:strVal val="visible"/>
                                      </p:to>
                                    </p:set>
                                    <p:animEffect transition="in" filter="fade">
                                      <p:cBhvr>
                                        <p:cTn id="17" dur="1000"/>
                                        <p:tgtEl>
                                          <p:spTgt spid="374"/>
                                        </p:tgtEl>
                                      </p:cBhvr>
                                    </p:animEffect>
                                    <p:anim calcmode="lin" valueType="num">
                                      <p:cBhvr>
                                        <p:cTn id="18" dur="1000" fill="hold"/>
                                        <p:tgtEl>
                                          <p:spTgt spid="374"/>
                                        </p:tgtEl>
                                        <p:attrNameLst>
                                          <p:attrName>ppt_x</p:attrName>
                                        </p:attrNameLst>
                                      </p:cBhvr>
                                      <p:tavLst>
                                        <p:tav tm="0">
                                          <p:val>
                                            <p:strVal val="#ppt_x"/>
                                          </p:val>
                                        </p:tav>
                                        <p:tav tm="100000">
                                          <p:val>
                                            <p:strVal val="#ppt_x"/>
                                          </p:val>
                                        </p:tav>
                                      </p:tavLst>
                                    </p:anim>
                                    <p:anim calcmode="lin" valueType="num">
                                      <p:cBhvr>
                                        <p:cTn id="19" dur="1000" fill="hold"/>
                                        <p:tgtEl>
                                          <p:spTgt spid="3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3"/>
                                        </p:tgtEl>
                                        <p:attrNameLst>
                                          <p:attrName>style.visibility</p:attrName>
                                        </p:attrNameLst>
                                      </p:cBhvr>
                                      <p:to>
                                        <p:strVal val="visible"/>
                                      </p:to>
                                    </p:set>
                                    <p:animEffect transition="in" filter="fade">
                                      <p:cBhvr>
                                        <p:cTn id="33" dur="500"/>
                                        <p:tgtEl>
                                          <p:spTgt spid="37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75"/>
                                        </p:tgtEl>
                                        <p:attrNameLst>
                                          <p:attrName>style.visibility</p:attrName>
                                        </p:attrNameLst>
                                      </p:cBhvr>
                                      <p:to>
                                        <p:strVal val="visible"/>
                                      </p:to>
                                    </p:set>
                                    <p:animEffect transition="in" filter="fade">
                                      <p:cBhvr>
                                        <p:cTn id="38" dur="1000"/>
                                        <p:tgtEl>
                                          <p:spTgt spid="375"/>
                                        </p:tgtEl>
                                      </p:cBhvr>
                                    </p:animEffect>
                                    <p:anim calcmode="lin" valueType="num">
                                      <p:cBhvr>
                                        <p:cTn id="39" dur="1000" fill="hold"/>
                                        <p:tgtEl>
                                          <p:spTgt spid="375"/>
                                        </p:tgtEl>
                                        <p:attrNameLst>
                                          <p:attrName>ppt_x</p:attrName>
                                        </p:attrNameLst>
                                      </p:cBhvr>
                                      <p:tavLst>
                                        <p:tav tm="0">
                                          <p:val>
                                            <p:strVal val="#ppt_x"/>
                                          </p:val>
                                        </p:tav>
                                        <p:tav tm="100000">
                                          <p:val>
                                            <p:strVal val="#ppt_x"/>
                                          </p:val>
                                        </p:tav>
                                      </p:tavLst>
                                    </p:anim>
                                    <p:anim calcmode="lin" valueType="num">
                                      <p:cBhvr>
                                        <p:cTn id="40" dur="1000" fill="hold"/>
                                        <p:tgtEl>
                                          <p:spTgt spid="3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P spid="374" grpId="0" uiExpand="1"/>
      <p:bldP spid="375" grpId="0" uiExpand="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393195" y="202604"/>
            <a:ext cx="12191998" cy="1200329"/>
          </a:xfrm>
          <a:prstGeom prst="rect">
            <a:avLst/>
          </a:prstGeom>
          <a:noFill/>
        </p:spPr>
        <p:txBody>
          <a:bodyPr wrap="square" rtlCol="0">
            <a:spAutoFit/>
          </a:bodyPr>
          <a:lstStyle/>
          <a:p>
            <a:pPr algn="ctr"/>
            <a:r>
              <a:rPr lang="en-US" sz="72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FINSTA</a:t>
            </a:r>
          </a:p>
        </p:txBody>
      </p:sp>
      <p:pic>
        <p:nvPicPr>
          <p:cNvPr id="20" name="Picture 19" descr="Icon&#10;&#10;Description automatically generated">
            <a:extLst>
              <a:ext uri="{FF2B5EF4-FFF2-40B4-BE49-F238E27FC236}">
                <a16:creationId xmlns:a16="http://schemas.microsoft.com/office/drawing/2014/main" id="{1450D75B-451F-716B-2B15-AAD81FC6A398}"/>
              </a:ext>
            </a:extLst>
          </p:cNvPr>
          <p:cNvPicPr>
            <a:picLocks noChangeAspect="1"/>
          </p:cNvPicPr>
          <p:nvPr/>
        </p:nvPicPr>
        <p:blipFill rotWithShape="1">
          <a:blip r:embed="rId5">
            <a:extLst>
              <a:ext uri="{28A0092B-C50C-407E-A947-70E740481C1C}">
                <a14:useLocalDpi xmlns:a14="http://schemas.microsoft.com/office/drawing/2010/main" val="0"/>
              </a:ext>
            </a:extLst>
          </a:blip>
          <a:srcRect l="18534" t="1" r="16919" b="34385"/>
          <a:stretch/>
        </p:blipFill>
        <p:spPr>
          <a:xfrm>
            <a:off x="1459445" y="327079"/>
            <a:ext cx="965409" cy="9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20EA33F-2BC3-27D1-373A-F4A7C3DE6383}"/>
              </a:ext>
            </a:extLst>
          </p:cNvPr>
          <p:cNvSpPr txBox="1"/>
          <p:nvPr/>
        </p:nvSpPr>
        <p:spPr>
          <a:xfrm>
            <a:off x="345439" y="1881756"/>
            <a:ext cx="11379816" cy="3785652"/>
          </a:xfrm>
          <a:prstGeom prst="rect">
            <a:avLst/>
          </a:prstGeom>
          <a:noFill/>
        </p:spPr>
        <p:txBody>
          <a:bodyPr wrap="square" rtlCol="0">
            <a:spAutoFit/>
          </a:bodyPr>
          <a:lstStyle/>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A fake Instagram account</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Child uses a fake or alternative name to post things they wouldn’t post on real Instagram (</a:t>
            </a:r>
            <a:r>
              <a:rPr lang="en-US" sz="4000" err="1">
                <a:solidFill>
                  <a:schemeClr val="bg1"/>
                </a:solidFill>
                <a:latin typeface="Lato Medium" panose="020F0502020204030203" pitchFamily="34" charset="0"/>
                <a:ea typeface="Lato Medium" panose="020F0502020204030203" pitchFamily="34" charset="0"/>
                <a:cs typeface="Lato Medium" panose="020F0502020204030203" pitchFamily="34" charset="0"/>
              </a:rPr>
              <a:t>Rinsta</a:t>
            </a: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p>
          <a:p>
            <a:pPr marL="857250" indent="-857250">
              <a:buFont typeface="Arial" panose="020B0604020202020204" pitchFamily="34" charset="0"/>
              <a:buChar char="•"/>
            </a:pPr>
            <a:r>
              <a:rPr lang="en-US" sz="4000">
                <a:solidFill>
                  <a:schemeClr val="bg1"/>
                </a:solidFill>
                <a:latin typeface="Lato Medium" panose="020F0502020204030203" pitchFamily="34" charset="0"/>
                <a:ea typeface="Lato Medium" panose="020F0502020204030203" pitchFamily="34" charset="0"/>
                <a:cs typeface="Lato Medium" panose="020F0502020204030203" pitchFamily="34" charset="0"/>
              </a:rPr>
              <a:t>The goal is to create usernames that will be recognizable to friends but not parents</a:t>
            </a:r>
          </a:p>
        </p:txBody>
      </p:sp>
    </p:spTree>
    <p:extLst>
      <p:ext uri="{BB962C8B-B14F-4D97-AF65-F5344CB8AC3E}">
        <p14:creationId xmlns:p14="http://schemas.microsoft.com/office/powerpoint/2010/main" val="1857739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36713" y="11301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Online Gaming</a:t>
            </a:r>
          </a:p>
        </p:txBody>
      </p:sp>
      <p:pic>
        <p:nvPicPr>
          <p:cNvPr id="5" name="Picture 4">
            <a:extLst>
              <a:ext uri="{FF2B5EF4-FFF2-40B4-BE49-F238E27FC236}">
                <a16:creationId xmlns:a16="http://schemas.microsoft.com/office/drawing/2014/main" id="{B3C73163-E56F-40EE-ACF9-416375B817B0}"/>
              </a:ext>
            </a:extLst>
          </p:cNvPr>
          <p:cNvPicPr>
            <a:picLocks noChangeAspect="1"/>
          </p:cNvPicPr>
          <p:nvPr/>
        </p:nvPicPr>
        <p:blipFill>
          <a:blip r:embed="rId7"/>
          <a:stretch>
            <a:fillRect/>
          </a:stretch>
        </p:blipFill>
        <p:spPr>
          <a:xfrm>
            <a:off x="782432" y="2179783"/>
            <a:ext cx="3197734"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4FBEE42-DCDE-44A5-8FA5-BA12FEFAAEDB}"/>
              </a:ext>
            </a:extLst>
          </p:cNvPr>
          <p:cNvPicPr>
            <a:picLocks noChangeAspect="1"/>
          </p:cNvPicPr>
          <p:nvPr/>
        </p:nvPicPr>
        <p:blipFill>
          <a:blip r:embed="rId8"/>
          <a:stretch>
            <a:fillRect/>
          </a:stretch>
        </p:blipFill>
        <p:spPr>
          <a:xfrm>
            <a:off x="4552140" y="2179783"/>
            <a:ext cx="3193598"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63DF78E-37D5-42A1-9360-8EC7FFABF595}"/>
              </a:ext>
            </a:extLst>
          </p:cNvPr>
          <p:cNvPicPr>
            <a:picLocks noChangeAspect="1"/>
          </p:cNvPicPr>
          <p:nvPr/>
        </p:nvPicPr>
        <p:blipFill>
          <a:blip r:embed="rId9"/>
          <a:stretch>
            <a:fillRect/>
          </a:stretch>
        </p:blipFill>
        <p:spPr>
          <a:xfrm>
            <a:off x="8317712" y="2179783"/>
            <a:ext cx="3033173"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1B5E5571-CA14-4B9E-98A8-87D511F0F70C}"/>
              </a:ext>
            </a:extLst>
          </p:cNvPr>
          <p:cNvPicPr>
            <a:picLocks noChangeAspect="1"/>
          </p:cNvPicPr>
          <p:nvPr/>
        </p:nvPicPr>
        <p:blipFill>
          <a:blip r:embed="rId10"/>
          <a:stretch>
            <a:fillRect/>
          </a:stretch>
        </p:blipFill>
        <p:spPr>
          <a:xfrm>
            <a:off x="862941" y="4518891"/>
            <a:ext cx="3036715"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C00F1D71-FAF4-4D4D-991E-681CF7B17CE5}"/>
              </a:ext>
            </a:extLst>
          </p:cNvPr>
          <p:cNvPicPr>
            <a:picLocks noChangeAspect="1"/>
          </p:cNvPicPr>
          <p:nvPr/>
        </p:nvPicPr>
        <p:blipFill>
          <a:blip r:embed="rId11"/>
          <a:stretch>
            <a:fillRect/>
          </a:stretch>
        </p:blipFill>
        <p:spPr>
          <a:xfrm>
            <a:off x="4646558" y="4518891"/>
            <a:ext cx="3099180"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A4F50709-EFDB-4F4A-BAA7-E49DB3D5A922}"/>
              </a:ext>
            </a:extLst>
          </p:cNvPr>
          <p:cNvPicPr>
            <a:picLocks noChangeAspect="1"/>
          </p:cNvPicPr>
          <p:nvPr/>
        </p:nvPicPr>
        <p:blipFill>
          <a:blip r:embed="rId12"/>
          <a:stretch>
            <a:fillRect/>
          </a:stretch>
        </p:blipFill>
        <p:spPr>
          <a:xfrm>
            <a:off x="8240367" y="4518891"/>
            <a:ext cx="3187861"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3953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36713" y="11301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Online Gaming</a:t>
            </a:r>
          </a:p>
        </p:txBody>
      </p:sp>
      <p:sp>
        <p:nvSpPr>
          <p:cNvPr id="11" name="TextBox 10">
            <a:extLst>
              <a:ext uri="{FF2B5EF4-FFF2-40B4-BE49-F238E27FC236}">
                <a16:creationId xmlns:a16="http://schemas.microsoft.com/office/drawing/2014/main" id="{7832B643-A822-4632-9F58-9234FDF823C5}"/>
              </a:ext>
            </a:extLst>
          </p:cNvPr>
          <p:cNvSpPr txBox="1"/>
          <p:nvPr/>
        </p:nvSpPr>
        <p:spPr>
          <a:xfrm>
            <a:off x="297744" y="1749867"/>
            <a:ext cx="11689185" cy="5016758"/>
          </a:xfrm>
          <a:prstGeom prst="rect">
            <a:avLst/>
          </a:prstGeom>
          <a:noFill/>
        </p:spPr>
        <p:txBody>
          <a:bodyPr wrap="square" rtlCol="0">
            <a:spAutoFit/>
          </a:bodyPr>
          <a:lstStyle/>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Video games that offers online interactions with other players</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Fun and sociable way to spend time, encourage teamwork and developing skills</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Almost all parents claim children have played video games in some capacity</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3 in 4 children between the ages 4-5 have experienced playing games on a tablet</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Time Gaming: 2 hours a day during the week and 5 hours on the weekend</a:t>
            </a:r>
          </a:p>
        </p:txBody>
      </p:sp>
    </p:spTree>
    <p:extLst>
      <p:ext uri="{BB962C8B-B14F-4D97-AF65-F5344CB8AC3E}">
        <p14:creationId xmlns:p14="http://schemas.microsoft.com/office/powerpoint/2010/main" val="674201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36713" y="11301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Online Gaming-Risks</a:t>
            </a:r>
          </a:p>
        </p:txBody>
      </p:sp>
      <p:sp>
        <p:nvSpPr>
          <p:cNvPr id="11" name="TextBox 10">
            <a:extLst>
              <a:ext uri="{FF2B5EF4-FFF2-40B4-BE49-F238E27FC236}">
                <a16:creationId xmlns:a16="http://schemas.microsoft.com/office/drawing/2014/main" id="{7832B643-A822-4632-9F58-9234FDF823C5}"/>
              </a:ext>
            </a:extLst>
          </p:cNvPr>
          <p:cNvSpPr txBox="1"/>
          <p:nvPr/>
        </p:nvSpPr>
        <p:spPr>
          <a:xfrm>
            <a:off x="378743" y="1728232"/>
            <a:ext cx="11689185" cy="5016758"/>
          </a:xfrm>
          <a:prstGeom prst="rect">
            <a:avLst/>
          </a:prstGeom>
          <a:noFill/>
        </p:spPr>
        <p:txBody>
          <a:bodyPr wrap="square" rtlCol="0">
            <a:spAutoFit/>
          </a:bodyPr>
          <a:lstStyle/>
          <a:p>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Online Game Addiction</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World Health Organization added “gaming” under the section “Disorders due to addictive behaviors”</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Average child that plays games is not addicted</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Signs of Addiction: Severe detriment to parts of life – schoolwork, relationships, personal hygiene, health, etc.</a:t>
            </a:r>
          </a:p>
          <a:p>
            <a:pPr marL="857250"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Support:</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Review what they are playing and how long</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Set time limits</a:t>
            </a:r>
          </a:p>
          <a:p>
            <a:pPr marL="1314450" lvl="1" indent="-857250">
              <a:buFont typeface="Arial" panose="020B0604020202020204" pitchFamily="34" charset="0"/>
              <a:buChar char="•"/>
            </a:pPr>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Encourage for them to take breaks</a:t>
            </a:r>
          </a:p>
        </p:txBody>
      </p:sp>
    </p:spTree>
    <p:extLst>
      <p:ext uri="{BB962C8B-B14F-4D97-AF65-F5344CB8AC3E}">
        <p14:creationId xmlns:p14="http://schemas.microsoft.com/office/powerpoint/2010/main" val="1524071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animEffect transition="in" filter="fade">
                                      <p:cBhvr>
                                        <p:cTn id="40" dur="1000"/>
                                        <p:tgtEl>
                                          <p:spTgt spid="11">
                                            <p:txEl>
                                              <p:pRg st="5" end="5"/>
                                            </p:txEl>
                                          </p:spTgt>
                                        </p:tgtEl>
                                      </p:cBhvr>
                                    </p:animEffect>
                                    <p:anim calcmode="lin" valueType="num">
                                      <p:cBhvr>
                                        <p:cTn id="41"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xEl>
                                              <p:pRg st="6" end="6"/>
                                            </p:txEl>
                                          </p:spTgt>
                                        </p:tgtEl>
                                        <p:attrNameLst>
                                          <p:attrName>style.visibility</p:attrName>
                                        </p:attrNameLst>
                                      </p:cBhvr>
                                      <p:to>
                                        <p:strVal val="visible"/>
                                      </p:to>
                                    </p:set>
                                    <p:animEffect transition="in" filter="fade">
                                      <p:cBhvr>
                                        <p:cTn id="45" dur="1000"/>
                                        <p:tgtEl>
                                          <p:spTgt spid="11">
                                            <p:txEl>
                                              <p:pRg st="6" end="6"/>
                                            </p:txEl>
                                          </p:spTgt>
                                        </p:tgtEl>
                                      </p:cBhvr>
                                    </p:animEffect>
                                    <p:anim calcmode="lin" valueType="num">
                                      <p:cBhvr>
                                        <p:cTn id="46"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xEl>
                                              <p:pRg st="7" end="7"/>
                                            </p:txEl>
                                          </p:spTgt>
                                        </p:tgtEl>
                                        <p:attrNameLst>
                                          <p:attrName>style.visibility</p:attrName>
                                        </p:attrNameLst>
                                      </p:cBhvr>
                                      <p:to>
                                        <p:strVal val="visible"/>
                                      </p:to>
                                    </p:set>
                                    <p:animEffect transition="in" filter="fade">
                                      <p:cBhvr>
                                        <p:cTn id="50" dur="1000"/>
                                        <p:tgtEl>
                                          <p:spTgt spid="11">
                                            <p:txEl>
                                              <p:pRg st="7" end="7"/>
                                            </p:txEl>
                                          </p:spTgt>
                                        </p:tgtEl>
                                      </p:cBhvr>
                                    </p:animEffect>
                                    <p:anim calcmode="lin" valueType="num">
                                      <p:cBhvr>
                                        <p:cTn id="51"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36713" y="113010"/>
            <a:ext cx="12191998" cy="1446550"/>
          </a:xfrm>
          <a:prstGeom prst="rect">
            <a:avLst/>
          </a:prstGeom>
          <a:noFill/>
        </p:spPr>
        <p:txBody>
          <a:bodyPr wrap="square" rtlCol="0">
            <a:spAutoFit/>
          </a:bodyPr>
          <a:lstStyle/>
          <a:p>
            <a:pPr algn="ctr"/>
            <a:r>
              <a:rPr lang="en-US" sz="88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Online Gaming-Risks</a:t>
            </a:r>
          </a:p>
        </p:txBody>
      </p:sp>
      <p:sp>
        <p:nvSpPr>
          <p:cNvPr id="11" name="TextBox 10">
            <a:extLst>
              <a:ext uri="{FF2B5EF4-FFF2-40B4-BE49-F238E27FC236}">
                <a16:creationId xmlns:a16="http://schemas.microsoft.com/office/drawing/2014/main" id="{7832B643-A822-4632-9F58-9234FDF823C5}"/>
              </a:ext>
            </a:extLst>
          </p:cNvPr>
          <p:cNvSpPr txBox="1"/>
          <p:nvPr/>
        </p:nvSpPr>
        <p:spPr>
          <a:xfrm>
            <a:off x="440593" y="1880656"/>
            <a:ext cx="11689185" cy="4462760"/>
          </a:xfrm>
          <a:prstGeom prst="rect">
            <a:avLst/>
          </a:prstGeom>
          <a:noFill/>
        </p:spPr>
        <p:txBody>
          <a:bodyPr wrap="square" rtlCol="0">
            <a:spAutoFit/>
          </a:bodyPr>
          <a:lstStyle/>
          <a:p>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Contact with Strangers</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Children can play with people from around the world</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Ex: Fortnite-can have 100 strangers in the same fight to the death</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Child’s first interaction with someone they don’t know online is more likely on a video game like Roblox</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Use of personas to hide real identities</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Don’t know who they are playing with</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Can set up a fake identity</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Parents understand the game and set them up for your children</a:t>
            </a:r>
          </a:p>
          <a:p>
            <a:pPr marL="1314450" lvl="1" indent="-857250">
              <a:buFont typeface="Arial" panose="020B0604020202020204" pitchFamily="34" charset="0"/>
              <a:buChar char="•"/>
            </a:pPr>
            <a:endPar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609760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1000"/>
                                        <p:tgtEl>
                                          <p:spTgt spid="11">
                                            <p:txEl>
                                              <p:pRg st="6" end="6"/>
                                            </p:txEl>
                                          </p:spTgt>
                                        </p:tgtEl>
                                      </p:cBhvr>
                                    </p:animEffect>
                                    <p:anim calcmode="lin" valueType="num">
                                      <p:cBhvr>
                                        <p:cTn id="5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xEl>
                                              <p:pRg st="7" end="7"/>
                                            </p:txEl>
                                          </p:spTgt>
                                        </p:tgtEl>
                                        <p:attrNameLst>
                                          <p:attrName>style.visibility</p:attrName>
                                        </p:attrNameLst>
                                      </p:cBhvr>
                                      <p:to>
                                        <p:strVal val="visible"/>
                                      </p:to>
                                    </p:set>
                                    <p:animEffect transition="in" filter="fade">
                                      <p:cBhvr>
                                        <p:cTn id="56" dur="1000"/>
                                        <p:tgtEl>
                                          <p:spTgt spid="11">
                                            <p:txEl>
                                              <p:pRg st="7" end="7"/>
                                            </p:txEl>
                                          </p:spTgt>
                                        </p:tgtEl>
                                      </p:cBhvr>
                                    </p:animEffect>
                                    <p:anim calcmode="lin" valueType="num">
                                      <p:cBhvr>
                                        <p:cTn id="57"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Circle of hands holding smartphones">
            <a:extLst>
              <a:ext uri="{FF2B5EF4-FFF2-40B4-BE49-F238E27FC236}">
                <a16:creationId xmlns:a16="http://schemas.microsoft.com/office/drawing/2014/main" id="{5B52B0FB-FB07-0655-B2FC-5C41BE7847D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581" r="1" b="1"/>
          <a:stretch/>
        </p:blipFill>
        <p:spPr>
          <a:xfrm>
            <a:off x="2" y="10"/>
            <a:ext cx="11619861" cy="6857990"/>
          </a:xfrm>
          <a:custGeom>
            <a:avLst/>
            <a:gdLst/>
            <a:ahLst/>
            <a:cxnLst/>
            <a:rect l="l" t="t" r="r" b="b"/>
            <a:pathLst>
              <a:path w="11619861" h="6858000">
                <a:moveTo>
                  <a:pt x="5638800" y="0"/>
                </a:moveTo>
                <a:lnTo>
                  <a:pt x="11428670" y="0"/>
                </a:lnTo>
                <a:lnTo>
                  <a:pt x="11442829" y="33656"/>
                </a:lnTo>
                <a:cubicBezTo>
                  <a:pt x="11457061" y="70281"/>
                  <a:pt x="11468943" y="108055"/>
                  <a:pt x="11465314" y="122568"/>
                </a:cubicBezTo>
                <a:cubicBezTo>
                  <a:pt x="11474457" y="132706"/>
                  <a:pt x="11480503" y="147820"/>
                  <a:pt x="11472286" y="162573"/>
                </a:cubicBezTo>
                <a:cubicBezTo>
                  <a:pt x="11475078" y="192508"/>
                  <a:pt x="11490254" y="189146"/>
                  <a:pt x="11490974" y="210729"/>
                </a:cubicBezTo>
                <a:cubicBezTo>
                  <a:pt x="11490889" y="212701"/>
                  <a:pt x="11480528" y="239500"/>
                  <a:pt x="11480443" y="241472"/>
                </a:cubicBezTo>
                <a:cubicBezTo>
                  <a:pt x="11480595" y="245439"/>
                  <a:pt x="11477902" y="263602"/>
                  <a:pt x="11478724" y="265176"/>
                </a:cubicBezTo>
                <a:lnTo>
                  <a:pt x="11490979" y="308602"/>
                </a:lnTo>
                <a:cubicBezTo>
                  <a:pt x="11497142" y="323023"/>
                  <a:pt x="11493173" y="330071"/>
                  <a:pt x="11500574" y="346312"/>
                </a:cubicBezTo>
                <a:cubicBezTo>
                  <a:pt x="11501005" y="363026"/>
                  <a:pt x="11525492" y="428016"/>
                  <a:pt x="11543805" y="416277"/>
                </a:cubicBezTo>
                <a:cubicBezTo>
                  <a:pt x="11544499" y="421593"/>
                  <a:pt x="11549632" y="476484"/>
                  <a:pt x="11552623" y="477942"/>
                </a:cubicBezTo>
                <a:lnTo>
                  <a:pt x="11588513" y="533507"/>
                </a:lnTo>
                <a:cubicBezTo>
                  <a:pt x="11585427" y="565606"/>
                  <a:pt x="11588997" y="570393"/>
                  <a:pt x="11568440" y="576824"/>
                </a:cubicBezTo>
                <a:cubicBezTo>
                  <a:pt x="11566910" y="587848"/>
                  <a:pt x="11546750" y="585072"/>
                  <a:pt x="11545220" y="596096"/>
                </a:cubicBezTo>
                <a:cubicBezTo>
                  <a:pt x="11544257" y="601812"/>
                  <a:pt x="11549666" y="624126"/>
                  <a:pt x="11548703" y="629842"/>
                </a:cubicBezTo>
                <a:cubicBezTo>
                  <a:pt x="11547111" y="634222"/>
                  <a:pt x="11547298" y="629048"/>
                  <a:pt x="11550826" y="637141"/>
                </a:cubicBezTo>
                <a:lnTo>
                  <a:pt x="11555214" y="657816"/>
                </a:lnTo>
                <a:lnTo>
                  <a:pt x="11529729" y="705948"/>
                </a:lnTo>
                <a:cubicBezTo>
                  <a:pt x="11528040" y="711455"/>
                  <a:pt x="11527394" y="750294"/>
                  <a:pt x="11523813" y="755027"/>
                </a:cubicBezTo>
                <a:cubicBezTo>
                  <a:pt x="11555210" y="796951"/>
                  <a:pt x="11517337" y="778711"/>
                  <a:pt x="11530982" y="830985"/>
                </a:cubicBezTo>
                <a:cubicBezTo>
                  <a:pt x="11531450" y="859675"/>
                  <a:pt x="11524998" y="848949"/>
                  <a:pt x="11514327" y="879613"/>
                </a:cubicBezTo>
                <a:cubicBezTo>
                  <a:pt x="11519406" y="919841"/>
                  <a:pt x="11478511" y="928472"/>
                  <a:pt x="11490672" y="979172"/>
                </a:cubicBezTo>
                <a:cubicBezTo>
                  <a:pt x="11515775" y="1085309"/>
                  <a:pt x="11507241" y="1150545"/>
                  <a:pt x="11516289" y="1196557"/>
                </a:cubicBezTo>
                <a:cubicBezTo>
                  <a:pt x="11521348" y="1221504"/>
                  <a:pt x="11536896" y="1236311"/>
                  <a:pt x="11539108" y="1251394"/>
                </a:cubicBezTo>
                <a:cubicBezTo>
                  <a:pt x="11548223" y="1290255"/>
                  <a:pt x="11544849" y="1316963"/>
                  <a:pt x="11538240" y="1348824"/>
                </a:cubicBezTo>
                <a:cubicBezTo>
                  <a:pt x="11530584" y="1373975"/>
                  <a:pt x="11546850" y="1434268"/>
                  <a:pt x="11551155" y="1476990"/>
                </a:cubicBezTo>
                <a:cubicBezTo>
                  <a:pt x="11558510" y="1515368"/>
                  <a:pt x="11554900" y="1493900"/>
                  <a:pt x="11559895" y="1518899"/>
                </a:cubicBezTo>
                <a:cubicBezTo>
                  <a:pt x="11572860" y="1524507"/>
                  <a:pt x="11562694" y="1565220"/>
                  <a:pt x="11568433" y="1586295"/>
                </a:cubicBezTo>
                <a:cubicBezTo>
                  <a:pt x="11574173" y="1607371"/>
                  <a:pt x="11585805" y="1626552"/>
                  <a:pt x="11594333" y="1645354"/>
                </a:cubicBezTo>
                <a:cubicBezTo>
                  <a:pt x="11589005" y="1655379"/>
                  <a:pt x="11593442" y="1665311"/>
                  <a:pt x="11600220" y="1678039"/>
                </a:cubicBezTo>
                <a:lnTo>
                  <a:pt x="11609129" y="1695495"/>
                </a:lnTo>
                <a:lnTo>
                  <a:pt x="11609349" y="1703137"/>
                </a:lnTo>
                <a:cubicBezTo>
                  <a:pt x="11610568" y="1712297"/>
                  <a:pt x="11612398" y="1720599"/>
                  <a:pt x="11613864" y="1727999"/>
                </a:cubicBezTo>
                <a:lnTo>
                  <a:pt x="11615591" y="1742322"/>
                </a:lnTo>
                <a:lnTo>
                  <a:pt x="11615963" y="1748052"/>
                </a:lnTo>
                <a:lnTo>
                  <a:pt x="11610551" y="1761250"/>
                </a:lnTo>
                <a:lnTo>
                  <a:pt x="11615283" y="1777451"/>
                </a:lnTo>
                <a:lnTo>
                  <a:pt x="11610560" y="1796191"/>
                </a:lnTo>
                <a:cubicBezTo>
                  <a:pt x="11612703" y="1797113"/>
                  <a:pt x="11614750" y="1798430"/>
                  <a:pt x="11616633" y="1800100"/>
                </a:cubicBezTo>
                <a:lnTo>
                  <a:pt x="11617982" y="1854521"/>
                </a:lnTo>
                <a:lnTo>
                  <a:pt x="11619861" y="1861726"/>
                </a:lnTo>
                <a:lnTo>
                  <a:pt x="11614191" y="1887969"/>
                </a:lnTo>
                <a:cubicBezTo>
                  <a:pt x="11612338" y="1902224"/>
                  <a:pt x="11611675" y="1915868"/>
                  <a:pt x="11611655" y="1929078"/>
                </a:cubicBezTo>
                <a:lnTo>
                  <a:pt x="11613646" y="1975677"/>
                </a:lnTo>
                <a:lnTo>
                  <a:pt x="11608395" y="1989384"/>
                </a:lnTo>
                <a:cubicBezTo>
                  <a:pt x="11606094" y="2010149"/>
                  <a:pt x="11616282" y="2042405"/>
                  <a:pt x="11615654" y="2064306"/>
                </a:cubicBezTo>
                <a:lnTo>
                  <a:pt x="11617530" y="2102324"/>
                </a:lnTo>
                <a:lnTo>
                  <a:pt x="11618063" y="2142771"/>
                </a:lnTo>
                <a:lnTo>
                  <a:pt x="11616356" y="2172845"/>
                </a:lnTo>
                <a:lnTo>
                  <a:pt x="11608475" y="2232480"/>
                </a:lnTo>
                <a:cubicBezTo>
                  <a:pt x="11610626" y="2269398"/>
                  <a:pt x="11587628" y="2297971"/>
                  <a:pt x="11593913" y="2338142"/>
                </a:cubicBezTo>
                <a:cubicBezTo>
                  <a:pt x="11575073" y="2401224"/>
                  <a:pt x="11576464" y="2419485"/>
                  <a:pt x="11575756" y="2476862"/>
                </a:cubicBezTo>
                <a:cubicBezTo>
                  <a:pt x="11589723" y="2467572"/>
                  <a:pt x="11571230" y="2526955"/>
                  <a:pt x="11565840" y="2545341"/>
                </a:cubicBezTo>
                <a:cubicBezTo>
                  <a:pt x="11559721" y="2585374"/>
                  <a:pt x="11543362" y="2648236"/>
                  <a:pt x="11532117" y="2703882"/>
                </a:cubicBezTo>
                <a:cubicBezTo>
                  <a:pt x="11519367" y="2746179"/>
                  <a:pt x="11528497" y="2797815"/>
                  <a:pt x="11523922" y="2827539"/>
                </a:cubicBezTo>
                <a:lnTo>
                  <a:pt x="11504663" y="2882227"/>
                </a:lnTo>
                <a:lnTo>
                  <a:pt x="11505538" y="2884388"/>
                </a:lnTo>
                <a:cubicBezTo>
                  <a:pt x="11506669" y="2893476"/>
                  <a:pt x="11505148" y="2898681"/>
                  <a:pt x="11502462" y="2902153"/>
                </a:cubicBezTo>
                <a:lnTo>
                  <a:pt x="11485833" y="2939919"/>
                </a:lnTo>
                <a:lnTo>
                  <a:pt x="11486863" y="2944845"/>
                </a:lnTo>
                <a:lnTo>
                  <a:pt x="11477199" y="2980246"/>
                </a:lnTo>
                <a:lnTo>
                  <a:pt x="11478378" y="2981050"/>
                </a:lnTo>
                <a:cubicBezTo>
                  <a:pt x="11480801" y="2983659"/>
                  <a:pt x="11482173" y="2987107"/>
                  <a:pt x="11481387" y="2992406"/>
                </a:cubicBezTo>
                <a:cubicBezTo>
                  <a:pt x="11501817" y="2988896"/>
                  <a:pt x="11488266" y="2997455"/>
                  <a:pt x="11484142" y="3013393"/>
                </a:cubicBezTo>
                <a:cubicBezTo>
                  <a:pt x="11486711" y="3031764"/>
                  <a:pt x="11494906" y="3086486"/>
                  <a:pt x="11496802" y="3102629"/>
                </a:cubicBezTo>
                <a:cubicBezTo>
                  <a:pt x="11496373" y="3105170"/>
                  <a:pt x="11495945" y="3107710"/>
                  <a:pt x="11495516" y="3110252"/>
                </a:cubicBezTo>
                <a:lnTo>
                  <a:pt x="11495784" y="3110483"/>
                </a:lnTo>
                <a:cubicBezTo>
                  <a:pt x="11496132" y="3112307"/>
                  <a:pt x="11495944" y="3114876"/>
                  <a:pt x="11495011" y="3118680"/>
                </a:cubicBezTo>
                <a:lnTo>
                  <a:pt x="11493169" y="3124153"/>
                </a:lnTo>
                <a:lnTo>
                  <a:pt x="11490674" y="3138944"/>
                </a:lnTo>
                <a:lnTo>
                  <a:pt x="11491765" y="3144555"/>
                </a:lnTo>
                <a:lnTo>
                  <a:pt x="11495012" y="3147533"/>
                </a:lnTo>
                <a:lnTo>
                  <a:pt x="11494387" y="3148776"/>
                </a:lnTo>
                <a:cubicBezTo>
                  <a:pt x="11486482" y="3157155"/>
                  <a:pt x="11477013" y="3157384"/>
                  <a:pt x="11499655" y="3179056"/>
                </a:cubicBezTo>
                <a:cubicBezTo>
                  <a:pt x="11485713" y="3199654"/>
                  <a:pt x="11500063" y="3209438"/>
                  <a:pt x="11500262" y="3244106"/>
                </a:cubicBezTo>
                <a:cubicBezTo>
                  <a:pt x="11488523" y="3254627"/>
                  <a:pt x="11490225" y="3266825"/>
                  <a:pt x="11496085" y="3280159"/>
                </a:cubicBezTo>
                <a:cubicBezTo>
                  <a:pt x="11486626" y="3310661"/>
                  <a:pt x="11492641" y="3343395"/>
                  <a:pt x="11489593" y="3380227"/>
                </a:cubicBezTo>
                <a:cubicBezTo>
                  <a:pt x="11471054" y="3414938"/>
                  <a:pt x="11490191" y="3442340"/>
                  <a:pt x="11486837" y="3481669"/>
                </a:cubicBezTo>
                <a:cubicBezTo>
                  <a:pt x="11484572" y="3519815"/>
                  <a:pt x="11475994" y="3578100"/>
                  <a:pt x="11476004" y="3609102"/>
                </a:cubicBezTo>
                <a:cubicBezTo>
                  <a:pt x="11488069" y="3625738"/>
                  <a:pt x="11456995" y="3658722"/>
                  <a:pt x="11486896" y="3667680"/>
                </a:cubicBezTo>
                <a:cubicBezTo>
                  <a:pt x="11479672" y="3681675"/>
                  <a:pt x="11464934" y="3685219"/>
                  <a:pt x="11485224" y="3688978"/>
                </a:cubicBezTo>
                <a:cubicBezTo>
                  <a:pt x="11483381" y="3693836"/>
                  <a:pt x="11483987" y="3697658"/>
                  <a:pt x="11485772" y="3701034"/>
                </a:cubicBezTo>
                <a:lnTo>
                  <a:pt x="11470205" y="3733138"/>
                </a:lnTo>
                <a:lnTo>
                  <a:pt x="11470178" y="3738272"/>
                </a:lnTo>
                <a:lnTo>
                  <a:pt x="11456626" y="3757103"/>
                </a:lnTo>
                <a:lnTo>
                  <a:pt x="11439893" y="3785165"/>
                </a:lnTo>
                <a:lnTo>
                  <a:pt x="11440287" y="3787567"/>
                </a:lnTo>
                <a:lnTo>
                  <a:pt x="11430559" y="3798840"/>
                </a:lnTo>
                <a:cubicBezTo>
                  <a:pt x="11426682" y="3802113"/>
                  <a:pt x="11422297" y="3804565"/>
                  <a:pt x="11417224" y="3805827"/>
                </a:cubicBezTo>
                <a:cubicBezTo>
                  <a:pt x="11423876" y="3863065"/>
                  <a:pt x="11389890" y="3897978"/>
                  <a:pt x="11377341" y="3950731"/>
                </a:cubicBezTo>
                <a:cubicBezTo>
                  <a:pt x="11356607" y="4011522"/>
                  <a:pt x="11330996" y="4072111"/>
                  <a:pt x="11304699" y="4139775"/>
                </a:cubicBezTo>
                <a:cubicBezTo>
                  <a:pt x="11261728" y="4180650"/>
                  <a:pt x="11267699" y="4287896"/>
                  <a:pt x="11236691" y="4342408"/>
                </a:cubicBezTo>
                <a:cubicBezTo>
                  <a:pt x="11254748" y="4388711"/>
                  <a:pt x="11216894" y="4372734"/>
                  <a:pt x="11211370" y="4409253"/>
                </a:cubicBezTo>
                <a:cubicBezTo>
                  <a:pt x="11188072" y="4387501"/>
                  <a:pt x="11229176" y="4459090"/>
                  <a:pt x="11198937" y="4446891"/>
                </a:cubicBezTo>
                <a:cubicBezTo>
                  <a:pt x="11198888" y="4453923"/>
                  <a:pt x="11183534" y="4459537"/>
                  <a:pt x="11184671" y="4466851"/>
                </a:cubicBezTo>
                <a:lnTo>
                  <a:pt x="11188063" y="4490235"/>
                </a:lnTo>
                <a:lnTo>
                  <a:pt x="11188431" y="4511803"/>
                </a:lnTo>
                <a:cubicBezTo>
                  <a:pt x="11180634" y="4536731"/>
                  <a:pt x="11165874" y="4596454"/>
                  <a:pt x="11154686" y="4628605"/>
                </a:cubicBezTo>
                <a:cubicBezTo>
                  <a:pt x="11145272" y="4638808"/>
                  <a:pt x="11133591" y="4680327"/>
                  <a:pt x="11138768" y="4693911"/>
                </a:cubicBezTo>
                <a:cubicBezTo>
                  <a:pt x="11137166" y="4703681"/>
                  <a:pt x="11112818" y="4722312"/>
                  <a:pt x="11120092" y="4732526"/>
                </a:cubicBezTo>
                <a:cubicBezTo>
                  <a:pt x="11128146" y="4746579"/>
                  <a:pt x="11099872" y="4764542"/>
                  <a:pt x="11114114" y="4769246"/>
                </a:cubicBezTo>
                <a:cubicBezTo>
                  <a:pt x="11094446" y="4782293"/>
                  <a:pt x="11110059" y="4814880"/>
                  <a:pt x="11108503" y="4836496"/>
                </a:cubicBezTo>
                <a:cubicBezTo>
                  <a:pt x="11090709" y="4845134"/>
                  <a:pt x="11104990" y="4881970"/>
                  <a:pt x="11092373" y="4922600"/>
                </a:cubicBezTo>
                <a:cubicBezTo>
                  <a:pt x="11072170" y="4931649"/>
                  <a:pt x="11099915" y="4955799"/>
                  <a:pt x="11069236" y="4977533"/>
                </a:cubicBezTo>
                <a:cubicBezTo>
                  <a:pt x="11060998" y="4993767"/>
                  <a:pt x="11053970" y="4991342"/>
                  <a:pt x="11042946" y="5020006"/>
                </a:cubicBezTo>
                <a:cubicBezTo>
                  <a:pt x="10998923" y="5057323"/>
                  <a:pt x="11008139" y="5102817"/>
                  <a:pt x="10987229" y="5143800"/>
                </a:cubicBezTo>
                <a:cubicBezTo>
                  <a:pt x="10966477" y="5191707"/>
                  <a:pt x="10967842" y="5166600"/>
                  <a:pt x="10954583" y="5210327"/>
                </a:cubicBezTo>
                <a:cubicBezTo>
                  <a:pt x="10962638" y="5222499"/>
                  <a:pt x="10958765" y="5247141"/>
                  <a:pt x="10949135" y="5257786"/>
                </a:cubicBezTo>
                <a:cubicBezTo>
                  <a:pt x="10939828" y="5281474"/>
                  <a:pt x="10950388" y="5291783"/>
                  <a:pt x="10926106" y="5307888"/>
                </a:cubicBezTo>
                <a:cubicBezTo>
                  <a:pt x="10941698" y="5310906"/>
                  <a:pt x="10915547" y="5356555"/>
                  <a:pt x="10934066" y="5353077"/>
                </a:cubicBezTo>
                <a:cubicBezTo>
                  <a:pt x="10941382" y="5375535"/>
                  <a:pt x="10917572" y="5372233"/>
                  <a:pt x="10923251" y="5393699"/>
                </a:cubicBezTo>
                <a:cubicBezTo>
                  <a:pt x="10915971" y="5420167"/>
                  <a:pt x="10906588" y="5474876"/>
                  <a:pt x="10900121" y="5496165"/>
                </a:cubicBezTo>
                <a:lnTo>
                  <a:pt x="10901434" y="5563292"/>
                </a:lnTo>
                <a:cubicBezTo>
                  <a:pt x="10857162" y="5627591"/>
                  <a:pt x="10926163" y="5569977"/>
                  <a:pt x="10891103" y="5680897"/>
                </a:cubicBezTo>
                <a:cubicBezTo>
                  <a:pt x="10885020" y="5685744"/>
                  <a:pt x="10886763" y="5701244"/>
                  <a:pt x="10893477" y="5701971"/>
                </a:cubicBezTo>
                <a:cubicBezTo>
                  <a:pt x="10889915" y="5708544"/>
                  <a:pt x="10873871" y="5721689"/>
                  <a:pt x="10883760" y="5726858"/>
                </a:cubicBezTo>
                <a:cubicBezTo>
                  <a:pt x="10880410" y="5745270"/>
                  <a:pt x="10875270" y="5763029"/>
                  <a:pt x="10868506" y="5779721"/>
                </a:cubicBezTo>
                <a:lnTo>
                  <a:pt x="10850945" y="5850734"/>
                </a:lnTo>
                <a:cubicBezTo>
                  <a:pt x="10848690" y="5878587"/>
                  <a:pt x="10848547" y="5884771"/>
                  <a:pt x="10846293" y="5912624"/>
                </a:cubicBezTo>
                <a:cubicBezTo>
                  <a:pt x="10841468" y="5915725"/>
                  <a:pt x="10848381" y="5944892"/>
                  <a:pt x="10853343" y="5946151"/>
                </a:cubicBezTo>
                <a:cubicBezTo>
                  <a:pt x="10850294" y="5950845"/>
                  <a:pt x="10828893" y="5963927"/>
                  <a:pt x="10835955" y="5968942"/>
                </a:cubicBezTo>
                <a:cubicBezTo>
                  <a:pt x="10828756" y="5996614"/>
                  <a:pt x="10816374" y="6021531"/>
                  <a:pt x="10800001" y="6041279"/>
                </a:cubicBezTo>
                <a:cubicBezTo>
                  <a:pt x="10789590" y="6064654"/>
                  <a:pt x="10779488" y="6096456"/>
                  <a:pt x="10773494" y="6109194"/>
                </a:cubicBezTo>
                <a:cubicBezTo>
                  <a:pt x="10772383" y="6119174"/>
                  <a:pt x="10771271" y="6129154"/>
                  <a:pt x="10770160" y="6139134"/>
                </a:cubicBezTo>
                <a:lnTo>
                  <a:pt x="10752910" y="6177213"/>
                </a:lnTo>
                <a:cubicBezTo>
                  <a:pt x="10725136" y="6177527"/>
                  <a:pt x="10779719" y="6230913"/>
                  <a:pt x="10768830" y="6241402"/>
                </a:cubicBezTo>
                <a:cubicBezTo>
                  <a:pt x="10774289" y="6250272"/>
                  <a:pt x="10753478" y="6267243"/>
                  <a:pt x="10750501" y="6273156"/>
                </a:cubicBezTo>
                <a:cubicBezTo>
                  <a:pt x="10748681" y="6287383"/>
                  <a:pt x="10754389" y="6306338"/>
                  <a:pt x="10752569" y="6320566"/>
                </a:cubicBezTo>
                <a:cubicBezTo>
                  <a:pt x="10751768" y="6327767"/>
                  <a:pt x="10755693" y="6327441"/>
                  <a:pt x="10754891" y="6334642"/>
                </a:cubicBezTo>
                <a:cubicBezTo>
                  <a:pt x="10755774" y="6348287"/>
                  <a:pt x="10777088" y="6397821"/>
                  <a:pt x="10771728" y="6415250"/>
                </a:cubicBezTo>
                <a:cubicBezTo>
                  <a:pt x="10764984" y="6436075"/>
                  <a:pt x="10767832" y="6453035"/>
                  <a:pt x="10765912" y="6467672"/>
                </a:cubicBezTo>
                <a:cubicBezTo>
                  <a:pt x="10764543" y="6481167"/>
                  <a:pt x="10763176" y="6494661"/>
                  <a:pt x="10761808" y="6508156"/>
                </a:cubicBezTo>
                <a:cubicBezTo>
                  <a:pt x="10759872" y="6515275"/>
                  <a:pt x="10769603" y="6528329"/>
                  <a:pt x="10763042" y="6540135"/>
                </a:cubicBezTo>
                <a:cubicBezTo>
                  <a:pt x="10761908" y="6555315"/>
                  <a:pt x="10760772" y="6570496"/>
                  <a:pt x="10759638" y="6585676"/>
                </a:cubicBezTo>
                <a:cubicBezTo>
                  <a:pt x="10747352" y="6605911"/>
                  <a:pt x="10785136" y="6620412"/>
                  <a:pt x="10769479" y="6649843"/>
                </a:cubicBezTo>
                <a:cubicBezTo>
                  <a:pt x="10784195" y="6676108"/>
                  <a:pt x="10760807" y="6682344"/>
                  <a:pt x="10755139" y="6716645"/>
                </a:cubicBezTo>
                <a:cubicBezTo>
                  <a:pt x="10740355" y="6740971"/>
                  <a:pt x="10762343" y="6772070"/>
                  <a:pt x="10757944" y="6807038"/>
                </a:cubicBezTo>
                <a:lnTo>
                  <a:pt x="10715040" y="6858000"/>
                </a:lnTo>
                <a:lnTo>
                  <a:pt x="0" y="6858000"/>
                </a:lnTo>
                <a:lnTo>
                  <a:pt x="0" y="356252"/>
                </a:lnTo>
                <a:lnTo>
                  <a:pt x="31169" y="364025"/>
                </a:lnTo>
                <a:cubicBezTo>
                  <a:pt x="43366" y="367845"/>
                  <a:pt x="54258" y="370291"/>
                  <a:pt x="61793" y="365362"/>
                </a:cubicBezTo>
                <a:cubicBezTo>
                  <a:pt x="62777" y="382239"/>
                  <a:pt x="97336" y="360459"/>
                  <a:pt x="106163" y="376612"/>
                </a:cubicBezTo>
                <a:cubicBezTo>
                  <a:pt x="103874" y="402865"/>
                  <a:pt x="166927" y="394547"/>
                  <a:pt x="195047" y="405647"/>
                </a:cubicBezTo>
                <a:cubicBezTo>
                  <a:pt x="192191" y="420157"/>
                  <a:pt x="229342" y="424363"/>
                  <a:pt x="207416" y="435428"/>
                </a:cubicBezTo>
                <a:cubicBezTo>
                  <a:pt x="225810" y="443657"/>
                  <a:pt x="226898" y="429534"/>
                  <a:pt x="235616" y="425460"/>
                </a:cubicBezTo>
                <a:cubicBezTo>
                  <a:pt x="257905" y="428749"/>
                  <a:pt x="253929" y="415876"/>
                  <a:pt x="256504" y="406810"/>
                </a:cubicBezTo>
                <a:cubicBezTo>
                  <a:pt x="278448" y="430795"/>
                  <a:pt x="320034" y="410726"/>
                  <a:pt x="358906" y="409646"/>
                </a:cubicBezTo>
                <a:cubicBezTo>
                  <a:pt x="382042" y="411071"/>
                  <a:pt x="415063" y="457026"/>
                  <a:pt x="436774" y="436156"/>
                </a:cubicBezTo>
                <a:cubicBezTo>
                  <a:pt x="450774" y="442766"/>
                  <a:pt x="471838" y="423064"/>
                  <a:pt x="484259" y="443483"/>
                </a:cubicBezTo>
                <a:cubicBezTo>
                  <a:pt x="519803" y="438579"/>
                  <a:pt x="531290" y="449149"/>
                  <a:pt x="562042" y="439906"/>
                </a:cubicBezTo>
                <a:cubicBezTo>
                  <a:pt x="600399" y="440212"/>
                  <a:pt x="571554" y="465751"/>
                  <a:pt x="624598" y="459868"/>
                </a:cubicBezTo>
                <a:cubicBezTo>
                  <a:pt x="649155" y="469270"/>
                  <a:pt x="676517" y="475038"/>
                  <a:pt x="704044" y="476614"/>
                </a:cubicBezTo>
                <a:cubicBezTo>
                  <a:pt x="705372" y="470735"/>
                  <a:pt x="718396" y="478989"/>
                  <a:pt x="723866" y="480603"/>
                </a:cubicBezTo>
                <a:cubicBezTo>
                  <a:pt x="722805" y="476777"/>
                  <a:pt x="733323" y="474871"/>
                  <a:pt x="738165" y="478008"/>
                </a:cubicBezTo>
                <a:cubicBezTo>
                  <a:pt x="824566" y="491139"/>
                  <a:pt x="767794" y="455710"/>
                  <a:pt x="823490" y="476812"/>
                </a:cubicBezTo>
                <a:cubicBezTo>
                  <a:pt x="857898" y="481061"/>
                  <a:pt x="845052" y="436988"/>
                  <a:pt x="885113" y="458331"/>
                </a:cubicBezTo>
                <a:cubicBezTo>
                  <a:pt x="926099" y="458657"/>
                  <a:pt x="947739" y="442680"/>
                  <a:pt x="988932" y="454726"/>
                </a:cubicBezTo>
                <a:cubicBezTo>
                  <a:pt x="1027285" y="454962"/>
                  <a:pt x="1058562" y="448590"/>
                  <a:pt x="1092558" y="454020"/>
                </a:cubicBezTo>
                <a:cubicBezTo>
                  <a:pt x="1104202" y="448849"/>
                  <a:pt x="1116031" y="446881"/>
                  <a:pt x="1130488" y="455151"/>
                </a:cubicBezTo>
                <a:cubicBezTo>
                  <a:pt x="1156820" y="453582"/>
                  <a:pt x="1166389" y="446788"/>
                  <a:pt x="1180239" y="447442"/>
                </a:cubicBezTo>
                <a:lnTo>
                  <a:pt x="1196023" y="450989"/>
                </a:lnTo>
                <a:lnTo>
                  <a:pt x="1196350" y="451000"/>
                </a:lnTo>
                <a:lnTo>
                  <a:pt x="1207898" y="440222"/>
                </a:lnTo>
                <a:cubicBezTo>
                  <a:pt x="1217116" y="435867"/>
                  <a:pt x="1221314" y="447926"/>
                  <a:pt x="1239671" y="449324"/>
                </a:cubicBezTo>
                <a:lnTo>
                  <a:pt x="1243324" y="454961"/>
                </a:lnTo>
                <a:lnTo>
                  <a:pt x="1249491" y="456220"/>
                </a:lnTo>
                <a:cubicBezTo>
                  <a:pt x="1297335" y="461293"/>
                  <a:pt x="1352139" y="438083"/>
                  <a:pt x="1388841" y="448761"/>
                </a:cubicBezTo>
                <a:cubicBezTo>
                  <a:pt x="1438245" y="451191"/>
                  <a:pt x="1465569" y="429692"/>
                  <a:pt x="1500630" y="420723"/>
                </a:cubicBezTo>
                <a:cubicBezTo>
                  <a:pt x="1507200" y="447773"/>
                  <a:pt x="1576260" y="406112"/>
                  <a:pt x="1565988" y="430954"/>
                </a:cubicBezTo>
                <a:cubicBezTo>
                  <a:pt x="1615285" y="423341"/>
                  <a:pt x="1592572" y="448986"/>
                  <a:pt x="1637079" y="420187"/>
                </a:cubicBezTo>
                <a:cubicBezTo>
                  <a:pt x="1727010" y="426207"/>
                  <a:pt x="1823307" y="368864"/>
                  <a:pt x="1904900" y="388441"/>
                </a:cubicBezTo>
                <a:cubicBezTo>
                  <a:pt x="1888828" y="378093"/>
                  <a:pt x="1933357" y="376238"/>
                  <a:pt x="1992624" y="369668"/>
                </a:cubicBezTo>
                <a:lnTo>
                  <a:pt x="1980913" y="361788"/>
                </a:lnTo>
                <a:lnTo>
                  <a:pt x="1983664" y="363536"/>
                </a:lnTo>
                <a:cubicBezTo>
                  <a:pt x="2000496" y="373829"/>
                  <a:pt x="2043587" y="397946"/>
                  <a:pt x="2062468" y="390835"/>
                </a:cubicBezTo>
                <a:lnTo>
                  <a:pt x="2067126" y="384070"/>
                </a:lnTo>
                <a:lnTo>
                  <a:pt x="2104156" y="417019"/>
                </a:lnTo>
                <a:lnTo>
                  <a:pt x="2129682" y="418926"/>
                </a:lnTo>
                <a:cubicBezTo>
                  <a:pt x="2129836" y="419504"/>
                  <a:pt x="2129989" y="420084"/>
                  <a:pt x="2130142" y="420663"/>
                </a:cubicBezTo>
                <a:cubicBezTo>
                  <a:pt x="2131101" y="421727"/>
                  <a:pt x="2132422" y="421667"/>
                  <a:pt x="2134196" y="420987"/>
                </a:cubicBezTo>
                <a:lnTo>
                  <a:pt x="2137182" y="419485"/>
                </a:lnTo>
                <a:lnTo>
                  <a:pt x="2142018" y="419846"/>
                </a:lnTo>
                <a:lnTo>
                  <a:pt x="2155068" y="420370"/>
                </a:lnTo>
                <a:lnTo>
                  <a:pt x="2160455" y="423367"/>
                </a:lnTo>
                <a:lnTo>
                  <a:pt x="2225093" y="420384"/>
                </a:lnTo>
                <a:lnTo>
                  <a:pt x="2244321" y="423982"/>
                </a:lnTo>
                <a:cubicBezTo>
                  <a:pt x="2261833" y="426735"/>
                  <a:pt x="2279026" y="427429"/>
                  <a:pt x="2293930" y="420000"/>
                </a:cubicBezTo>
                <a:cubicBezTo>
                  <a:pt x="2292982" y="432682"/>
                  <a:pt x="2334678" y="411216"/>
                  <a:pt x="2350754" y="419935"/>
                </a:cubicBezTo>
                <a:cubicBezTo>
                  <a:pt x="2361661" y="427476"/>
                  <a:pt x="2376853" y="422720"/>
                  <a:pt x="2391980" y="422693"/>
                </a:cubicBezTo>
                <a:cubicBezTo>
                  <a:pt x="2408951" y="428919"/>
                  <a:pt x="2477550" y="421192"/>
                  <a:pt x="2497587" y="414618"/>
                </a:cubicBezTo>
                <a:cubicBezTo>
                  <a:pt x="2549152" y="391136"/>
                  <a:pt x="2630839" y="412827"/>
                  <a:pt x="2672925" y="394924"/>
                </a:cubicBezTo>
                <a:cubicBezTo>
                  <a:pt x="2686245" y="392554"/>
                  <a:pt x="2698521" y="391835"/>
                  <a:pt x="2710081" y="392147"/>
                </a:cubicBezTo>
                <a:lnTo>
                  <a:pt x="2747984" y="401049"/>
                </a:lnTo>
                <a:lnTo>
                  <a:pt x="2768310" y="400424"/>
                </a:lnTo>
                <a:lnTo>
                  <a:pt x="2773571" y="401435"/>
                </a:lnTo>
                <a:cubicBezTo>
                  <a:pt x="2783616" y="403390"/>
                  <a:pt x="2793612" y="405136"/>
                  <a:pt x="2803894" y="406051"/>
                </a:cubicBezTo>
                <a:cubicBezTo>
                  <a:pt x="2802681" y="378823"/>
                  <a:pt x="2891151" y="409343"/>
                  <a:pt x="2872200" y="386689"/>
                </a:cubicBezTo>
                <a:cubicBezTo>
                  <a:pt x="2914411" y="386908"/>
                  <a:pt x="2906510" y="374789"/>
                  <a:pt x="2924232" y="377814"/>
                </a:cubicBezTo>
                <a:lnTo>
                  <a:pt x="2928744" y="378968"/>
                </a:lnTo>
                <a:lnTo>
                  <a:pt x="2933027" y="382799"/>
                </a:lnTo>
                <a:lnTo>
                  <a:pt x="2942905" y="383274"/>
                </a:lnTo>
                <a:lnTo>
                  <a:pt x="2953299" y="386904"/>
                </a:lnTo>
                <a:cubicBezTo>
                  <a:pt x="3049789" y="368092"/>
                  <a:pt x="3181734" y="381038"/>
                  <a:pt x="3264895" y="350259"/>
                </a:cubicBezTo>
                <a:lnTo>
                  <a:pt x="3336628" y="329413"/>
                </a:lnTo>
                <a:cubicBezTo>
                  <a:pt x="3368701" y="319686"/>
                  <a:pt x="3392663" y="341875"/>
                  <a:pt x="3423347" y="323319"/>
                </a:cubicBezTo>
                <a:cubicBezTo>
                  <a:pt x="3435112" y="313008"/>
                  <a:pt x="3461050" y="308321"/>
                  <a:pt x="3481280" y="312849"/>
                </a:cubicBezTo>
                <a:cubicBezTo>
                  <a:pt x="3484761" y="313628"/>
                  <a:pt x="3487938" y="314656"/>
                  <a:pt x="3490712" y="315903"/>
                </a:cubicBezTo>
                <a:cubicBezTo>
                  <a:pt x="3527740" y="289890"/>
                  <a:pt x="3549459" y="300908"/>
                  <a:pt x="3566774" y="283593"/>
                </a:cubicBezTo>
                <a:cubicBezTo>
                  <a:pt x="3624557" y="274003"/>
                  <a:pt x="3670364" y="287759"/>
                  <a:pt x="3686512" y="272531"/>
                </a:cubicBezTo>
                <a:cubicBezTo>
                  <a:pt x="3715934" y="271930"/>
                  <a:pt x="3755701" y="286697"/>
                  <a:pt x="3778247" y="269989"/>
                </a:cubicBezTo>
                <a:cubicBezTo>
                  <a:pt x="3780923" y="282584"/>
                  <a:pt x="3812272" y="258536"/>
                  <a:pt x="3829082" y="266058"/>
                </a:cubicBezTo>
                <a:cubicBezTo>
                  <a:pt x="3840936" y="272766"/>
                  <a:pt x="3853213" y="267032"/>
                  <a:pt x="3866743" y="265976"/>
                </a:cubicBezTo>
                <a:cubicBezTo>
                  <a:pt x="3883658" y="270972"/>
                  <a:pt x="3942901" y="258670"/>
                  <a:pt x="3959009" y="250810"/>
                </a:cubicBezTo>
                <a:cubicBezTo>
                  <a:pt x="3998630" y="224101"/>
                  <a:pt x="4077760" y="239971"/>
                  <a:pt x="4110449" y="219418"/>
                </a:cubicBezTo>
                <a:cubicBezTo>
                  <a:pt x="4155495" y="206425"/>
                  <a:pt x="4192922" y="220681"/>
                  <a:pt x="4230748" y="221497"/>
                </a:cubicBezTo>
                <a:cubicBezTo>
                  <a:pt x="4222099" y="194680"/>
                  <a:pt x="4309746" y="218812"/>
                  <a:pt x="4286495" y="197719"/>
                </a:cubicBezTo>
                <a:cubicBezTo>
                  <a:pt x="4336943" y="194176"/>
                  <a:pt x="4301574" y="175028"/>
                  <a:pt x="4359131" y="192410"/>
                </a:cubicBezTo>
                <a:cubicBezTo>
                  <a:pt x="4440253" y="167258"/>
                  <a:pt x="4561931" y="171069"/>
                  <a:pt x="4627803" y="134998"/>
                </a:cubicBezTo>
                <a:cubicBezTo>
                  <a:pt x="4698789" y="125374"/>
                  <a:pt x="4732249" y="131900"/>
                  <a:pt x="4785052" y="120888"/>
                </a:cubicBezTo>
                <a:cubicBezTo>
                  <a:pt x="4790616" y="88736"/>
                  <a:pt x="4859192" y="106343"/>
                  <a:pt x="4944608" y="68928"/>
                </a:cubicBezTo>
                <a:cubicBezTo>
                  <a:pt x="5018652" y="59825"/>
                  <a:pt x="5074224" y="31385"/>
                  <a:pt x="5149378" y="39194"/>
                </a:cubicBezTo>
                <a:cubicBezTo>
                  <a:pt x="5152369" y="34812"/>
                  <a:pt x="5156784" y="31072"/>
                  <a:pt x="5162172" y="27803"/>
                </a:cubicBezTo>
                <a:lnTo>
                  <a:pt x="5165745" y="26161"/>
                </a:lnTo>
                <a:lnTo>
                  <a:pt x="5167090" y="26645"/>
                </a:lnTo>
                <a:cubicBezTo>
                  <a:pt x="5172161" y="27618"/>
                  <a:pt x="5178314" y="27911"/>
                  <a:pt x="5186702" y="27265"/>
                </a:cubicBezTo>
                <a:cubicBezTo>
                  <a:pt x="5190646" y="56011"/>
                  <a:pt x="5204350" y="35606"/>
                  <a:pt x="5231724" y="40082"/>
                </a:cubicBezTo>
                <a:cubicBezTo>
                  <a:pt x="5255417" y="42117"/>
                  <a:pt x="5231921" y="24114"/>
                  <a:pt x="5251439" y="28748"/>
                </a:cubicBezTo>
                <a:cubicBezTo>
                  <a:pt x="5267279" y="31678"/>
                  <a:pt x="5338765" y="36672"/>
                  <a:pt x="5359700" y="43889"/>
                </a:cubicBezTo>
                <a:cubicBezTo>
                  <a:pt x="5397039" y="34986"/>
                  <a:pt x="5463238" y="34751"/>
                  <a:pt x="5492354" y="37594"/>
                </a:cubicBezTo>
                <a:close/>
              </a:path>
            </a:pathLst>
          </a:custGeom>
        </p:spPr>
      </p:pic>
      <p:pic>
        <p:nvPicPr>
          <p:cNvPr id="9" name="Graphic 8" descr="A brushstroke">
            <a:extLst>
              <a:ext uri="{FF2B5EF4-FFF2-40B4-BE49-F238E27FC236}">
                <a16:creationId xmlns:a16="http://schemas.microsoft.com/office/drawing/2014/main" id="{FB21704B-5BBF-E9A8-DB0A-F7891C5F608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516" t="44760" r="9212" b="43077"/>
          <a:stretch/>
        </p:blipFill>
        <p:spPr>
          <a:xfrm flipH="1">
            <a:off x="0" y="-77297"/>
            <a:ext cx="11918573" cy="2257080"/>
          </a:xfrm>
          <a:prstGeom prst="rect">
            <a:avLst/>
          </a:prstGeom>
        </p:spPr>
      </p:pic>
      <p:sp>
        <p:nvSpPr>
          <p:cNvPr id="4" name="TextBox 3">
            <a:extLst>
              <a:ext uri="{FF2B5EF4-FFF2-40B4-BE49-F238E27FC236}">
                <a16:creationId xmlns:a16="http://schemas.microsoft.com/office/drawing/2014/main" id="{9E3E7389-4D0A-2218-4453-379EF56A7863}"/>
              </a:ext>
            </a:extLst>
          </p:cNvPr>
          <p:cNvSpPr txBox="1"/>
          <p:nvPr/>
        </p:nvSpPr>
        <p:spPr>
          <a:xfrm>
            <a:off x="-136713" y="113010"/>
            <a:ext cx="12191998" cy="1323439"/>
          </a:xfrm>
          <a:prstGeom prst="rect">
            <a:avLst/>
          </a:prstGeom>
          <a:noFill/>
        </p:spPr>
        <p:txBody>
          <a:bodyPr wrap="square" rtlCol="0">
            <a:spAutoFit/>
          </a:bodyPr>
          <a:lstStyle/>
          <a:p>
            <a:pPr algn="ctr"/>
            <a:r>
              <a:rPr lang="en-US" sz="8000">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Online Gaming-Advice</a:t>
            </a:r>
          </a:p>
        </p:txBody>
      </p:sp>
      <p:sp>
        <p:nvSpPr>
          <p:cNvPr id="11" name="TextBox 10">
            <a:extLst>
              <a:ext uri="{FF2B5EF4-FFF2-40B4-BE49-F238E27FC236}">
                <a16:creationId xmlns:a16="http://schemas.microsoft.com/office/drawing/2014/main" id="{7832B643-A822-4632-9F58-9234FDF823C5}"/>
              </a:ext>
            </a:extLst>
          </p:cNvPr>
          <p:cNvSpPr txBox="1"/>
          <p:nvPr/>
        </p:nvSpPr>
        <p:spPr>
          <a:xfrm>
            <a:off x="251407" y="1841242"/>
            <a:ext cx="11689185" cy="4893647"/>
          </a:xfrm>
          <a:prstGeom prst="rect">
            <a:avLst/>
          </a:prstGeom>
          <a:noFill/>
        </p:spPr>
        <p:txBody>
          <a:bodyPr wrap="square" rtlCol="0">
            <a:spAutoFit/>
          </a:bodyPr>
          <a:lstStyle/>
          <a:p>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Check settings on devices</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When you purchase a video game, go to “Parental Controls” and set up the online interaction settings</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Keep devices in shared family spaces</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Play sound on speakers not headset</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Turn on notifications on your account</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Set up children’s accounts</a:t>
            </a:r>
          </a:p>
          <a:p>
            <a:pPr marL="1314450" lvl="1"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Set up separate accounts for children of different ages in your home</a:t>
            </a:r>
          </a:p>
          <a:p>
            <a:pPr marL="857250" indent="-857250">
              <a:buFont typeface="Arial" panose="020B0604020202020204" pitchFamily="34" charset="0"/>
              <a:buChar char="•"/>
            </a:pP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Ensure children take breaks and move around</a:t>
            </a:r>
          </a:p>
          <a:p>
            <a:pPr marL="1314450" lvl="1" indent="-857250">
              <a:buFont typeface="Arial" panose="020B0604020202020204" pitchFamily="34" charset="0"/>
              <a:buChar char="•"/>
            </a:pPr>
            <a:endPar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897356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Effect transition="in" filter="fade">
                                      <p:cBhvr>
                                        <p:cTn id="47" dur="1000"/>
                                        <p:tgtEl>
                                          <p:spTgt spid="11">
                                            <p:txEl>
                                              <p:pRg st="6" end="6"/>
                                            </p:txEl>
                                          </p:spTgt>
                                        </p:tgtEl>
                                      </p:cBhvr>
                                    </p:animEffect>
                                    <p:anim calcmode="lin" valueType="num">
                                      <p:cBhvr>
                                        <p:cTn id="4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xEl>
                                              <p:pRg st="7" end="7"/>
                                            </p:txEl>
                                          </p:spTgt>
                                        </p:tgtEl>
                                        <p:attrNameLst>
                                          <p:attrName>style.visibility</p:attrName>
                                        </p:attrNameLst>
                                      </p:cBhvr>
                                      <p:to>
                                        <p:strVal val="visible"/>
                                      </p:to>
                                    </p:set>
                                    <p:animEffect transition="in" filter="fade">
                                      <p:cBhvr>
                                        <p:cTn id="54" dur="1000"/>
                                        <p:tgtEl>
                                          <p:spTgt spid="11">
                                            <p:txEl>
                                              <p:pRg st="7" end="7"/>
                                            </p:txEl>
                                          </p:spTgt>
                                        </p:tgtEl>
                                      </p:cBhvr>
                                    </p:animEffect>
                                    <p:anim calcmode="lin" valueType="num">
                                      <p:cBhvr>
                                        <p:cTn id="5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rgbClr val="81C9C7"/>
            </a:gs>
            <a:gs pos="100000">
              <a:srgbClr val="265857"/>
            </a:gs>
          </a:gsLst>
          <a:lin ang="5400000" scaled="1"/>
        </a:gradFill>
        <a:effectLst/>
      </p:bgPr>
    </p:bg>
    <p:spTree>
      <p:nvGrpSpPr>
        <p:cNvPr id="1" name=""/>
        <p:cNvGrpSpPr/>
        <p:nvPr/>
      </p:nvGrpSpPr>
      <p:grpSpPr>
        <a:xfrm>
          <a:off x="0" y="0"/>
          <a:ext cx="0" cy="0"/>
          <a:chOff x="0" y="0"/>
          <a:chExt cx="0" cy="0"/>
        </a:xfrm>
      </p:grpSpPr>
      <p:pic>
        <p:nvPicPr>
          <p:cNvPr id="20" name="Picture 2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21" name="Ink 2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1" name="Ink 2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2" name="Rectangle 26">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8">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73097" y="2356570"/>
                  <a:pt x="2817182" y="2265557"/>
                </a:cubicBezTo>
                <a:cubicBezTo>
                  <a:pt x="2871451" y="2222306"/>
                  <a:pt x="2898877" y="2247383"/>
                  <a:pt x="2957554" y="2180877"/>
                </a:cubicBezTo>
                <a:cubicBezTo>
                  <a:pt x="2981173" y="2203103"/>
                  <a:pt x="2991267" y="2163934"/>
                  <a:pt x="3003677" y="2154878"/>
                </a:cubicBezTo>
                <a:cubicBezTo>
                  <a:pt x="3016971" y="2140621"/>
                  <a:pt x="3016351" y="2103128"/>
                  <a:pt x="3046876" y="2081296"/>
                </a:cubicBezTo>
                <a:cubicBezTo>
                  <a:pt x="3097864" y="2049348"/>
                  <a:pt x="3203688" y="2064646"/>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15403" y="1324130"/>
                  <a:pt x="7639787" y="1325624"/>
                  <a:pt x="7666555" y="1335529"/>
                </a:cubicBezTo>
                <a:cubicBezTo>
                  <a:pt x="7727140" y="1310931"/>
                  <a:pt x="7792616" y="1317938"/>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05909" y="1285698"/>
                  <a:pt x="8423830" y="1260181"/>
                  <a:pt x="8431415" y="1275098"/>
                </a:cubicBezTo>
                <a:cubicBezTo>
                  <a:pt x="8482885" y="1262532"/>
                  <a:pt x="8530450" y="1239094"/>
                  <a:pt x="8569515" y="1207037"/>
                </a:cubicBezTo>
                <a:cubicBezTo>
                  <a:pt x="8676339" y="1206081"/>
                  <a:pt x="8599114" y="1148363"/>
                  <a:pt x="8672452" y="1135782"/>
                </a:cubicBezTo>
                <a:cubicBezTo>
                  <a:pt x="8739379" y="1150433"/>
                  <a:pt x="8752364" y="1119350"/>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43090" y="978495"/>
                  <a:pt x="9246487" y="1013279"/>
                  <a:pt x="9286437" y="997858"/>
                </a:cubicBezTo>
                <a:cubicBezTo>
                  <a:pt x="9306659" y="1005803"/>
                  <a:pt x="9320841" y="1042286"/>
                  <a:pt x="9349089" y="1015184"/>
                </a:cubicBezTo>
                <a:cubicBezTo>
                  <a:pt x="9297539" y="993073"/>
                  <a:pt x="9365224" y="970697"/>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694957" y="715846"/>
                  <a:pt x="9706184" y="714032"/>
                  <a:pt x="9728219" y="719921"/>
                </a:cubicBezTo>
                <a:cubicBezTo>
                  <a:pt x="9883693" y="691149"/>
                  <a:pt x="10033800" y="417068"/>
                  <a:pt x="10080661" y="505423"/>
                </a:cubicBezTo>
                <a:cubicBezTo>
                  <a:pt x="10117255" y="498450"/>
                  <a:pt x="10251293" y="561343"/>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1480D-8078-AA59-F202-A875EAB119FB}"/>
              </a:ext>
            </a:extLst>
          </p:cNvPr>
          <p:cNvSpPr>
            <a:spLocks noGrp="1"/>
          </p:cNvSpPr>
          <p:nvPr>
            <p:ph type="title"/>
          </p:nvPr>
        </p:nvSpPr>
        <p:spPr>
          <a:xfrm>
            <a:off x="733647" y="744884"/>
            <a:ext cx="3831529" cy="2819790"/>
          </a:xfrm>
        </p:spPr>
        <p:txBody>
          <a:bodyPr vert="horz" lIns="91440" tIns="45720" rIns="91440" bIns="45720" rtlCol="0" anchor="b">
            <a:normAutofit/>
          </a:bodyPr>
          <a:lstStyle/>
          <a:p>
            <a:r>
              <a:rPr lang="en-US" spc="0">
                <a:latin typeface="Lato Medium" panose="020F0502020204030203" pitchFamily="34" charset="0"/>
                <a:ea typeface="Lato Medium" panose="020F0502020204030203" pitchFamily="34" charset="0"/>
                <a:cs typeface="Lato Medium" panose="020F0502020204030203" pitchFamily="34" charset="0"/>
              </a:rPr>
              <a:t>Additional Resources</a:t>
            </a:r>
          </a:p>
        </p:txBody>
      </p:sp>
      <p:sp>
        <p:nvSpPr>
          <p:cNvPr id="26" name="Freeform: Shape 30">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821" y="492790"/>
            <a:ext cx="6084939" cy="57492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25400" dist="254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Qr code&#10;&#10;Description automatically generated">
            <a:extLst>
              <a:ext uri="{FF2B5EF4-FFF2-40B4-BE49-F238E27FC236}">
                <a16:creationId xmlns:a16="http://schemas.microsoft.com/office/drawing/2014/main" id="{9A0B1FC3-38BE-69BA-4C3A-70E4FAF8F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420" y="744884"/>
            <a:ext cx="5221739" cy="5221739"/>
          </a:xfrm>
          <a:prstGeom prst="rect">
            <a:avLst/>
          </a:prstGeom>
          <a:ln>
            <a:noFill/>
          </a:ln>
          <a:effectLst>
            <a:outerShdw blurRad="292100" dist="139700" dir="2700000" algn="tl" rotWithShape="0">
              <a:srgbClr val="333333">
                <a:alpha val="65000"/>
              </a:srgbClr>
            </a:outerShdw>
          </a:effectLst>
        </p:spPr>
      </p:pic>
      <p:pic>
        <p:nvPicPr>
          <p:cNvPr id="6" name="Picture 5" descr="A hand holding a black cell phone&#10;&#10;Description automatically generated with medium confidence">
            <a:extLst>
              <a:ext uri="{FF2B5EF4-FFF2-40B4-BE49-F238E27FC236}">
                <a16:creationId xmlns:a16="http://schemas.microsoft.com/office/drawing/2014/main" id="{E2AF7B55-1948-F8AB-AF47-B93F7622780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 t="261" r="1" b="12264"/>
          <a:stretch/>
        </p:blipFill>
        <p:spPr>
          <a:xfrm>
            <a:off x="-1430884" y="0"/>
            <a:ext cx="5647452" cy="7550188"/>
          </a:xfrm>
          <a:prstGeom prst="rect">
            <a:avLst/>
          </a:prstGeom>
        </p:spPr>
      </p:pic>
    </p:spTree>
    <p:extLst>
      <p:ext uri="{BB962C8B-B14F-4D97-AF65-F5344CB8AC3E}">
        <p14:creationId xmlns:p14="http://schemas.microsoft.com/office/powerpoint/2010/main" val="215207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0833E-6 -2.96296E-6 L 1.13151 -2.96296E-6 " pathEditMode="relative" rAng="0" ptsTypes="AA">
                                      <p:cBhvr>
                                        <p:cTn id="6" dur="5000" fill="hold"/>
                                        <p:tgtEl>
                                          <p:spTgt spid="6"/>
                                        </p:tgtEl>
                                        <p:attrNameLst>
                                          <p:attrName>ppt_x</p:attrName>
                                          <p:attrName>ppt_y</p:attrName>
                                        </p:attrNameLst>
                                      </p:cBhvr>
                                      <p:rCtr x="56576" y="0"/>
                                    </p:animMotion>
                                  </p:childTnLst>
                                </p:cTn>
                              </p:par>
                              <p:par>
                                <p:cTn id="7" presetID="10" presetClass="exit" presetSubtype="0" fill="hold" nodeType="withEffect">
                                  <p:stCondLst>
                                    <p:cond delay="1500"/>
                                  </p:stCondLst>
                                  <p:childTnLst>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843838-6B62-CB87-A7B1-487F46A8BD54}"/>
              </a:ext>
            </a:extLst>
          </p:cNvPr>
          <p:cNvPicPr>
            <a:picLocks noChangeAspect="1"/>
          </p:cNvPicPr>
          <p:nvPr/>
        </p:nvPicPr>
        <p:blipFill rotWithShape="1">
          <a:blip r:embed="rId3">
            <a:extLst>
              <a:ext uri="{28A0092B-C50C-407E-A947-70E740481C1C}">
                <a14:useLocalDpi xmlns:a14="http://schemas.microsoft.com/office/drawing/2010/main" val="0"/>
              </a:ext>
            </a:extLst>
          </a:blip>
          <a:srcRect l="21492" r="13368"/>
          <a:stretch/>
        </p:blipFill>
        <p:spPr>
          <a:xfrm>
            <a:off x="7710617" y="0"/>
            <a:ext cx="4521723" cy="6941582"/>
          </a:xfrm>
          <a:prstGeom prst="rect">
            <a:avLst/>
          </a:prstGeom>
          <a:effectLst>
            <a:innerShdw blurRad="63500" dist="50800" dir="5400000">
              <a:prstClr val="black">
                <a:alpha val="50000"/>
              </a:prstClr>
            </a:innerShdw>
          </a:effectLst>
        </p:spPr>
      </p:pic>
      <p:pic>
        <p:nvPicPr>
          <p:cNvPr id="24" name="Graphic 23" descr="A brushstroke">
            <a:extLst>
              <a:ext uri="{FF2B5EF4-FFF2-40B4-BE49-F238E27FC236}">
                <a16:creationId xmlns:a16="http://schemas.microsoft.com/office/drawing/2014/main" id="{F4C13504-91A8-539C-C8E0-825926ABF80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516" t="44760" r="52247" b="43077"/>
          <a:stretch/>
        </p:blipFill>
        <p:spPr>
          <a:xfrm flipH="1">
            <a:off x="-708928" y="-385777"/>
            <a:ext cx="10618378" cy="2346901"/>
          </a:xfrm>
          <a:prstGeom prst="rect">
            <a:avLst/>
          </a:prstGeom>
        </p:spPr>
      </p:pic>
      <p:sp>
        <p:nvSpPr>
          <p:cNvPr id="25" name="TextBox 24">
            <a:extLst>
              <a:ext uri="{FF2B5EF4-FFF2-40B4-BE49-F238E27FC236}">
                <a16:creationId xmlns:a16="http://schemas.microsoft.com/office/drawing/2014/main" id="{32DD793D-C86E-2527-59AB-48CB1C5D8D04}"/>
              </a:ext>
            </a:extLst>
          </p:cNvPr>
          <p:cNvSpPr txBox="1"/>
          <p:nvPr/>
        </p:nvSpPr>
        <p:spPr>
          <a:xfrm>
            <a:off x="-377176" y="100034"/>
            <a:ext cx="9100905"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Cyberbullying</a:t>
            </a:r>
          </a:p>
        </p:txBody>
      </p:sp>
      <p:sp>
        <p:nvSpPr>
          <p:cNvPr id="26" name="TextBox 25">
            <a:extLst>
              <a:ext uri="{FF2B5EF4-FFF2-40B4-BE49-F238E27FC236}">
                <a16:creationId xmlns:a16="http://schemas.microsoft.com/office/drawing/2014/main" id="{4E511869-5691-0693-5CAB-C29FBBB55214}"/>
              </a:ext>
            </a:extLst>
          </p:cNvPr>
          <p:cNvSpPr txBox="1"/>
          <p:nvPr/>
        </p:nvSpPr>
        <p:spPr>
          <a:xfrm>
            <a:off x="163817" y="1982450"/>
            <a:ext cx="7349634" cy="1446550"/>
          </a:xfrm>
          <a:prstGeom prst="rect">
            <a:avLst/>
          </a:prstGeom>
          <a:noFill/>
        </p:spPr>
        <p:txBody>
          <a:bodyPr wrap="square">
            <a:spAutoFit/>
          </a:bodyPr>
          <a:lstStyle/>
          <a:p>
            <a:pPr algn="ctr" rtl="0">
              <a:spcBef>
                <a:spcPts val="0"/>
              </a:spcBef>
              <a:spcAft>
                <a:spcPts val="1500"/>
              </a:spcAft>
            </a:pPr>
            <a:r>
              <a:rPr lang="en-US" sz="4400" b="1" i="1" u="none" strike="noStrike">
                <a:latin typeface="Lato Medium" panose="020F0502020204030203" pitchFamily="34" charset="0"/>
                <a:ea typeface="Lato Medium" panose="020F0502020204030203" pitchFamily="34" charset="0"/>
                <a:cs typeface="Lato Medium" panose="020F0502020204030203" pitchFamily="34" charset="0"/>
              </a:rPr>
              <a:t>Using technology to bully or</a:t>
            </a:r>
            <a:br>
              <a:rPr lang="en-US" sz="4400" b="1" i="1" u="none" strike="noStrike">
                <a:latin typeface="Lato Medium" panose="020F0502020204030203" pitchFamily="34" charset="0"/>
                <a:ea typeface="Lato Medium" panose="020F0502020204030203" pitchFamily="34" charset="0"/>
                <a:cs typeface="Lato Medium" panose="020F0502020204030203" pitchFamily="34" charset="0"/>
              </a:rPr>
            </a:br>
            <a:r>
              <a:rPr lang="en-US" sz="4400" b="1" i="1" u="none" strike="noStrike">
                <a:latin typeface="Lato Medium" panose="020F0502020204030203" pitchFamily="34" charset="0"/>
                <a:ea typeface="Lato Medium" panose="020F0502020204030203" pitchFamily="34" charset="0"/>
                <a:cs typeface="Lato Medium" panose="020F0502020204030203" pitchFamily="34" charset="0"/>
              </a:rPr>
              <a:t>harass someone.​</a:t>
            </a:r>
            <a:endParaRPr lang="en-US" sz="2400" b="1" i="1"/>
          </a:p>
        </p:txBody>
      </p:sp>
      <p:pic>
        <p:nvPicPr>
          <p:cNvPr id="10" name="Picture 9">
            <a:extLst>
              <a:ext uri="{FF2B5EF4-FFF2-40B4-BE49-F238E27FC236}">
                <a16:creationId xmlns:a16="http://schemas.microsoft.com/office/drawing/2014/main" id="{7B825C39-928F-AE4C-19EE-DD137DA45328}"/>
              </a:ext>
            </a:extLst>
          </p:cNvPr>
          <p:cNvPicPr>
            <a:picLocks noChangeAspect="1"/>
          </p:cNvPicPr>
          <p:nvPr/>
        </p:nvPicPr>
        <p:blipFill>
          <a:blip r:embed="rId6">
            <a:duotone>
              <a:schemeClr val="bg2">
                <a:shade val="45000"/>
                <a:satMod val="135000"/>
              </a:schemeClr>
              <a:prstClr val="white"/>
            </a:duotone>
          </a:blip>
          <a:stretch>
            <a:fillRect/>
          </a:stretch>
        </p:blipFill>
        <p:spPr>
          <a:xfrm>
            <a:off x="98829" y="4462811"/>
            <a:ext cx="2136304" cy="1446550"/>
          </a:xfrm>
          <a:prstGeom prst="rect">
            <a:avLst/>
          </a:prstGeom>
        </p:spPr>
      </p:pic>
      <p:sp>
        <p:nvSpPr>
          <p:cNvPr id="29" name="TextBox 28">
            <a:extLst>
              <a:ext uri="{FF2B5EF4-FFF2-40B4-BE49-F238E27FC236}">
                <a16:creationId xmlns:a16="http://schemas.microsoft.com/office/drawing/2014/main" id="{695EC900-6025-DDF8-7DF2-C50D965CF637}"/>
              </a:ext>
            </a:extLst>
          </p:cNvPr>
          <p:cNvSpPr txBox="1"/>
          <p:nvPr/>
        </p:nvSpPr>
        <p:spPr>
          <a:xfrm>
            <a:off x="7748319" y="1366852"/>
            <a:ext cx="4166272" cy="4154984"/>
          </a:xfrm>
          <a:prstGeom prst="rect">
            <a:avLst/>
          </a:prstGeom>
          <a:noFill/>
        </p:spPr>
        <p:txBody>
          <a:bodyPr wrap="square">
            <a:spAutoFit/>
          </a:bodyPr>
          <a:lstStyle/>
          <a:p>
            <a:pPr algn="l"/>
            <a:endParaRPr lang="en-US" sz="2400" b="0" i="0">
              <a:solidFill>
                <a:srgbClr val="0A0A0A"/>
              </a:solidFill>
              <a:effectLst/>
              <a:latin typeface="Lato Medium" panose="020F0502020204030203" pitchFamily="34" charset="0"/>
              <a:ea typeface="Lato Medium" panose="020F0502020204030203" pitchFamily="34" charset="0"/>
              <a:cs typeface="Lato Medium" panose="020F0502020204030203" pitchFamily="34" charset="0"/>
            </a:endParaRPr>
          </a:p>
          <a:p>
            <a:pPr algn="l">
              <a:buFont typeface="Arial" panose="020B0604020202020204" pitchFamily="34" charset="0"/>
              <a:buChar char="•"/>
            </a:pPr>
            <a:r>
              <a:rPr lang="en-US" sz="2400" b="0" i="0">
                <a:solidFill>
                  <a:srgbClr val="0A0A0A"/>
                </a:solidFill>
                <a:effectLst/>
                <a:latin typeface="Lato Medium" panose="020F0502020204030203" pitchFamily="34" charset="0"/>
                <a:ea typeface="Lato Medium" panose="020F0502020204030203" pitchFamily="34" charset="0"/>
                <a:cs typeface="Lato Medium" panose="020F0502020204030203" pitchFamily="34" charset="0"/>
              </a:rPr>
              <a:t>As child’s age increased, so did the likelihood of cyberbullying. </a:t>
            </a:r>
          </a:p>
          <a:p>
            <a:pPr algn="l">
              <a:buFont typeface="Arial" panose="020B0604020202020204" pitchFamily="34" charset="0"/>
              <a:buChar char="•"/>
            </a:pPr>
            <a:endParaRPr lang="en-US" sz="2400" b="0" i="0">
              <a:solidFill>
                <a:srgbClr val="0A0A0A"/>
              </a:solidFill>
              <a:effectLst/>
              <a:latin typeface="Lato Medium" panose="020F0502020204030203" pitchFamily="34" charset="0"/>
              <a:ea typeface="Lato Medium" panose="020F0502020204030203" pitchFamily="34" charset="0"/>
              <a:cs typeface="Lato Medium" panose="020F0502020204030203" pitchFamily="34" charset="0"/>
            </a:endParaRPr>
          </a:p>
          <a:p>
            <a:pPr algn="l">
              <a:buFont typeface="Arial" panose="020B0604020202020204" pitchFamily="34" charset="0"/>
              <a:buChar char="•"/>
            </a:pPr>
            <a:r>
              <a:rPr lang="en-US" sz="2400" b="0" i="0">
                <a:solidFill>
                  <a:srgbClr val="0A0A0A"/>
                </a:solidFill>
                <a:effectLst/>
                <a:latin typeface="Lato Medium" panose="020F0502020204030203" pitchFamily="34" charset="0"/>
                <a:ea typeface="Lato Medium" panose="020F0502020204030203" pitchFamily="34" charset="0"/>
                <a:cs typeface="Lato Medium" panose="020F0502020204030203" pitchFamily="34" charset="0"/>
              </a:rPr>
              <a:t>As the child aged in two-year intervals between the ages of 10 and 18, their likelihood of being cyberbullied increased by 2 percent.</a:t>
            </a:r>
          </a:p>
        </p:txBody>
      </p:sp>
      <p:pic>
        <p:nvPicPr>
          <p:cNvPr id="33" name="Picture 32" descr="Icon&#10;&#10;Description automatically generated">
            <a:extLst>
              <a:ext uri="{FF2B5EF4-FFF2-40B4-BE49-F238E27FC236}">
                <a16:creationId xmlns:a16="http://schemas.microsoft.com/office/drawing/2014/main" id="{8CAB1EB2-510D-0153-A5AD-499D2C9A107A}"/>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17109" t="4008" r="16881" b="3737"/>
          <a:stretch/>
        </p:blipFill>
        <p:spPr>
          <a:xfrm>
            <a:off x="2363469" y="4374392"/>
            <a:ext cx="1581441" cy="1569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descr="Logo&#10;&#10;Description automatically generated">
            <a:extLst>
              <a:ext uri="{FF2B5EF4-FFF2-40B4-BE49-F238E27FC236}">
                <a16:creationId xmlns:a16="http://schemas.microsoft.com/office/drawing/2014/main" id="{C31151F4-C843-D1C6-970A-391828467F2C}"/>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189484" y="4368386"/>
            <a:ext cx="1521062" cy="1521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E9690684-82D4-44B1-BEA9-5935EF4F30E1}"/>
              </a:ext>
            </a:extLst>
          </p:cNvPr>
          <p:cNvPicPr>
            <a:picLocks noChangeAspect="1"/>
          </p:cNvPicPr>
          <p:nvPr/>
        </p:nvPicPr>
        <p:blipFill rotWithShape="1">
          <a:blip r:embed="rId9">
            <a:duotone>
              <a:schemeClr val="bg2">
                <a:shade val="45000"/>
                <a:satMod val="135000"/>
              </a:schemeClr>
              <a:prstClr val="white"/>
            </a:duotone>
          </a:blip>
          <a:srcRect l="2969" t="2457" r="1796" b="2310"/>
          <a:stretch/>
        </p:blipFill>
        <p:spPr>
          <a:xfrm>
            <a:off x="5950051" y="4363721"/>
            <a:ext cx="1521062" cy="1525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068600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Effect transition="in" filter="fade">
                                      <p:cBhvr>
                                        <p:cTn id="11" dur="500"/>
                                        <p:tgtEl>
                                          <p:spTgt spid="2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xEl>
                                              <p:pRg st="3" end="3"/>
                                            </p:txEl>
                                          </p:spTgt>
                                        </p:tgtEl>
                                        <p:attrNameLst>
                                          <p:attrName>style.visibility</p:attrName>
                                        </p:attrNameLst>
                                      </p:cBhvr>
                                      <p:to>
                                        <p:strVal val="visible"/>
                                      </p:to>
                                    </p:set>
                                    <p:animEffect transition="in" filter="fade">
                                      <p:cBhvr>
                                        <p:cTn id="16"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77E6A-EA32-64A4-563D-D304D3FBEE73}"/>
              </a:ext>
            </a:extLst>
          </p:cNvPr>
          <p:cNvSpPr txBox="1"/>
          <p:nvPr/>
        </p:nvSpPr>
        <p:spPr>
          <a:xfrm>
            <a:off x="1251580" y="4787838"/>
            <a:ext cx="1977616" cy="1107996"/>
          </a:xfrm>
          <a:prstGeom prst="rect">
            <a:avLst/>
          </a:prstGeom>
          <a:noFill/>
        </p:spPr>
        <p:txBody>
          <a:bodyPr wrap="square" rtlCol="0">
            <a:spAutoFit/>
          </a:bodyPr>
          <a:lstStyle/>
          <a:p>
            <a:pPr algn="ctr"/>
            <a:r>
              <a:rPr lang="en-US" sz="6600">
                <a:solidFill>
                  <a:srgbClr val="C00000"/>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79%</a:t>
            </a:r>
          </a:p>
        </p:txBody>
      </p:sp>
      <p:sp>
        <p:nvSpPr>
          <p:cNvPr id="13" name="TextBox 12">
            <a:extLst>
              <a:ext uri="{FF2B5EF4-FFF2-40B4-BE49-F238E27FC236}">
                <a16:creationId xmlns:a16="http://schemas.microsoft.com/office/drawing/2014/main" id="{8FDB7B7B-0C4B-F4F7-8084-5FA7D64F9134}"/>
              </a:ext>
            </a:extLst>
          </p:cNvPr>
          <p:cNvSpPr txBox="1"/>
          <p:nvPr/>
        </p:nvSpPr>
        <p:spPr>
          <a:xfrm>
            <a:off x="4206911" y="4787838"/>
            <a:ext cx="1977616" cy="1107996"/>
          </a:xfrm>
          <a:prstGeom prst="rect">
            <a:avLst/>
          </a:prstGeom>
          <a:noFill/>
        </p:spPr>
        <p:txBody>
          <a:bodyPr wrap="square" rtlCol="0">
            <a:spAutoFit/>
          </a:bodyPr>
          <a:lstStyle/>
          <a:p>
            <a:pPr algn="ctr"/>
            <a:r>
              <a:rPr lang="en-US" sz="6600">
                <a:solidFill>
                  <a:srgbClr val="FFC000"/>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69%</a:t>
            </a:r>
          </a:p>
        </p:txBody>
      </p:sp>
      <p:sp>
        <p:nvSpPr>
          <p:cNvPr id="14" name="TextBox 13">
            <a:extLst>
              <a:ext uri="{FF2B5EF4-FFF2-40B4-BE49-F238E27FC236}">
                <a16:creationId xmlns:a16="http://schemas.microsoft.com/office/drawing/2014/main" id="{532EF221-7304-4761-B3F7-C3ECD29543B7}"/>
              </a:ext>
            </a:extLst>
          </p:cNvPr>
          <p:cNvSpPr txBox="1"/>
          <p:nvPr/>
        </p:nvSpPr>
        <p:spPr>
          <a:xfrm>
            <a:off x="6834556" y="4787838"/>
            <a:ext cx="1977616" cy="1107996"/>
          </a:xfrm>
          <a:prstGeom prst="rect">
            <a:avLst/>
          </a:prstGeom>
          <a:noFill/>
        </p:spPr>
        <p:txBody>
          <a:bodyPr wrap="square" rtlCol="0">
            <a:spAutoFit/>
          </a:bodyPr>
          <a:lstStyle/>
          <a:p>
            <a:pPr algn="ctr"/>
            <a:r>
              <a:rPr lang="en-US" sz="6600">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64%</a:t>
            </a:r>
          </a:p>
        </p:txBody>
      </p:sp>
      <p:sp>
        <p:nvSpPr>
          <p:cNvPr id="15" name="TextBox 14">
            <a:extLst>
              <a:ext uri="{FF2B5EF4-FFF2-40B4-BE49-F238E27FC236}">
                <a16:creationId xmlns:a16="http://schemas.microsoft.com/office/drawing/2014/main" id="{8C6A54DD-85DA-55BB-BA27-E948DA494C68}"/>
              </a:ext>
            </a:extLst>
          </p:cNvPr>
          <p:cNvSpPr txBox="1"/>
          <p:nvPr/>
        </p:nvSpPr>
        <p:spPr>
          <a:xfrm>
            <a:off x="9442044" y="4787838"/>
            <a:ext cx="1977616" cy="1107996"/>
          </a:xfrm>
          <a:prstGeom prst="rect">
            <a:avLst/>
          </a:prstGeom>
          <a:noFill/>
        </p:spPr>
        <p:txBody>
          <a:bodyPr wrap="square" rtlCol="0">
            <a:spAutoFit/>
          </a:bodyPr>
          <a:lstStyle/>
          <a:p>
            <a:pPr algn="ctr"/>
            <a:r>
              <a:rPr lang="en-US" sz="6600">
                <a:solidFill>
                  <a:srgbClr val="0070C0"/>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49%</a:t>
            </a:r>
          </a:p>
        </p:txBody>
      </p:sp>
      <p:pic>
        <p:nvPicPr>
          <p:cNvPr id="24" name="Graphic 23" descr="A brushstroke">
            <a:extLst>
              <a:ext uri="{FF2B5EF4-FFF2-40B4-BE49-F238E27FC236}">
                <a16:creationId xmlns:a16="http://schemas.microsoft.com/office/drawing/2014/main" id="{F4C13504-91A8-539C-C8E0-825926ABF8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52247" b="43077"/>
          <a:stretch/>
        </p:blipFill>
        <p:spPr>
          <a:xfrm flipH="1">
            <a:off x="-708928" y="-385777"/>
            <a:ext cx="10618378" cy="2346901"/>
          </a:xfrm>
          <a:prstGeom prst="rect">
            <a:avLst/>
          </a:prstGeom>
        </p:spPr>
      </p:pic>
      <p:sp>
        <p:nvSpPr>
          <p:cNvPr id="25" name="TextBox 24">
            <a:extLst>
              <a:ext uri="{FF2B5EF4-FFF2-40B4-BE49-F238E27FC236}">
                <a16:creationId xmlns:a16="http://schemas.microsoft.com/office/drawing/2014/main" id="{32DD793D-C86E-2527-59AB-48CB1C5D8D04}"/>
              </a:ext>
            </a:extLst>
          </p:cNvPr>
          <p:cNvSpPr txBox="1"/>
          <p:nvPr/>
        </p:nvSpPr>
        <p:spPr>
          <a:xfrm>
            <a:off x="-377176" y="100034"/>
            <a:ext cx="9100905"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Cyberbullying</a:t>
            </a:r>
          </a:p>
        </p:txBody>
      </p:sp>
      <p:sp>
        <p:nvSpPr>
          <p:cNvPr id="26" name="TextBox 25">
            <a:extLst>
              <a:ext uri="{FF2B5EF4-FFF2-40B4-BE49-F238E27FC236}">
                <a16:creationId xmlns:a16="http://schemas.microsoft.com/office/drawing/2014/main" id="{4E511869-5691-0693-5CAB-C29FBBB55214}"/>
              </a:ext>
            </a:extLst>
          </p:cNvPr>
          <p:cNvSpPr txBox="1"/>
          <p:nvPr/>
        </p:nvSpPr>
        <p:spPr>
          <a:xfrm>
            <a:off x="0" y="1693199"/>
            <a:ext cx="12192000" cy="1015663"/>
          </a:xfrm>
          <a:prstGeom prst="rect">
            <a:avLst/>
          </a:prstGeom>
          <a:noFill/>
        </p:spPr>
        <p:txBody>
          <a:bodyPr wrap="square">
            <a:spAutoFit/>
          </a:bodyPr>
          <a:lstStyle/>
          <a:p>
            <a:pPr algn="ctr" rtl="0">
              <a:spcBef>
                <a:spcPts val="0"/>
              </a:spcBef>
              <a:spcAft>
                <a:spcPts val="1500"/>
              </a:spcAft>
            </a:pPr>
            <a:r>
              <a:rPr lang="en-US" sz="6000" b="1" i="1" u="none" strike="noStrike">
                <a:solidFill>
                  <a:srgbClr val="265857"/>
                </a:solidFill>
                <a:latin typeface="Lato Medium" panose="020F0502020204030203" pitchFamily="34" charset="0"/>
                <a:ea typeface="Lato Medium" panose="020F0502020204030203" pitchFamily="34" charset="0"/>
                <a:cs typeface="Lato Medium" panose="020F0502020204030203" pitchFamily="34" charset="0"/>
              </a:rPr>
              <a:t>Kids Cyberbullied Online</a:t>
            </a:r>
            <a:endParaRPr lang="en-US" sz="3600" b="1" i="1">
              <a:solidFill>
                <a:srgbClr val="265857"/>
              </a:solidFill>
            </a:endParaRPr>
          </a:p>
        </p:txBody>
      </p:sp>
      <p:pic>
        <p:nvPicPr>
          <p:cNvPr id="10" name="Picture 9">
            <a:extLst>
              <a:ext uri="{FF2B5EF4-FFF2-40B4-BE49-F238E27FC236}">
                <a16:creationId xmlns:a16="http://schemas.microsoft.com/office/drawing/2014/main" id="{7B825C39-928F-AE4C-19EE-DD137DA45328}"/>
              </a:ext>
            </a:extLst>
          </p:cNvPr>
          <p:cNvPicPr>
            <a:picLocks noChangeAspect="1"/>
          </p:cNvPicPr>
          <p:nvPr/>
        </p:nvPicPr>
        <p:blipFill>
          <a:blip r:embed="rId5"/>
          <a:stretch>
            <a:fillRect/>
          </a:stretch>
        </p:blipFill>
        <p:spPr>
          <a:xfrm>
            <a:off x="468834" y="4407895"/>
            <a:ext cx="2986685" cy="2022366"/>
          </a:xfrm>
          <a:prstGeom prst="rect">
            <a:avLst/>
          </a:prstGeom>
        </p:spPr>
      </p:pic>
      <p:pic>
        <p:nvPicPr>
          <p:cNvPr id="33" name="Picture 32" descr="Icon&#10;&#10;Description automatically generated">
            <a:extLst>
              <a:ext uri="{FF2B5EF4-FFF2-40B4-BE49-F238E27FC236}">
                <a16:creationId xmlns:a16="http://schemas.microsoft.com/office/drawing/2014/main" id="{8CAB1EB2-510D-0153-A5AD-499D2C9A107A}"/>
              </a:ext>
            </a:extLst>
          </p:cNvPr>
          <p:cNvPicPr>
            <a:picLocks noChangeAspect="1"/>
          </p:cNvPicPr>
          <p:nvPr/>
        </p:nvPicPr>
        <p:blipFill rotWithShape="1">
          <a:blip r:embed="rId6">
            <a:extLst>
              <a:ext uri="{28A0092B-C50C-407E-A947-70E740481C1C}">
                <a14:useLocalDpi xmlns:a14="http://schemas.microsoft.com/office/drawing/2010/main" val="0"/>
              </a:ext>
            </a:extLst>
          </a:blip>
          <a:srcRect l="17109" t="4008" r="16881" b="3737"/>
          <a:stretch/>
        </p:blipFill>
        <p:spPr>
          <a:xfrm>
            <a:off x="3924353" y="4149138"/>
            <a:ext cx="2298900" cy="2281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descr="Logo&#10;&#10;Description automatically generated">
            <a:extLst>
              <a:ext uri="{FF2B5EF4-FFF2-40B4-BE49-F238E27FC236}">
                <a16:creationId xmlns:a16="http://schemas.microsoft.com/office/drawing/2014/main" id="{C31151F4-C843-D1C6-970A-391828467F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087" y="4213663"/>
            <a:ext cx="2281123" cy="2281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E9690684-82D4-44B1-BEA9-5935EF4F30E1}"/>
              </a:ext>
            </a:extLst>
          </p:cNvPr>
          <p:cNvPicPr>
            <a:picLocks noChangeAspect="1"/>
          </p:cNvPicPr>
          <p:nvPr/>
        </p:nvPicPr>
        <p:blipFill rotWithShape="1">
          <a:blip r:embed="rId8"/>
          <a:srcRect l="2969" t="2457" r="1796" b="2310"/>
          <a:stretch/>
        </p:blipFill>
        <p:spPr>
          <a:xfrm>
            <a:off x="9442044" y="4142142"/>
            <a:ext cx="2281123" cy="2288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4875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2000" fill="hold"/>
                                        <p:tgtEl>
                                          <p:spTgt spid="2"/>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25 E" pathEditMode="relative" ptsTypes="">
                                      <p:cBhvr>
                                        <p:cTn id="8" dur="2000" fill="hold"/>
                                        <p:tgtEl>
                                          <p:spTgt spid="13"/>
                                        </p:tgtEl>
                                        <p:attrNameLst>
                                          <p:attrName>ppt_x</p:attrName>
                                          <p:attrName>ppt_y</p:attrName>
                                        </p:attrNameLst>
                                      </p:cBhvr>
                                    </p:animMotion>
                                  </p:childTnLst>
                                </p:cTn>
                              </p:par>
                              <p:par>
                                <p:cTn id="9" presetID="64" presetClass="path" presetSubtype="0" accel="50000" decel="50000" fill="hold" grpId="0" nodeType="withEffect">
                                  <p:stCondLst>
                                    <p:cond delay="0"/>
                                  </p:stCondLst>
                                  <p:childTnLst>
                                    <p:animMotion origin="layout" path="M 0 0 L 0 -0.25 E" pathEditMode="relative" ptsTypes="">
                                      <p:cBhvr>
                                        <p:cTn id="10" dur="2000" fill="hold"/>
                                        <p:tgtEl>
                                          <p:spTgt spid="14"/>
                                        </p:tgtEl>
                                        <p:attrNameLst>
                                          <p:attrName>ppt_x</p:attrName>
                                          <p:attrName>ppt_y</p:attrName>
                                        </p:attrNameLst>
                                      </p:cBhvr>
                                    </p:animMotion>
                                  </p:childTnLst>
                                </p:cTn>
                              </p:par>
                              <p:par>
                                <p:cTn id="11" presetID="64" presetClass="path" presetSubtype="0" accel="50000" decel="50000" fill="hold" grpId="0" nodeType="withEffect">
                                  <p:stCondLst>
                                    <p:cond delay="0"/>
                                  </p:stCondLst>
                                  <p:childTnLst>
                                    <p:animMotion origin="layout" path="M 0 0 L 0 -0.25 E" pathEditMode="relative" ptsTypes="">
                                      <p:cBhvr>
                                        <p:cTn id="12"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C22E1A-C56A-D9E4-092B-AB19A8720CE7}"/>
              </a:ext>
            </a:extLst>
          </p:cNvPr>
          <p:cNvPicPr>
            <a:picLocks noChangeAspect="1"/>
          </p:cNvPicPr>
          <p:nvPr/>
        </p:nvPicPr>
        <p:blipFill>
          <a:blip r:embed="rId3"/>
          <a:stretch>
            <a:fillRect/>
          </a:stretch>
        </p:blipFill>
        <p:spPr>
          <a:xfrm>
            <a:off x="0" y="0"/>
            <a:ext cx="12192000" cy="7392434"/>
          </a:xfrm>
          <a:prstGeom prst="rect">
            <a:avLst/>
          </a:prstGeom>
        </p:spPr>
      </p:pic>
      <p:pic>
        <p:nvPicPr>
          <p:cNvPr id="20" name="Graphic 19" descr="A brushstroke">
            <a:extLst>
              <a:ext uri="{FF2B5EF4-FFF2-40B4-BE49-F238E27FC236}">
                <a16:creationId xmlns:a16="http://schemas.microsoft.com/office/drawing/2014/main" id="{879B341A-D40E-1114-FC5A-6FEC99B6E03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516" t="44760" r="64860" b="43077"/>
          <a:stretch/>
        </p:blipFill>
        <p:spPr>
          <a:xfrm flipH="1">
            <a:off x="-362112" y="-397202"/>
            <a:ext cx="7180008" cy="2346901"/>
          </a:xfrm>
          <a:prstGeom prst="rect">
            <a:avLst/>
          </a:prstGeom>
        </p:spPr>
      </p:pic>
      <p:sp>
        <p:nvSpPr>
          <p:cNvPr id="22" name="TextBox 21">
            <a:extLst>
              <a:ext uri="{FF2B5EF4-FFF2-40B4-BE49-F238E27FC236}">
                <a16:creationId xmlns:a16="http://schemas.microsoft.com/office/drawing/2014/main" id="{CC8D6A6D-E2C3-C207-7435-C4E82E4BF32A}"/>
              </a:ext>
            </a:extLst>
          </p:cNvPr>
          <p:cNvSpPr txBox="1"/>
          <p:nvPr/>
        </p:nvSpPr>
        <p:spPr>
          <a:xfrm flipH="1">
            <a:off x="-1719324" y="87651"/>
            <a:ext cx="8739398"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Sexting</a:t>
            </a:r>
          </a:p>
        </p:txBody>
      </p:sp>
    </p:spTree>
    <p:extLst>
      <p:ext uri="{BB962C8B-B14F-4D97-AF65-F5344CB8AC3E}">
        <p14:creationId xmlns:p14="http://schemas.microsoft.com/office/powerpoint/2010/main" val="12584858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C22E1A-C56A-D9E4-092B-AB19A8720CE7}"/>
              </a:ext>
            </a:extLst>
          </p:cNvPr>
          <p:cNvPicPr>
            <a:picLocks noChangeAspect="1"/>
          </p:cNvPicPr>
          <p:nvPr/>
        </p:nvPicPr>
        <p:blipFill rotWithShape="1">
          <a:blip r:embed="rId3">
            <a:alphaModFix amt="35000"/>
            <a:duotone>
              <a:schemeClr val="accent6">
                <a:shade val="45000"/>
                <a:satMod val="135000"/>
              </a:schemeClr>
              <a:prstClr val="white"/>
            </a:duotone>
          </a:blip>
          <a:srcRect b="7229"/>
          <a:stretch/>
        </p:blipFill>
        <p:spPr>
          <a:xfrm>
            <a:off x="0" y="0"/>
            <a:ext cx="12192000" cy="6858000"/>
          </a:xfrm>
          <a:prstGeom prst="rect">
            <a:avLst/>
          </a:prstGeom>
        </p:spPr>
      </p:pic>
      <p:pic>
        <p:nvPicPr>
          <p:cNvPr id="20" name="Graphic 19" descr="A brushstroke">
            <a:extLst>
              <a:ext uri="{FF2B5EF4-FFF2-40B4-BE49-F238E27FC236}">
                <a16:creationId xmlns:a16="http://schemas.microsoft.com/office/drawing/2014/main" id="{879B341A-D40E-1114-FC5A-6FEC99B6E03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516" t="44760" r="64860" b="43077"/>
          <a:stretch/>
        </p:blipFill>
        <p:spPr>
          <a:xfrm flipH="1">
            <a:off x="-362112" y="-397202"/>
            <a:ext cx="7180008" cy="2346901"/>
          </a:xfrm>
          <a:prstGeom prst="rect">
            <a:avLst/>
          </a:prstGeom>
        </p:spPr>
      </p:pic>
      <p:sp>
        <p:nvSpPr>
          <p:cNvPr id="22" name="TextBox 21">
            <a:extLst>
              <a:ext uri="{FF2B5EF4-FFF2-40B4-BE49-F238E27FC236}">
                <a16:creationId xmlns:a16="http://schemas.microsoft.com/office/drawing/2014/main" id="{CC8D6A6D-E2C3-C207-7435-C4E82E4BF32A}"/>
              </a:ext>
            </a:extLst>
          </p:cNvPr>
          <p:cNvSpPr txBox="1"/>
          <p:nvPr/>
        </p:nvSpPr>
        <p:spPr>
          <a:xfrm flipH="1">
            <a:off x="-1719324" y="87651"/>
            <a:ext cx="8739398"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Sexting</a:t>
            </a:r>
          </a:p>
        </p:txBody>
      </p:sp>
      <p:sp>
        <p:nvSpPr>
          <p:cNvPr id="5" name="TextBox 4">
            <a:extLst>
              <a:ext uri="{FF2B5EF4-FFF2-40B4-BE49-F238E27FC236}">
                <a16:creationId xmlns:a16="http://schemas.microsoft.com/office/drawing/2014/main" id="{7F3EF214-C3A4-5461-87B9-D1659E7C1B49}"/>
              </a:ext>
            </a:extLst>
          </p:cNvPr>
          <p:cNvSpPr txBox="1"/>
          <p:nvPr/>
        </p:nvSpPr>
        <p:spPr>
          <a:xfrm>
            <a:off x="340741" y="2037350"/>
            <a:ext cx="9605364" cy="4388381"/>
          </a:xfrm>
          <a:prstGeom prst="rect">
            <a:avLst/>
          </a:prstGeom>
          <a:noFill/>
        </p:spPr>
        <p:txBody>
          <a:bodyPr wrap="square">
            <a:spAutoFit/>
          </a:bodyPr>
          <a:lstStyle/>
          <a:p>
            <a:pPr marL="285750" indent="-285750" rtl="0" fontAlgn="base">
              <a:spcBef>
                <a:spcPts val="0"/>
              </a:spcBef>
              <a:spcAft>
                <a:spcPts val="1100"/>
              </a:spcAft>
              <a:buFont typeface="Arial" panose="020B0604020202020204" pitchFamily="34" charset="0"/>
              <a:buChar char="•"/>
            </a:pPr>
            <a:r>
              <a:rPr lang="en-US" sz="5400" b="0" i="0" u="none" strike="noStrike">
                <a:effectLst/>
                <a:latin typeface="Lato Medium" panose="020F0502020204030203" pitchFamily="34" charset="0"/>
                <a:ea typeface="Lato Medium" panose="020F0502020204030203" pitchFamily="34" charset="0"/>
                <a:cs typeface="Lato Medium" panose="020F0502020204030203" pitchFamily="34" charset="0"/>
              </a:rPr>
              <a:t>Sending nude or partially nude pictures/videos to another</a:t>
            </a:r>
          </a:p>
          <a:p>
            <a:pPr marL="285750" indent="-285750" rtl="0" fontAlgn="base">
              <a:spcBef>
                <a:spcPts val="0"/>
              </a:spcBef>
              <a:spcAft>
                <a:spcPts val="1100"/>
              </a:spcAft>
              <a:buFont typeface="Arial" panose="020B0604020202020204" pitchFamily="34" charset="0"/>
              <a:buChar char="•"/>
            </a:pPr>
            <a:r>
              <a:rPr lang="en-US" sz="5400">
                <a:latin typeface="Lato Medium" panose="020F0502020204030203" pitchFamily="34" charset="0"/>
                <a:ea typeface="Lato Medium" panose="020F0502020204030203" pitchFamily="34" charset="0"/>
                <a:cs typeface="Lato Medium" panose="020F0502020204030203" pitchFamily="34" charset="0"/>
              </a:rPr>
              <a:t>H</a:t>
            </a:r>
            <a:r>
              <a:rPr lang="en-US" sz="5400" b="0" i="0" u="none" strike="noStrike">
                <a:effectLst/>
                <a:latin typeface="Lato Medium" panose="020F0502020204030203" pitchFamily="34" charset="0"/>
                <a:ea typeface="Lato Medium" panose="020F0502020204030203" pitchFamily="34" charset="0"/>
                <a:cs typeface="Lato Medium" panose="020F0502020204030203" pitchFamily="34" charset="0"/>
              </a:rPr>
              <a:t>aving sexual conversations in text messages/online</a:t>
            </a:r>
          </a:p>
        </p:txBody>
      </p:sp>
    </p:spTree>
    <p:extLst>
      <p:ext uri="{BB962C8B-B14F-4D97-AF65-F5344CB8AC3E}">
        <p14:creationId xmlns:p14="http://schemas.microsoft.com/office/powerpoint/2010/main" val="1953636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0000">
              <a:srgbClr val="81C9C7"/>
            </a:gs>
            <a:gs pos="100000">
              <a:srgbClr val="265857"/>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0" name="Graphic 19" descr="A brushstroke">
            <a:extLst>
              <a:ext uri="{FF2B5EF4-FFF2-40B4-BE49-F238E27FC236}">
                <a16:creationId xmlns:a16="http://schemas.microsoft.com/office/drawing/2014/main" id="{879B341A-D40E-1114-FC5A-6FEC99B6E03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64860" b="43077"/>
          <a:stretch/>
        </p:blipFill>
        <p:spPr>
          <a:xfrm flipH="1">
            <a:off x="-362112" y="-397202"/>
            <a:ext cx="7180008" cy="2346901"/>
          </a:xfrm>
          <a:prstGeom prst="rect">
            <a:avLst/>
          </a:prstGeom>
        </p:spPr>
      </p:pic>
      <p:sp>
        <p:nvSpPr>
          <p:cNvPr id="22" name="TextBox 21">
            <a:extLst>
              <a:ext uri="{FF2B5EF4-FFF2-40B4-BE49-F238E27FC236}">
                <a16:creationId xmlns:a16="http://schemas.microsoft.com/office/drawing/2014/main" id="{CC8D6A6D-E2C3-C207-7435-C4E82E4BF32A}"/>
              </a:ext>
            </a:extLst>
          </p:cNvPr>
          <p:cNvSpPr txBox="1"/>
          <p:nvPr/>
        </p:nvSpPr>
        <p:spPr>
          <a:xfrm flipH="1">
            <a:off x="-1719324" y="87651"/>
            <a:ext cx="8739398"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Sexting</a:t>
            </a:r>
          </a:p>
        </p:txBody>
      </p:sp>
      <p:pic>
        <p:nvPicPr>
          <p:cNvPr id="7" name="Picture 2">
            <a:extLst>
              <a:ext uri="{FF2B5EF4-FFF2-40B4-BE49-F238E27FC236}">
                <a16:creationId xmlns:a16="http://schemas.microsoft.com/office/drawing/2014/main" id="{BE408A7A-B709-3B33-94AB-B198EBCDB0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547"/>
          <a:stretch/>
        </p:blipFill>
        <p:spPr bwMode="auto">
          <a:xfrm>
            <a:off x="7020074" y="-116010"/>
            <a:ext cx="4623593" cy="6950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3FB1CE-01FB-1078-7003-AB4DFDD01DE2}"/>
              </a:ext>
            </a:extLst>
          </p:cNvPr>
          <p:cNvSpPr txBox="1"/>
          <p:nvPr/>
        </p:nvSpPr>
        <p:spPr>
          <a:xfrm>
            <a:off x="343254" y="2149642"/>
            <a:ext cx="6474642" cy="3785652"/>
          </a:xfrm>
          <a:prstGeom prst="rect">
            <a:avLst/>
          </a:prstGeom>
          <a:noFill/>
        </p:spPr>
        <p:txBody>
          <a:bodyPr wrap="square" rtlCol="0">
            <a:spAutoFit/>
          </a:bodyPr>
          <a:lstStyle/>
          <a:p>
            <a:r>
              <a:rPr lang="en-US" sz="4800">
                <a:latin typeface="Lato Medium" panose="020F0502020204030203" pitchFamily="34" charset="0"/>
                <a:ea typeface="Lato Medium" panose="020F0502020204030203" pitchFamily="34" charset="0"/>
                <a:cs typeface="Lato Medium" panose="020F0502020204030203" pitchFamily="34" charset="0"/>
              </a:rPr>
              <a:t>Percentage of minors who say they have sent or shared a nude photo or video of themselves online.</a:t>
            </a:r>
          </a:p>
        </p:txBody>
      </p:sp>
    </p:spTree>
    <p:extLst>
      <p:ext uri="{BB962C8B-B14F-4D97-AF65-F5344CB8AC3E}">
        <p14:creationId xmlns:p14="http://schemas.microsoft.com/office/powerpoint/2010/main" val="1496048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Graphic 19" descr="A brushstroke">
            <a:extLst>
              <a:ext uri="{FF2B5EF4-FFF2-40B4-BE49-F238E27FC236}">
                <a16:creationId xmlns:a16="http://schemas.microsoft.com/office/drawing/2014/main" id="{879B341A-D40E-1114-FC5A-6FEC99B6E03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516" t="44760" r="64860" b="43077"/>
          <a:stretch/>
        </p:blipFill>
        <p:spPr>
          <a:xfrm>
            <a:off x="5011993" y="-206782"/>
            <a:ext cx="7180008" cy="2346901"/>
          </a:xfrm>
          <a:prstGeom prst="rect">
            <a:avLst/>
          </a:prstGeom>
        </p:spPr>
      </p:pic>
      <p:sp>
        <p:nvSpPr>
          <p:cNvPr id="22" name="TextBox 21">
            <a:extLst>
              <a:ext uri="{FF2B5EF4-FFF2-40B4-BE49-F238E27FC236}">
                <a16:creationId xmlns:a16="http://schemas.microsoft.com/office/drawing/2014/main" id="{CC8D6A6D-E2C3-C207-7435-C4E82E4BF32A}"/>
              </a:ext>
            </a:extLst>
          </p:cNvPr>
          <p:cNvSpPr txBox="1"/>
          <p:nvPr/>
        </p:nvSpPr>
        <p:spPr>
          <a:xfrm>
            <a:off x="4583068" y="330861"/>
            <a:ext cx="8739398" cy="1862048"/>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latin typeface="Fairwater Script" panose="02000507000000020003" pitchFamily="2" charset="0"/>
              </a:rPr>
              <a:t>Sexting</a:t>
            </a:r>
          </a:p>
        </p:txBody>
      </p:sp>
      <p:pic>
        <p:nvPicPr>
          <p:cNvPr id="1026" name="Picture 2">
            <a:extLst>
              <a:ext uri="{FF2B5EF4-FFF2-40B4-BE49-F238E27FC236}">
                <a16:creationId xmlns:a16="http://schemas.microsoft.com/office/drawing/2014/main" id="{4C6BB8E8-9C0D-18D5-A617-CEEB586F0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1200"/>
            <a:ext cx="9753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in 3 teens have seen non-consensually shared nudes.">
            <a:extLst>
              <a:ext uri="{FF2B5EF4-FFF2-40B4-BE49-F238E27FC236}">
                <a16:creationId xmlns:a16="http://schemas.microsoft.com/office/drawing/2014/main" id="{C033CBCF-A922-4D1A-E38E-7E7A08710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81200"/>
            <a:ext cx="9753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6205220-2B5F-9647-48E5-B286EDF1D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81200"/>
            <a:ext cx="9753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681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p:cTn id="15" dur="1000" fill="hold"/>
                                        <p:tgtEl>
                                          <p:spTgt spid="1030"/>
                                        </p:tgtEl>
                                        <p:attrNameLst>
                                          <p:attrName>ppt_w</p:attrName>
                                        </p:attrNameLst>
                                      </p:cBhvr>
                                      <p:tavLst>
                                        <p:tav tm="0">
                                          <p:val>
                                            <p:fltVal val="0"/>
                                          </p:val>
                                        </p:tav>
                                        <p:tav tm="100000">
                                          <p:val>
                                            <p:strVal val="#ppt_w"/>
                                          </p:val>
                                        </p:tav>
                                      </p:tavLst>
                                    </p:anim>
                                    <p:anim calcmode="lin" valueType="num">
                                      <p:cBhvr>
                                        <p:cTn id="16" dur="1000" fill="hold"/>
                                        <p:tgtEl>
                                          <p:spTgt spid="1030"/>
                                        </p:tgtEl>
                                        <p:attrNameLst>
                                          <p:attrName>ppt_h</p:attrName>
                                        </p:attrNameLst>
                                      </p:cBhvr>
                                      <p:tavLst>
                                        <p:tav tm="0">
                                          <p:val>
                                            <p:fltVal val="0"/>
                                          </p:val>
                                        </p:tav>
                                        <p:tav tm="100000">
                                          <p:val>
                                            <p:strVal val="#ppt_h"/>
                                          </p:val>
                                        </p:tav>
                                      </p:tavLst>
                                    </p:anim>
                                    <p:anim calcmode="lin" valueType="num">
                                      <p:cBhvr>
                                        <p:cTn id="17" dur="1000" fill="hold"/>
                                        <p:tgtEl>
                                          <p:spTgt spid="1030"/>
                                        </p:tgtEl>
                                        <p:attrNameLst>
                                          <p:attrName>style.rotation</p:attrName>
                                        </p:attrNameLst>
                                      </p:cBhvr>
                                      <p:tavLst>
                                        <p:tav tm="0">
                                          <p:val>
                                            <p:fltVal val="90"/>
                                          </p:val>
                                        </p:tav>
                                        <p:tav tm="100000">
                                          <p:val>
                                            <p:fltVal val="0"/>
                                          </p:val>
                                        </p:tav>
                                      </p:tavLst>
                                    </p:anim>
                                    <p:animEffect transition="in" filter="fade">
                                      <p:cBhvr>
                                        <p:cTn id="18"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36</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cp:lastPrinted>2022-10-24T20:29:28Z</cp:lastPrinted>
  <dcterms:created xsi:type="dcterms:W3CDTF">2022-10-04T13:43:35Z</dcterms:created>
  <dcterms:modified xsi:type="dcterms:W3CDTF">2022-10-26T16:09:47Z</dcterms:modified>
</cp:coreProperties>
</file>