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0" r:id="rId3"/>
    <p:sldMasterId id="2147483671"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25ac8de94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7" name="Google Shape;97;g25ac8de94d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marR="0" rtl="0" algn="l">
              <a:spcBef>
                <a:spcPts val="0"/>
              </a:spcBef>
              <a:spcAft>
                <a:spcPts val="0"/>
              </a:spcAft>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Font typeface="Arial"/>
              <a:buNone/>
            </a:pPr>
            <a:r>
              <a:t/>
            </a:r>
            <a:endParaRPr b="0" i="0" sz="1100" u="none" cap="none" strike="noStrike"/>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25ac8de94d_0_1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6" name="Google Shape;106;g25ac8de94d_0_14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marR="0" rtl="0" algn="l">
              <a:spcBef>
                <a:spcPts val="0"/>
              </a:spcBef>
              <a:spcAft>
                <a:spcPts val="0"/>
              </a:spcAft>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Font typeface="Arial"/>
              <a:buNone/>
            </a:pPr>
            <a:r>
              <a:t/>
            </a:r>
            <a:endParaRPr b="0" i="0" sz="1100" u="none" cap="none" strike="noStrike"/>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2846e20e69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6" name="Google Shape;116;g2846e20e69_0_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marR="0" rtl="0" algn="l">
              <a:spcBef>
                <a:spcPts val="0"/>
              </a:spcBef>
              <a:spcAft>
                <a:spcPts val="0"/>
              </a:spcAft>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Font typeface="Arial"/>
              <a:buNone/>
            </a:pPr>
            <a:r>
              <a:t/>
            </a:r>
            <a:endParaRPr b="0" i="0" sz="1100" u="none" cap="none" strike="noStrike"/>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25acd254eb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6" name="Google Shape;126;g25acd254eb_0_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Think, pair, share</a:t>
            </a:r>
            <a:endParaRPr/>
          </a:p>
          <a:p>
            <a:pPr indent="0" lvl="0" marL="0" marR="0" rtl="0" algn="l">
              <a:spcBef>
                <a:spcPts val="0"/>
              </a:spcBef>
              <a:spcAft>
                <a:spcPts val="0"/>
              </a:spcAft>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Font typeface="Arial"/>
              <a:buNone/>
            </a:pPr>
            <a:r>
              <a:t/>
            </a:r>
            <a:endParaRPr b="0" i="0" sz="1100" u="none" cap="none" strike="noStrike"/>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25acd254eb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6" name="Google Shape;136;g25acd254eb_0_3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a:p>
          <a:p>
            <a:pPr indent="0" lvl="0" marL="0" marR="0" rtl="0" algn="l">
              <a:spcBef>
                <a:spcPts val="0"/>
              </a:spcBef>
              <a:spcAft>
                <a:spcPts val="0"/>
              </a:spcAft>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Font typeface="Arial"/>
              <a:buNone/>
            </a:pPr>
            <a:r>
              <a:t/>
            </a:r>
            <a:endParaRPr b="0" i="0" sz="1100" u="none" cap="none" strike="noStrike"/>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25acd254eb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6" name="Google Shape;146;g25acd254eb_0_6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marR="0" rtl="0" algn="l">
              <a:spcBef>
                <a:spcPts val="0"/>
              </a:spcBef>
              <a:spcAft>
                <a:spcPts val="0"/>
              </a:spcAft>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Font typeface="Arial"/>
              <a:buNone/>
            </a:pPr>
            <a:r>
              <a:t/>
            </a:r>
            <a:endParaRPr b="0" i="0" sz="1100" u="none" cap="none" strike="noStrike"/>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25acd254eb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6" name="Google Shape;156;g25acd254eb_0_5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marR="0" rtl="0" algn="l">
              <a:spcBef>
                <a:spcPts val="0"/>
              </a:spcBef>
              <a:spcAft>
                <a:spcPts val="0"/>
              </a:spcAft>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Font typeface="Arial"/>
              <a:buNone/>
            </a:pPr>
            <a:r>
              <a:t/>
            </a:r>
            <a:endParaRPr b="0" i="0" sz="1100" u="none" cap="none" strike="noStrike"/>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2831abc0c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6" name="Google Shape;166;g2831abc0cf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marR="0" rtl="0" algn="l">
              <a:spcBef>
                <a:spcPts val="0"/>
              </a:spcBef>
              <a:spcAft>
                <a:spcPts val="0"/>
              </a:spcAft>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Font typeface="Arial"/>
              <a:buNone/>
            </a:pPr>
            <a:r>
              <a:t/>
            </a:r>
            <a:endParaRPr b="0" i="0" sz="1100" u="none" cap="none" strike="noStrik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4" name="Shape 54"/>
        <p:cNvGrpSpPr/>
        <p:nvPr/>
      </p:nvGrpSpPr>
      <p:grpSpPr>
        <a:xfrm>
          <a:off x="0" y="0"/>
          <a:ext cx="0" cy="0"/>
          <a:chOff x="0" y="0"/>
          <a:chExt cx="0" cy="0"/>
        </a:xfrm>
      </p:grpSpPr>
      <p:sp>
        <p:nvSpPr>
          <p:cNvPr id="55" name="Google Shape;55;p14"/>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lvl1pPr indent="0" lvl="0" marL="0" marR="0" rtl="0" algn="ctr">
              <a:lnSpc>
                <a:spcPct val="100000"/>
              </a:lnSpc>
              <a:spcBef>
                <a:spcPts val="0"/>
              </a:spcBef>
              <a:spcAft>
                <a:spcPts val="0"/>
              </a:spcAft>
              <a:buClr>
                <a:schemeClr val="dk1"/>
              </a:buClr>
              <a:buSzPts val="1400"/>
              <a:buFont typeface="Arial"/>
              <a:buNone/>
              <a:defRPr b="0" i="0" sz="5200" u="none" cap="none" strike="noStrike">
                <a:solidFill>
                  <a:schemeClr val="dk1"/>
                </a:solidFill>
                <a:latin typeface="Arial"/>
                <a:ea typeface="Arial"/>
                <a:cs typeface="Arial"/>
                <a:sym typeface="Arial"/>
              </a:defRPr>
            </a:lvl1pPr>
            <a:lvl2pPr indent="0" lvl="1" rtl="0" algn="ctr">
              <a:spcBef>
                <a:spcPts val="0"/>
              </a:spcBef>
              <a:spcAft>
                <a:spcPts val="0"/>
              </a:spcAft>
              <a:buClr>
                <a:schemeClr val="dk1"/>
              </a:buClr>
              <a:buSzPts val="1400"/>
              <a:buFont typeface="Arial"/>
              <a:buNone/>
              <a:defRPr sz="5200">
                <a:solidFill>
                  <a:schemeClr val="dk1"/>
                </a:solidFill>
              </a:defRPr>
            </a:lvl2pPr>
            <a:lvl3pPr indent="0" lvl="2" rtl="0" algn="ctr">
              <a:spcBef>
                <a:spcPts val="0"/>
              </a:spcBef>
              <a:spcAft>
                <a:spcPts val="0"/>
              </a:spcAft>
              <a:buClr>
                <a:schemeClr val="dk1"/>
              </a:buClr>
              <a:buSzPts val="1400"/>
              <a:buFont typeface="Arial"/>
              <a:buNone/>
              <a:defRPr sz="5200">
                <a:solidFill>
                  <a:schemeClr val="dk1"/>
                </a:solidFill>
              </a:defRPr>
            </a:lvl3pPr>
            <a:lvl4pPr indent="0" lvl="3" rtl="0" algn="ctr">
              <a:spcBef>
                <a:spcPts val="0"/>
              </a:spcBef>
              <a:spcAft>
                <a:spcPts val="0"/>
              </a:spcAft>
              <a:buClr>
                <a:schemeClr val="dk1"/>
              </a:buClr>
              <a:buSzPts val="1400"/>
              <a:buFont typeface="Arial"/>
              <a:buNone/>
              <a:defRPr sz="5200">
                <a:solidFill>
                  <a:schemeClr val="dk1"/>
                </a:solidFill>
              </a:defRPr>
            </a:lvl4pPr>
            <a:lvl5pPr indent="0" lvl="4" rtl="0" algn="ctr">
              <a:spcBef>
                <a:spcPts val="0"/>
              </a:spcBef>
              <a:spcAft>
                <a:spcPts val="0"/>
              </a:spcAft>
              <a:buClr>
                <a:schemeClr val="dk1"/>
              </a:buClr>
              <a:buSzPts val="1400"/>
              <a:buFont typeface="Arial"/>
              <a:buNone/>
              <a:defRPr sz="5200">
                <a:solidFill>
                  <a:schemeClr val="dk1"/>
                </a:solidFill>
              </a:defRPr>
            </a:lvl5pPr>
            <a:lvl6pPr indent="0" lvl="5" rtl="0" algn="ctr">
              <a:spcBef>
                <a:spcPts val="0"/>
              </a:spcBef>
              <a:spcAft>
                <a:spcPts val="0"/>
              </a:spcAft>
              <a:buClr>
                <a:schemeClr val="dk1"/>
              </a:buClr>
              <a:buSzPts val="1400"/>
              <a:buFont typeface="Arial"/>
              <a:buNone/>
              <a:defRPr sz="5200">
                <a:solidFill>
                  <a:schemeClr val="dk1"/>
                </a:solidFill>
              </a:defRPr>
            </a:lvl6pPr>
            <a:lvl7pPr indent="0" lvl="6" rtl="0" algn="ctr">
              <a:spcBef>
                <a:spcPts val="0"/>
              </a:spcBef>
              <a:spcAft>
                <a:spcPts val="0"/>
              </a:spcAft>
              <a:buClr>
                <a:schemeClr val="dk1"/>
              </a:buClr>
              <a:buSzPts val="1400"/>
              <a:buFont typeface="Arial"/>
              <a:buNone/>
              <a:defRPr sz="5200">
                <a:solidFill>
                  <a:schemeClr val="dk1"/>
                </a:solidFill>
              </a:defRPr>
            </a:lvl7pPr>
            <a:lvl8pPr indent="0" lvl="7" rtl="0" algn="ctr">
              <a:spcBef>
                <a:spcPts val="0"/>
              </a:spcBef>
              <a:spcAft>
                <a:spcPts val="0"/>
              </a:spcAft>
              <a:buClr>
                <a:schemeClr val="dk1"/>
              </a:buClr>
              <a:buSzPts val="1400"/>
              <a:buFont typeface="Arial"/>
              <a:buNone/>
              <a:defRPr sz="5200">
                <a:solidFill>
                  <a:schemeClr val="dk1"/>
                </a:solidFill>
              </a:defRPr>
            </a:lvl8pPr>
            <a:lvl9pPr indent="0" lvl="8" rtl="0" algn="ctr">
              <a:spcBef>
                <a:spcPts val="0"/>
              </a:spcBef>
              <a:spcAft>
                <a:spcPts val="0"/>
              </a:spcAft>
              <a:buClr>
                <a:schemeClr val="dk1"/>
              </a:buClr>
              <a:buSzPts val="1400"/>
              <a:buFont typeface="Arial"/>
              <a:buNone/>
              <a:defRPr sz="5200">
                <a:solidFill>
                  <a:schemeClr val="dk1"/>
                </a:solidFill>
              </a:defRPr>
            </a:lvl9pPr>
          </a:lstStyle>
          <a:p/>
        </p:txBody>
      </p:sp>
      <p:sp>
        <p:nvSpPr>
          <p:cNvPr id="56" name="Google Shape;56;p14"/>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Clr>
                <a:schemeClr val="dk2"/>
              </a:buClr>
              <a:buSzPts val="1400"/>
              <a:buFont typeface="Arial"/>
              <a:buNone/>
              <a:defRPr b="0" i="0" sz="2800" u="none" cap="none" strike="noStrike">
                <a:solidFill>
                  <a:schemeClr val="dk2"/>
                </a:solidFill>
                <a:latin typeface="Arial"/>
                <a:ea typeface="Arial"/>
                <a:cs typeface="Arial"/>
                <a:sym typeface="Arial"/>
              </a:defRPr>
            </a:lvl1pPr>
            <a:lvl2pPr indent="0" lvl="1" marL="457200" marR="0" rtl="0" algn="ctr">
              <a:lnSpc>
                <a:spcPct val="100000"/>
              </a:lnSpc>
              <a:spcBef>
                <a:spcPts val="0"/>
              </a:spcBef>
              <a:spcAft>
                <a:spcPts val="0"/>
              </a:spcAft>
              <a:buClr>
                <a:schemeClr val="dk2"/>
              </a:buClr>
              <a:buSzPts val="1400"/>
              <a:buFont typeface="Arial"/>
              <a:buNone/>
              <a:defRPr b="0" i="0" sz="2800" u="none" cap="none" strike="noStrike">
                <a:solidFill>
                  <a:schemeClr val="dk2"/>
                </a:solidFill>
                <a:latin typeface="Arial"/>
                <a:ea typeface="Arial"/>
                <a:cs typeface="Arial"/>
                <a:sym typeface="Arial"/>
              </a:defRPr>
            </a:lvl2pPr>
            <a:lvl3pPr indent="0" lvl="2" marL="914400" marR="0" rtl="0" algn="ctr">
              <a:lnSpc>
                <a:spcPct val="100000"/>
              </a:lnSpc>
              <a:spcBef>
                <a:spcPts val="0"/>
              </a:spcBef>
              <a:spcAft>
                <a:spcPts val="0"/>
              </a:spcAft>
              <a:buClr>
                <a:schemeClr val="dk2"/>
              </a:buClr>
              <a:buSzPts val="1400"/>
              <a:buFont typeface="Arial"/>
              <a:buNone/>
              <a:defRPr b="0" i="0" sz="2800" u="none" cap="none" strike="noStrike">
                <a:solidFill>
                  <a:schemeClr val="dk2"/>
                </a:solidFill>
                <a:latin typeface="Arial"/>
                <a:ea typeface="Arial"/>
                <a:cs typeface="Arial"/>
                <a:sym typeface="Arial"/>
              </a:defRPr>
            </a:lvl3pPr>
            <a:lvl4pPr indent="0" lvl="3" marL="1371600" marR="0" rtl="0" algn="ctr">
              <a:lnSpc>
                <a:spcPct val="100000"/>
              </a:lnSpc>
              <a:spcBef>
                <a:spcPts val="0"/>
              </a:spcBef>
              <a:spcAft>
                <a:spcPts val="0"/>
              </a:spcAft>
              <a:buClr>
                <a:schemeClr val="dk2"/>
              </a:buClr>
              <a:buSzPts val="1400"/>
              <a:buFont typeface="Arial"/>
              <a:buNone/>
              <a:defRPr b="0" i="0" sz="2800" u="none" cap="none" strike="noStrike">
                <a:solidFill>
                  <a:schemeClr val="dk2"/>
                </a:solidFill>
                <a:latin typeface="Arial"/>
                <a:ea typeface="Arial"/>
                <a:cs typeface="Arial"/>
                <a:sym typeface="Arial"/>
              </a:defRPr>
            </a:lvl4pPr>
            <a:lvl5pPr indent="0" lvl="4" marL="1828800" marR="0" rtl="0" algn="ctr">
              <a:lnSpc>
                <a:spcPct val="100000"/>
              </a:lnSpc>
              <a:spcBef>
                <a:spcPts val="0"/>
              </a:spcBef>
              <a:spcAft>
                <a:spcPts val="0"/>
              </a:spcAft>
              <a:buClr>
                <a:schemeClr val="dk2"/>
              </a:buClr>
              <a:buSzPts val="1400"/>
              <a:buFont typeface="Arial"/>
              <a:buNone/>
              <a:defRPr b="0" i="0" sz="2800" u="none" cap="none" strike="noStrike">
                <a:solidFill>
                  <a:schemeClr val="dk2"/>
                </a:solidFill>
                <a:latin typeface="Arial"/>
                <a:ea typeface="Arial"/>
                <a:cs typeface="Arial"/>
                <a:sym typeface="Arial"/>
              </a:defRPr>
            </a:lvl5pPr>
            <a:lvl6pPr indent="0" lvl="5" marL="2286000" marR="0" rtl="0" algn="ctr">
              <a:lnSpc>
                <a:spcPct val="100000"/>
              </a:lnSpc>
              <a:spcBef>
                <a:spcPts val="0"/>
              </a:spcBef>
              <a:spcAft>
                <a:spcPts val="0"/>
              </a:spcAft>
              <a:buClr>
                <a:schemeClr val="dk2"/>
              </a:buClr>
              <a:buSzPts val="1400"/>
              <a:buFont typeface="Arial"/>
              <a:buNone/>
              <a:defRPr b="0" i="0" sz="2800" u="none" cap="none" strike="noStrike">
                <a:solidFill>
                  <a:schemeClr val="dk2"/>
                </a:solidFill>
                <a:latin typeface="Arial"/>
                <a:ea typeface="Arial"/>
                <a:cs typeface="Arial"/>
                <a:sym typeface="Arial"/>
              </a:defRPr>
            </a:lvl6pPr>
            <a:lvl7pPr indent="0" lvl="6" marL="2743200" marR="0" rtl="0" algn="ctr">
              <a:lnSpc>
                <a:spcPct val="100000"/>
              </a:lnSpc>
              <a:spcBef>
                <a:spcPts val="0"/>
              </a:spcBef>
              <a:spcAft>
                <a:spcPts val="0"/>
              </a:spcAft>
              <a:buClr>
                <a:schemeClr val="dk2"/>
              </a:buClr>
              <a:buSzPts val="1400"/>
              <a:buFont typeface="Arial"/>
              <a:buNone/>
              <a:defRPr b="0" i="0" sz="2800" u="none" cap="none" strike="noStrike">
                <a:solidFill>
                  <a:schemeClr val="dk2"/>
                </a:solidFill>
                <a:latin typeface="Arial"/>
                <a:ea typeface="Arial"/>
                <a:cs typeface="Arial"/>
                <a:sym typeface="Arial"/>
              </a:defRPr>
            </a:lvl7pPr>
            <a:lvl8pPr indent="0" lvl="7" marL="3200400" marR="0" rtl="0" algn="ctr">
              <a:lnSpc>
                <a:spcPct val="100000"/>
              </a:lnSpc>
              <a:spcBef>
                <a:spcPts val="0"/>
              </a:spcBef>
              <a:spcAft>
                <a:spcPts val="0"/>
              </a:spcAft>
              <a:buClr>
                <a:schemeClr val="dk2"/>
              </a:buClr>
              <a:buSzPts val="1400"/>
              <a:buFont typeface="Arial"/>
              <a:buNone/>
              <a:defRPr b="0" i="0" sz="2800" u="none" cap="none" strike="noStrike">
                <a:solidFill>
                  <a:schemeClr val="dk2"/>
                </a:solidFill>
                <a:latin typeface="Arial"/>
                <a:ea typeface="Arial"/>
                <a:cs typeface="Arial"/>
                <a:sym typeface="Arial"/>
              </a:defRPr>
            </a:lvl8pPr>
            <a:lvl9pPr indent="0" lvl="8" marL="3657600" marR="0" rtl="0" algn="ctr">
              <a:lnSpc>
                <a:spcPct val="100000"/>
              </a:lnSpc>
              <a:spcBef>
                <a:spcPts val="0"/>
              </a:spcBef>
              <a:spcAft>
                <a:spcPts val="0"/>
              </a:spcAft>
              <a:buClr>
                <a:schemeClr val="dk2"/>
              </a:buClr>
              <a:buSzPts val="1400"/>
              <a:buFont typeface="Arial"/>
              <a:buNone/>
              <a:defRPr b="0" i="0" sz="2800" u="none" cap="none" strike="noStrike">
                <a:solidFill>
                  <a:schemeClr val="dk2"/>
                </a:solidFill>
                <a:latin typeface="Arial"/>
                <a:ea typeface="Arial"/>
                <a:cs typeface="Arial"/>
                <a:sym typeface="Arial"/>
              </a:defRPr>
            </a:lvl9pPr>
          </a:lstStyle>
          <a:p/>
        </p:txBody>
      </p:sp>
      <p:sp>
        <p:nvSpPr>
          <p:cNvPr id="57" name="Google Shape;57;p14"/>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sz="1000">
              <a:solidFill>
                <a:schemeClr val="dk2"/>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58" name="Shape 58"/>
        <p:cNvGrpSpPr/>
        <p:nvPr/>
      </p:nvGrpSpPr>
      <p:grpSpPr>
        <a:xfrm>
          <a:off x="0" y="0"/>
          <a:ext cx="0" cy="0"/>
          <a:chOff x="0" y="0"/>
          <a:chExt cx="0" cy="0"/>
        </a:xfrm>
      </p:grpSpPr>
      <p:sp>
        <p:nvSpPr>
          <p:cNvPr id="59" name="Google Shape;59;p1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indent="0" lvl="0" marL="0" marR="0" rtl="0" algn="l">
              <a:lnSpc>
                <a:spcPct val="100000"/>
              </a:lnSpc>
              <a:spcBef>
                <a:spcPts val="0"/>
              </a:spcBef>
              <a:spcAft>
                <a:spcPts val="0"/>
              </a:spcAft>
              <a:buClr>
                <a:schemeClr val="dk1"/>
              </a:buClr>
              <a:buSzPts val="1400"/>
              <a:buFont typeface="Arial"/>
              <a:buNone/>
              <a:defRPr b="0" i="0" sz="2800" u="none" cap="none" strike="noStrike">
                <a:solidFill>
                  <a:schemeClr val="dk1"/>
                </a:solidFill>
                <a:latin typeface="Arial"/>
                <a:ea typeface="Arial"/>
                <a:cs typeface="Arial"/>
                <a:sym typeface="Arial"/>
              </a:defRPr>
            </a:lvl1pPr>
            <a:lvl2pPr indent="0" lvl="1" rtl="0">
              <a:spcBef>
                <a:spcPts val="0"/>
              </a:spcBef>
              <a:spcAft>
                <a:spcPts val="0"/>
              </a:spcAft>
              <a:buClr>
                <a:schemeClr val="dk1"/>
              </a:buClr>
              <a:buSzPts val="1400"/>
              <a:buFont typeface="Arial"/>
              <a:buNone/>
              <a:defRPr sz="2800">
                <a:solidFill>
                  <a:schemeClr val="dk1"/>
                </a:solidFill>
              </a:defRPr>
            </a:lvl2pPr>
            <a:lvl3pPr indent="0" lvl="2" rtl="0">
              <a:spcBef>
                <a:spcPts val="0"/>
              </a:spcBef>
              <a:spcAft>
                <a:spcPts val="0"/>
              </a:spcAft>
              <a:buClr>
                <a:schemeClr val="dk1"/>
              </a:buClr>
              <a:buSzPts val="1400"/>
              <a:buFont typeface="Arial"/>
              <a:buNone/>
              <a:defRPr sz="2800">
                <a:solidFill>
                  <a:schemeClr val="dk1"/>
                </a:solidFill>
              </a:defRPr>
            </a:lvl3pPr>
            <a:lvl4pPr indent="0" lvl="3" rtl="0">
              <a:spcBef>
                <a:spcPts val="0"/>
              </a:spcBef>
              <a:spcAft>
                <a:spcPts val="0"/>
              </a:spcAft>
              <a:buClr>
                <a:schemeClr val="dk1"/>
              </a:buClr>
              <a:buSzPts val="1400"/>
              <a:buFont typeface="Arial"/>
              <a:buNone/>
              <a:defRPr sz="2800">
                <a:solidFill>
                  <a:schemeClr val="dk1"/>
                </a:solidFill>
              </a:defRPr>
            </a:lvl4pPr>
            <a:lvl5pPr indent="0" lvl="4" rtl="0">
              <a:spcBef>
                <a:spcPts val="0"/>
              </a:spcBef>
              <a:spcAft>
                <a:spcPts val="0"/>
              </a:spcAft>
              <a:buClr>
                <a:schemeClr val="dk1"/>
              </a:buClr>
              <a:buSzPts val="1400"/>
              <a:buFont typeface="Arial"/>
              <a:buNone/>
              <a:defRPr sz="2800">
                <a:solidFill>
                  <a:schemeClr val="dk1"/>
                </a:solidFill>
              </a:defRPr>
            </a:lvl5pPr>
            <a:lvl6pPr indent="0" lvl="5" rtl="0">
              <a:spcBef>
                <a:spcPts val="0"/>
              </a:spcBef>
              <a:spcAft>
                <a:spcPts val="0"/>
              </a:spcAft>
              <a:buClr>
                <a:schemeClr val="dk1"/>
              </a:buClr>
              <a:buSzPts val="1400"/>
              <a:buFont typeface="Arial"/>
              <a:buNone/>
              <a:defRPr sz="2800">
                <a:solidFill>
                  <a:schemeClr val="dk1"/>
                </a:solidFill>
              </a:defRPr>
            </a:lvl6pPr>
            <a:lvl7pPr indent="0" lvl="6" rtl="0">
              <a:spcBef>
                <a:spcPts val="0"/>
              </a:spcBef>
              <a:spcAft>
                <a:spcPts val="0"/>
              </a:spcAft>
              <a:buClr>
                <a:schemeClr val="dk1"/>
              </a:buClr>
              <a:buSzPts val="1400"/>
              <a:buFont typeface="Arial"/>
              <a:buNone/>
              <a:defRPr sz="2800">
                <a:solidFill>
                  <a:schemeClr val="dk1"/>
                </a:solidFill>
              </a:defRPr>
            </a:lvl7pPr>
            <a:lvl8pPr indent="0" lvl="7" rtl="0">
              <a:spcBef>
                <a:spcPts val="0"/>
              </a:spcBef>
              <a:spcAft>
                <a:spcPts val="0"/>
              </a:spcAft>
              <a:buClr>
                <a:schemeClr val="dk1"/>
              </a:buClr>
              <a:buSzPts val="1400"/>
              <a:buFont typeface="Arial"/>
              <a:buNone/>
              <a:defRPr sz="2800">
                <a:solidFill>
                  <a:schemeClr val="dk1"/>
                </a:solidFill>
              </a:defRPr>
            </a:lvl8pPr>
            <a:lvl9pPr indent="0" lvl="8" rtl="0">
              <a:spcBef>
                <a:spcPts val="0"/>
              </a:spcBef>
              <a:spcAft>
                <a:spcPts val="0"/>
              </a:spcAft>
              <a:buClr>
                <a:schemeClr val="dk1"/>
              </a:buClr>
              <a:buSzPts val="1400"/>
              <a:buFont typeface="Arial"/>
              <a:buNone/>
              <a:defRPr sz="2800">
                <a:solidFill>
                  <a:schemeClr val="dk1"/>
                </a:solidFill>
              </a:defRPr>
            </a:lvl9pPr>
          </a:lstStyle>
          <a:p/>
        </p:txBody>
      </p:sp>
      <p:sp>
        <p:nvSpPr>
          <p:cNvPr id="60" name="Google Shape;60;p15"/>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15000"/>
              </a:lnSpc>
              <a:spcBef>
                <a:spcPts val="0"/>
              </a:spcBef>
              <a:spcAft>
                <a:spcPts val="0"/>
              </a:spcAft>
              <a:buClr>
                <a:schemeClr val="dk2"/>
              </a:buClr>
              <a:buSzPts val="1400"/>
              <a:buFont typeface="Arial"/>
              <a:buNone/>
              <a:defRPr b="0" i="0" sz="1800" u="none" cap="none" strike="noStrike">
                <a:solidFill>
                  <a:schemeClr val="dk2"/>
                </a:solidFill>
                <a:latin typeface="Arial"/>
                <a:ea typeface="Arial"/>
                <a:cs typeface="Arial"/>
                <a:sym typeface="Arial"/>
              </a:defRPr>
            </a:lvl1pPr>
            <a:lvl2pPr indent="-228600" lvl="1" marL="914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rtl="0" algn="l">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61" name="Google Shape;61;p15"/>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sz="1000">
              <a:solidFill>
                <a:schemeClr val="dk2"/>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2" name="Shape 62"/>
        <p:cNvGrpSpPr/>
        <p:nvPr/>
      </p:nvGrpSpPr>
      <p:grpSpPr>
        <a:xfrm>
          <a:off x="0" y="0"/>
          <a:ext cx="0" cy="0"/>
          <a:chOff x="0" y="0"/>
          <a:chExt cx="0" cy="0"/>
        </a:xfrm>
      </p:grpSpPr>
      <p:sp>
        <p:nvSpPr>
          <p:cNvPr id="63" name="Google Shape;63;p16"/>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lvl1pPr indent="0" lvl="0" marL="0" marR="0" rtl="0" algn="ctr">
              <a:lnSpc>
                <a:spcPct val="100000"/>
              </a:lnSpc>
              <a:spcBef>
                <a:spcPts val="0"/>
              </a:spcBef>
              <a:spcAft>
                <a:spcPts val="0"/>
              </a:spcAft>
              <a:buClr>
                <a:schemeClr val="dk1"/>
              </a:buClr>
              <a:buSzPts val="1400"/>
              <a:buFont typeface="Arial"/>
              <a:buNone/>
              <a:defRPr b="0" i="0" sz="3600" u="none" cap="none" strike="noStrike">
                <a:solidFill>
                  <a:schemeClr val="dk1"/>
                </a:solidFill>
                <a:latin typeface="Arial"/>
                <a:ea typeface="Arial"/>
                <a:cs typeface="Arial"/>
                <a:sym typeface="Arial"/>
              </a:defRPr>
            </a:lvl1pPr>
            <a:lvl2pPr indent="0" lvl="1" rtl="0" algn="ctr">
              <a:spcBef>
                <a:spcPts val="0"/>
              </a:spcBef>
              <a:spcAft>
                <a:spcPts val="0"/>
              </a:spcAft>
              <a:buClr>
                <a:schemeClr val="dk1"/>
              </a:buClr>
              <a:buSzPts val="1400"/>
              <a:buFont typeface="Arial"/>
              <a:buNone/>
              <a:defRPr sz="3600">
                <a:solidFill>
                  <a:schemeClr val="dk1"/>
                </a:solidFill>
              </a:defRPr>
            </a:lvl2pPr>
            <a:lvl3pPr indent="0" lvl="2" rtl="0" algn="ctr">
              <a:spcBef>
                <a:spcPts val="0"/>
              </a:spcBef>
              <a:spcAft>
                <a:spcPts val="0"/>
              </a:spcAft>
              <a:buClr>
                <a:schemeClr val="dk1"/>
              </a:buClr>
              <a:buSzPts val="1400"/>
              <a:buFont typeface="Arial"/>
              <a:buNone/>
              <a:defRPr sz="3600">
                <a:solidFill>
                  <a:schemeClr val="dk1"/>
                </a:solidFill>
              </a:defRPr>
            </a:lvl3pPr>
            <a:lvl4pPr indent="0" lvl="3" rtl="0" algn="ctr">
              <a:spcBef>
                <a:spcPts val="0"/>
              </a:spcBef>
              <a:spcAft>
                <a:spcPts val="0"/>
              </a:spcAft>
              <a:buClr>
                <a:schemeClr val="dk1"/>
              </a:buClr>
              <a:buSzPts val="1400"/>
              <a:buFont typeface="Arial"/>
              <a:buNone/>
              <a:defRPr sz="3600">
                <a:solidFill>
                  <a:schemeClr val="dk1"/>
                </a:solidFill>
              </a:defRPr>
            </a:lvl4pPr>
            <a:lvl5pPr indent="0" lvl="4" rtl="0" algn="ctr">
              <a:spcBef>
                <a:spcPts val="0"/>
              </a:spcBef>
              <a:spcAft>
                <a:spcPts val="0"/>
              </a:spcAft>
              <a:buClr>
                <a:schemeClr val="dk1"/>
              </a:buClr>
              <a:buSzPts val="1400"/>
              <a:buFont typeface="Arial"/>
              <a:buNone/>
              <a:defRPr sz="3600">
                <a:solidFill>
                  <a:schemeClr val="dk1"/>
                </a:solidFill>
              </a:defRPr>
            </a:lvl5pPr>
            <a:lvl6pPr indent="0" lvl="5" rtl="0" algn="ctr">
              <a:spcBef>
                <a:spcPts val="0"/>
              </a:spcBef>
              <a:spcAft>
                <a:spcPts val="0"/>
              </a:spcAft>
              <a:buClr>
                <a:schemeClr val="dk1"/>
              </a:buClr>
              <a:buSzPts val="1400"/>
              <a:buFont typeface="Arial"/>
              <a:buNone/>
              <a:defRPr sz="3600">
                <a:solidFill>
                  <a:schemeClr val="dk1"/>
                </a:solidFill>
              </a:defRPr>
            </a:lvl6pPr>
            <a:lvl7pPr indent="0" lvl="6" rtl="0" algn="ctr">
              <a:spcBef>
                <a:spcPts val="0"/>
              </a:spcBef>
              <a:spcAft>
                <a:spcPts val="0"/>
              </a:spcAft>
              <a:buClr>
                <a:schemeClr val="dk1"/>
              </a:buClr>
              <a:buSzPts val="1400"/>
              <a:buFont typeface="Arial"/>
              <a:buNone/>
              <a:defRPr sz="3600">
                <a:solidFill>
                  <a:schemeClr val="dk1"/>
                </a:solidFill>
              </a:defRPr>
            </a:lvl7pPr>
            <a:lvl8pPr indent="0" lvl="7" rtl="0" algn="ctr">
              <a:spcBef>
                <a:spcPts val="0"/>
              </a:spcBef>
              <a:spcAft>
                <a:spcPts val="0"/>
              </a:spcAft>
              <a:buClr>
                <a:schemeClr val="dk1"/>
              </a:buClr>
              <a:buSzPts val="1400"/>
              <a:buFont typeface="Arial"/>
              <a:buNone/>
              <a:defRPr sz="3600">
                <a:solidFill>
                  <a:schemeClr val="dk1"/>
                </a:solidFill>
              </a:defRPr>
            </a:lvl8pPr>
            <a:lvl9pPr indent="0" lvl="8" rtl="0" algn="ctr">
              <a:spcBef>
                <a:spcPts val="0"/>
              </a:spcBef>
              <a:spcAft>
                <a:spcPts val="0"/>
              </a:spcAft>
              <a:buClr>
                <a:schemeClr val="dk1"/>
              </a:buClr>
              <a:buSzPts val="1400"/>
              <a:buFont typeface="Arial"/>
              <a:buNone/>
              <a:defRPr sz="3600">
                <a:solidFill>
                  <a:schemeClr val="dk1"/>
                </a:solidFill>
              </a:defRPr>
            </a:lvl9pPr>
          </a:lstStyle>
          <a:p/>
        </p:txBody>
      </p:sp>
      <p:sp>
        <p:nvSpPr>
          <p:cNvPr id="64" name="Google Shape;64;p16"/>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sz="1000">
              <a:solidFill>
                <a:schemeClr val="dk2"/>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65" name="Shape 65"/>
        <p:cNvGrpSpPr/>
        <p:nvPr/>
      </p:nvGrpSpPr>
      <p:grpSpPr>
        <a:xfrm>
          <a:off x="0" y="0"/>
          <a:ext cx="0" cy="0"/>
          <a:chOff x="0" y="0"/>
          <a:chExt cx="0" cy="0"/>
        </a:xfrm>
      </p:grpSpPr>
      <p:sp>
        <p:nvSpPr>
          <p:cNvPr id="66" name="Google Shape;66;p1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indent="0" lvl="0" marL="0" marR="0" rtl="0" algn="l">
              <a:lnSpc>
                <a:spcPct val="100000"/>
              </a:lnSpc>
              <a:spcBef>
                <a:spcPts val="0"/>
              </a:spcBef>
              <a:spcAft>
                <a:spcPts val="0"/>
              </a:spcAft>
              <a:buClr>
                <a:schemeClr val="dk1"/>
              </a:buClr>
              <a:buSzPts val="1400"/>
              <a:buFont typeface="Arial"/>
              <a:buNone/>
              <a:defRPr b="0" i="0" sz="2800" u="none" cap="none" strike="noStrike">
                <a:solidFill>
                  <a:schemeClr val="dk1"/>
                </a:solidFill>
                <a:latin typeface="Arial"/>
                <a:ea typeface="Arial"/>
                <a:cs typeface="Arial"/>
                <a:sym typeface="Arial"/>
              </a:defRPr>
            </a:lvl1pPr>
            <a:lvl2pPr indent="0" lvl="1" rtl="0">
              <a:spcBef>
                <a:spcPts val="0"/>
              </a:spcBef>
              <a:spcAft>
                <a:spcPts val="0"/>
              </a:spcAft>
              <a:buClr>
                <a:schemeClr val="dk1"/>
              </a:buClr>
              <a:buSzPts val="1400"/>
              <a:buFont typeface="Arial"/>
              <a:buNone/>
              <a:defRPr sz="2800">
                <a:solidFill>
                  <a:schemeClr val="dk1"/>
                </a:solidFill>
              </a:defRPr>
            </a:lvl2pPr>
            <a:lvl3pPr indent="0" lvl="2" rtl="0">
              <a:spcBef>
                <a:spcPts val="0"/>
              </a:spcBef>
              <a:spcAft>
                <a:spcPts val="0"/>
              </a:spcAft>
              <a:buClr>
                <a:schemeClr val="dk1"/>
              </a:buClr>
              <a:buSzPts val="1400"/>
              <a:buFont typeface="Arial"/>
              <a:buNone/>
              <a:defRPr sz="2800">
                <a:solidFill>
                  <a:schemeClr val="dk1"/>
                </a:solidFill>
              </a:defRPr>
            </a:lvl3pPr>
            <a:lvl4pPr indent="0" lvl="3" rtl="0">
              <a:spcBef>
                <a:spcPts val="0"/>
              </a:spcBef>
              <a:spcAft>
                <a:spcPts val="0"/>
              </a:spcAft>
              <a:buClr>
                <a:schemeClr val="dk1"/>
              </a:buClr>
              <a:buSzPts val="1400"/>
              <a:buFont typeface="Arial"/>
              <a:buNone/>
              <a:defRPr sz="2800">
                <a:solidFill>
                  <a:schemeClr val="dk1"/>
                </a:solidFill>
              </a:defRPr>
            </a:lvl4pPr>
            <a:lvl5pPr indent="0" lvl="4" rtl="0">
              <a:spcBef>
                <a:spcPts val="0"/>
              </a:spcBef>
              <a:spcAft>
                <a:spcPts val="0"/>
              </a:spcAft>
              <a:buClr>
                <a:schemeClr val="dk1"/>
              </a:buClr>
              <a:buSzPts val="1400"/>
              <a:buFont typeface="Arial"/>
              <a:buNone/>
              <a:defRPr sz="2800">
                <a:solidFill>
                  <a:schemeClr val="dk1"/>
                </a:solidFill>
              </a:defRPr>
            </a:lvl5pPr>
            <a:lvl6pPr indent="0" lvl="5" rtl="0">
              <a:spcBef>
                <a:spcPts val="0"/>
              </a:spcBef>
              <a:spcAft>
                <a:spcPts val="0"/>
              </a:spcAft>
              <a:buClr>
                <a:schemeClr val="dk1"/>
              </a:buClr>
              <a:buSzPts val="1400"/>
              <a:buFont typeface="Arial"/>
              <a:buNone/>
              <a:defRPr sz="2800">
                <a:solidFill>
                  <a:schemeClr val="dk1"/>
                </a:solidFill>
              </a:defRPr>
            </a:lvl6pPr>
            <a:lvl7pPr indent="0" lvl="6" rtl="0">
              <a:spcBef>
                <a:spcPts val="0"/>
              </a:spcBef>
              <a:spcAft>
                <a:spcPts val="0"/>
              </a:spcAft>
              <a:buClr>
                <a:schemeClr val="dk1"/>
              </a:buClr>
              <a:buSzPts val="1400"/>
              <a:buFont typeface="Arial"/>
              <a:buNone/>
              <a:defRPr sz="2800">
                <a:solidFill>
                  <a:schemeClr val="dk1"/>
                </a:solidFill>
              </a:defRPr>
            </a:lvl7pPr>
            <a:lvl8pPr indent="0" lvl="7" rtl="0">
              <a:spcBef>
                <a:spcPts val="0"/>
              </a:spcBef>
              <a:spcAft>
                <a:spcPts val="0"/>
              </a:spcAft>
              <a:buClr>
                <a:schemeClr val="dk1"/>
              </a:buClr>
              <a:buSzPts val="1400"/>
              <a:buFont typeface="Arial"/>
              <a:buNone/>
              <a:defRPr sz="2800">
                <a:solidFill>
                  <a:schemeClr val="dk1"/>
                </a:solidFill>
              </a:defRPr>
            </a:lvl8pPr>
            <a:lvl9pPr indent="0" lvl="8" rtl="0">
              <a:spcBef>
                <a:spcPts val="0"/>
              </a:spcBef>
              <a:spcAft>
                <a:spcPts val="0"/>
              </a:spcAft>
              <a:buClr>
                <a:schemeClr val="dk1"/>
              </a:buClr>
              <a:buSzPts val="1400"/>
              <a:buFont typeface="Arial"/>
              <a:buNone/>
              <a:defRPr sz="2800">
                <a:solidFill>
                  <a:schemeClr val="dk1"/>
                </a:solidFill>
              </a:defRPr>
            </a:lvl9pPr>
          </a:lstStyle>
          <a:p/>
        </p:txBody>
      </p:sp>
      <p:sp>
        <p:nvSpPr>
          <p:cNvPr id="67" name="Google Shape;67;p17"/>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15000"/>
              </a:lnSpc>
              <a:spcBef>
                <a:spcPts val="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1pPr>
            <a:lvl2pPr indent="-228600" lvl="1" marL="9144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2pPr>
            <a:lvl3pPr indent="-228600" lvl="2" marL="13716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3pPr>
            <a:lvl4pPr indent="-228600" lvl="3" marL="18288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4pPr>
            <a:lvl5pPr indent="-228600" lvl="4" marL="22860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5pPr>
            <a:lvl6pPr indent="-228600" lvl="5" marL="27432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6pPr>
            <a:lvl7pPr indent="-228600" lvl="6" marL="32004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7pPr>
            <a:lvl8pPr indent="-228600" lvl="7" marL="36576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8pPr>
            <a:lvl9pPr indent="-228600" lvl="8" marL="4114800" marR="0" rtl="0" algn="l">
              <a:lnSpc>
                <a:spcPct val="115000"/>
              </a:lnSpc>
              <a:spcBef>
                <a:spcPts val="1600"/>
              </a:spcBef>
              <a:spcAft>
                <a:spcPts val="1600"/>
              </a:spcAft>
              <a:buClr>
                <a:schemeClr val="dk2"/>
              </a:buClr>
              <a:buSzPts val="1400"/>
              <a:buFont typeface="Arial"/>
              <a:buNone/>
              <a:defRPr b="0" i="0" sz="1200" u="none" cap="none" strike="noStrike">
                <a:solidFill>
                  <a:schemeClr val="dk2"/>
                </a:solidFill>
                <a:latin typeface="Arial"/>
                <a:ea typeface="Arial"/>
                <a:cs typeface="Arial"/>
                <a:sym typeface="Arial"/>
              </a:defRPr>
            </a:lvl9pPr>
          </a:lstStyle>
          <a:p/>
        </p:txBody>
      </p:sp>
      <p:sp>
        <p:nvSpPr>
          <p:cNvPr id="68" name="Google Shape;68;p17"/>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15000"/>
              </a:lnSpc>
              <a:spcBef>
                <a:spcPts val="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1pPr>
            <a:lvl2pPr indent="-228600" lvl="1" marL="9144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2pPr>
            <a:lvl3pPr indent="-228600" lvl="2" marL="13716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3pPr>
            <a:lvl4pPr indent="-228600" lvl="3" marL="18288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4pPr>
            <a:lvl5pPr indent="-228600" lvl="4" marL="22860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5pPr>
            <a:lvl6pPr indent="-228600" lvl="5" marL="27432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6pPr>
            <a:lvl7pPr indent="-228600" lvl="6" marL="32004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7pPr>
            <a:lvl8pPr indent="-228600" lvl="7" marL="36576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8pPr>
            <a:lvl9pPr indent="-228600" lvl="8" marL="4114800" marR="0" rtl="0" algn="l">
              <a:lnSpc>
                <a:spcPct val="115000"/>
              </a:lnSpc>
              <a:spcBef>
                <a:spcPts val="1600"/>
              </a:spcBef>
              <a:spcAft>
                <a:spcPts val="1600"/>
              </a:spcAft>
              <a:buClr>
                <a:schemeClr val="dk2"/>
              </a:buClr>
              <a:buSzPts val="1400"/>
              <a:buFont typeface="Arial"/>
              <a:buNone/>
              <a:defRPr b="0" i="0" sz="1200" u="none" cap="none" strike="noStrike">
                <a:solidFill>
                  <a:schemeClr val="dk2"/>
                </a:solidFill>
                <a:latin typeface="Arial"/>
                <a:ea typeface="Arial"/>
                <a:cs typeface="Arial"/>
                <a:sym typeface="Arial"/>
              </a:defRPr>
            </a:lvl9pPr>
          </a:lstStyle>
          <a:p/>
        </p:txBody>
      </p:sp>
      <p:sp>
        <p:nvSpPr>
          <p:cNvPr id="69" name="Google Shape;69;p17"/>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sz="1000">
              <a:solidFill>
                <a:schemeClr val="dk2"/>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0" name="Shape 70"/>
        <p:cNvGrpSpPr/>
        <p:nvPr/>
      </p:nvGrpSpPr>
      <p:grpSpPr>
        <a:xfrm>
          <a:off x="0" y="0"/>
          <a:ext cx="0" cy="0"/>
          <a:chOff x="0" y="0"/>
          <a:chExt cx="0" cy="0"/>
        </a:xfrm>
      </p:grpSpPr>
      <p:sp>
        <p:nvSpPr>
          <p:cNvPr id="71" name="Google Shape;71;p1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indent="0" lvl="0" marL="0" marR="0" rtl="0" algn="l">
              <a:lnSpc>
                <a:spcPct val="100000"/>
              </a:lnSpc>
              <a:spcBef>
                <a:spcPts val="0"/>
              </a:spcBef>
              <a:spcAft>
                <a:spcPts val="0"/>
              </a:spcAft>
              <a:buClr>
                <a:schemeClr val="dk1"/>
              </a:buClr>
              <a:buSzPts val="1400"/>
              <a:buFont typeface="Arial"/>
              <a:buNone/>
              <a:defRPr b="0" i="0" sz="2800" u="none" cap="none" strike="noStrike">
                <a:solidFill>
                  <a:schemeClr val="dk1"/>
                </a:solidFill>
                <a:latin typeface="Arial"/>
                <a:ea typeface="Arial"/>
                <a:cs typeface="Arial"/>
                <a:sym typeface="Arial"/>
              </a:defRPr>
            </a:lvl1pPr>
            <a:lvl2pPr indent="0" lvl="1" rtl="0">
              <a:spcBef>
                <a:spcPts val="0"/>
              </a:spcBef>
              <a:spcAft>
                <a:spcPts val="0"/>
              </a:spcAft>
              <a:buClr>
                <a:schemeClr val="dk1"/>
              </a:buClr>
              <a:buSzPts val="1400"/>
              <a:buFont typeface="Arial"/>
              <a:buNone/>
              <a:defRPr sz="2800">
                <a:solidFill>
                  <a:schemeClr val="dk1"/>
                </a:solidFill>
              </a:defRPr>
            </a:lvl2pPr>
            <a:lvl3pPr indent="0" lvl="2" rtl="0">
              <a:spcBef>
                <a:spcPts val="0"/>
              </a:spcBef>
              <a:spcAft>
                <a:spcPts val="0"/>
              </a:spcAft>
              <a:buClr>
                <a:schemeClr val="dk1"/>
              </a:buClr>
              <a:buSzPts val="1400"/>
              <a:buFont typeface="Arial"/>
              <a:buNone/>
              <a:defRPr sz="2800">
                <a:solidFill>
                  <a:schemeClr val="dk1"/>
                </a:solidFill>
              </a:defRPr>
            </a:lvl3pPr>
            <a:lvl4pPr indent="0" lvl="3" rtl="0">
              <a:spcBef>
                <a:spcPts val="0"/>
              </a:spcBef>
              <a:spcAft>
                <a:spcPts val="0"/>
              </a:spcAft>
              <a:buClr>
                <a:schemeClr val="dk1"/>
              </a:buClr>
              <a:buSzPts val="1400"/>
              <a:buFont typeface="Arial"/>
              <a:buNone/>
              <a:defRPr sz="2800">
                <a:solidFill>
                  <a:schemeClr val="dk1"/>
                </a:solidFill>
              </a:defRPr>
            </a:lvl4pPr>
            <a:lvl5pPr indent="0" lvl="4" rtl="0">
              <a:spcBef>
                <a:spcPts val="0"/>
              </a:spcBef>
              <a:spcAft>
                <a:spcPts val="0"/>
              </a:spcAft>
              <a:buClr>
                <a:schemeClr val="dk1"/>
              </a:buClr>
              <a:buSzPts val="1400"/>
              <a:buFont typeface="Arial"/>
              <a:buNone/>
              <a:defRPr sz="2800">
                <a:solidFill>
                  <a:schemeClr val="dk1"/>
                </a:solidFill>
              </a:defRPr>
            </a:lvl5pPr>
            <a:lvl6pPr indent="0" lvl="5" rtl="0">
              <a:spcBef>
                <a:spcPts val="0"/>
              </a:spcBef>
              <a:spcAft>
                <a:spcPts val="0"/>
              </a:spcAft>
              <a:buClr>
                <a:schemeClr val="dk1"/>
              </a:buClr>
              <a:buSzPts val="1400"/>
              <a:buFont typeface="Arial"/>
              <a:buNone/>
              <a:defRPr sz="2800">
                <a:solidFill>
                  <a:schemeClr val="dk1"/>
                </a:solidFill>
              </a:defRPr>
            </a:lvl6pPr>
            <a:lvl7pPr indent="0" lvl="6" rtl="0">
              <a:spcBef>
                <a:spcPts val="0"/>
              </a:spcBef>
              <a:spcAft>
                <a:spcPts val="0"/>
              </a:spcAft>
              <a:buClr>
                <a:schemeClr val="dk1"/>
              </a:buClr>
              <a:buSzPts val="1400"/>
              <a:buFont typeface="Arial"/>
              <a:buNone/>
              <a:defRPr sz="2800">
                <a:solidFill>
                  <a:schemeClr val="dk1"/>
                </a:solidFill>
              </a:defRPr>
            </a:lvl7pPr>
            <a:lvl8pPr indent="0" lvl="7" rtl="0">
              <a:spcBef>
                <a:spcPts val="0"/>
              </a:spcBef>
              <a:spcAft>
                <a:spcPts val="0"/>
              </a:spcAft>
              <a:buClr>
                <a:schemeClr val="dk1"/>
              </a:buClr>
              <a:buSzPts val="1400"/>
              <a:buFont typeface="Arial"/>
              <a:buNone/>
              <a:defRPr sz="2800">
                <a:solidFill>
                  <a:schemeClr val="dk1"/>
                </a:solidFill>
              </a:defRPr>
            </a:lvl8pPr>
            <a:lvl9pPr indent="0" lvl="8" rtl="0">
              <a:spcBef>
                <a:spcPts val="0"/>
              </a:spcBef>
              <a:spcAft>
                <a:spcPts val="0"/>
              </a:spcAft>
              <a:buClr>
                <a:schemeClr val="dk1"/>
              </a:buClr>
              <a:buSzPts val="1400"/>
              <a:buFont typeface="Arial"/>
              <a:buNone/>
              <a:defRPr sz="2800">
                <a:solidFill>
                  <a:schemeClr val="dk1"/>
                </a:solidFill>
              </a:defRPr>
            </a:lvl9pPr>
          </a:lstStyle>
          <a:p/>
        </p:txBody>
      </p:sp>
      <p:sp>
        <p:nvSpPr>
          <p:cNvPr id="72" name="Google Shape;72;p18"/>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sz="1000">
              <a:solidFill>
                <a:schemeClr val="dk2"/>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 column text">
    <p:spTree>
      <p:nvGrpSpPr>
        <p:cNvPr id="73" name="Shape 73"/>
        <p:cNvGrpSpPr/>
        <p:nvPr/>
      </p:nvGrpSpPr>
      <p:grpSpPr>
        <a:xfrm>
          <a:off x="0" y="0"/>
          <a:ext cx="0" cy="0"/>
          <a:chOff x="0" y="0"/>
          <a:chExt cx="0" cy="0"/>
        </a:xfrm>
      </p:grpSpPr>
      <p:sp>
        <p:nvSpPr>
          <p:cNvPr id="74" name="Google Shape;74;p19"/>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Autofit/>
          </a:bodyPr>
          <a:lstStyle>
            <a:lvl1pPr indent="0" lvl="0" marL="0" marR="0" rtl="0" algn="l">
              <a:lnSpc>
                <a:spcPct val="100000"/>
              </a:lnSpc>
              <a:spcBef>
                <a:spcPts val="0"/>
              </a:spcBef>
              <a:spcAft>
                <a:spcPts val="0"/>
              </a:spcAft>
              <a:buClr>
                <a:schemeClr val="dk1"/>
              </a:buClr>
              <a:buSzPts val="1400"/>
              <a:buFont typeface="Arial"/>
              <a:buNone/>
              <a:defRPr b="0" i="0" sz="2400" u="none" cap="none" strike="noStrike">
                <a:solidFill>
                  <a:schemeClr val="dk1"/>
                </a:solidFill>
                <a:latin typeface="Arial"/>
                <a:ea typeface="Arial"/>
                <a:cs typeface="Arial"/>
                <a:sym typeface="Arial"/>
              </a:defRPr>
            </a:lvl1pPr>
            <a:lvl2pPr indent="0" lvl="1" rtl="0">
              <a:spcBef>
                <a:spcPts val="0"/>
              </a:spcBef>
              <a:spcAft>
                <a:spcPts val="0"/>
              </a:spcAft>
              <a:buClr>
                <a:schemeClr val="dk1"/>
              </a:buClr>
              <a:buSzPts val="1400"/>
              <a:buFont typeface="Arial"/>
              <a:buNone/>
              <a:defRPr sz="2400">
                <a:solidFill>
                  <a:schemeClr val="dk1"/>
                </a:solidFill>
              </a:defRPr>
            </a:lvl2pPr>
            <a:lvl3pPr indent="0" lvl="2" rtl="0">
              <a:spcBef>
                <a:spcPts val="0"/>
              </a:spcBef>
              <a:spcAft>
                <a:spcPts val="0"/>
              </a:spcAft>
              <a:buClr>
                <a:schemeClr val="dk1"/>
              </a:buClr>
              <a:buSzPts val="1400"/>
              <a:buFont typeface="Arial"/>
              <a:buNone/>
              <a:defRPr sz="2400">
                <a:solidFill>
                  <a:schemeClr val="dk1"/>
                </a:solidFill>
              </a:defRPr>
            </a:lvl3pPr>
            <a:lvl4pPr indent="0" lvl="3" rtl="0">
              <a:spcBef>
                <a:spcPts val="0"/>
              </a:spcBef>
              <a:spcAft>
                <a:spcPts val="0"/>
              </a:spcAft>
              <a:buClr>
                <a:schemeClr val="dk1"/>
              </a:buClr>
              <a:buSzPts val="1400"/>
              <a:buFont typeface="Arial"/>
              <a:buNone/>
              <a:defRPr sz="2400">
                <a:solidFill>
                  <a:schemeClr val="dk1"/>
                </a:solidFill>
              </a:defRPr>
            </a:lvl4pPr>
            <a:lvl5pPr indent="0" lvl="4" rtl="0">
              <a:spcBef>
                <a:spcPts val="0"/>
              </a:spcBef>
              <a:spcAft>
                <a:spcPts val="0"/>
              </a:spcAft>
              <a:buClr>
                <a:schemeClr val="dk1"/>
              </a:buClr>
              <a:buSzPts val="1400"/>
              <a:buFont typeface="Arial"/>
              <a:buNone/>
              <a:defRPr sz="2400">
                <a:solidFill>
                  <a:schemeClr val="dk1"/>
                </a:solidFill>
              </a:defRPr>
            </a:lvl5pPr>
            <a:lvl6pPr indent="0" lvl="5" rtl="0">
              <a:spcBef>
                <a:spcPts val="0"/>
              </a:spcBef>
              <a:spcAft>
                <a:spcPts val="0"/>
              </a:spcAft>
              <a:buClr>
                <a:schemeClr val="dk1"/>
              </a:buClr>
              <a:buSzPts val="1400"/>
              <a:buFont typeface="Arial"/>
              <a:buNone/>
              <a:defRPr sz="2400">
                <a:solidFill>
                  <a:schemeClr val="dk1"/>
                </a:solidFill>
              </a:defRPr>
            </a:lvl6pPr>
            <a:lvl7pPr indent="0" lvl="6" rtl="0">
              <a:spcBef>
                <a:spcPts val="0"/>
              </a:spcBef>
              <a:spcAft>
                <a:spcPts val="0"/>
              </a:spcAft>
              <a:buClr>
                <a:schemeClr val="dk1"/>
              </a:buClr>
              <a:buSzPts val="1400"/>
              <a:buFont typeface="Arial"/>
              <a:buNone/>
              <a:defRPr sz="2400">
                <a:solidFill>
                  <a:schemeClr val="dk1"/>
                </a:solidFill>
              </a:defRPr>
            </a:lvl7pPr>
            <a:lvl8pPr indent="0" lvl="7" rtl="0">
              <a:spcBef>
                <a:spcPts val="0"/>
              </a:spcBef>
              <a:spcAft>
                <a:spcPts val="0"/>
              </a:spcAft>
              <a:buClr>
                <a:schemeClr val="dk1"/>
              </a:buClr>
              <a:buSzPts val="1400"/>
              <a:buFont typeface="Arial"/>
              <a:buNone/>
              <a:defRPr sz="2400">
                <a:solidFill>
                  <a:schemeClr val="dk1"/>
                </a:solidFill>
              </a:defRPr>
            </a:lvl8pPr>
            <a:lvl9pPr indent="0" lvl="8" rtl="0">
              <a:spcBef>
                <a:spcPts val="0"/>
              </a:spcBef>
              <a:spcAft>
                <a:spcPts val="0"/>
              </a:spcAft>
              <a:buClr>
                <a:schemeClr val="dk1"/>
              </a:buClr>
              <a:buSzPts val="1400"/>
              <a:buFont typeface="Arial"/>
              <a:buNone/>
              <a:defRPr sz="2400">
                <a:solidFill>
                  <a:schemeClr val="dk1"/>
                </a:solidFill>
              </a:defRPr>
            </a:lvl9pPr>
          </a:lstStyle>
          <a:p/>
        </p:txBody>
      </p:sp>
      <p:sp>
        <p:nvSpPr>
          <p:cNvPr id="75" name="Google Shape;75;p19"/>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15000"/>
              </a:lnSpc>
              <a:spcBef>
                <a:spcPts val="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1pPr>
            <a:lvl2pPr indent="-228600" lvl="1" marL="9144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2pPr>
            <a:lvl3pPr indent="-228600" lvl="2" marL="13716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3pPr>
            <a:lvl4pPr indent="-228600" lvl="3" marL="18288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4pPr>
            <a:lvl5pPr indent="-228600" lvl="4" marL="22860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5pPr>
            <a:lvl6pPr indent="-228600" lvl="5" marL="27432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6pPr>
            <a:lvl7pPr indent="-228600" lvl="6" marL="32004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7pPr>
            <a:lvl8pPr indent="-228600" lvl="7" marL="3657600" marR="0" rtl="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8pPr>
            <a:lvl9pPr indent="-228600" lvl="8" marL="4114800" marR="0" rtl="0" algn="l">
              <a:lnSpc>
                <a:spcPct val="115000"/>
              </a:lnSpc>
              <a:spcBef>
                <a:spcPts val="1600"/>
              </a:spcBef>
              <a:spcAft>
                <a:spcPts val="1600"/>
              </a:spcAft>
              <a:buClr>
                <a:schemeClr val="dk2"/>
              </a:buClr>
              <a:buSzPts val="1400"/>
              <a:buFont typeface="Arial"/>
              <a:buNone/>
              <a:defRPr b="0" i="0" sz="1200" u="none" cap="none" strike="noStrike">
                <a:solidFill>
                  <a:schemeClr val="dk2"/>
                </a:solidFill>
                <a:latin typeface="Arial"/>
                <a:ea typeface="Arial"/>
                <a:cs typeface="Arial"/>
                <a:sym typeface="Arial"/>
              </a:defRPr>
            </a:lvl9pPr>
          </a:lstStyle>
          <a:p/>
        </p:txBody>
      </p:sp>
      <p:sp>
        <p:nvSpPr>
          <p:cNvPr id="76" name="Google Shape;76;p19"/>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sz="1000">
              <a:solidFill>
                <a:schemeClr val="dk2"/>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 point">
    <p:spTree>
      <p:nvGrpSpPr>
        <p:cNvPr id="77" name="Shape 77"/>
        <p:cNvGrpSpPr/>
        <p:nvPr/>
      </p:nvGrpSpPr>
      <p:grpSpPr>
        <a:xfrm>
          <a:off x="0" y="0"/>
          <a:ext cx="0" cy="0"/>
          <a:chOff x="0" y="0"/>
          <a:chExt cx="0" cy="0"/>
        </a:xfrm>
      </p:grpSpPr>
      <p:sp>
        <p:nvSpPr>
          <p:cNvPr id="78" name="Google Shape;78;p20"/>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chemeClr val="dk1"/>
              </a:buClr>
              <a:buSzPts val="1400"/>
              <a:buFont typeface="Arial"/>
              <a:buNone/>
              <a:defRPr b="0" i="0" sz="4800" u="none" cap="none" strike="noStrike">
                <a:solidFill>
                  <a:schemeClr val="dk1"/>
                </a:solidFill>
                <a:latin typeface="Arial"/>
                <a:ea typeface="Arial"/>
                <a:cs typeface="Arial"/>
                <a:sym typeface="Arial"/>
              </a:defRPr>
            </a:lvl1pPr>
            <a:lvl2pPr indent="0" lvl="1" rtl="0">
              <a:spcBef>
                <a:spcPts val="0"/>
              </a:spcBef>
              <a:spcAft>
                <a:spcPts val="0"/>
              </a:spcAft>
              <a:buClr>
                <a:schemeClr val="dk1"/>
              </a:buClr>
              <a:buSzPts val="1400"/>
              <a:buFont typeface="Arial"/>
              <a:buNone/>
              <a:defRPr sz="4800">
                <a:solidFill>
                  <a:schemeClr val="dk1"/>
                </a:solidFill>
              </a:defRPr>
            </a:lvl2pPr>
            <a:lvl3pPr indent="0" lvl="2" rtl="0">
              <a:spcBef>
                <a:spcPts val="0"/>
              </a:spcBef>
              <a:spcAft>
                <a:spcPts val="0"/>
              </a:spcAft>
              <a:buClr>
                <a:schemeClr val="dk1"/>
              </a:buClr>
              <a:buSzPts val="1400"/>
              <a:buFont typeface="Arial"/>
              <a:buNone/>
              <a:defRPr sz="4800">
                <a:solidFill>
                  <a:schemeClr val="dk1"/>
                </a:solidFill>
              </a:defRPr>
            </a:lvl3pPr>
            <a:lvl4pPr indent="0" lvl="3" rtl="0">
              <a:spcBef>
                <a:spcPts val="0"/>
              </a:spcBef>
              <a:spcAft>
                <a:spcPts val="0"/>
              </a:spcAft>
              <a:buClr>
                <a:schemeClr val="dk1"/>
              </a:buClr>
              <a:buSzPts val="1400"/>
              <a:buFont typeface="Arial"/>
              <a:buNone/>
              <a:defRPr sz="4800">
                <a:solidFill>
                  <a:schemeClr val="dk1"/>
                </a:solidFill>
              </a:defRPr>
            </a:lvl4pPr>
            <a:lvl5pPr indent="0" lvl="4" rtl="0">
              <a:spcBef>
                <a:spcPts val="0"/>
              </a:spcBef>
              <a:spcAft>
                <a:spcPts val="0"/>
              </a:spcAft>
              <a:buClr>
                <a:schemeClr val="dk1"/>
              </a:buClr>
              <a:buSzPts val="1400"/>
              <a:buFont typeface="Arial"/>
              <a:buNone/>
              <a:defRPr sz="4800">
                <a:solidFill>
                  <a:schemeClr val="dk1"/>
                </a:solidFill>
              </a:defRPr>
            </a:lvl5pPr>
            <a:lvl6pPr indent="0" lvl="5" rtl="0">
              <a:spcBef>
                <a:spcPts val="0"/>
              </a:spcBef>
              <a:spcAft>
                <a:spcPts val="0"/>
              </a:spcAft>
              <a:buClr>
                <a:schemeClr val="dk1"/>
              </a:buClr>
              <a:buSzPts val="1400"/>
              <a:buFont typeface="Arial"/>
              <a:buNone/>
              <a:defRPr sz="4800">
                <a:solidFill>
                  <a:schemeClr val="dk1"/>
                </a:solidFill>
              </a:defRPr>
            </a:lvl6pPr>
            <a:lvl7pPr indent="0" lvl="6" rtl="0">
              <a:spcBef>
                <a:spcPts val="0"/>
              </a:spcBef>
              <a:spcAft>
                <a:spcPts val="0"/>
              </a:spcAft>
              <a:buClr>
                <a:schemeClr val="dk1"/>
              </a:buClr>
              <a:buSzPts val="1400"/>
              <a:buFont typeface="Arial"/>
              <a:buNone/>
              <a:defRPr sz="4800">
                <a:solidFill>
                  <a:schemeClr val="dk1"/>
                </a:solidFill>
              </a:defRPr>
            </a:lvl7pPr>
            <a:lvl8pPr indent="0" lvl="7" rtl="0">
              <a:spcBef>
                <a:spcPts val="0"/>
              </a:spcBef>
              <a:spcAft>
                <a:spcPts val="0"/>
              </a:spcAft>
              <a:buClr>
                <a:schemeClr val="dk1"/>
              </a:buClr>
              <a:buSzPts val="1400"/>
              <a:buFont typeface="Arial"/>
              <a:buNone/>
              <a:defRPr sz="4800">
                <a:solidFill>
                  <a:schemeClr val="dk1"/>
                </a:solidFill>
              </a:defRPr>
            </a:lvl8pPr>
            <a:lvl9pPr indent="0" lvl="8" rtl="0">
              <a:spcBef>
                <a:spcPts val="0"/>
              </a:spcBef>
              <a:spcAft>
                <a:spcPts val="0"/>
              </a:spcAft>
              <a:buClr>
                <a:schemeClr val="dk1"/>
              </a:buClr>
              <a:buSzPts val="1400"/>
              <a:buFont typeface="Arial"/>
              <a:buNone/>
              <a:defRPr sz="4800">
                <a:solidFill>
                  <a:schemeClr val="dk1"/>
                </a:solidFill>
              </a:defRPr>
            </a:lvl9pPr>
          </a:lstStyle>
          <a:p/>
        </p:txBody>
      </p:sp>
      <p:sp>
        <p:nvSpPr>
          <p:cNvPr id="79" name="Google Shape;79;p20"/>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sz="1000">
              <a:solidFill>
                <a:schemeClr val="dk2"/>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 title and description">
    <p:spTree>
      <p:nvGrpSpPr>
        <p:cNvPr id="80" name="Shape 80"/>
        <p:cNvGrpSpPr/>
        <p:nvPr/>
      </p:nvGrpSpPr>
      <p:grpSpPr>
        <a:xfrm>
          <a:off x="0" y="0"/>
          <a:ext cx="0" cy="0"/>
          <a:chOff x="0" y="0"/>
          <a:chExt cx="0" cy="0"/>
        </a:xfrm>
      </p:grpSpPr>
      <p:sp>
        <p:nvSpPr>
          <p:cNvPr id="81" name="Google Shape;81;p21"/>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82" name="Google Shape;82;p21"/>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indent="0" lvl="0" marL="0" marR="0" rtl="0" algn="ctr">
              <a:lnSpc>
                <a:spcPct val="100000"/>
              </a:lnSpc>
              <a:spcBef>
                <a:spcPts val="0"/>
              </a:spcBef>
              <a:spcAft>
                <a:spcPts val="0"/>
              </a:spcAft>
              <a:buClr>
                <a:schemeClr val="dk1"/>
              </a:buClr>
              <a:buSzPts val="1400"/>
              <a:buFont typeface="Arial"/>
              <a:buNone/>
              <a:defRPr b="0" i="0" sz="4200" u="none" cap="none" strike="noStrike">
                <a:solidFill>
                  <a:schemeClr val="dk1"/>
                </a:solidFill>
                <a:latin typeface="Arial"/>
                <a:ea typeface="Arial"/>
                <a:cs typeface="Arial"/>
                <a:sym typeface="Arial"/>
              </a:defRPr>
            </a:lvl1pPr>
            <a:lvl2pPr indent="0" lvl="1" rtl="0" algn="ctr">
              <a:spcBef>
                <a:spcPts val="0"/>
              </a:spcBef>
              <a:spcAft>
                <a:spcPts val="0"/>
              </a:spcAft>
              <a:buClr>
                <a:schemeClr val="dk1"/>
              </a:buClr>
              <a:buSzPts val="1400"/>
              <a:buFont typeface="Arial"/>
              <a:buNone/>
              <a:defRPr sz="4200">
                <a:solidFill>
                  <a:schemeClr val="dk1"/>
                </a:solidFill>
              </a:defRPr>
            </a:lvl2pPr>
            <a:lvl3pPr indent="0" lvl="2" rtl="0" algn="ctr">
              <a:spcBef>
                <a:spcPts val="0"/>
              </a:spcBef>
              <a:spcAft>
                <a:spcPts val="0"/>
              </a:spcAft>
              <a:buClr>
                <a:schemeClr val="dk1"/>
              </a:buClr>
              <a:buSzPts val="1400"/>
              <a:buFont typeface="Arial"/>
              <a:buNone/>
              <a:defRPr sz="4200">
                <a:solidFill>
                  <a:schemeClr val="dk1"/>
                </a:solidFill>
              </a:defRPr>
            </a:lvl3pPr>
            <a:lvl4pPr indent="0" lvl="3" rtl="0" algn="ctr">
              <a:spcBef>
                <a:spcPts val="0"/>
              </a:spcBef>
              <a:spcAft>
                <a:spcPts val="0"/>
              </a:spcAft>
              <a:buClr>
                <a:schemeClr val="dk1"/>
              </a:buClr>
              <a:buSzPts val="1400"/>
              <a:buFont typeface="Arial"/>
              <a:buNone/>
              <a:defRPr sz="4200">
                <a:solidFill>
                  <a:schemeClr val="dk1"/>
                </a:solidFill>
              </a:defRPr>
            </a:lvl4pPr>
            <a:lvl5pPr indent="0" lvl="4" rtl="0" algn="ctr">
              <a:spcBef>
                <a:spcPts val="0"/>
              </a:spcBef>
              <a:spcAft>
                <a:spcPts val="0"/>
              </a:spcAft>
              <a:buClr>
                <a:schemeClr val="dk1"/>
              </a:buClr>
              <a:buSzPts val="1400"/>
              <a:buFont typeface="Arial"/>
              <a:buNone/>
              <a:defRPr sz="4200">
                <a:solidFill>
                  <a:schemeClr val="dk1"/>
                </a:solidFill>
              </a:defRPr>
            </a:lvl5pPr>
            <a:lvl6pPr indent="0" lvl="5" rtl="0" algn="ctr">
              <a:spcBef>
                <a:spcPts val="0"/>
              </a:spcBef>
              <a:spcAft>
                <a:spcPts val="0"/>
              </a:spcAft>
              <a:buClr>
                <a:schemeClr val="dk1"/>
              </a:buClr>
              <a:buSzPts val="1400"/>
              <a:buFont typeface="Arial"/>
              <a:buNone/>
              <a:defRPr sz="4200">
                <a:solidFill>
                  <a:schemeClr val="dk1"/>
                </a:solidFill>
              </a:defRPr>
            </a:lvl6pPr>
            <a:lvl7pPr indent="0" lvl="6" rtl="0" algn="ctr">
              <a:spcBef>
                <a:spcPts val="0"/>
              </a:spcBef>
              <a:spcAft>
                <a:spcPts val="0"/>
              </a:spcAft>
              <a:buClr>
                <a:schemeClr val="dk1"/>
              </a:buClr>
              <a:buSzPts val="1400"/>
              <a:buFont typeface="Arial"/>
              <a:buNone/>
              <a:defRPr sz="4200">
                <a:solidFill>
                  <a:schemeClr val="dk1"/>
                </a:solidFill>
              </a:defRPr>
            </a:lvl7pPr>
            <a:lvl8pPr indent="0" lvl="7" rtl="0" algn="ctr">
              <a:spcBef>
                <a:spcPts val="0"/>
              </a:spcBef>
              <a:spcAft>
                <a:spcPts val="0"/>
              </a:spcAft>
              <a:buClr>
                <a:schemeClr val="dk1"/>
              </a:buClr>
              <a:buSzPts val="1400"/>
              <a:buFont typeface="Arial"/>
              <a:buNone/>
              <a:defRPr sz="4200">
                <a:solidFill>
                  <a:schemeClr val="dk1"/>
                </a:solidFill>
              </a:defRPr>
            </a:lvl8pPr>
            <a:lvl9pPr indent="0" lvl="8" rtl="0" algn="ctr">
              <a:spcBef>
                <a:spcPts val="0"/>
              </a:spcBef>
              <a:spcAft>
                <a:spcPts val="0"/>
              </a:spcAft>
              <a:buClr>
                <a:schemeClr val="dk1"/>
              </a:buClr>
              <a:buSzPts val="1400"/>
              <a:buFont typeface="Arial"/>
              <a:buNone/>
              <a:defRPr sz="4200">
                <a:solidFill>
                  <a:schemeClr val="dk1"/>
                </a:solidFill>
              </a:defRPr>
            </a:lvl9pPr>
          </a:lstStyle>
          <a:p/>
        </p:txBody>
      </p:sp>
      <p:sp>
        <p:nvSpPr>
          <p:cNvPr id="83" name="Google Shape;83;p21"/>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Clr>
                <a:schemeClr val="dk2"/>
              </a:buClr>
              <a:buSzPts val="1400"/>
              <a:buFont typeface="Arial"/>
              <a:buNone/>
              <a:defRPr b="0" i="0" sz="2100" u="none" cap="none" strike="noStrike">
                <a:solidFill>
                  <a:schemeClr val="dk2"/>
                </a:solidFill>
                <a:latin typeface="Arial"/>
                <a:ea typeface="Arial"/>
                <a:cs typeface="Arial"/>
                <a:sym typeface="Arial"/>
              </a:defRPr>
            </a:lvl1pPr>
            <a:lvl2pPr indent="0" lvl="1" marL="457200" marR="0" rtl="0" algn="ctr">
              <a:lnSpc>
                <a:spcPct val="100000"/>
              </a:lnSpc>
              <a:spcBef>
                <a:spcPts val="0"/>
              </a:spcBef>
              <a:spcAft>
                <a:spcPts val="0"/>
              </a:spcAft>
              <a:buClr>
                <a:schemeClr val="dk2"/>
              </a:buClr>
              <a:buSzPts val="1400"/>
              <a:buFont typeface="Arial"/>
              <a:buNone/>
              <a:defRPr b="0" i="0" sz="2100" u="none" cap="none" strike="noStrike">
                <a:solidFill>
                  <a:schemeClr val="dk2"/>
                </a:solidFill>
                <a:latin typeface="Arial"/>
                <a:ea typeface="Arial"/>
                <a:cs typeface="Arial"/>
                <a:sym typeface="Arial"/>
              </a:defRPr>
            </a:lvl2pPr>
            <a:lvl3pPr indent="0" lvl="2" marL="914400" marR="0" rtl="0" algn="ctr">
              <a:lnSpc>
                <a:spcPct val="100000"/>
              </a:lnSpc>
              <a:spcBef>
                <a:spcPts val="0"/>
              </a:spcBef>
              <a:spcAft>
                <a:spcPts val="0"/>
              </a:spcAft>
              <a:buClr>
                <a:schemeClr val="dk2"/>
              </a:buClr>
              <a:buSzPts val="1400"/>
              <a:buFont typeface="Arial"/>
              <a:buNone/>
              <a:defRPr b="0" i="0" sz="2100" u="none" cap="none" strike="noStrike">
                <a:solidFill>
                  <a:schemeClr val="dk2"/>
                </a:solidFill>
                <a:latin typeface="Arial"/>
                <a:ea typeface="Arial"/>
                <a:cs typeface="Arial"/>
                <a:sym typeface="Arial"/>
              </a:defRPr>
            </a:lvl3pPr>
            <a:lvl4pPr indent="0" lvl="3" marL="1371600" marR="0" rtl="0" algn="ctr">
              <a:lnSpc>
                <a:spcPct val="100000"/>
              </a:lnSpc>
              <a:spcBef>
                <a:spcPts val="0"/>
              </a:spcBef>
              <a:spcAft>
                <a:spcPts val="0"/>
              </a:spcAft>
              <a:buClr>
                <a:schemeClr val="dk2"/>
              </a:buClr>
              <a:buSzPts val="1400"/>
              <a:buFont typeface="Arial"/>
              <a:buNone/>
              <a:defRPr b="0" i="0" sz="2100" u="none" cap="none" strike="noStrike">
                <a:solidFill>
                  <a:schemeClr val="dk2"/>
                </a:solidFill>
                <a:latin typeface="Arial"/>
                <a:ea typeface="Arial"/>
                <a:cs typeface="Arial"/>
                <a:sym typeface="Arial"/>
              </a:defRPr>
            </a:lvl4pPr>
            <a:lvl5pPr indent="0" lvl="4" marL="1828800" marR="0" rtl="0" algn="ctr">
              <a:lnSpc>
                <a:spcPct val="100000"/>
              </a:lnSpc>
              <a:spcBef>
                <a:spcPts val="0"/>
              </a:spcBef>
              <a:spcAft>
                <a:spcPts val="0"/>
              </a:spcAft>
              <a:buClr>
                <a:schemeClr val="dk2"/>
              </a:buClr>
              <a:buSzPts val="1400"/>
              <a:buFont typeface="Arial"/>
              <a:buNone/>
              <a:defRPr b="0" i="0" sz="2100" u="none" cap="none" strike="noStrike">
                <a:solidFill>
                  <a:schemeClr val="dk2"/>
                </a:solidFill>
                <a:latin typeface="Arial"/>
                <a:ea typeface="Arial"/>
                <a:cs typeface="Arial"/>
                <a:sym typeface="Arial"/>
              </a:defRPr>
            </a:lvl5pPr>
            <a:lvl6pPr indent="0" lvl="5" marL="2286000" marR="0" rtl="0" algn="ctr">
              <a:lnSpc>
                <a:spcPct val="100000"/>
              </a:lnSpc>
              <a:spcBef>
                <a:spcPts val="0"/>
              </a:spcBef>
              <a:spcAft>
                <a:spcPts val="0"/>
              </a:spcAft>
              <a:buClr>
                <a:schemeClr val="dk2"/>
              </a:buClr>
              <a:buSzPts val="1400"/>
              <a:buFont typeface="Arial"/>
              <a:buNone/>
              <a:defRPr b="0" i="0" sz="2100" u="none" cap="none" strike="noStrike">
                <a:solidFill>
                  <a:schemeClr val="dk2"/>
                </a:solidFill>
                <a:latin typeface="Arial"/>
                <a:ea typeface="Arial"/>
                <a:cs typeface="Arial"/>
                <a:sym typeface="Arial"/>
              </a:defRPr>
            </a:lvl6pPr>
            <a:lvl7pPr indent="0" lvl="6" marL="2743200" marR="0" rtl="0" algn="ctr">
              <a:lnSpc>
                <a:spcPct val="100000"/>
              </a:lnSpc>
              <a:spcBef>
                <a:spcPts val="0"/>
              </a:spcBef>
              <a:spcAft>
                <a:spcPts val="0"/>
              </a:spcAft>
              <a:buClr>
                <a:schemeClr val="dk2"/>
              </a:buClr>
              <a:buSzPts val="1400"/>
              <a:buFont typeface="Arial"/>
              <a:buNone/>
              <a:defRPr b="0" i="0" sz="2100" u="none" cap="none" strike="noStrike">
                <a:solidFill>
                  <a:schemeClr val="dk2"/>
                </a:solidFill>
                <a:latin typeface="Arial"/>
                <a:ea typeface="Arial"/>
                <a:cs typeface="Arial"/>
                <a:sym typeface="Arial"/>
              </a:defRPr>
            </a:lvl7pPr>
            <a:lvl8pPr indent="0" lvl="7" marL="3200400" marR="0" rtl="0" algn="ctr">
              <a:lnSpc>
                <a:spcPct val="100000"/>
              </a:lnSpc>
              <a:spcBef>
                <a:spcPts val="0"/>
              </a:spcBef>
              <a:spcAft>
                <a:spcPts val="0"/>
              </a:spcAft>
              <a:buClr>
                <a:schemeClr val="dk2"/>
              </a:buClr>
              <a:buSzPts val="1400"/>
              <a:buFont typeface="Arial"/>
              <a:buNone/>
              <a:defRPr b="0" i="0" sz="2100" u="none" cap="none" strike="noStrike">
                <a:solidFill>
                  <a:schemeClr val="dk2"/>
                </a:solidFill>
                <a:latin typeface="Arial"/>
                <a:ea typeface="Arial"/>
                <a:cs typeface="Arial"/>
                <a:sym typeface="Arial"/>
              </a:defRPr>
            </a:lvl8pPr>
            <a:lvl9pPr indent="0" lvl="8" marL="3657600" marR="0" rtl="0" algn="ctr">
              <a:lnSpc>
                <a:spcPct val="100000"/>
              </a:lnSpc>
              <a:spcBef>
                <a:spcPts val="0"/>
              </a:spcBef>
              <a:spcAft>
                <a:spcPts val="0"/>
              </a:spcAft>
              <a:buClr>
                <a:schemeClr val="dk2"/>
              </a:buClr>
              <a:buSzPts val="1400"/>
              <a:buFont typeface="Arial"/>
              <a:buNone/>
              <a:defRPr b="0" i="0" sz="2100" u="none" cap="none" strike="noStrike">
                <a:solidFill>
                  <a:schemeClr val="dk2"/>
                </a:solidFill>
                <a:latin typeface="Arial"/>
                <a:ea typeface="Arial"/>
                <a:cs typeface="Arial"/>
                <a:sym typeface="Arial"/>
              </a:defRPr>
            </a:lvl9pPr>
          </a:lstStyle>
          <a:p/>
        </p:txBody>
      </p:sp>
      <p:sp>
        <p:nvSpPr>
          <p:cNvPr id="84" name="Google Shape;84;p21"/>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Autofit/>
          </a:bodyPr>
          <a:lstStyle>
            <a:lvl1pPr indent="-228600" lvl="0" marL="457200" marR="0" rtl="0" algn="l">
              <a:lnSpc>
                <a:spcPct val="115000"/>
              </a:lnSpc>
              <a:spcBef>
                <a:spcPts val="0"/>
              </a:spcBef>
              <a:spcAft>
                <a:spcPts val="0"/>
              </a:spcAft>
              <a:buClr>
                <a:schemeClr val="dk2"/>
              </a:buClr>
              <a:buSzPts val="1400"/>
              <a:buFont typeface="Arial"/>
              <a:buNone/>
              <a:defRPr b="0" i="0" sz="1800" u="none" cap="none" strike="noStrike">
                <a:solidFill>
                  <a:schemeClr val="dk2"/>
                </a:solidFill>
                <a:latin typeface="Arial"/>
                <a:ea typeface="Arial"/>
                <a:cs typeface="Arial"/>
                <a:sym typeface="Arial"/>
              </a:defRPr>
            </a:lvl1pPr>
            <a:lvl2pPr indent="-228600" lvl="1" marL="914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rtl="0" algn="l">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85" name="Google Shape;85;p21"/>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sz="1000">
              <a:solidFill>
                <a:schemeClr val="dk2"/>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
    <p:spTree>
      <p:nvGrpSpPr>
        <p:cNvPr id="86" name="Shape 86"/>
        <p:cNvGrpSpPr/>
        <p:nvPr/>
      </p:nvGrpSpPr>
      <p:grpSpPr>
        <a:xfrm>
          <a:off x="0" y="0"/>
          <a:ext cx="0" cy="0"/>
          <a:chOff x="0" y="0"/>
          <a:chExt cx="0" cy="0"/>
        </a:xfrm>
      </p:grpSpPr>
      <p:sp>
        <p:nvSpPr>
          <p:cNvPr id="87" name="Google Shape;87;p22"/>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Autofit/>
          </a:bodyPr>
          <a:lstStyle>
            <a:lvl1pPr indent="-228600" lvl="0" marL="457200" marR="0" rtl="0" algn="l">
              <a:lnSpc>
                <a:spcPct val="100000"/>
              </a:lnSpc>
              <a:spcBef>
                <a:spcPts val="0"/>
              </a:spcBef>
              <a:spcAft>
                <a:spcPts val="0"/>
              </a:spcAft>
              <a:buClr>
                <a:schemeClr val="dk2"/>
              </a:buClr>
              <a:buSzPts val="1400"/>
              <a:buFont typeface="Arial"/>
              <a:buNone/>
              <a:defRPr b="0" i="0" sz="1800" u="none" cap="none" strike="noStrike">
                <a:solidFill>
                  <a:schemeClr val="dk2"/>
                </a:solidFill>
                <a:latin typeface="Arial"/>
                <a:ea typeface="Arial"/>
                <a:cs typeface="Arial"/>
                <a:sym typeface="Arial"/>
              </a:defRPr>
            </a:lvl1pPr>
            <a:lvl2pPr indent="-228600" lvl="1" marL="914400" marR="0" rtl="0" algn="l">
              <a:lnSpc>
                <a:spcPct val="115000"/>
              </a:lnSpc>
              <a:spcBef>
                <a:spcPts val="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rtl="0" algn="l">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88" name="Google Shape;88;p22"/>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sz="1000">
              <a:solidFill>
                <a:schemeClr val="dk2"/>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 number">
    <p:spTree>
      <p:nvGrpSpPr>
        <p:cNvPr id="89" name="Shape 89"/>
        <p:cNvGrpSpPr/>
        <p:nvPr/>
      </p:nvGrpSpPr>
      <p:grpSpPr>
        <a:xfrm>
          <a:off x="0" y="0"/>
          <a:ext cx="0" cy="0"/>
          <a:chOff x="0" y="0"/>
          <a:chExt cx="0" cy="0"/>
        </a:xfrm>
      </p:grpSpPr>
      <p:sp>
        <p:nvSpPr>
          <p:cNvPr id="90" name="Google Shape;90;p23"/>
          <p:cNvSpPr txBox="1"/>
          <p:nvPr>
            <p:ph type="title"/>
          </p:nvPr>
        </p:nvSpPr>
        <p:spPr>
          <a:xfrm>
            <a:off x="311700" y="1106125"/>
            <a:ext cx="8520600" cy="1963500"/>
          </a:xfrm>
          <a:prstGeom prst="rect">
            <a:avLst/>
          </a:prstGeom>
          <a:noFill/>
          <a:ln>
            <a:noFill/>
          </a:ln>
        </p:spPr>
        <p:txBody>
          <a:bodyPr anchorCtr="0" anchor="b" bIns="91425" lIns="91425" spcFirstLastPara="1" rIns="91425" wrap="square" tIns="91425">
            <a:noAutofit/>
          </a:bodyPr>
          <a:lstStyle>
            <a:lvl1pPr indent="0" lvl="0" marL="0" marR="0" rtl="0" algn="ctr">
              <a:lnSpc>
                <a:spcPct val="100000"/>
              </a:lnSpc>
              <a:spcBef>
                <a:spcPts val="0"/>
              </a:spcBef>
              <a:spcAft>
                <a:spcPts val="0"/>
              </a:spcAft>
              <a:buClr>
                <a:schemeClr val="dk1"/>
              </a:buClr>
              <a:buSzPts val="1400"/>
              <a:buFont typeface="Arial"/>
              <a:buNone/>
              <a:defRPr b="0" i="0" sz="12000" u="none" cap="none" strike="noStrike">
                <a:solidFill>
                  <a:schemeClr val="dk1"/>
                </a:solidFill>
                <a:latin typeface="Arial"/>
                <a:ea typeface="Arial"/>
                <a:cs typeface="Arial"/>
                <a:sym typeface="Arial"/>
              </a:defRPr>
            </a:lvl1pPr>
            <a:lvl2pPr indent="0" lvl="1" rtl="0" algn="ctr">
              <a:spcBef>
                <a:spcPts val="0"/>
              </a:spcBef>
              <a:spcAft>
                <a:spcPts val="0"/>
              </a:spcAft>
              <a:buClr>
                <a:schemeClr val="dk1"/>
              </a:buClr>
              <a:buSzPts val="1400"/>
              <a:buFont typeface="Arial"/>
              <a:buNone/>
              <a:defRPr sz="12000">
                <a:solidFill>
                  <a:schemeClr val="dk1"/>
                </a:solidFill>
              </a:defRPr>
            </a:lvl2pPr>
            <a:lvl3pPr indent="0" lvl="2" rtl="0" algn="ctr">
              <a:spcBef>
                <a:spcPts val="0"/>
              </a:spcBef>
              <a:spcAft>
                <a:spcPts val="0"/>
              </a:spcAft>
              <a:buClr>
                <a:schemeClr val="dk1"/>
              </a:buClr>
              <a:buSzPts val="1400"/>
              <a:buFont typeface="Arial"/>
              <a:buNone/>
              <a:defRPr sz="12000">
                <a:solidFill>
                  <a:schemeClr val="dk1"/>
                </a:solidFill>
              </a:defRPr>
            </a:lvl3pPr>
            <a:lvl4pPr indent="0" lvl="3" rtl="0" algn="ctr">
              <a:spcBef>
                <a:spcPts val="0"/>
              </a:spcBef>
              <a:spcAft>
                <a:spcPts val="0"/>
              </a:spcAft>
              <a:buClr>
                <a:schemeClr val="dk1"/>
              </a:buClr>
              <a:buSzPts val="1400"/>
              <a:buFont typeface="Arial"/>
              <a:buNone/>
              <a:defRPr sz="12000">
                <a:solidFill>
                  <a:schemeClr val="dk1"/>
                </a:solidFill>
              </a:defRPr>
            </a:lvl4pPr>
            <a:lvl5pPr indent="0" lvl="4" rtl="0" algn="ctr">
              <a:spcBef>
                <a:spcPts val="0"/>
              </a:spcBef>
              <a:spcAft>
                <a:spcPts val="0"/>
              </a:spcAft>
              <a:buClr>
                <a:schemeClr val="dk1"/>
              </a:buClr>
              <a:buSzPts val="1400"/>
              <a:buFont typeface="Arial"/>
              <a:buNone/>
              <a:defRPr sz="12000">
                <a:solidFill>
                  <a:schemeClr val="dk1"/>
                </a:solidFill>
              </a:defRPr>
            </a:lvl5pPr>
            <a:lvl6pPr indent="0" lvl="5" rtl="0" algn="ctr">
              <a:spcBef>
                <a:spcPts val="0"/>
              </a:spcBef>
              <a:spcAft>
                <a:spcPts val="0"/>
              </a:spcAft>
              <a:buClr>
                <a:schemeClr val="dk1"/>
              </a:buClr>
              <a:buSzPts val="1400"/>
              <a:buFont typeface="Arial"/>
              <a:buNone/>
              <a:defRPr sz="12000">
                <a:solidFill>
                  <a:schemeClr val="dk1"/>
                </a:solidFill>
              </a:defRPr>
            </a:lvl6pPr>
            <a:lvl7pPr indent="0" lvl="6" rtl="0" algn="ctr">
              <a:spcBef>
                <a:spcPts val="0"/>
              </a:spcBef>
              <a:spcAft>
                <a:spcPts val="0"/>
              </a:spcAft>
              <a:buClr>
                <a:schemeClr val="dk1"/>
              </a:buClr>
              <a:buSzPts val="1400"/>
              <a:buFont typeface="Arial"/>
              <a:buNone/>
              <a:defRPr sz="12000">
                <a:solidFill>
                  <a:schemeClr val="dk1"/>
                </a:solidFill>
              </a:defRPr>
            </a:lvl7pPr>
            <a:lvl8pPr indent="0" lvl="7" rtl="0" algn="ctr">
              <a:spcBef>
                <a:spcPts val="0"/>
              </a:spcBef>
              <a:spcAft>
                <a:spcPts val="0"/>
              </a:spcAft>
              <a:buClr>
                <a:schemeClr val="dk1"/>
              </a:buClr>
              <a:buSzPts val="1400"/>
              <a:buFont typeface="Arial"/>
              <a:buNone/>
              <a:defRPr sz="12000">
                <a:solidFill>
                  <a:schemeClr val="dk1"/>
                </a:solidFill>
              </a:defRPr>
            </a:lvl8pPr>
            <a:lvl9pPr indent="0" lvl="8" rtl="0" algn="ctr">
              <a:spcBef>
                <a:spcPts val="0"/>
              </a:spcBef>
              <a:spcAft>
                <a:spcPts val="0"/>
              </a:spcAft>
              <a:buClr>
                <a:schemeClr val="dk1"/>
              </a:buClr>
              <a:buSzPts val="1400"/>
              <a:buFont typeface="Arial"/>
              <a:buNone/>
              <a:defRPr sz="12000">
                <a:solidFill>
                  <a:schemeClr val="dk1"/>
                </a:solidFill>
              </a:defRPr>
            </a:lvl9pPr>
          </a:lstStyle>
          <a:p/>
        </p:txBody>
      </p:sp>
      <p:sp>
        <p:nvSpPr>
          <p:cNvPr id="91" name="Google Shape;91;p23"/>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Autofit/>
          </a:bodyPr>
          <a:lstStyle>
            <a:lvl1pPr indent="-228600" lvl="0" marL="457200" marR="0" rtl="0" algn="ctr">
              <a:lnSpc>
                <a:spcPct val="115000"/>
              </a:lnSpc>
              <a:spcBef>
                <a:spcPts val="0"/>
              </a:spcBef>
              <a:spcAft>
                <a:spcPts val="0"/>
              </a:spcAft>
              <a:buClr>
                <a:schemeClr val="dk2"/>
              </a:buClr>
              <a:buSzPts val="1400"/>
              <a:buFont typeface="Arial"/>
              <a:buNone/>
              <a:defRPr b="0" i="0" sz="1800" u="none" cap="none" strike="noStrike">
                <a:solidFill>
                  <a:schemeClr val="dk2"/>
                </a:solidFill>
                <a:latin typeface="Arial"/>
                <a:ea typeface="Arial"/>
                <a:cs typeface="Arial"/>
                <a:sym typeface="Arial"/>
              </a:defRPr>
            </a:lvl1pPr>
            <a:lvl2pPr indent="-228600" lvl="1" marL="914400" marR="0" rtl="0" algn="ctr">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rtl="0" algn="ctr">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rtl="0" algn="ctr">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rtl="0" algn="ctr">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rtl="0" algn="ctr">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rtl="0" algn="ctr">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rtl="0" algn="ctr">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rtl="0" algn="ctr">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92" name="Google Shape;92;p23"/>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sz="1000">
              <a:solidFill>
                <a:schemeClr val="dk2"/>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3" name="Shape 93"/>
        <p:cNvGrpSpPr/>
        <p:nvPr/>
      </p:nvGrpSpPr>
      <p:grpSpPr>
        <a:xfrm>
          <a:off x="0" y="0"/>
          <a:ext cx="0" cy="0"/>
          <a:chOff x="0" y="0"/>
          <a:chExt cx="0" cy="0"/>
        </a:xfrm>
      </p:grpSpPr>
      <p:sp>
        <p:nvSpPr>
          <p:cNvPr id="94" name="Google Shape;94;p24"/>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sz="1000">
              <a:solidFill>
                <a:schemeClr val="dk2"/>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mc:Choice Requires="p14">
      <p:transition spd="slow" p14:dur="1700">
        <p14:prism dir="l"/>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indent="0" lvl="0" marL="0" marR="0" rtl="0" algn="l">
              <a:lnSpc>
                <a:spcPct val="100000"/>
              </a:lnSpc>
              <a:spcBef>
                <a:spcPts val="0"/>
              </a:spcBef>
              <a:spcAft>
                <a:spcPts val="0"/>
              </a:spcAft>
              <a:buClr>
                <a:schemeClr val="dk1"/>
              </a:buClr>
              <a:buSzPts val="1400"/>
              <a:buFont typeface="Arial"/>
              <a:buNone/>
              <a:defRPr b="0" i="0" sz="2800" u="none" cap="none" strike="noStrike">
                <a:solidFill>
                  <a:schemeClr val="dk1"/>
                </a:solidFill>
                <a:latin typeface="Arial"/>
                <a:ea typeface="Arial"/>
                <a:cs typeface="Arial"/>
                <a:sym typeface="Arial"/>
              </a:defRPr>
            </a:lvl1pPr>
            <a:lvl2pPr indent="0" lvl="1" rtl="0">
              <a:spcBef>
                <a:spcPts val="0"/>
              </a:spcBef>
              <a:spcAft>
                <a:spcPts val="0"/>
              </a:spcAft>
              <a:buClr>
                <a:schemeClr val="dk1"/>
              </a:buClr>
              <a:buSzPts val="1400"/>
              <a:buFont typeface="Arial"/>
              <a:buNone/>
              <a:defRPr sz="2800">
                <a:solidFill>
                  <a:schemeClr val="dk1"/>
                </a:solidFill>
              </a:defRPr>
            </a:lvl2pPr>
            <a:lvl3pPr indent="0" lvl="2" rtl="0">
              <a:spcBef>
                <a:spcPts val="0"/>
              </a:spcBef>
              <a:spcAft>
                <a:spcPts val="0"/>
              </a:spcAft>
              <a:buClr>
                <a:schemeClr val="dk1"/>
              </a:buClr>
              <a:buSzPts val="1400"/>
              <a:buFont typeface="Arial"/>
              <a:buNone/>
              <a:defRPr sz="2800">
                <a:solidFill>
                  <a:schemeClr val="dk1"/>
                </a:solidFill>
              </a:defRPr>
            </a:lvl3pPr>
            <a:lvl4pPr indent="0" lvl="3" rtl="0">
              <a:spcBef>
                <a:spcPts val="0"/>
              </a:spcBef>
              <a:spcAft>
                <a:spcPts val="0"/>
              </a:spcAft>
              <a:buClr>
                <a:schemeClr val="dk1"/>
              </a:buClr>
              <a:buSzPts val="1400"/>
              <a:buFont typeface="Arial"/>
              <a:buNone/>
              <a:defRPr sz="2800">
                <a:solidFill>
                  <a:schemeClr val="dk1"/>
                </a:solidFill>
              </a:defRPr>
            </a:lvl4pPr>
            <a:lvl5pPr indent="0" lvl="4" rtl="0">
              <a:spcBef>
                <a:spcPts val="0"/>
              </a:spcBef>
              <a:spcAft>
                <a:spcPts val="0"/>
              </a:spcAft>
              <a:buClr>
                <a:schemeClr val="dk1"/>
              </a:buClr>
              <a:buSzPts val="1400"/>
              <a:buFont typeface="Arial"/>
              <a:buNone/>
              <a:defRPr sz="2800">
                <a:solidFill>
                  <a:schemeClr val="dk1"/>
                </a:solidFill>
              </a:defRPr>
            </a:lvl5pPr>
            <a:lvl6pPr indent="0" lvl="5" rtl="0">
              <a:spcBef>
                <a:spcPts val="0"/>
              </a:spcBef>
              <a:spcAft>
                <a:spcPts val="0"/>
              </a:spcAft>
              <a:buClr>
                <a:schemeClr val="dk1"/>
              </a:buClr>
              <a:buSzPts val="1400"/>
              <a:buFont typeface="Arial"/>
              <a:buNone/>
              <a:defRPr sz="2800">
                <a:solidFill>
                  <a:schemeClr val="dk1"/>
                </a:solidFill>
              </a:defRPr>
            </a:lvl6pPr>
            <a:lvl7pPr indent="0" lvl="6" rtl="0">
              <a:spcBef>
                <a:spcPts val="0"/>
              </a:spcBef>
              <a:spcAft>
                <a:spcPts val="0"/>
              </a:spcAft>
              <a:buClr>
                <a:schemeClr val="dk1"/>
              </a:buClr>
              <a:buSzPts val="1400"/>
              <a:buFont typeface="Arial"/>
              <a:buNone/>
              <a:defRPr sz="2800">
                <a:solidFill>
                  <a:schemeClr val="dk1"/>
                </a:solidFill>
              </a:defRPr>
            </a:lvl7pPr>
            <a:lvl8pPr indent="0" lvl="7" rtl="0">
              <a:spcBef>
                <a:spcPts val="0"/>
              </a:spcBef>
              <a:spcAft>
                <a:spcPts val="0"/>
              </a:spcAft>
              <a:buClr>
                <a:schemeClr val="dk1"/>
              </a:buClr>
              <a:buSzPts val="1400"/>
              <a:buFont typeface="Arial"/>
              <a:buNone/>
              <a:defRPr sz="2800">
                <a:solidFill>
                  <a:schemeClr val="dk1"/>
                </a:solidFill>
              </a:defRPr>
            </a:lvl8pPr>
            <a:lvl9pPr indent="0" lvl="8" rtl="0">
              <a:spcBef>
                <a:spcPts val="0"/>
              </a:spcBef>
              <a:spcAft>
                <a:spcPts val="0"/>
              </a:spcAft>
              <a:buClr>
                <a:schemeClr val="dk1"/>
              </a:buClr>
              <a:buSzPts val="1400"/>
              <a:buFont typeface="Arial"/>
              <a:buNone/>
              <a:defRPr sz="2800">
                <a:solidFill>
                  <a:schemeClr val="dk1"/>
                </a:solidFill>
              </a:defRPr>
            </a:lvl9pPr>
          </a:lstStyle>
          <a:p/>
        </p:txBody>
      </p:sp>
      <p:sp>
        <p:nvSpPr>
          <p:cNvPr id="52" name="Google Shape;52;p1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15000"/>
              </a:lnSpc>
              <a:spcBef>
                <a:spcPts val="0"/>
              </a:spcBef>
              <a:spcAft>
                <a:spcPts val="0"/>
              </a:spcAft>
              <a:buClr>
                <a:schemeClr val="dk2"/>
              </a:buClr>
              <a:buSzPts val="1400"/>
              <a:buFont typeface="Arial"/>
              <a:buNone/>
              <a:defRPr b="0" i="0" sz="1800" u="none" cap="none" strike="noStrike">
                <a:solidFill>
                  <a:schemeClr val="dk2"/>
                </a:solidFill>
                <a:latin typeface="Arial"/>
                <a:ea typeface="Arial"/>
                <a:cs typeface="Arial"/>
                <a:sym typeface="Arial"/>
              </a:defRPr>
            </a:lvl1pPr>
            <a:lvl2pPr indent="-228600" lvl="1" marL="914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rtl="0" algn="l">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53" name="Google Shape;53;p13"/>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chemeClr val="dk2"/>
              </a:buClr>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chemeClr val="dk2"/>
              </a:buClr>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chemeClr val="dk2"/>
              </a:buClr>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chemeClr val="dk2"/>
              </a:buClr>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chemeClr val="dk2"/>
              </a:buClr>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chemeClr val="dk2"/>
              </a:buClr>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chemeClr val="dk2"/>
              </a:buClr>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chemeClr val="dk2"/>
              </a:buClr>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chemeClr val="dk2"/>
              </a:buClr>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mc:AlternateContent>
    <mc:Choice Requires="p14">
      <p:transition spd="slow" p14:dur="1700">
        <p14:prism dir="l"/>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image" Target="../media/image1.png"/><Relationship Id="rId4" Type="http://schemas.openxmlformats.org/officeDocument/2006/relationships/hyperlink" Target="mailto:halperin-krainm@newegypt.us" TargetMode="External"/><Relationship Id="rId5" Type="http://schemas.openxmlformats.org/officeDocument/2006/relationships/hyperlink" Target="http://www.nj.gov/njded/title1/" TargetMode="External"/><Relationship Id="rId6" Type="http://schemas.openxmlformats.org/officeDocument/2006/relationships/hyperlink" Target="http://www.ed.gov/esea/flexibility"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pic>
        <p:nvPicPr>
          <p:cNvPr descr="Warrior_raj01.png" id="99" name="Google Shape;99;p25"/>
          <p:cNvPicPr preferRelativeResize="0"/>
          <p:nvPr/>
        </p:nvPicPr>
        <p:blipFill>
          <a:blip r:embed="rId3">
            <a:alphaModFix amt="9000"/>
          </a:blip>
          <a:stretch>
            <a:fillRect/>
          </a:stretch>
        </p:blipFill>
        <p:spPr>
          <a:xfrm>
            <a:off x="2474207" y="-79100"/>
            <a:ext cx="3705358" cy="5143500"/>
          </a:xfrm>
          <a:prstGeom prst="rect">
            <a:avLst/>
          </a:prstGeom>
          <a:noFill/>
          <a:ln>
            <a:noFill/>
          </a:ln>
        </p:spPr>
      </p:pic>
      <p:sp>
        <p:nvSpPr>
          <p:cNvPr id="100" name="Google Shape;100;p25"/>
          <p:cNvSpPr txBox="1"/>
          <p:nvPr/>
        </p:nvSpPr>
        <p:spPr>
          <a:xfrm>
            <a:off x="911975" y="4409075"/>
            <a:ext cx="7551000" cy="573900"/>
          </a:xfrm>
          <a:prstGeom prst="rect">
            <a:avLst/>
          </a:prstGeom>
          <a:noFill/>
          <a:ln cap="flat" cmpd="sng" w="9525">
            <a:solidFill>
              <a:srgbClr val="FFFFFF"/>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600">
                <a:solidFill>
                  <a:srgbClr val="351C75"/>
                </a:solidFill>
                <a:latin typeface="Trebuchet MS"/>
                <a:ea typeface="Trebuchet MS"/>
                <a:cs typeface="Trebuchet MS"/>
                <a:sym typeface="Trebuchet MS"/>
              </a:rPr>
              <a:t>Unleashing unlimited opportunities...empowering one warrior at a time</a:t>
            </a:r>
            <a:endParaRPr sz="1600">
              <a:solidFill>
                <a:srgbClr val="351C75"/>
              </a:solidFill>
              <a:latin typeface="Trebuchet MS"/>
              <a:ea typeface="Trebuchet MS"/>
              <a:cs typeface="Trebuchet MS"/>
              <a:sym typeface="Trebuchet MS"/>
            </a:endParaRPr>
          </a:p>
        </p:txBody>
      </p:sp>
      <p:sp>
        <p:nvSpPr>
          <p:cNvPr id="101" name="Google Shape;101;p25"/>
          <p:cNvSpPr/>
          <p:nvPr/>
        </p:nvSpPr>
        <p:spPr>
          <a:xfrm>
            <a:off x="0" y="0"/>
            <a:ext cx="311700" cy="5143500"/>
          </a:xfrm>
          <a:prstGeom prst="flowChartProcess">
            <a:avLst/>
          </a:prstGeom>
          <a:solidFill>
            <a:srgbClr val="BFA533"/>
          </a:solidFill>
          <a:ln cap="flat" cmpd="sng" w="19050">
            <a:solidFill>
              <a:srgbClr val="20124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25"/>
          <p:cNvSpPr/>
          <p:nvPr/>
        </p:nvSpPr>
        <p:spPr>
          <a:xfrm>
            <a:off x="8832300" y="0"/>
            <a:ext cx="311700" cy="5143500"/>
          </a:xfrm>
          <a:prstGeom prst="flowChartProcess">
            <a:avLst/>
          </a:prstGeom>
          <a:solidFill>
            <a:srgbClr val="BFA533"/>
          </a:solidFill>
          <a:ln cap="flat" cmpd="sng" w="19050">
            <a:solidFill>
              <a:srgbClr val="20124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25"/>
          <p:cNvSpPr txBox="1"/>
          <p:nvPr/>
        </p:nvSpPr>
        <p:spPr>
          <a:xfrm>
            <a:off x="561450" y="865600"/>
            <a:ext cx="8021100" cy="20271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sz="3600">
              <a:solidFill>
                <a:srgbClr val="351C75"/>
              </a:solidFill>
              <a:latin typeface="Trebuchet MS"/>
              <a:ea typeface="Trebuchet MS"/>
              <a:cs typeface="Trebuchet MS"/>
              <a:sym typeface="Trebuchet MS"/>
            </a:endParaRPr>
          </a:p>
          <a:p>
            <a:pPr indent="0" lvl="0" marL="0" rtl="0" algn="ctr">
              <a:spcBef>
                <a:spcPts val="0"/>
              </a:spcBef>
              <a:spcAft>
                <a:spcPts val="0"/>
              </a:spcAft>
              <a:buNone/>
            </a:pPr>
            <a:r>
              <a:t/>
            </a:r>
            <a:endParaRPr b="1" sz="3600">
              <a:solidFill>
                <a:srgbClr val="351C75"/>
              </a:solidFill>
              <a:latin typeface="Trebuchet MS"/>
              <a:ea typeface="Trebuchet MS"/>
              <a:cs typeface="Trebuchet MS"/>
              <a:sym typeface="Trebuchet MS"/>
            </a:endParaRPr>
          </a:p>
          <a:p>
            <a:pPr indent="0" lvl="0" marL="0" rtl="0" algn="ctr">
              <a:spcBef>
                <a:spcPts val="0"/>
              </a:spcBef>
              <a:spcAft>
                <a:spcPts val="0"/>
              </a:spcAft>
              <a:buNone/>
            </a:pPr>
            <a:r>
              <a:t/>
            </a:r>
            <a:endParaRPr b="1" sz="3600">
              <a:solidFill>
                <a:srgbClr val="351C75"/>
              </a:solidFill>
              <a:latin typeface="Trebuchet MS"/>
              <a:ea typeface="Trebuchet MS"/>
              <a:cs typeface="Trebuchet MS"/>
              <a:sym typeface="Trebuchet MS"/>
            </a:endParaRPr>
          </a:p>
          <a:p>
            <a:pPr indent="0" lvl="0" marL="0" rtl="0" algn="ctr">
              <a:spcBef>
                <a:spcPts val="0"/>
              </a:spcBef>
              <a:spcAft>
                <a:spcPts val="0"/>
              </a:spcAft>
              <a:buNone/>
            </a:pPr>
            <a:r>
              <a:rPr b="1" lang="en" sz="3600">
                <a:solidFill>
                  <a:srgbClr val="351C75"/>
                </a:solidFill>
                <a:latin typeface="Trebuchet MS"/>
                <a:ea typeface="Trebuchet MS"/>
                <a:cs typeface="Trebuchet MS"/>
                <a:sym typeface="Trebuchet MS"/>
              </a:rPr>
              <a:t>Distrito Escolar de Plumsted Township </a:t>
            </a:r>
            <a:endParaRPr b="1" sz="3600">
              <a:solidFill>
                <a:srgbClr val="351C75"/>
              </a:solidFill>
              <a:latin typeface="Trebuchet MS"/>
              <a:ea typeface="Trebuchet MS"/>
              <a:cs typeface="Trebuchet MS"/>
              <a:sym typeface="Trebuchet MS"/>
            </a:endParaRPr>
          </a:p>
          <a:p>
            <a:pPr indent="0" lvl="0" marL="0" rtl="0" algn="ctr">
              <a:spcBef>
                <a:spcPts val="0"/>
              </a:spcBef>
              <a:spcAft>
                <a:spcPts val="0"/>
              </a:spcAft>
              <a:buNone/>
            </a:pPr>
            <a:r>
              <a:rPr b="1" lang="en" sz="3000">
                <a:solidFill>
                  <a:srgbClr val="351C75"/>
                </a:solidFill>
                <a:latin typeface="Trebuchet MS"/>
                <a:ea typeface="Trebuchet MS"/>
                <a:cs typeface="Trebuchet MS"/>
                <a:sym typeface="Trebuchet MS"/>
              </a:rPr>
              <a:t>Reunion Anual de Title I Para Padres</a:t>
            </a:r>
            <a:endParaRPr b="1" sz="3000">
              <a:solidFill>
                <a:srgbClr val="351C75"/>
              </a:solidFill>
              <a:latin typeface="Trebuchet MS"/>
              <a:ea typeface="Trebuchet MS"/>
              <a:cs typeface="Trebuchet MS"/>
              <a:sym typeface="Trebuchet MS"/>
            </a:endParaRPr>
          </a:p>
          <a:p>
            <a:pPr indent="0" lvl="0" marL="0" rtl="0" algn="ctr">
              <a:spcBef>
                <a:spcPts val="0"/>
              </a:spcBef>
              <a:spcAft>
                <a:spcPts val="0"/>
              </a:spcAft>
              <a:buNone/>
            </a:pPr>
            <a:r>
              <a:rPr b="1" lang="en" sz="3000">
                <a:solidFill>
                  <a:srgbClr val="351C75"/>
                </a:solidFill>
                <a:latin typeface="Trebuchet MS"/>
                <a:ea typeface="Trebuchet MS"/>
                <a:cs typeface="Trebuchet MS"/>
                <a:sym typeface="Trebuchet MS"/>
              </a:rPr>
              <a:t> 2/3 de noviembre, 2021</a:t>
            </a:r>
            <a:endParaRPr b="1" sz="3000">
              <a:solidFill>
                <a:srgbClr val="351C75"/>
              </a:solidFill>
              <a:latin typeface="Trebuchet MS"/>
              <a:ea typeface="Trebuchet MS"/>
              <a:cs typeface="Trebuchet MS"/>
              <a:sym typeface="Trebuchet MS"/>
            </a:endParaRPr>
          </a:p>
          <a:p>
            <a:pPr indent="0" lvl="0" marL="0" rtl="0" algn="ctr">
              <a:spcBef>
                <a:spcPts val="0"/>
              </a:spcBef>
              <a:spcAft>
                <a:spcPts val="0"/>
              </a:spcAft>
              <a:buNone/>
            </a:pPr>
            <a:r>
              <a:t/>
            </a:r>
            <a:endParaRPr b="1" sz="1000">
              <a:solidFill>
                <a:srgbClr val="351C75"/>
              </a:solidFill>
              <a:latin typeface="Trebuchet MS"/>
              <a:ea typeface="Trebuchet MS"/>
              <a:cs typeface="Trebuchet MS"/>
              <a:sym typeface="Trebuchet MS"/>
            </a:endParaRPr>
          </a:p>
          <a:p>
            <a:pPr indent="0" lvl="0" marL="0" rtl="0" algn="ctr">
              <a:spcBef>
                <a:spcPts val="0"/>
              </a:spcBef>
              <a:spcAft>
                <a:spcPts val="0"/>
              </a:spcAft>
              <a:buNone/>
            </a:pPr>
            <a:r>
              <a:t/>
            </a:r>
            <a:endParaRPr b="1" sz="1000">
              <a:solidFill>
                <a:srgbClr val="351C75"/>
              </a:solidFill>
              <a:latin typeface="Trebuchet MS"/>
              <a:ea typeface="Trebuchet MS"/>
              <a:cs typeface="Trebuchet MS"/>
              <a:sym typeface="Trebuchet MS"/>
            </a:endParaRPr>
          </a:p>
          <a:p>
            <a:pPr indent="0" lvl="0" marL="0" rtl="0" algn="ctr">
              <a:spcBef>
                <a:spcPts val="0"/>
              </a:spcBef>
              <a:spcAft>
                <a:spcPts val="0"/>
              </a:spcAft>
              <a:buNone/>
            </a:pPr>
            <a:r>
              <a:t/>
            </a:r>
            <a:endParaRPr b="1" sz="900">
              <a:solidFill>
                <a:srgbClr val="351C75"/>
              </a:solidFill>
              <a:latin typeface="Trebuchet MS"/>
              <a:ea typeface="Trebuchet MS"/>
              <a:cs typeface="Trebuchet MS"/>
              <a:sym typeface="Trebuchet MS"/>
            </a:endParaRPr>
          </a:p>
          <a:p>
            <a:pPr indent="0" lvl="0" marL="0" rtl="0" algn="ctr">
              <a:spcBef>
                <a:spcPts val="0"/>
              </a:spcBef>
              <a:spcAft>
                <a:spcPts val="0"/>
              </a:spcAft>
              <a:buNone/>
            </a:pPr>
            <a:r>
              <a:t/>
            </a:r>
            <a:endParaRPr b="1" sz="3000">
              <a:solidFill>
                <a:srgbClr val="351C75"/>
              </a:solidFill>
              <a:latin typeface="Trebuchet MS"/>
              <a:ea typeface="Trebuchet MS"/>
              <a:cs typeface="Trebuchet MS"/>
              <a:sym typeface="Trebuchet MS"/>
            </a:endParaRPr>
          </a:p>
          <a:p>
            <a:pPr indent="0" lvl="0" marL="0" rtl="0" algn="ctr">
              <a:spcBef>
                <a:spcPts val="0"/>
              </a:spcBef>
              <a:spcAft>
                <a:spcPts val="0"/>
              </a:spcAft>
              <a:buNone/>
            </a:pPr>
            <a:r>
              <a:t/>
            </a:r>
            <a:endParaRPr b="1" sz="3000">
              <a:solidFill>
                <a:srgbClr val="351C75"/>
              </a:solidFill>
              <a:latin typeface="Trebuchet MS"/>
              <a:ea typeface="Trebuchet MS"/>
              <a:cs typeface="Trebuchet MS"/>
              <a:sym typeface="Trebuchet MS"/>
            </a:endParaRPr>
          </a:p>
          <a:p>
            <a:pPr indent="0" lvl="0" marL="0" rtl="0" algn="ctr">
              <a:spcBef>
                <a:spcPts val="0"/>
              </a:spcBef>
              <a:spcAft>
                <a:spcPts val="0"/>
              </a:spcAft>
              <a:buNone/>
            </a:pPr>
            <a:r>
              <a:rPr b="1" lang="en" sz="2400">
                <a:solidFill>
                  <a:srgbClr val="351C75"/>
                </a:solidFill>
                <a:latin typeface="Trebuchet MS"/>
                <a:ea typeface="Trebuchet MS"/>
                <a:cs typeface="Trebuchet MS"/>
                <a:sym typeface="Trebuchet MS"/>
              </a:rPr>
              <a:t>Ms. Michelle Halperin-Krain</a:t>
            </a:r>
            <a:endParaRPr b="1" sz="2400">
              <a:solidFill>
                <a:srgbClr val="351C75"/>
              </a:solidFill>
              <a:latin typeface="Trebuchet MS"/>
              <a:ea typeface="Trebuchet MS"/>
              <a:cs typeface="Trebuchet MS"/>
              <a:sym typeface="Trebuchet MS"/>
            </a:endParaRPr>
          </a:p>
          <a:p>
            <a:pPr indent="0" lvl="0" marL="0" rtl="0" algn="ctr">
              <a:spcBef>
                <a:spcPts val="0"/>
              </a:spcBef>
              <a:spcAft>
                <a:spcPts val="0"/>
              </a:spcAft>
              <a:buNone/>
            </a:pPr>
            <a:r>
              <a:rPr b="1" lang="en" sz="2400">
                <a:solidFill>
                  <a:srgbClr val="351C75"/>
                </a:solidFill>
                <a:latin typeface="Trebuchet MS"/>
                <a:ea typeface="Trebuchet MS"/>
                <a:cs typeface="Trebuchet MS"/>
                <a:sym typeface="Trebuchet MS"/>
              </a:rPr>
              <a:t> </a:t>
            </a:r>
            <a:r>
              <a:rPr b="1" lang="en" sz="2300">
                <a:solidFill>
                  <a:srgbClr val="351C75"/>
                </a:solidFill>
                <a:highlight>
                  <a:srgbClr val="F8F9FA"/>
                </a:highlight>
                <a:latin typeface="Trebuchet MS"/>
                <a:ea typeface="Trebuchet MS"/>
                <a:cs typeface="Trebuchet MS"/>
                <a:sym typeface="Trebuchet MS"/>
              </a:rPr>
              <a:t>Superintendente </a:t>
            </a:r>
            <a:endParaRPr b="1" sz="2300">
              <a:solidFill>
                <a:srgbClr val="351C75"/>
              </a:solidFill>
              <a:highlight>
                <a:srgbClr val="F8F9FA"/>
              </a:highlight>
              <a:latin typeface="Trebuchet MS"/>
              <a:ea typeface="Trebuchet MS"/>
              <a:cs typeface="Trebuchet MS"/>
              <a:sym typeface="Trebuchet MS"/>
            </a:endParaRPr>
          </a:p>
          <a:p>
            <a:pPr indent="0" lvl="0" marL="0" rtl="0" algn="ctr">
              <a:spcBef>
                <a:spcPts val="0"/>
              </a:spcBef>
              <a:spcAft>
                <a:spcPts val="0"/>
              </a:spcAft>
              <a:buNone/>
            </a:pPr>
            <a:r>
              <a:t/>
            </a:r>
            <a:endParaRPr b="1" sz="2400">
              <a:solidFill>
                <a:srgbClr val="351C75"/>
              </a:solidFill>
              <a:latin typeface="Trebuchet MS"/>
              <a:ea typeface="Trebuchet MS"/>
              <a:cs typeface="Trebuchet MS"/>
              <a:sym typeface="Trebuchet MS"/>
            </a:endParaRPr>
          </a:p>
          <a:p>
            <a:pPr indent="0" lvl="0" marL="0" rtl="0" algn="ctr">
              <a:spcBef>
                <a:spcPts val="0"/>
              </a:spcBef>
              <a:spcAft>
                <a:spcPts val="0"/>
              </a:spcAft>
              <a:buNone/>
            </a:pPr>
            <a:r>
              <a:t/>
            </a:r>
            <a:endParaRPr b="1" sz="4800">
              <a:solidFill>
                <a:srgbClr val="0000D2"/>
              </a:solidFill>
              <a:latin typeface="Trebuchet MS"/>
              <a:ea typeface="Trebuchet MS"/>
              <a:cs typeface="Trebuchet MS"/>
              <a:sym typeface="Trebuchet M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pic>
        <p:nvPicPr>
          <p:cNvPr descr="Warrior_raj01.png" id="108" name="Google Shape;108;p26"/>
          <p:cNvPicPr preferRelativeResize="0"/>
          <p:nvPr/>
        </p:nvPicPr>
        <p:blipFill>
          <a:blip r:embed="rId3">
            <a:alphaModFix amt="9000"/>
          </a:blip>
          <a:stretch>
            <a:fillRect/>
          </a:stretch>
        </p:blipFill>
        <p:spPr>
          <a:xfrm>
            <a:off x="2483757" y="56775"/>
            <a:ext cx="3705358" cy="5143500"/>
          </a:xfrm>
          <a:prstGeom prst="rect">
            <a:avLst/>
          </a:prstGeom>
          <a:noFill/>
          <a:ln>
            <a:noFill/>
          </a:ln>
        </p:spPr>
      </p:pic>
      <p:sp>
        <p:nvSpPr>
          <p:cNvPr id="109" name="Google Shape;109;p26"/>
          <p:cNvSpPr txBox="1"/>
          <p:nvPr/>
        </p:nvSpPr>
        <p:spPr>
          <a:xfrm>
            <a:off x="911975" y="4409075"/>
            <a:ext cx="7551000" cy="573900"/>
          </a:xfrm>
          <a:prstGeom prst="rect">
            <a:avLst/>
          </a:prstGeom>
          <a:noFill/>
          <a:ln cap="flat" cmpd="sng" w="9525">
            <a:solidFill>
              <a:srgbClr val="FFFFFF"/>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200">
                <a:solidFill>
                  <a:srgbClr val="351C75"/>
                </a:solidFill>
                <a:latin typeface="Trebuchet MS"/>
                <a:ea typeface="Trebuchet MS"/>
                <a:cs typeface="Trebuchet MS"/>
                <a:sym typeface="Trebuchet MS"/>
              </a:rPr>
              <a:t>Unleashing unlimited opportunities...empowering one warrior at a time</a:t>
            </a:r>
            <a:endParaRPr sz="1200">
              <a:solidFill>
                <a:srgbClr val="351C75"/>
              </a:solidFill>
              <a:latin typeface="Trebuchet MS"/>
              <a:ea typeface="Trebuchet MS"/>
              <a:cs typeface="Trebuchet MS"/>
              <a:sym typeface="Trebuchet MS"/>
            </a:endParaRPr>
          </a:p>
        </p:txBody>
      </p:sp>
      <p:sp>
        <p:nvSpPr>
          <p:cNvPr id="110" name="Google Shape;110;p26"/>
          <p:cNvSpPr/>
          <p:nvPr/>
        </p:nvSpPr>
        <p:spPr>
          <a:xfrm>
            <a:off x="0" y="0"/>
            <a:ext cx="311700" cy="5143500"/>
          </a:xfrm>
          <a:prstGeom prst="flowChartProcess">
            <a:avLst/>
          </a:prstGeom>
          <a:solidFill>
            <a:srgbClr val="BFA533"/>
          </a:solidFill>
          <a:ln cap="flat" cmpd="sng" w="19050">
            <a:solidFill>
              <a:srgbClr val="20124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26"/>
          <p:cNvSpPr/>
          <p:nvPr/>
        </p:nvSpPr>
        <p:spPr>
          <a:xfrm>
            <a:off x="8832300" y="0"/>
            <a:ext cx="311700" cy="5143500"/>
          </a:xfrm>
          <a:prstGeom prst="flowChartProcess">
            <a:avLst/>
          </a:prstGeom>
          <a:solidFill>
            <a:srgbClr val="BFA533"/>
          </a:solidFill>
          <a:ln cap="flat" cmpd="sng" w="19050">
            <a:solidFill>
              <a:srgbClr val="20124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26"/>
          <p:cNvSpPr txBox="1"/>
          <p:nvPr/>
        </p:nvSpPr>
        <p:spPr>
          <a:xfrm>
            <a:off x="951900" y="1056975"/>
            <a:ext cx="7240200" cy="573900"/>
          </a:xfrm>
          <a:prstGeom prst="rect">
            <a:avLst/>
          </a:prstGeom>
          <a:no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b="1" lang="en" sz="3600">
                <a:solidFill>
                  <a:srgbClr val="351C75"/>
                </a:solidFill>
                <a:latin typeface="Trebuchet MS"/>
                <a:ea typeface="Trebuchet MS"/>
                <a:cs typeface="Trebuchet MS"/>
                <a:sym typeface="Trebuchet MS"/>
              </a:rPr>
              <a:t>ESEA...Algunos antecedentes</a:t>
            </a:r>
            <a:endParaRPr sz="3600">
              <a:solidFill>
                <a:srgbClr val="351C75"/>
              </a:solidFill>
              <a:latin typeface="Trebuchet MS"/>
              <a:ea typeface="Trebuchet MS"/>
              <a:cs typeface="Trebuchet MS"/>
              <a:sym typeface="Trebuchet MS"/>
            </a:endParaRPr>
          </a:p>
          <a:p>
            <a:pPr indent="0" lvl="0" marL="0" rtl="0" algn="ctr">
              <a:spcBef>
                <a:spcPts val="0"/>
              </a:spcBef>
              <a:spcAft>
                <a:spcPts val="0"/>
              </a:spcAft>
              <a:buNone/>
            </a:pPr>
            <a:r>
              <a:t/>
            </a:r>
            <a:endParaRPr b="1" sz="4800">
              <a:solidFill>
                <a:srgbClr val="351C75"/>
              </a:solidFill>
              <a:latin typeface="Trebuchet MS"/>
              <a:ea typeface="Trebuchet MS"/>
              <a:cs typeface="Trebuchet MS"/>
              <a:sym typeface="Trebuchet MS"/>
            </a:endParaRPr>
          </a:p>
        </p:txBody>
      </p:sp>
      <p:sp>
        <p:nvSpPr>
          <p:cNvPr id="113" name="Google Shape;113;p26"/>
          <p:cNvSpPr txBox="1"/>
          <p:nvPr/>
        </p:nvSpPr>
        <p:spPr>
          <a:xfrm>
            <a:off x="512125" y="1386550"/>
            <a:ext cx="8025300" cy="1738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1300">
                <a:solidFill>
                  <a:srgbClr val="351C75"/>
                </a:solidFill>
                <a:highlight>
                  <a:srgbClr val="FFFFFF"/>
                </a:highlight>
                <a:latin typeface="Trebuchet MS"/>
                <a:ea typeface="Trebuchet MS"/>
                <a:cs typeface="Trebuchet MS"/>
                <a:sym typeface="Trebuchet MS"/>
              </a:rPr>
              <a:t>La Ley de Educación Primaria y Secundaria (ESEA) fue promulgada en 1965 por el presidente Lyndon Baines Johnson, quien creía que "la oportunidad educativa completa" debería ser "nuestra primera meta nacional". Desde sus inicios, ESEA fue una ley de derechos civiles.</a:t>
            </a:r>
            <a:endParaRPr sz="1300">
              <a:solidFill>
                <a:srgbClr val="351C75"/>
              </a:solidFill>
              <a:highlight>
                <a:srgbClr val="FFFFFF"/>
              </a:highlight>
              <a:latin typeface="Trebuchet MS"/>
              <a:ea typeface="Trebuchet MS"/>
              <a:cs typeface="Trebuchet MS"/>
              <a:sym typeface="Trebuchet MS"/>
            </a:endParaRPr>
          </a:p>
          <a:p>
            <a:pPr indent="0" lvl="0" marL="0" rtl="0" algn="l">
              <a:lnSpc>
                <a:spcPct val="115000"/>
              </a:lnSpc>
              <a:spcBef>
                <a:spcPts val="800"/>
              </a:spcBef>
              <a:spcAft>
                <a:spcPts val="0"/>
              </a:spcAft>
              <a:buClr>
                <a:schemeClr val="dk1"/>
              </a:buClr>
              <a:buSzPts val="1100"/>
              <a:buFont typeface="Arial"/>
              <a:buNone/>
            </a:pPr>
            <a:r>
              <a:rPr lang="en" sz="1300">
                <a:solidFill>
                  <a:srgbClr val="351C75"/>
                </a:solidFill>
                <a:highlight>
                  <a:srgbClr val="FFFFFF"/>
                </a:highlight>
                <a:latin typeface="Trebuchet MS"/>
                <a:ea typeface="Trebuchet MS"/>
                <a:cs typeface="Trebuchet MS"/>
                <a:sym typeface="Trebuchet MS"/>
              </a:rPr>
              <a:t>ESEA ofreció nuevas subvenciones a los distritos que prestan servicios a estudiantes de bajos ingresos, subsidios federales para libros de texto y libros de la biblioteca, fondos para centros de educación especial y becas para estudiantes universitarios de bajos ingresos. Además, la ley proporcionó subsidios federales a las agencias educativas estatales para mejorar la calidad de la educación primaria y secundaria.</a:t>
            </a:r>
            <a:endParaRPr sz="1300">
              <a:solidFill>
                <a:srgbClr val="351C75"/>
              </a:solidFill>
              <a:highlight>
                <a:srgbClr val="FFFFFF"/>
              </a:highlight>
              <a:latin typeface="Trebuchet MS"/>
              <a:ea typeface="Trebuchet MS"/>
              <a:cs typeface="Trebuchet MS"/>
              <a:sym typeface="Trebuchet MS"/>
            </a:endParaRPr>
          </a:p>
          <a:p>
            <a:pPr indent="0" lvl="0" marL="0" rtl="0" algn="l">
              <a:lnSpc>
                <a:spcPct val="115000"/>
              </a:lnSpc>
              <a:spcBef>
                <a:spcPts val="800"/>
              </a:spcBef>
              <a:spcAft>
                <a:spcPts val="0"/>
              </a:spcAft>
              <a:buNone/>
            </a:pPr>
            <a:r>
              <a:t/>
            </a:r>
            <a:endParaRPr sz="1300">
              <a:solidFill>
                <a:srgbClr val="351C75"/>
              </a:solidFill>
              <a:highlight>
                <a:srgbClr val="FFFFFF"/>
              </a:highlight>
              <a:latin typeface="Trebuchet MS"/>
              <a:ea typeface="Trebuchet MS"/>
              <a:cs typeface="Trebuchet MS"/>
              <a:sym typeface="Trebuchet MS"/>
            </a:endParaRPr>
          </a:p>
          <a:p>
            <a:pPr indent="0" lvl="0" marL="0" rtl="0" algn="ctr">
              <a:lnSpc>
                <a:spcPct val="115000"/>
              </a:lnSpc>
              <a:spcBef>
                <a:spcPts val="800"/>
              </a:spcBef>
              <a:spcAft>
                <a:spcPts val="0"/>
              </a:spcAft>
              <a:buNone/>
            </a:pPr>
            <a:r>
              <a:rPr lang="en" sz="1300">
                <a:solidFill>
                  <a:srgbClr val="351C75"/>
                </a:solidFill>
                <a:highlight>
                  <a:srgbClr val="FFFFFF"/>
                </a:highlight>
                <a:latin typeface="Trebuchet MS"/>
                <a:ea typeface="Trebuchet MS"/>
                <a:cs typeface="Trebuchet MS"/>
                <a:sym typeface="Trebuchet MS"/>
              </a:rPr>
              <a:t>Reautorizado por President George W. Bush in 2001 as No Child Left Behind (NCLB)</a:t>
            </a:r>
            <a:endParaRPr sz="1300">
              <a:solidFill>
                <a:srgbClr val="351C75"/>
              </a:solidFill>
              <a:highlight>
                <a:srgbClr val="FFFFFF"/>
              </a:highlight>
              <a:latin typeface="Trebuchet MS"/>
              <a:ea typeface="Trebuchet MS"/>
              <a:cs typeface="Trebuchet MS"/>
              <a:sym typeface="Trebuchet MS"/>
            </a:endParaRPr>
          </a:p>
          <a:p>
            <a:pPr indent="0" lvl="0" marL="0" rtl="0" algn="ctr">
              <a:lnSpc>
                <a:spcPct val="115000"/>
              </a:lnSpc>
              <a:spcBef>
                <a:spcPts val="800"/>
              </a:spcBef>
              <a:spcAft>
                <a:spcPts val="0"/>
              </a:spcAft>
              <a:buClr>
                <a:schemeClr val="dk1"/>
              </a:buClr>
              <a:buSzPts val="1100"/>
              <a:buFont typeface="Arial"/>
              <a:buNone/>
            </a:pPr>
            <a:r>
              <a:rPr lang="en" sz="1300">
                <a:solidFill>
                  <a:srgbClr val="351C75"/>
                </a:solidFill>
                <a:highlight>
                  <a:srgbClr val="FFFFFF"/>
                </a:highlight>
                <a:latin typeface="Trebuchet MS"/>
                <a:ea typeface="Trebuchet MS"/>
                <a:cs typeface="Trebuchet MS"/>
                <a:sym typeface="Trebuchet MS"/>
              </a:rPr>
              <a:t>Reautorizado by President Barack Obama in 2015 as Every Student Succeeds Act (ESSA)</a:t>
            </a:r>
            <a:endParaRPr sz="1300">
              <a:solidFill>
                <a:srgbClr val="351C75"/>
              </a:solidFill>
              <a:highlight>
                <a:srgbClr val="FFFFFF"/>
              </a:highlight>
              <a:latin typeface="Trebuchet MS"/>
              <a:ea typeface="Trebuchet MS"/>
              <a:cs typeface="Trebuchet MS"/>
              <a:sym typeface="Trebuchet MS"/>
            </a:endParaRPr>
          </a:p>
          <a:p>
            <a:pPr indent="0" lvl="0" marL="0" rtl="0" algn="l">
              <a:spcBef>
                <a:spcPts val="800"/>
              </a:spcBef>
              <a:spcAft>
                <a:spcPts val="0"/>
              </a:spcAft>
              <a:buNone/>
            </a:pPr>
            <a:r>
              <a:t/>
            </a:r>
            <a:endParaRPr sz="1800">
              <a:solidFill>
                <a:srgbClr val="351C75"/>
              </a:solidFill>
              <a:latin typeface="Trebuchet MS"/>
              <a:ea typeface="Trebuchet MS"/>
              <a:cs typeface="Trebuchet MS"/>
              <a:sym typeface="Trebuchet MS"/>
            </a:endParaRPr>
          </a:p>
          <a:p>
            <a:pPr indent="0" lvl="0" marL="0" rtl="0" algn="l">
              <a:spcBef>
                <a:spcPts val="0"/>
              </a:spcBef>
              <a:spcAft>
                <a:spcPts val="0"/>
              </a:spcAft>
              <a:buNone/>
            </a:pPr>
            <a:r>
              <a:t/>
            </a:r>
            <a:endParaRPr sz="1800">
              <a:solidFill>
                <a:srgbClr val="351C75"/>
              </a:solidFill>
              <a:latin typeface="Trebuchet MS"/>
              <a:ea typeface="Trebuchet MS"/>
              <a:cs typeface="Trebuchet MS"/>
              <a:sym typeface="Trebuchet MS"/>
            </a:endParaRPr>
          </a:p>
          <a:p>
            <a:pPr indent="0" lvl="0" marL="0" rtl="0" algn="l">
              <a:spcBef>
                <a:spcPts val="0"/>
              </a:spcBef>
              <a:spcAft>
                <a:spcPts val="0"/>
              </a:spcAft>
              <a:buNone/>
            </a:pPr>
            <a:r>
              <a:t/>
            </a:r>
            <a:endParaRPr>
              <a:solidFill>
                <a:srgbClr val="351C75"/>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pic>
        <p:nvPicPr>
          <p:cNvPr descr="Warrior_raj01.png" id="118" name="Google Shape;118;p27"/>
          <p:cNvPicPr preferRelativeResize="0"/>
          <p:nvPr/>
        </p:nvPicPr>
        <p:blipFill>
          <a:blip r:embed="rId3">
            <a:alphaModFix amt="9000"/>
          </a:blip>
          <a:stretch>
            <a:fillRect/>
          </a:stretch>
        </p:blipFill>
        <p:spPr>
          <a:xfrm>
            <a:off x="2483757" y="56775"/>
            <a:ext cx="3705358" cy="5143500"/>
          </a:xfrm>
          <a:prstGeom prst="rect">
            <a:avLst/>
          </a:prstGeom>
          <a:noFill/>
          <a:ln>
            <a:noFill/>
          </a:ln>
        </p:spPr>
      </p:pic>
      <p:sp>
        <p:nvSpPr>
          <p:cNvPr id="119" name="Google Shape;119;p27"/>
          <p:cNvSpPr txBox="1"/>
          <p:nvPr/>
        </p:nvSpPr>
        <p:spPr>
          <a:xfrm>
            <a:off x="911975" y="4409075"/>
            <a:ext cx="7551000" cy="573900"/>
          </a:xfrm>
          <a:prstGeom prst="rect">
            <a:avLst/>
          </a:prstGeom>
          <a:noFill/>
          <a:ln cap="flat" cmpd="sng" w="9525">
            <a:solidFill>
              <a:srgbClr val="FFFFFF"/>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200">
                <a:solidFill>
                  <a:srgbClr val="351C75"/>
                </a:solidFill>
                <a:latin typeface="Trebuchet MS"/>
                <a:ea typeface="Trebuchet MS"/>
                <a:cs typeface="Trebuchet MS"/>
                <a:sym typeface="Trebuchet MS"/>
              </a:rPr>
              <a:t>Unleashing unlimited opportunities...empowering one warrior at a time</a:t>
            </a:r>
            <a:endParaRPr sz="1200">
              <a:solidFill>
                <a:srgbClr val="351C75"/>
              </a:solidFill>
              <a:latin typeface="Trebuchet MS"/>
              <a:ea typeface="Trebuchet MS"/>
              <a:cs typeface="Trebuchet MS"/>
              <a:sym typeface="Trebuchet MS"/>
            </a:endParaRPr>
          </a:p>
        </p:txBody>
      </p:sp>
      <p:sp>
        <p:nvSpPr>
          <p:cNvPr id="120" name="Google Shape;120;p27"/>
          <p:cNvSpPr/>
          <p:nvPr/>
        </p:nvSpPr>
        <p:spPr>
          <a:xfrm>
            <a:off x="0" y="0"/>
            <a:ext cx="311700" cy="5143500"/>
          </a:xfrm>
          <a:prstGeom prst="flowChartProcess">
            <a:avLst/>
          </a:prstGeom>
          <a:solidFill>
            <a:srgbClr val="BFA533"/>
          </a:solidFill>
          <a:ln cap="flat" cmpd="sng" w="19050">
            <a:solidFill>
              <a:srgbClr val="20124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27"/>
          <p:cNvSpPr/>
          <p:nvPr/>
        </p:nvSpPr>
        <p:spPr>
          <a:xfrm>
            <a:off x="8832300" y="0"/>
            <a:ext cx="311700" cy="5143500"/>
          </a:xfrm>
          <a:prstGeom prst="flowChartProcess">
            <a:avLst/>
          </a:prstGeom>
          <a:solidFill>
            <a:srgbClr val="BFA533"/>
          </a:solidFill>
          <a:ln cap="flat" cmpd="sng" w="19050">
            <a:solidFill>
              <a:srgbClr val="20124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27"/>
          <p:cNvSpPr txBox="1"/>
          <p:nvPr/>
        </p:nvSpPr>
        <p:spPr>
          <a:xfrm>
            <a:off x="951900" y="1056975"/>
            <a:ext cx="7240200" cy="573900"/>
          </a:xfrm>
          <a:prstGeom prst="rect">
            <a:avLst/>
          </a:prstGeom>
          <a:no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b="1" lang="en" sz="3600">
                <a:solidFill>
                  <a:srgbClr val="351C75"/>
                </a:solidFill>
                <a:latin typeface="Trebuchet MS"/>
                <a:ea typeface="Trebuchet MS"/>
                <a:cs typeface="Trebuchet MS"/>
                <a:sym typeface="Trebuchet MS"/>
              </a:rPr>
              <a:t>¿Por qué nos encontramos</a:t>
            </a:r>
            <a:r>
              <a:rPr b="1" lang="en" sz="3600">
                <a:solidFill>
                  <a:srgbClr val="351C75"/>
                </a:solidFill>
                <a:latin typeface="Trebuchet MS"/>
                <a:ea typeface="Trebuchet MS"/>
                <a:cs typeface="Trebuchet MS"/>
                <a:sym typeface="Trebuchet MS"/>
              </a:rPr>
              <a:t>?</a:t>
            </a:r>
            <a:endParaRPr sz="3600">
              <a:solidFill>
                <a:srgbClr val="351C75"/>
              </a:solidFill>
              <a:latin typeface="Trebuchet MS"/>
              <a:ea typeface="Trebuchet MS"/>
              <a:cs typeface="Trebuchet MS"/>
              <a:sym typeface="Trebuchet MS"/>
            </a:endParaRPr>
          </a:p>
          <a:p>
            <a:pPr indent="0" lvl="0" marL="0" rtl="0" algn="ctr">
              <a:spcBef>
                <a:spcPts val="0"/>
              </a:spcBef>
              <a:spcAft>
                <a:spcPts val="0"/>
              </a:spcAft>
              <a:buNone/>
            </a:pPr>
            <a:r>
              <a:t/>
            </a:r>
            <a:endParaRPr b="1" sz="4800">
              <a:solidFill>
                <a:srgbClr val="351C75"/>
              </a:solidFill>
              <a:latin typeface="Trebuchet MS"/>
              <a:ea typeface="Trebuchet MS"/>
              <a:cs typeface="Trebuchet MS"/>
              <a:sym typeface="Trebuchet MS"/>
            </a:endParaRPr>
          </a:p>
        </p:txBody>
      </p:sp>
      <p:sp>
        <p:nvSpPr>
          <p:cNvPr id="123" name="Google Shape;123;p27"/>
          <p:cNvSpPr txBox="1"/>
          <p:nvPr/>
        </p:nvSpPr>
        <p:spPr>
          <a:xfrm>
            <a:off x="951900" y="1485600"/>
            <a:ext cx="6980100" cy="173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800">
                <a:solidFill>
                  <a:srgbClr val="351C75"/>
                </a:solidFill>
                <a:latin typeface="Trebuchet MS"/>
                <a:ea typeface="Trebuchet MS"/>
                <a:cs typeface="Trebuchet MS"/>
                <a:sym typeface="Trebuchet MS"/>
              </a:rPr>
              <a:t>La Ley de Cada Estudiante Sucede de 2015 requiere que cada escuela de Título I tenga una reunión anual de padres de Título I con el propósito de ...</a:t>
            </a:r>
            <a:endParaRPr sz="1800">
              <a:solidFill>
                <a:srgbClr val="351C75"/>
              </a:solidFill>
              <a:latin typeface="Trebuchet MS"/>
              <a:ea typeface="Trebuchet MS"/>
              <a:cs typeface="Trebuchet MS"/>
              <a:sym typeface="Trebuchet MS"/>
            </a:endParaRPr>
          </a:p>
          <a:p>
            <a:pPr indent="-342900" lvl="0" marL="457200" rtl="0" algn="l">
              <a:spcBef>
                <a:spcPts val="0"/>
              </a:spcBef>
              <a:spcAft>
                <a:spcPts val="0"/>
              </a:spcAft>
              <a:buClr>
                <a:srgbClr val="351C75"/>
              </a:buClr>
              <a:buSzPts val="1800"/>
              <a:buFont typeface="Trebuchet MS"/>
              <a:buChar char="●"/>
            </a:pPr>
            <a:r>
              <a:rPr lang="en" sz="1800">
                <a:solidFill>
                  <a:srgbClr val="351C75"/>
                </a:solidFill>
                <a:latin typeface="Trebuchet MS"/>
                <a:ea typeface="Trebuchet MS"/>
                <a:cs typeface="Trebuchet MS"/>
                <a:sym typeface="Trebuchet MS"/>
              </a:rPr>
              <a:t>Informando sobre la participación de su escuela en el Título I</a:t>
            </a:r>
            <a:endParaRPr sz="1800">
              <a:solidFill>
                <a:srgbClr val="351C75"/>
              </a:solidFill>
              <a:latin typeface="Trebuchet MS"/>
              <a:ea typeface="Trebuchet MS"/>
              <a:cs typeface="Trebuchet MS"/>
              <a:sym typeface="Trebuchet MS"/>
            </a:endParaRPr>
          </a:p>
          <a:p>
            <a:pPr indent="-342900" lvl="0" marL="457200" rtl="0" algn="l">
              <a:spcBef>
                <a:spcPts val="0"/>
              </a:spcBef>
              <a:spcAft>
                <a:spcPts val="0"/>
              </a:spcAft>
              <a:buClr>
                <a:srgbClr val="351C75"/>
              </a:buClr>
              <a:buSzPts val="1800"/>
              <a:buFont typeface="Trebuchet MS"/>
              <a:buChar char="●"/>
            </a:pPr>
            <a:r>
              <a:rPr lang="en" sz="1800">
                <a:solidFill>
                  <a:srgbClr val="351C75"/>
                </a:solidFill>
                <a:latin typeface="Trebuchet MS"/>
                <a:ea typeface="Trebuchet MS"/>
                <a:cs typeface="Trebuchet MS"/>
                <a:sym typeface="Trebuchet MS"/>
              </a:rPr>
              <a:t>Explicando los requisitos del Título I</a:t>
            </a:r>
            <a:endParaRPr sz="1800">
              <a:solidFill>
                <a:srgbClr val="351C75"/>
              </a:solidFill>
              <a:latin typeface="Trebuchet MS"/>
              <a:ea typeface="Trebuchet MS"/>
              <a:cs typeface="Trebuchet MS"/>
              <a:sym typeface="Trebuchet MS"/>
            </a:endParaRPr>
          </a:p>
          <a:p>
            <a:pPr indent="-342900" lvl="0" marL="457200" rtl="0" algn="l">
              <a:spcBef>
                <a:spcPts val="0"/>
              </a:spcBef>
              <a:spcAft>
                <a:spcPts val="0"/>
              </a:spcAft>
              <a:buClr>
                <a:srgbClr val="351C75"/>
              </a:buClr>
              <a:buSzPts val="1800"/>
              <a:buFont typeface="Trebuchet MS"/>
              <a:buChar char="●"/>
            </a:pPr>
            <a:r>
              <a:rPr lang="en" sz="1800">
                <a:solidFill>
                  <a:srgbClr val="351C75"/>
                </a:solidFill>
                <a:latin typeface="Trebuchet MS"/>
                <a:ea typeface="Trebuchet MS"/>
                <a:cs typeface="Trebuchet MS"/>
                <a:sym typeface="Trebuchet MS"/>
              </a:rPr>
              <a:t>Explicando sus derechos como padres para involucrarse</a:t>
            </a:r>
            <a:endParaRPr sz="1800">
              <a:solidFill>
                <a:srgbClr val="351C75"/>
              </a:solidFill>
              <a:latin typeface="Trebuchet MS"/>
              <a:ea typeface="Trebuchet MS"/>
              <a:cs typeface="Trebuchet MS"/>
              <a:sym typeface="Trebuchet MS"/>
            </a:endParaRPr>
          </a:p>
          <a:p>
            <a:pPr indent="0" lvl="0" marL="0" rtl="0" algn="l">
              <a:spcBef>
                <a:spcPts val="0"/>
              </a:spcBef>
              <a:spcAft>
                <a:spcPts val="0"/>
              </a:spcAft>
              <a:buNone/>
            </a:pPr>
            <a:r>
              <a:t/>
            </a:r>
            <a:endParaRPr sz="1800">
              <a:solidFill>
                <a:srgbClr val="351C75"/>
              </a:solidFill>
              <a:latin typeface="Trebuchet MS"/>
              <a:ea typeface="Trebuchet MS"/>
              <a:cs typeface="Trebuchet MS"/>
              <a:sym typeface="Trebuchet MS"/>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pic>
        <p:nvPicPr>
          <p:cNvPr descr="Warrior_raj01.png" id="128" name="Google Shape;128;p28"/>
          <p:cNvPicPr preferRelativeResize="0"/>
          <p:nvPr/>
        </p:nvPicPr>
        <p:blipFill>
          <a:blip r:embed="rId3">
            <a:alphaModFix amt="9000"/>
          </a:blip>
          <a:stretch>
            <a:fillRect/>
          </a:stretch>
        </p:blipFill>
        <p:spPr>
          <a:xfrm>
            <a:off x="2483757" y="-50425"/>
            <a:ext cx="3705358" cy="5143500"/>
          </a:xfrm>
          <a:prstGeom prst="rect">
            <a:avLst/>
          </a:prstGeom>
          <a:noFill/>
          <a:ln>
            <a:noFill/>
          </a:ln>
        </p:spPr>
      </p:pic>
      <p:sp>
        <p:nvSpPr>
          <p:cNvPr id="129" name="Google Shape;129;p28"/>
          <p:cNvSpPr txBox="1"/>
          <p:nvPr/>
        </p:nvSpPr>
        <p:spPr>
          <a:xfrm>
            <a:off x="911975" y="4409075"/>
            <a:ext cx="7551000" cy="573900"/>
          </a:xfrm>
          <a:prstGeom prst="rect">
            <a:avLst/>
          </a:prstGeom>
          <a:noFill/>
          <a:ln cap="flat" cmpd="sng" w="9525">
            <a:solidFill>
              <a:srgbClr val="FFFFFF"/>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200">
                <a:solidFill>
                  <a:srgbClr val="351C75"/>
                </a:solidFill>
                <a:latin typeface="Trebuchet MS"/>
                <a:ea typeface="Trebuchet MS"/>
                <a:cs typeface="Trebuchet MS"/>
                <a:sym typeface="Trebuchet MS"/>
              </a:rPr>
              <a:t>Unleashing unlimited opportunities...empowering one warrior at a time</a:t>
            </a:r>
            <a:endParaRPr sz="1200">
              <a:solidFill>
                <a:srgbClr val="351C75"/>
              </a:solidFill>
              <a:latin typeface="Trebuchet MS"/>
              <a:ea typeface="Trebuchet MS"/>
              <a:cs typeface="Trebuchet MS"/>
              <a:sym typeface="Trebuchet MS"/>
            </a:endParaRPr>
          </a:p>
        </p:txBody>
      </p:sp>
      <p:sp>
        <p:nvSpPr>
          <p:cNvPr id="130" name="Google Shape;130;p28"/>
          <p:cNvSpPr/>
          <p:nvPr/>
        </p:nvSpPr>
        <p:spPr>
          <a:xfrm>
            <a:off x="0" y="0"/>
            <a:ext cx="311700" cy="5143500"/>
          </a:xfrm>
          <a:prstGeom prst="flowChartProcess">
            <a:avLst/>
          </a:prstGeom>
          <a:solidFill>
            <a:srgbClr val="BFA533"/>
          </a:solidFill>
          <a:ln cap="flat" cmpd="sng" w="19050">
            <a:solidFill>
              <a:srgbClr val="20124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28"/>
          <p:cNvSpPr/>
          <p:nvPr/>
        </p:nvSpPr>
        <p:spPr>
          <a:xfrm>
            <a:off x="8832300" y="0"/>
            <a:ext cx="311700" cy="5143500"/>
          </a:xfrm>
          <a:prstGeom prst="flowChartProcess">
            <a:avLst/>
          </a:prstGeom>
          <a:solidFill>
            <a:srgbClr val="BFA533"/>
          </a:solidFill>
          <a:ln cap="flat" cmpd="sng" w="19050">
            <a:solidFill>
              <a:srgbClr val="20124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28"/>
          <p:cNvSpPr txBox="1"/>
          <p:nvPr/>
        </p:nvSpPr>
        <p:spPr>
          <a:xfrm>
            <a:off x="469425" y="466075"/>
            <a:ext cx="8107500" cy="1081200"/>
          </a:xfrm>
          <a:prstGeom prst="rect">
            <a:avLst/>
          </a:prstGeom>
          <a:no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t/>
            </a:r>
            <a:endParaRPr b="1" sz="3400">
              <a:solidFill>
                <a:srgbClr val="351C75"/>
              </a:solidFill>
              <a:latin typeface="Trebuchet MS"/>
              <a:ea typeface="Trebuchet MS"/>
              <a:cs typeface="Trebuchet MS"/>
              <a:sym typeface="Trebuchet MS"/>
            </a:endParaRPr>
          </a:p>
          <a:p>
            <a:pPr indent="0" lvl="0" marL="0" rtl="0" algn="ctr">
              <a:spcBef>
                <a:spcPts val="0"/>
              </a:spcBef>
              <a:spcAft>
                <a:spcPts val="0"/>
              </a:spcAft>
              <a:buClr>
                <a:schemeClr val="dk1"/>
              </a:buClr>
              <a:buSzPts val="1100"/>
              <a:buFont typeface="Arial"/>
              <a:buNone/>
            </a:pPr>
            <a:r>
              <a:t/>
            </a:r>
            <a:endParaRPr b="1" sz="3400">
              <a:solidFill>
                <a:srgbClr val="351C75"/>
              </a:solidFill>
              <a:latin typeface="Trebuchet MS"/>
              <a:ea typeface="Trebuchet MS"/>
              <a:cs typeface="Trebuchet MS"/>
              <a:sym typeface="Trebuchet MS"/>
            </a:endParaRPr>
          </a:p>
          <a:p>
            <a:pPr indent="0" lvl="0" marL="0" rtl="0" algn="ctr">
              <a:spcBef>
                <a:spcPts val="0"/>
              </a:spcBef>
              <a:spcAft>
                <a:spcPts val="0"/>
              </a:spcAft>
              <a:buClr>
                <a:schemeClr val="dk1"/>
              </a:buClr>
              <a:buSzPts val="1100"/>
              <a:buFont typeface="Arial"/>
              <a:buNone/>
            </a:pPr>
            <a:r>
              <a:rPr b="1" lang="en" sz="3400">
                <a:solidFill>
                  <a:srgbClr val="351C75"/>
                </a:solidFill>
                <a:latin typeface="Trebuchet MS"/>
                <a:ea typeface="Trebuchet MS"/>
                <a:cs typeface="Trebuchet MS"/>
                <a:sym typeface="Trebuchet MS"/>
              </a:rPr>
              <a:t>Asistencia en toda la escuela o dirigida</a:t>
            </a:r>
            <a:endParaRPr sz="3400">
              <a:solidFill>
                <a:srgbClr val="351C75"/>
              </a:solidFill>
              <a:latin typeface="Trebuchet MS"/>
              <a:ea typeface="Trebuchet MS"/>
              <a:cs typeface="Trebuchet MS"/>
              <a:sym typeface="Trebuchet MS"/>
            </a:endParaRPr>
          </a:p>
          <a:p>
            <a:pPr indent="0" lvl="0" marL="0" rtl="0" algn="ctr">
              <a:spcBef>
                <a:spcPts val="0"/>
              </a:spcBef>
              <a:spcAft>
                <a:spcPts val="0"/>
              </a:spcAft>
              <a:buClr>
                <a:srgbClr val="000000"/>
              </a:buClr>
              <a:buSzPts val="1100"/>
              <a:buFont typeface="Arial"/>
              <a:buNone/>
            </a:pPr>
            <a:r>
              <a:t/>
            </a:r>
            <a:endParaRPr b="1" sz="3600">
              <a:solidFill>
                <a:srgbClr val="351C75"/>
              </a:solidFill>
              <a:latin typeface="Trebuchet MS"/>
              <a:ea typeface="Trebuchet MS"/>
              <a:cs typeface="Trebuchet MS"/>
              <a:sym typeface="Trebuchet MS"/>
            </a:endParaRPr>
          </a:p>
          <a:p>
            <a:pPr indent="0" lvl="0" marL="0" rtl="0" algn="ctr">
              <a:spcBef>
                <a:spcPts val="0"/>
              </a:spcBef>
              <a:spcAft>
                <a:spcPts val="0"/>
              </a:spcAft>
              <a:buNone/>
            </a:pPr>
            <a:r>
              <a:t/>
            </a:r>
            <a:endParaRPr b="1" sz="4800">
              <a:solidFill>
                <a:srgbClr val="351C75"/>
              </a:solidFill>
              <a:latin typeface="Trebuchet MS"/>
              <a:ea typeface="Trebuchet MS"/>
              <a:cs typeface="Trebuchet MS"/>
              <a:sym typeface="Trebuchet MS"/>
            </a:endParaRPr>
          </a:p>
        </p:txBody>
      </p:sp>
      <p:sp>
        <p:nvSpPr>
          <p:cNvPr id="133" name="Google Shape;133;p28"/>
          <p:cNvSpPr txBox="1"/>
          <p:nvPr/>
        </p:nvSpPr>
        <p:spPr>
          <a:xfrm>
            <a:off x="611900" y="1231400"/>
            <a:ext cx="7782300" cy="833700"/>
          </a:xfrm>
          <a:prstGeom prst="rect">
            <a:avLst/>
          </a:prstGeom>
          <a:noFill/>
          <a:ln>
            <a:noFill/>
          </a:ln>
        </p:spPr>
        <p:txBody>
          <a:bodyPr anchorCtr="0" anchor="t" bIns="91425" lIns="91425" spcFirstLastPara="1" rIns="91425" wrap="square" tIns="91425">
            <a:noAutofit/>
          </a:bodyPr>
          <a:lstStyle/>
          <a:p>
            <a:pPr indent="0" lvl="0" marL="0" rtl="0" algn="ctr">
              <a:lnSpc>
                <a:spcPct val="80000"/>
              </a:lnSpc>
              <a:spcBef>
                <a:spcPts val="500"/>
              </a:spcBef>
              <a:spcAft>
                <a:spcPts val="0"/>
              </a:spcAft>
              <a:buNone/>
            </a:pPr>
            <a:r>
              <a:rPr lang="en" sz="1800">
                <a:solidFill>
                  <a:srgbClr val="351C75"/>
                </a:solidFill>
                <a:latin typeface="Trebuchet MS"/>
                <a:ea typeface="Trebuchet MS"/>
                <a:cs typeface="Trebuchet MS"/>
                <a:sym typeface="Trebuchet MS"/>
              </a:rPr>
              <a:t>Las escuelas que clasifican en Título I entregan servicios suplementarios a través de un programa de asistencia dirigida (TAS) o un modelo de programa de toda la escuela (SWP).</a:t>
            </a:r>
            <a:endParaRPr sz="1800">
              <a:solidFill>
                <a:srgbClr val="351C75"/>
              </a:solidFill>
              <a:latin typeface="Trebuchet MS"/>
              <a:ea typeface="Trebuchet MS"/>
              <a:cs typeface="Trebuchet MS"/>
              <a:sym typeface="Trebuchet MS"/>
            </a:endParaRPr>
          </a:p>
          <a:p>
            <a:pPr indent="0" lvl="0" marL="0" rtl="0" algn="ctr">
              <a:lnSpc>
                <a:spcPct val="80000"/>
              </a:lnSpc>
              <a:spcBef>
                <a:spcPts val="500"/>
              </a:spcBef>
              <a:spcAft>
                <a:spcPts val="0"/>
              </a:spcAft>
              <a:buNone/>
            </a:pPr>
            <a:r>
              <a:t/>
            </a:r>
            <a:endParaRPr sz="1800">
              <a:solidFill>
                <a:srgbClr val="351C75"/>
              </a:solidFill>
              <a:latin typeface="Trebuchet MS"/>
              <a:ea typeface="Trebuchet MS"/>
              <a:cs typeface="Trebuchet MS"/>
              <a:sym typeface="Trebuchet MS"/>
            </a:endParaRPr>
          </a:p>
          <a:p>
            <a:pPr indent="0" lvl="0" marL="0" rtl="0" algn="ctr">
              <a:lnSpc>
                <a:spcPct val="80000"/>
              </a:lnSpc>
              <a:spcBef>
                <a:spcPts val="500"/>
              </a:spcBef>
              <a:spcAft>
                <a:spcPts val="0"/>
              </a:spcAft>
              <a:buNone/>
            </a:pPr>
            <a:r>
              <a:rPr lang="en" sz="1600">
                <a:solidFill>
                  <a:srgbClr val="351C75"/>
                </a:solidFill>
                <a:latin typeface="Trebuchet MS"/>
                <a:ea typeface="Trebuchet MS"/>
                <a:cs typeface="Trebuchet MS"/>
                <a:sym typeface="Trebuchet MS"/>
              </a:rPr>
              <a:t>Distrito Escolar de Plumsted Township</a:t>
            </a:r>
            <a:endParaRPr sz="1600">
              <a:solidFill>
                <a:srgbClr val="351C75"/>
              </a:solidFill>
              <a:latin typeface="Trebuchet MS"/>
              <a:ea typeface="Trebuchet MS"/>
              <a:cs typeface="Trebuchet MS"/>
              <a:sym typeface="Trebuchet MS"/>
            </a:endParaRPr>
          </a:p>
          <a:p>
            <a:pPr indent="0" lvl="0" marL="0" rtl="0" algn="ctr">
              <a:lnSpc>
                <a:spcPct val="80000"/>
              </a:lnSpc>
              <a:spcBef>
                <a:spcPts val="500"/>
              </a:spcBef>
              <a:spcAft>
                <a:spcPts val="0"/>
              </a:spcAft>
              <a:buNone/>
            </a:pPr>
            <a:r>
              <a:rPr lang="en" sz="1600">
                <a:solidFill>
                  <a:srgbClr val="351C75"/>
                </a:solidFill>
                <a:latin typeface="Trebuchet MS"/>
                <a:ea typeface="Trebuchet MS"/>
                <a:cs typeface="Trebuchet MS"/>
                <a:sym typeface="Trebuchet MS"/>
              </a:rPr>
              <a:t>Programa de Asistencia Dirigida</a:t>
            </a:r>
            <a:endParaRPr sz="1600">
              <a:solidFill>
                <a:srgbClr val="351C75"/>
              </a:solidFill>
              <a:latin typeface="Trebuchet MS"/>
              <a:ea typeface="Trebuchet MS"/>
              <a:cs typeface="Trebuchet MS"/>
              <a:sym typeface="Trebuchet MS"/>
            </a:endParaRPr>
          </a:p>
          <a:p>
            <a:pPr indent="0" lvl="0" marL="0" rtl="0" algn="ctr">
              <a:lnSpc>
                <a:spcPct val="80000"/>
              </a:lnSpc>
              <a:spcBef>
                <a:spcPts val="500"/>
              </a:spcBef>
              <a:spcAft>
                <a:spcPts val="0"/>
              </a:spcAft>
              <a:buNone/>
            </a:pPr>
            <a:r>
              <a:rPr lang="en" sz="1600">
                <a:solidFill>
                  <a:srgbClr val="351C75"/>
                </a:solidFill>
                <a:latin typeface="Trebuchet MS"/>
                <a:ea typeface="Trebuchet MS"/>
                <a:cs typeface="Trebuchet MS"/>
                <a:sym typeface="Trebuchet MS"/>
              </a:rPr>
              <a:t>Tasa de pobreza menor al 40%</a:t>
            </a:r>
            <a:endParaRPr sz="1600">
              <a:solidFill>
                <a:srgbClr val="351C75"/>
              </a:solidFill>
              <a:latin typeface="Trebuchet MS"/>
              <a:ea typeface="Trebuchet MS"/>
              <a:cs typeface="Trebuchet MS"/>
              <a:sym typeface="Trebuchet MS"/>
            </a:endParaRPr>
          </a:p>
          <a:p>
            <a:pPr indent="0" lvl="0" marL="0" rtl="0" algn="ctr">
              <a:lnSpc>
                <a:spcPct val="80000"/>
              </a:lnSpc>
              <a:spcBef>
                <a:spcPts val="500"/>
              </a:spcBef>
              <a:spcAft>
                <a:spcPts val="0"/>
              </a:spcAft>
              <a:buNone/>
            </a:pPr>
            <a:r>
              <a:t/>
            </a:r>
            <a:endParaRPr sz="600">
              <a:solidFill>
                <a:srgbClr val="351C75"/>
              </a:solidFill>
              <a:latin typeface="Trebuchet MS"/>
              <a:ea typeface="Trebuchet MS"/>
              <a:cs typeface="Trebuchet MS"/>
              <a:sym typeface="Trebuchet MS"/>
            </a:endParaRPr>
          </a:p>
          <a:p>
            <a:pPr indent="0" lvl="0" marL="0" rtl="0" algn="ctr">
              <a:lnSpc>
                <a:spcPct val="80000"/>
              </a:lnSpc>
              <a:spcBef>
                <a:spcPts val="500"/>
              </a:spcBef>
              <a:spcAft>
                <a:spcPts val="0"/>
              </a:spcAft>
              <a:buClr>
                <a:schemeClr val="dk1"/>
              </a:buClr>
              <a:buSzPts val="1100"/>
              <a:buFont typeface="Arial"/>
              <a:buNone/>
            </a:pPr>
            <a:r>
              <a:rPr i="1" lang="en" sz="2000">
                <a:solidFill>
                  <a:srgbClr val="351C75"/>
                </a:solidFill>
                <a:latin typeface="Trebuchet MS"/>
                <a:ea typeface="Trebuchet MS"/>
                <a:cs typeface="Trebuchet MS"/>
                <a:sym typeface="Trebuchet MS"/>
              </a:rPr>
              <a:t>La financiación se basa en la tasa de pobreza ...</a:t>
            </a:r>
            <a:endParaRPr i="1" sz="2000">
              <a:solidFill>
                <a:srgbClr val="351C75"/>
              </a:solidFill>
              <a:latin typeface="Trebuchet MS"/>
              <a:ea typeface="Trebuchet MS"/>
              <a:cs typeface="Trebuchet MS"/>
              <a:sym typeface="Trebuchet MS"/>
            </a:endParaRPr>
          </a:p>
          <a:p>
            <a:pPr indent="0" lvl="0" marL="0" rtl="0" algn="ctr">
              <a:lnSpc>
                <a:spcPct val="80000"/>
              </a:lnSpc>
              <a:spcBef>
                <a:spcPts val="500"/>
              </a:spcBef>
              <a:spcAft>
                <a:spcPts val="0"/>
              </a:spcAft>
              <a:buClr>
                <a:schemeClr val="dk1"/>
              </a:buClr>
              <a:buSzPts val="1100"/>
              <a:buFont typeface="Arial"/>
              <a:buNone/>
            </a:pPr>
            <a:r>
              <a:rPr i="1" lang="en" sz="2000">
                <a:solidFill>
                  <a:srgbClr val="351C75"/>
                </a:solidFill>
                <a:latin typeface="Trebuchet MS"/>
                <a:ea typeface="Trebuchet MS"/>
                <a:cs typeface="Trebuchet MS"/>
                <a:sym typeface="Trebuchet MS"/>
              </a:rPr>
              <a:t>la asistencia estudiantil se basa en la necesidad académica</a:t>
            </a:r>
            <a:endParaRPr i="1" sz="2000">
              <a:solidFill>
                <a:srgbClr val="351C75"/>
              </a:solidFill>
              <a:latin typeface="Trebuchet MS"/>
              <a:ea typeface="Trebuchet MS"/>
              <a:cs typeface="Trebuchet MS"/>
              <a:sym typeface="Trebuchet MS"/>
            </a:endParaRPr>
          </a:p>
          <a:p>
            <a:pPr indent="0" lvl="0" marL="0" rtl="0" algn="ctr">
              <a:lnSpc>
                <a:spcPct val="80000"/>
              </a:lnSpc>
              <a:spcBef>
                <a:spcPts val="500"/>
              </a:spcBef>
              <a:spcAft>
                <a:spcPts val="0"/>
              </a:spcAft>
              <a:buNone/>
            </a:pPr>
            <a:r>
              <a:t/>
            </a:r>
            <a:endParaRPr i="1" sz="2000">
              <a:solidFill>
                <a:srgbClr val="351C75"/>
              </a:solidFill>
              <a:latin typeface="Trebuchet MS"/>
              <a:ea typeface="Trebuchet MS"/>
              <a:cs typeface="Trebuchet MS"/>
              <a:sym typeface="Trebuchet MS"/>
            </a:endParaRPr>
          </a:p>
          <a:p>
            <a:pPr indent="0" lvl="0" marL="0" rtl="0" algn="l">
              <a:lnSpc>
                <a:spcPct val="115000"/>
              </a:lnSpc>
              <a:spcBef>
                <a:spcPts val="600"/>
              </a:spcBef>
              <a:spcAft>
                <a:spcPts val="0"/>
              </a:spcAft>
              <a:buNone/>
            </a:pPr>
            <a:r>
              <a:t/>
            </a:r>
            <a:endParaRPr sz="1800">
              <a:solidFill>
                <a:srgbClr val="351C75"/>
              </a:solidFill>
              <a:latin typeface="Trebuchet MS"/>
              <a:ea typeface="Trebuchet MS"/>
              <a:cs typeface="Trebuchet MS"/>
              <a:sym typeface="Trebuchet MS"/>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pic>
        <p:nvPicPr>
          <p:cNvPr descr="Warrior_raj01.png" id="138" name="Google Shape;138;p29"/>
          <p:cNvPicPr preferRelativeResize="0"/>
          <p:nvPr/>
        </p:nvPicPr>
        <p:blipFill>
          <a:blip r:embed="rId3">
            <a:alphaModFix amt="9000"/>
          </a:blip>
          <a:stretch>
            <a:fillRect/>
          </a:stretch>
        </p:blipFill>
        <p:spPr>
          <a:xfrm>
            <a:off x="2483757" y="-50425"/>
            <a:ext cx="3705358" cy="5143500"/>
          </a:xfrm>
          <a:prstGeom prst="rect">
            <a:avLst/>
          </a:prstGeom>
          <a:noFill/>
          <a:ln>
            <a:noFill/>
          </a:ln>
        </p:spPr>
      </p:pic>
      <p:sp>
        <p:nvSpPr>
          <p:cNvPr id="139" name="Google Shape;139;p29"/>
          <p:cNvSpPr txBox="1"/>
          <p:nvPr/>
        </p:nvSpPr>
        <p:spPr>
          <a:xfrm>
            <a:off x="951900" y="4429300"/>
            <a:ext cx="7551000" cy="573900"/>
          </a:xfrm>
          <a:prstGeom prst="rect">
            <a:avLst/>
          </a:prstGeom>
          <a:noFill/>
          <a:ln cap="flat" cmpd="sng" w="9525">
            <a:solidFill>
              <a:srgbClr val="FFFFFF"/>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200">
                <a:solidFill>
                  <a:srgbClr val="351C75"/>
                </a:solidFill>
                <a:latin typeface="Trebuchet MS"/>
                <a:ea typeface="Trebuchet MS"/>
                <a:cs typeface="Trebuchet MS"/>
                <a:sym typeface="Trebuchet MS"/>
              </a:rPr>
              <a:t>Unleashing unlimited opportunities...empowering one warrior at a time</a:t>
            </a:r>
            <a:endParaRPr sz="1200">
              <a:solidFill>
                <a:srgbClr val="351C75"/>
              </a:solidFill>
              <a:latin typeface="Trebuchet MS"/>
              <a:ea typeface="Trebuchet MS"/>
              <a:cs typeface="Trebuchet MS"/>
              <a:sym typeface="Trebuchet MS"/>
            </a:endParaRPr>
          </a:p>
        </p:txBody>
      </p:sp>
      <p:sp>
        <p:nvSpPr>
          <p:cNvPr id="140" name="Google Shape;140;p29"/>
          <p:cNvSpPr/>
          <p:nvPr/>
        </p:nvSpPr>
        <p:spPr>
          <a:xfrm>
            <a:off x="0" y="0"/>
            <a:ext cx="311700" cy="5143500"/>
          </a:xfrm>
          <a:prstGeom prst="flowChartProcess">
            <a:avLst/>
          </a:prstGeom>
          <a:solidFill>
            <a:srgbClr val="BFA533"/>
          </a:solidFill>
          <a:ln cap="flat" cmpd="sng" w="19050">
            <a:solidFill>
              <a:srgbClr val="20124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29"/>
          <p:cNvSpPr/>
          <p:nvPr/>
        </p:nvSpPr>
        <p:spPr>
          <a:xfrm>
            <a:off x="8832300" y="0"/>
            <a:ext cx="311700" cy="5143500"/>
          </a:xfrm>
          <a:prstGeom prst="flowChartProcess">
            <a:avLst/>
          </a:prstGeom>
          <a:solidFill>
            <a:srgbClr val="BFA533"/>
          </a:solidFill>
          <a:ln cap="flat" cmpd="sng" w="19050">
            <a:solidFill>
              <a:srgbClr val="20124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29"/>
          <p:cNvSpPr txBox="1"/>
          <p:nvPr/>
        </p:nvSpPr>
        <p:spPr>
          <a:xfrm>
            <a:off x="641100" y="466075"/>
            <a:ext cx="7551000" cy="1081200"/>
          </a:xfrm>
          <a:prstGeom prst="rect">
            <a:avLst/>
          </a:prstGeom>
          <a:no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3600">
                <a:solidFill>
                  <a:srgbClr val="351C75"/>
                </a:solidFill>
                <a:latin typeface="Trebuchet MS"/>
                <a:ea typeface="Trebuchet MS"/>
                <a:cs typeface="Trebuchet MS"/>
                <a:sym typeface="Trebuchet MS"/>
              </a:rPr>
              <a:t>Estudiantes, Programas y Currículo</a:t>
            </a:r>
            <a:endParaRPr b="1" sz="4800">
              <a:solidFill>
                <a:srgbClr val="351C75"/>
              </a:solidFill>
              <a:latin typeface="Trebuchet MS"/>
              <a:ea typeface="Trebuchet MS"/>
              <a:cs typeface="Trebuchet MS"/>
              <a:sym typeface="Trebuchet MS"/>
            </a:endParaRPr>
          </a:p>
        </p:txBody>
      </p:sp>
      <p:sp>
        <p:nvSpPr>
          <p:cNvPr id="143" name="Google Shape;143;p29"/>
          <p:cNvSpPr txBox="1"/>
          <p:nvPr/>
        </p:nvSpPr>
        <p:spPr>
          <a:xfrm>
            <a:off x="926550" y="1795625"/>
            <a:ext cx="6980100" cy="1302000"/>
          </a:xfrm>
          <a:prstGeom prst="rect">
            <a:avLst/>
          </a:prstGeom>
          <a:noFill/>
          <a:ln>
            <a:noFill/>
          </a:ln>
        </p:spPr>
        <p:txBody>
          <a:bodyPr anchorCtr="0" anchor="t" bIns="91425" lIns="91425" spcFirstLastPara="1" rIns="91425" wrap="square" tIns="91425">
            <a:noAutofit/>
          </a:bodyPr>
          <a:lstStyle/>
          <a:p>
            <a:pPr indent="0" lvl="0" marL="0" rtl="0" algn="ctr">
              <a:lnSpc>
                <a:spcPct val="80000"/>
              </a:lnSpc>
              <a:spcBef>
                <a:spcPts val="500"/>
              </a:spcBef>
              <a:spcAft>
                <a:spcPts val="0"/>
              </a:spcAft>
              <a:buClr>
                <a:schemeClr val="dk1"/>
              </a:buClr>
              <a:buSzPts val="1100"/>
              <a:buFont typeface="Arial"/>
              <a:buNone/>
            </a:pPr>
            <a:r>
              <a:rPr lang="en" sz="2400">
                <a:solidFill>
                  <a:srgbClr val="351C75"/>
                </a:solidFill>
                <a:latin typeface="Trebuchet MS"/>
                <a:ea typeface="Trebuchet MS"/>
                <a:cs typeface="Trebuchet MS"/>
                <a:sym typeface="Trebuchet MS"/>
              </a:rPr>
              <a:t>Lineamientos de selección</a:t>
            </a:r>
            <a:endParaRPr sz="2400">
              <a:solidFill>
                <a:srgbClr val="351C75"/>
              </a:solidFill>
              <a:latin typeface="Trebuchet MS"/>
              <a:ea typeface="Trebuchet MS"/>
              <a:cs typeface="Trebuchet MS"/>
              <a:sym typeface="Trebuchet MS"/>
            </a:endParaRPr>
          </a:p>
          <a:p>
            <a:pPr indent="0" lvl="0" marL="0" rtl="0" algn="ctr">
              <a:lnSpc>
                <a:spcPct val="80000"/>
              </a:lnSpc>
              <a:spcBef>
                <a:spcPts val="500"/>
              </a:spcBef>
              <a:spcAft>
                <a:spcPts val="0"/>
              </a:spcAft>
              <a:buClr>
                <a:schemeClr val="dk1"/>
              </a:buClr>
              <a:buSzPts val="1100"/>
              <a:buFont typeface="Arial"/>
              <a:buNone/>
            </a:pPr>
            <a:r>
              <a:rPr lang="en" sz="2400">
                <a:solidFill>
                  <a:srgbClr val="351C75"/>
                </a:solidFill>
                <a:latin typeface="Trebuchet MS"/>
                <a:ea typeface="Trebuchet MS"/>
                <a:cs typeface="Trebuchet MS"/>
                <a:sym typeface="Trebuchet MS"/>
              </a:rPr>
              <a:t>Escuela primaria, secundaria y preparatoria</a:t>
            </a:r>
            <a:endParaRPr sz="2400">
              <a:solidFill>
                <a:srgbClr val="351C75"/>
              </a:solidFill>
              <a:latin typeface="Trebuchet MS"/>
              <a:ea typeface="Trebuchet MS"/>
              <a:cs typeface="Trebuchet MS"/>
              <a:sym typeface="Trebuchet MS"/>
            </a:endParaRPr>
          </a:p>
          <a:p>
            <a:pPr indent="0" lvl="0" marL="0" rtl="0" algn="ctr">
              <a:lnSpc>
                <a:spcPct val="80000"/>
              </a:lnSpc>
              <a:spcBef>
                <a:spcPts val="500"/>
              </a:spcBef>
              <a:spcAft>
                <a:spcPts val="0"/>
              </a:spcAft>
              <a:buClr>
                <a:schemeClr val="dk1"/>
              </a:buClr>
              <a:buSzPts val="1100"/>
              <a:buFont typeface="Arial"/>
              <a:buNone/>
            </a:pPr>
            <a:r>
              <a:rPr lang="en" sz="2400">
                <a:solidFill>
                  <a:srgbClr val="351C75"/>
                </a:solidFill>
                <a:latin typeface="Trebuchet MS"/>
                <a:ea typeface="Trebuchet MS"/>
                <a:cs typeface="Trebuchet MS"/>
                <a:sym typeface="Trebuchet MS"/>
              </a:rPr>
              <a:t>Plan de estudios</a:t>
            </a:r>
            <a:endParaRPr sz="2400">
              <a:solidFill>
                <a:srgbClr val="351C75"/>
              </a:solidFill>
              <a:latin typeface="Trebuchet MS"/>
              <a:ea typeface="Trebuchet MS"/>
              <a:cs typeface="Trebuchet MS"/>
              <a:sym typeface="Trebuchet MS"/>
            </a:endParaRPr>
          </a:p>
          <a:p>
            <a:pPr indent="0" lvl="0" marL="0" rtl="0" algn="ctr">
              <a:lnSpc>
                <a:spcPct val="80000"/>
              </a:lnSpc>
              <a:spcBef>
                <a:spcPts val="500"/>
              </a:spcBef>
              <a:spcAft>
                <a:spcPts val="0"/>
              </a:spcAft>
              <a:buClr>
                <a:schemeClr val="dk1"/>
              </a:buClr>
              <a:buSzPts val="1100"/>
              <a:buFont typeface="Arial"/>
              <a:buNone/>
            </a:pPr>
            <a:r>
              <a:t/>
            </a:r>
            <a:endParaRPr sz="2400">
              <a:solidFill>
                <a:srgbClr val="351C75"/>
              </a:solidFill>
              <a:latin typeface="Trebuchet MS"/>
              <a:ea typeface="Trebuchet MS"/>
              <a:cs typeface="Trebuchet MS"/>
              <a:sym typeface="Trebuchet M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pic>
        <p:nvPicPr>
          <p:cNvPr descr="Warrior_raj01.png" id="148" name="Google Shape;148;p30"/>
          <p:cNvPicPr preferRelativeResize="0"/>
          <p:nvPr/>
        </p:nvPicPr>
        <p:blipFill>
          <a:blip r:embed="rId3">
            <a:alphaModFix amt="9000"/>
          </a:blip>
          <a:stretch>
            <a:fillRect/>
          </a:stretch>
        </p:blipFill>
        <p:spPr>
          <a:xfrm>
            <a:off x="2483757" y="-50425"/>
            <a:ext cx="3705358" cy="5143500"/>
          </a:xfrm>
          <a:prstGeom prst="rect">
            <a:avLst/>
          </a:prstGeom>
          <a:noFill/>
          <a:ln>
            <a:noFill/>
          </a:ln>
        </p:spPr>
      </p:pic>
      <p:sp>
        <p:nvSpPr>
          <p:cNvPr id="149" name="Google Shape;149;p30"/>
          <p:cNvSpPr txBox="1"/>
          <p:nvPr/>
        </p:nvSpPr>
        <p:spPr>
          <a:xfrm>
            <a:off x="951900" y="4429300"/>
            <a:ext cx="7551000" cy="573900"/>
          </a:xfrm>
          <a:prstGeom prst="rect">
            <a:avLst/>
          </a:prstGeom>
          <a:noFill/>
          <a:ln cap="flat" cmpd="sng" w="9525">
            <a:solidFill>
              <a:srgbClr val="FFFFFF"/>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200">
                <a:solidFill>
                  <a:srgbClr val="351C75"/>
                </a:solidFill>
                <a:latin typeface="Trebuchet MS"/>
                <a:ea typeface="Trebuchet MS"/>
                <a:cs typeface="Trebuchet MS"/>
                <a:sym typeface="Trebuchet MS"/>
              </a:rPr>
              <a:t>Unleashing unlimited opportunities...empowering one warrior at a time</a:t>
            </a:r>
            <a:endParaRPr sz="1200">
              <a:solidFill>
                <a:srgbClr val="351C75"/>
              </a:solidFill>
              <a:latin typeface="Trebuchet MS"/>
              <a:ea typeface="Trebuchet MS"/>
              <a:cs typeface="Trebuchet MS"/>
              <a:sym typeface="Trebuchet MS"/>
            </a:endParaRPr>
          </a:p>
        </p:txBody>
      </p:sp>
      <p:sp>
        <p:nvSpPr>
          <p:cNvPr id="150" name="Google Shape;150;p30"/>
          <p:cNvSpPr/>
          <p:nvPr/>
        </p:nvSpPr>
        <p:spPr>
          <a:xfrm>
            <a:off x="0" y="0"/>
            <a:ext cx="311700" cy="5143500"/>
          </a:xfrm>
          <a:prstGeom prst="flowChartProcess">
            <a:avLst/>
          </a:prstGeom>
          <a:solidFill>
            <a:srgbClr val="BFA533"/>
          </a:solidFill>
          <a:ln cap="flat" cmpd="sng" w="19050">
            <a:solidFill>
              <a:srgbClr val="20124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30"/>
          <p:cNvSpPr/>
          <p:nvPr/>
        </p:nvSpPr>
        <p:spPr>
          <a:xfrm>
            <a:off x="8832300" y="0"/>
            <a:ext cx="311700" cy="5143500"/>
          </a:xfrm>
          <a:prstGeom prst="flowChartProcess">
            <a:avLst/>
          </a:prstGeom>
          <a:solidFill>
            <a:srgbClr val="BFA533"/>
          </a:solidFill>
          <a:ln cap="flat" cmpd="sng" w="19050">
            <a:solidFill>
              <a:srgbClr val="20124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30"/>
          <p:cNvSpPr txBox="1"/>
          <p:nvPr/>
        </p:nvSpPr>
        <p:spPr>
          <a:xfrm>
            <a:off x="951900" y="466075"/>
            <a:ext cx="7240200" cy="1868400"/>
          </a:xfrm>
          <a:prstGeom prst="rect">
            <a:avLst/>
          </a:prstGeom>
          <a:no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3600">
                <a:solidFill>
                  <a:srgbClr val="351C75"/>
                </a:solidFill>
                <a:latin typeface="Trebuchet MS"/>
                <a:ea typeface="Trebuchet MS"/>
                <a:cs typeface="Trebuchet MS"/>
                <a:sym typeface="Trebuchet MS"/>
              </a:rPr>
              <a:t>Participación de los padres y la familia</a:t>
            </a:r>
            <a:endParaRPr b="1" sz="3600">
              <a:solidFill>
                <a:srgbClr val="351C75"/>
              </a:solidFill>
              <a:latin typeface="Trebuchet MS"/>
              <a:ea typeface="Trebuchet MS"/>
              <a:cs typeface="Trebuchet MS"/>
              <a:sym typeface="Trebuchet MS"/>
            </a:endParaRPr>
          </a:p>
          <a:p>
            <a:pPr indent="0" lvl="0" marL="0" rtl="0" algn="ctr">
              <a:spcBef>
                <a:spcPts val="0"/>
              </a:spcBef>
              <a:spcAft>
                <a:spcPts val="0"/>
              </a:spcAft>
              <a:buClr>
                <a:schemeClr val="dk1"/>
              </a:buClr>
              <a:buSzPts val="1100"/>
              <a:buFont typeface="Arial"/>
              <a:buNone/>
            </a:pPr>
            <a:r>
              <a:rPr b="1" lang="en" sz="3600">
                <a:solidFill>
                  <a:srgbClr val="351C75"/>
                </a:solidFill>
                <a:latin typeface="Trebuchet MS"/>
                <a:ea typeface="Trebuchet MS"/>
                <a:cs typeface="Trebuchet MS"/>
                <a:sym typeface="Trebuchet MS"/>
              </a:rPr>
              <a:t>Bajo ESSA</a:t>
            </a:r>
            <a:endParaRPr b="1" sz="3600">
              <a:solidFill>
                <a:srgbClr val="351C75"/>
              </a:solidFill>
              <a:latin typeface="Trebuchet MS"/>
              <a:ea typeface="Trebuchet MS"/>
              <a:cs typeface="Trebuchet MS"/>
              <a:sym typeface="Trebuchet MS"/>
            </a:endParaRPr>
          </a:p>
          <a:p>
            <a:pPr indent="0" lvl="0" marL="0" rtl="0" algn="ctr">
              <a:spcBef>
                <a:spcPts val="0"/>
              </a:spcBef>
              <a:spcAft>
                <a:spcPts val="0"/>
              </a:spcAft>
              <a:buClr>
                <a:schemeClr val="dk1"/>
              </a:buClr>
              <a:buSzPts val="1100"/>
              <a:buFont typeface="Arial"/>
              <a:buNone/>
            </a:pPr>
            <a:r>
              <a:t/>
            </a:r>
            <a:endParaRPr b="1" sz="3600">
              <a:solidFill>
                <a:srgbClr val="351C75"/>
              </a:solidFill>
              <a:latin typeface="Trebuchet MS"/>
              <a:ea typeface="Trebuchet MS"/>
              <a:cs typeface="Trebuchet MS"/>
              <a:sym typeface="Trebuchet MS"/>
            </a:endParaRPr>
          </a:p>
          <a:p>
            <a:pPr indent="0" lvl="0" marL="0" rtl="0" algn="ctr">
              <a:spcBef>
                <a:spcPts val="0"/>
              </a:spcBef>
              <a:spcAft>
                <a:spcPts val="0"/>
              </a:spcAft>
              <a:buNone/>
            </a:pPr>
            <a:r>
              <a:t/>
            </a:r>
            <a:endParaRPr b="1" sz="3600">
              <a:solidFill>
                <a:srgbClr val="20124D"/>
              </a:solidFill>
              <a:latin typeface="Trebuchet MS"/>
              <a:ea typeface="Trebuchet MS"/>
              <a:cs typeface="Trebuchet MS"/>
              <a:sym typeface="Trebuchet MS"/>
            </a:endParaRPr>
          </a:p>
        </p:txBody>
      </p:sp>
      <p:sp>
        <p:nvSpPr>
          <p:cNvPr id="153" name="Google Shape;153;p30"/>
          <p:cNvSpPr txBox="1"/>
          <p:nvPr/>
        </p:nvSpPr>
        <p:spPr>
          <a:xfrm>
            <a:off x="640550" y="1594925"/>
            <a:ext cx="7743900" cy="1868400"/>
          </a:xfrm>
          <a:prstGeom prst="rect">
            <a:avLst/>
          </a:prstGeom>
          <a:noFill/>
          <a:ln>
            <a:noFill/>
          </a:ln>
        </p:spPr>
        <p:txBody>
          <a:bodyPr anchorCtr="0" anchor="t" bIns="91425" lIns="91425" spcFirstLastPara="1" rIns="91425" wrap="square" tIns="91425">
            <a:noAutofit/>
          </a:bodyPr>
          <a:lstStyle/>
          <a:p>
            <a:pPr indent="0" lvl="0" marL="0" rtl="0" algn="ctr">
              <a:lnSpc>
                <a:spcPct val="80000"/>
              </a:lnSpc>
              <a:spcBef>
                <a:spcPts val="900"/>
              </a:spcBef>
              <a:spcAft>
                <a:spcPts val="0"/>
              </a:spcAft>
              <a:buClr>
                <a:schemeClr val="dk1"/>
              </a:buClr>
              <a:buSzPts val="1100"/>
              <a:buFont typeface="Arial"/>
              <a:buNone/>
            </a:pPr>
            <a:r>
              <a:rPr lang="en" sz="2400">
                <a:solidFill>
                  <a:srgbClr val="351C75"/>
                </a:solidFill>
                <a:latin typeface="Trebuchet MS"/>
                <a:ea typeface="Trebuchet MS"/>
                <a:cs typeface="Trebuchet MS"/>
                <a:sym typeface="Trebuchet MS"/>
              </a:rPr>
              <a:t>El término “</a:t>
            </a:r>
            <a:r>
              <a:rPr lang="en" sz="2400">
                <a:solidFill>
                  <a:srgbClr val="351C75"/>
                </a:solidFill>
                <a:latin typeface="Trebuchet MS"/>
                <a:ea typeface="Trebuchet MS"/>
                <a:cs typeface="Trebuchet MS"/>
                <a:sym typeface="Trebuchet MS"/>
              </a:rPr>
              <a:t>participación</a:t>
            </a:r>
            <a:r>
              <a:rPr lang="en" sz="2400">
                <a:solidFill>
                  <a:srgbClr val="351C75"/>
                </a:solidFill>
                <a:latin typeface="Trebuchet MS"/>
                <a:ea typeface="Trebuchet MS"/>
                <a:cs typeface="Trebuchet MS"/>
                <a:sym typeface="Trebuchet MS"/>
              </a:rPr>
              <a:t> de los padres y la familia” significa la participación de los padres y miembros de la familia en una comunicación regular, bidireccional y significativa que involucre el aprendizaje académico de los alumnos y otras actividades escolares. (</a:t>
            </a:r>
            <a:r>
              <a:rPr lang="en" sz="2400">
                <a:solidFill>
                  <a:srgbClr val="351C75"/>
                </a:solidFill>
                <a:latin typeface="Trebuchet MS"/>
                <a:ea typeface="Trebuchet MS"/>
                <a:cs typeface="Trebuchet MS"/>
                <a:sym typeface="Trebuchet MS"/>
              </a:rPr>
              <a:t>Política</a:t>
            </a:r>
            <a:r>
              <a:rPr lang="en" sz="2400">
                <a:solidFill>
                  <a:srgbClr val="351C75"/>
                </a:solidFill>
                <a:latin typeface="Trebuchet MS"/>
                <a:ea typeface="Trebuchet MS"/>
                <a:cs typeface="Trebuchet MS"/>
                <a:sym typeface="Trebuchet MS"/>
              </a:rPr>
              <a:t> de Participación de Padres del Título I del Distrito)</a:t>
            </a:r>
            <a:endParaRPr sz="2400">
              <a:solidFill>
                <a:srgbClr val="351C75"/>
              </a:solidFill>
              <a:latin typeface="Trebuchet MS"/>
              <a:ea typeface="Trebuchet MS"/>
              <a:cs typeface="Trebuchet MS"/>
              <a:sym typeface="Trebuchet MS"/>
            </a:endParaRPr>
          </a:p>
          <a:p>
            <a:pPr indent="0" lvl="0" marL="0" rtl="0" algn="just">
              <a:spcBef>
                <a:spcPts val="0"/>
              </a:spcBef>
              <a:spcAft>
                <a:spcPts val="0"/>
              </a:spcAft>
              <a:buNone/>
            </a:pPr>
            <a:r>
              <a:t/>
            </a:r>
            <a:endParaRPr sz="2400">
              <a:solidFill>
                <a:srgbClr val="351C75"/>
              </a:solidFill>
              <a:latin typeface="Trebuchet MS"/>
              <a:ea typeface="Trebuchet MS"/>
              <a:cs typeface="Trebuchet MS"/>
              <a:sym typeface="Trebuchet MS"/>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pic>
        <p:nvPicPr>
          <p:cNvPr descr="Warrior_raj01.png" id="158" name="Google Shape;158;p31"/>
          <p:cNvPicPr preferRelativeResize="0"/>
          <p:nvPr/>
        </p:nvPicPr>
        <p:blipFill>
          <a:blip r:embed="rId3">
            <a:alphaModFix amt="9000"/>
          </a:blip>
          <a:stretch>
            <a:fillRect/>
          </a:stretch>
        </p:blipFill>
        <p:spPr>
          <a:xfrm>
            <a:off x="2483757" y="-50425"/>
            <a:ext cx="3705358" cy="5143500"/>
          </a:xfrm>
          <a:prstGeom prst="rect">
            <a:avLst/>
          </a:prstGeom>
          <a:noFill/>
          <a:ln>
            <a:noFill/>
          </a:ln>
        </p:spPr>
      </p:pic>
      <p:sp>
        <p:nvSpPr>
          <p:cNvPr id="159" name="Google Shape;159;p31"/>
          <p:cNvSpPr txBox="1"/>
          <p:nvPr/>
        </p:nvSpPr>
        <p:spPr>
          <a:xfrm>
            <a:off x="1013025" y="4519175"/>
            <a:ext cx="7551000" cy="573900"/>
          </a:xfrm>
          <a:prstGeom prst="rect">
            <a:avLst/>
          </a:prstGeom>
          <a:noFill/>
          <a:ln cap="flat" cmpd="sng" w="9525">
            <a:solidFill>
              <a:srgbClr val="FFFFFF"/>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200">
                <a:solidFill>
                  <a:srgbClr val="351C75"/>
                </a:solidFill>
                <a:latin typeface="Trebuchet MS"/>
                <a:ea typeface="Trebuchet MS"/>
                <a:cs typeface="Trebuchet MS"/>
                <a:sym typeface="Trebuchet MS"/>
              </a:rPr>
              <a:t>Unleashing unlimited opportunities...empowering one warrior at a time</a:t>
            </a:r>
            <a:endParaRPr sz="1200">
              <a:solidFill>
                <a:srgbClr val="351C75"/>
              </a:solidFill>
              <a:latin typeface="Trebuchet MS"/>
              <a:ea typeface="Trebuchet MS"/>
              <a:cs typeface="Trebuchet MS"/>
              <a:sym typeface="Trebuchet MS"/>
            </a:endParaRPr>
          </a:p>
        </p:txBody>
      </p:sp>
      <p:sp>
        <p:nvSpPr>
          <p:cNvPr id="160" name="Google Shape;160;p31"/>
          <p:cNvSpPr/>
          <p:nvPr/>
        </p:nvSpPr>
        <p:spPr>
          <a:xfrm>
            <a:off x="0" y="0"/>
            <a:ext cx="311700" cy="5143500"/>
          </a:xfrm>
          <a:prstGeom prst="flowChartProcess">
            <a:avLst/>
          </a:prstGeom>
          <a:solidFill>
            <a:srgbClr val="BFA533"/>
          </a:solidFill>
          <a:ln cap="flat" cmpd="sng" w="19050">
            <a:solidFill>
              <a:srgbClr val="20124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31"/>
          <p:cNvSpPr/>
          <p:nvPr/>
        </p:nvSpPr>
        <p:spPr>
          <a:xfrm>
            <a:off x="8832300" y="0"/>
            <a:ext cx="311700" cy="5143500"/>
          </a:xfrm>
          <a:prstGeom prst="flowChartProcess">
            <a:avLst/>
          </a:prstGeom>
          <a:solidFill>
            <a:srgbClr val="BFA533"/>
          </a:solidFill>
          <a:ln cap="flat" cmpd="sng" w="19050">
            <a:solidFill>
              <a:srgbClr val="20124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31"/>
          <p:cNvSpPr txBox="1"/>
          <p:nvPr/>
        </p:nvSpPr>
        <p:spPr>
          <a:xfrm>
            <a:off x="830650" y="476175"/>
            <a:ext cx="7240200" cy="1081200"/>
          </a:xfrm>
          <a:prstGeom prst="rect">
            <a:avLst/>
          </a:prstGeom>
          <a:no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3600">
                <a:solidFill>
                  <a:srgbClr val="351C75"/>
                </a:solidFill>
                <a:latin typeface="Trebuchet MS"/>
                <a:ea typeface="Trebuchet MS"/>
                <a:cs typeface="Trebuchet MS"/>
                <a:sym typeface="Trebuchet MS"/>
              </a:rPr>
              <a:t>Los padres tienen derecho a saber</a:t>
            </a:r>
            <a:endParaRPr b="1" sz="4800">
              <a:solidFill>
                <a:srgbClr val="351C75"/>
              </a:solidFill>
              <a:latin typeface="Trebuchet MS"/>
              <a:ea typeface="Trebuchet MS"/>
              <a:cs typeface="Trebuchet MS"/>
              <a:sym typeface="Trebuchet MS"/>
            </a:endParaRPr>
          </a:p>
        </p:txBody>
      </p:sp>
      <p:sp>
        <p:nvSpPr>
          <p:cNvPr id="163" name="Google Shape;163;p31"/>
          <p:cNvSpPr txBox="1"/>
          <p:nvPr/>
        </p:nvSpPr>
        <p:spPr>
          <a:xfrm>
            <a:off x="1013025" y="1466375"/>
            <a:ext cx="6980100" cy="1738200"/>
          </a:xfrm>
          <a:prstGeom prst="rect">
            <a:avLst/>
          </a:prstGeom>
          <a:noFill/>
          <a:ln>
            <a:noFill/>
          </a:ln>
        </p:spPr>
        <p:txBody>
          <a:bodyPr anchorCtr="0" anchor="t" bIns="91425" lIns="91425" spcFirstLastPara="1" rIns="91425" wrap="square" tIns="91425">
            <a:noAutofit/>
          </a:bodyPr>
          <a:lstStyle/>
          <a:p>
            <a:pPr indent="0" lvl="0" marL="0" rtl="0" algn="ctr">
              <a:lnSpc>
                <a:spcPct val="80000"/>
              </a:lnSpc>
              <a:spcBef>
                <a:spcPts val="600"/>
              </a:spcBef>
              <a:spcAft>
                <a:spcPts val="0"/>
              </a:spcAft>
              <a:buClr>
                <a:schemeClr val="dk1"/>
              </a:buClr>
              <a:buSzPts val="1100"/>
              <a:buFont typeface="Arial"/>
              <a:buNone/>
            </a:pPr>
            <a:r>
              <a:rPr i="1" lang="en" sz="2400">
                <a:solidFill>
                  <a:srgbClr val="351C75"/>
                </a:solidFill>
                <a:latin typeface="Times New Roman"/>
                <a:ea typeface="Times New Roman"/>
                <a:cs typeface="Times New Roman"/>
                <a:sym typeface="Times New Roman"/>
              </a:rPr>
              <a:t>ESSA exige que las escuelas de Título I, Parte A notifiquen a los padres al comienzo de cada año escolar que pueden solicitar información sobre las calificaciones de los maestros y paraprofesionales de sus hijos que brindan asistencia educativa a sus hijos.</a:t>
            </a:r>
            <a:endParaRPr sz="2400">
              <a:solidFill>
                <a:srgbClr val="351C75"/>
              </a:solidFill>
              <a:latin typeface="Times New Roman"/>
              <a:ea typeface="Times New Roman"/>
              <a:cs typeface="Times New Roman"/>
              <a:sym typeface="Times New Roman"/>
            </a:endParaRPr>
          </a:p>
          <a:p>
            <a:pPr indent="0" lvl="0" marL="0" rtl="0" algn="ctr">
              <a:spcBef>
                <a:spcPts val="0"/>
              </a:spcBef>
              <a:spcAft>
                <a:spcPts val="0"/>
              </a:spcAft>
              <a:buClr>
                <a:schemeClr val="dk1"/>
              </a:buClr>
              <a:buSzPts val="1100"/>
              <a:buFont typeface="Arial"/>
              <a:buNone/>
            </a:pPr>
            <a:r>
              <a:t/>
            </a:r>
            <a:endParaRPr b="1" sz="2400">
              <a:solidFill>
                <a:srgbClr val="351C75"/>
              </a:solidFill>
              <a:latin typeface="Trebuchet MS"/>
              <a:ea typeface="Trebuchet MS"/>
              <a:cs typeface="Trebuchet MS"/>
              <a:sym typeface="Trebuchet MS"/>
            </a:endParaRPr>
          </a:p>
          <a:p>
            <a:pPr indent="0" lvl="0" marL="0" rtl="0" algn="l">
              <a:spcBef>
                <a:spcPts val="0"/>
              </a:spcBef>
              <a:spcAft>
                <a:spcPts val="0"/>
              </a:spcAft>
              <a:buNone/>
            </a:pPr>
            <a:r>
              <a:t/>
            </a:r>
            <a:endParaRPr>
              <a:solidFill>
                <a:srgbClr val="20124D"/>
              </a:solidFill>
              <a:latin typeface="Times New Roman"/>
              <a:ea typeface="Times New Roman"/>
              <a:cs typeface="Times New Roman"/>
              <a:sym typeface="Times New Roman"/>
            </a:endParaRPr>
          </a:p>
        </p:txBody>
      </p:sp>
    </p:spTree>
  </p:cSld>
  <p:clrMapOvr>
    <a:masterClrMapping/>
  </p:clrMapOvr>
  <mc:AlternateContent>
    <mc:Choice Requires="p14">
      <p:transition p14:dur="400">
        <p14:prism dir="l"/>
      </p:transition>
    </mc:Choice>
    <mc:Fallback>
      <p:transition>
        <p:fade/>
      </p:transition>
    </mc:Fallback>
  </mc:AlternateContent>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pic>
        <p:nvPicPr>
          <p:cNvPr descr="Warrior_raj01.png" id="168" name="Google Shape;168;p32"/>
          <p:cNvPicPr preferRelativeResize="0"/>
          <p:nvPr/>
        </p:nvPicPr>
        <p:blipFill>
          <a:blip r:embed="rId3">
            <a:alphaModFix amt="9000"/>
          </a:blip>
          <a:stretch>
            <a:fillRect/>
          </a:stretch>
        </p:blipFill>
        <p:spPr>
          <a:xfrm>
            <a:off x="2483757" y="-50425"/>
            <a:ext cx="3705358" cy="5143500"/>
          </a:xfrm>
          <a:prstGeom prst="rect">
            <a:avLst/>
          </a:prstGeom>
          <a:noFill/>
          <a:ln>
            <a:noFill/>
          </a:ln>
        </p:spPr>
      </p:pic>
      <p:sp>
        <p:nvSpPr>
          <p:cNvPr id="169" name="Google Shape;169;p32"/>
          <p:cNvSpPr txBox="1"/>
          <p:nvPr/>
        </p:nvSpPr>
        <p:spPr>
          <a:xfrm>
            <a:off x="1013025" y="4519175"/>
            <a:ext cx="7551000" cy="573900"/>
          </a:xfrm>
          <a:prstGeom prst="rect">
            <a:avLst/>
          </a:prstGeom>
          <a:noFill/>
          <a:ln cap="flat" cmpd="sng" w="9525">
            <a:solidFill>
              <a:srgbClr val="FFFFFF"/>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200">
                <a:solidFill>
                  <a:srgbClr val="351C75"/>
                </a:solidFill>
                <a:latin typeface="Trebuchet MS"/>
                <a:ea typeface="Trebuchet MS"/>
                <a:cs typeface="Trebuchet MS"/>
                <a:sym typeface="Trebuchet MS"/>
              </a:rPr>
              <a:t>Unleashing unlimited opportunities...empowering one warrior at a time</a:t>
            </a:r>
            <a:endParaRPr sz="1200">
              <a:solidFill>
                <a:srgbClr val="351C75"/>
              </a:solidFill>
              <a:latin typeface="Trebuchet MS"/>
              <a:ea typeface="Trebuchet MS"/>
              <a:cs typeface="Trebuchet MS"/>
              <a:sym typeface="Trebuchet MS"/>
            </a:endParaRPr>
          </a:p>
        </p:txBody>
      </p:sp>
      <p:sp>
        <p:nvSpPr>
          <p:cNvPr id="170" name="Google Shape;170;p32"/>
          <p:cNvSpPr/>
          <p:nvPr/>
        </p:nvSpPr>
        <p:spPr>
          <a:xfrm>
            <a:off x="0" y="0"/>
            <a:ext cx="311700" cy="5143500"/>
          </a:xfrm>
          <a:prstGeom prst="flowChartProcess">
            <a:avLst/>
          </a:prstGeom>
          <a:solidFill>
            <a:srgbClr val="BFA533"/>
          </a:solidFill>
          <a:ln cap="flat" cmpd="sng" w="19050">
            <a:solidFill>
              <a:srgbClr val="20124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32"/>
          <p:cNvSpPr/>
          <p:nvPr/>
        </p:nvSpPr>
        <p:spPr>
          <a:xfrm>
            <a:off x="8832300" y="0"/>
            <a:ext cx="311700" cy="5143500"/>
          </a:xfrm>
          <a:prstGeom prst="flowChartProcess">
            <a:avLst/>
          </a:prstGeom>
          <a:solidFill>
            <a:srgbClr val="BFA533"/>
          </a:solidFill>
          <a:ln cap="flat" cmpd="sng" w="19050">
            <a:solidFill>
              <a:srgbClr val="20124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32"/>
          <p:cNvSpPr txBox="1"/>
          <p:nvPr/>
        </p:nvSpPr>
        <p:spPr>
          <a:xfrm>
            <a:off x="907125" y="237150"/>
            <a:ext cx="7240200" cy="1081200"/>
          </a:xfrm>
          <a:prstGeom prst="rect">
            <a:avLst/>
          </a:prstGeom>
          <a:no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4400">
                <a:solidFill>
                  <a:srgbClr val="351C75"/>
                </a:solidFill>
                <a:latin typeface="Trebuchet MS"/>
                <a:ea typeface="Trebuchet MS"/>
                <a:cs typeface="Trebuchet MS"/>
                <a:sym typeface="Trebuchet MS"/>
              </a:rPr>
              <a:t>Recursos</a:t>
            </a:r>
            <a:endParaRPr b="1" sz="4400">
              <a:solidFill>
                <a:srgbClr val="351C75"/>
              </a:solidFill>
              <a:latin typeface="Trebuchet MS"/>
              <a:ea typeface="Trebuchet MS"/>
              <a:cs typeface="Trebuchet MS"/>
              <a:sym typeface="Trebuchet MS"/>
            </a:endParaRPr>
          </a:p>
        </p:txBody>
      </p:sp>
      <p:sp>
        <p:nvSpPr>
          <p:cNvPr id="173" name="Google Shape;173;p32"/>
          <p:cNvSpPr txBox="1"/>
          <p:nvPr/>
        </p:nvSpPr>
        <p:spPr>
          <a:xfrm>
            <a:off x="435175" y="1169775"/>
            <a:ext cx="8358000" cy="173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100">
                <a:solidFill>
                  <a:srgbClr val="351C75"/>
                </a:solidFill>
                <a:latin typeface="Trebuchet MS"/>
                <a:ea typeface="Trebuchet MS"/>
                <a:cs typeface="Trebuchet MS"/>
                <a:sym typeface="Trebuchet MS"/>
              </a:rPr>
              <a:t>Distrito Escolar de Plumsted Township</a:t>
            </a:r>
            <a:endParaRPr b="1" sz="2100">
              <a:solidFill>
                <a:srgbClr val="351C75"/>
              </a:solidFill>
              <a:latin typeface="Trebuchet MS"/>
              <a:ea typeface="Trebuchet MS"/>
              <a:cs typeface="Trebuchet MS"/>
              <a:sym typeface="Trebuchet MS"/>
            </a:endParaRPr>
          </a:p>
          <a:p>
            <a:pPr indent="0" lvl="0" marL="0" rtl="0" algn="l">
              <a:spcBef>
                <a:spcPts val="0"/>
              </a:spcBef>
              <a:spcAft>
                <a:spcPts val="0"/>
              </a:spcAft>
              <a:buNone/>
            </a:pPr>
            <a:r>
              <a:rPr b="1" lang="en" sz="2100">
                <a:solidFill>
                  <a:srgbClr val="351C75"/>
                </a:solidFill>
                <a:latin typeface="Trebuchet MS"/>
                <a:ea typeface="Trebuchet MS"/>
                <a:cs typeface="Trebuchet MS"/>
                <a:sym typeface="Trebuchet MS"/>
              </a:rPr>
              <a:t>	Michelle Halperin-Krain, Directora de Alfabetismo</a:t>
            </a:r>
            <a:endParaRPr b="1" sz="2100">
              <a:solidFill>
                <a:srgbClr val="351C75"/>
              </a:solidFill>
              <a:latin typeface="Trebuchet MS"/>
              <a:ea typeface="Trebuchet MS"/>
              <a:cs typeface="Trebuchet MS"/>
              <a:sym typeface="Trebuchet MS"/>
            </a:endParaRPr>
          </a:p>
          <a:p>
            <a:pPr indent="0" lvl="0" marL="0" rtl="0" algn="l">
              <a:spcBef>
                <a:spcPts val="0"/>
              </a:spcBef>
              <a:spcAft>
                <a:spcPts val="0"/>
              </a:spcAft>
              <a:buNone/>
            </a:pPr>
            <a:r>
              <a:rPr b="1" lang="en" sz="2100">
                <a:solidFill>
                  <a:srgbClr val="351C75"/>
                </a:solidFill>
                <a:latin typeface="Trebuchet MS"/>
                <a:ea typeface="Trebuchet MS"/>
                <a:cs typeface="Trebuchet MS"/>
                <a:sym typeface="Trebuchet MS"/>
              </a:rPr>
              <a:t>	</a:t>
            </a:r>
            <a:r>
              <a:rPr b="1" lang="en" sz="2100" u="sng">
                <a:solidFill>
                  <a:schemeClr val="hlink"/>
                </a:solidFill>
                <a:latin typeface="Trebuchet MS"/>
                <a:ea typeface="Trebuchet MS"/>
                <a:cs typeface="Trebuchet MS"/>
                <a:sym typeface="Trebuchet MS"/>
                <a:hlinkClick r:id="rId4"/>
              </a:rPr>
              <a:t>halperin-krainm@newegypt.us</a:t>
            </a:r>
            <a:endParaRPr b="1" sz="2100">
              <a:solidFill>
                <a:srgbClr val="351C75"/>
              </a:solidFill>
              <a:latin typeface="Trebuchet MS"/>
              <a:ea typeface="Trebuchet MS"/>
              <a:cs typeface="Trebuchet MS"/>
              <a:sym typeface="Trebuchet MS"/>
            </a:endParaRPr>
          </a:p>
          <a:p>
            <a:pPr indent="0" lvl="0" marL="0" rtl="0" algn="l">
              <a:spcBef>
                <a:spcPts val="0"/>
              </a:spcBef>
              <a:spcAft>
                <a:spcPts val="0"/>
              </a:spcAft>
              <a:buNone/>
            </a:pPr>
            <a:r>
              <a:t/>
            </a:r>
            <a:endParaRPr b="1" sz="2100">
              <a:solidFill>
                <a:srgbClr val="351C75"/>
              </a:solidFill>
              <a:latin typeface="Trebuchet MS"/>
              <a:ea typeface="Trebuchet MS"/>
              <a:cs typeface="Trebuchet MS"/>
              <a:sym typeface="Trebuchet MS"/>
            </a:endParaRPr>
          </a:p>
          <a:p>
            <a:pPr indent="0" lvl="0" marL="0" rtl="0" algn="l">
              <a:spcBef>
                <a:spcPts val="0"/>
              </a:spcBef>
              <a:spcAft>
                <a:spcPts val="0"/>
              </a:spcAft>
              <a:buClr>
                <a:schemeClr val="dk1"/>
              </a:buClr>
              <a:buSzPts val="1100"/>
              <a:buFont typeface="Arial"/>
              <a:buNone/>
            </a:pPr>
            <a:r>
              <a:rPr b="1" lang="en" sz="2100">
                <a:solidFill>
                  <a:srgbClr val="351C75"/>
                </a:solidFill>
                <a:latin typeface="Trebuchet MS"/>
                <a:ea typeface="Trebuchet MS"/>
                <a:cs typeface="Trebuchet MS"/>
                <a:sym typeface="Trebuchet MS"/>
              </a:rPr>
              <a:t>NJ </a:t>
            </a:r>
            <a:r>
              <a:rPr b="1" lang="en" sz="2100">
                <a:solidFill>
                  <a:srgbClr val="351C75"/>
                </a:solidFill>
                <a:latin typeface="Trebuchet MS"/>
                <a:ea typeface="Trebuchet MS"/>
                <a:cs typeface="Trebuchet MS"/>
                <a:sym typeface="Trebuchet MS"/>
              </a:rPr>
              <a:t>Departamento</a:t>
            </a:r>
            <a:r>
              <a:rPr b="1" lang="en" sz="2100">
                <a:solidFill>
                  <a:srgbClr val="351C75"/>
                </a:solidFill>
                <a:latin typeface="Trebuchet MS"/>
                <a:ea typeface="Trebuchet MS"/>
                <a:cs typeface="Trebuchet MS"/>
                <a:sym typeface="Trebuchet MS"/>
              </a:rPr>
              <a:t> de </a:t>
            </a:r>
            <a:r>
              <a:rPr b="1" lang="en" sz="2100">
                <a:solidFill>
                  <a:srgbClr val="351C75"/>
                </a:solidFill>
                <a:latin typeface="Trebuchet MS"/>
                <a:ea typeface="Trebuchet MS"/>
                <a:cs typeface="Trebuchet MS"/>
                <a:sym typeface="Trebuchet MS"/>
              </a:rPr>
              <a:t>Educación</a:t>
            </a:r>
            <a:endParaRPr b="1" sz="2100">
              <a:solidFill>
                <a:srgbClr val="351C75"/>
              </a:solidFill>
              <a:latin typeface="Trebuchet MS"/>
              <a:ea typeface="Trebuchet MS"/>
              <a:cs typeface="Trebuchet MS"/>
              <a:sym typeface="Trebuchet MS"/>
            </a:endParaRPr>
          </a:p>
          <a:p>
            <a:pPr indent="457200" lvl="0" marL="0" rtl="0" algn="l">
              <a:spcBef>
                <a:spcPts val="0"/>
              </a:spcBef>
              <a:spcAft>
                <a:spcPts val="0"/>
              </a:spcAft>
              <a:buNone/>
            </a:pPr>
            <a:r>
              <a:rPr b="1" lang="en" sz="2100" u="sng">
                <a:solidFill>
                  <a:schemeClr val="hlink"/>
                </a:solidFill>
                <a:latin typeface="Trebuchet MS"/>
                <a:ea typeface="Trebuchet MS"/>
                <a:cs typeface="Trebuchet MS"/>
                <a:sym typeface="Trebuchet MS"/>
                <a:hlinkClick r:id="rId5"/>
              </a:rPr>
              <a:t>http://www.nj.gov/njded/title1/</a:t>
            </a:r>
            <a:endParaRPr b="1" sz="2100">
              <a:solidFill>
                <a:srgbClr val="351C75"/>
              </a:solidFill>
              <a:latin typeface="Trebuchet MS"/>
              <a:ea typeface="Trebuchet MS"/>
              <a:cs typeface="Trebuchet MS"/>
              <a:sym typeface="Trebuchet MS"/>
            </a:endParaRPr>
          </a:p>
          <a:p>
            <a:pPr indent="457200" lvl="0" marL="0" rtl="0" algn="l">
              <a:spcBef>
                <a:spcPts val="0"/>
              </a:spcBef>
              <a:spcAft>
                <a:spcPts val="0"/>
              </a:spcAft>
              <a:buClr>
                <a:schemeClr val="dk1"/>
              </a:buClr>
              <a:buSzPts val="1100"/>
              <a:buFont typeface="Arial"/>
              <a:buNone/>
            </a:pPr>
            <a:r>
              <a:t/>
            </a:r>
            <a:endParaRPr b="1" sz="2100">
              <a:solidFill>
                <a:srgbClr val="351C75"/>
              </a:solidFill>
              <a:latin typeface="Trebuchet MS"/>
              <a:ea typeface="Trebuchet MS"/>
              <a:cs typeface="Trebuchet MS"/>
              <a:sym typeface="Trebuchet MS"/>
            </a:endParaRPr>
          </a:p>
          <a:p>
            <a:pPr indent="0" lvl="0" marL="0" rtl="0" algn="l">
              <a:spcBef>
                <a:spcPts val="0"/>
              </a:spcBef>
              <a:spcAft>
                <a:spcPts val="0"/>
              </a:spcAft>
              <a:buClr>
                <a:schemeClr val="dk1"/>
              </a:buClr>
              <a:buSzPts val="1100"/>
              <a:buFont typeface="Arial"/>
              <a:buNone/>
            </a:pPr>
            <a:r>
              <a:rPr b="1" lang="en" sz="2100">
                <a:solidFill>
                  <a:srgbClr val="351C75"/>
                </a:solidFill>
                <a:latin typeface="Trebuchet MS"/>
                <a:ea typeface="Trebuchet MS"/>
                <a:cs typeface="Trebuchet MS"/>
                <a:sym typeface="Trebuchet MS"/>
              </a:rPr>
              <a:t>US Departamento de Dirección de </a:t>
            </a:r>
            <a:r>
              <a:rPr b="1" lang="en" sz="2100">
                <a:solidFill>
                  <a:srgbClr val="351C75"/>
                </a:solidFill>
                <a:latin typeface="Trebuchet MS"/>
                <a:ea typeface="Trebuchet MS"/>
                <a:cs typeface="Trebuchet MS"/>
                <a:sym typeface="Trebuchet MS"/>
              </a:rPr>
              <a:t>Educación</a:t>
            </a:r>
            <a:endParaRPr b="1" sz="2100">
              <a:solidFill>
                <a:srgbClr val="351C75"/>
              </a:solidFill>
              <a:latin typeface="Trebuchet MS"/>
              <a:ea typeface="Trebuchet MS"/>
              <a:cs typeface="Trebuchet MS"/>
              <a:sym typeface="Trebuchet MS"/>
            </a:endParaRPr>
          </a:p>
          <a:p>
            <a:pPr indent="457200" lvl="0" marL="0" rtl="0" algn="l">
              <a:spcBef>
                <a:spcPts val="0"/>
              </a:spcBef>
              <a:spcAft>
                <a:spcPts val="0"/>
              </a:spcAft>
              <a:buNone/>
            </a:pPr>
            <a:r>
              <a:rPr b="1" lang="en" sz="2100" u="sng">
                <a:solidFill>
                  <a:schemeClr val="hlink"/>
                </a:solidFill>
                <a:latin typeface="Trebuchet MS"/>
                <a:ea typeface="Trebuchet MS"/>
                <a:cs typeface="Trebuchet MS"/>
                <a:sym typeface="Trebuchet MS"/>
                <a:hlinkClick r:id="rId6"/>
              </a:rPr>
              <a:t>http://www.ed.gov/esea/flexibility</a:t>
            </a:r>
            <a:endParaRPr b="1" sz="2100">
              <a:solidFill>
                <a:srgbClr val="351C75"/>
              </a:solidFill>
              <a:latin typeface="Trebuchet MS"/>
              <a:ea typeface="Trebuchet MS"/>
              <a:cs typeface="Trebuchet MS"/>
              <a:sym typeface="Trebuchet MS"/>
            </a:endParaRPr>
          </a:p>
          <a:p>
            <a:pPr indent="457200" lvl="0" marL="0" rtl="0" algn="l">
              <a:spcBef>
                <a:spcPts val="0"/>
              </a:spcBef>
              <a:spcAft>
                <a:spcPts val="0"/>
              </a:spcAft>
              <a:buClr>
                <a:schemeClr val="dk1"/>
              </a:buClr>
              <a:buSzPts val="1100"/>
              <a:buFont typeface="Arial"/>
              <a:buNone/>
            </a:pPr>
            <a:r>
              <a:t/>
            </a:r>
            <a:endParaRPr b="1" sz="2400">
              <a:solidFill>
                <a:srgbClr val="351C75"/>
              </a:solidFill>
              <a:latin typeface="Trebuchet MS"/>
              <a:ea typeface="Trebuchet MS"/>
              <a:cs typeface="Trebuchet MS"/>
              <a:sym typeface="Trebuchet MS"/>
            </a:endParaRPr>
          </a:p>
          <a:p>
            <a:pPr indent="0" lvl="0" marL="0" rtl="0" algn="l">
              <a:spcBef>
                <a:spcPts val="0"/>
              </a:spcBef>
              <a:spcAft>
                <a:spcPts val="0"/>
              </a:spcAft>
              <a:buNone/>
            </a:pPr>
            <a:r>
              <a:t/>
            </a:r>
            <a:endParaRPr b="1" sz="2400">
              <a:solidFill>
                <a:srgbClr val="351C75"/>
              </a:solidFill>
              <a:latin typeface="Trebuchet MS"/>
              <a:ea typeface="Trebuchet MS"/>
              <a:cs typeface="Trebuchet MS"/>
              <a:sym typeface="Trebuchet MS"/>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