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p:sldMasterIdLst>
    <p:sldMasterId id="2147484600" r:id="rId1"/>
    <p:sldMasterId id="2147484607" r:id="rId2"/>
    <p:sldMasterId id="2147484619" r:id="rId3"/>
    <p:sldMasterId id="2147484626" r:id="rId4"/>
  </p:sldMasterIdLst>
  <p:notesMasterIdLst>
    <p:notesMasterId r:id="rId57"/>
  </p:notesMasterIdLst>
  <p:handoutMasterIdLst>
    <p:handoutMasterId r:id="rId58"/>
  </p:handoutMasterIdLst>
  <p:sldIdLst>
    <p:sldId id="504" r:id="rId5"/>
    <p:sldId id="533" r:id="rId6"/>
    <p:sldId id="505" r:id="rId7"/>
    <p:sldId id="506" r:id="rId8"/>
    <p:sldId id="507" r:id="rId9"/>
    <p:sldId id="468" r:id="rId10"/>
    <p:sldId id="462" r:id="rId11"/>
    <p:sldId id="463" r:id="rId12"/>
    <p:sldId id="464" r:id="rId13"/>
    <p:sldId id="466" r:id="rId14"/>
    <p:sldId id="508" r:id="rId15"/>
    <p:sldId id="467" r:id="rId16"/>
    <p:sldId id="509" r:id="rId17"/>
    <p:sldId id="447" r:id="rId18"/>
    <p:sldId id="448" r:id="rId19"/>
    <p:sldId id="451" r:id="rId20"/>
    <p:sldId id="435" r:id="rId21"/>
    <p:sldId id="434" r:id="rId22"/>
    <p:sldId id="486" r:id="rId23"/>
    <p:sldId id="403" r:id="rId24"/>
    <p:sldId id="453" r:id="rId25"/>
    <p:sldId id="510" r:id="rId26"/>
    <p:sldId id="454" r:id="rId27"/>
    <p:sldId id="511" r:id="rId28"/>
    <p:sldId id="512" r:id="rId29"/>
    <p:sldId id="513" r:id="rId30"/>
    <p:sldId id="490" r:id="rId31"/>
    <p:sldId id="514" r:id="rId32"/>
    <p:sldId id="515" r:id="rId33"/>
    <p:sldId id="516" r:id="rId34"/>
    <p:sldId id="517" r:id="rId35"/>
    <p:sldId id="518" r:id="rId36"/>
    <p:sldId id="519" r:id="rId37"/>
    <p:sldId id="455" r:id="rId38"/>
    <p:sldId id="456" r:id="rId39"/>
    <p:sldId id="457" r:id="rId40"/>
    <p:sldId id="502" r:id="rId41"/>
    <p:sldId id="520" r:id="rId42"/>
    <p:sldId id="521" r:id="rId43"/>
    <p:sldId id="522" r:id="rId44"/>
    <p:sldId id="525" r:id="rId45"/>
    <p:sldId id="524" r:id="rId46"/>
    <p:sldId id="526" r:id="rId47"/>
    <p:sldId id="527" r:id="rId48"/>
    <p:sldId id="528" r:id="rId49"/>
    <p:sldId id="529" r:id="rId50"/>
    <p:sldId id="450" r:id="rId51"/>
    <p:sldId id="530" r:id="rId52"/>
    <p:sldId id="531" r:id="rId53"/>
    <p:sldId id="532" r:id="rId54"/>
    <p:sldId id="471" r:id="rId55"/>
    <p:sldId id="365" r:id="rId56"/>
  </p:sldIdLst>
  <p:sldSz cx="9144000" cy="6858000" type="screen4x3"/>
  <p:notesSz cx="7010400" cy="9296400"/>
  <p:embeddedFontLst>
    <p:embeddedFont>
      <p:font typeface="Georgia" panose="02040502050405020303" pitchFamily="18" charset="0"/>
      <p:regular r:id="rId59"/>
      <p:bold r:id="rId60"/>
      <p:italic r:id="rId61"/>
      <p:boldItalic r:id="rId62"/>
    </p:embeddedFont>
    <p:embeddedFont>
      <p:font typeface="Calibri" panose="020F0502020204030204" pitchFamily="34" charset="0"/>
      <p:regular r:id="rId63"/>
      <p:bold r:id="rId64"/>
      <p:italic r:id="rId65"/>
      <p:boldItalic r:id="rId66"/>
    </p:embeddedFont>
    <p:embeddedFont>
      <p:font typeface="Tahoma" panose="020B0604030504040204" pitchFamily="34" charset="0"/>
      <p:regular r:id="rId67"/>
      <p:bold r:id="rId68"/>
    </p:embeddedFont>
  </p:embeddedFontLst>
  <p:defaultTextStyle>
    <a:defPPr>
      <a:defRPr lang="en-US"/>
    </a:defPPr>
    <a:lvl1pPr algn="l" rtl="0" eaLnBrk="0" fontAlgn="base" hangingPunct="0">
      <a:spcBef>
        <a:spcPct val="0"/>
      </a:spcBef>
      <a:spcAft>
        <a:spcPct val="0"/>
      </a:spcAft>
      <a:defRPr sz="20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20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20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20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2000" kern="1200">
        <a:solidFill>
          <a:schemeClr val="tx1"/>
        </a:solidFill>
        <a:latin typeface="Tahoma" pitchFamily="34" charset="0"/>
        <a:ea typeface="+mn-ea"/>
        <a:cs typeface="+mn-cs"/>
      </a:defRPr>
    </a:lvl5pPr>
    <a:lvl6pPr marL="2286000" algn="l" defTabSz="914400" rtl="0" eaLnBrk="1" latinLnBrk="0" hangingPunct="1">
      <a:defRPr sz="2000" kern="1200">
        <a:solidFill>
          <a:schemeClr val="tx1"/>
        </a:solidFill>
        <a:latin typeface="Tahoma" pitchFamily="34" charset="0"/>
        <a:ea typeface="+mn-ea"/>
        <a:cs typeface="+mn-cs"/>
      </a:defRPr>
    </a:lvl6pPr>
    <a:lvl7pPr marL="2743200" algn="l" defTabSz="914400" rtl="0" eaLnBrk="1" latinLnBrk="0" hangingPunct="1">
      <a:defRPr sz="2000" kern="1200">
        <a:solidFill>
          <a:schemeClr val="tx1"/>
        </a:solidFill>
        <a:latin typeface="Tahoma" pitchFamily="34" charset="0"/>
        <a:ea typeface="+mn-ea"/>
        <a:cs typeface="+mn-cs"/>
      </a:defRPr>
    </a:lvl7pPr>
    <a:lvl8pPr marL="3200400" algn="l" defTabSz="914400" rtl="0" eaLnBrk="1" latinLnBrk="0" hangingPunct="1">
      <a:defRPr sz="2000" kern="1200">
        <a:solidFill>
          <a:schemeClr val="tx1"/>
        </a:solidFill>
        <a:latin typeface="Tahoma" pitchFamily="34" charset="0"/>
        <a:ea typeface="+mn-ea"/>
        <a:cs typeface="+mn-cs"/>
      </a:defRPr>
    </a:lvl8pPr>
    <a:lvl9pPr marL="3657600" algn="l" defTabSz="914400" rtl="0" eaLnBrk="1" latinLnBrk="0" hangingPunct="1">
      <a:defRPr sz="20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ECFF"/>
    <a:srgbClr val="002E8A"/>
    <a:srgbClr val="333399"/>
    <a:srgbClr val="99CCFF"/>
    <a:srgbClr val="66CCFF"/>
    <a:srgbClr val="003DB8"/>
    <a:srgbClr val="FFFF00"/>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476" autoAdjust="0"/>
    <p:restoredTop sz="94793" autoAdjust="0"/>
  </p:normalViewPr>
  <p:slideViewPr>
    <p:cSldViewPr>
      <p:cViewPr varScale="1">
        <p:scale>
          <a:sx n="114" d="100"/>
          <a:sy n="114" d="100"/>
        </p:scale>
        <p:origin x="114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39" d="100"/>
          <a:sy n="39" d="100"/>
        </p:scale>
        <p:origin x="-1548" y="-102"/>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font" Target="fonts/font5.fntdata"/><Relationship Id="rId68" Type="http://schemas.openxmlformats.org/officeDocument/2006/relationships/font" Target="fonts/font10.fntdata"/><Relationship Id="rId7" Type="http://schemas.openxmlformats.org/officeDocument/2006/relationships/slide" Target="slides/slide3.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handoutMaster" Target="handoutMasters/handoutMaster1.xml"/><Relationship Id="rId66" Type="http://schemas.openxmlformats.org/officeDocument/2006/relationships/font" Target="fonts/font8.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61" Type="http://schemas.openxmlformats.org/officeDocument/2006/relationships/font" Target="fonts/font3.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font" Target="fonts/font2.fntdata"/><Relationship Id="rId65" Type="http://schemas.openxmlformats.org/officeDocument/2006/relationships/font" Target="fonts/font7.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font" Target="fonts/font6.fntdata"/><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1.fntdata"/><Relationship Id="rId67" Type="http://schemas.openxmlformats.org/officeDocument/2006/relationships/font" Target="fonts/font9.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font" Target="fonts/font4.fntdata"/><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2018-2019 3-Part Budget</c:v>
                </c:pt>
              </c:strCache>
            </c:strRef>
          </c:tx>
          <c:explosion val="25"/>
          <c:dPt>
            <c:idx val="0"/>
            <c:bubble3D val="0"/>
            <c:spPr>
              <a:solidFill>
                <a:srgbClr val="00B0F0"/>
              </a:solidFill>
            </c:spPr>
            <c:extLst>
              <c:ext xmlns:c16="http://schemas.microsoft.com/office/drawing/2014/chart" uri="{C3380CC4-5D6E-409C-BE32-E72D297353CC}">
                <c16:uniqueId val="{00000001-59BE-4B4C-A0E4-C014AFE636B0}"/>
              </c:ext>
            </c:extLst>
          </c:dPt>
          <c:dPt>
            <c:idx val="1"/>
            <c:bubble3D val="0"/>
            <c:spPr>
              <a:solidFill>
                <a:srgbClr val="7030A0"/>
              </a:solidFill>
            </c:spPr>
            <c:extLst>
              <c:ext xmlns:c16="http://schemas.microsoft.com/office/drawing/2014/chart" uri="{C3380CC4-5D6E-409C-BE32-E72D297353CC}">
                <c16:uniqueId val="{00000003-59BE-4B4C-A0E4-C014AFE636B0}"/>
              </c:ext>
            </c:extLst>
          </c:dPt>
          <c:dPt>
            <c:idx val="2"/>
            <c:bubble3D val="0"/>
            <c:spPr>
              <a:solidFill>
                <a:srgbClr val="92D050"/>
              </a:solidFill>
            </c:spPr>
            <c:extLst>
              <c:ext xmlns:c16="http://schemas.microsoft.com/office/drawing/2014/chart" uri="{C3380CC4-5D6E-409C-BE32-E72D297353CC}">
                <c16:uniqueId val="{00000005-59BE-4B4C-A0E4-C014AFE636B0}"/>
              </c:ext>
            </c:extLst>
          </c:dPt>
          <c:cat>
            <c:strRef>
              <c:f>Sheet1!$A$2:$A$4</c:f>
              <c:strCache>
                <c:ptCount val="3"/>
                <c:pt idx="0">
                  <c:v>Administrative 11.30%</c:v>
                </c:pt>
                <c:pt idx="1">
                  <c:v>Capital 12.95%</c:v>
                </c:pt>
                <c:pt idx="2">
                  <c:v>Program 75.75%</c:v>
                </c:pt>
              </c:strCache>
            </c:strRef>
          </c:cat>
          <c:val>
            <c:numRef>
              <c:f>Sheet1!$B$2:$B$4</c:f>
              <c:numCache>
                <c:formatCode>0.00%</c:formatCode>
                <c:ptCount val="3"/>
                <c:pt idx="0">
                  <c:v>0.113</c:v>
                </c:pt>
                <c:pt idx="1">
                  <c:v>0.1295</c:v>
                </c:pt>
                <c:pt idx="2">
                  <c:v>0.75749999999999995</c:v>
                </c:pt>
              </c:numCache>
            </c:numRef>
          </c:val>
          <c:extLst>
            <c:ext xmlns:c16="http://schemas.microsoft.com/office/drawing/2014/chart" uri="{C3380CC4-5D6E-409C-BE32-E72D297353CC}">
              <c16:uniqueId val="{00000006-59BE-4B4C-A0E4-C014AFE636B0}"/>
            </c:ext>
          </c:extLst>
        </c:ser>
        <c:dLbls>
          <c:showLegendKey val="0"/>
          <c:showVal val="0"/>
          <c:showCatName val="0"/>
          <c:showSerName val="0"/>
          <c:showPercent val="0"/>
          <c:showBubbleSize val="0"/>
          <c:showLeaderLines val="1"/>
        </c:dLbls>
      </c:pie3DChart>
    </c:plotArea>
    <c:legend>
      <c:legendPos val="r"/>
      <c:layout>
        <c:manualLayout>
          <c:xMode val="edge"/>
          <c:yMode val="edge"/>
          <c:x val="0.65959177975093541"/>
          <c:y val="0.43060383858267715"/>
          <c:w val="0.33682357640077598"/>
          <c:h val="0.4325423228346457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997" b="0" dirty="0" smtClean="0">
                <a:latin typeface="Tahoma" panose="020B0604030504040204" pitchFamily="34" charset="0"/>
                <a:ea typeface="Tahoma" panose="020B0604030504040204" pitchFamily="34" charset="0"/>
                <a:cs typeface="Tahoma" panose="020B0604030504040204" pitchFamily="34" charset="0"/>
              </a:rPr>
              <a:t>Average Per Pupil Expenditures</a:t>
            </a:r>
          </a:p>
          <a:p>
            <a:pPr>
              <a:defRPr/>
            </a:pPr>
            <a:r>
              <a:rPr lang="en-US" sz="1997" b="0" dirty="0" smtClean="0">
                <a:latin typeface="Tahoma" panose="020B0604030504040204" pitchFamily="34" charset="0"/>
                <a:ea typeface="Tahoma" panose="020B0604030504040204" pitchFamily="34" charset="0"/>
                <a:cs typeface="Tahoma" panose="020B0604030504040204" pitchFamily="34" charset="0"/>
              </a:rPr>
              <a:t>2017-2018</a:t>
            </a:r>
          </a:p>
          <a:p>
            <a:pPr>
              <a:defRPr/>
            </a:pPr>
            <a:r>
              <a:rPr lang="en-US" sz="1997" b="0" dirty="0" smtClean="0">
                <a:latin typeface="Tahoma" panose="020B0604030504040204" pitchFamily="34" charset="0"/>
                <a:ea typeface="Tahoma" panose="020B0604030504040204" pitchFamily="34" charset="0"/>
                <a:cs typeface="Tahoma" panose="020B0604030504040204" pitchFamily="34" charset="0"/>
              </a:rPr>
              <a:t>K-12</a:t>
            </a:r>
            <a:r>
              <a:rPr lang="en-US" sz="1997" b="0" baseline="0" dirty="0" smtClean="0">
                <a:latin typeface="Tahoma" panose="020B0604030504040204" pitchFamily="34" charset="0"/>
                <a:ea typeface="Tahoma" panose="020B0604030504040204" pitchFamily="34" charset="0"/>
                <a:cs typeface="Tahoma" panose="020B0604030504040204" pitchFamily="34" charset="0"/>
              </a:rPr>
              <a:t> Nassau Districts</a:t>
            </a:r>
            <a:endParaRPr lang="en-US" sz="2000" b="0" dirty="0">
              <a:latin typeface="Tahoma" panose="020B0604030504040204" pitchFamily="34" charset="0"/>
              <a:ea typeface="Tahoma" panose="020B0604030504040204" pitchFamily="34" charset="0"/>
              <a:cs typeface="Tahoma" panose="020B0604030504040204" pitchFamily="34" charset="0"/>
            </a:endParaRPr>
          </a:p>
        </c:rich>
      </c:tx>
      <c:layout>
        <c:manualLayout>
          <c:xMode val="edge"/>
          <c:yMode val="edge"/>
          <c:x val="0.30355542095699578"/>
          <c:y val="1.2500120767112701E-2"/>
        </c:manualLayout>
      </c:layout>
      <c:overlay val="0"/>
      <c:spPr>
        <a:noFill/>
      </c:spPr>
    </c:title>
    <c:autoTitleDeleted val="0"/>
    <c:plotArea>
      <c:layout>
        <c:manualLayout>
          <c:layoutTarget val="inner"/>
          <c:xMode val="edge"/>
          <c:yMode val="edge"/>
          <c:x val="0.16523852787632315"/>
          <c:y val="0.30094319115018597"/>
          <c:w val="0.81001328740157486"/>
          <c:h val="0.58330684055118109"/>
        </c:manualLayout>
      </c:layout>
      <c:barChart>
        <c:barDir val="col"/>
        <c:grouping val="stacked"/>
        <c:varyColors val="0"/>
        <c:ser>
          <c:idx val="0"/>
          <c:order val="0"/>
          <c:tx>
            <c:strRef>
              <c:f>Sheet1!$B$1</c:f>
              <c:strCache>
                <c:ptCount val="1"/>
                <c:pt idx="0">
                  <c:v>Series 1</c:v>
                </c:pt>
              </c:strCache>
            </c:strRef>
          </c:tx>
          <c:spPr>
            <a:solidFill>
              <a:srgbClr val="92D050"/>
            </a:solidFill>
          </c:spPr>
          <c:invertIfNegative val="0"/>
          <c:cat>
            <c:strRef>
              <c:f>Sheet1!$A$2:$A$4</c:f>
              <c:strCache>
                <c:ptCount val="3"/>
                <c:pt idx="0">
                  <c:v>Baldwin</c:v>
                </c:pt>
                <c:pt idx="1">
                  <c:v>Nassau Average</c:v>
                </c:pt>
                <c:pt idx="2">
                  <c:v>Hewlett-Woodmere</c:v>
                </c:pt>
              </c:strCache>
            </c:strRef>
          </c:cat>
          <c:val>
            <c:numRef>
              <c:f>Sheet1!$B$2:$B$4</c:f>
              <c:numCache>
                <c:formatCode>"$"#,##0</c:formatCode>
                <c:ptCount val="3"/>
                <c:pt idx="0">
                  <c:v>29114</c:v>
                </c:pt>
                <c:pt idx="1">
                  <c:v>29656</c:v>
                </c:pt>
                <c:pt idx="2">
                  <c:v>41457</c:v>
                </c:pt>
              </c:numCache>
            </c:numRef>
          </c:val>
          <c:extLst>
            <c:ext xmlns:c16="http://schemas.microsoft.com/office/drawing/2014/chart" uri="{C3380CC4-5D6E-409C-BE32-E72D297353CC}">
              <c16:uniqueId val="{00000003-CA37-4E67-8D04-BA7BC4EBE93C}"/>
            </c:ext>
          </c:extLst>
        </c:ser>
        <c:dLbls>
          <c:showLegendKey val="0"/>
          <c:showVal val="0"/>
          <c:showCatName val="0"/>
          <c:showSerName val="0"/>
          <c:showPercent val="0"/>
          <c:showBubbleSize val="0"/>
        </c:dLbls>
        <c:gapWidth val="150"/>
        <c:overlap val="100"/>
        <c:axId val="191111240"/>
        <c:axId val="191111632"/>
      </c:barChart>
      <c:catAx>
        <c:axId val="191111240"/>
        <c:scaling>
          <c:orientation val="minMax"/>
        </c:scaling>
        <c:delete val="0"/>
        <c:axPos val="b"/>
        <c:numFmt formatCode="General" sourceLinked="1"/>
        <c:majorTickMark val="out"/>
        <c:minorTickMark val="none"/>
        <c:tickLblPos val="nextTo"/>
        <c:crossAx val="191111632"/>
        <c:crosses val="autoZero"/>
        <c:auto val="1"/>
        <c:lblAlgn val="ctr"/>
        <c:lblOffset val="100"/>
        <c:noMultiLvlLbl val="0"/>
      </c:catAx>
      <c:valAx>
        <c:axId val="191111632"/>
        <c:scaling>
          <c:orientation val="minMax"/>
        </c:scaling>
        <c:delete val="0"/>
        <c:axPos val="l"/>
        <c:majorGridlines/>
        <c:numFmt formatCode="&quot;$&quot;#,##0" sourceLinked="1"/>
        <c:majorTickMark val="out"/>
        <c:minorTickMark val="none"/>
        <c:tickLblPos val="nextTo"/>
        <c:crossAx val="191111240"/>
        <c:crosses val="autoZero"/>
        <c:crossBetween val="between"/>
      </c:valAx>
      <c:spPr>
        <a:noFill/>
        <a:ln w="25361">
          <a:noFill/>
        </a:ln>
      </c:spPr>
    </c:plotArea>
    <c:plotVisOnly val="1"/>
    <c:dispBlanksAs val="gap"/>
    <c:showDLblsOverMax val="0"/>
  </c:chart>
  <c:txPr>
    <a:bodyPr/>
    <a:lstStyle/>
    <a:p>
      <a:pPr>
        <a:defRPr sz="1797"/>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9"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a:defRPr sz="1000" i="1">
                <a:latin typeface="Times New Roman" pitchFamily="18" charset="0"/>
              </a:defRPr>
            </a:lvl1pPr>
          </a:lstStyle>
          <a:p>
            <a:pPr>
              <a:defRPr/>
            </a:pPr>
            <a:endParaRPr lang="en-US" dirty="0"/>
          </a:p>
        </p:txBody>
      </p:sp>
    </p:spTree>
    <p:extLst>
      <p:ext uri="{BB962C8B-B14F-4D97-AF65-F5344CB8AC3E}">
        <p14:creationId xmlns:p14="http://schemas.microsoft.com/office/powerpoint/2010/main" val="13857976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83036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701676" y="4473583"/>
            <a:ext cx="5607050" cy="3660775"/>
          </a:xfrm>
          <a:prstGeom prst="rect">
            <a:avLst/>
          </a:prstGeom>
        </p:spPr>
        <p:txBody>
          <a:bodyPr/>
          <a:lstStyle/>
          <a:p>
            <a:r>
              <a:rPr lang="en-US" dirty="0" smtClean="0"/>
              <a:t>Updated 2/13/19</a:t>
            </a:r>
            <a:endParaRPr lang="en-US" dirty="0"/>
          </a:p>
        </p:txBody>
      </p:sp>
    </p:spTree>
    <p:extLst>
      <p:ext uri="{BB962C8B-B14F-4D97-AF65-F5344CB8AC3E}">
        <p14:creationId xmlns:p14="http://schemas.microsoft.com/office/powerpoint/2010/main" val="761481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a:noFill/>
          <a:ln w="12700">
            <a:solidFill>
              <a:prstClr val="black"/>
            </a:solidFill>
          </a:ln>
        </p:spPr>
      </p:sp>
      <p:sp>
        <p:nvSpPr>
          <p:cNvPr id="3" name="Notes Placeholder 2"/>
          <p:cNvSpPr>
            <a:spLocks noGrp="1"/>
          </p:cNvSpPr>
          <p:nvPr>
            <p:ph type="body" idx="1"/>
          </p:nvPr>
        </p:nvSpPr>
        <p:spPr>
          <a:xfrm>
            <a:off x="701676" y="4416429"/>
            <a:ext cx="5607050" cy="4183063"/>
          </a:xfrm>
          <a:prstGeom prst="rect">
            <a:avLst/>
          </a:prstGeom>
        </p:spPr>
        <p:txBody>
          <a:bodyPr/>
          <a:lstStyle/>
          <a:p>
            <a:r>
              <a:rPr lang="en-US" dirty="0" smtClean="0"/>
              <a:t>Needs to be updated</a:t>
            </a:r>
            <a:endParaRPr lang="en-US" dirty="0"/>
          </a:p>
        </p:txBody>
      </p:sp>
    </p:spTree>
    <p:extLst>
      <p:ext uri="{BB962C8B-B14F-4D97-AF65-F5344CB8AC3E}">
        <p14:creationId xmlns:p14="http://schemas.microsoft.com/office/powerpoint/2010/main" val="20014050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701676" y="4473579"/>
            <a:ext cx="5607050" cy="3660775"/>
          </a:xfrm>
          <a:prstGeom prst="rect">
            <a:avLst/>
          </a:prstGeom>
        </p:spPr>
        <p:txBody>
          <a:bodyPr/>
          <a:lstStyle/>
          <a:p>
            <a:endParaRPr lang="en-US" dirty="0"/>
          </a:p>
        </p:txBody>
      </p:sp>
    </p:spTree>
    <p:extLst>
      <p:ext uri="{BB962C8B-B14F-4D97-AF65-F5344CB8AC3E}">
        <p14:creationId xmlns:p14="http://schemas.microsoft.com/office/powerpoint/2010/main" val="2425895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1181100" y="696913"/>
            <a:ext cx="4648200" cy="3486150"/>
          </a:xfrm>
          <a:prstGeom prst="rect">
            <a:avLst/>
          </a:prstGeom>
          <a:ln/>
        </p:spPr>
      </p:sp>
      <p:sp>
        <p:nvSpPr>
          <p:cNvPr id="22531" name="Notes Placeholder 2"/>
          <p:cNvSpPr>
            <a:spLocks noGrp="1"/>
          </p:cNvSpPr>
          <p:nvPr>
            <p:ph type="body" idx="1"/>
          </p:nvPr>
        </p:nvSpPr>
        <p:spPr>
          <a:xfrm>
            <a:off x="701676" y="4416510"/>
            <a:ext cx="5607050" cy="4183220"/>
          </a:xfrm>
          <a:prstGeom prst="rect">
            <a:avLst/>
          </a:prstGeom>
          <a:noFill/>
        </p:spPr>
        <p:txBody>
          <a:bodyPr/>
          <a:lstStyle/>
          <a:p>
            <a:pPr defTabSz="904875"/>
            <a:endParaRPr lang="en-US" altLang="en-US" dirty="0" smtClean="0"/>
          </a:p>
        </p:txBody>
      </p:sp>
      <p:sp>
        <p:nvSpPr>
          <p:cNvPr id="22532" name="Slide Number Placeholder 3"/>
          <p:cNvSpPr>
            <a:spLocks noGrp="1"/>
          </p:cNvSpPr>
          <p:nvPr>
            <p:ph type="sldNum" sz="quarter" idx="5"/>
          </p:nvPr>
        </p:nvSpPr>
        <p:spPr>
          <a:xfrm>
            <a:off x="3970339" y="8829823"/>
            <a:ext cx="3038475" cy="464980"/>
          </a:xfrm>
          <a:prstGeom prst="rect">
            <a:avLst/>
          </a:prstGeom>
          <a:noFill/>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65B363FA-BA26-4C13-8D07-2452243B3134}" type="slidenum">
              <a:rPr lang="en-US" altLang="en-US">
                <a:solidFill>
                  <a:prstClr val="black"/>
                </a:solidFill>
              </a:rPr>
              <a:pPr>
                <a:spcBef>
                  <a:spcPct val="0"/>
                </a:spcBef>
              </a:pPr>
              <a:t>20</a:t>
            </a:fld>
            <a:endParaRPr lang="en-US" altLang="en-US" dirty="0">
              <a:solidFill>
                <a:prstClr val="black"/>
              </a:solidFill>
            </a:endParaRPr>
          </a:p>
        </p:txBody>
      </p:sp>
    </p:spTree>
    <p:extLst>
      <p:ext uri="{BB962C8B-B14F-4D97-AF65-F5344CB8AC3E}">
        <p14:creationId xmlns:p14="http://schemas.microsoft.com/office/powerpoint/2010/main" val="30229229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xfrm>
            <a:off x="1181100" y="696913"/>
            <a:ext cx="4648200" cy="3486150"/>
          </a:xfrm>
          <a:prstGeom prst="rect">
            <a:avLst/>
          </a:prstGeom>
          <a:ln/>
        </p:spPr>
      </p:sp>
      <p:sp>
        <p:nvSpPr>
          <p:cNvPr id="23555" name="Rectangle 3"/>
          <p:cNvSpPr>
            <a:spLocks noGrp="1" noChangeArrowheads="1"/>
          </p:cNvSpPr>
          <p:nvPr>
            <p:ph type="body" idx="1"/>
          </p:nvPr>
        </p:nvSpPr>
        <p:spPr>
          <a:xfrm>
            <a:off x="701676" y="4416511"/>
            <a:ext cx="5607050" cy="4183220"/>
          </a:xfrm>
          <a:prstGeom prst="rect">
            <a:avLst/>
          </a:prstGeom>
          <a:noFill/>
        </p:spPr>
        <p:txBody>
          <a:bodyPr/>
          <a:lstStyle/>
          <a:p>
            <a:pPr eaLnBrk="1" hangingPunct="1"/>
            <a:r>
              <a:rPr lang="en-US" altLang="en-US" sz="1600" dirty="0" smtClean="0"/>
              <a:t>Graduation rate using the cohort number is how  graduation rate is reported.  The cohort includes all students who would have entered the ninth-grade in the year indicated including new entrants from out of the State, out of the Country, or otherwise deficient in credits.  As you can see, we are consistently achieving and sustaining graduation rates above ninety percent.</a:t>
            </a:r>
          </a:p>
          <a:p>
            <a:pPr eaLnBrk="1" hangingPunct="1"/>
            <a:endParaRPr lang="en-US" altLang="en-US" sz="1600" dirty="0" smtClean="0"/>
          </a:p>
          <a:p>
            <a:pPr eaLnBrk="1" hangingPunct="1"/>
            <a:r>
              <a:rPr lang="en-US" altLang="en-US" sz="1600" b="1" dirty="0" smtClean="0"/>
              <a:t>Emphasize continuing increase in the Cohort Graduation Rate –  Please Note:   Hastings having the anticipated impact.</a:t>
            </a:r>
          </a:p>
          <a:p>
            <a:pPr eaLnBrk="1" hangingPunct="1"/>
            <a:endParaRPr lang="en-US" altLang="en-US" sz="1600" dirty="0" smtClean="0"/>
          </a:p>
          <a:p>
            <a:pPr eaLnBrk="1" hangingPunct="1"/>
            <a:endParaRPr lang="en-US" altLang="en-US" sz="1600" dirty="0" smtClean="0"/>
          </a:p>
          <a:p>
            <a:pPr eaLnBrk="1" hangingPunct="1">
              <a:buFontTx/>
              <a:buChar char="•"/>
            </a:pPr>
            <a:endParaRPr lang="en-US" altLang="en-US" sz="1600" dirty="0" smtClean="0"/>
          </a:p>
          <a:p>
            <a:pPr eaLnBrk="1" hangingPunct="1"/>
            <a:endParaRPr lang="en-US" altLang="en-US" sz="1600" dirty="0" smtClean="0"/>
          </a:p>
        </p:txBody>
      </p:sp>
    </p:spTree>
    <p:extLst>
      <p:ext uri="{BB962C8B-B14F-4D97-AF65-F5344CB8AC3E}">
        <p14:creationId xmlns:p14="http://schemas.microsoft.com/office/powerpoint/2010/main" val="40872577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xfrm>
            <a:off x="1181100" y="696913"/>
            <a:ext cx="4648200" cy="3486150"/>
          </a:xfrm>
          <a:prstGeom prst="rect">
            <a:avLst/>
          </a:prstGeom>
          <a:ln/>
        </p:spPr>
      </p:sp>
      <p:sp>
        <p:nvSpPr>
          <p:cNvPr id="24579" name="Notes Placeholder 2"/>
          <p:cNvSpPr>
            <a:spLocks noGrp="1"/>
          </p:cNvSpPr>
          <p:nvPr>
            <p:ph type="body" idx="1"/>
          </p:nvPr>
        </p:nvSpPr>
        <p:spPr>
          <a:xfrm>
            <a:off x="701676" y="4416510"/>
            <a:ext cx="5607050" cy="4183220"/>
          </a:xfrm>
          <a:prstGeom prst="rect">
            <a:avLst/>
          </a:prstGeom>
          <a:noFill/>
        </p:spPr>
        <p:txBody>
          <a:bodyPr/>
          <a:lstStyle/>
          <a:p>
            <a:pPr defTabSz="904875"/>
            <a:r>
              <a:rPr lang="en-US" altLang="en-US" dirty="0" smtClean="0"/>
              <a:t>Updated</a:t>
            </a:r>
            <a:r>
              <a:rPr lang="en-US" altLang="en-US" baseline="0" dirty="0" smtClean="0"/>
              <a:t> 2/14/19 – Stephanie Boldur and Barbara Tynan</a:t>
            </a:r>
            <a:endParaRPr lang="en-US" altLang="en-US" dirty="0" smtClean="0"/>
          </a:p>
        </p:txBody>
      </p:sp>
      <p:sp>
        <p:nvSpPr>
          <p:cNvPr id="24580" name="Slide Number Placeholder 3"/>
          <p:cNvSpPr>
            <a:spLocks noGrp="1"/>
          </p:cNvSpPr>
          <p:nvPr>
            <p:ph type="sldNum" sz="quarter" idx="5"/>
          </p:nvPr>
        </p:nvSpPr>
        <p:spPr>
          <a:xfrm>
            <a:off x="3970339" y="8829823"/>
            <a:ext cx="3038475" cy="464980"/>
          </a:xfrm>
          <a:prstGeom prst="rect">
            <a:avLst/>
          </a:prstGeom>
          <a:noFill/>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E5D2329D-DC10-438F-AF74-1FB86A9A2B8B}" type="slidenum">
              <a:rPr lang="en-US" altLang="en-US">
                <a:solidFill>
                  <a:prstClr val="black"/>
                </a:solidFill>
              </a:rPr>
              <a:pPr>
                <a:spcBef>
                  <a:spcPct val="0"/>
                </a:spcBef>
              </a:pPr>
              <a:t>22</a:t>
            </a:fld>
            <a:endParaRPr lang="en-US" altLang="en-US" dirty="0">
              <a:solidFill>
                <a:prstClr val="black"/>
              </a:solidFill>
            </a:endParaRPr>
          </a:p>
        </p:txBody>
      </p:sp>
    </p:spTree>
    <p:extLst>
      <p:ext uri="{BB962C8B-B14F-4D97-AF65-F5344CB8AC3E}">
        <p14:creationId xmlns:p14="http://schemas.microsoft.com/office/powerpoint/2010/main" val="27505445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xfrm>
            <a:off x="1181100" y="696913"/>
            <a:ext cx="4648200" cy="3486150"/>
          </a:xfrm>
          <a:prstGeom prst="rect">
            <a:avLst/>
          </a:prstGeom>
          <a:ln/>
        </p:spPr>
      </p:sp>
      <p:sp>
        <p:nvSpPr>
          <p:cNvPr id="25603" name="Notes Placeholder 2"/>
          <p:cNvSpPr>
            <a:spLocks noGrp="1"/>
          </p:cNvSpPr>
          <p:nvPr>
            <p:ph type="body" idx="1"/>
          </p:nvPr>
        </p:nvSpPr>
        <p:spPr>
          <a:xfrm>
            <a:off x="701676" y="4416511"/>
            <a:ext cx="5607050" cy="4183220"/>
          </a:xfrm>
          <a:prstGeom prst="rect">
            <a:avLst/>
          </a:prstGeom>
          <a:noFill/>
        </p:spPr>
        <p:txBody>
          <a:bodyPr/>
          <a:lstStyle/>
          <a:p>
            <a:pPr defTabSz="904875"/>
            <a:endParaRPr lang="en-US" altLang="en-US" dirty="0" smtClean="0"/>
          </a:p>
        </p:txBody>
      </p:sp>
      <p:sp>
        <p:nvSpPr>
          <p:cNvPr id="25604" name="Slide Number Placeholder 3"/>
          <p:cNvSpPr>
            <a:spLocks noGrp="1"/>
          </p:cNvSpPr>
          <p:nvPr>
            <p:ph type="sldNum" sz="quarter" idx="5"/>
          </p:nvPr>
        </p:nvSpPr>
        <p:spPr>
          <a:xfrm>
            <a:off x="3970341" y="8829824"/>
            <a:ext cx="3038475" cy="464980"/>
          </a:xfrm>
          <a:prstGeom prst="rect">
            <a:avLst/>
          </a:prstGeom>
          <a:noFill/>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214AA9E1-88DA-49CC-938C-75D5E928B12E}" type="slidenum">
              <a:rPr lang="en-US" altLang="en-US">
                <a:solidFill>
                  <a:prstClr val="black"/>
                </a:solidFill>
              </a:rPr>
              <a:pPr>
                <a:spcBef>
                  <a:spcPct val="0"/>
                </a:spcBef>
              </a:pPr>
              <a:t>23</a:t>
            </a:fld>
            <a:endParaRPr lang="en-US" altLang="en-US" dirty="0">
              <a:solidFill>
                <a:prstClr val="black"/>
              </a:solidFill>
            </a:endParaRPr>
          </a:p>
        </p:txBody>
      </p:sp>
    </p:spTree>
    <p:extLst>
      <p:ext uri="{BB962C8B-B14F-4D97-AF65-F5344CB8AC3E}">
        <p14:creationId xmlns:p14="http://schemas.microsoft.com/office/powerpoint/2010/main" val="3491578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701676" y="4473583"/>
            <a:ext cx="5607050" cy="3660775"/>
          </a:xfrm>
          <a:prstGeom prst="rect">
            <a:avLst/>
          </a:prstGeom>
        </p:spPr>
        <p:txBody>
          <a:bodyPr/>
          <a:lstStyle/>
          <a:p>
            <a:r>
              <a:rPr lang="en-US" dirty="0" smtClean="0"/>
              <a:t>Update</a:t>
            </a:r>
            <a:r>
              <a:rPr lang="en-US" baseline="0" dirty="0" smtClean="0"/>
              <a:t> 2/13/19 – Pat Banhazl</a:t>
            </a:r>
            <a:endParaRPr lang="en-US" dirty="0"/>
          </a:p>
        </p:txBody>
      </p:sp>
    </p:spTree>
    <p:extLst>
      <p:ext uri="{BB962C8B-B14F-4D97-AF65-F5344CB8AC3E}">
        <p14:creationId xmlns:p14="http://schemas.microsoft.com/office/powerpoint/2010/main" val="2387792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701676" y="4473583"/>
            <a:ext cx="5607050" cy="3660775"/>
          </a:xfrm>
          <a:prstGeom prst="rect">
            <a:avLst/>
          </a:prstGeom>
        </p:spPr>
        <p:txBody>
          <a:bodyPr/>
          <a:lstStyle/>
          <a:p>
            <a:r>
              <a:rPr lang="en-US" dirty="0" smtClean="0"/>
              <a:t>Updated 2/14/19 – Checked with elementary</a:t>
            </a:r>
            <a:r>
              <a:rPr lang="en-US" baseline="0" dirty="0" smtClean="0"/>
              <a:t> schools</a:t>
            </a:r>
            <a:endParaRPr lang="en-US" dirty="0"/>
          </a:p>
        </p:txBody>
      </p:sp>
    </p:spTree>
    <p:extLst>
      <p:ext uri="{BB962C8B-B14F-4D97-AF65-F5344CB8AC3E}">
        <p14:creationId xmlns:p14="http://schemas.microsoft.com/office/powerpoint/2010/main" val="8994880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1181100" y="696913"/>
            <a:ext cx="4648200" cy="3486150"/>
          </a:xfrm>
          <a:prstGeom prst="rect">
            <a:avLst/>
          </a:prstGeom>
          <a:ln/>
        </p:spPr>
      </p:sp>
      <p:sp>
        <p:nvSpPr>
          <p:cNvPr id="26627" name="Notes Placeholder 2"/>
          <p:cNvSpPr>
            <a:spLocks noGrp="1"/>
          </p:cNvSpPr>
          <p:nvPr>
            <p:ph type="body" idx="1"/>
          </p:nvPr>
        </p:nvSpPr>
        <p:spPr>
          <a:xfrm>
            <a:off x="701676" y="4416510"/>
            <a:ext cx="5607050" cy="4183220"/>
          </a:xfrm>
          <a:prstGeom prst="rect">
            <a:avLst/>
          </a:prstGeom>
          <a:noFill/>
        </p:spPr>
        <p:txBody>
          <a:bodyPr/>
          <a:lstStyle/>
          <a:p>
            <a:pPr defTabSz="904875"/>
            <a:r>
              <a:rPr lang="en-US" altLang="en-US" dirty="0" smtClean="0"/>
              <a:t>Updated</a:t>
            </a:r>
            <a:r>
              <a:rPr lang="en-US" altLang="en-US" baseline="0" dirty="0" smtClean="0"/>
              <a:t> 2/14/19 – Rosemarie Socci’s report</a:t>
            </a:r>
            <a:endParaRPr lang="en-US" altLang="en-US" dirty="0" smtClean="0"/>
          </a:p>
        </p:txBody>
      </p:sp>
      <p:sp>
        <p:nvSpPr>
          <p:cNvPr id="26628" name="Slide Number Placeholder 3"/>
          <p:cNvSpPr>
            <a:spLocks noGrp="1"/>
          </p:cNvSpPr>
          <p:nvPr>
            <p:ph type="sldNum" sz="quarter" idx="5"/>
          </p:nvPr>
        </p:nvSpPr>
        <p:spPr>
          <a:xfrm>
            <a:off x="3970339" y="8829823"/>
            <a:ext cx="3038475" cy="464980"/>
          </a:xfrm>
          <a:prstGeom prst="rect">
            <a:avLst/>
          </a:prstGeom>
          <a:noFill/>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FEA5BE6B-8685-41FE-A8DD-5EE6BFDFFF45}" type="slidenum">
              <a:rPr lang="en-US" altLang="en-US">
                <a:solidFill>
                  <a:prstClr val="black"/>
                </a:solidFill>
              </a:rPr>
              <a:pPr>
                <a:spcBef>
                  <a:spcPct val="0"/>
                </a:spcBef>
              </a:pPr>
              <a:t>26</a:t>
            </a:fld>
            <a:endParaRPr lang="en-US" altLang="en-US" dirty="0">
              <a:solidFill>
                <a:prstClr val="black"/>
              </a:solidFill>
            </a:endParaRPr>
          </a:p>
        </p:txBody>
      </p:sp>
    </p:spTree>
    <p:extLst>
      <p:ext uri="{BB962C8B-B14F-4D97-AF65-F5344CB8AC3E}">
        <p14:creationId xmlns:p14="http://schemas.microsoft.com/office/powerpoint/2010/main" val="1990444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701676" y="4473579"/>
            <a:ext cx="5607050" cy="3660775"/>
          </a:xfrm>
          <a:prstGeom prst="rect">
            <a:avLst/>
          </a:prstGeom>
        </p:spPr>
        <p:txBody>
          <a:bodyPr/>
          <a:lstStyle/>
          <a:p>
            <a:endParaRPr lang="en-US" dirty="0"/>
          </a:p>
        </p:txBody>
      </p:sp>
    </p:spTree>
    <p:extLst>
      <p:ext uri="{BB962C8B-B14F-4D97-AF65-F5344CB8AC3E}">
        <p14:creationId xmlns:p14="http://schemas.microsoft.com/office/powerpoint/2010/main" val="4143055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701676" y="4473581"/>
            <a:ext cx="5607050" cy="3660775"/>
          </a:xfrm>
          <a:prstGeom prst="rect">
            <a:avLst/>
          </a:prstGeom>
        </p:spPr>
        <p:txBody>
          <a:bodyPr/>
          <a:lstStyle/>
          <a:p>
            <a:endParaRPr lang="en-US" dirty="0"/>
          </a:p>
        </p:txBody>
      </p:sp>
    </p:spTree>
    <p:extLst>
      <p:ext uri="{BB962C8B-B14F-4D97-AF65-F5344CB8AC3E}">
        <p14:creationId xmlns:p14="http://schemas.microsoft.com/office/powerpoint/2010/main" val="8657644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1181100" y="696913"/>
            <a:ext cx="4648200" cy="3486150"/>
          </a:xfrm>
          <a:prstGeom prst="rect">
            <a:avLst/>
          </a:prstGeom>
          <a:ln/>
        </p:spPr>
      </p:sp>
      <p:sp>
        <p:nvSpPr>
          <p:cNvPr id="27651" name="Notes Placeholder 2"/>
          <p:cNvSpPr>
            <a:spLocks noGrp="1"/>
          </p:cNvSpPr>
          <p:nvPr>
            <p:ph type="body" idx="1"/>
          </p:nvPr>
        </p:nvSpPr>
        <p:spPr>
          <a:xfrm>
            <a:off x="701676" y="4416510"/>
            <a:ext cx="5607050" cy="4183220"/>
          </a:xfrm>
          <a:prstGeom prst="rect">
            <a:avLst/>
          </a:prstGeom>
          <a:noFill/>
        </p:spPr>
        <p:txBody>
          <a:bodyPr/>
          <a:lstStyle/>
          <a:p>
            <a:r>
              <a:rPr lang="en-US" altLang="en-US" sz="1400" dirty="0" smtClean="0"/>
              <a:t> Updated</a:t>
            </a:r>
            <a:r>
              <a:rPr lang="en-US" altLang="en-US" sz="1400" baseline="0" dirty="0" smtClean="0"/>
              <a:t> 2/15/19 – Patti Sisco’s report</a:t>
            </a:r>
            <a:endParaRPr lang="en-US" altLang="en-US" sz="1400" dirty="0" smtClean="0"/>
          </a:p>
        </p:txBody>
      </p:sp>
      <p:sp>
        <p:nvSpPr>
          <p:cNvPr id="27652" name="Slide Number Placeholder 3"/>
          <p:cNvSpPr>
            <a:spLocks noGrp="1"/>
          </p:cNvSpPr>
          <p:nvPr>
            <p:ph type="sldNum" sz="quarter" idx="5"/>
          </p:nvPr>
        </p:nvSpPr>
        <p:spPr>
          <a:xfrm>
            <a:off x="3970339" y="8829823"/>
            <a:ext cx="3038475" cy="464980"/>
          </a:xfrm>
          <a:prstGeom prst="rect">
            <a:avLst/>
          </a:prstGeom>
          <a:noFill/>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912089D6-0E5A-450A-A6AA-70EF8B2682E1}" type="slidenum">
              <a:rPr lang="en-US" altLang="en-US">
                <a:solidFill>
                  <a:prstClr val="black"/>
                </a:solidFill>
              </a:rPr>
              <a:pPr>
                <a:spcBef>
                  <a:spcPct val="0"/>
                </a:spcBef>
              </a:pPr>
              <a:t>28</a:t>
            </a:fld>
            <a:endParaRPr lang="en-US" altLang="en-US" dirty="0">
              <a:solidFill>
                <a:prstClr val="black"/>
              </a:solidFill>
            </a:endParaRPr>
          </a:p>
        </p:txBody>
      </p:sp>
    </p:spTree>
    <p:extLst>
      <p:ext uri="{BB962C8B-B14F-4D97-AF65-F5344CB8AC3E}">
        <p14:creationId xmlns:p14="http://schemas.microsoft.com/office/powerpoint/2010/main" val="2309955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701676" y="4473583"/>
            <a:ext cx="5607050" cy="3660775"/>
          </a:xfrm>
          <a:prstGeom prst="rect">
            <a:avLst/>
          </a:prstGeom>
        </p:spPr>
        <p:txBody>
          <a:bodyPr/>
          <a:lstStyle/>
          <a:p>
            <a:r>
              <a:rPr lang="en-US" altLang="en-US" sz="1200" dirty="0" smtClean="0"/>
              <a:t>Per Ed Ramirez – No update necessary 2/25/19</a:t>
            </a:r>
            <a:endParaRPr lang="en-US" dirty="0"/>
          </a:p>
        </p:txBody>
      </p:sp>
    </p:spTree>
    <p:extLst>
      <p:ext uri="{BB962C8B-B14F-4D97-AF65-F5344CB8AC3E}">
        <p14:creationId xmlns:p14="http://schemas.microsoft.com/office/powerpoint/2010/main" val="24625074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1181100" y="696913"/>
            <a:ext cx="4648200" cy="3486150"/>
          </a:xfrm>
          <a:prstGeom prst="rect">
            <a:avLst/>
          </a:prstGeom>
          <a:ln/>
        </p:spPr>
      </p:sp>
      <p:sp>
        <p:nvSpPr>
          <p:cNvPr id="28675" name="Notes Placeholder 2"/>
          <p:cNvSpPr>
            <a:spLocks noGrp="1"/>
          </p:cNvSpPr>
          <p:nvPr>
            <p:ph type="body" idx="1"/>
          </p:nvPr>
        </p:nvSpPr>
        <p:spPr>
          <a:xfrm>
            <a:off x="701676" y="4416510"/>
            <a:ext cx="5607050" cy="4183220"/>
          </a:xfrm>
          <a:prstGeom prst="rect">
            <a:avLst/>
          </a:prstGeom>
          <a:noFill/>
        </p:spPr>
        <p:txBody>
          <a:bodyPr/>
          <a:lstStyle/>
          <a:p>
            <a:pPr defTabSz="904875"/>
            <a:r>
              <a:rPr lang="en-US" altLang="en-US" sz="1200" dirty="0" smtClean="0"/>
              <a:t>Per</a:t>
            </a:r>
            <a:r>
              <a:rPr lang="en-US" altLang="en-US" sz="1200" baseline="0" dirty="0" smtClean="0"/>
              <a:t> Ed Ramirez – No update necessary 2/25/19</a:t>
            </a:r>
            <a:endParaRPr lang="en-US" altLang="en-US" dirty="0" smtClean="0"/>
          </a:p>
        </p:txBody>
      </p:sp>
      <p:sp>
        <p:nvSpPr>
          <p:cNvPr id="28676" name="Slide Number Placeholder 3"/>
          <p:cNvSpPr>
            <a:spLocks noGrp="1"/>
          </p:cNvSpPr>
          <p:nvPr>
            <p:ph type="sldNum" sz="quarter" idx="5"/>
          </p:nvPr>
        </p:nvSpPr>
        <p:spPr>
          <a:xfrm>
            <a:off x="3970339" y="8829823"/>
            <a:ext cx="3038475" cy="464980"/>
          </a:xfrm>
          <a:prstGeom prst="rect">
            <a:avLst/>
          </a:prstGeom>
          <a:noFill/>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B1745C4E-D04F-470A-823E-3F7B4E02B001}" type="slidenum">
              <a:rPr lang="en-US" altLang="en-US">
                <a:solidFill>
                  <a:prstClr val="black"/>
                </a:solidFill>
              </a:rPr>
              <a:pPr>
                <a:spcBef>
                  <a:spcPct val="0"/>
                </a:spcBef>
              </a:pPr>
              <a:t>30</a:t>
            </a:fld>
            <a:endParaRPr lang="en-US" altLang="en-US" dirty="0">
              <a:solidFill>
                <a:prstClr val="black"/>
              </a:solidFill>
            </a:endParaRPr>
          </a:p>
        </p:txBody>
      </p:sp>
    </p:spTree>
    <p:extLst>
      <p:ext uri="{BB962C8B-B14F-4D97-AF65-F5344CB8AC3E}">
        <p14:creationId xmlns:p14="http://schemas.microsoft.com/office/powerpoint/2010/main" val="16886277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701676" y="4473583"/>
            <a:ext cx="5607050" cy="3660775"/>
          </a:xfrm>
          <a:prstGeom prst="rect">
            <a:avLst/>
          </a:prstGeom>
        </p:spPr>
        <p:txBody>
          <a:bodyPr/>
          <a:lstStyle/>
          <a:p>
            <a:r>
              <a:rPr lang="en-US" sz="1200" dirty="0" smtClean="0"/>
              <a:t>Updated</a:t>
            </a:r>
            <a:r>
              <a:rPr lang="en-US" sz="1200" baseline="0" dirty="0" smtClean="0"/>
              <a:t> 2/15/19 – Andre Poprilo</a:t>
            </a:r>
            <a:endParaRPr lang="en-US" dirty="0"/>
          </a:p>
        </p:txBody>
      </p:sp>
    </p:spTree>
    <p:extLst>
      <p:ext uri="{BB962C8B-B14F-4D97-AF65-F5344CB8AC3E}">
        <p14:creationId xmlns:p14="http://schemas.microsoft.com/office/powerpoint/2010/main" val="39049573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xfrm>
            <a:off x="1181100" y="696913"/>
            <a:ext cx="4648200" cy="3486150"/>
          </a:xfrm>
          <a:prstGeom prst="rect">
            <a:avLst/>
          </a:prstGeom>
          <a:ln/>
        </p:spPr>
      </p:sp>
      <p:sp>
        <p:nvSpPr>
          <p:cNvPr id="29699" name="Notes Placeholder 2"/>
          <p:cNvSpPr>
            <a:spLocks noGrp="1"/>
          </p:cNvSpPr>
          <p:nvPr>
            <p:ph type="body" idx="1"/>
          </p:nvPr>
        </p:nvSpPr>
        <p:spPr>
          <a:xfrm>
            <a:off x="701676" y="4416510"/>
            <a:ext cx="5607050" cy="4183220"/>
          </a:xfrm>
          <a:prstGeom prst="rect">
            <a:avLst/>
          </a:prstGeom>
          <a:noFill/>
        </p:spPr>
        <p:txBody>
          <a:bodyPr/>
          <a:lstStyle/>
          <a:p>
            <a:r>
              <a:rPr lang="en-US" altLang="en-US" sz="1200" dirty="0" smtClean="0"/>
              <a:t>Updated</a:t>
            </a:r>
            <a:r>
              <a:rPr lang="en-US" altLang="en-US" sz="1200" baseline="0" dirty="0" smtClean="0"/>
              <a:t> 2/15/19 – Andre Poprilo</a:t>
            </a:r>
            <a:endParaRPr lang="en-US" altLang="en-US" dirty="0" smtClean="0"/>
          </a:p>
        </p:txBody>
      </p:sp>
      <p:sp>
        <p:nvSpPr>
          <p:cNvPr id="29700" name="Slide Number Placeholder 3"/>
          <p:cNvSpPr>
            <a:spLocks noGrp="1"/>
          </p:cNvSpPr>
          <p:nvPr>
            <p:ph type="sldNum" sz="quarter" idx="5"/>
          </p:nvPr>
        </p:nvSpPr>
        <p:spPr>
          <a:xfrm>
            <a:off x="3970339" y="8829823"/>
            <a:ext cx="3038475" cy="464980"/>
          </a:xfrm>
          <a:prstGeom prst="rect">
            <a:avLst/>
          </a:prstGeom>
          <a:noFill/>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7E430FDC-16B2-45FC-BEF5-136B4FCEE659}" type="slidenum">
              <a:rPr lang="en-US" altLang="en-US">
                <a:solidFill>
                  <a:prstClr val="black"/>
                </a:solidFill>
              </a:rPr>
              <a:pPr>
                <a:spcBef>
                  <a:spcPct val="0"/>
                </a:spcBef>
              </a:pPr>
              <a:t>32</a:t>
            </a:fld>
            <a:endParaRPr lang="en-US" altLang="en-US" dirty="0">
              <a:solidFill>
                <a:prstClr val="black"/>
              </a:solidFill>
            </a:endParaRPr>
          </a:p>
        </p:txBody>
      </p:sp>
    </p:spTree>
    <p:extLst>
      <p:ext uri="{BB962C8B-B14F-4D97-AF65-F5344CB8AC3E}">
        <p14:creationId xmlns:p14="http://schemas.microsoft.com/office/powerpoint/2010/main" val="34507724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701676" y="4473583"/>
            <a:ext cx="5607050" cy="3660775"/>
          </a:xfrm>
          <a:prstGeom prst="rect">
            <a:avLst/>
          </a:prstGeom>
        </p:spPr>
        <p:txBody>
          <a:bodyPr/>
          <a:lstStyle/>
          <a:p>
            <a:r>
              <a:rPr lang="en-US" altLang="en-US" sz="1200" dirty="0" smtClean="0"/>
              <a:t>Updated 2/15/19 – Andre Poprilo</a:t>
            </a:r>
            <a:endParaRPr lang="en-US" dirty="0"/>
          </a:p>
        </p:txBody>
      </p:sp>
    </p:spTree>
    <p:extLst>
      <p:ext uri="{BB962C8B-B14F-4D97-AF65-F5344CB8AC3E}">
        <p14:creationId xmlns:p14="http://schemas.microsoft.com/office/powerpoint/2010/main" val="6464866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a:noFill/>
          <a:ln w="12700">
            <a:solidFill>
              <a:prstClr val="black"/>
            </a:solidFill>
          </a:ln>
        </p:spPr>
      </p:sp>
      <p:sp>
        <p:nvSpPr>
          <p:cNvPr id="3" name="Notes Placeholder 2"/>
          <p:cNvSpPr>
            <a:spLocks noGrp="1"/>
          </p:cNvSpPr>
          <p:nvPr>
            <p:ph type="body" idx="1"/>
          </p:nvPr>
        </p:nvSpPr>
        <p:spPr>
          <a:xfrm>
            <a:off x="701676" y="4416429"/>
            <a:ext cx="5607050" cy="4183063"/>
          </a:xfrm>
          <a:prstGeom prst="rect">
            <a:avLst/>
          </a:prstGeom>
        </p:spPr>
        <p:txBody>
          <a:bodyPr/>
          <a:lstStyle/>
          <a:p>
            <a:endParaRPr lang="en-US" dirty="0"/>
          </a:p>
        </p:txBody>
      </p:sp>
    </p:spTree>
    <p:extLst>
      <p:ext uri="{BB962C8B-B14F-4D97-AF65-F5344CB8AC3E}">
        <p14:creationId xmlns:p14="http://schemas.microsoft.com/office/powerpoint/2010/main" val="8373317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a:noFill/>
          <a:ln w="12700">
            <a:solidFill>
              <a:prstClr val="black"/>
            </a:solidFill>
          </a:ln>
        </p:spPr>
      </p:sp>
      <p:sp>
        <p:nvSpPr>
          <p:cNvPr id="3" name="Notes Placeholder 2"/>
          <p:cNvSpPr>
            <a:spLocks noGrp="1"/>
          </p:cNvSpPr>
          <p:nvPr>
            <p:ph type="body" idx="1"/>
          </p:nvPr>
        </p:nvSpPr>
        <p:spPr>
          <a:xfrm>
            <a:off x="701676" y="4416429"/>
            <a:ext cx="5607050" cy="4183063"/>
          </a:xfrm>
          <a:prstGeom prst="rect">
            <a:avLst/>
          </a:prstGeom>
        </p:spPr>
        <p:txBody>
          <a:bodyPr/>
          <a:lstStyle/>
          <a:p>
            <a:endParaRPr lang="en-US" dirty="0"/>
          </a:p>
        </p:txBody>
      </p:sp>
    </p:spTree>
    <p:extLst>
      <p:ext uri="{BB962C8B-B14F-4D97-AF65-F5344CB8AC3E}">
        <p14:creationId xmlns:p14="http://schemas.microsoft.com/office/powerpoint/2010/main" val="20425097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a:noFill/>
          <a:ln w="12700">
            <a:solidFill>
              <a:prstClr val="black"/>
            </a:solidFill>
          </a:ln>
        </p:spPr>
      </p:sp>
      <p:sp>
        <p:nvSpPr>
          <p:cNvPr id="3" name="Notes Placeholder 2"/>
          <p:cNvSpPr>
            <a:spLocks noGrp="1"/>
          </p:cNvSpPr>
          <p:nvPr>
            <p:ph type="body" idx="1"/>
          </p:nvPr>
        </p:nvSpPr>
        <p:spPr>
          <a:xfrm>
            <a:off x="701676" y="4416429"/>
            <a:ext cx="5607050" cy="4183063"/>
          </a:xfrm>
          <a:prstGeom prst="rect">
            <a:avLst/>
          </a:prstGeom>
        </p:spPr>
        <p:txBody>
          <a:bodyPr/>
          <a:lstStyle/>
          <a:p>
            <a:endParaRPr lang="en-US" dirty="0"/>
          </a:p>
        </p:txBody>
      </p:sp>
    </p:spTree>
    <p:extLst>
      <p:ext uri="{BB962C8B-B14F-4D97-AF65-F5344CB8AC3E}">
        <p14:creationId xmlns:p14="http://schemas.microsoft.com/office/powerpoint/2010/main" val="34307083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701676" y="4473579"/>
            <a:ext cx="5607050" cy="3660775"/>
          </a:xfrm>
          <a:prstGeom prst="rect">
            <a:avLst/>
          </a:prstGeom>
        </p:spPr>
        <p:txBody>
          <a:bodyPr/>
          <a:lstStyle/>
          <a:p>
            <a:endParaRPr lang="en-US" dirty="0"/>
          </a:p>
        </p:txBody>
      </p:sp>
    </p:spTree>
    <p:extLst>
      <p:ext uri="{BB962C8B-B14F-4D97-AF65-F5344CB8AC3E}">
        <p14:creationId xmlns:p14="http://schemas.microsoft.com/office/powerpoint/2010/main" val="4275130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701676" y="4473583"/>
            <a:ext cx="5607050" cy="3660775"/>
          </a:xfrm>
          <a:prstGeom prst="rect">
            <a:avLst/>
          </a:prstGeom>
        </p:spPr>
        <p:txBody>
          <a:bodyPr/>
          <a:lstStyle/>
          <a:p>
            <a:r>
              <a:rPr lang="en-US" dirty="0" smtClean="0"/>
              <a:t>2018-2019 </a:t>
            </a:r>
            <a:r>
              <a:rPr lang="en-US" dirty="0" err="1" smtClean="0"/>
              <a:t>adj</a:t>
            </a:r>
            <a:r>
              <a:rPr lang="en-US" baseline="0" dirty="0" smtClean="0"/>
              <a:t> between admin and program ($1,474,590) due to clerical support staff with benefits previously in program now in admin and recoding of copy machine expense coming out of program and going to admin.</a:t>
            </a:r>
            <a:endParaRPr lang="en-US" dirty="0"/>
          </a:p>
        </p:txBody>
      </p:sp>
    </p:spTree>
    <p:extLst>
      <p:ext uri="{BB962C8B-B14F-4D97-AF65-F5344CB8AC3E}">
        <p14:creationId xmlns:p14="http://schemas.microsoft.com/office/powerpoint/2010/main" val="2885799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701676" y="4473583"/>
            <a:ext cx="5607050" cy="3660775"/>
          </a:xfrm>
          <a:prstGeom prst="rect">
            <a:avLst/>
          </a:prstGeom>
        </p:spPr>
        <p:txBody>
          <a:bodyPr/>
          <a:lstStyle/>
          <a:p>
            <a:r>
              <a:rPr lang="en-US" altLang="en-US" sz="1200" dirty="0" smtClean="0"/>
              <a:t>Updated from</a:t>
            </a:r>
            <a:r>
              <a:rPr lang="en-US" altLang="en-US" sz="1200" baseline="0" dirty="0" smtClean="0"/>
              <a:t> NYSED 2/25/19 – New York State Report Card – Leslie Duffy</a:t>
            </a:r>
            <a:endParaRPr lang="en-US" dirty="0"/>
          </a:p>
        </p:txBody>
      </p:sp>
    </p:spTree>
    <p:extLst>
      <p:ext uri="{BB962C8B-B14F-4D97-AF65-F5344CB8AC3E}">
        <p14:creationId xmlns:p14="http://schemas.microsoft.com/office/powerpoint/2010/main" val="19120328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701676" y="4473583"/>
            <a:ext cx="5607050" cy="3660775"/>
          </a:xfrm>
          <a:prstGeom prst="rect">
            <a:avLst/>
          </a:prstGeom>
        </p:spPr>
        <p:txBody>
          <a:bodyPr/>
          <a:lstStyle/>
          <a:p>
            <a:r>
              <a:rPr lang="en-US" sz="1200" dirty="0" smtClean="0"/>
              <a:t>Updated</a:t>
            </a:r>
            <a:r>
              <a:rPr lang="en-US" sz="1200" baseline="0" dirty="0" smtClean="0"/>
              <a:t> 2/27/19 – Dr. Candice Brodie</a:t>
            </a:r>
            <a:endParaRPr lang="en-US" dirty="0"/>
          </a:p>
        </p:txBody>
      </p:sp>
    </p:spTree>
    <p:extLst>
      <p:ext uri="{BB962C8B-B14F-4D97-AF65-F5344CB8AC3E}">
        <p14:creationId xmlns:p14="http://schemas.microsoft.com/office/powerpoint/2010/main" val="12335785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701676" y="4473583"/>
            <a:ext cx="5607050" cy="3660775"/>
          </a:xfrm>
          <a:prstGeom prst="rect">
            <a:avLst/>
          </a:prstGeom>
        </p:spPr>
        <p:txBody>
          <a:bodyPr/>
          <a:lstStyle/>
          <a:p>
            <a:r>
              <a:rPr lang="en-US" altLang="en-US" sz="1200" dirty="0" smtClean="0"/>
              <a:t>Updated 2/27/19 – Dr. Candice Brodie</a:t>
            </a:r>
            <a:endParaRPr lang="en-US" dirty="0"/>
          </a:p>
        </p:txBody>
      </p:sp>
    </p:spTree>
    <p:extLst>
      <p:ext uri="{BB962C8B-B14F-4D97-AF65-F5344CB8AC3E}">
        <p14:creationId xmlns:p14="http://schemas.microsoft.com/office/powerpoint/2010/main" val="12771444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701676" y="4473583"/>
            <a:ext cx="5607050" cy="3660775"/>
          </a:xfrm>
          <a:prstGeom prst="rect">
            <a:avLst/>
          </a:prstGeom>
        </p:spPr>
        <p:txBody>
          <a:bodyPr/>
          <a:lstStyle/>
          <a:p>
            <a:r>
              <a:rPr lang="en-US" altLang="en-US" sz="1200" dirty="0" smtClean="0"/>
              <a:t>Updated 2/26/19</a:t>
            </a:r>
            <a:r>
              <a:rPr lang="en-US" altLang="en-US" sz="1200" baseline="0" dirty="0" smtClean="0"/>
              <a:t> – Mary Furcht</a:t>
            </a:r>
            <a:endParaRPr lang="en-US" dirty="0"/>
          </a:p>
        </p:txBody>
      </p:sp>
    </p:spTree>
    <p:extLst>
      <p:ext uri="{BB962C8B-B14F-4D97-AF65-F5344CB8AC3E}">
        <p14:creationId xmlns:p14="http://schemas.microsoft.com/office/powerpoint/2010/main" val="23632883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701676" y="4473583"/>
            <a:ext cx="5607050" cy="3660775"/>
          </a:xfrm>
          <a:prstGeom prst="rect">
            <a:avLst/>
          </a:prstGeom>
        </p:spPr>
        <p:txBody>
          <a:bodyPr/>
          <a:lstStyle/>
          <a:p>
            <a:r>
              <a:rPr lang="en-US" altLang="en-US" sz="1200" dirty="0" smtClean="0"/>
              <a:t>Updated 2/26/19 – Mary Furcht</a:t>
            </a:r>
            <a:endParaRPr lang="en-US" dirty="0"/>
          </a:p>
        </p:txBody>
      </p:sp>
    </p:spTree>
    <p:extLst>
      <p:ext uri="{BB962C8B-B14F-4D97-AF65-F5344CB8AC3E}">
        <p14:creationId xmlns:p14="http://schemas.microsoft.com/office/powerpoint/2010/main" val="34100550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701676" y="4473583"/>
            <a:ext cx="5607050" cy="3660775"/>
          </a:xfrm>
          <a:prstGeom prst="rect">
            <a:avLst/>
          </a:prstGeom>
        </p:spPr>
        <p:txBody>
          <a:bodyPr/>
          <a:lstStyle/>
          <a:p>
            <a:r>
              <a:rPr lang="en-US" sz="1200" dirty="0" smtClean="0"/>
              <a:t>Updated 4/1/2019 – Andre Poprilo to show 2019 awards</a:t>
            </a:r>
            <a:endParaRPr lang="en-US" dirty="0"/>
          </a:p>
        </p:txBody>
      </p:sp>
    </p:spTree>
    <p:extLst>
      <p:ext uri="{BB962C8B-B14F-4D97-AF65-F5344CB8AC3E}">
        <p14:creationId xmlns:p14="http://schemas.microsoft.com/office/powerpoint/2010/main" val="835097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701676" y="4473583"/>
            <a:ext cx="5607050" cy="3660775"/>
          </a:xfrm>
          <a:prstGeom prst="rect">
            <a:avLst/>
          </a:prstGeom>
        </p:spPr>
        <p:txBody>
          <a:bodyPr/>
          <a:lstStyle/>
          <a:p>
            <a:r>
              <a:rPr lang="en-US" sz="1200" dirty="0" smtClean="0"/>
              <a:t>Updated</a:t>
            </a:r>
            <a:r>
              <a:rPr lang="en-US" sz="1200" baseline="0" dirty="0" smtClean="0"/>
              <a:t> 2/25/19 – Ed Ramirez</a:t>
            </a:r>
            <a:endParaRPr lang="en-US" dirty="0"/>
          </a:p>
        </p:txBody>
      </p:sp>
    </p:spTree>
    <p:extLst>
      <p:ext uri="{BB962C8B-B14F-4D97-AF65-F5344CB8AC3E}">
        <p14:creationId xmlns:p14="http://schemas.microsoft.com/office/powerpoint/2010/main" val="23865799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701676" y="4473583"/>
            <a:ext cx="5607050" cy="3660775"/>
          </a:xfrm>
          <a:prstGeom prst="rect">
            <a:avLst/>
          </a:prstGeom>
        </p:spPr>
        <p:txBody>
          <a:bodyPr/>
          <a:lstStyle/>
          <a:p>
            <a:r>
              <a:rPr lang="en-US" altLang="en-US" sz="1200" dirty="0" smtClean="0"/>
              <a:t>Updated 2/26/19 –</a:t>
            </a:r>
            <a:r>
              <a:rPr lang="en-US" altLang="en-US" sz="1200" baseline="0" dirty="0" smtClean="0"/>
              <a:t> Sherrisse Young</a:t>
            </a:r>
          </a:p>
          <a:p>
            <a:r>
              <a:rPr lang="en-US" sz="1200" b="1" baseline="0" dirty="0" smtClean="0"/>
              <a:t>Slide reflects residency investigations for the 2017-18 school year.</a:t>
            </a:r>
            <a:endParaRPr lang="en-US" sz="1200" b="1" baseline="0" dirty="0"/>
          </a:p>
          <a:p>
            <a:r>
              <a:rPr lang="en-US" sz="1200" baseline="0" dirty="0" smtClean="0"/>
              <a:t>Additional data:   2018-19 year-to-date – 43 exclusions</a:t>
            </a:r>
          </a:p>
          <a:p>
            <a:r>
              <a:rPr lang="en-US" sz="1200" baseline="0" dirty="0" smtClean="0"/>
              <a:t>	     2016-17 – 62 exclusions</a:t>
            </a:r>
          </a:p>
          <a:p>
            <a:r>
              <a:rPr lang="en-US" sz="1200" baseline="0" dirty="0" smtClean="0"/>
              <a:t>	     2015-16 – 56 exclusions</a:t>
            </a:r>
          </a:p>
        </p:txBody>
      </p:sp>
    </p:spTree>
    <p:extLst>
      <p:ext uri="{BB962C8B-B14F-4D97-AF65-F5344CB8AC3E}">
        <p14:creationId xmlns:p14="http://schemas.microsoft.com/office/powerpoint/2010/main" val="29797243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701676" y="4473583"/>
            <a:ext cx="5607050" cy="3660775"/>
          </a:xfrm>
          <a:prstGeom prst="rect">
            <a:avLst/>
          </a:prstGeom>
        </p:spPr>
        <p:txBody>
          <a:bodyPr/>
          <a:lstStyle/>
          <a:p>
            <a:r>
              <a:rPr lang="en-US" altLang="en-US" sz="1200" dirty="0" smtClean="0"/>
              <a:t>Updated 2/26/19 – Anthony Mignella</a:t>
            </a:r>
            <a:endParaRPr lang="en-US" dirty="0"/>
          </a:p>
        </p:txBody>
      </p:sp>
    </p:spTree>
    <p:extLst>
      <p:ext uri="{BB962C8B-B14F-4D97-AF65-F5344CB8AC3E}">
        <p14:creationId xmlns:p14="http://schemas.microsoft.com/office/powerpoint/2010/main" val="27505947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7788" y="1162050"/>
            <a:ext cx="4183062" cy="3136900"/>
          </a:xfrm>
          <a:prstGeom prst="rect">
            <a:avLst/>
          </a:prstGeom>
          <a:noFill/>
          <a:ln w="12700">
            <a:solidFill>
              <a:prstClr val="black"/>
            </a:solidFill>
          </a:ln>
        </p:spPr>
      </p:sp>
      <p:sp>
        <p:nvSpPr>
          <p:cNvPr id="3" name="Notes Placeholder 2"/>
          <p:cNvSpPr>
            <a:spLocks noGrp="1"/>
          </p:cNvSpPr>
          <p:nvPr>
            <p:ph type="body" idx="1"/>
          </p:nvPr>
        </p:nvSpPr>
        <p:spPr>
          <a:xfrm>
            <a:off x="688805" y="4473586"/>
            <a:ext cx="5504204" cy="3660775"/>
          </a:xfrm>
          <a:prstGeom prst="rect">
            <a:avLst/>
          </a:prstGeom>
        </p:spPr>
        <p:txBody>
          <a:bodyPr/>
          <a:lstStyle/>
          <a:p>
            <a:r>
              <a:rPr lang="en-US" dirty="0" smtClean="0"/>
              <a:t>Updated 2/13/19</a:t>
            </a:r>
            <a:endParaRPr lang="en-US" dirty="0"/>
          </a:p>
        </p:txBody>
      </p:sp>
    </p:spTree>
    <p:extLst>
      <p:ext uri="{BB962C8B-B14F-4D97-AF65-F5344CB8AC3E}">
        <p14:creationId xmlns:p14="http://schemas.microsoft.com/office/powerpoint/2010/main" val="2657983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701676" y="4473581"/>
            <a:ext cx="5607050" cy="3660775"/>
          </a:xfrm>
          <a:prstGeom prst="rect">
            <a:avLst/>
          </a:prstGeom>
        </p:spPr>
        <p:txBody>
          <a:bodyPr/>
          <a:lstStyle/>
          <a:p>
            <a:endParaRPr lang="en-US" dirty="0"/>
          </a:p>
        </p:txBody>
      </p:sp>
    </p:spTree>
    <p:extLst>
      <p:ext uri="{BB962C8B-B14F-4D97-AF65-F5344CB8AC3E}">
        <p14:creationId xmlns:p14="http://schemas.microsoft.com/office/powerpoint/2010/main" val="245461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701676" y="4473579"/>
            <a:ext cx="5607050" cy="3660775"/>
          </a:xfrm>
          <a:prstGeom prst="rect">
            <a:avLst/>
          </a:prstGeom>
        </p:spPr>
        <p:txBody>
          <a:bodyPr/>
          <a:lstStyle/>
          <a:p>
            <a:endParaRPr lang="en-US" dirty="0"/>
          </a:p>
        </p:txBody>
      </p:sp>
    </p:spTree>
    <p:extLst>
      <p:ext uri="{BB962C8B-B14F-4D97-AF65-F5344CB8AC3E}">
        <p14:creationId xmlns:p14="http://schemas.microsoft.com/office/powerpoint/2010/main" val="1556057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p:cNvSpPr>
          <p:nvPr>
            <p:ph type="sldImg"/>
          </p:nvPr>
        </p:nvSpPr>
        <p:spPr bwMode="auto">
          <a:xfrm>
            <a:off x="1181100" y="696913"/>
            <a:ext cx="4648200" cy="34861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xfrm>
            <a:off x="701676" y="4416433"/>
            <a:ext cx="560705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320818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701676" y="4473581"/>
            <a:ext cx="5607050" cy="3660775"/>
          </a:xfrm>
          <a:prstGeom prst="rect">
            <a:avLst/>
          </a:prstGeom>
        </p:spPr>
        <p:txBody>
          <a:bodyPr/>
          <a:lstStyle/>
          <a:p>
            <a:r>
              <a:rPr lang="en-US" smtClean="0"/>
              <a:t>For </a:t>
            </a:r>
            <a:r>
              <a:rPr lang="en-US" smtClean="0"/>
              <a:t>2017-2018:</a:t>
            </a:r>
            <a:r>
              <a:rPr lang="en-US" baseline="0" smtClean="0"/>
              <a:t> </a:t>
            </a:r>
            <a:r>
              <a:rPr lang="en-US" baseline="0" dirty="0" smtClean="0"/>
              <a:t>Parentally Placed Students Private/Parochial/Charter/BOCES School Services – 838 students</a:t>
            </a:r>
          </a:p>
          <a:p>
            <a:r>
              <a:rPr lang="en-US" baseline="0" dirty="0" smtClean="0"/>
              <a:t>                          CSE Placed Students Out-of-District Special Education Services – 57 students</a:t>
            </a:r>
            <a:endParaRPr lang="en-US" dirty="0"/>
          </a:p>
        </p:txBody>
      </p:sp>
    </p:spTree>
    <p:extLst>
      <p:ext uri="{BB962C8B-B14F-4D97-AF65-F5344CB8AC3E}">
        <p14:creationId xmlns:p14="http://schemas.microsoft.com/office/powerpoint/2010/main" val="3490858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p:cNvSpPr>
          <p:nvPr>
            <p:ph type="sldImg"/>
          </p:nvPr>
        </p:nvSpPr>
        <p:spPr bwMode="auto">
          <a:xfrm>
            <a:off x="1181100" y="696913"/>
            <a:ext cx="4648200" cy="34861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xfrm>
            <a:off x="701676" y="4416429"/>
            <a:ext cx="560705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Needs</a:t>
            </a:r>
            <a:r>
              <a:rPr lang="en-US" altLang="en-US" baseline="0" dirty="0" smtClean="0"/>
              <a:t> to be updated</a:t>
            </a:r>
            <a:endParaRPr lang="en-US" altLang="en-US" dirty="0" smtClean="0"/>
          </a:p>
        </p:txBody>
      </p:sp>
    </p:spTree>
    <p:extLst>
      <p:ext uri="{BB962C8B-B14F-4D97-AF65-F5344CB8AC3E}">
        <p14:creationId xmlns:p14="http://schemas.microsoft.com/office/powerpoint/2010/main" val="15264960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p:cNvSpPr>
          <p:nvPr>
            <p:ph type="sldImg"/>
          </p:nvPr>
        </p:nvSpPr>
        <p:spPr bwMode="auto">
          <a:xfrm>
            <a:off x="1181100" y="696913"/>
            <a:ext cx="4648200" cy="34861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xfrm>
            <a:off x="701676" y="4416429"/>
            <a:ext cx="560705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solidFill>
                <a:srgbClr val="FF0000"/>
              </a:solidFill>
            </a:endParaRPr>
          </a:p>
        </p:txBody>
      </p:sp>
    </p:spTree>
    <p:extLst>
      <p:ext uri="{BB962C8B-B14F-4D97-AF65-F5344CB8AC3E}">
        <p14:creationId xmlns:p14="http://schemas.microsoft.com/office/powerpoint/2010/main" val="29172873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Rectangle 23"/>
          <p:cNvSpPr>
            <a:spLocks noChangeArrowheads="1"/>
          </p:cNvSpPr>
          <p:nvPr/>
        </p:nvSpPr>
        <p:spPr bwMode="auto">
          <a:xfrm>
            <a:off x="4419600" y="4572000"/>
            <a:ext cx="4052888" cy="1660525"/>
          </a:xfrm>
          <a:prstGeom prst="rect">
            <a:avLst/>
          </a:prstGeom>
          <a:noFill/>
          <a:ln w="38100">
            <a:solidFill>
              <a:srgbClr val="FFCC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z="1800" dirty="0" smtClean="0">
              <a:solidFill>
                <a:srgbClr val="000000"/>
              </a:solidFill>
            </a:endParaRPr>
          </a:p>
        </p:txBody>
      </p:sp>
      <p:sp>
        <p:nvSpPr>
          <p:cNvPr id="4" name="Text Box 7"/>
          <p:cNvSpPr txBox="1">
            <a:spLocks noChangeArrowheads="1"/>
          </p:cNvSpPr>
          <p:nvPr/>
        </p:nvSpPr>
        <p:spPr bwMode="auto">
          <a:xfrm>
            <a:off x="4267200" y="5105400"/>
            <a:ext cx="441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endParaRPr lang="en-US" sz="1800" dirty="0" smtClean="0">
              <a:solidFill>
                <a:srgbClr val="000000"/>
              </a:solidFill>
            </a:endParaRPr>
          </a:p>
        </p:txBody>
      </p:sp>
      <p:sp>
        <p:nvSpPr>
          <p:cNvPr id="5" name="Line 18"/>
          <p:cNvSpPr>
            <a:spLocks noChangeAspect="1" noChangeShapeType="1"/>
          </p:cNvSpPr>
          <p:nvPr/>
        </p:nvSpPr>
        <p:spPr bwMode="auto">
          <a:xfrm>
            <a:off x="4516438" y="5721350"/>
            <a:ext cx="3830637" cy="1588"/>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sz="1800" dirty="0">
              <a:solidFill>
                <a:srgbClr val="000000"/>
              </a:solidFill>
              <a:latin typeface="Times New Roman" pitchFamily="18" charset="0"/>
              <a:cs typeface="Arial" charset="0"/>
            </a:endParaRPr>
          </a:p>
        </p:txBody>
      </p:sp>
      <p:pic>
        <p:nvPicPr>
          <p:cNvPr id="6" name="Picture 2" descr="http://www2.baldwinschools.org/images/BSD_101_logo_horiz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4300" y="4827588"/>
            <a:ext cx="24257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9613" y="717550"/>
            <a:ext cx="2228850" cy="1793875"/>
          </a:xfrm>
          <a:prstGeom prst="rect">
            <a:avLst/>
          </a:prstGeom>
          <a:noFill/>
          <a:ln w="38100">
            <a:solidFill>
              <a:srgbClr val="FFC000"/>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1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9613" y="4573588"/>
            <a:ext cx="3657600" cy="1658937"/>
          </a:xfrm>
          <a:prstGeom prst="rect">
            <a:avLst/>
          </a:prstGeom>
          <a:noFill/>
          <a:ln w="38100">
            <a:solidFill>
              <a:srgbClr val="FFC000"/>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1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960688" y="717550"/>
            <a:ext cx="2424112" cy="1828800"/>
          </a:xfrm>
          <a:prstGeom prst="rect">
            <a:avLst/>
          </a:prstGeom>
          <a:noFill/>
          <a:ln w="38100">
            <a:solidFill>
              <a:srgbClr val="FFC000"/>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1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34013" y="717550"/>
            <a:ext cx="3017837" cy="1854200"/>
          </a:xfrm>
          <a:prstGeom prst="rect">
            <a:avLst/>
          </a:prstGeom>
          <a:noFill/>
          <a:ln w="38100">
            <a:solidFill>
              <a:srgbClr val="FFC000"/>
            </a:solidFill>
            <a:miter lim="800000"/>
            <a:headEnd/>
            <a:tailEnd/>
          </a:ln>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ctrTitle"/>
          </p:nvPr>
        </p:nvSpPr>
        <p:spPr>
          <a:xfrm>
            <a:off x="685800" y="2571750"/>
            <a:ext cx="7772400" cy="1989138"/>
          </a:xfrm>
          <a:solidFill>
            <a:srgbClr val="000080"/>
          </a:solidFill>
        </p:spPr>
        <p:txBody>
          <a:bodyPr/>
          <a:lstStyle>
            <a:lvl1pPr>
              <a:defRPr sz="28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dirty="0" smtClean="0"/>
              <a:t>Click to edit Master title style</a:t>
            </a:r>
          </a:p>
        </p:txBody>
      </p:sp>
      <p:sp>
        <p:nvSpPr>
          <p:cNvPr id="11" name="Slide Number Placeholder 15"/>
          <p:cNvSpPr>
            <a:spLocks noGrp="1"/>
          </p:cNvSpPr>
          <p:nvPr>
            <p:ph type="sldNum" sz="quarter" idx="10"/>
          </p:nvPr>
        </p:nvSpPr>
        <p:spPr>
          <a:xfrm>
            <a:off x="457200" y="6248400"/>
            <a:ext cx="533400" cy="476250"/>
          </a:xfrm>
        </p:spPr>
        <p:txBody>
          <a:bodyPr/>
          <a:lstStyle>
            <a:lvl1pPr>
              <a:defRPr/>
            </a:lvl1pPr>
          </a:lstStyle>
          <a:p>
            <a:pPr>
              <a:defRPr/>
            </a:pPr>
            <a:fld id="{2F80D924-7FF2-457C-8F8A-78BB05291EB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57017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6"/>
          <p:cNvSpPr>
            <a:spLocks noGrp="1" noChangeArrowheads="1"/>
          </p:cNvSpPr>
          <p:nvPr>
            <p:ph type="dt" sz="half" idx="10"/>
          </p:nvPr>
        </p:nvSpPr>
        <p:spPr>
          <a:xfrm>
            <a:off x="1143000" y="6248400"/>
            <a:ext cx="1905000" cy="457200"/>
          </a:xfrm>
          <a:prstGeom prst="rect">
            <a:avLst/>
          </a:prstGeom>
        </p:spPr>
        <p:txBody>
          <a:bodyPr/>
          <a:lstStyle>
            <a:lvl1pPr>
              <a:defRPr/>
            </a:lvl1pPr>
          </a:lstStyle>
          <a:p>
            <a:pPr>
              <a:defRPr/>
            </a:pPr>
            <a:endParaRPr lang="en-US" dirty="0">
              <a:solidFill>
                <a:srgbClr val="000000"/>
              </a:solidFill>
            </a:endParaRPr>
          </a:p>
        </p:txBody>
      </p:sp>
      <p:sp>
        <p:nvSpPr>
          <p:cNvPr id="5" name="Rectangle 37"/>
          <p:cNvSpPr>
            <a:spLocks noGrp="1" noChangeArrowheads="1"/>
          </p:cNvSpPr>
          <p:nvPr>
            <p:ph type="ftr" sz="quarter" idx="11"/>
          </p:nvPr>
        </p:nvSpPr>
        <p:spPr>
          <a:xfrm>
            <a:off x="3581400" y="6248400"/>
            <a:ext cx="2895600" cy="457200"/>
          </a:xfrm>
          <a:prstGeom prst="rect">
            <a:avLst/>
          </a:prstGeom>
        </p:spPr>
        <p:txBody>
          <a:bodyPr/>
          <a:lstStyle>
            <a:lvl1pPr>
              <a:defRPr/>
            </a:lvl1pPr>
          </a:lstStyle>
          <a:p>
            <a:pPr>
              <a:defRPr/>
            </a:pPr>
            <a:endParaRPr lang="en-US" dirty="0">
              <a:solidFill>
                <a:srgbClr val="000000"/>
              </a:solidFill>
            </a:endParaRPr>
          </a:p>
        </p:txBody>
      </p:sp>
      <p:sp>
        <p:nvSpPr>
          <p:cNvPr id="6" name="Rectangle 38"/>
          <p:cNvSpPr>
            <a:spLocks noGrp="1" noChangeArrowheads="1"/>
          </p:cNvSpPr>
          <p:nvPr>
            <p:ph type="sldNum" sz="quarter" idx="12"/>
          </p:nvPr>
        </p:nvSpPr>
        <p:spPr/>
        <p:txBody>
          <a:bodyPr/>
          <a:lstStyle>
            <a:lvl1pPr>
              <a:defRPr/>
            </a:lvl1pPr>
          </a:lstStyle>
          <a:p>
            <a:pPr>
              <a:defRPr/>
            </a:pPr>
            <a:fld id="{9908BEAF-2053-4EE3-92C9-8FE7F3986C1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7579407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430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6"/>
          <p:cNvSpPr>
            <a:spLocks noGrp="1" noChangeArrowheads="1"/>
          </p:cNvSpPr>
          <p:nvPr>
            <p:ph type="dt" sz="half" idx="10"/>
          </p:nvPr>
        </p:nvSpPr>
        <p:spPr>
          <a:xfrm>
            <a:off x="1143000" y="6248400"/>
            <a:ext cx="1905000" cy="457200"/>
          </a:xfrm>
          <a:prstGeom prst="rect">
            <a:avLst/>
          </a:prstGeom>
        </p:spPr>
        <p:txBody>
          <a:bodyPr/>
          <a:lstStyle>
            <a:lvl1pPr>
              <a:defRPr/>
            </a:lvl1pPr>
          </a:lstStyle>
          <a:p>
            <a:pPr>
              <a:defRPr/>
            </a:pPr>
            <a:endParaRPr lang="en-US" dirty="0">
              <a:solidFill>
                <a:srgbClr val="000000"/>
              </a:solidFill>
            </a:endParaRPr>
          </a:p>
        </p:txBody>
      </p:sp>
      <p:sp>
        <p:nvSpPr>
          <p:cNvPr id="6" name="Rectangle 37"/>
          <p:cNvSpPr>
            <a:spLocks noGrp="1" noChangeArrowheads="1"/>
          </p:cNvSpPr>
          <p:nvPr>
            <p:ph type="ftr" sz="quarter" idx="11"/>
          </p:nvPr>
        </p:nvSpPr>
        <p:spPr>
          <a:xfrm>
            <a:off x="3581400" y="6248400"/>
            <a:ext cx="2895600" cy="457200"/>
          </a:xfrm>
          <a:prstGeom prst="rect">
            <a:avLst/>
          </a:prstGeom>
        </p:spPr>
        <p:txBody>
          <a:bodyPr/>
          <a:lstStyle>
            <a:lvl1pPr>
              <a:defRPr/>
            </a:lvl1pPr>
          </a:lstStyle>
          <a:p>
            <a:pPr>
              <a:defRPr/>
            </a:pPr>
            <a:endParaRPr lang="en-US" dirty="0">
              <a:solidFill>
                <a:srgbClr val="000000"/>
              </a:solidFill>
            </a:endParaRPr>
          </a:p>
        </p:txBody>
      </p:sp>
      <p:sp>
        <p:nvSpPr>
          <p:cNvPr id="7" name="Rectangle 38"/>
          <p:cNvSpPr>
            <a:spLocks noGrp="1" noChangeArrowheads="1"/>
          </p:cNvSpPr>
          <p:nvPr>
            <p:ph type="sldNum" sz="quarter" idx="12"/>
          </p:nvPr>
        </p:nvSpPr>
        <p:spPr/>
        <p:txBody>
          <a:bodyPr/>
          <a:lstStyle>
            <a:lvl1pPr>
              <a:defRPr/>
            </a:lvl1pPr>
          </a:lstStyle>
          <a:p>
            <a:pPr>
              <a:defRPr/>
            </a:pPr>
            <a:fld id="{FBF0B5C3-7293-4F64-A6C5-26FEC60575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9925614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6"/>
          <p:cNvSpPr>
            <a:spLocks noGrp="1" noChangeArrowheads="1"/>
          </p:cNvSpPr>
          <p:nvPr>
            <p:ph type="dt" sz="half" idx="10"/>
          </p:nvPr>
        </p:nvSpPr>
        <p:spPr>
          <a:xfrm>
            <a:off x="1143000" y="6248400"/>
            <a:ext cx="1905000" cy="457200"/>
          </a:xfrm>
          <a:prstGeom prst="rect">
            <a:avLst/>
          </a:prstGeom>
        </p:spPr>
        <p:txBody>
          <a:bodyPr/>
          <a:lstStyle>
            <a:lvl1pPr>
              <a:defRPr/>
            </a:lvl1pPr>
          </a:lstStyle>
          <a:p>
            <a:pPr>
              <a:defRPr/>
            </a:pPr>
            <a:endParaRPr lang="en-US" dirty="0">
              <a:solidFill>
                <a:srgbClr val="000000"/>
              </a:solidFill>
            </a:endParaRPr>
          </a:p>
        </p:txBody>
      </p:sp>
      <p:sp>
        <p:nvSpPr>
          <p:cNvPr id="8" name="Rectangle 37"/>
          <p:cNvSpPr>
            <a:spLocks noGrp="1" noChangeArrowheads="1"/>
          </p:cNvSpPr>
          <p:nvPr>
            <p:ph type="ftr" sz="quarter" idx="11"/>
          </p:nvPr>
        </p:nvSpPr>
        <p:spPr>
          <a:xfrm>
            <a:off x="3581400" y="6248400"/>
            <a:ext cx="2895600" cy="457200"/>
          </a:xfrm>
          <a:prstGeom prst="rect">
            <a:avLst/>
          </a:prstGeom>
        </p:spPr>
        <p:txBody>
          <a:bodyPr/>
          <a:lstStyle>
            <a:lvl1pPr>
              <a:defRPr/>
            </a:lvl1pPr>
          </a:lstStyle>
          <a:p>
            <a:pPr>
              <a:defRPr/>
            </a:pPr>
            <a:endParaRPr lang="en-US" dirty="0">
              <a:solidFill>
                <a:srgbClr val="000000"/>
              </a:solidFill>
            </a:endParaRPr>
          </a:p>
        </p:txBody>
      </p:sp>
      <p:sp>
        <p:nvSpPr>
          <p:cNvPr id="9" name="Rectangle 38"/>
          <p:cNvSpPr>
            <a:spLocks noGrp="1" noChangeArrowheads="1"/>
          </p:cNvSpPr>
          <p:nvPr>
            <p:ph type="sldNum" sz="quarter" idx="12"/>
          </p:nvPr>
        </p:nvSpPr>
        <p:spPr/>
        <p:txBody>
          <a:bodyPr/>
          <a:lstStyle>
            <a:lvl1pPr>
              <a:defRPr/>
            </a:lvl1pPr>
          </a:lstStyle>
          <a:p>
            <a:pPr>
              <a:defRPr/>
            </a:pPr>
            <a:fld id="{BA2A337F-4117-4CAE-B0D6-3F713A5712A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4142359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6"/>
          <p:cNvSpPr>
            <a:spLocks noGrp="1" noChangeArrowheads="1"/>
          </p:cNvSpPr>
          <p:nvPr>
            <p:ph type="dt" sz="half" idx="10"/>
          </p:nvPr>
        </p:nvSpPr>
        <p:spPr>
          <a:xfrm>
            <a:off x="1143000" y="6248400"/>
            <a:ext cx="1905000" cy="457200"/>
          </a:xfrm>
          <a:prstGeom prst="rect">
            <a:avLst/>
          </a:prstGeom>
        </p:spPr>
        <p:txBody>
          <a:bodyPr/>
          <a:lstStyle>
            <a:lvl1pPr>
              <a:defRPr/>
            </a:lvl1pPr>
          </a:lstStyle>
          <a:p>
            <a:pPr>
              <a:defRPr/>
            </a:pPr>
            <a:endParaRPr lang="en-US" dirty="0">
              <a:solidFill>
                <a:srgbClr val="000000"/>
              </a:solidFill>
            </a:endParaRPr>
          </a:p>
        </p:txBody>
      </p:sp>
      <p:sp>
        <p:nvSpPr>
          <p:cNvPr id="4" name="Rectangle 37"/>
          <p:cNvSpPr>
            <a:spLocks noGrp="1" noChangeArrowheads="1"/>
          </p:cNvSpPr>
          <p:nvPr>
            <p:ph type="ftr" sz="quarter" idx="11"/>
          </p:nvPr>
        </p:nvSpPr>
        <p:spPr>
          <a:xfrm>
            <a:off x="3581400" y="6248400"/>
            <a:ext cx="2895600" cy="457200"/>
          </a:xfrm>
          <a:prstGeom prst="rect">
            <a:avLst/>
          </a:prstGeom>
        </p:spPr>
        <p:txBody>
          <a:bodyPr/>
          <a:lstStyle>
            <a:lvl1pPr>
              <a:defRPr/>
            </a:lvl1pPr>
          </a:lstStyle>
          <a:p>
            <a:pPr>
              <a:defRPr/>
            </a:pPr>
            <a:endParaRPr lang="en-US" dirty="0">
              <a:solidFill>
                <a:srgbClr val="000000"/>
              </a:solidFill>
            </a:endParaRPr>
          </a:p>
        </p:txBody>
      </p:sp>
      <p:sp>
        <p:nvSpPr>
          <p:cNvPr id="5" name="Rectangle 38"/>
          <p:cNvSpPr>
            <a:spLocks noGrp="1" noChangeArrowheads="1"/>
          </p:cNvSpPr>
          <p:nvPr>
            <p:ph type="sldNum" sz="quarter" idx="12"/>
          </p:nvPr>
        </p:nvSpPr>
        <p:spPr/>
        <p:txBody>
          <a:bodyPr/>
          <a:lstStyle>
            <a:lvl1pPr>
              <a:defRPr/>
            </a:lvl1pPr>
          </a:lstStyle>
          <a:p>
            <a:pPr>
              <a:defRPr/>
            </a:pPr>
            <a:fld id="{7C766485-8567-4DD5-B569-75C2B13F68E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0816315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6"/>
          <p:cNvSpPr>
            <a:spLocks noGrp="1" noChangeArrowheads="1"/>
          </p:cNvSpPr>
          <p:nvPr>
            <p:ph type="dt" sz="half" idx="10"/>
          </p:nvPr>
        </p:nvSpPr>
        <p:spPr>
          <a:xfrm>
            <a:off x="1143000" y="6248400"/>
            <a:ext cx="1905000" cy="457200"/>
          </a:xfrm>
          <a:prstGeom prst="rect">
            <a:avLst/>
          </a:prstGeom>
        </p:spPr>
        <p:txBody>
          <a:bodyPr/>
          <a:lstStyle>
            <a:lvl1pPr>
              <a:defRPr/>
            </a:lvl1pPr>
          </a:lstStyle>
          <a:p>
            <a:pPr>
              <a:defRPr/>
            </a:pPr>
            <a:endParaRPr lang="en-US" dirty="0">
              <a:solidFill>
                <a:srgbClr val="000000"/>
              </a:solidFill>
            </a:endParaRPr>
          </a:p>
        </p:txBody>
      </p:sp>
      <p:sp>
        <p:nvSpPr>
          <p:cNvPr id="3" name="Rectangle 37"/>
          <p:cNvSpPr>
            <a:spLocks noGrp="1" noChangeArrowheads="1"/>
          </p:cNvSpPr>
          <p:nvPr>
            <p:ph type="ftr" sz="quarter" idx="11"/>
          </p:nvPr>
        </p:nvSpPr>
        <p:spPr>
          <a:xfrm>
            <a:off x="3581400" y="6248400"/>
            <a:ext cx="2895600" cy="457200"/>
          </a:xfrm>
          <a:prstGeom prst="rect">
            <a:avLst/>
          </a:prstGeom>
        </p:spPr>
        <p:txBody>
          <a:bodyPr/>
          <a:lstStyle>
            <a:lvl1pPr>
              <a:defRPr/>
            </a:lvl1pPr>
          </a:lstStyle>
          <a:p>
            <a:pPr>
              <a:defRPr/>
            </a:pPr>
            <a:endParaRPr lang="en-US" dirty="0">
              <a:solidFill>
                <a:srgbClr val="000000"/>
              </a:solidFill>
            </a:endParaRPr>
          </a:p>
        </p:txBody>
      </p:sp>
      <p:sp>
        <p:nvSpPr>
          <p:cNvPr id="4" name="Rectangle 38"/>
          <p:cNvSpPr>
            <a:spLocks noGrp="1" noChangeArrowheads="1"/>
          </p:cNvSpPr>
          <p:nvPr>
            <p:ph type="sldNum" sz="quarter" idx="12"/>
          </p:nvPr>
        </p:nvSpPr>
        <p:spPr/>
        <p:txBody>
          <a:bodyPr/>
          <a:lstStyle>
            <a:lvl1pPr>
              <a:defRPr/>
            </a:lvl1pPr>
          </a:lstStyle>
          <a:p>
            <a:pPr>
              <a:defRPr/>
            </a:pPr>
            <a:fld id="{39516B3F-9CFE-4DA9-A374-7B8EF872C73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63570994"/>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6"/>
          <p:cNvSpPr>
            <a:spLocks noGrp="1" noChangeArrowheads="1"/>
          </p:cNvSpPr>
          <p:nvPr>
            <p:ph type="dt" sz="half" idx="10"/>
          </p:nvPr>
        </p:nvSpPr>
        <p:spPr>
          <a:xfrm>
            <a:off x="1143000" y="6248400"/>
            <a:ext cx="1905000" cy="457200"/>
          </a:xfrm>
          <a:prstGeom prst="rect">
            <a:avLst/>
          </a:prstGeom>
        </p:spPr>
        <p:txBody>
          <a:bodyPr/>
          <a:lstStyle>
            <a:lvl1pPr>
              <a:defRPr/>
            </a:lvl1pPr>
          </a:lstStyle>
          <a:p>
            <a:pPr>
              <a:defRPr/>
            </a:pPr>
            <a:endParaRPr lang="en-US" dirty="0">
              <a:solidFill>
                <a:srgbClr val="000000"/>
              </a:solidFill>
            </a:endParaRPr>
          </a:p>
        </p:txBody>
      </p:sp>
      <p:sp>
        <p:nvSpPr>
          <p:cNvPr id="6" name="Rectangle 37"/>
          <p:cNvSpPr>
            <a:spLocks noGrp="1" noChangeArrowheads="1"/>
          </p:cNvSpPr>
          <p:nvPr>
            <p:ph type="ftr" sz="quarter" idx="11"/>
          </p:nvPr>
        </p:nvSpPr>
        <p:spPr>
          <a:xfrm>
            <a:off x="3581400" y="6248400"/>
            <a:ext cx="2895600" cy="457200"/>
          </a:xfrm>
          <a:prstGeom prst="rect">
            <a:avLst/>
          </a:prstGeom>
        </p:spPr>
        <p:txBody>
          <a:bodyPr/>
          <a:lstStyle>
            <a:lvl1pPr>
              <a:defRPr/>
            </a:lvl1pPr>
          </a:lstStyle>
          <a:p>
            <a:pPr>
              <a:defRPr/>
            </a:pPr>
            <a:endParaRPr lang="en-US" dirty="0">
              <a:solidFill>
                <a:srgbClr val="000000"/>
              </a:solidFill>
            </a:endParaRPr>
          </a:p>
        </p:txBody>
      </p:sp>
      <p:sp>
        <p:nvSpPr>
          <p:cNvPr id="7" name="Rectangle 38"/>
          <p:cNvSpPr>
            <a:spLocks noGrp="1" noChangeArrowheads="1"/>
          </p:cNvSpPr>
          <p:nvPr>
            <p:ph type="sldNum" sz="quarter" idx="12"/>
          </p:nvPr>
        </p:nvSpPr>
        <p:spPr/>
        <p:txBody>
          <a:bodyPr/>
          <a:lstStyle>
            <a:lvl1pPr>
              <a:defRPr/>
            </a:lvl1pPr>
          </a:lstStyle>
          <a:p>
            <a:pPr>
              <a:defRPr/>
            </a:pPr>
            <a:fld id="{3CBBDA7A-359F-4C0A-9BDA-9B5DCCB3372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2795229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6"/>
          <p:cNvSpPr>
            <a:spLocks noGrp="1" noChangeArrowheads="1"/>
          </p:cNvSpPr>
          <p:nvPr>
            <p:ph type="dt" sz="half" idx="10"/>
          </p:nvPr>
        </p:nvSpPr>
        <p:spPr>
          <a:xfrm>
            <a:off x="1143000" y="6248400"/>
            <a:ext cx="1905000" cy="457200"/>
          </a:xfrm>
          <a:prstGeom prst="rect">
            <a:avLst/>
          </a:prstGeom>
        </p:spPr>
        <p:txBody>
          <a:bodyPr/>
          <a:lstStyle>
            <a:lvl1pPr>
              <a:defRPr/>
            </a:lvl1pPr>
          </a:lstStyle>
          <a:p>
            <a:pPr>
              <a:defRPr/>
            </a:pPr>
            <a:endParaRPr lang="en-US" dirty="0">
              <a:solidFill>
                <a:srgbClr val="000000"/>
              </a:solidFill>
            </a:endParaRPr>
          </a:p>
        </p:txBody>
      </p:sp>
      <p:sp>
        <p:nvSpPr>
          <p:cNvPr id="6" name="Rectangle 37"/>
          <p:cNvSpPr>
            <a:spLocks noGrp="1" noChangeArrowheads="1"/>
          </p:cNvSpPr>
          <p:nvPr>
            <p:ph type="ftr" sz="quarter" idx="11"/>
          </p:nvPr>
        </p:nvSpPr>
        <p:spPr>
          <a:xfrm>
            <a:off x="3581400" y="6248400"/>
            <a:ext cx="2895600" cy="457200"/>
          </a:xfrm>
          <a:prstGeom prst="rect">
            <a:avLst/>
          </a:prstGeom>
        </p:spPr>
        <p:txBody>
          <a:bodyPr/>
          <a:lstStyle>
            <a:lvl1pPr>
              <a:defRPr/>
            </a:lvl1pPr>
          </a:lstStyle>
          <a:p>
            <a:pPr>
              <a:defRPr/>
            </a:pPr>
            <a:endParaRPr lang="en-US" dirty="0">
              <a:solidFill>
                <a:srgbClr val="000000"/>
              </a:solidFill>
            </a:endParaRPr>
          </a:p>
        </p:txBody>
      </p:sp>
      <p:sp>
        <p:nvSpPr>
          <p:cNvPr id="7" name="Rectangle 38"/>
          <p:cNvSpPr>
            <a:spLocks noGrp="1" noChangeArrowheads="1"/>
          </p:cNvSpPr>
          <p:nvPr>
            <p:ph type="sldNum" sz="quarter" idx="12"/>
          </p:nvPr>
        </p:nvSpPr>
        <p:spPr/>
        <p:txBody>
          <a:bodyPr/>
          <a:lstStyle>
            <a:lvl1pPr>
              <a:defRPr/>
            </a:lvl1pPr>
          </a:lstStyle>
          <a:p>
            <a:pPr>
              <a:defRPr/>
            </a:pPr>
            <a:fld id="{52C24EC5-D5CC-4627-9FE8-6D0178B1DEA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9120210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6"/>
          <p:cNvSpPr>
            <a:spLocks noGrp="1" noChangeArrowheads="1"/>
          </p:cNvSpPr>
          <p:nvPr>
            <p:ph type="dt" sz="half" idx="10"/>
          </p:nvPr>
        </p:nvSpPr>
        <p:spPr>
          <a:xfrm>
            <a:off x="1143000" y="6248400"/>
            <a:ext cx="1905000" cy="457200"/>
          </a:xfrm>
          <a:prstGeom prst="rect">
            <a:avLst/>
          </a:prstGeom>
        </p:spPr>
        <p:txBody>
          <a:bodyPr/>
          <a:lstStyle>
            <a:lvl1pPr>
              <a:defRPr/>
            </a:lvl1pPr>
          </a:lstStyle>
          <a:p>
            <a:pPr>
              <a:defRPr/>
            </a:pPr>
            <a:endParaRPr lang="en-US" dirty="0">
              <a:solidFill>
                <a:srgbClr val="000000"/>
              </a:solidFill>
            </a:endParaRPr>
          </a:p>
        </p:txBody>
      </p:sp>
      <p:sp>
        <p:nvSpPr>
          <p:cNvPr id="5" name="Rectangle 37"/>
          <p:cNvSpPr>
            <a:spLocks noGrp="1" noChangeArrowheads="1"/>
          </p:cNvSpPr>
          <p:nvPr>
            <p:ph type="ftr" sz="quarter" idx="11"/>
          </p:nvPr>
        </p:nvSpPr>
        <p:spPr>
          <a:xfrm>
            <a:off x="3581400" y="6248400"/>
            <a:ext cx="2895600" cy="457200"/>
          </a:xfrm>
          <a:prstGeom prst="rect">
            <a:avLst/>
          </a:prstGeom>
        </p:spPr>
        <p:txBody>
          <a:bodyPr/>
          <a:lstStyle>
            <a:lvl1pPr>
              <a:defRPr/>
            </a:lvl1pPr>
          </a:lstStyle>
          <a:p>
            <a:pPr>
              <a:defRPr/>
            </a:pPr>
            <a:endParaRPr lang="en-US" dirty="0">
              <a:solidFill>
                <a:srgbClr val="000000"/>
              </a:solidFill>
            </a:endParaRPr>
          </a:p>
        </p:txBody>
      </p:sp>
      <p:sp>
        <p:nvSpPr>
          <p:cNvPr id="6" name="Rectangle 38"/>
          <p:cNvSpPr>
            <a:spLocks noGrp="1" noChangeArrowheads="1"/>
          </p:cNvSpPr>
          <p:nvPr>
            <p:ph type="sldNum" sz="quarter" idx="12"/>
          </p:nvPr>
        </p:nvSpPr>
        <p:spPr/>
        <p:txBody>
          <a:bodyPr/>
          <a:lstStyle>
            <a:lvl1pPr>
              <a:defRPr/>
            </a:lvl1pPr>
          </a:lstStyle>
          <a:p>
            <a:pPr>
              <a:defRPr/>
            </a:pPr>
            <a:fld id="{03140441-8A7A-4C32-BF3A-3FAAC1B994A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2490585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6"/>
          <p:cNvSpPr>
            <a:spLocks noGrp="1" noChangeArrowheads="1"/>
          </p:cNvSpPr>
          <p:nvPr>
            <p:ph type="dt" sz="half" idx="10"/>
          </p:nvPr>
        </p:nvSpPr>
        <p:spPr>
          <a:xfrm>
            <a:off x="1143000" y="6248400"/>
            <a:ext cx="1905000" cy="457200"/>
          </a:xfrm>
          <a:prstGeom prst="rect">
            <a:avLst/>
          </a:prstGeom>
        </p:spPr>
        <p:txBody>
          <a:bodyPr/>
          <a:lstStyle>
            <a:lvl1pPr>
              <a:defRPr/>
            </a:lvl1pPr>
          </a:lstStyle>
          <a:p>
            <a:pPr>
              <a:defRPr/>
            </a:pPr>
            <a:endParaRPr lang="en-US" dirty="0">
              <a:solidFill>
                <a:srgbClr val="000000"/>
              </a:solidFill>
            </a:endParaRPr>
          </a:p>
        </p:txBody>
      </p:sp>
      <p:sp>
        <p:nvSpPr>
          <p:cNvPr id="5" name="Rectangle 37"/>
          <p:cNvSpPr>
            <a:spLocks noGrp="1" noChangeArrowheads="1"/>
          </p:cNvSpPr>
          <p:nvPr>
            <p:ph type="ftr" sz="quarter" idx="11"/>
          </p:nvPr>
        </p:nvSpPr>
        <p:spPr>
          <a:xfrm>
            <a:off x="3581400" y="6248400"/>
            <a:ext cx="2895600" cy="457200"/>
          </a:xfrm>
          <a:prstGeom prst="rect">
            <a:avLst/>
          </a:prstGeom>
        </p:spPr>
        <p:txBody>
          <a:bodyPr/>
          <a:lstStyle>
            <a:lvl1pPr>
              <a:defRPr/>
            </a:lvl1pPr>
          </a:lstStyle>
          <a:p>
            <a:pPr>
              <a:defRPr/>
            </a:pPr>
            <a:endParaRPr lang="en-US" dirty="0">
              <a:solidFill>
                <a:srgbClr val="000000"/>
              </a:solidFill>
            </a:endParaRPr>
          </a:p>
        </p:txBody>
      </p:sp>
      <p:sp>
        <p:nvSpPr>
          <p:cNvPr id="6" name="Rectangle 38"/>
          <p:cNvSpPr>
            <a:spLocks noGrp="1" noChangeArrowheads="1"/>
          </p:cNvSpPr>
          <p:nvPr>
            <p:ph type="sldNum" sz="quarter" idx="12"/>
          </p:nvPr>
        </p:nvSpPr>
        <p:spPr/>
        <p:txBody>
          <a:bodyPr/>
          <a:lstStyle>
            <a:lvl1pPr>
              <a:defRPr/>
            </a:lvl1pPr>
          </a:lstStyle>
          <a:p>
            <a:pPr>
              <a:defRPr/>
            </a:pPr>
            <a:fld id="{9F9899AD-EF05-48D1-BCE4-A13F3ABEA46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9694151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Rectangle 23"/>
          <p:cNvSpPr>
            <a:spLocks noChangeArrowheads="1"/>
          </p:cNvSpPr>
          <p:nvPr/>
        </p:nvSpPr>
        <p:spPr bwMode="auto">
          <a:xfrm>
            <a:off x="4419600" y="4572000"/>
            <a:ext cx="4052888" cy="1660525"/>
          </a:xfrm>
          <a:prstGeom prst="rect">
            <a:avLst/>
          </a:prstGeom>
          <a:noFill/>
          <a:ln w="38100">
            <a:solidFill>
              <a:srgbClr val="FFCC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z="1800" dirty="0" smtClean="0">
              <a:solidFill>
                <a:srgbClr val="000000"/>
              </a:solidFill>
            </a:endParaRPr>
          </a:p>
        </p:txBody>
      </p:sp>
      <p:sp>
        <p:nvSpPr>
          <p:cNvPr id="4" name="Text Box 7"/>
          <p:cNvSpPr txBox="1">
            <a:spLocks noChangeArrowheads="1"/>
          </p:cNvSpPr>
          <p:nvPr/>
        </p:nvSpPr>
        <p:spPr bwMode="auto">
          <a:xfrm>
            <a:off x="4267200" y="5105400"/>
            <a:ext cx="441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endParaRPr lang="en-US" sz="1800" dirty="0" smtClean="0">
              <a:solidFill>
                <a:srgbClr val="000000"/>
              </a:solidFill>
            </a:endParaRPr>
          </a:p>
        </p:txBody>
      </p:sp>
      <p:sp>
        <p:nvSpPr>
          <p:cNvPr id="5" name="Line 18"/>
          <p:cNvSpPr>
            <a:spLocks noChangeAspect="1" noChangeShapeType="1"/>
          </p:cNvSpPr>
          <p:nvPr/>
        </p:nvSpPr>
        <p:spPr bwMode="auto">
          <a:xfrm>
            <a:off x="4516438" y="5721350"/>
            <a:ext cx="3830637" cy="1588"/>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sz="1800" dirty="0" smtClean="0">
              <a:solidFill>
                <a:srgbClr val="000000"/>
              </a:solidFill>
              <a:latin typeface="Times New Roman" pitchFamily="18" charset="0"/>
              <a:cs typeface="Arial" charset="0"/>
            </a:endParaRPr>
          </a:p>
        </p:txBody>
      </p:sp>
      <p:pic>
        <p:nvPicPr>
          <p:cNvPr id="6" name="Picture 2" descr="http://www2.baldwinschools.org/images/BSD_101_logo_horiz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4300" y="4827588"/>
            <a:ext cx="24257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9613" y="717550"/>
            <a:ext cx="2228850" cy="1793875"/>
          </a:xfrm>
          <a:prstGeom prst="rect">
            <a:avLst/>
          </a:prstGeom>
          <a:noFill/>
          <a:ln w="38100">
            <a:solidFill>
              <a:srgbClr val="FFC000"/>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1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9613" y="4573588"/>
            <a:ext cx="3657600" cy="1658937"/>
          </a:xfrm>
          <a:prstGeom prst="rect">
            <a:avLst/>
          </a:prstGeom>
          <a:noFill/>
          <a:ln w="38100">
            <a:solidFill>
              <a:srgbClr val="FFC000"/>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1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960688" y="717550"/>
            <a:ext cx="2424112" cy="1828800"/>
          </a:xfrm>
          <a:prstGeom prst="rect">
            <a:avLst/>
          </a:prstGeom>
          <a:noFill/>
          <a:ln w="38100">
            <a:solidFill>
              <a:srgbClr val="FFC000"/>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1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34013" y="717550"/>
            <a:ext cx="3017837" cy="1854200"/>
          </a:xfrm>
          <a:prstGeom prst="rect">
            <a:avLst/>
          </a:prstGeom>
          <a:noFill/>
          <a:ln w="38100">
            <a:solidFill>
              <a:srgbClr val="FFC000"/>
            </a:solidFill>
            <a:miter lim="800000"/>
            <a:headEnd/>
            <a:tailEnd/>
          </a:ln>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ctrTitle"/>
          </p:nvPr>
        </p:nvSpPr>
        <p:spPr>
          <a:xfrm>
            <a:off x="685800" y="2571750"/>
            <a:ext cx="7772400" cy="1989138"/>
          </a:xfrm>
          <a:solidFill>
            <a:srgbClr val="000080"/>
          </a:solidFill>
        </p:spPr>
        <p:txBody>
          <a:bodyPr/>
          <a:lstStyle>
            <a:lvl1pPr>
              <a:defRPr sz="28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dirty="0" smtClean="0"/>
              <a:t>Click to edit Master title style</a:t>
            </a:r>
          </a:p>
        </p:txBody>
      </p:sp>
      <p:sp>
        <p:nvSpPr>
          <p:cNvPr id="11" name="Slide Number Placeholder 15"/>
          <p:cNvSpPr>
            <a:spLocks noGrp="1"/>
          </p:cNvSpPr>
          <p:nvPr>
            <p:ph type="sldNum" sz="quarter" idx="10"/>
          </p:nvPr>
        </p:nvSpPr>
        <p:spPr>
          <a:xfrm>
            <a:off x="457200" y="6248400"/>
            <a:ext cx="533400" cy="476250"/>
          </a:xfrm>
        </p:spPr>
        <p:txBody>
          <a:bodyPr/>
          <a:lstStyle>
            <a:lvl1pPr>
              <a:defRPr/>
            </a:lvl1pPr>
          </a:lstStyle>
          <a:p>
            <a:pPr>
              <a:defRPr/>
            </a:pPr>
            <a:fld id="{228477F4-33B2-44B0-8742-A264B446CAE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87735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4"/>
          <p:cNvSpPr>
            <a:spLocks noGrp="1"/>
          </p:cNvSpPr>
          <p:nvPr>
            <p:ph type="title"/>
          </p:nvPr>
        </p:nvSpPr>
        <p:spPr/>
        <p:txBody>
          <a:bodyPr/>
          <a:lstStyle/>
          <a:p>
            <a:r>
              <a:rPr lang="en-US" smtClean="0"/>
              <a:t>Click to edit Master title style</a:t>
            </a:r>
            <a:endParaRPr lang="en-US"/>
          </a:p>
        </p:txBody>
      </p:sp>
      <p:sp>
        <p:nvSpPr>
          <p:cNvPr id="4" name="Slide Number Placeholder 15"/>
          <p:cNvSpPr>
            <a:spLocks noGrp="1"/>
          </p:cNvSpPr>
          <p:nvPr>
            <p:ph type="sldNum" sz="quarter" idx="10"/>
          </p:nvPr>
        </p:nvSpPr>
        <p:spPr>
          <a:xfrm>
            <a:off x="457200" y="6248400"/>
            <a:ext cx="533400" cy="476250"/>
          </a:xfrm>
        </p:spPr>
        <p:txBody>
          <a:bodyPr/>
          <a:lstStyle>
            <a:lvl1pPr>
              <a:defRPr/>
            </a:lvl1pPr>
          </a:lstStyle>
          <a:p>
            <a:pPr>
              <a:defRPr/>
            </a:pPr>
            <a:fld id="{B27257C8-8299-4454-B01A-291B3F928CF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62473458"/>
      </p:ext>
    </p:extLst>
  </p:cSld>
  <p:clrMapOvr>
    <a:masterClrMapping/>
  </p:clrMapOvr>
  <p:transition>
    <p:zo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4"/>
          <p:cNvSpPr>
            <a:spLocks noGrp="1"/>
          </p:cNvSpPr>
          <p:nvPr>
            <p:ph type="title"/>
          </p:nvPr>
        </p:nvSpPr>
        <p:spPr/>
        <p:txBody>
          <a:bodyPr/>
          <a:lstStyle/>
          <a:p>
            <a:r>
              <a:rPr lang="en-US" smtClean="0"/>
              <a:t>Click to edit Master title style</a:t>
            </a:r>
            <a:endParaRPr lang="en-US"/>
          </a:p>
        </p:txBody>
      </p:sp>
      <p:sp>
        <p:nvSpPr>
          <p:cNvPr id="4" name="Slide Number Placeholder 15"/>
          <p:cNvSpPr>
            <a:spLocks noGrp="1"/>
          </p:cNvSpPr>
          <p:nvPr>
            <p:ph type="sldNum" sz="quarter" idx="10"/>
          </p:nvPr>
        </p:nvSpPr>
        <p:spPr>
          <a:xfrm>
            <a:off x="457200" y="6248400"/>
            <a:ext cx="533400" cy="476250"/>
          </a:xfrm>
        </p:spPr>
        <p:txBody>
          <a:bodyPr/>
          <a:lstStyle>
            <a:lvl1pPr>
              <a:defRPr/>
            </a:lvl1pPr>
          </a:lstStyle>
          <a:p>
            <a:pPr>
              <a:defRPr/>
            </a:pPr>
            <a:fld id="{8F51855F-6D19-4A4E-8AB5-ED82EB3CA5B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53221575"/>
      </p:ext>
    </p:extLst>
  </p:cSld>
  <p:clrMapOvr>
    <a:masterClrMapping/>
  </p:clrMapOvr>
  <p:transition>
    <p:zo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ctr">
              <a:defRPr sz="2800" b="0" cap="none" baseline="0">
                <a:latin typeface="Tahoma" panose="020B0604030504040204" pitchFamily="34" charset="0"/>
                <a:ea typeface="Tahoma" panose="020B0604030504040204" pitchFamily="34" charset="0"/>
                <a:cs typeface="Tahoma" panose="020B060403050404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62000" y="20574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15"/>
          <p:cNvSpPr>
            <a:spLocks noGrp="1"/>
          </p:cNvSpPr>
          <p:nvPr>
            <p:ph type="sldNum" sz="quarter" idx="10"/>
          </p:nvPr>
        </p:nvSpPr>
        <p:spPr>
          <a:xfrm>
            <a:off x="457200" y="6248400"/>
            <a:ext cx="533400" cy="476250"/>
          </a:xfrm>
        </p:spPr>
        <p:txBody>
          <a:bodyPr/>
          <a:lstStyle>
            <a:lvl1pPr>
              <a:defRPr/>
            </a:lvl1pPr>
          </a:lstStyle>
          <a:p>
            <a:pPr>
              <a:defRPr/>
            </a:pPr>
            <a:fld id="{DD9E7C10-2A3C-45CD-8A91-794D3B5F13D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73141249"/>
      </p:ext>
    </p:extLst>
  </p:cSld>
  <p:clrMapOvr>
    <a:masterClrMapping/>
  </p:clrMapOvr>
  <p:transition>
    <p:zo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atin typeface="Tahoma" panose="020B0604030504040204" pitchFamily="34" charset="0"/>
                <a:ea typeface="Tahoma" panose="020B0604030504040204" pitchFamily="34" charset="0"/>
                <a:cs typeface="Tahoma" panose="020B060403050404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15"/>
          <p:cNvSpPr>
            <a:spLocks noGrp="1"/>
          </p:cNvSpPr>
          <p:nvPr>
            <p:ph type="sldNum" sz="quarter" idx="10"/>
          </p:nvPr>
        </p:nvSpPr>
        <p:spPr>
          <a:xfrm>
            <a:off x="457200" y="6248400"/>
            <a:ext cx="533400" cy="476250"/>
          </a:xfrm>
        </p:spPr>
        <p:txBody>
          <a:bodyPr/>
          <a:lstStyle>
            <a:lvl1pPr>
              <a:defRPr/>
            </a:lvl1pPr>
          </a:lstStyle>
          <a:p>
            <a:pPr>
              <a:defRPr/>
            </a:pPr>
            <a:fld id="{0FD1AEFE-46C7-42E7-8558-5294784BD7D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79399881"/>
      </p:ext>
    </p:extLst>
  </p:cSld>
  <p:clrMapOvr>
    <a:masterClrMapping/>
  </p:clrMapOvr>
  <p:transition>
    <p:zo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15"/>
          <p:cNvSpPr>
            <a:spLocks noGrp="1"/>
          </p:cNvSpPr>
          <p:nvPr>
            <p:ph type="sldNum" sz="quarter" idx="10"/>
          </p:nvPr>
        </p:nvSpPr>
        <p:spPr>
          <a:xfrm>
            <a:off x="457200" y="6248400"/>
            <a:ext cx="533400" cy="476250"/>
          </a:xfrm>
        </p:spPr>
        <p:txBody>
          <a:bodyPr/>
          <a:lstStyle>
            <a:lvl1pPr>
              <a:defRPr/>
            </a:lvl1pPr>
          </a:lstStyle>
          <a:p>
            <a:pPr>
              <a:defRPr/>
            </a:pPr>
            <a:fld id="{EBEDB5E2-EF49-4AC1-89DA-962878745C8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09062837"/>
      </p:ext>
    </p:extLst>
  </p:cSld>
  <p:clrMapOvr>
    <a:masterClrMapping/>
  </p:clrMapOvr>
  <p:transition>
    <p:zo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Rectangle 23"/>
          <p:cNvSpPr>
            <a:spLocks noChangeArrowheads="1"/>
          </p:cNvSpPr>
          <p:nvPr userDrawn="1"/>
        </p:nvSpPr>
        <p:spPr bwMode="auto">
          <a:xfrm>
            <a:off x="4384675" y="4572000"/>
            <a:ext cx="4087813" cy="1660525"/>
          </a:xfrm>
          <a:prstGeom prst="rect">
            <a:avLst/>
          </a:prstGeom>
          <a:noFill/>
          <a:ln w="38100">
            <a:solidFill>
              <a:srgbClr val="FFCC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z="1800" dirty="0" smtClean="0">
              <a:solidFill>
                <a:srgbClr val="000000"/>
              </a:solidFill>
            </a:endParaRPr>
          </a:p>
        </p:txBody>
      </p:sp>
      <p:sp>
        <p:nvSpPr>
          <p:cNvPr id="4" name="Text Box 7"/>
          <p:cNvSpPr txBox="1">
            <a:spLocks noChangeArrowheads="1"/>
          </p:cNvSpPr>
          <p:nvPr userDrawn="1"/>
        </p:nvSpPr>
        <p:spPr bwMode="auto">
          <a:xfrm>
            <a:off x="4267200" y="5105400"/>
            <a:ext cx="441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endParaRPr lang="en-US" sz="1800" dirty="0" smtClean="0">
              <a:solidFill>
                <a:srgbClr val="000000"/>
              </a:solidFill>
            </a:endParaRPr>
          </a:p>
        </p:txBody>
      </p:sp>
      <p:sp>
        <p:nvSpPr>
          <p:cNvPr id="5" name="Line 18"/>
          <p:cNvSpPr>
            <a:spLocks noChangeAspect="1" noChangeShapeType="1"/>
          </p:cNvSpPr>
          <p:nvPr userDrawn="1"/>
        </p:nvSpPr>
        <p:spPr bwMode="auto">
          <a:xfrm>
            <a:off x="4516438" y="5721350"/>
            <a:ext cx="3830637" cy="1588"/>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dirty="0" smtClean="0">
              <a:solidFill>
                <a:srgbClr val="000000"/>
              </a:solidFill>
              <a:latin typeface="Arial" charset="0"/>
            </a:endParaRPr>
          </a:p>
        </p:txBody>
      </p:sp>
      <p:pic>
        <p:nvPicPr>
          <p:cNvPr id="6" name="Picture 2" descr="http://www2.baldwinschools.org/images/BSD_101_logo_horiz_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94300" y="4827588"/>
            <a:ext cx="24257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9613" y="717550"/>
            <a:ext cx="2228850" cy="1828800"/>
          </a:xfrm>
          <a:prstGeom prst="rect">
            <a:avLst/>
          </a:prstGeom>
          <a:noFill/>
          <a:ln w="38100">
            <a:solidFill>
              <a:srgbClr val="FFC000"/>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17"/>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09613" y="4556125"/>
            <a:ext cx="3657600" cy="1658938"/>
          </a:xfrm>
          <a:prstGeom prst="rect">
            <a:avLst/>
          </a:prstGeom>
          <a:noFill/>
          <a:ln w="38100">
            <a:solidFill>
              <a:srgbClr val="FFC000"/>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18"/>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960688" y="717550"/>
            <a:ext cx="2424112" cy="1828800"/>
          </a:xfrm>
          <a:prstGeom prst="rect">
            <a:avLst/>
          </a:prstGeom>
          <a:noFill/>
          <a:ln w="38100">
            <a:solidFill>
              <a:srgbClr val="FFC000"/>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19"/>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434013" y="717550"/>
            <a:ext cx="3017837" cy="1854200"/>
          </a:xfrm>
          <a:prstGeom prst="rect">
            <a:avLst/>
          </a:prstGeom>
          <a:noFill/>
          <a:ln w="38100">
            <a:solidFill>
              <a:srgbClr val="FFC000"/>
            </a:solidFill>
            <a:miter lim="800000"/>
            <a:headEnd/>
            <a:tailEnd/>
          </a:ln>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ctrTitle"/>
          </p:nvPr>
        </p:nvSpPr>
        <p:spPr>
          <a:xfrm>
            <a:off x="691462" y="2571750"/>
            <a:ext cx="7781026" cy="1989138"/>
          </a:xfrm>
          <a:solidFill>
            <a:srgbClr val="000080"/>
          </a:solidFill>
        </p:spPr>
        <p:txBody>
          <a:bodyPr/>
          <a:lstStyle>
            <a:lvl1pPr>
              <a:defRPr sz="2800">
                <a:solidFill>
                  <a:schemeClr val="bg1"/>
                </a:solidFill>
              </a:defRPr>
            </a:lvl1pPr>
          </a:lstStyle>
          <a:p>
            <a:pPr lvl="0"/>
            <a:r>
              <a:rPr lang="en-US" noProof="0" smtClean="0"/>
              <a:t>Click to edit Master title style</a:t>
            </a:r>
          </a:p>
        </p:txBody>
      </p:sp>
    </p:spTree>
    <p:extLst>
      <p:ext uri="{BB962C8B-B14F-4D97-AF65-F5344CB8AC3E}">
        <p14:creationId xmlns:p14="http://schemas.microsoft.com/office/powerpoint/2010/main" val="927616061"/>
      </p:ext>
    </p:extLst>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title"/>
          </p:nvPr>
        </p:nvSpPr>
        <p:spPr bwMode="auto">
          <a:xfrm>
            <a:off x="3155901" y="240053"/>
            <a:ext cx="5592762" cy="1256880"/>
          </a:xfrm>
          <a:prstGeom prst="rect">
            <a:avLst/>
          </a:prstGeom>
          <a:solidFill>
            <a:schemeClr val="accent2"/>
          </a:solidFill>
          <a:ln w="38100">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a:r>
              <a:rPr lang="en-US" dirty="0" smtClean="0"/>
              <a:t>Click to edit Master 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A596C3A-BEF2-4F01-A5BC-8034600FC1D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39048841"/>
      </p:ext>
    </p:extLst>
  </p:cSld>
  <p:clrMapOvr>
    <a:masterClrMapping/>
  </p:clrMapOvr>
  <p:transition spd="slow"/>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7" name="Rectangle 2"/>
          <p:cNvSpPr>
            <a:spLocks noGrp="1" noChangeArrowheads="1"/>
          </p:cNvSpPr>
          <p:nvPr>
            <p:ph type="title"/>
          </p:nvPr>
        </p:nvSpPr>
        <p:spPr bwMode="auto">
          <a:xfrm>
            <a:off x="3155901" y="240053"/>
            <a:ext cx="5592762" cy="1256880"/>
          </a:xfrm>
          <a:prstGeom prst="rect">
            <a:avLst/>
          </a:prstGeom>
          <a:solidFill>
            <a:schemeClr val="accent2"/>
          </a:solidFill>
          <a:ln w="38100">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a:r>
              <a:rPr lang="en-US" dirty="0" smtClean="0"/>
              <a:t>Click to edit Master 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1A0020B-CA8E-4B51-8371-A491A849806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2898764"/>
      </p:ext>
    </p:extLst>
  </p:cSld>
  <p:clrMapOvr>
    <a:masterClrMapping/>
  </p:clrMapOvr>
  <p:transition spd="slow"/>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2"/>
          <p:cNvSpPr>
            <a:spLocks noGrp="1" noChangeArrowheads="1"/>
          </p:cNvSpPr>
          <p:nvPr>
            <p:ph type="title"/>
          </p:nvPr>
        </p:nvSpPr>
        <p:spPr bwMode="auto">
          <a:xfrm>
            <a:off x="3155901" y="240053"/>
            <a:ext cx="5592762" cy="1256880"/>
          </a:xfrm>
          <a:prstGeom prst="rect">
            <a:avLst/>
          </a:prstGeom>
          <a:solidFill>
            <a:schemeClr val="accent2"/>
          </a:solidFill>
          <a:ln w="38100">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a:r>
              <a:rPr lang="en-US" dirty="0" smtClean="0"/>
              <a:t>Click to edit Master title style</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08E2541-A729-4D24-8043-873AF6C5067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80262693"/>
      </p:ext>
    </p:extLst>
  </p:cSld>
  <p:clrMapOvr>
    <a:masterClrMapping/>
  </p:clrMapOvr>
  <p:transition spd="slow"/>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2"/>
          <p:cNvSpPr>
            <a:spLocks noGrp="1" noChangeArrowheads="1"/>
          </p:cNvSpPr>
          <p:nvPr>
            <p:ph type="title"/>
          </p:nvPr>
        </p:nvSpPr>
        <p:spPr bwMode="auto">
          <a:xfrm>
            <a:off x="3155901" y="240053"/>
            <a:ext cx="5592762" cy="1256880"/>
          </a:xfrm>
          <a:prstGeom prst="rect">
            <a:avLst/>
          </a:prstGeom>
          <a:solidFill>
            <a:schemeClr val="accent2"/>
          </a:solidFill>
          <a:ln w="38100">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a:r>
              <a:rPr lang="en-US" dirty="0" smtClean="0"/>
              <a:t>Click to edit Master title style</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E685607-0C6D-4FD8-A758-20AB94F3372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75163351"/>
      </p:ext>
    </p:extLst>
  </p:cSld>
  <p:clrMapOvr>
    <a:masterClrMapping/>
  </p:clrMapOvr>
  <p:transition spd="slow"/>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3155901" y="229420"/>
            <a:ext cx="5592762" cy="1256880"/>
          </a:xfrm>
          <a:prstGeom prst="rect">
            <a:avLst/>
          </a:prstGeom>
          <a:solidFill>
            <a:schemeClr val="accent2"/>
          </a:solidFill>
          <a:ln w="38100">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a:r>
              <a:rPr lang="en-US" dirty="0" smtClean="0"/>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CAF7744-FF1B-49D9-8C69-5112043294A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47828573"/>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ctr">
              <a:defRPr sz="2800" b="0" cap="none" baseline="0">
                <a:latin typeface="Tahoma" panose="020B0604030504040204" pitchFamily="34" charset="0"/>
                <a:ea typeface="Tahoma" panose="020B0604030504040204" pitchFamily="34" charset="0"/>
                <a:cs typeface="Tahoma" panose="020B060403050404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62000" y="20574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15"/>
          <p:cNvSpPr>
            <a:spLocks noGrp="1"/>
          </p:cNvSpPr>
          <p:nvPr>
            <p:ph type="sldNum" sz="quarter" idx="10"/>
          </p:nvPr>
        </p:nvSpPr>
        <p:spPr>
          <a:xfrm>
            <a:off x="457200" y="6248400"/>
            <a:ext cx="533400" cy="476250"/>
          </a:xfrm>
        </p:spPr>
        <p:txBody>
          <a:bodyPr/>
          <a:lstStyle>
            <a:lvl1pPr>
              <a:defRPr/>
            </a:lvl1pPr>
          </a:lstStyle>
          <a:p>
            <a:pPr>
              <a:defRPr/>
            </a:pPr>
            <a:fld id="{1D91DD7D-0054-4D04-AADB-F8AB4090718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02087696"/>
      </p:ext>
    </p:extLst>
  </p:cSld>
  <p:clrMapOvr>
    <a:masterClrMapping/>
  </p:clrMapOvr>
  <p:transition>
    <p:zo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3589E76-2B38-4D18-85A0-8E3B1A85E3B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34561841"/>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atin typeface="Tahoma" panose="020B0604030504040204" pitchFamily="34" charset="0"/>
                <a:ea typeface="Tahoma" panose="020B0604030504040204" pitchFamily="34" charset="0"/>
                <a:cs typeface="Tahoma" panose="020B060403050404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15"/>
          <p:cNvSpPr>
            <a:spLocks noGrp="1"/>
          </p:cNvSpPr>
          <p:nvPr>
            <p:ph type="sldNum" sz="quarter" idx="10"/>
          </p:nvPr>
        </p:nvSpPr>
        <p:spPr>
          <a:xfrm>
            <a:off x="457200" y="6248400"/>
            <a:ext cx="533400" cy="476250"/>
          </a:xfrm>
        </p:spPr>
        <p:txBody>
          <a:bodyPr/>
          <a:lstStyle>
            <a:lvl1pPr>
              <a:defRPr/>
            </a:lvl1pPr>
          </a:lstStyle>
          <a:p>
            <a:pPr>
              <a:defRPr/>
            </a:pPr>
            <a:fld id="{56EF5985-3D75-45CD-AB46-73BF81A44D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05650347"/>
      </p:ext>
    </p:extLst>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15"/>
          <p:cNvSpPr>
            <a:spLocks noGrp="1"/>
          </p:cNvSpPr>
          <p:nvPr>
            <p:ph type="sldNum" sz="quarter" idx="10"/>
          </p:nvPr>
        </p:nvSpPr>
        <p:spPr>
          <a:xfrm>
            <a:off x="457200" y="6248400"/>
            <a:ext cx="533400" cy="476250"/>
          </a:xfrm>
        </p:spPr>
        <p:txBody>
          <a:bodyPr/>
          <a:lstStyle>
            <a:lvl1pPr>
              <a:defRPr/>
            </a:lvl1pPr>
          </a:lstStyle>
          <a:p>
            <a:pPr>
              <a:defRPr/>
            </a:pPr>
            <a:fld id="{1183AFF2-02BE-435B-9D70-493780E395C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16936364"/>
      </p:ext>
    </p:extLst>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15"/>
          <p:cNvSpPr>
            <a:spLocks noGrp="1"/>
          </p:cNvSpPr>
          <p:nvPr>
            <p:ph type="sldNum" sz="quarter" idx="10"/>
          </p:nvPr>
        </p:nvSpPr>
        <p:spPr>
          <a:xfrm>
            <a:off x="457200" y="6248400"/>
            <a:ext cx="533400" cy="476250"/>
          </a:xfrm>
        </p:spPr>
        <p:txBody>
          <a:bodyPr/>
          <a:lstStyle>
            <a:lvl1pPr>
              <a:defRPr/>
            </a:lvl1pPr>
          </a:lstStyle>
          <a:p>
            <a:pPr>
              <a:defRPr/>
            </a:pPr>
            <a:fld id="{4D6E836D-171A-4FD3-BDFD-C399CDACA4F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07710302"/>
      </p:ext>
    </p:extLst>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6"/>
          <p:cNvSpPr>
            <a:spLocks noGrp="1" noChangeArrowheads="1"/>
          </p:cNvSpPr>
          <p:nvPr>
            <p:ph type="dt" sz="half" idx="10"/>
          </p:nvPr>
        </p:nvSpPr>
        <p:spPr>
          <a:xfrm>
            <a:off x="1143000" y="6248400"/>
            <a:ext cx="1905000" cy="457200"/>
          </a:xfrm>
          <a:prstGeom prst="rect">
            <a:avLst/>
          </a:prstGeom>
        </p:spPr>
        <p:txBody>
          <a:bodyPr/>
          <a:lstStyle>
            <a:lvl1pPr>
              <a:defRPr/>
            </a:lvl1pPr>
          </a:lstStyle>
          <a:p>
            <a:pPr>
              <a:defRPr/>
            </a:pPr>
            <a:endParaRPr lang="en-US" dirty="0"/>
          </a:p>
        </p:txBody>
      </p:sp>
      <p:sp>
        <p:nvSpPr>
          <p:cNvPr id="8" name="Rectangle 37"/>
          <p:cNvSpPr>
            <a:spLocks noGrp="1" noChangeArrowheads="1"/>
          </p:cNvSpPr>
          <p:nvPr>
            <p:ph type="ftr" sz="quarter" idx="11"/>
          </p:nvPr>
        </p:nvSpPr>
        <p:spPr>
          <a:xfrm>
            <a:off x="3581400" y="6248400"/>
            <a:ext cx="2895600" cy="457200"/>
          </a:xfrm>
          <a:prstGeom prst="rect">
            <a:avLst/>
          </a:prstGeom>
        </p:spPr>
        <p:txBody>
          <a:bodyPr/>
          <a:lstStyle>
            <a:lvl1pPr>
              <a:defRPr/>
            </a:lvl1pPr>
          </a:lstStyle>
          <a:p>
            <a:pPr>
              <a:defRPr/>
            </a:pPr>
            <a:endParaRPr lang="en-US" dirty="0"/>
          </a:p>
        </p:txBody>
      </p:sp>
      <p:sp>
        <p:nvSpPr>
          <p:cNvPr id="9" name="Rectangle 38"/>
          <p:cNvSpPr>
            <a:spLocks noGrp="1" noChangeArrowheads="1"/>
          </p:cNvSpPr>
          <p:nvPr>
            <p:ph type="sldNum" sz="quarter" idx="12"/>
          </p:nvPr>
        </p:nvSpPr>
        <p:spPr/>
        <p:txBody>
          <a:bodyPr/>
          <a:lstStyle>
            <a:lvl1pPr>
              <a:defRPr/>
            </a:lvl1pPr>
          </a:lstStyle>
          <a:p>
            <a:pPr>
              <a:defRPr/>
            </a:pPr>
            <a:fld id="{E0EB6140-E333-4F51-ABB6-D616EE0CC229}" type="slidenum">
              <a:rPr lang="en-US"/>
              <a:pPr>
                <a:defRPr/>
              </a:pPr>
              <a:t>‹#›</a:t>
            </a:fld>
            <a:endParaRPr lang="en-US" dirty="0"/>
          </a:p>
        </p:txBody>
      </p:sp>
    </p:spTree>
    <p:extLst>
      <p:ext uri="{BB962C8B-B14F-4D97-AF65-F5344CB8AC3E}">
        <p14:creationId xmlns:p14="http://schemas.microsoft.com/office/powerpoint/2010/main" val="315008855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13"/>
          <p:cNvGrpSpPr>
            <a:grpSpLocks/>
          </p:cNvGrpSpPr>
          <p:nvPr userDrawn="1"/>
        </p:nvGrpSpPr>
        <p:grpSpPr bwMode="auto">
          <a:xfrm>
            <a:off x="3992563" y="5654675"/>
            <a:ext cx="5075237" cy="914400"/>
            <a:chOff x="2688" y="3456"/>
            <a:chExt cx="2880" cy="576"/>
          </a:xfrm>
        </p:grpSpPr>
        <p:sp>
          <p:nvSpPr>
            <p:cNvPr id="5" name="Text Box 14"/>
            <p:cNvSpPr txBox="1">
              <a:spLocks noChangeArrowheads="1"/>
            </p:cNvSpPr>
            <p:nvPr/>
          </p:nvSpPr>
          <p:spPr bwMode="auto">
            <a:xfrm>
              <a:off x="2688" y="3792"/>
              <a:ext cx="240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dirty="0" smtClean="0">
                  <a:solidFill>
                    <a:srgbClr val="868686"/>
                  </a:solidFill>
                  <a:latin typeface="Georgia" pitchFamily="18" charset="0"/>
                </a:rPr>
                <a:t>Baldwin Union Free School District</a:t>
              </a:r>
            </a:p>
          </p:txBody>
        </p:sp>
        <p:pic>
          <p:nvPicPr>
            <p:cNvPr id="6"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7" y="3456"/>
              <a:ext cx="343" cy="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16"/>
            <p:cNvSpPr>
              <a:spLocks noChangeShapeType="1"/>
            </p:cNvSpPr>
            <p:nvPr/>
          </p:nvSpPr>
          <p:spPr bwMode="auto">
            <a:xfrm>
              <a:off x="2736" y="4032"/>
              <a:ext cx="2832" cy="0"/>
            </a:xfrm>
            <a:prstGeom prst="line">
              <a:avLst/>
            </a:prstGeom>
            <a:noFill/>
            <a:ln w="3810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000000"/>
                </a:solidFill>
              </a:endParaRPr>
            </a:p>
          </p:txBody>
        </p:sp>
      </p:grpSp>
      <p:sp>
        <p:nvSpPr>
          <p:cNvPr id="131106" name="Rectangle 34"/>
          <p:cNvSpPr>
            <a:spLocks noGrp="1" noChangeArrowheads="1"/>
          </p:cNvSpPr>
          <p:nvPr>
            <p:ph type="ctrTitle" sz="quarter"/>
          </p:nvPr>
        </p:nvSpPr>
        <p:spPr>
          <a:xfrm>
            <a:off x="1143000" y="2286000"/>
            <a:ext cx="7772400" cy="1143000"/>
          </a:xfrm>
        </p:spPr>
        <p:txBody>
          <a:bodyPr/>
          <a:lstStyle>
            <a:lvl1pPr algn="ctr">
              <a:defRPr>
                <a:solidFill>
                  <a:schemeClr val="tx1"/>
                </a:solidFill>
              </a:defRPr>
            </a:lvl1pPr>
          </a:lstStyle>
          <a:p>
            <a:r>
              <a:rPr lang="en-US" dirty="0"/>
              <a:t>Click to edit Master title style</a:t>
            </a:r>
          </a:p>
        </p:txBody>
      </p:sp>
      <p:sp>
        <p:nvSpPr>
          <p:cNvPr id="131107" name="Rectangle 35"/>
          <p:cNvSpPr>
            <a:spLocks noGrp="1" noChangeArrowheads="1"/>
          </p:cNvSpPr>
          <p:nvPr>
            <p:ph type="subTitle" sz="quarter" idx="1"/>
          </p:nvPr>
        </p:nvSpPr>
        <p:spPr>
          <a:xfrm>
            <a:off x="1828800" y="3886200"/>
            <a:ext cx="6400800" cy="1752600"/>
          </a:xfrm>
        </p:spPr>
        <p:txBody>
          <a:bodyPr/>
          <a:lstStyle>
            <a:lvl1pPr marL="0" indent="0" algn="ctr">
              <a:buFontTx/>
              <a:buNone/>
              <a:defRPr>
                <a:solidFill>
                  <a:srgbClr val="FFFFFF"/>
                </a:solidFill>
              </a:defRPr>
            </a:lvl1pPr>
          </a:lstStyle>
          <a:p>
            <a:r>
              <a:rPr lang="en-US"/>
              <a:t>Click to edit Master subtitle style</a:t>
            </a:r>
          </a:p>
        </p:txBody>
      </p:sp>
      <p:sp>
        <p:nvSpPr>
          <p:cNvPr id="8" name="Rectangle 36"/>
          <p:cNvSpPr>
            <a:spLocks noGrp="1" noChangeArrowheads="1"/>
          </p:cNvSpPr>
          <p:nvPr>
            <p:ph type="dt" sz="quarter" idx="10"/>
          </p:nvPr>
        </p:nvSpPr>
        <p:spPr>
          <a:xfrm>
            <a:off x="1143000" y="6248400"/>
            <a:ext cx="1905000" cy="457200"/>
          </a:xfrm>
          <a:prstGeom prst="rect">
            <a:avLst/>
          </a:prstGeom>
        </p:spPr>
        <p:txBody>
          <a:bodyPr/>
          <a:lstStyle>
            <a:lvl1pPr>
              <a:defRPr>
                <a:solidFill>
                  <a:srgbClr val="FFFFFF"/>
                </a:solidFill>
              </a:defRPr>
            </a:lvl1pPr>
          </a:lstStyle>
          <a:p>
            <a:pPr>
              <a:defRPr/>
            </a:pPr>
            <a:endParaRPr lang="en-US" dirty="0"/>
          </a:p>
        </p:txBody>
      </p:sp>
      <p:sp>
        <p:nvSpPr>
          <p:cNvPr id="9" name="Rectangle 38"/>
          <p:cNvSpPr>
            <a:spLocks noGrp="1" noChangeArrowheads="1"/>
          </p:cNvSpPr>
          <p:nvPr>
            <p:ph type="sldNum" sz="quarter" idx="11"/>
          </p:nvPr>
        </p:nvSpPr>
        <p:spPr/>
        <p:txBody>
          <a:bodyPr/>
          <a:lstStyle>
            <a:lvl1pPr>
              <a:defRPr>
                <a:solidFill>
                  <a:srgbClr val="FFFFFF"/>
                </a:solidFill>
              </a:defRPr>
            </a:lvl1pPr>
          </a:lstStyle>
          <a:p>
            <a:pPr>
              <a:defRPr/>
            </a:pPr>
            <a:fld id="{3994E0D3-5C7D-4162-A4A2-692F6987447B}" type="slidenum">
              <a:rPr lang="en-US"/>
              <a:pPr>
                <a:defRPr/>
              </a:pPr>
              <a:t>‹#›</a:t>
            </a:fld>
            <a:endParaRPr lang="en-US" dirty="0"/>
          </a:p>
        </p:txBody>
      </p:sp>
    </p:spTree>
    <p:extLst>
      <p:ext uri="{BB962C8B-B14F-4D97-AF65-F5344CB8AC3E}">
        <p14:creationId xmlns:p14="http://schemas.microsoft.com/office/powerpoint/2010/main" val="290230995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13"/>
          <p:cNvGrpSpPr>
            <a:grpSpLocks/>
          </p:cNvGrpSpPr>
          <p:nvPr userDrawn="1"/>
        </p:nvGrpSpPr>
        <p:grpSpPr bwMode="auto">
          <a:xfrm>
            <a:off x="3992563" y="5654675"/>
            <a:ext cx="5075237" cy="914400"/>
            <a:chOff x="2688" y="3456"/>
            <a:chExt cx="2880" cy="576"/>
          </a:xfrm>
        </p:grpSpPr>
        <p:sp>
          <p:nvSpPr>
            <p:cNvPr id="5" name="Text Box 14"/>
            <p:cNvSpPr txBox="1">
              <a:spLocks noChangeArrowheads="1"/>
            </p:cNvSpPr>
            <p:nvPr/>
          </p:nvSpPr>
          <p:spPr bwMode="auto">
            <a:xfrm>
              <a:off x="2688" y="3792"/>
              <a:ext cx="240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dirty="0" smtClean="0">
                  <a:solidFill>
                    <a:srgbClr val="868686"/>
                  </a:solidFill>
                  <a:latin typeface="Georgia" pitchFamily="18" charset="0"/>
                </a:rPr>
                <a:t>Baldwin Union Free School District</a:t>
              </a:r>
            </a:p>
          </p:txBody>
        </p:sp>
        <p:pic>
          <p:nvPicPr>
            <p:cNvPr id="6"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7" y="3456"/>
              <a:ext cx="343" cy="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16"/>
            <p:cNvSpPr>
              <a:spLocks noChangeShapeType="1"/>
            </p:cNvSpPr>
            <p:nvPr/>
          </p:nvSpPr>
          <p:spPr bwMode="auto">
            <a:xfrm>
              <a:off x="2736" y="4032"/>
              <a:ext cx="2832" cy="0"/>
            </a:xfrm>
            <a:prstGeom prst="line">
              <a:avLst/>
            </a:prstGeom>
            <a:noFill/>
            <a:ln w="3810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000000"/>
                </a:solidFill>
              </a:endParaRPr>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36"/>
          <p:cNvSpPr>
            <a:spLocks noGrp="1" noChangeArrowheads="1"/>
          </p:cNvSpPr>
          <p:nvPr>
            <p:ph type="dt" sz="half" idx="10"/>
          </p:nvPr>
        </p:nvSpPr>
        <p:spPr>
          <a:xfrm>
            <a:off x="1143000" y="6248400"/>
            <a:ext cx="1905000" cy="457200"/>
          </a:xfrm>
          <a:prstGeom prst="rect">
            <a:avLst/>
          </a:prstGeom>
        </p:spPr>
        <p:txBody>
          <a:bodyPr/>
          <a:lstStyle>
            <a:lvl1pPr>
              <a:defRPr/>
            </a:lvl1pPr>
          </a:lstStyle>
          <a:p>
            <a:pPr>
              <a:defRPr/>
            </a:pPr>
            <a:endParaRPr lang="en-US" dirty="0">
              <a:solidFill>
                <a:srgbClr val="000000"/>
              </a:solidFill>
            </a:endParaRPr>
          </a:p>
        </p:txBody>
      </p:sp>
      <p:sp>
        <p:nvSpPr>
          <p:cNvPr id="9" name="Rectangle 37"/>
          <p:cNvSpPr>
            <a:spLocks noGrp="1" noChangeArrowheads="1"/>
          </p:cNvSpPr>
          <p:nvPr>
            <p:ph type="ftr" sz="quarter" idx="11"/>
          </p:nvPr>
        </p:nvSpPr>
        <p:spPr>
          <a:xfrm>
            <a:off x="3581400" y="6248400"/>
            <a:ext cx="2895600" cy="457200"/>
          </a:xfrm>
          <a:prstGeom prst="rect">
            <a:avLst/>
          </a:prstGeom>
        </p:spPr>
        <p:txBody>
          <a:bodyPr/>
          <a:lstStyle>
            <a:lvl1pPr>
              <a:defRPr/>
            </a:lvl1pPr>
          </a:lstStyle>
          <a:p>
            <a:pPr>
              <a:defRPr/>
            </a:pPr>
            <a:endParaRPr lang="en-US" dirty="0">
              <a:solidFill>
                <a:srgbClr val="000000"/>
              </a:solidFill>
            </a:endParaRPr>
          </a:p>
        </p:txBody>
      </p:sp>
      <p:sp>
        <p:nvSpPr>
          <p:cNvPr id="10" name="Rectangle 38"/>
          <p:cNvSpPr>
            <a:spLocks noGrp="1" noChangeArrowheads="1"/>
          </p:cNvSpPr>
          <p:nvPr>
            <p:ph type="sldNum" sz="quarter" idx="12"/>
          </p:nvPr>
        </p:nvSpPr>
        <p:spPr/>
        <p:txBody>
          <a:bodyPr/>
          <a:lstStyle>
            <a:lvl1pPr>
              <a:defRPr/>
            </a:lvl1pPr>
          </a:lstStyle>
          <a:p>
            <a:pPr>
              <a:defRPr/>
            </a:pPr>
            <a:fld id="{1AB9D966-2219-4C46-889E-C3AFA7302D2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9016404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2.jpe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image" Target="../media/image8.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21.xml"/><Relationship Id="rId7" Type="http://schemas.openxmlformats.org/officeDocument/2006/relationships/image" Target="../media/image1.jpe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heme" Target="../theme/theme3.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10" Type="http://schemas.openxmlformats.org/officeDocument/2006/relationships/image" Target="../media/image9.jpeg"/><Relationship Id="rId4" Type="http://schemas.openxmlformats.org/officeDocument/2006/relationships/slideLayout" Target="../slideLayouts/slideLayout27.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30563" y="228600"/>
            <a:ext cx="5592762" cy="1127125"/>
          </a:xfrm>
          <a:prstGeom prst="rect">
            <a:avLst/>
          </a:prstGeom>
          <a:solidFill>
            <a:schemeClr val="accent2"/>
          </a:solidFill>
          <a:ln w="38100">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mn-cs"/>
              </a:defRPr>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cs typeface="+mn-cs"/>
              </a:defRPr>
            </a:lvl1pPr>
          </a:lstStyle>
          <a:p>
            <a:pPr>
              <a:defRPr/>
            </a:pPr>
            <a:fld id="{C3915474-6567-44D8-8E05-ACD3C1357812}" type="slidenum">
              <a:rPr lang="en-US">
                <a:solidFill>
                  <a:srgbClr val="000000"/>
                </a:solidFill>
                <a:latin typeface="Times New Roman" pitchFamily="18" charset="0"/>
              </a:rPr>
              <a:pPr>
                <a:defRPr/>
              </a:pPr>
              <a:t>‹#›</a:t>
            </a:fld>
            <a:endParaRPr lang="en-US" dirty="0">
              <a:solidFill>
                <a:srgbClr val="000000"/>
              </a:solidFill>
              <a:latin typeface="Times New Roman" pitchFamily="18" charset="0"/>
            </a:endParaRPr>
          </a:p>
        </p:txBody>
      </p:sp>
      <p:sp>
        <p:nvSpPr>
          <p:cNvPr id="1031" name="Text Box 9"/>
          <p:cNvSpPr txBox="1">
            <a:spLocks noChangeArrowheads="1"/>
          </p:cNvSpPr>
          <p:nvPr/>
        </p:nvSpPr>
        <p:spPr bwMode="auto">
          <a:xfrm>
            <a:off x="4267200" y="5105400"/>
            <a:ext cx="441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endParaRPr lang="en-US" sz="1800" dirty="0" smtClean="0">
              <a:solidFill>
                <a:srgbClr val="000000"/>
              </a:solidFill>
            </a:endParaRPr>
          </a:p>
        </p:txBody>
      </p:sp>
      <p:pic>
        <p:nvPicPr>
          <p:cNvPr id="2" name="Picture 11" descr="graduation photo pano"/>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4638" y="261938"/>
            <a:ext cx="2925762" cy="1087437"/>
          </a:xfrm>
          <a:prstGeom prst="rect">
            <a:avLst/>
          </a:prstGeom>
          <a:noFill/>
          <a:ln w="38100">
            <a:solidFill>
              <a:srgbClr val="FFCC00"/>
            </a:solidFill>
            <a:miter lim="800000"/>
            <a:headEnd/>
            <a:tailEnd/>
          </a:ln>
          <a:extLst>
            <a:ext uri="{909E8E84-426E-40DD-AFC4-6F175D3DCCD1}">
              <a14:hiddenFill xmlns:a14="http://schemas.microsoft.com/office/drawing/2010/main">
                <a:solidFill>
                  <a:srgbClr val="FFFFFF"/>
                </a:solidFill>
              </a14:hiddenFill>
            </a:ext>
          </a:extLst>
        </p:spPr>
      </p:pic>
      <p:grpSp>
        <p:nvGrpSpPr>
          <p:cNvPr id="1032" name="Group 13"/>
          <p:cNvGrpSpPr>
            <a:grpSpLocks/>
          </p:cNvGrpSpPr>
          <p:nvPr/>
        </p:nvGrpSpPr>
        <p:grpSpPr bwMode="auto">
          <a:xfrm>
            <a:off x="4160838" y="5654675"/>
            <a:ext cx="4572000" cy="914400"/>
            <a:chOff x="2688" y="3456"/>
            <a:chExt cx="2880" cy="576"/>
          </a:xfrm>
        </p:grpSpPr>
        <p:sp>
          <p:nvSpPr>
            <p:cNvPr id="1034" name="Text Box 14"/>
            <p:cNvSpPr txBox="1">
              <a:spLocks noChangeArrowheads="1"/>
            </p:cNvSpPr>
            <p:nvPr/>
          </p:nvSpPr>
          <p:spPr bwMode="auto">
            <a:xfrm>
              <a:off x="2688" y="3792"/>
              <a:ext cx="240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1800" dirty="0" smtClean="0">
                  <a:solidFill>
                    <a:srgbClr val="333399"/>
                  </a:solidFill>
                  <a:latin typeface="Georgia" pitchFamily="18" charset="0"/>
                </a:rPr>
                <a:t>Baldwin Union Free School District</a:t>
              </a:r>
            </a:p>
          </p:txBody>
        </p:sp>
        <p:pic>
          <p:nvPicPr>
            <p:cNvPr id="3" name="Picture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07" y="3456"/>
              <a:ext cx="343" cy="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Line 16"/>
            <p:cNvSpPr>
              <a:spLocks noChangeShapeType="1"/>
            </p:cNvSpPr>
            <p:nvPr/>
          </p:nvSpPr>
          <p:spPr bwMode="auto">
            <a:xfrm>
              <a:off x="2736" y="4032"/>
              <a:ext cx="2832" cy="0"/>
            </a:xfrm>
            <a:prstGeom prst="line">
              <a:avLst/>
            </a:prstGeom>
            <a:noFill/>
            <a:ln w="3810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sz="1800" dirty="0">
                <a:solidFill>
                  <a:srgbClr val="000000"/>
                </a:solidFill>
                <a:latin typeface="Times New Roman" pitchFamily="18" charset="0"/>
                <a:cs typeface="Arial" charset="0"/>
              </a:endParaRPr>
            </a:p>
          </p:txBody>
        </p:sp>
      </p:grpSp>
    </p:spTree>
    <p:extLst>
      <p:ext uri="{BB962C8B-B14F-4D97-AF65-F5344CB8AC3E}">
        <p14:creationId xmlns:p14="http://schemas.microsoft.com/office/powerpoint/2010/main" val="4294236116"/>
      </p:ext>
    </p:extLst>
  </p:cSld>
  <p:clrMap bg1="lt1" tx1="dk1" bg2="lt2" tx2="dk2" accent1="accent1" accent2="accent2" accent3="accent3" accent4="accent4" accent5="accent5" accent6="accent6" hlink="hlink" folHlink="folHlink"/>
  <p:sldLayoutIdLst>
    <p:sldLayoutId id="2147484601" r:id="rId1"/>
    <p:sldLayoutId id="2147484602" r:id="rId2"/>
    <p:sldLayoutId id="2147484603" r:id="rId3"/>
    <p:sldLayoutId id="2147484604" r:id="rId4"/>
    <p:sldLayoutId id="2147484605" r:id="rId5"/>
    <p:sldLayoutId id="2147484606" r:id="rId6"/>
    <p:sldLayoutId id="2147484634" r:id="rId7"/>
  </p:sldLayoutIdLst>
  <p:transition>
    <p:zoom/>
  </p:transition>
  <p:timing>
    <p:tnLst>
      <p:par>
        <p:cTn id="1" dur="indefinite" restart="never" nodeType="tmRoot"/>
      </p:par>
    </p:tnLst>
  </p:timing>
  <p:hf hdr="0" ftr="0" dt="0"/>
  <p:txStyles>
    <p:titleStyle>
      <a:lvl1pPr algn="ctr" rtl="0" eaLnBrk="0" fontAlgn="base" hangingPunct="0">
        <a:spcBef>
          <a:spcPct val="0"/>
        </a:spcBef>
        <a:spcAft>
          <a:spcPct val="0"/>
        </a:spcAft>
        <a:defRPr sz="3600">
          <a:solidFill>
            <a:schemeClr val="bg1"/>
          </a:solidFill>
          <a:latin typeface="+mj-lt"/>
          <a:ea typeface="+mj-ea"/>
          <a:cs typeface="+mj-cs"/>
        </a:defRPr>
      </a:lvl1pPr>
      <a:lvl2pPr algn="ctr" rtl="0" eaLnBrk="0" fontAlgn="base" hangingPunct="0">
        <a:spcBef>
          <a:spcPct val="0"/>
        </a:spcBef>
        <a:spcAft>
          <a:spcPct val="0"/>
        </a:spcAft>
        <a:defRPr sz="3600">
          <a:solidFill>
            <a:schemeClr val="bg1"/>
          </a:solidFill>
          <a:latin typeface="Georgia" pitchFamily="18" charset="0"/>
        </a:defRPr>
      </a:lvl2pPr>
      <a:lvl3pPr algn="ctr" rtl="0" eaLnBrk="0" fontAlgn="base" hangingPunct="0">
        <a:spcBef>
          <a:spcPct val="0"/>
        </a:spcBef>
        <a:spcAft>
          <a:spcPct val="0"/>
        </a:spcAft>
        <a:defRPr sz="3600">
          <a:solidFill>
            <a:schemeClr val="bg1"/>
          </a:solidFill>
          <a:latin typeface="Georgia" pitchFamily="18" charset="0"/>
        </a:defRPr>
      </a:lvl3pPr>
      <a:lvl4pPr algn="ctr" rtl="0" eaLnBrk="0" fontAlgn="base" hangingPunct="0">
        <a:spcBef>
          <a:spcPct val="0"/>
        </a:spcBef>
        <a:spcAft>
          <a:spcPct val="0"/>
        </a:spcAft>
        <a:defRPr sz="3600">
          <a:solidFill>
            <a:schemeClr val="bg1"/>
          </a:solidFill>
          <a:latin typeface="Georgia" pitchFamily="18" charset="0"/>
        </a:defRPr>
      </a:lvl4pPr>
      <a:lvl5pPr algn="ctr" rtl="0" eaLnBrk="0" fontAlgn="base" hangingPunct="0">
        <a:spcBef>
          <a:spcPct val="0"/>
        </a:spcBef>
        <a:spcAft>
          <a:spcPct val="0"/>
        </a:spcAft>
        <a:defRPr sz="3600">
          <a:solidFill>
            <a:schemeClr val="bg1"/>
          </a:solidFill>
          <a:latin typeface="Georgia" pitchFamily="18" charset="0"/>
        </a:defRPr>
      </a:lvl5pPr>
      <a:lvl6pPr marL="457200" algn="ctr" rtl="0" eaLnBrk="1" fontAlgn="base" hangingPunct="1">
        <a:spcBef>
          <a:spcPct val="0"/>
        </a:spcBef>
        <a:spcAft>
          <a:spcPct val="0"/>
        </a:spcAft>
        <a:defRPr sz="3600">
          <a:solidFill>
            <a:schemeClr val="tx2"/>
          </a:solidFill>
          <a:latin typeface="Georgia" pitchFamily="18" charset="0"/>
        </a:defRPr>
      </a:lvl6pPr>
      <a:lvl7pPr marL="914400" algn="ctr" rtl="0" eaLnBrk="1" fontAlgn="base" hangingPunct="1">
        <a:spcBef>
          <a:spcPct val="0"/>
        </a:spcBef>
        <a:spcAft>
          <a:spcPct val="0"/>
        </a:spcAft>
        <a:defRPr sz="3600">
          <a:solidFill>
            <a:schemeClr val="tx2"/>
          </a:solidFill>
          <a:latin typeface="Georgia" pitchFamily="18" charset="0"/>
        </a:defRPr>
      </a:lvl7pPr>
      <a:lvl8pPr marL="1371600" algn="ctr" rtl="0" eaLnBrk="1" fontAlgn="base" hangingPunct="1">
        <a:spcBef>
          <a:spcPct val="0"/>
        </a:spcBef>
        <a:spcAft>
          <a:spcPct val="0"/>
        </a:spcAft>
        <a:defRPr sz="3600">
          <a:solidFill>
            <a:schemeClr val="tx2"/>
          </a:solidFill>
          <a:latin typeface="Georgia" pitchFamily="18" charset="0"/>
        </a:defRPr>
      </a:lvl8pPr>
      <a:lvl9pPr marL="1828800" algn="ctr" rtl="0" eaLnBrk="1" fontAlgn="base" hangingPunct="1">
        <a:spcBef>
          <a:spcPct val="0"/>
        </a:spcBef>
        <a:spcAft>
          <a:spcPct val="0"/>
        </a:spcAft>
        <a:defRPr sz="3600">
          <a:solidFill>
            <a:schemeClr val="tx2"/>
          </a:solidFill>
          <a:latin typeface="Georgia" pitchFamily="18" charset="0"/>
        </a:defRPr>
      </a:lvl9pPr>
    </p:titleStyle>
    <p:bodyStyle>
      <a:lvl1pPr marL="342900" indent="-342900" algn="l" rtl="0" eaLnBrk="0" fontAlgn="base" hangingPunct="0">
        <a:spcBef>
          <a:spcPct val="20000"/>
        </a:spcBef>
        <a:spcAft>
          <a:spcPct val="0"/>
        </a:spcAft>
        <a:buClr>
          <a:schemeClr val="accent2"/>
        </a:buClr>
        <a:buSzPct val="90000"/>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FFCC00"/>
        </a:buClr>
        <a:buSzPct val="75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1026" name="Rectangle 34"/>
          <p:cNvSpPr>
            <a:spLocks noGrp="1" noChangeArrowheads="1"/>
          </p:cNvSpPr>
          <p:nvPr>
            <p:ph type="title"/>
          </p:nvPr>
        </p:nvSpPr>
        <p:spPr bwMode="auto">
          <a:xfrm>
            <a:off x="1085850" y="2284413"/>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1027" name="Rectangle 35"/>
          <p:cNvSpPr>
            <a:spLocks noGrp="1" noChangeArrowheads="1"/>
          </p:cNvSpPr>
          <p:nvPr>
            <p:ph type="body" idx="1"/>
          </p:nvPr>
        </p:nvSpPr>
        <p:spPr bwMode="auto">
          <a:xfrm>
            <a:off x="1143000" y="3662363"/>
            <a:ext cx="7772400" cy="243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30086" name="Rectangle 38"/>
          <p:cNvSpPr>
            <a:spLocks noGrp="1" noChangeArrowheads="1"/>
          </p:cNvSpPr>
          <p:nvPr>
            <p:ph type="sldNum" sz="quarter" idx="4"/>
          </p:nvPr>
        </p:nvSpPr>
        <p:spPr bwMode="auto">
          <a:xfrm>
            <a:off x="685800" y="6257925"/>
            <a:ext cx="609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atin typeface="+mn-lt"/>
              </a:defRPr>
            </a:lvl1pPr>
          </a:lstStyle>
          <a:p>
            <a:pPr>
              <a:defRPr/>
            </a:pPr>
            <a:fld id="{F5B16282-DC89-4E8E-84D9-30EA8F2A278B}" type="slidenum">
              <a:rPr lang="en-US">
                <a:solidFill>
                  <a:srgbClr val="000000"/>
                </a:solidFill>
              </a:rPr>
              <a:pPr>
                <a:defRPr/>
              </a:pPr>
              <a:t>‹#›</a:t>
            </a:fld>
            <a:endParaRPr lang="en-US" dirty="0">
              <a:solidFill>
                <a:srgbClr val="000000"/>
              </a:solidFill>
            </a:endParaRPr>
          </a:p>
        </p:txBody>
      </p:sp>
      <p:grpSp>
        <p:nvGrpSpPr>
          <p:cNvPr id="1029" name="Group 13"/>
          <p:cNvGrpSpPr>
            <a:grpSpLocks/>
          </p:cNvGrpSpPr>
          <p:nvPr userDrawn="1"/>
        </p:nvGrpSpPr>
        <p:grpSpPr bwMode="auto">
          <a:xfrm>
            <a:off x="3992563" y="5654675"/>
            <a:ext cx="5075237" cy="914400"/>
            <a:chOff x="2688" y="3456"/>
            <a:chExt cx="2880" cy="576"/>
          </a:xfrm>
        </p:grpSpPr>
        <p:sp>
          <p:nvSpPr>
            <p:cNvPr id="8" name="Text Box 14"/>
            <p:cNvSpPr txBox="1">
              <a:spLocks noChangeArrowheads="1"/>
            </p:cNvSpPr>
            <p:nvPr/>
          </p:nvSpPr>
          <p:spPr bwMode="auto">
            <a:xfrm>
              <a:off x="2688" y="3792"/>
              <a:ext cx="240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dirty="0" smtClean="0">
                  <a:solidFill>
                    <a:srgbClr val="868686"/>
                  </a:solidFill>
                  <a:latin typeface="Georgia" pitchFamily="18" charset="0"/>
                </a:rPr>
                <a:t>Baldwin Union Free School District</a:t>
              </a:r>
            </a:p>
          </p:txBody>
        </p:sp>
        <p:pic>
          <p:nvPicPr>
            <p:cNvPr id="1032" name="Picture 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07" y="3456"/>
              <a:ext cx="343" cy="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Line 16"/>
            <p:cNvSpPr>
              <a:spLocks noChangeShapeType="1"/>
            </p:cNvSpPr>
            <p:nvPr/>
          </p:nvSpPr>
          <p:spPr bwMode="auto">
            <a:xfrm>
              <a:off x="2736" y="4032"/>
              <a:ext cx="2832" cy="0"/>
            </a:xfrm>
            <a:prstGeom prst="line">
              <a:avLst/>
            </a:prstGeom>
            <a:noFill/>
            <a:ln w="3810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000000"/>
                </a:solidFill>
              </a:endParaRPr>
            </a:p>
          </p:txBody>
        </p:sp>
      </p:grpSp>
      <p:pic>
        <p:nvPicPr>
          <p:cNvPr id="1030" name="Picture 8"/>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04800" y="228600"/>
            <a:ext cx="2998788" cy="115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30305"/>
      </p:ext>
    </p:extLst>
  </p:cSld>
  <p:clrMap bg1="lt1" tx1="dk1" bg2="lt2" tx2="dk2" accent1="accent1" accent2="accent2" accent3="accent3" accent4="accent4" accent5="accent5" accent6="accent6" hlink="hlink" folHlink="folHlink"/>
  <p:sldLayoutIdLst>
    <p:sldLayoutId id="2147484608" r:id="rId1"/>
    <p:sldLayoutId id="2147484609" r:id="rId2"/>
    <p:sldLayoutId id="2147484610" r:id="rId3"/>
    <p:sldLayoutId id="2147484611" r:id="rId4"/>
    <p:sldLayoutId id="2147484612" r:id="rId5"/>
    <p:sldLayoutId id="2147484613" r:id="rId6"/>
    <p:sldLayoutId id="2147484614" r:id="rId7"/>
    <p:sldLayoutId id="2147484615" r:id="rId8"/>
    <p:sldLayoutId id="2147484616" r:id="rId9"/>
    <p:sldLayoutId id="2147484617" r:id="rId10"/>
    <p:sldLayoutId id="2147484618"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400">
          <a:solidFill>
            <a:schemeClr val="tx2"/>
          </a:solidFill>
          <a:latin typeface="Tahoma" pitchFamily="34" charset="0"/>
          <a:ea typeface="Tahoma" pitchFamily="34" charset="0"/>
          <a:cs typeface="Tahoma" pitchFamily="34" charset="0"/>
        </a:defRPr>
      </a:lvl1pPr>
      <a:lvl2pPr algn="l" rtl="0" eaLnBrk="0" fontAlgn="base" hangingPunct="0">
        <a:spcBef>
          <a:spcPct val="0"/>
        </a:spcBef>
        <a:spcAft>
          <a:spcPct val="0"/>
        </a:spcAft>
        <a:defRPr sz="4400">
          <a:solidFill>
            <a:schemeClr val="tx2"/>
          </a:solidFill>
          <a:latin typeface="Tahoma" pitchFamily="34" charset="0"/>
          <a:cs typeface="Tahoma" pitchFamily="34" charset="0"/>
        </a:defRPr>
      </a:lvl2pPr>
      <a:lvl3pPr algn="l" rtl="0" eaLnBrk="0" fontAlgn="base" hangingPunct="0">
        <a:spcBef>
          <a:spcPct val="0"/>
        </a:spcBef>
        <a:spcAft>
          <a:spcPct val="0"/>
        </a:spcAft>
        <a:defRPr sz="4400">
          <a:solidFill>
            <a:schemeClr val="tx2"/>
          </a:solidFill>
          <a:latin typeface="Tahoma" pitchFamily="34" charset="0"/>
          <a:cs typeface="Tahoma" pitchFamily="34" charset="0"/>
        </a:defRPr>
      </a:lvl3pPr>
      <a:lvl4pPr algn="l" rtl="0" eaLnBrk="0" fontAlgn="base" hangingPunct="0">
        <a:spcBef>
          <a:spcPct val="0"/>
        </a:spcBef>
        <a:spcAft>
          <a:spcPct val="0"/>
        </a:spcAft>
        <a:defRPr sz="4400">
          <a:solidFill>
            <a:schemeClr val="tx2"/>
          </a:solidFill>
          <a:latin typeface="Tahoma" pitchFamily="34" charset="0"/>
          <a:cs typeface="Tahoma" pitchFamily="34" charset="0"/>
        </a:defRPr>
      </a:lvl4pPr>
      <a:lvl5pPr algn="l" rtl="0" eaLnBrk="0" fontAlgn="base" hangingPunct="0">
        <a:spcBef>
          <a:spcPct val="0"/>
        </a:spcBef>
        <a:spcAft>
          <a:spcPct val="0"/>
        </a:spcAft>
        <a:defRPr sz="4400">
          <a:solidFill>
            <a:schemeClr val="tx2"/>
          </a:solidFill>
          <a:latin typeface="Tahoma" pitchFamily="34" charset="0"/>
          <a:cs typeface="Tahoma" pitchFamily="34"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Tahoma" pitchFamily="34" charset="0"/>
          <a:ea typeface="Tahoma" pitchFamily="34" charset="0"/>
          <a:cs typeface="Tahoma" pitchFamily="34" charset="0"/>
        </a:defRPr>
      </a:lvl1pPr>
      <a:lvl2pPr marL="742950" indent="-285750" algn="l" rtl="0" eaLnBrk="0" fontAlgn="base" hangingPunct="0">
        <a:spcBef>
          <a:spcPct val="20000"/>
        </a:spcBef>
        <a:spcAft>
          <a:spcPct val="0"/>
        </a:spcAft>
        <a:buClr>
          <a:schemeClr val="folHlink"/>
        </a:buClr>
        <a:buChar char="•"/>
        <a:defRPr sz="3200">
          <a:solidFill>
            <a:schemeClr val="tx1"/>
          </a:solidFill>
          <a:latin typeface="Tahoma" pitchFamily="34" charset="0"/>
          <a:ea typeface="Tahoma" pitchFamily="34" charset="0"/>
          <a:cs typeface="Tahoma" pitchFamily="34" charset="0"/>
        </a:defRPr>
      </a:lvl2pPr>
      <a:lvl3pPr marL="1143000" indent="-228600" algn="l" rtl="0" eaLnBrk="0" fontAlgn="base" hangingPunct="0">
        <a:spcBef>
          <a:spcPct val="20000"/>
        </a:spcBef>
        <a:spcAft>
          <a:spcPct val="0"/>
        </a:spcAft>
        <a:buClr>
          <a:schemeClr val="tx2"/>
        </a:buClr>
        <a:buChar char="•"/>
        <a:defRPr sz="3200">
          <a:solidFill>
            <a:schemeClr val="tx1"/>
          </a:solidFill>
          <a:latin typeface="Tahoma" pitchFamily="34" charset="0"/>
          <a:ea typeface="Tahoma" pitchFamily="34" charset="0"/>
          <a:cs typeface="Tahoma" pitchFamily="34" charset="0"/>
        </a:defRPr>
      </a:lvl3pPr>
      <a:lvl4pPr marL="1600200" indent="-228600" algn="l" rtl="0" eaLnBrk="0" fontAlgn="base" hangingPunct="0">
        <a:spcBef>
          <a:spcPct val="20000"/>
        </a:spcBef>
        <a:spcAft>
          <a:spcPct val="0"/>
        </a:spcAft>
        <a:buClr>
          <a:schemeClr val="tx1"/>
        </a:buClr>
        <a:buChar char="•"/>
        <a:defRPr sz="3200">
          <a:solidFill>
            <a:schemeClr val="tx1"/>
          </a:solidFill>
          <a:latin typeface="Tahoma" pitchFamily="34" charset="0"/>
          <a:ea typeface="Tahoma" pitchFamily="34" charset="0"/>
          <a:cs typeface="Tahoma" pitchFamily="34" charset="0"/>
        </a:defRPr>
      </a:lvl4pPr>
      <a:lvl5pPr marL="2057400" indent="-228600" algn="l" rtl="0" eaLnBrk="0" fontAlgn="base" hangingPunct="0">
        <a:spcBef>
          <a:spcPct val="20000"/>
        </a:spcBef>
        <a:spcAft>
          <a:spcPct val="0"/>
        </a:spcAft>
        <a:buClr>
          <a:schemeClr val="tx1"/>
        </a:buClr>
        <a:buChar char="•"/>
        <a:defRPr sz="3200">
          <a:solidFill>
            <a:schemeClr val="tx1"/>
          </a:solidFill>
          <a:latin typeface="Tahoma" pitchFamily="34" charset="0"/>
          <a:ea typeface="Tahoma" pitchFamily="34" charset="0"/>
          <a:cs typeface="Tahoma" pitchFamily="34" charset="0"/>
        </a:defRPr>
      </a:lvl5pPr>
      <a:lvl6pPr marL="2514600" indent="-228600" algn="l" rtl="0" eaLnBrk="0" fontAlgn="base" hangingPunct="0">
        <a:spcBef>
          <a:spcPct val="20000"/>
        </a:spcBef>
        <a:spcAft>
          <a:spcPct val="0"/>
        </a:spcAft>
        <a:buClr>
          <a:schemeClr val="tx1"/>
        </a:buClr>
        <a:buChar char="•"/>
        <a:defRPr sz="32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1"/>
        </a:buClr>
        <a:buChar char="•"/>
        <a:defRPr sz="32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1"/>
        </a:buClr>
        <a:buChar char="•"/>
        <a:defRPr sz="32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1"/>
        </a:buClr>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30563" y="228600"/>
            <a:ext cx="5592762" cy="1127125"/>
          </a:xfrm>
          <a:prstGeom prst="rect">
            <a:avLst/>
          </a:prstGeom>
          <a:solidFill>
            <a:schemeClr val="accent2"/>
          </a:solidFill>
          <a:ln w="38100">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mn-cs"/>
              </a:defRPr>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cs typeface="+mn-cs"/>
              </a:defRPr>
            </a:lvl1pPr>
          </a:lstStyle>
          <a:p>
            <a:pPr>
              <a:defRPr/>
            </a:pPr>
            <a:fld id="{911B7F7E-E116-47B4-9E14-9605E65374FE}" type="slidenum">
              <a:rPr lang="en-US">
                <a:solidFill>
                  <a:srgbClr val="000000"/>
                </a:solidFill>
                <a:latin typeface="Times New Roman" pitchFamily="18" charset="0"/>
              </a:rPr>
              <a:pPr>
                <a:defRPr/>
              </a:pPr>
              <a:t>‹#›</a:t>
            </a:fld>
            <a:endParaRPr lang="en-US" dirty="0">
              <a:solidFill>
                <a:srgbClr val="000000"/>
              </a:solidFill>
              <a:latin typeface="Times New Roman" pitchFamily="18" charset="0"/>
            </a:endParaRPr>
          </a:p>
        </p:txBody>
      </p:sp>
      <p:sp>
        <p:nvSpPr>
          <p:cNvPr id="1031" name="Text Box 9"/>
          <p:cNvSpPr txBox="1">
            <a:spLocks noChangeArrowheads="1"/>
          </p:cNvSpPr>
          <p:nvPr/>
        </p:nvSpPr>
        <p:spPr bwMode="auto">
          <a:xfrm>
            <a:off x="4267200" y="5105400"/>
            <a:ext cx="441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endParaRPr lang="en-US" sz="1800" dirty="0" smtClean="0">
              <a:solidFill>
                <a:srgbClr val="000000"/>
              </a:solidFill>
            </a:endParaRPr>
          </a:p>
        </p:txBody>
      </p:sp>
      <p:pic>
        <p:nvPicPr>
          <p:cNvPr id="2" name="Picture 11" descr="graduation photo pano"/>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4638" y="261938"/>
            <a:ext cx="2925762" cy="1087437"/>
          </a:xfrm>
          <a:prstGeom prst="rect">
            <a:avLst/>
          </a:prstGeom>
          <a:noFill/>
          <a:ln w="38100">
            <a:solidFill>
              <a:srgbClr val="FFCC00"/>
            </a:solidFill>
            <a:miter lim="800000"/>
            <a:headEnd/>
            <a:tailEnd/>
          </a:ln>
          <a:extLst>
            <a:ext uri="{909E8E84-426E-40DD-AFC4-6F175D3DCCD1}">
              <a14:hiddenFill xmlns:a14="http://schemas.microsoft.com/office/drawing/2010/main">
                <a:solidFill>
                  <a:srgbClr val="FFFFFF"/>
                </a:solidFill>
              </a14:hiddenFill>
            </a:ext>
          </a:extLst>
        </p:spPr>
      </p:pic>
      <p:grpSp>
        <p:nvGrpSpPr>
          <p:cNvPr id="1032" name="Group 13"/>
          <p:cNvGrpSpPr>
            <a:grpSpLocks/>
          </p:cNvGrpSpPr>
          <p:nvPr/>
        </p:nvGrpSpPr>
        <p:grpSpPr bwMode="auto">
          <a:xfrm>
            <a:off x="4160838" y="5654675"/>
            <a:ext cx="4572000" cy="914400"/>
            <a:chOff x="2688" y="3456"/>
            <a:chExt cx="2880" cy="576"/>
          </a:xfrm>
        </p:grpSpPr>
        <p:sp>
          <p:nvSpPr>
            <p:cNvPr id="1034" name="Text Box 14"/>
            <p:cNvSpPr txBox="1">
              <a:spLocks noChangeArrowheads="1"/>
            </p:cNvSpPr>
            <p:nvPr/>
          </p:nvSpPr>
          <p:spPr bwMode="auto">
            <a:xfrm>
              <a:off x="2688" y="3792"/>
              <a:ext cx="240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1800" dirty="0" smtClean="0">
                  <a:solidFill>
                    <a:srgbClr val="333399"/>
                  </a:solidFill>
                  <a:latin typeface="Georgia" pitchFamily="18" charset="0"/>
                </a:rPr>
                <a:t>Baldwin Union Free School District</a:t>
              </a:r>
            </a:p>
          </p:txBody>
        </p:sp>
        <p:pic>
          <p:nvPicPr>
            <p:cNvPr id="3" name="Picture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07" y="3456"/>
              <a:ext cx="343" cy="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Line 16"/>
            <p:cNvSpPr>
              <a:spLocks noChangeShapeType="1"/>
            </p:cNvSpPr>
            <p:nvPr/>
          </p:nvSpPr>
          <p:spPr bwMode="auto">
            <a:xfrm>
              <a:off x="2736" y="4032"/>
              <a:ext cx="2832" cy="0"/>
            </a:xfrm>
            <a:prstGeom prst="line">
              <a:avLst/>
            </a:prstGeom>
            <a:noFill/>
            <a:ln w="3810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sz="1800" dirty="0" smtClean="0">
                <a:solidFill>
                  <a:srgbClr val="000000"/>
                </a:solidFill>
                <a:latin typeface="Times New Roman" pitchFamily="18" charset="0"/>
                <a:cs typeface="Arial" charset="0"/>
              </a:endParaRPr>
            </a:p>
          </p:txBody>
        </p:sp>
      </p:grpSp>
    </p:spTree>
    <p:extLst>
      <p:ext uri="{BB962C8B-B14F-4D97-AF65-F5344CB8AC3E}">
        <p14:creationId xmlns:p14="http://schemas.microsoft.com/office/powerpoint/2010/main" val="4187475088"/>
      </p:ext>
    </p:extLst>
  </p:cSld>
  <p:clrMap bg1="lt1" tx1="dk1" bg2="lt2" tx2="dk2" accent1="accent1" accent2="accent2" accent3="accent3" accent4="accent4" accent5="accent5" accent6="accent6" hlink="hlink" folHlink="folHlink"/>
  <p:sldLayoutIdLst>
    <p:sldLayoutId id="2147484620" r:id="rId1"/>
    <p:sldLayoutId id="2147484621" r:id="rId2"/>
    <p:sldLayoutId id="2147484622" r:id="rId3"/>
    <p:sldLayoutId id="2147484623" r:id="rId4"/>
    <p:sldLayoutId id="2147484624" r:id="rId5"/>
  </p:sldLayoutIdLst>
  <p:transition>
    <p:zoom/>
  </p:transition>
  <p:timing>
    <p:tnLst>
      <p:par>
        <p:cTn id="1" dur="indefinite" restart="never" nodeType="tmRoot"/>
      </p:par>
    </p:tnLst>
  </p:timing>
  <p:hf hdr="0" ftr="0" dt="0"/>
  <p:txStyles>
    <p:titleStyle>
      <a:lvl1pPr algn="ctr" rtl="0" eaLnBrk="0" fontAlgn="base" hangingPunct="0">
        <a:spcBef>
          <a:spcPct val="0"/>
        </a:spcBef>
        <a:spcAft>
          <a:spcPct val="0"/>
        </a:spcAft>
        <a:defRPr sz="3600">
          <a:solidFill>
            <a:schemeClr val="bg1"/>
          </a:solidFill>
          <a:latin typeface="+mj-lt"/>
          <a:ea typeface="+mj-ea"/>
          <a:cs typeface="+mj-cs"/>
        </a:defRPr>
      </a:lvl1pPr>
      <a:lvl2pPr algn="ctr" rtl="0" eaLnBrk="0" fontAlgn="base" hangingPunct="0">
        <a:spcBef>
          <a:spcPct val="0"/>
        </a:spcBef>
        <a:spcAft>
          <a:spcPct val="0"/>
        </a:spcAft>
        <a:defRPr sz="3600">
          <a:solidFill>
            <a:schemeClr val="bg1"/>
          </a:solidFill>
          <a:latin typeface="Georgia" pitchFamily="18" charset="0"/>
        </a:defRPr>
      </a:lvl2pPr>
      <a:lvl3pPr algn="ctr" rtl="0" eaLnBrk="0" fontAlgn="base" hangingPunct="0">
        <a:spcBef>
          <a:spcPct val="0"/>
        </a:spcBef>
        <a:spcAft>
          <a:spcPct val="0"/>
        </a:spcAft>
        <a:defRPr sz="3600">
          <a:solidFill>
            <a:schemeClr val="bg1"/>
          </a:solidFill>
          <a:latin typeface="Georgia" pitchFamily="18" charset="0"/>
        </a:defRPr>
      </a:lvl3pPr>
      <a:lvl4pPr algn="ctr" rtl="0" eaLnBrk="0" fontAlgn="base" hangingPunct="0">
        <a:spcBef>
          <a:spcPct val="0"/>
        </a:spcBef>
        <a:spcAft>
          <a:spcPct val="0"/>
        </a:spcAft>
        <a:defRPr sz="3600">
          <a:solidFill>
            <a:schemeClr val="bg1"/>
          </a:solidFill>
          <a:latin typeface="Georgia" pitchFamily="18" charset="0"/>
        </a:defRPr>
      </a:lvl4pPr>
      <a:lvl5pPr algn="ctr" rtl="0" eaLnBrk="0" fontAlgn="base" hangingPunct="0">
        <a:spcBef>
          <a:spcPct val="0"/>
        </a:spcBef>
        <a:spcAft>
          <a:spcPct val="0"/>
        </a:spcAft>
        <a:defRPr sz="3600">
          <a:solidFill>
            <a:schemeClr val="bg1"/>
          </a:solidFill>
          <a:latin typeface="Georgia" pitchFamily="18" charset="0"/>
        </a:defRPr>
      </a:lvl5pPr>
      <a:lvl6pPr marL="457200" algn="ctr" rtl="0" eaLnBrk="1" fontAlgn="base" hangingPunct="1">
        <a:spcBef>
          <a:spcPct val="0"/>
        </a:spcBef>
        <a:spcAft>
          <a:spcPct val="0"/>
        </a:spcAft>
        <a:defRPr sz="3600">
          <a:solidFill>
            <a:schemeClr val="tx2"/>
          </a:solidFill>
          <a:latin typeface="Georgia" pitchFamily="18" charset="0"/>
        </a:defRPr>
      </a:lvl6pPr>
      <a:lvl7pPr marL="914400" algn="ctr" rtl="0" eaLnBrk="1" fontAlgn="base" hangingPunct="1">
        <a:spcBef>
          <a:spcPct val="0"/>
        </a:spcBef>
        <a:spcAft>
          <a:spcPct val="0"/>
        </a:spcAft>
        <a:defRPr sz="3600">
          <a:solidFill>
            <a:schemeClr val="tx2"/>
          </a:solidFill>
          <a:latin typeface="Georgia" pitchFamily="18" charset="0"/>
        </a:defRPr>
      </a:lvl7pPr>
      <a:lvl8pPr marL="1371600" algn="ctr" rtl="0" eaLnBrk="1" fontAlgn="base" hangingPunct="1">
        <a:spcBef>
          <a:spcPct val="0"/>
        </a:spcBef>
        <a:spcAft>
          <a:spcPct val="0"/>
        </a:spcAft>
        <a:defRPr sz="3600">
          <a:solidFill>
            <a:schemeClr val="tx2"/>
          </a:solidFill>
          <a:latin typeface="Georgia" pitchFamily="18" charset="0"/>
        </a:defRPr>
      </a:lvl8pPr>
      <a:lvl9pPr marL="1828800" algn="ctr" rtl="0" eaLnBrk="1" fontAlgn="base" hangingPunct="1">
        <a:spcBef>
          <a:spcPct val="0"/>
        </a:spcBef>
        <a:spcAft>
          <a:spcPct val="0"/>
        </a:spcAft>
        <a:defRPr sz="3600">
          <a:solidFill>
            <a:schemeClr val="tx2"/>
          </a:solidFill>
          <a:latin typeface="Georgia" pitchFamily="18" charset="0"/>
        </a:defRPr>
      </a:lvl9pPr>
    </p:titleStyle>
    <p:bodyStyle>
      <a:lvl1pPr marL="342900" indent="-342900" algn="l" rtl="0" eaLnBrk="0" fontAlgn="base" hangingPunct="0">
        <a:spcBef>
          <a:spcPct val="20000"/>
        </a:spcBef>
        <a:spcAft>
          <a:spcPct val="0"/>
        </a:spcAft>
        <a:buClr>
          <a:schemeClr val="accent2"/>
        </a:buClr>
        <a:buSzPct val="90000"/>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FFCC00"/>
        </a:buClr>
        <a:buSzPct val="75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155950" y="239713"/>
            <a:ext cx="5592763" cy="1257300"/>
          </a:xfrm>
          <a:prstGeom prst="rect">
            <a:avLst/>
          </a:prstGeom>
          <a:solidFill>
            <a:schemeClr val="accent2"/>
          </a:solidFill>
          <a:ln w="38100">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633C55AB-C968-4ECA-B756-DF6FDE26DF82}" type="slidenum">
              <a:rPr lang="en-US">
                <a:solidFill>
                  <a:srgbClr val="000000"/>
                </a:solidFill>
                <a:latin typeface="Arial" charset="0"/>
              </a:rPr>
              <a:pPr>
                <a:defRPr/>
              </a:pPr>
              <a:t>‹#›</a:t>
            </a:fld>
            <a:endParaRPr lang="en-US" dirty="0">
              <a:solidFill>
                <a:srgbClr val="000000"/>
              </a:solidFill>
              <a:latin typeface="Arial" charset="0"/>
            </a:endParaRPr>
          </a:p>
        </p:txBody>
      </p:sp>
      <p:sp>
        <p:nvSpPr>
          <p:cNvPr id="1031" name="Text Box 9"/>
          <p:cNvSpPr txBox="1">
            <a:spLocks noChangeArrowheads="1"/>
          </p:cNvSpPr>
          <p:nvPr userDrawn="1"/>
        </p:nvSpPr>
        <p:spPr bwMode="auto">
          <a:xfrm>
            <a:off x="4267200" y="5105400"/>
            <a:ext cx="441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endParaRPr lang="en-US" sz="1800" dirty="0" smtClean="0">
              <a:solidFill>
                <a:srgbClr val="000000"/>
              </a:solidFill>
            </a:endParaRPr>
          </a:p>
        </p:txBody>
      </p:sp>
      <p:grpSp>
        <p:nvGrpSpPr>
          <p:cNvPr id="1032" name="Group 13"/>
          <p:cNvGrpSpPr>
            <a:grpSpLocks/>
          </p:cNvGrpSpPr>
          <p:nvPr userDrawn="1"/>
        </p:nvGrpSpPr>
        <p:grpSpPr bwMode="auto">
          <a:xfrm>
            <a:off x="4160838" y="5654675"/>
            <a:ext cx="4572000" cy="914400"/>
            <a:chOff x="2688" y="3456"/>
            <a:chExt cx="2880" cy="576"/>
          </a:xfrm>
        </p:grpSpPr>
        <p:sp>
          <p:nvSpPr>
            <p:cNvPr id="1034" name="Text Box 14"/>
            <p:cNvSpPr txBox="1">
              <a:spLocks noChangeArrowheads="1"/>
            </p:cNvSpPr>
            <p:nvPr/>
          </p:nvSpPr>
          <p:spPr bwMode="auto">
            <a:xfrm>
              <a:off x="2688" y="3792"/>
              <a:ext cx="240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1800" dirty="0" smtClean="0">
                  <a:solidFill>
                    <a:srgbClr val="333399"/>
                  </a:solidFill>
                  <a:latin typeface="Georgia" pitchFamily="18" charset="0"/>
                </a:rPr>
                <a:t>Baldwin Union Free School District</a:t>
              </a:r>
            </a:p>
          </p:txBody>
        </p:sp>
        <p:pic>
          <p:nvPicPr>
            <p:cNvPr id="1035" name="Picture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07" y="3456"/>
              <a:ext cx="343" cy="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6" name="Line 16"/>
            <p:cNvSpPr>
              <a:spLocks noChangeShapeType="1"/>
            </p:cNvSpPr>
            <p:nvPr/>
          </p:nvSpPr>
          <p:spPr bwMode="auto">
            <a:xfrm>
              <a:off x="2736" y="4032"/>
              <a:ext cx="2832" cy="0"/>
            </a:xfrm>
            <a:prstGeom prst="line">
              <a:avLst/>
            </a:prstGeom>
            <a:noFill/>
            <a:ln w="3810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dirty="0" smtClean="0">
                <a:solidFill>
                  <a:srgbClr val="000000"/>
                </a:solidFill>
                <a:latin typeface="Arial" charset="0"/>
              </a:endParaRPr>
            </a:p>
          </p:txBody>
        </p:sp>
      </p:grpSp>
      <p:pic>
        <p:nvPicPr>
          <p:cNvPr id="1033" name="Picture 17"/>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446088" y="260350"/>
            <a:ext cx="2679700" cy="1216025"/>
          </a:xfrm>
          <a:prstGeom prst="rect">
            <a:avLst/>
          </a:prstGeom>
          <a:noFill/>
          <a:ln w="38100">
            <a:solidFill>
              <a:srgbClr val="FFC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3937734"/>
      </p:ext>
    </p:extLst>
  </p:cSld>
  <p:clrMap bg1="lt1" tx1="dk1" bg2="lt2" tx2="dk2" accent1="accent1" accent2="accent2" accent3="accent3" accent4="accent4" accent5="accent5" accent6="accent6" hlink="hlink" folHlink="folHlink"/>
  <p:sldLayoutIdLst>
    <p:sldLayoutId id="2147484627" r:id="rId1"/>
    <p:sldLayoutId id="2147484628" r:id="rId2"/>
    <p:sldLayoutId id="2147484629" r:id="rId3"/>
    <p:sldLayoutId id="2147484630" r:id="rId4"/>
    <p:sldLayoutId id="2147484631" r:id="rId5"/>
    <p:sldLayoutId id="2147484632" r:id="rId6"/>
    <p:sldLayoutId id="2147484633" r:id="rId7"/>
  </p:sldLayoutIdLst>
  <p:transition spd="slow"/>
  <p:timing>
    <p:tnLst>
      <p:par>
        <p:cTn id="1" dur="indefinite" restart="never" nodeType="tmRoot"/>
      </p:par>
    </p:tnLst>
  </p:timing>
  <p:hf hdr="0" ftr="0" dt="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Georgia" pitchFamily="18" charset="0"/>
        </a:defRPr>
      </a:lvl2pPr>
      <a:lvl3pPr algn="ctr" rtl="0" eaLnBrk="0" fontAlgn="base" hangingPunct="0">
        <a:spcBef>
          <a:spcPct val="0"/>
        </a:spcBef>
        <a:spcAft>
          <a:spcPct val="0"/>
        </a:spcAft>
        <a:defRPr sz="3600">
          <a:solidFill>
            <a:schemeClr val="tx2"/>
          </a:solidFill>
          <a:latin typeface="Georgia" pitchFamily="18" charset="0"/>
        </a:defRPr>
      </a:lvl3pPr>
      <a:lvl4pPr algn="ctr" rtl="0" eaLnBrk="0" fontAlgn="base" hangingPunct="0">
        <a:spcBef>
          <a:spcPct val="0"/>
        </a:spcBef>
        <a:spcAft>
          <a:spcPct val="0"/>
        </a:spcAft>
        <a:defRPr sz="3600">
          <a:solidFill>
            <a:schemeClr val="tx2"/>
          </a:solidFill>
          <a:latin typeface="Georgia" pitchFamily="18" charset="0"/>
        </a:defRPr>
      </a:lvl4pPr>
      <a:lvl5pPr algn="ctr" rtl="0" eaLnBrk="0" fontAlgn="base" hangingPunct="0">
        <a:spcBef>
          <a:spcPct val="0"/>
        </a:spcBef>
        <a:spcAft>
          <a:spcPct val="0"/>
        </a:spcAft>
        <a:defRPr sz="3600">
          <a:solidFill>
            <a:schemeClr val="tx2"/>
          </a:solidFill>
          <a:latin typeface="Georgia" pitchFamily="18" charset="0"/>
        </a:defRPr>
      </a:lvl5pPr>
      <a:lvl6pPr marL="457200" algn="ctr" rtl="0" fontAlgn="base">
        <a:spcBef>
          <a:spcPct val="0"/>
        </a:spcBef>
        <a:spcAft>
          <a:spcPct val="0"/>
        </a:spcAft>
        <a:defRPr sz="3600">
          <a:solidFill>
            <a:schemeClr val="tx2"/>
          </a:solidFill>
          <a:latin typeface="Georgia" pitchFamily="18" charset="0"/>
        </a:defRPr>
      </a:lvl6pPr>
      <a:lvl7pPr marL="914400" algn="ctr" rtl="0" fontAlgn="base">
        <a:spcBef>
          <a:spcPct val="0"/>
        </a:spcBef>
        <a:spcAft>
          <a:spcPct val="0"/>
        </a:spcAft>
        <a:defRPr sz="3600">
          <a:solidFill>
            <a:schemeClr val="tx2"/>
          </a:solidFill>
          <a:latin typeface="Georgia" pitchFamily="18" charset="0"/>
        </a:defRPr>
      </a:lvl7pPr>
      <a:lvl8pPr marL="1371600" algn="ctr" rtl="0" fontAlgn="base">
        <a:spcBef>
          <a:spcPct val="0"/>
        </a:spcBef>
        <a:spcAft>
          <a:spcPct val="0"/>
        </a:spcAft>
        <a:defRPr sz="3600">
          <a:solidFill>
            <a:schemeClr val="tx2"/>
          </a:solidFill>
          <a:latin typeface="Georgia" pitchFamily="18" charset="0"/>
        </a:defRPr>
      </a:lvl8pPr>
      <a:lvl9pPr marL="1828800" algn="ctr" rtl="0" fontAlgn="base">
        <a:spcBef>
          <a:spcPct val="0"/>
        </a:spcBef>
        <a:spcAft>
          <a:spcPct val="0"/>
        </a:spcAft>
        <a:defRPr sz="3600">
          <a:solidFill>
            <a:schemeClr val="tx2"/>
          </a:solidFill>
          <a:latin typeface="Georgia" pitchFamily="18" charset="0"/>
        </a:defRPr>
      </a:lvl9pPr>
    </p:titleStyle>
    <p:bodyStyle>
      <a:lvl1pPr marL="342900" indent="-342900" algn="l" rtl="0" eaLnBrk="0" fontAlgn="base" hangingPunct="0">
        <a:spcBef>
          <a:spcPct val="20000"/>
        </a:spcBef>
        <a:spcAft>
          <a:spcPct val="0"/>
        </a:spcAft>
        <a:buClr>
          <a:schemeClr val="accent2"/>
        </a:buClr>
        <a:buSzPct val="90000"/>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FFCC00"/>
        </a:buClr>
        <a:buSzPct val="75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g"/><Relationship Id="rId4" Type="http://schemas.openxmlformats.org/officeDocument/2006/relationships/image" Target="../media/image11.jpeg"/><Relationship Id="rId9" Type="http://schemas.openxmlformats.org/officeDocument/2006/relationships/image" Target="../media/image1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9.emf"/><Relationship Id="rId4" Type="http://schemas.openxmlformats.org/officeDocument/2006/relationships/oleObject" Target="../embeddings/oleObject3.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5.xm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23.jpeg"/><Relationship Id="rId4" Type="http://schemas.openxmlformats.org/officeDocument/2006/relationships/image" Target="../media/image22.jpeg"/></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7.jp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25.xml"/><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2.xml"/><Relationship Id="rId1" Type="http://schemas.openxmlformats.org/officeDocument/2006/relationships/slideLayout" Target="../slideLayouts/slideLayout25.xml"/><Relationship Id="rId5" Type="http://schemas.openxmlformats.org/officeDocument/2006/relationships/image" Target="../media/image16.jpeg"/><Relationship Id="rId4" Type="http://schemas.openxmlformats.org/officeDocument/2006/relationships/image" Target="../media/image30.jpeg"/></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25.xml"/><Relationship Id="rId4" Type="http://schemas.openxmlformats.org/officeDocument/2006/relationships/image" Target="../media/image31.jpeg"/></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25.xml"/><Relationship Id="rId4" Type="http://schemas.openxmlformats.org/officeDocument/2006/relationships/image" Target="../media/image32.jpeg"/></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25.xml"/><Relationship Id="rId4" Type="http://schemas.openxmlformats.org/officeDocument/2006/relationships/image" Target="../media/image33.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6.jpeg"/><Relationship Id="rId5" Type="http://schemas.openxmlformats.org/officeDocument/2006/relationships/image" Target="../media/image17.emf"/><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6.jpeg"/><Relationship Id="rId5" Type="http://schemas.openxmlformats.org/officeDocument/2006/relationships/image" Target="../media/image18.emf"/><Relationship Id="rId4" Type="http://schemas.openxmlformats.org/officeDocument/2006/relationships/oleObject" Target="../embeddings/oleObject2.bin"/></Relationships>
</file>

<file path=ppt/slides/_rels/slide50.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39.xml"/><Relationship Id="rId1" Type="http://schemas.openxmlformats.org/officeDocument/2006/relationships/slideLayout" Target="../slideLayouts/slideLayout20.xml"/><Relationship Id="rId6" Type="http://schemas.openxmlformats.org/officeDocument/2006/relationships/image" Target="../media/image13.jpeg"/><Relationship Id="rId5" Type="http://schemas.openxmlformats.org/officeDocument/2006/relationships/image" Target="../media/image12.jpg"/><Relationship Id="rId4" Type="http://schemas.openxmlformats.org/officeDocument/2006/relationships/image" Target="../media/image11.jpeg"/><Relationship Id="rId9" Type="http://schemas.openxmlformats.org/officeDocument/2006/relationships/image" Target="../media/image16.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230563" y="244475"/>
            <a:ext cx="5592762" cy="1127125"/>
          </a:xfrm>
        </p:spPr>
        <p:txBody>
          <a:bodyPr/>
          <a:lstStyle/>
          <a:p>
            <a:pPr eaLnBrk="1" hangingPunct="1"/>
            <a:r>
              <a:rPr lang="en-US" altLang="en-US" sz="2800" b="1" dirty="0" smtClean="0"/>
              <a:t>Baldwin UFSD</a:t>
            </a:r>
            <a:br>
              <a:rPr lang="en-US" altLang="en-US" sz="2800" b="1" dirty="0" smtClean="0"/>
            </a:br>
            <a:r>
              <a:rPr lang="en-US" altLang="en-US" sz="2800" b="1" dirty="0" smtClean="0"/>
              <a:t>2019-2020 Proposed Budget</a:t>
            </a:r>
            <a:endParaRPr lang="en-US" altLang="en-US" sz="2800" dirty="0" smtClean="0">
              <a:latin typeface="Tahoma" pitchFamily="34" charset="0"/>
              <a:cs typeface="Tahoma" pitchFamily="34" charset="0"/>
            </a:endParaRPr>
          </a:p>
        </p:txBody>
      </p:sp>
      <p:sp>
        <p:nvSpPr>
          <p:cNvPr id="24579" name="Text Box 17"/>
          <p:cNvSpPr txBox="1">
            <a:spLocks noChangeArrowheads="1"/>
          </p:cNvSpPr>
          <p:nvPr/>
        </p:nvSpPr>
        <p:spPr bwMode="auto">
          <a:xfrm>
            <a:off x="6705600" y="3733800"/>
            <a:ext cx="2057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Georgia" pitchFamily="18" charset="0"/>
              </a:defRPr>
            </a:lvl1pPr>
            <a:lvl2pPr>
              <a:defRPr sz="2800">
                <a:solidFill>
                  <a:schemeClr val="tx1"/>
                </a:solidFill>
                <a:latin typeface="Georgia" pitchFamily="18" charset="0"/>
              </a:defRPr>
            </a:lvl2pPr>
            <a:lvl3pPr>
              <a:defRPr sz="2400">
                <a:solidFill>
                  <a:schemeClr val="tx1"/>
                </a:solidFill>
                <a:latin typeface="Georgia" pitchFamily="18" charset="0"/>
              </a:defRPr>
            </a:lvl3pPr>
            <a:lvl4pPr>
              <a:defRPr sz="2000">
                <a:solidFill>
                  <a:schemeClr val="tx1"/>
                </a:solidFill>
                <a:latin typeface="Georgia" pitchFamily="18" charset="0"/>
              </a:defRPr>
            </a:lvl4pPr>
            <a:lvl5pPr>
              <a:defRPr sz="2000">
                <a:solidFill>
                  <a:schemeClr val="tx1"/>
                </a:solidFill>
                <a:latin typeface="Georgia" pitchFamily="18" charset="0"/>
              </a:defRPr>
            </a:lvl5pPr>
            <a:lvl6pPr eaLnBrk="0" hangingPunct="0">
              <a:defRPr sz="2000">
                <a:solidFill>
                  <a:schemeClr val="tx1"/>
                </a:solidFill>
                <a:latin typeface="Georgia" pitchFamily="18" charset="0"/>
              </a:defRPr>
            </a:lvl6pPr>
            <a:lvl7pPr eaLnBrk="0" hangingPunct="0">
              <a:defRPr sz="2000">
                <a:solidFill>
                  <a:schemeClr val="tx1"/>
                </a:solidFill>
                <a:latin typeface="Georgia" pitchFamily="18" charset="0"/>
              </a:defRPr>
            </a:lvl7pPr>
            <a:lvl8pPr eaLnBrk="0" hangingPunct="0">
              <a:defRPr sz="2000">
                <a:solidFill>
                  <a:schemeClr val="tx1"/>
                </a:solidFill>
                <a:latin typeface="Georgia" pitchFamily="18" charset="0"/>
              </a:defRPr>
            </a:lvl8pPr>
            <a:lvl9pPr eaLnBrk="0" hangingPunct="0">
              <a:defRPr sz="2000">
                <a:solidFill>
                  <a:schemeClr val="tx1"/>
                </a:solidFill>
                <a:latin typeface="Georgia" pitchFamily="18" charset="0"/>
              </a:defRPr>
            </a:lvl9pPr>
          </a:lstStyle>
          <a:p>
            <a:pPr eaLnBrk="1" hangingPunct="1"/>
            <a:endParaRPr lang="en-US" altLang="en-US" sz="1800" dirty="0">
              <a:latin typeface="Arial" charset="0"/>
            </a:endParaRPr>
          </a:p>
        </p:txBody>
      </p:sp>
      <p:sp>
        <p:nvSpPr>
          <p:cNvPr id="24580" name="Text Box 19"/>
          <p:cNvSpPr txBox="1">
            <a:spLocks noChangeArrowheads="1"/>
          </p:cNvSpPr>
          <p:nvPr/>
        </p:nvSpPr>
        <p:spPr bwMode="auto">
          <a:xfrm>
            <a:off x="2819400" y="5791200"/>
            <a:ext cx="411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Georgia" pitchFamily="18" charset="0"/>
              </a:defRPr>
            </a:lvl1pPr>
            <a:lvl2pPr>
              <a:defRPr sz="2800">
                <a:solidFill>
                  <a:schemeClr val="tx1"/>
                </a:solidFill>
                <a:latin typeface="Georgia" pitchFamily="18" charset="0"/>
              </a:defRPr>
            </a:lvl2pPr>
            <a:lvl3pPr>
              <a:defRPr sz="2400">
                <a:solidFill>
                  <a:schemeClr val="tx1"/>
                </a:solidFill>
                <a:latin typeface="Georgia" pitchFamily="18" charset="0"/>
              </a:defRPr>
            </a:lvl3pPr>
            <a:lvl4pPr>
              <a:defRPr sz="2000">
                <a:solidFill>
                  <a:schemeClr val="tx1"/>
                </a:solidFill>
                <a:latin typeface="Georgia" pitchFamily="18" charset="0"/>
              </a:defRPr>
            </a:lvl4pPr>
            <a:lvl5pPr>
              <a:defRPr sz="2000">
                <a:solidFill>
                  <a:schemeClr val="tx1"/>
                </a:solidFill>
                <a:latin typeface="Georgia" pitchFamily="18" charset="0"/>
              </a:defRPr>
            </a:lvl5pPr>
            <a:lvl6pPr eaLnBrk="0" hangingPunct="0">
              <a:defRPr sz="2000">
                <a:solidFill>
                  <a:schemeClr val="tx1"/>
                </a:solidFill>
                <a:latin typeface="Georgia" pitchFamily="18" charset="0"/>
              </a:defRPr>
            </a:lvl6pPr>
            <a:lvl7pPr eaLnBrk="0" hangingPunct="0">
              <a:defRPr sz="2000">
                <a:solidFill>
                  <a:schemeClr val="tx1"/>
                </a:solidFill>
                <a:latin typeface="Georgia" pitchFamily="18" charset="0"/>
              </a:defRPr>
            </a:lvl7pPr>
            <a:lvl8pPr eaLnBrk="0" hangingPunct="0">
              <a:defRPr sz="2000">
                <a:solidFill>
                  <a:schemeClr val="tx1"/>
                </a:solidFill>
                <a:latin typeface="Georgia" pitchFamily="18" charset="0"/>
              </a:defRPr>
            </a:lvl8pPr>
            <a:lvl9pPr eaLnBrk="0" hangingPunct="0">
              <a:defRPr sz="2000">
                <a:solidFill>
                  <a:schemeClr val="tx1"/>
                </a:solidFill>
                <a:latin typeface="Georgia" pitchFamily="18" charset="0"/>
              </a:defRPr>
            </a:lvl9pPr>
          </a:lstStyle>
          <a:p>
            <a:pPr eaLnBrk="1" hangingPunct="1">
              <a:spcBef>
                <a:spcPct val="50000"/>
              </a:spcBef>
            </a:pPr>
            <a:endParaRPr lang="en-US" altLang="en-US" sz="1800" dirty="0">
              <a:latin typeface="Arial" charset="0"/>
            </a:endParaRPr>
          </a:p>
        </p:txBody>
      </p:sp>
      <p:sp>
        <p:nvSpPr>
          <p:cNvPr id="24581" name="Slide Number Placeholder 1"/>
          <p:cNvSpPr>
            <a:spLocks noGrp="1"/>
          </p:cNvSpPr>
          <p:nvPr>
            <p:ph type="sldNum" sz="quarter" idx="10"/>
          </p:nvPr>
        </p:nvSpPr>
        <p:spPr>
          <a:noFill/>
        </p:spPr>
        <p:txBody>
          <a:bodyPr/>
          <a:lstStyle>
            <a:lvl1pPr>
              <a:defRPr sz="3200">
                <a:solidFill>
                  <a:schemeClr val="tx1"/>
                </a:solidFill>
                <a:latin typeface="Georgia" pitchFamily="18" charset="0"/>
              </a:defRPr>
            </a:lvl1pPr>
            <a:lvl2pPr>
              <a:defRPr sz="2800">
                <a:solidFill>
                  <a:schemeClr val="tx1"/>
                </a:solidFill>
                <a:latin typeface="Georgia" pitchFamily="18" charset="0"/>
              </a:defRPr>
            </a:lvl2pPr>
            <a:lvl3pPr>
              <a:defRPr sz="2400">
                <a:solidFill>
                  <a:schemeClr val="tx1"/>
                </a:solidFill>
                <a:latin typeface="Georgia" pitchFamily="18" charset="0"/>
              </a:defRPr>
            </a:lvl3pPr>
            <a:lvl4pPr>
              <a:defRPr sz="2000">
                <a:solidFill>
                  <a:schemeClr val="tx1"/>
                </a:solidFill>
                <a:latin typeface="Georgia" pitchFamily="18" charset="0"/>
              </a:defRPr>
            </a:lvl4pPr>
            <a:lvl5pPr>
              <a:defRPr sz="2000">
                <a:solidFill>
                  <a:schemeClr val="tx1"/>
                </a:solidFill>
                <a:latin typeface="Georgia" pitchFamily="18" charset="0"/>
              </a:defRPr>
            </a:lvl5pPr>
            <a:lvl6pPr eaLnBrk="0" hangingPunct="0">
              <a:defRPr sz="2000">
                <a:solidFill>
                  <a:schemeClr val="tx1"/>
                </a:solidFill>
                <a:latin typeface="Georgia" pitchFamily="18" charset="0"/>
              </a:defRPr>
            </a:lvl6pPr>
            <a:lvl7pPr eaLnBrk="0" hangingPunct="0">
              <a:defRPr sz="2000">
                <a:solidFill>
                  <a:schemeClr val="tx1"/>
                </a:solidFill>
                <a:latin typeface="Georgia" pitchFamily="18" charset="0"/>
              </a:defRPr>
            </a:lvl7pPr>
            <a:lvl8pPr eaLnBrk="0" hangingPunct="0">
              <a:defRPr sz="2000">
                <a:solidFill>
                  <a:schemeClr val="tx1"/>
                </a:solidFill>
                <a:latin typeface="Georgia" pitchFamily="18" charset="0"/>
              </a:defRPr>
            </a:lvl8pPr>
            <a:lvl9pPr eaLnBrk="0" hangingPunct="0">
              <a:defRPr sz="2000">
                <a:solidFill>
                  <a:schemeClr val="tx1"/>
                </a:solidFill>
                <a:latin typeface="Georgia" pitchFamily="18" charset="0"/>
              </a:defRPr>
            </a:lvl9pPr>
          </a:lstStyle>
          <a:p>
            <a:fld id="{01DDEBFF-9708-4F5F-832A-4248A87F237A}" type="slidenum">
              <a:rPr lang="en-US" altLang="en-US" sz="1400">
                <a:latin typeface="Times New Roman" pitchFamily="18" charset="0"/>
              </a:rPr>
              <a:pPr/>
              <a:t>1</a:t>
            </a:fld>
            <a:endParaRPr lang="en-US" altLang="en-US" sz="1400" dirty="0">
              <a:latin typeface="Times New Roman" pitchFamily="18" charset="0"/>
            </a:endParaRPr>
          </a:p>
        </p:txBody>
      </p:sp>
      <p:pic>
        <p:nvPicPr>
          <p:cNvPr id="11"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23800" y="1905000"/>
            <a:ext cx="2017134" cy="195341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2269189" y="1431060"/>
            <a:ext cx="4068138" cy="271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83562" y="1399854"/>
            <a:ext cx="2684144" cy="2013108"/>
          </a:xfrm>
          <a:prstGeom prst="rect">
            <a:avLst/>
          </a:prstGeom>
        </p:spPr>
      </p:pic>
      <p:pic>
        <p:nvPicPr>
          <p:cNvPr id="14"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auto">
          <a:xfrm>
            <a:off x="216094" y="4197013"/>
            <a:ext cx="3098912" cy="2065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78552" y="4213967"/>
            <a:ext cx="2596494" cy="1947371"/>
          </a:xfrm>
          <a:prstGeom prst="rect">
            <a:avLst/>
          </a:prstGeom>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38592" y="3441216"/>
            <a:ext cx="2476808" cy="2197584"/>
          </a:xfrm>
          <a:prstGeom prst="rect">
            <a:avLst/>
          </a:prstGeom>
        </p:spPr>
      </p:pic>
      <p:pic>
        <p:nvPicPr>
          <p:cNvPr id="17" name="Picture 16"/>
          <p:cNvPicPr>
            <a:picLocks noChangeAspect="1"/>
          </p:cNvPicPr>
          <p:nvPr/>
        </p:nvPicPr>
        <p:blipFill rotWithShape="1">
          <a:blip r:embed="rId9" cstate="print">
            <a:extLst>
              <a:ext uri="{28A0092B-C50C-407E-A947-70E740481C1C}">
                <a14:useLocalDpi xmlns:a14="http://schemas.microsoft.com/office/drawing/2010/main" val="0"/>
              </a:ext>
            </a:extLst>
          </a:blip>
          <a:srcRect t="36146" b="6250"/>
          <a:stretch/>
        </p:blipFill>
        <p:spPr>
          <a:xfrm>
            <a:off x="304800" y="246888"/>
            <a:ext cx="2999232" cy="1151768"/>
          </a:xfrm>
          <a:prstGeom prst="rect">
            <a:avLst/>
          </a:prstGeom>
          <a:ln w="28575">
            <a:solidFill>
              <a:srgbClr val="FDB813"/>
            </a:solidFill>
          </a:ln>
        </p:spPr>
      </p:pic>
    </p:spTree>
    <p:extLst>
      <p:ext uri="{BB962C8B-B14F-4D97-AF65-F5344CB8AC3E}">
        <p14:creationId xmlns:p14="http://schemas.microsoft.com/office/powerpoint/2010/main" val="2536399218"/>
      </p:ext>
    </p:extLst>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spcBef>
                <a:spcPts val="0"/>
              </a:spcBef>
              <a:buNone/>
            </a:pPr>
            <a:r>
              <a:rPr lang="en-US" sz="2200" b="1" u="sng" dirty="0" smtClean="0"/>
              <a:t>District Controlled</a:t>
            </a:r>
          </a:p>
          <a:p>
            <a:pPr algn="ctr">
              <a:spcBef>
                <a:spcPts val="0"/>
              </a:spcBef>
            </a:pPr>
            <a:r>
              <a:rPr lang="en-US" sz="2000" dirty="0" smtClean="0"/>
              <a:t>Tax Levy</a:t>
            </a:r>
          </a:p>
          <a:p>
            <a:pPr algn="ctr">
              <a:spcBef>
                <a:spcPts val="0"/>
              </a:spcBef>
            </a:pPr>
            <a:r>
              <a:rPr lang="en-US" sz="2000" dirty="0" smtClean="0"/>
              <a:t>Exemptions (Board of Education Authorizes)</a:t>
            </a:r>
            <a:endParaRPr lang="en-US" sz="2000" dirty="0"/>
          </a:p>
          <a:p>
            <a:pPr marL="0" indent="0" algn="ctr">
              <a:spcBef>
                <a:spcPts val="0"/>
              </a:spcBef>
              <a:buNone/>
            </a:pPr>
            <a:r>
              <a:rPr lang="en-US" sz="2200" b="1" u="sng" dirty="0" smtClean="0"/>
              <a:t>State Controlled</a:t>
            </a:r>
          </a:p>
          <a:p>
            <a:pPr algn="ctr">
              <a:spcBef>
                <a:spcPts val="0"/>
              </a:spcBef>
            </a:pPr>
            <a:r>
              <a:rPr lang="en-US" sz="2000" dirty="0" smtClean="0"/>
              <a:t>Equalization Rates</a:t>
            </a:r>
          </a:p>
          <a:p>
            <a:pPr algn="ctr">
              <a:spcBef>
                <a:spcPts val="0"/>
              </a:spcBef>
            </a:pPr>
            <a:r>
              <a:rPr lang="en-US" sz="2000" dirty="0" smtClean="0"/>
              <a:t>Other Exemptions (Made available by the State)</a:t>
            </a:r>
          </a:p>
          <a:p>
            <a:pPr algn="ctr">
              <a:spcBef>
                <a:spcPts val="0"/>
              </a:spcBef>
            </a:pPr>
            <a:r>
              <a:rPr lang="en-US" sz="2000" dirty="0" smtClean="0"/>
              <a:t>STAR</a:t>
            </a:r>
          </a:p>
          <a:p>
            <a:pPr marL="0" indent="0" algn="ctr">
              <a:spcBef>
                <a:spcPts val="0"/>
              </a:spcBef>
              <a:buNone/>
            </a:pPr>
            <a:r>
              <a:rPr lang="en-US" sz="2200" b="1" u="sng" dirty="0" smtClean="0"/>
              <a:t>County/Town Controlled</a:t>
            </a:r>
          </a:p>
          <a:p>
            <a:pPr algn="ctr">
              <a:spcBef>
                <a:spcPts val="0"/>
              </a:spcBef>
            </a:pPr>
            <a:r>
              <a:rPr lang="en-US" sz="2000" dirty="0" smtClean="0"/>
              <a:t>Assessment Process</a:t>
            </a:r>
          </a:p>
          <a:p>
            <a:pPr algn="ctr">
              <a:spcBef>
                <a:spcPts val="0"/>
              </a:spcBef>
            </a:pPr>
            <a:r>
              <a:rPr lang="en-US" sz="2000" dirty="0" smtClean="0"/>
              <a:t>Base Proportions</a:t>
            </a:r>
          </a:p>
          <a:p>
            <a:pPr algn="ctr">
              <a:spcBef>
                <a:spcPts val="0"/>
              </a:spcBef>
            </a:pPr>
            <a:r>
              <a:rPr lang="en-US" sz="2000" dirty="0" smtClean="0"/>
              <a:t>Fair Market Values</a:t>
            </a:r>
          </a:p>
          <a:p>
            <a:pPr algn="ctr">
              <a:spcBef>
                <a:spcPts val="0"/>
              </a:spcBef>
            </a:pPr>
            <a:r>
              <a:rPr lang="en-US" sz="2000" dirty="0" smtClean="0"/>
              <a:t>Tax Grievances</a:t>
            </a:r>
          </a:p>
          <a:p>
            <a:pPr marL="0" indent="0" algn="ctr">
              <a:spcBef>
                <a:spcPts val="0"/>
              </a:spcBef>
              <a:buNone/>
            </a:pPr>
            <a:r>
              <a:rPr lang="en-US" sz="2200" b="1" u="sng" dirty="0" smtClean="0"/>
              <a:t>IDA Controlled</a:t>
            </a:r>
          </a:p>
          <a:p>
            <a:pPr marL="0" indent="0" algn="ctr">
              <a:spcBef>
                <a:spcPts val="0"/>
              </a:spcBef>
              <a:buNone/>
            </a:pPr>
            <a:r>
              <a:rPr lang="en-US" sz="2000" dirty="0" smtClean="0"/>
              <a:t>PILOT Properties</a:t>
            </a:r>
          </a:p>
          <a:p>
            <a:pPr marL="0" indent="0">
              <a:buNone/>
            </a:pPr>
            <a:endParaRPr lang="en-US" sz="1800" dirty="0" smtClean="0"/>
          </a:p>
          <a:p>
            <a:pPr marL="0" indent="0">
              <a:buNone/>
            </a:pPr>
            <a:endParaRPr lang="en-US" sz="1800" dirty="0" smtClean="0"/>
          </a:p>
          <a:p>
            <a:endParaRPr lang="en-US" sz="2400" dirty="0" smtClean="0"/>
          </a:p>
          <a:p>
            <a:pPr marL="0" indent="0">
              <a:buNone/>
            </a:pPr>
            <a:endParaRPr lang="en-US" sz="2400" dirty="0"/>
          </a:p>
        </p:txBody>
      </p:sp>
      <p:sp>
        <p:nvSpPr>
          <p:cNvPr id="3" name="Title 2"/>
          <p:cNvSpPr>
            <a:spLocks noGrp="1"/>
          </p:cNvSpPr>
          <p:nvPr>
            <p:ph type="title"/>
          </p:nvPr>
        </p:nvSpPr>
        <p:spPr/>
        <p:txBody>
          <a:bodyPr/>
          <a:lstStyle/>
          <a:p>
            <a:r>
              <a:rPr lang="en-US" sz="3200" dirty="0" smtClean="0">
                <a:latin typeface="Tahoma" panose="020B0604030504040204" pitchFamily="34" charset="0"/>
                <a:ea typeface="Tahoma" panose="020B0604030504040204" pitchFamily="34" charset="0"/>
                <a:cs typeface="Tahoma" panose="020B0604030504040204" pitchFamily="34" charset="0"/>
              </a:rPr>
              <a:t>Partnerships and Cooperation</a:t>
            </a:r>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pPr>
              <a:defRPr/>
            </a:pPr>
            <a:fld id="{B27257C8-8299-4454-B01A-291B3F928CF4}" type="slidenum">
              <a:rPr lang="en-US" smtClean="0">
                <a:solidFill>
                  <a:srgbClr val="000000"/>
                </a:solidFill>
              </a:rPr>
              <a:pPr>
                <a:defRPr/>
              </a:pPr>
              <a:t>10</a:t>
            </a:fld>
            <a:endParaRPr lang="en-US" dirty="0">
              <a:solidFill>
                <a:srgbClr val="000000"/>
              </a:solidFill>
            </a:endParaRPr>
          </a:p>
        </p:txBody>
      </p:sp>
    </p:spTree>
    <p:extLst>
      <p:ext uri="{BB962C8B-B14F-4D97-AF65-F5344CB8AC3E}">
        <p14:creationId xmlns:p14="http://schemas.microsoft.com/office/powerpoint/2010/main" val="1948119443"/>
      </p:ext>
    </p:extLst>
  </p:cSld>
  <p:clrMapOvr>
    <a:masterClrMapping/>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19"/>
          <p:cNvSpPr txBox="1">
            <a:spLocks noChangeArrowheads="1"/>
          </p:cNvSpPr>
          <p:nvPr/>
        </p:nvSpPr>
        <p:spPr bwMode="auto">
          <a:xfrm>
            <a:off x="2819400" y="5791200"/>
            <a:ext cx="411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pitchFamily="34" charset="0"/>
                <a:cs typeface="Tahoma" pitchFamily="34" charset="0"/>
              </a:defRPr>
            </a:lvl1pPr>
            <a:lvl2pPr>
              <a:defRPr sz="3200">
                <a:solidFill>
                  <a:schemeClr val="tx1"/>
                </a:solidFill>
                <a:latin typeface="Tahoma" pitchFamily="34" charset="0"/>
                <a:cs typeface="Tahoma" pitchFamily="34" charset="0"/>
              </a:defRPr>
            </a:lvl2pPr>
            <a:lvl3pPr>
              <a:defRPr sz="3200">
                <a:solidFill>
                  <a:schemeClr val="tx1"/>
                </a:solidFill>
                <a:latin typeface="Tahoma" pitchFamily="34" charset="0"/>
                <a:cs typeface="Tahoma" pitchFamily="34" charset="0"/>
              </a:defRPr>
            </a:lvl3pPr>
            <a:lvl4pPr>
              <a:defRPr sz="3200">
                <a:solidFill>
                  <a:schemeClr val="tx1"/>
                </a:solidFill>
                <a:latin typeface="Tahoma" pitchFamily="34" charset="0"/>
                <a:cs typeface="Tahoma" pitchFamily="34" charset="0"/>
              </a:defRPr>
            </a:lvl4pPr>
            <a:lvl5pPr>
              <a:defRPr sz="3200">
                <a:solidFill>
                  <a:schemeClr val="tx1"/>
                </a:solidFill>
                <a:latin typeface="Tahoma" pitchFamily="34" charset="0"/>
                <a:cs typeface="Tahoma" pitchFamily="34" charset="0"/>
              </a:defRPr>
            </a:lvl5pPr>
            <a:lvl6pPr>
              <a:defRPr sz="3200">
                <a:solidFill>
                  <a:schemeClr val="tx1"/>
                </a:solidFill>
                <a:latin typeface="Tahoma" pitchFamily="34" charset="0"/>
                <a:cs typeface="Tahoma" pitchFamily="34" charset="0"/>
              </a:defRPr>
            </a:lvl6pPr>
            <a:lvl7pPr>
              <a:defRPr sz="3200">
                <a:solidFill>
                  <a:schemeClr val="tx1"/>
                </a:solidFill>
                <a:latin typeface="Tahoma" pitchFamily="34" charset="0"/>
                <a:cs typeface="Tahoma" pitchFamily="34" charset="0"/>
              </a:defRPr>
            </a:lvl7pPr>
            <a:lvl8pPr>
              <a:defRPr sz="3200">
                <a:solidFill>
                  <a:schemeClr val="tx1"/>
                </a:solidFill>
                <a:latin typeface="Tahoma" pitchFamily="34" charset="0"/>
                <a:cs typeface="Tahoma" pitchFamily="34" charset="0"/>
              </a:defRPr>
            </a:lvl8pPr>
            <a:lvl9pPr>
              <a:defRPr sz="3200">
                <a:solidFill>
                  <a:schemeClr val="tx1"/>
                </a:solidFill>
                <a:latin typeface="Tahoma" pitchFamily="34" charset="0"/>
                <a:cs typeface="Tahoma" pitchFamily="34" charset="0"/>
              </a:defRPr>
            </a:lvl9pPr>
          </a:lstStyle>
          <a:p>
            <a:pPr eaLnBrk="1" hangingPunct="1">
              <a:spcBef>
                <a:spcPct val="50000"/>
              </a:spcBef>
            </a:pPr>
            <a:endParaRPr lang="en-US" altLang="en-US" sz="1800" dirty="0">
              <a:solidFill>
                <a:srgbClr val="000000"/>
              </a:solidFill>
              <a:latin typeface="Arial" charset="0"/>
              <a:cs typeface="Arial" charset="0"/>
            </a:endParaRPr>
          </a:p>
        </p:txBody>
      </p:sp>
      <p:sp>
        <p:nvSpPr>
          <p:cNvPr id="32771" name="Slide Number Placeholder 1"/>
          <p:cNvSpPr>
            <a:spLocks noGrp="1"/>
          </p:cNvSpPr>
          <p:nvPr>
            <p:ph type="sldNum" sz="quarter" idx="12"/>
          </p:nvPr>
        </p:nvSpPr>
        <p:spPr>
          <a:xfrm>
            <a:off x="1143000" y="62484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lstStyle>
            <a:lvl1pPr>
              <a:defRPr sz="3200">
                <a:solidFill>
                  <a:schemeClr val="tx1"/>
                </a:solidFill>
                <a:latin typeface="Tahoma" pitchFamily="34" charset="0"/>
                <a:cs typeface="Tahoma" pitchFamily="34" charset="0"/>
              </a:defRPr>
            </a:lvl1pPr>
            <a:lvl2pPr>
              <a:defRPr sz="3200">
                <a:solidFill>
                  <a:schemeClr val="tx1"/>
                </a:solidFill>
                <a:latin typeface="Tahoma" pitchFamily="34" charset="0"/>
                <a:cs typeface="Tahoma" pitchFamily="34" charset="0"/>
              </a:defRPr>
            </a:lvl2pPr>
            <a:lvl3pPr>
              <a:defRPr sz="3200">
                <a:solidFill>
                  <a:schemeClr val="tx1"/>
                </a:solidFill>
                <a:latin typeface="Tahoma" pitchFamily="34" charset="0"/>
                <a:cs typeface="Tahoma" pitchFamily="34" charset="0"/>
              </a:defRPr>
            </a:lvl3pPr>
            <a:lvl4pPr>
              <a:defRPr sz="3200">
                <a:solidFill>
                  <a:schemeClr val="tx1"/>
                </a:solidFill>
                <a:latin typeface="Tahoma" pitchFamily="34" charset="0"/>
                <a:cs typeface="Tahoma" pitchFamily="34" charset="0"/>
              </a:defRPr>
            </a:lvl4pPr>
            <a:lvl5pPr>
              <a:defRPr sz="3200">
                <a:solidFill>
                  <a:schemeClr val="tx1"/>
                </a:solidFill>
                <a:latin typeface="Tahoma" pitchFamily="34" charset="0"/>
                <a:cs typeface="Tahoma" pitchFamily="34" charset="0"/>
              </a:defRPr>
            </a:lvl5pPr>
            <a:lvl6pPr>
              <a:defRPr sz="3200">
                <a:solidFill>
                  <a:schemeClr val="tx1"/>
                </a:solidFill>
                <a:latin typeface="Tahoma" pitchFamily="34" charset="0"/>
                <a:cs typeface="Tahoma" pitchFamily="34" charset="0"/>
              </a:defRPr>
            </a:lvl6pPr>
            <a:lvl7pPr>
              <a:defRPr sz="3200">
                <a:solidFill>
                  <a:schemeClr val="tx1"/>
                </a:solidFill>
                <a:latin typeface="Tahoma" pitchFamily="34" charset="0"/>
                <a:cs typeface="Tahoma" pitchFamily="34" charset="0"/>
              </a:defRPr>
            </a:lvl7pPr>
            <a:lvl8pPr>
              <a:defRPr sz="3200">
                <a:solidFill>
                  <a:schemeClr val="tx1"/>
                </a:solidFill>
                <a:latin typeface="Tahoma" pitchFamily="34" charset="0"/>
                <a:cs typeface="Tahoma" pitchFamily="34" charset="0"/>
              </a:defRPr>
            </a:lvl8pPr>
            <a:lvl9pPr>
              <a:defRPr sz="3200">
                <a:solidFill>
                  <a:schemeClr val="tx1"/>
                </a:solidFill>
                <a:latin typeface="Tahoma" pitchFamily="34" charset="0"/>
                <a:cs typeface="Tahoma" pitchFamily="34" charset="0"/>
              </a:defRPr>
            </a:lvl9pPr>
          </a:lstStyle>
          <a:p>
            <a:pPr algn="l"/>
            <a:fld id="{6C855BB2-4E55-40C9-B6AF-2081ECB286BC}" type="slidenum">
              <a:rPr lang="en-US" altLang="en-US" sz="1400">
                <a:solidFill>
                  <a:srgbClr val="000000"/>
                </a:solidFill>
                <a:latin typeface="Times New Roman" pitchFamily="18" charset="0"/>
                <a:cs typeface="Arial" charset="0"/>
              </a:rPr>
              <a:pPr algn="l"/>
              <a:t>11</a:t>
            </a:fld>
            <a:endParaRPr lang="en-US" altLang="en-US" sz="1400" dirty="0">
              <a:solidFill>
                <a:srgbClr val="000000"/>
              </a:solidFill>
              <a:latin typeface="Times New Roman" pitchFamily="18" charset="0"/>
              <a:cs typeface="Arial" charset="0"/>
            </a:endParaRPr>
          </a:p>
        </p:txBody>
      </p:sp>
      <p:sp>
        <p:nvSpPr>
          <p:cNvPr id="32772" name="TextBox 2"/>
          <p:cNvSpPr txBox="1">
            <a:spLocks noChangeArrowheads="1"/>
          </p:cNvSpPr>
          <p:nvPr/>
        </p:nvSpPr>
        <p:spPr bwMode="auto">
          <a:xfrm>
            <a:off x="3771900" y="5788025"/>
            <a:ext cx="4457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pitchFamily="34" charset="0"/>
                <a:cs typeface="Tahoma" pitchFamily="34" charset="0"/>
              </a:defRPr>
            </a:lvl1pPr>
            <a:lvl2pPr>
              <a:defRPr sz="3200">
                <a:solidFill>
                  <a:schemeClr val="tx1"/>
                </a:solidFill>
                <a:latin typeface="Tahoma" pitchFamily="34" charset="0"/>
                <a:cs typeface="Tahoma" pitchFamily="34" charset="0"/>
              </a:defRPr>
            </a:lvl2pPr>
            <a:lvl3pPr>
              <a:defRPr sz="3200">
                <a:solidFill>
                  <a:schemeClr val="tx1"/>
                </a:solidFill>
                <a:latin typeface="Tahoma" pitchFamily="34" charset="0"/>
                <a:cs typeface="Tahoma" pitchFamily="34" charset="0"/>
              </a:defRPr>
            </a:lvl3pPr>
            <a:lvl4pPr>
              <a:defRPr sz="3200">
                <a:solidFill>
                  <a:schemeClr val="tx1"/>
                </a:solidFill>
                <a:latin typeface="Tahoma" pitchFamily="34" charset="0"/>
                <a:cs typeface="Tahoma" pitchFamily="34" charset="0"/>
              </a:defRPr>
            </a:lvl4pPr>
            <a:lvl5pPr>
              <a:defRPr sz="3200">
                <a:solidFill>
                  <a:schemeClr val="tx1"/>
                </a:solidFill>
                <a:latin typeface="Tahoma" pitchFamily="34" charset="0"/>
                <a:cs typeface="Tahoma" pitchFamily="34" charset="0"/>
              </a:defRPr>
            </a:lvl5pPr>
            <a:lvl6pPr>
              <a:defRPr sz="3200">
                <a:solidFill>
                  <a:schemeClr val="tx1"/>
                </a:solidFill>
                <a:latin typeface="Tahoma" pitchFamily="34" charset="0"/>
                <a:cs typeface="Tahoma" pitchFamily="34" charset="0"/>
              </a:defRPr>
            </a:lvl6pPr>
            <a:lvl7pPr>
              <a:defRPr sz="3200">
                <a:solidFill>
                  <a:schemeClr val="tx1"/>
                </a:solidFill>
                <a:latin typeface="Tahoma" pitchFamily="34" charset="0"/>
                <a:cs typeface="Tahoma" pitchFamily="34" charset="0"/>
              </a:defRPr>
            </a:lvl7pPr>
            <a:lvl8pPr>
              <a:defRPr sz="3200">
                <a:solidFill>
                  <a:schemeClr val="tx1"/>
                </a:solidFill>
                <a:latin typeface="Tahoma" pitchFamily="34" charset="0"/>
                <a:cs typeface="Tahoma" pitchFamily="34" charset="0"/>
              </a:defRPr>
            </a:lvl8pPr>
            <a:lvl9pPr>
              <a:defRPr sz="3200">
                <a:solidFill>
                  <a:schemeClr val="tx1"/>
                </a:solidFill>
                <a:latin typeface="Tahoma" pitchFamily="34" charset="0"/>
                <a:cs typeface="Tahoma" pitchFamily="34" charset="0"/>
              </a:defRPr>
            </a:lvl9pPr>
          </a:lstStyle>
          <a:p>
            <a:pPr eaLnBrk="1" hangingPunct="1"/>
            <a:r>
              <a:rPr lang="en-US" altLang="en-US" sz="1400" dirty="0">
                <a:solidFill>
                  <a:srgbClr val="000000"/>
                </a:solidFill>
                <a:latin typeface="Times New Roman" pitchFamily="18" charset="0"/>
                <a:cs typeface="Arial" charset="0"/>
              </a:rPr>
              <a:t>Source: Nassau BOCES – Annual Study of School Costs</a:t>
            </a:r>
          </a:p>
        </p:txBody>
      </p:sp>
      <p:graphicFrame>
        <p:nvGraphicFramePr>
          <p:cNvPr id="2" name="Chart 2"/>
          <p:cNvGraphicFramePr>
            <a:graphicFrameLocks/>
          </p:cNvGraphicFramePr>
          <p:nvPr>
            <p:extLst>
              <p:ext uri="{D42A27DB-BD31-4B8C-83A1-F6EECF244321}">
                <p14:modId xmlns:p14="http://schemas.microsoft.com/office/powerpoint/2010/main" val="106979894"/>
              </p:ext>
            </p:extLst>
          </p:nvPr>
        </p:nvGraphicFramePr>
        <p:xfrm>
          <a:off x="1143000" y="1346200"/>
          <a:ext cx="6934200" cy="4140200"/>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 Box 1"/>
          <p:cNvSpPr txBox="1">
            <a:spLocks noGrp="1"/>
          </p:cNvSpPr>
          <p:nvPr/>
        </p:nvSpPr>
        <p:spPr bwMode="auto">
          <a:xfrm>
            <a:off x="3276600" y="244475"/>
            <a:ext cx="5592763" cy="1127125"/>
          </a:xfrm>
          <a:prstGeom prst="rect">
            <a:avLst/>
          </a:prstGeom>
          <a:solidFill>
            <a:srgbClr val="333399"/>
          </a:solidFill>
          <a:ln w="22225">
            <a:solidFill>
              <a:srgbClr val="FFCC00"/>
            </a:solidFill>
          </a:ln>
          <a:effectLst/>
          <a:extLst/>
        </p:spPr>
        <p:style>
          <a:lnRef idx="0">
            <a:schemeClr val="accent1"/>
          </a:lnRef>
          <a:fillRef idx="0">
            <a:schemeClr val="accent1"/>
          </a:fillRef>
          <a:effectRef idx="0">
            <a:schemeClr val="accent1"/>
          </a:effectRef>
          <a:fontRef idx="minor">
            <a:schemeClr val="dk1"/>
          </a:fontRef>
        </p:style>
        <p:txBody>
          <a:bodyPr lIns="0" tIns="0" rIns="0" bIns="0" anchor="ctr"/>
          <a:lstStyle/>
          <a:p>
            <a:pPr algn="ctr">
              <a:spcBef>
                <a:spcPts val="0"/>
              </a:spcBef>
              <a:spcAft>
                <a:spcPts val="0"/>
              </a:spcAft>
              <a:defRPr/>
            </a:pPr>
            <a:r>
              <a:rPr lang="en-US" sz="3600" dirty="0">
                <a:solidFill>
                  <a:srgbClr val="FFFFFF"/>
                </a:solidFill>
                <a:latin typeface="Tahoma" pitchFamily="34" charset="0"/>
                <a:ea typeface="Tahoma" pitchFamily="34" charset="0"/>
                <a:cs typeface="Tahoma" pitchFamily="34" charset="0"/>
              </a:rPr>
              <a:t>Per Pupil Expenditure Comparison</a:t>
            </a:r>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t="36146" b="6250"/>
          <a:stretch/>
        </p:blipFill>
        <p:spPr>
          <a:xfrm>
            <a:off x="304800" y="246888"/>
            <a:ext cx="2999232" cy="1151768"/>
          </a:xfrm>
          <a:prstGeom prst="rect">
            <a:avLst/>
          </a:prstGeom>
          <a:ln w="28575">
            <a:solidFill>
              <a:srgbClr val="FDB813"/>
            </a:solidFill>
          </a:ln>
        </p:spPr>
      </p:pic>
    </p:spTree>
    <p:extLst>
      <p:ext uri="{BB962C8B-B14F-4D97-AF65-F5344CB8AC3E}">
        <p14:creationId xmlns:p14="http://schemas.microsoft.com/office/powerpoint/2010/main" val="302208552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217448"/>
            <a:ext cx="5334000" cy="1180327"/>
          </a:xfrm>
          <a:solidFill>
            <a:srgbClr val="333399"/>
          </a:solidFill>
          <a:ln>
            <a:noFill/>
          </a:ln>
        </p:spPr>
        <p:txBody>
          <a:bodyPr/>
          <a:lstStyle/>
          <a:p>
            <a:pPr algn="ctr">
              <a:spcBef>
                <a:spcPts val="300"/>
              </a:spcBef>
            </a:pPr>
            <a:r>
              <a:rPr lang="en-US" dirty="0" smtClean="0"/>
              <a:t>					</a:t>
            </a:r>
            <a:r>
              <a:rPr lang="en-US" dirty="0"/>
              <a:t> </a:t>
            </a:r>
            <a:r>
              <a:rPr lang="en-US" dirty="0" smtClean="0"/>
              <a:t/>
            </a:r>
            <a:br>
              <a:rPr lang="en-US" dirty="0" smtClean="0"/>
            </a:br>
            <a:r>
              <a:rPr lang="en-US" dirty="0"/>
              <a:t>	</a:t>
            </a:r>
            <a:r>
              <a:rPr lang="en-US" dirty="0" smtClean="0"/>
              <a:t>		</a:t>
            </a:r>
            <a:r>
              <a:rPr lang="en-US" dirty="0" smtClean="0">
                <a:solidFill>
                  <a:schemeClr val="bg1"/>
                </a:solidFill>
              </a:rPr>
              <a:t>  </a:t>
            </a:r>
            <a:br>
              <a:rPr lang="en-US" dirty="0" smtClean="0">
                <a:solidFill>
                  <a:schemeClr val="bg1"/>
                </a:solidFill>
              </a:rPr>
            </a:br>
            <a:r>
              <a:rPr lang="en-US" sz="1200" dirty="0" smtClean="0">
                <a:solidFill>
                  <a:schemeClr val="bg1"/>
                </a:solidFill>
              </a:rPr>
              <a:t/>
            </a:r>
            <a:br>
              <a:rPr lang="en-US" sz="1200" dirty="0" smtClean="0">
                <a:solidFill>
                  <a:schemeClr val="bg1"/>
                </a:solidFill>
              </a:rPr>
            </a:br>
            <a:r>
              <a:rPr lang="en-US" sz="3200" dirty="0" smtClean="0">
                <a:solidFill>
                  <a:schemeClr val="bg1"/>
                </a:solidFill>
                <a:latin typeface="Tahoma" panose="020B0604030504040204" pitchFamily="34" charset="0"/>
                <a:ea typeface="Tahoma" panose="020B0604030504040204" pitchFamily="34" charset="0"/>
                <a:cs typeface="Tahoma" panose="020B0604030504040204" pitchFamily="34" charset="0"/>
              </a:rPr>
              <a:t>Per </a:t>
            </a:r>
            <a:r>
              <a:rPr lang="en-US" sz="3200" dirty="0">
                <a:solidFill>
                  <a:schemeClr val="bg1"/>
                </a:solidFill>
                <a:latin typeface="Tahoma" panose="020B0604030504040204" pitchFamily="34" charset="0"/>
                <a:ea typeface="Tahoma" panose="020B0604030504040204" pitchFamily="34" charset="0"/>
                <a:cs typeface="Tahoma" panose="020B0604030504040204" pitchFamily="34" charset="0"/>
              </a:rPr>
              <a:t>Pupil </a:t>
            </a:r>
            <a:r>
              <a:rPr lang="en-US" sz="3200" dirty="0" smtClean="0">
                <a:solidFill>
                  <a:schemeClr val="bg1"/>
                </a:solidFill>
                <a:latin typeface="Tahoma" panose="020B0604030504040204" pitchFamily="34" charset="0"/>
                <a:ea typeface="Tahoma" panose="020B0604030504040204" pitchFamily="34" charset="0"/>
                <a:cs typeface="Tahoma" panose="020B0604030504040204" pitchFamily="34" charset="0"/>
              </a:rPr>
              <a:t>Expenditure        Comparison of K-12 Districts </a:t>
            </a:r>
            <a:r>
              <a:rPr lang="en-US" sz="2800" dirty="0" smtClean="0">
                <a:solidFill>
                  <a:schemeClr val="bg1"/>
                </a:solidFill>
              </a:rPr>
              <a:t/>
            </a:r>
            <a:br>
              <a:rPr lang="en-US" sz="2800" dirty="0" smtClean="0">
                <a:solidFill>
                  <a:schemeClr val="bg1"/>
                </a:solidFill>
              </a:rPr>
            </a:br>
            <a:r>
              <a:rPr lang="en-US" dirty="0" smtClean="0"/>
              <a:t/>
            </a:r>
            <a:br>
              <a:rPr lang="en-US" dirty="0" smtClean="0"/>
            </a:br>
            <a:r>
              <a:rPr lang="en-US" sz="3200" dirty="0" smtClean="0"/>
              <a:t/>
            </a:r>
            <a:br>
              <a:rPr lang="en-US" sz="3200" dirty="0" smtClean="0"/>
            </a:br>
            <a:endParaRPr lang="en-US" sz="3200" dirty="0"/>
          </a:p>
        </p:txBody>
      </p:sp>
      <p:sp>
        <p:nvSpPr>
          <p:cNvPr id="10" name="Text Placeholder 9"/>
          <p:cNvSpPr>
            <a:spLocks noGrp="1"/>
          </p:cNvSpPr>
          <p:nvPr>
            <p:ph type="body" idx="1"/>
          </p:nvPr>
        </p:nvSpPr>
        <p:spPr>
          <a:xfrm>
            <a:off x="152400" y="1403351"/>
            <a:ext cx="4038600" cy="349249"/>
          </a:xfrm>
        </p:spPr>
        <p:txBody>
          <a:bodyPr/>
          <a:lstStyle/>
          <a:p>
            <a:r>
              <a:rPr lang="en-US" sz="1600" dirty="0" smtClean="0"/>
              <a:t>District      Enrollment          Per Pupil </a:t>
            </a:r>
            <a:endParaRPr lang="en-US" sz="1600" dirty="0"/>
          </a:p>
        </p:txBody>
      </p:sp>
      <p:graphicFrame>
        <p:nvGraphicFramePr>
          <p:cNvPr id="14" name="Content Placeholder 13"/>
          <p:cNvGraphicFramePr>
            <a:graphicFrameLocks noGrp="1"/>
          </p:cNvGraphicFramePr>
          <p:nvPr>
            <p:ph sz="half" idx="2"/>
            <p:extLst>
              <p:ext uri="{D42A27DB-BD31-4B8C-83A1-F6EECF244321}">
                <p14:modId xmlns:p14="http://schemas.microsoft.com/office/powerpoint/2010/main" val="1343608041"/>
              </p:ext>
            </p:extLst>
          </p:nvPr>
        </p:nvGraphicFramePr>
        <p:xfrm>
          <a:off x="152401" y="1752600"/>
          <a:ext cx="4038600" cy="4000525"/>
        </p:xfrm>
        <a:graphic>
          <a:graphicData uri="http://schemas.openxmlformats.org/drawingml/2006/table">
            <a:tbl>
              <a:tblPr>
                <a:tableStyleId>{5C22544A-7EE6-4342-B048-85BDC9FD1C3A}</a:tableStyleId>
              </a:tblPr>
              <a:tblGrid>
                <a:gridCol w="76199">
                  <a:extLst>
                    <a:ext uri="{9D8B030D-6E8A-4147-A177-3AD203B41FA5}">
                      <a16:colId xmlns:a16="http://schemas.microsoft.com/office/drawing/2014/main" val="3620950709"/>
                    </a:ext>
                  </a:extLst>
                </a:gridCol>
                <a:gridCol w="1754042">
                  <a:extLst>
                    <a:ext uri="{9D8B030D-6E8A-4147-A177-3AD203B41FA5}">
                      <a16:colId xmlns:a16="http://schemas.microsoft.com/office/drawing/2014/main" val="928279264"/>
                    </a:ext>
                  </a:extLst>
                </a:gridCol>
                <a:gridCol w="642499">
                  <a:extLst>
                    <a:ext uri="{9D8B030D-6E8A-4147-A177-3AD203B41FA5}">
                      <a16:colId xmlns:a16="http://schemas.microsoft.com/office/drawing/2014/main" val="8582344"/>
                    </a:ext>
                  </a:extLst>
                </a:gridCol>
                <a:gridCol w="1565860">
                  <a:extLst>
                    <a:ext uri="{9D8B030D-6E8A-4147-A177-3AD203B41FA5}">
                      <a16:colId xmlns:a16="http://schemas.microsoft.com/office/drawing/2014/main" val="1251460497"/>
                    </a:ext>
                  </a:extLst>
                </a:gridCol>
              </a:tblGrid>
              <a:tr h="192405">
                <a:tc>
                  <a:txBody>
                    <a:bodyPr/>
                    <a:lstStyle/>
                    <a:p>
                      <a:pPr algn="l" fontAlgn="b"/>
                      <a:endParaRPr lang="en-US" sz="1200" b="0" i="0" u="none" strike="noStrike" dirty="0">
                        <a:solidFill>
                          <a:srgbClr val="000000"/>
                        </a:solidFill>
                        <a:effectLst/>
                        <a:latin typeface="Calibri" panose="020F0502020204030204" pitchFamily="34" charset="0"/>
                      </a:endParaRPr>
                    </a:p>
                  </a:txBody>
                  <a:tcPr marL="7526" marR="7526" marT="7526" marB="0" anchor="b"/>
                </a:tc>
                <a:tc>
                  <a:txBody>
                    <a:bodyPr/>
                    <a:lstStyle/>
                    <a:p>
                      <a:pPr algn="l" fontAlgn="b"/>
                      <a:r>
                        <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Glen Cove City</a:t>
                      </a:r>
                    </a:p>
                  </a:txBody>
                  <a:tcPr marL="9525" marR="9525" marT="9525" marB="0" anchor="b"/>
                </a:tc>
                <a:tc>
                  <a:txBody>
                    <a:bodyPr/>
                    <a:lstStyle/>
                    <a:p>
                      <a:pPr algn="r" fontAlgn="b"/>
                      <a:r>
                        <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4,091</a:t>
                      </a:r>
                    </a:p>
                  </a:txBody>
                  <a:tcPr marL="9525" marR="9525" marT="9525" marB="0" anchor="b"/>
                </a:tc>
                <a:tc>
                  <a:txBody>
                    <a:bodyPr/>
                    <a:lstStyle/>
                    <a:p>
                      <a:pPr algn="r" fontAlgn="b"/>
                      <a:r>
                        <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$19,766</a:t>
                      </a:r>
                    </a:p>
                  </a:txBody>
                  <a:tcPr marL="9525" marR="9525" marT="9525" marB="0" anchor="b"/>
                </a:tc>
                <a:extLst>
                  <a:ext uri="{0D108BD9-81ED-4DB2-BD59-A6C34878D82A}">
                    <a16:rowId xmlns:a16="http://schemas.microsoft.com/office/drawing/2014/main" val="2419159655"/>
                  </a:ext>
                </a:extLst>
              </a:tr>
              <a:tr h="174525">
                <a:tc>
                  <a:txBody>
                    <a:bodyPr/>
                    <a:lstStyle/>
                    <a:p>
                      <a:pPr algn="l" fontAlgn="b"/>
                      <a:endParaRPr lang="en-US" sz="1200" b="0" i="0" u="none" strike="noStrike" dirty="0">
                        <a:solidFill>
                          <a:srgbClr val="000000"/>
                        </a:solidFill>
                        <a:effectLst/>
                        <a:latin typeface="Calibri" panose="020F0502020204030204" pitchFamily="34" charset="0"/>
                      </a:endParaRPr>
                    </a:p>
                  </a:txBody>
                  <a:tcPr marL="7526" marR="7526" marT="7526" marB="0" anchor="b"/>
                </a:tc>
                <a:tc>
                  <a:txBody>
                    <a:bodyPr/>
                    <a:lstStyle/>
                    <a:p>
                      <a:pPr algn="l" fontAlgn="b"/>
                      <a:r>
                        <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Roosevelt</a:t>
                      </a:r>
                    </a:p>
                  </a:txBody>
                  <a:tcPr marL="9525" marR="9525" marT="9525" marB="0" anchor="b"/>
                </a:tc>
                <a:tc>
                  <a:txBody>
                    <a:bodyPr/>
                    <a:lstStyle/>
                    <a:p>
                      <a:pPr algn="r" fontAlgn="b"/>
                      <a:r>
                        <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4,364</a:t>
                      </a:r>
                    </a:p>
                  </a:txBody>
                  <a:tcPr marL="9525" marR="9525" marT="9525" marB="0" anchor="b"/>
                </a:tc>
                <a:tc>
                  <a:txBody>
                    <a:bodyPr/>
                    <a:lstStyle/>
                    <a:p>
                      <a:pPr algn="r" fontAlgn="b"/>
                      <a:r>
                        <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23,137</a:t>
                      </a:r>
                    </a:p>
                  </a:txBody>
                  <a:tcPr marL="9525" marR="9525" marT="9525" marB="0" anchor="b"/>
                </a:tc>
                <a:extLst>
                  <a:ext uri="{0D108BD9-81ED-4DB2-BD59-A6C34878D82A}">
                    <a16:rowId xmlns:a16="http://schemas.microsoft.com/office/drawing/2014/main" val="2861019393"/>
                  </a:ext>
                </a:extLst>
              </a:tr>
              <a:tr h="174525">
                <a:tc>
                  <a:txBody>
                    <a:bodyPr/>
                    <a:lstStyle/>
                    <a:p>
                      <a:pPr algn="l" fontAlgn="b"/>
                      <a:endParaRPr lang="en-US" sz="1200" b="0" i="0" u="none" strike="noStrike" dirty="0">
                        <a:solidFill>
                          <a:srgbClr val="000000"/>
                        </a:solidFill>
                        <a:effectLst/>
                        <a:latin typeface="Calibri" panose="020F0502020204030204" pitchFamily="34" charset="0"/>
                      </a:endParaRPr>
                    </a:p>
                  </a:txBody>
                  <a:tcPr marL="7526" marR="7526" marT="7526" marB="0" anchor="b"/>
                </a:tc>
                <a:tc>
                  <a:txBody>
                    <a:bodyPr/>
                    <a:lstStyle/>
                    <a:p>
                      <a:pPr algn="l" fontAlgn="b"/>
                      <a:r>
                        <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Freeport</a:t>
                      </a:r>
                    </a:p>
                  </a:txBody>
                  <a:tcPr marL="9525" marR="9525" marT="9525" marB="0" anchor="b"/>
                </a:tc>
                <a:tc>
                  <a:txBody>
                    <a:bodyPr/>
                    <a:lstStyle/>
                    <a:p>
                      <a:pPr algn="r" fontAlgn="b"/>
                      <a:r>
                        <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7,141</a:t>
                      </a:r>
                    </a:p>
                  </a:txBody>
                  <a:tcPr marL="9525" marR="9525" marT="9525" marB="0" anchor="b"/>
                </a:tc>
                <a:tc>
                  <a:txBody>
                    <a:bodyPr/>
                    <a:lstStyle/>
                    <a:p>
                      <a:pPr algn="r" fontAlgn="b"/>
                      <a:r>
                        <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23,489</a:t>
                      </a:r>
                    </a:p>
                  </a:txBody>
                  <a:tcPr marL="9525" marR="9525" marT="9525" marB="0" anchor="b"/>
                </a:tc>
                <a:extLst>
                  <a:ext uri="{0D108BD9-81ED-4DB2-BD59-A6C34878D82A}">
                    <a16:rowId xmlns:a16="http://schemas.microsoft.com/office/drawing/2014/main" val="852304560"/>
                  </a:ext>
                </a:extLst>
              </a:tr>
              <a:tr h="174525">
                <a:tc>
                  <a:txBody>
                    <a:bodyPr/>
                    <a:lstStyle/>
                    <a:p>
                      <a:pPr algn="l" fontAlgn="b"/>
                      <a:endParaRPr lang="en-US" sz="1200" b="0" i="0" u="none" strike="noStrike" dirty="0">
                        <a:solidFill>
                          <a:srgbClr val="000000"/>
                        </a:solidFill>
                        <a:effectLst/>
                        <a:latin typeface="Calibri" panose="020F0502020204030204" pitchFamily="34" charset="0"/>
                      </a:endParaRPr>
                    </a:p>
                  </a:txBody>
                  <a:tcPr marL="7526" marR="7526" marT="7526" marB="0" anchor="b"/>
                </a:tc>
                <a:tc>
                  <a:txBody>
                    <a:bodyPr/>
                    <a:lstStyle/>
                    <a:p>
                      <a:pPr algn="l" fontAlgn="b"/>
                      <a:r>
                        <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Hempstead</a:t>
                      </a:r>
                    </a:p>
                  </a:txBody>
                  <a:tcPr marL="9525" marR="9525" marT="9525" marB="0" anchor="b"/>
                </a:tc>
                <a:tc>
                  <a:txBody>
                    <a:bodyPr/>
                    <a:lstStyle/>
                    <a:p>
                      <a:pPr algn="r" fontAlgn="b"/>
                      <a:r>
                        <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8,080</a:t>
                      </a:r>
                    </a:p>
                  </a:txBody>
                  <a:tcPr marL="9525" marR="9525" marT="9525" marB="0" anchor="b"/>
                </a:tc>
                <a:tc>
                  <a:txBody>
                    <a:bodyPr/>
                    <a:lstStyle/>
                    <a:p>
                      <a:pPr algn="r" fontAlgn="b"/>
                      <a:r>
                        <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24,987</a:t>
                      </a:r>
                    </a:p>
                  </a:txBody>
                  <a:tcPr marL="9525" marR="9525" marT="9525" marB="0" anchor="b"/>
                </a:tc>
                <a:extLst>
                  <a:ext uri="{0D108BD9-81ED-4DB2-BD59-A6C34878D82A}">
                    <a16:rowId xmlns:a16="http://schemas.microsoft.com/office/drawing/2014/main" val="1975031379"/>
                  </a:ext>
                </a:extLst>
              </a:tr>
              <a:tr h="174525">
                <a:tc>
                  <a:txBody>
                    <a:bodyPr/>
                    <a:lstStyle/>
                    <a:p>
                      <a:pPr algn="l" fontAlgn="b"/>
                      <a:endParaRPr lang="en-US" sz="1200" b="0" i="0" u="none" strike="noStrike" dirty="0">
                        <a:solidFill>
                          <a:srgbClr val="000000"/>
                        </a:solidFill>
                        <a:effectLst/>
                        <a:latin typeface="Calibri" panose="020F0502020204030204" pitchFamily="34" charset="0"/>
                      </a:endParaRPr>
                    </a:p>
                  </a:txBody>
                  <a:tcPr marL="7526" marR="7526" marT="7526" marB="0" anchor="b"/>
                </a:tc>
                <a:tc>
                  <a:txBody>
                    <a:bodyPr/>
                    <a:lstStyle/>
                    <a:p>
                      <a:pPr algn="l" fontAlgn="b"/>
                      <a:r>
                        <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Hicksville</a:t>
                      </a:r>
                    </a:p>
                  </a:txBody>
                  <a:tcPr marL="9525" marR="9525" marT="9525" marB="0" anchor="b"/>
                </a:tc>
                <a:tc>
                  <a:txBody>
                    <a:bodyPr/>
                    <a:lstStyle/>
                    <a:p>
                      <a:pPr algn="r" fontAlgn="b"/>
                      <a:r>
                        <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5,291</a:t>
                      </a:r>
                    </a:p>
                  </a:txBody>
                  <a:tcPr marL="9525" marR="9525" marT="9525" marB="0" anchor="b"/>
                </a:tc>
                <a:tc>
                  <a:txBody>
                    <a:bodyPr/>
                    <a:lstStyle/>
                    <a:p>
                      <a:pPr algn="r" fontAlgn="b"/>
                      <a:r>
                        <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25,238</a:t>
                      </a:r>
                    </a:p>
                  </a:txBody>
                  <a:tcPr marL="9525" marR="9525" marT="9525" marB="0" anchor="b"/>
                </a:tc>
                <a:extLst>
                  <a:ext uri="{0D108BD9-81ED-4DB2-BD59-A6C34878D82A}">
                    <a16:rowId xmlns:a16="http://schemas.microsoft.com/office/drawing/2014/main" val="2610566498"/>
                  </a:ext>
                </a:extLst>
              </a:tr>
              <a:tr h="174525">
                <a:tc>
                  <a:txBody>
                    <a:bodyPr/>
                    <a:lstStyle/>
                    <a:p>
                      <a:pPr algn="l" fontAlgn="b"/>
                      <a:endParaRPr lang="en-US" sz="1200" b="0" i="0" u="none" strike="noStrike" dirty="0">
                        <a:solidFill>
                          <a:srgbClr val="000000"/>
                        </a:solidFill>
                        <a:effectLst/>
                        <a:latin typeface="Calibri" panose="020F0502020204030204" pitchFamily="34" charset="0"/>
                      </a:endParaRPr>
                    </a:p>
                  </a:txBody>
                  <a:tcPr marL="7526" marR="7526" marT="7526" marB="0" anchor="b"/>
                </a:tc>
                <a:tc>
                  <a:txBody>
                    <a:bodyPr/>
                    <a:lstStyle/>
                    <a:p>
                      <a:pPr algn="l" fontAlgn="b"/>
                      <a:r>
                        <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Oceanside</a:t>
                      </a:r>
                    </a:p>
                  </a:txBody>
                  <a:tcPr marL="9525" marR="9525" marT="9525" marB="0" anchor="b"/>
                </a:tc>
                <a:tc>
                  <a:txBody>
                    <a:bodyPr/>
                    <a:lstStyle/>
                    <a:p>
                      <a:pPr algn="r" fontAlgn="b"/>
                      <a:r>
                        <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5,579</a:t>
                      </a:r>
                    </a:p>
                  </a:txBody>
                  <a:tcPr marL="9525" marR="9525" marT="9525" marB="0" anchor="b"/>
                </a:tc>
                <a:tc>
                  <a:txBody>
                    <a:bodyPr/>
                    <a:lstStyle/>
                    <a:p>
                      <a:pPr algn="r" fontAlgn="b"/>
                      <a:r>
                        <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25,265</a:t>
                      </a:r>
                    </a:p>
                  </a:txBody>
                  <a:tcPr marL="9525" marR="9525" marT="9525" marB="0" anchor="b"/>
                </a:tc>
                <a:extLst>
                  <a:ext uri="{0D108BD9-81ED-4DB2-BD59-A6C34878D82A}">
                    <a16:rowId xmlns:a16="http://schemas.microsoft.com/office/drawing/2014/main" val="2700839906"/>
                  </a:ext>
                </a:extLst>
              </a:tr>
              <a:tr h="174525">
                <a:tc>
                  <a:txBody>
                    <a:bodyPr/>
                    <a:lstStyle/>
                    <a:p>
                      <a:pPr algn="l" fontAlgn="b"/>
                      <a:endParaRPr lang="en-US" sz="1200" b="0" i="0" u="none" strike="noStrike" dirty="0">
                        <a:solidFill>
                          <a:srgbClr val="000000"/>
                        </a:solidFill>
                        <a:effectLst/>
                        <a:latin typeface="Calibri" panose="020F0502020204030204" pitchFamily="34" charset="0"/>
                      </a:endParaRPr>
                    </a:p>
                  </a:txBody>
                  <a:tcPr marL="7526" marR="7526" marT="7526" marB="0" anchor="b"/>
                </a:tc>
                <a:tc>
                  <a:txBody>
                    <a:bodyPr/>
                    <a:lstStyle/>
                    <a:p>
                      <a:pPr algn="l" fontAlgn="b"/>
                      <a:r>
                        <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Westbury</a:t>
                      </a:r>
                    </a:p>
                  </a:txBody>
                  <a:tcPr marL="9525" marR="9525" marT="9525" marB="0" anchor="b"/>
                </a:tc>
                <a:tc>
                  <a:txBody>
                    <a:bodyPr/>
                    <a:lstStyle/>
                    <a:p>
                      <a:pPr algn="r" fontAlgn="b"/>
                      <a:r>
                        <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5,255</a:t>
                      </a:r>
                    </a:p>
                  </a:txBody>
                  <a:tcPr marL="9525" marR="9525" marT="9525" marB="0" anchor="b"/>
                </a:tc>
                <a:tc>
                  <a:txBody>
                    <a:bodyPr/>
                    <a:lstStyle/>
                    <a:p>
                      <a:pPr algn="r" fontAlgn="b"/>
                      <a:r>
                        <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25,505</a:t>
                      </a:r>
                    </a:p>
                  </a:txBody>
                  <a:tcPr marL="9525" marR="9525" marT="9525" marB="0" anchor="b"/>
                </a:tc>
                <a:extLst>
                  <a:ext uri="{0D108BD9-81ED-4DB2-BD59-A6C34878D82A}">
                    <a16:rowId xmlns:a16="http://schemas.microsoft.com/office/drawing/2014/main" val="526339694"/>
                  </a:ext>
                </a:extLst>
              </a:tr>
              <a:tr h="174525">
                <a:tc>
                  <a:txBody>
                    <a:bodyPr/>
                    <a:lstStyle/>
                    <a:p>
                      <a:pPr algn="l" fontAlgn="b"/>
                      <a:endParaRPr lang="en-US" sz="1200" b="0" i="0" u="none" strike="noStrike" dirty="0">
                        <a:solidFill>
                          <a:srgbClr val="000000"/>
                        </a:solidFill>
                        <a:effectLst/>
                        <a:latin typeface="Calibri" panose="020F0502020204030204" pitchFamily="34" charset="0"/>
                      </a:endParaRPr>
                    </a:p>
                  </a:txBody>
                  <a:tcPr marL="7526" marR="7526" marT="7526" marB="0" anchor="b"/>
                </a:tc>
                <a:tc>
                  <a:txBody>
                    <a:bodyPr/>
                    <a:lstStyle/>
                    <a:p>
                      <a:pPr algn="l" fontAlgn="b"/>
                      <a:r>
                        <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Uniondale</a:t>
                      </a:r>
                    </a:p>
                  </a:txBody>
                  <a:tcPr marL="9525" marR="9525" marT="9525" marB="0" anchor="b"/>
                </a:tc>
                <a:tc>
                  <a:txBody>
                    <a:bodyPr/>
                    <a:lstStyle/>
                    <a:p>
                      <a:pPr algn="r" fontAlgn="b"/>
                      <a:r>
                        <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7,218</a:t>
                      </a:r>
                    </a:p>
                  </a:txBody>
                  <a:tcPr marL="9525" marR="9525" marT="9525" marB="0" anchor="b"/>
                </a:tc>
                <a:tc>
                  <a:txBody>
                    <a:bodyPr/>
                    <a:lstStyle/>
                    <a:p>
                      <a:pPr algn="r" fontAlgn="b"/>
                      <a:r>
                        <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25,508</a:t>
                      </a:r>
                    </a:p>
                  </a:txBody>
                  <a:tcPr marL="9525" marR="9525" marT="9525" marB="0" anchor="b"/>
                </a:tc>
                <a:extLst>
                  <a:ext uri="{0D108BD9-81ED-4DB2-BD59-A6C34878D82A}">
                    <a16:rowId xmlns:a16="http://schemas.microsoft.com/office/drawing/2014/main" val="1815980671"/>
                  </a:ext>
                </a:extLst>
              </a:tr>
              <a:tr h="174525">
                <a:tc>
                  <a:txBody>
                    <a:bodyPr/>
                    <a:lstStyle/>
                    <a:p>
                      <a:pPr algn="l" fontAlgn="b"/>
                      <a:endParaRPr lang="en-US" sz="1200" b="0" i="0" u="none" strike="noStrike" dirty="0">
                        <a:solidFill>
                          <a:srgbClr val="000000"/>
                        </a:solidFill>
                        <a:effectLst/>
                        <a:latin typeface="Calibri" panose="020F0502020204030204" pitchFamily="34" charset="0"/>
                      </a:endParaRPr>
                    </a:p>
                  </a:txBody>
                  <a:tcPr marL="7526" marR="7526" marT="7526" marB="0" anchor="b"/>
                </a:tc>
                <a:tc>
                  <a:txBody>
                    <a:bodyPr/>
                    <a:lstStyle/>
                    <a:p>
                      <a:pPr algn="l" fontAlgn="b"/>
                      <a:r>
                        <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Island Trees</a:t>
                      </a:r>
                    </a:p>
                  </a:txBody>
                  <a:tcPr marL="9525" marR="9525" marT="9525" marB="0" anchor="b"/>
                </a:tc>
                <a:tc>
                  <a:txBody>
                    <a:bodyPr/>
                    <a:lstStyle/>
                    <a:p>
                      <a:pPr algn="r" fontAlgn="b"/>
                      <a:r>
                        <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2,300</a:t>
                      </a:r>
                    </a:p>
                  </a:txBody>
                  <a:tcPr marL="9525" marR="9525" marT="9525" marB="0" anchor="b"/>
                </a:tc>
                <a:tc>
                  <a:txBody>
                    <a:bodyPr/>
                    <a:lstStyle/>
                    <a:p>
                      <a:pPr algn="r" fontAlgn="b"/>
                      <a:r>
                        <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26,359</a:t>
                      </a:r>
                    </a:p>
                  </a:txBody>
                  <a:tcPr marL="9525" marR="9525" marT="9525" marB="0" anchor="b"/>
                </a:tc>
                <a:extLst>
                  <a:ext uri="{0D108BD9-81ED-4DB2-BD59-A6C34878D82A}">
                    <a16:rowId xmlns:a16="http://schemas.microsoft.com/office/drawing/2014/main" val="2786357779"/>
                  </a:ext>
                </a:extLst>
              </a:tr>
              <a:tr h="174525">
                <a:tc>
                  <a:txBody>
                    <a:bodyPr/>
                    <a:lstStyle/>
                    <a:p>
                      <a:pPr algn="l" fontAlgn="b"/>
                      <a:endParaRPr lang="en-US" sz="1200" b="1" i="0" u="sng" strike="noStrike" dirty="0">
                        <a:solidFill>
                          <a:srgbClr val="000000"/>
                        </a:solidFill>
                        <a:effectLst/>
                        <a:latin typeface="Calibri" panose="020F0502020204030204" pitchFamily="34" charset="0"/>
                      </a:endParaRPr>
                    </a:p>
                  </a:txBody>
                  <a:tcPr marL="7526" marR="7526" marT="7526" marB="0" anchor="b"/>
                </a:tc>
                <a:tc>
                  <a:txBody>
                    <a:bodyPr/>
                    <a:lstStyle/>
                    <a:p>
                      <a:pPr algn="l" fontAlgn="b"/>
                      <a:r>
                        <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East Meadow</a:t>
                      </a:r>
                    </a:p>
                  </a:txBody>
                  <a:tcPr marL="9525" marR="9525" marT="9525" marB="0" anchor="b"/>
                </a:tc>
                <a:tc>
                  <a:txBody>
                    <a:bodyPr/>
                    <a:lstStyle/>
                    <a:p>
                      <a:pPr algn="r" fontAlgn="b"/>
                      <a:r>
                        <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7,272</a:t>
                      </a:r>
                    </a:p>
                  </a:txBody>
                  <a:tcPr marL="9525" marR="9525" marT="9525" marB="0" anchor="b"/>
                </a:tc>
                <a:tc>
                  <a:txBody>
                    <a:bodyPr/>
                    <a:lstStyle/>
                    <a:p>
                      <a:pPr algn="r" fontAlgn="b"/>
                      <a:r>
                        <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26,444</a:t>
                      </a:r>
                    </a:p>
                  </a:txBody>
                  <a:tcPr marL="9525" marR="9525" marT="9525" marB="0" anchor="b"/>
                </a:tc>
                <a:extLst>
                  <a:ext uri="{0D108BD9-81ED-4DB2-BD59-A6C34878D82A}">
                    <a16:rowId xmlns:a16="http://schemas.microsoft.com/office/drawing/2014/main" val="26995455"/>
                  </a:ext>
                </a:extLst>
              </a:tr>
              <a:tr h="174525">
                <a:tc>
                  <a:txBody>
                    <a:bodyPr/>
                    <a:lstStyle/>
                    <a:p>
                      <a:pPr algn="l" fontAlgn="b"/>
                      <a:endParaRPr lang="en-US" sz="1200" b="0" i="0" u="none" strike="noStrike" dirty="0">
                        <a:solidFill>
                          <a:srgbClr val="000000"/>
                        </a:solidFill>
                        <a:effectLst/>
                        <a:latin typeface="Calibri" panose="020F0502020204030204" pitchFamily="34" charset="0"/>
                      </a:endParaRPr>
                    </a:p>
                  </a:txBody>
                  <a:tcPr marL="7526" marR="7526" marT="7526" marB="0" anchor="b"/>
                </a:tc>
                <a:tc>
                  <a:txBody>
                    <a:bodyPr/>
                    <a:lstStyle/>
                    <a:p>
                      <a:pPr algn="l" fontAlgn="b"/>
                      <a:r>
                        <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Wantagh</a:t>
                      </a:r>
                    </a:p>
                  </a:txBody>
                  <a:tcPr marL="9525" marR="9525" marT="9525" marB="0" anchor="b"/>
                </a:tc>
                <a:tc>
                  <a:txBody>
                    <a:bodyPr/>
                    <a:lstStyle/>
                    <a:p>
                      <a:pPr algn="r" fontAlgn="b"/>
                      <a:r>
                        <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2,846</a:t>
                      </a:r>
                    </a:p>
                  </a:txBody>
                  <a:tcPr marL="9525" marR="9525" marT="9525" marB="0" anchor="b"/>
                </a:tc>
                <a:tc>
                  <a:txBody>
                    <a:bodyPr/>
                    <a:lstStyle/>
                    <a:p>
                      <a:pPr algn="r" fontAlgn="b"/>
                      <a:r>
                        <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26,788</a:t>
                      </a:r>
                    </a:p>
                  </a:txBody>
                  <a:tcPr marL="9525" marR="9525" marT="9525" marB="0" anchor="b"/>
                </a:tc>
                <a:extLst>
                  <a:ext uri="{0D108BD9-81ED-4DB2-BD59-A6C34878D82A}">
                    <a16:rowId xmlns:a16="http://schemas.microsoft.com/office/drawing/2014/main" val="3942626045"/>
                  </a:ext>
                </a:extLst>
              </a:tr>
              <a:tr h="174525">
                <a:tc>
                  <a:txBody>
                    <a:bodyPr/>
                    <a:lstStyle/>
                    <a:p>
                      <a:pPr algn="l" fontAlgn="b"/>
                      <a:endParaRPr lang="en-US" sz="1200" b="0" i="0" u="none" strike="noStrike" dirty="0">
                        <a:solidFill>
                          <a:srgbClr val="000000"/>
                        </a:solidFill>
                        <a:effectLst/>
                        <a:latin typeface="Calibri" panose="020F0502020204030204" pitchFamily="34" charset="0"/>
                      </a:endParaRPr>
                    </a:p>
                  </a:txBody>
                  <a:tcPr marL="7526" marR="7526" marT="7526" marB="0" anchor="b"/>
                </a:tc>
                <a:tc>
                  <a:txBody>
                    <a:bodyPr/>
                    <a:lstStyle/>
                    <a:p>
                      <a:pPr algn="l" fontAlgn="b"/>
                      <a:r>
                        <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Port Washington</a:t>
                      </a:r>
                    </a:p>
                  </a:txBody>
                  <a:tcPr marL="9525" marR="9525" marT="9525" marB="0" anchor="b"/>
                </a:tc>
                <a:tc>
                  <a:txBody>
                    <a:bodyPr/>
                    <a:lstStyle/>
                    <a:p>
                      <a:pPr algn="r" fontAlgn="b"/>
                      <a:r>
                        <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5,553</a:t>
                      </a:r>
                    </a:p>
                  </a:txBody>
                  <a:tcPr marL="9525" marR="9525" marT="9525" marB="0" anchor="b"/>
                </a:tc>
                <a:tc>
                  <a:txBody>
                    <a:bodyPr/>
                    <a:lstStyle/>
                    <a:p>
                      <a:pPr algn="r" fontAlgn="b"/>
                      <a:r>
                        <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27,220</a:t>
                      </a:r>
                    </a:p>
                  </a:txBody>
                  <a:tcPr marL="9525" marR="9525" marT="9525" marB="0" anchor="b"/>
                </a:tc>
                <a:extLst>
                  <a:ext uri="{0D108BD9-81ED-4DB2-BD59-A6C34878D82A}">
                    <a16:rowId xmlns:a16="http://schemas.microsoft.com/office/drawing/2014/main" val="2773059893"/>
                  </a:ext>
                </a:extLst>
              </a:tr>
              <a:tr h="174525">
                <a:tc>
                  <a:txBody>
                    <a:bodyPr/>
                    <a:lstStyle/>
                    <a:p>
                      <a:pPr algn="l" fontAlgn="b"/>
                      <a:endParaRPr lang="en-US" sz="1200" b="0" i="0" u="none" strike="noStrike" dirty="0">
                        <a:solidFill>
                          <a:srgbClr val="000000"/>
                        </a:solidFill>
                        <a:effectLst/>
                        <a:latin typeface="Calibri" panose="020F0502020204030204" pitchFamily="34" charset="0"/>
                      </a:endParaRPr>
                    </a:p>
                  </a:txBody>
                  <a:tcPr marL="7526" marR="7526" marT="7526" marB="0" anchor="b"/>
                </a:tc>
                <a:tc>
                  <a:txBody>
                    <a:bodyPr/>
                    <a:lstStyle/>
                    <a:p>
                      <a:pPr algn="l" fontAlgn="b"/>
                      <a:r>
                        <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Herricks</a:t>
                      </a:r>
                    </a:p>
                  </a:txBody>
                  <a:tcPr marL="9525" marR="9525" marT="9525" marB="0" anchor="b"/>
                </a:tc>
                <a:tc>
                  <a:txBody>
                    <a:bodyPr/>
                    <a:lstStyle/>
                    <a:p>
                      <a:pPr algn="r" fontAlgn="b"/>
                      <a:r>
                        <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3,998</a:t>
                      </a:r>
                    </a:p>
                  </a:txBody>
                  <a:tcPr marL="9525" marR="9525" marT="9525" marB="0" anchor="b"/>
                </a:tc>
                <a:tc>
                  <a:txBody>
                    <a:bodyPr/>
                    <a:lstStyle/>
                    <a:p>
                      <a:pPr algn="r" fontAlgn="b"/>
                      <a:r>
                        <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27,279</a:t>
                      </a:r>
                    </a:p>
                  </a:txBody>
                  <a:tcPr marL="9525" marR="9525" marT="9525" marB="0" anchor="b"/>
                </a:tc>
                <a:extLst>
                  <a:ext uri="{0D108BD9-81ED-4DB2-BD59-A6C34878D82A}">
                    <a16:rowId xmlns:a16="http://schemas.microsoft.com/office/drawing/2014/main" val="3495404994"/>
                  </a:ext>
                </a:extLst>
              </a:tr>
              <a:tr h="174525">
                <a:tc>
                  <a:txBody>
                    <a:bodyPr/>
                    <a:lstStyle/>
                    <a:p>
                      <a:pPr algn="l" fontAlgn="b"/>
                      <a:endParaRPr lang="en-US" sz="1200" b="0" i="0" u="none" strike="noStrike" dirty="0">
                        <a:solidFill>
                          <a:srgbClr val="000000"/>
                        </a:solidFill>
                        <a:effectLst/>
                        <a:latin typeface="Calibri" panose="020F0502020204030204" pitchFamily="34" charset="0"/>
                      </a:endParaRPr>
                    </a:p>
                  </a:txBody>
                  <a:tcPr marL="7526" marR="7526" marT="7526" marB="0" anchor="b"/>
                </a:tc>
                <a:tc>
                  <a:txBody>
                    <a:bodyPr/>
                    <a:lstStyle/>
                    <a:p>
                      <a:pPr algn="l" fontAlgn="b"/>
                      <a:r>
                        <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Massapequa</a:t>
                      </a:r>
                    </a:p>
                  </a:txBody>
                  <a:tcPr marL="9525" marR="9525" marT="9525" marB="0" anchor="b"/>
                </a:tc>
                <a:tc>
                  <a:txBody>
                    <a:bodyPr/>
                    <a:lstStyle/>
                    <a:p>
                      <a:pPr algn="r" fontAlgn="b"/>
                      <a:r>
                        <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7,515</a:t>
                      </a:r>
                    </a:p>
                  </a:txBody>
                  <a:tcPr marL="9525" marR="9525" marT="9525" marB="0" anchor="b"/>
                </a:tc>
                <a:tc>
                  <a:txBody>
                    <a:bodyPr/>
                    <a:lstStyle/>
                    <a:p>
                      <a:pPr algn="r" fontAlgn="b"/>
                      <a:r>
                        <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27,456</a:t>
                      </a:r>
                    </a:p>
                  </a:txBody>
                  <a:tcPr marL="9525" marR="9525" marT="9525" marB="0" anchor="b"/>
                </a:tc>
                <a:extLst>
                  <a:ext uri="{0D108BD9-81ED-4DB2-BD59-A6C34878D82A}">
                    <a16:rowId xmlns:a16="http://schemas.microsoft.com/office/drawing/2014/main" val="3442565828"/>
                  </a:ext>
                </a:extLst>
              </a:tr>
              <a:tr h="174525">
                <a:tc>
                  <a:txBody>
                    <a:bodyPr/>
                    <a:lstStyle/>
                    <a:p>
                      <a:pPr algn="l" fontAlgn="b"/>
                      <a:endParaRPr lang="en-US" sz="1200" b="0" i="0" u="none" strike="noStrike" dirty="0">
                        <a:solidFill>
                          <a:srgbClr val="000000"/>
                        </a:solidFill>
                        <a:effectLst/>
                        <a:latin typeface="Calibri" panose="020F0502020204030204" pitchFamily="34" charset="0"/>
                      </a:endParaRPr>
                    </a:p>
                  </a:txBody>
                  <a:tcPr marL="7526" marR="7526" marT="7526" marB="0" anchor="b"/>
                </a:tc>
                <a:tc>
                  <a:txBody>
                    <a:bodyPr/>
                    <a:lstStyle/>
                    <a:p>
                      <a:pPr algn="l" fontAlgn="b"/>
                      <a:r>
                        <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Manhasset</a:t>
                      </a:r>
                    </a:p>
                  </a:txBody>
                  <a:tcPr marL="9525" marR="9525" marT="9525" marB="0" anchor="b"/>
                </a:tc>
                <a:tc>
                  <a:txBody>
                    <a:bodyPr/>
                    <a:lstStyle/>
                    <a:p>
                      <a:pPr algn="r" fontAlgn="b"/>
                      <a:r>
                        <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3,310</a:t>
                      </a:r>
                    </a:p>
                  </a:txBody>
                  <a:tcPr marL="9525" marR="9525" marT="9525" marB="0" anchor="b"/>
                </a:tc>
                <a:tc>
                  <a:txBody>
                    <a:bodyPr/>
                    <a:lstStyle/>
                    <a:p>
                      <a:pPr algn="r" fontAlgn="b"/>
                      <a:r>
                        <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28,000</a:t>
                      </a:r>
                    </a:p>
                  </a:txBody>
                  <a:tcPr marL="9525" marR="9525" marT="9525" marB="0" anchor="b"/>
                </a:tc>
                <a:extLst>
                  <a:ext uri="{0D108BD9-81ED-4DB2-BD59-A6C34878D82A}">
                    <a16:rowId xmlns:a16="http://schemas.microsoft.com/office/drawing/2014/main" val="205923346"/>
                  </a:ext>
                </a:extLst>
              </a:tr>
              <a:tr h="174525">
                <a:tc>
                  <a:txBody>
                    <a:bodyPr/>
                    <a:lstStyle/>
                    <a:p>
                      <a:pPr algn="l" fontAlgn="b"/>
                      <a:endParaRPr lang="en-US" sz="1200" b="0" i="0" u="none" strike="noStrike" dirty="0">
                        <a:solidFill>
                          <a:srgbClr val="000000"/>
                        </a:solidFill>
                        <a:effectLst/>
                        <a:latin typeface="Calibri" panose="020F0502020204030204" pitchFamily="34" charset="0"/>
                      </a:endParaRPr>
                    </a:p>
                  </a:txBody>
                  <a:tcPr marL="7526" marR="7526" marT="7526" marB="0" anchor="b"/>
                </a:tc>
                <a:tc>
                  <a:txBody>
                    <a:bodyPr/>
                    <a:lstStyle/>
                    <a:p>
                      <a:pPr algn="l" fontAlgn="b"/>
                      <a:r>
                        <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Lynbrook</a:t>
                      </a:r>
                    </a:p>
                  </a:txBody>
                  <a:tcPr marL="9525" marR="9525" marT="9525" marB="0" anchor="b"/>
                </a:tc>
                <a:tc>
                  <a:txBody>
                    <a:bodyPr/>
                    <a:lstStyle/>
                    <a:p>
                      <a:pPr algn="r" fontAlgn="b"/>
                      <a:r>
                        <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2,790</a:t>
                      </a:r>
                    </a:p>
                  </a:txBody>
                  <a:tcPr marL="9525" marR="9525" marT="9525" marB="0" anchor="b"/>
                </a:tc>
                <a:tc>
                  <a:txBody>
                    <a:bodyPr/>
                    <a:lstStyle/>
                    <a:p>
                      <a:pPr algn="r" fontAlgn="b"/>
                      <a:r>
                        <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28,412</a:t>
                      </a:r>
                    </a:p>
                  </a:txBody>
                  <a:tcPr marL="9525" marR="9525" marT="9525" marB="0" anchor="b"/>
                </a:tc>
                <a:extLst>
                  <a:ext uri="{0D108BD9-81ED-4DB2-BD59-A6C34878D82A}">
                    <a16:rowId xmlns:a16="http://schemas.microsoft.com/office/drawing/2014/main" val="1148057034"/>
                  </a:ext>
                </a:extLst>
              </a:tr>
              <a:tr h="174525">
                <a:tc>
                  <a:txBody>
                    <a:bodyPr/>
                    <a:lstStyle/>
                    <a:p>
                      <a:pPr algn="l" fontAlgn="b"/>
                      <a:endParaRPr lang="en-US" sz="1200" b="0" i="0" u="none" strike="noStrike" dirty="0">
                        <a:solidFill>
                          <a:srgbClr val="000000"/>
                        </a:solidFill>
                        <a:effectLst/>
                        <a:latin typeface="Calibri" panose="020F0502020204030204" pitchFamily="34" charset="0"/>
                      </a:endParaRPr>
                    </a:p>
                  </a:txBody>
                  <a:tcPr marL="7526" marR="7526" marT="7526" marB="0" anchor="b"/>
                </a:tc>
                <a:tc>
                  <a:txBody>
                    <a:bodyPr/>
                    <a:lstStyle/>
                    <a:p>
                      <a:pPr algn="l" fontAlgn="b"/>
                      <a:r>
                        <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Levittown</a:t>
                      </a:r>
                    </a:p>
                  </a:txBody>
                  <a:tcPr marL="9525" marR="9525" marT="9525" marB="0" anchor="b"/>
                </a:tc>
                <a:tc>
                  <a:txBody>
                    <a:bodyPr/>
                    <a:lstStyle/>
                    <a:p>
                      <a:pPr algn="r" fontAlgn="b"/>
                      <a:r>
                        <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7,014</a:t>
                      </a:r>
                    </a:p>
                  </a:txBody>
                  <a:tcPr marL="9525" marR="9525" marT="9525" marB="0" anchor="b"/>
                </a:tc>
                <a:tc>
                  <a:txBody>
                    <a:bodyPr/>
                    <a:lstStyle/>
                    <a:p>
                      <a:pPr algn="r" fontAlgn="b"/>
                      <a:r>
                        <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28,445</a:t>
                      </a:r>
                    </a:p>
                  </a:txBody>
                  <a:tcPr marL="9525" marR="9525" marT="9525" marB="0" anchor="b"/>
                </a:tc>
                <a:extLst>
                  <a:ext uri="{0D108BD9-81ED-4DB2-BD59-A6C34878D82A}">
                    <a16:rowId xmlns:a16="http://schemas.microsoft.com/office/drawing/2014/main" val="2243244674"/>
                  </a:ext>
                </a:extLst>
              </a:tr>
              <a:tr h="174525">
                <a:tc>
                  <a:txBody>
                    <a:bodyPr/>
                    <a:lstStyle/>
                    <a:p>
                      <a:pPr algn="l" fontAlgn="b"/>
                      <a:endParaRPr lang="en-US" sz="1200" b="0" i="0" u="none" strike="noStrike" dirty="0">
                        <a:solidFill>
                          <a:srgbClr val="000000"/>
                        </a:solidFill>
                        <a:effectLst/>
                        <a:latin typeface="Calibri" panose="020F0502020204030204" pitchFamily="34" charset="0"/>
                      </a:endParaRPr>
                    </a:p>
                  </a:txBody>
                  <a:tcPr marL="7526" marR="7526" marT="7526" marB="0" anchor="b"/>
                </a:tc>
                <a:tc>
                  <a:txBody>
                    <a:bodyPr/>
                    <a:lstStyle/>
                    <a:p>
                      <a:pPr algn="l" fontAlgn="b"/>
                      <a:r>
                        <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Seaford</a:t>
                      </a:r>
                    </a:p>
                  </a:txBody>
                  <a:tcPr marL="9525" marR="9525" marT="9525" marB="0" anchor="b"/>
                </a:tc>
                <a:tc>
                  <a:txBody>
                    <a:bodyPr/>
                    <a:lstStyle/>
                    <a:p>
                      <a:pPr algn="r" fontAlgn="b"/>
                      <a:r>
                        <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2,240</a:t>
                      </a:r>
                    </a:p>
                  </a:txBody>
                  <a:tcPr marL="9525" marR="9525" marT="9525" marB="0" anchor="b"/>
                </a:tc>
                <a:tc>
                  <a:txBody>
                    <a:bodyPr/>
                    <a:lstStyle/>
                    <a:p>
                      <a:pPr algn="r" fontAlgn="b"/>
                      <a:r>
                        <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28,822</a:t>
                      </a:r>
                    </a:p>
                  </a:txBody>
                  <a:tcPr marL="9525" marR="9525" marT="9525" marB="0" anchor="b"/>
                </a:tc>
                <a:extLst>
                  <a:ext uri="{0D108BD9-81ED-4DB2-BD59-A6C34878D82A}">
                    <a16:rowId xmlns:a16="http://schemas.microsoft.com/office/drawing/2014/main" val="3047635459"/>
                  </a:ext>
                </a:extLst>
              </a:tr>
              <a:tr h="174525">
                <a:tc>
                  <a:txBody>
                    <a:bodyPr/>
                    <a:lstStyle/>
                    <a:p>
                      <a:pPr algn="l" fontAlgn="b"/>
                      <a:endParaRPr lang="en-US" sz="1200" b="0" i="0" u="none" strike="noStrike" dirty="0">
                        <a:solidFill>
                          <a:srgbClr val="000000"/>
                        </a:solidFill>
                        <a:effectLst/>
                        <a:latin typeface="Calibri" panose="020F0502020204030204" pitchFamily="34" charset="0"/>
                      </a:endParaRPr>
                    </a:p>
                  </a:txBody>
                  <a:tcPr marL="7526" marR="7526" marT="7526" marB="0" anchor="b"/>
                </a:tc>
                <a:tc>
                  <a:txBody>
                    <a:bodyPr/>
                    <a:lstStyle/>
                    <a:p>
                      <a:pPr algn="l" fontAlgn="b"/>
                      <a:r>
                        <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Garden City</a:t>
                      </a:r>
                    </a:p>
                  </a:txBody>
                  <a:tcPr marL="9525" marR="9525" marT="9525" marB="0" anchor="b"/>
                </a:tc>
                <a:tc>
                  <a:txBody>
                    <a:bodyPr/>
                    <a:lstStyle/>
                    <a:p>
                      <a:pPr algn="r" fontAlgn="b"/>
                      <a:r>
                        <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3,875</a:t>
                      </a:r>
                    </a:p>
                  </a:txBody>
                  <a:tcPr marL="9525" marR="9525" marT="9525" marB="0" anchor="b"/>
                </a:tc>
                <a:tc>
                  <a:txBody>
                    <a:bodyPr/>
                    <a:lstStyle/>
                    <a:p>
                      <a:pPr algn="r" fontAlgn="b"/>
                      <a:r>
                        <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29,063</a:t>
                      </a:r>
                    </a:p>
                  </a:txBody>
                  <a:tcPr marL="9525" marR="9525" marT="9525" marB="0" anchor="b"/>
                </a:tc>
                <a:extLst>
                  <a:ext uri="{0D108BD9-81ED-4DB2-BD59-A6C34878D82A}">
                    <a16:rowId xmlns:a16="http://schemas.microsoft.com/office/drawing/2014/main" val="365498488"/>
                  </a:ext>
                </a:extLst>
              </a:tr>
              <a:tr h="174525">
                <a:tc>
                  <a:txBody>
                    <a:bodyPr/>
                    <a:lstStyle/>
                    <a:p>
                      <a:pPr algn="l" fontAlgn="b"/>
                      <a:endParaRPr lang="en-US" sz="1200" b="0" i="0" u="none" strike="noStrike" dirty="0">
                        <a:solidFill>
                          <a:srgbClr val="000000"/>
                        </a:solidFill>
                        <a:effectLst/>
                        <a:latin typeface="Calibri" panose="020F0502020204030204" pitchFamily="34" charset="0"/>
                      </a:endParaRPr>
                    </a:p>
                  </a:txBody>
                  <a:tcPr marL="7526" marR="7526" marT="7526" marB="0" anchor="b"/>
                </a:tc>
                <a:tc>
                  <a:txBody>
                    <a:bodyPr/>
                    <a:lstStyle/>
                    <a:p>
                      <a:pPr algn="l" fontAlgn="b"/>
                      <a:r>
                        <a:rPr lang="en-US" sz="1100" b="1"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Baldwin</a:t>
                      </a:r>
                    </a:p>
                  </a:txBody>
                  <a:tcPr marL="9525" marR="9525" marT="9525" marB="0" anchor="b"/>
                </a:tc>
                <a:tc>
                  <a:txBody>
                    <a:bodyPr/>
                    <a:lstStyle/>
                    <a:p>
                      <a:pPr algn="r" fontAlgn="b"/>
                      <a:r>
                        <a:rPr lang="en-US" sz="1100" b="1"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4,526</a:t>
                      </a:r>
                    </a:p>
                  </a:txBody>
                  <a:tcPr marL="9525" marR="9525" marT="9525" marB="0" anchor="b"/>
                </a:tc>
                <a:tc>
                  <a:txBody>
                    <a:bodyPr/>
                    <a:lstStyle/>
                    <a:p>
                      <a:pPr algn="r" fontAlgn="b"/>
                      <a:r>
                        <a:rPr lang="en-US" sz="1100" b="1"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29,114</a:t>
                      </a:r>
                    </a:p>
                  </a:txBody>
                  <a:tcPr marL="9525" marR="9525" marT="9525" marB="0" anchor="b"/>
                </a:tc>
                <a:extLst>
                  <a:ext uri="{0D108BD9-81ED-4DB2-BD59-A6C34878D82A}">
                    <a16:rowId xmlns:a16="http://schemas.microsoft.com/office/drawing/2014/main" val="3869789370"/>
                  </a:ext>
                </a:extLst>
              </a:tr>
              <a:tr h="174525">
                <a:tc>
                  <a:txBody>
                    <a:bodyPr/>
                    <a:lstStyle/>
                    <a:p>
                      <a:pPr algn="l" fontAlgn="b"/>
                      <a:endParaRPr lang="en-US" sz="1200" b="0" i="0" u="none" strike="noStrike" dirty="0">
                        <a:solidFill>
                          <a:srgbClr val="000000"/>
                        </a:solidFill>
                        <a:effectLst/>
                        <a:latin typeface="Calibri" panose="020F0502020204030204" pitchFamily="34" charset="0"/>
                      </a:endParaRPr>
                    </a:p>
                  </a:txBody>
                  <a:tcPr marL="7526" marR="7526" marT="7526" marB="0" anchor="b"/>
                </a:tc>
                <a:tc>
                  <a:txBody>
                    <a:bodyPr/>
                    <a:lstStyle/>
                    <a:p>
                      <a:pPr algn="l" fontAlgn="b"/>
                      <a:r>
                        <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Farmingdale</a:t>
                      </a:r>
                    </a:p>
                  </a:txBody>
                  <a:tcPr marL="9525" marR="9525" marT="9525" marB="0" anchor="b"/>
                </a:tc>
                <a:tc>
                  <a:txBody>
                    <a:bodyPr/>
                    <a:lstStyle/>
                    <a:p>
                      <a:pPr algn="r" fontAlgn="b"/>
                      <a:r>
                        <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5,597</a:t>
                      </a:r>
                    </a:p>
                  </a:txBody>
                  <a:tcPr marL="9525" marR="9525" marT="9525" marB="0" anchor="b"/>
                </a:tc>
                <a:tc>
                  <a:txBody>
                    <a:bodyPr/>
                    <a:lstStyle/>
                    <a:p>
                      <a:pPr algn="r" fontAlgn="b"/>
                      <a:r>
                        <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29,415</a:t>
                      </a:r>
                    </a:p>
                  </a:txBody>
                  <a:tcPr marL="9525" marR="9525" marT="9525" marB="0" anchor="b"/>
                </a:tc>
                <a:extLst>
                  <a:ext uri="{0D108BD9-81ED-4DB2-BD59-A6C34878D82A}">
                    <a16:rowId xmlns:a16="http://schemas.microsoft.com/office/drawing/2014/main" val="1248670766"/>
                  </a:ext>
                </a:extLst>
              </a:tr>
            </a:tbl>
          </a:graphicData>
        </a:graphic>
      </p:graphicFrame>
      <p:sp>
        <p:nvSpPr>
          <p:cNvPr id="12" name="Text Placeholder 11"/>
          <p:cNvSpPr>
            <a:spLocks noGrp="1"/>
          </p:cNvSpPr>
          <p:nvPr>
            <p:ph type="body" sz="quarter" idx="3"/>
          </p:nvPr>
        </p:nvSpPr>
        <p:spPr>
          <a:xfrm>
            <a:off x="4287917" y="1403351"/>
            <a:ext cx="4021871" cy="349249"/>
          </a:xfrm>
        </p:spPr>
        <p:txBody>
          <a:bodyPr/>
          <a:lstStyle/>
          <a:p>
            <a:r>
              <a:rPr lang="en-US" sz="1600" dirty="0" smtClean="0"/>
              <a:t>District     Enrollment           Per Pupil</a:t>
            </a:r>
            <a:endParaRPr lang="en-US" sz="1600" dirty="0"/>
          </a:p>
        </p:txBody>
      </p:sp>
      <p:graphicFrame>
        <p:nvGraphicFramePr>
          <p:cNvPr id="15" name="Content Placeholder 14"/>
          <p:cNvGraphicFramePr>
            <a:graphicFrameLocks noGrp="1"/>
          </p:cNvGraphicFramePr>
          <p:nvPr>
            <p:ph sz="quarter" idx="4"/>
            <p:extLst>
              <p:ext uri="{D42A27DB-BD31-4B8C-83A1-F6EECF244321}">
                <p14:modId xmlns:p14="http://schemas.microsoft.com/office/powerpoint/2010/main" val="569326446"/>
              </p:ext>
            </p:extLst>
          </p:nvPr>
        </p:nvGraphicFramePr>
        <p:xfrm>
          <a:off x="4375638" y="1752601"/>
          <a:ext cx="4234963" cy="3886205"/>
        </p:xfrm>
        <a:graphic>
          <a:graphicData uri="http://schemas.openxmlformats.org/drawingml/2006/table">
            <a:tbl>
              <a:tblPr>
                <a:tableStyleId>{5C22544A-7EE6-4342-B048-85BDC9FD1C3A}</a:tableStyleId>
              </a:tblPr>
              <a:tblGrid>
                <a:gridCol w="1627092">
                  <a:extLst>
                    <a:ext uri="{9D8B030D-6E8A-4147-A177-3AD203B41FA5}">
                      <a16:colId xmlns:a16="http://schemas.microsoft.com/office/drawing/2014/main" val="637812396"/>
                    </a:ext>
                  </a:extLst>
                </a:gridCol>
                <a:gridCol w="814873">
                  <a:extLst>
                    <a:ext uri="{9D8B030D-6E8A-4147-A177-3AD203B41FA5}">
                      <a16:colId xmlns:a16="http://schemas.microsoft.com/office/drawing/2014/main" val="4175593334"/>
                    </a:ext>
                  </a:extLst>
                </a:gridCol>
                <a:gridCol w="1792998">
                  <a:extLst>
                    <a:ext uri="{9D8B030D-6E8A-4147-A177-3AD203B41FA5}">
                      <a16:colId xmlns:a16="http://schemas.microsoft.com/office/drawing/2014/main" val="4158539366"/>
                    </a:ext>
                  </a:extLst>
                </a:gridCol>
              </a:tblGrid>
              <a:tr h="201046">
                <a:tc>
                  <a:txBody>
                    <a:bodyPr/>
                    <a:lstStyle/>
                    <a:p>
                      <a:pPr algn="l" fontAlgn="b"/>
                      <a:r>
                        <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Bethpage</a:t>
                      </a:r>
                    </a:p>
                  </a:txBody>
                  <a:tcPr marL="9525" marR="9525" marT="9525" marB="0" anchor="b"/>
                </a:tc>
                <a:tc>
                  <a:txBody>
                    <a:bodyPr/>
                    <a:lstStyle/>
                    <a:p>
                      <a:pPr algn="r" fontAlgn="b"/>
                      <a:r>
                        <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2,947</a:t>
                      </a:r>
                    </a:p>
                  </a:txBody>
                  <a:tcPr marL="9525" marR="9525" marT="9525" marB="0" anchor="b"/>
                </a:tc>
                <a:tc>
                  <a:txBody>
                    <a:bodyPr/>
                    <a:lstStyle/>
                    <a:p>
                      <a:pPr algn="r" fontAlgn="b"/>
                      <a:r>
                        <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$29,418</a:t>
                      </a:r>
                    </a:p>
                  </a:txBody>
                  <a:tcPr marL="9525" marR="9525" marT="9525" marB="0" anchor="b"/>
                </a:tc>
                <a:extLst>
                  <a:ext uri="{0D108BD9-81ED-4DB2-BD59-A6C34878D82A}">
                    <a16:rowId xmlns:a16="http://schemas.microsoft.com/office/drawing/2014/main" val="2137091257"/>
                  </a:ext>
                </a:extLst>
              </a:tr>
              <a:tr h="243368">
                <a:tc>
                  <a:txBody>
                    <a:bodyPr/>
                    <a:lstStyle/>
                    <a:p>
                      <a:pPr algn="l" fontAlgn="b"/>
                      <a:r>
                        <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West Hempstead</a:t>
                      </a:r>
                    </a:p>
                  </a:txBody>
                  <a:tcPr marL="9525" marR="9525" marT="9525" marB="0" anchor="b"/>
                </a:tc>
                <a:tc>
                  <a:txBody>
                    <a:bodyPr/>
                    <a:lstStyle/>
                    <a:p>
                      <a:pPr algn="r" fontAlgn="b"/>
                      <a:r>
                        <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1,888</a:t>
                      </a:r>
                    </a:p>
                  </a:txBody>
                  <a:tcPr marL="9525" marR="9525" marT="9525" marB="0" anchor="b"/>
                </a:tc>
                <a:tc>
                  <a:txBody>
                    <a:bodyPr/>
                    <a:lstStyle/>
                    <a:p>
                      <a:pPr algn="r" fontAlgn="b"/>
                      <a:r>
                        <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29,999</a:t>
                      </a:r>
                    </a:p>
                  </a:txBody>
                  <a:tcPr marL="9525" marR="9525" marT="9525" marB="0" anchor="b"/>
                </a:tc>
                <a:extLst>
                  <a:ext uri="{0D108BD9-81ED-4DB2-BD59-A6C34878D82A}">
                    <a16:rowId xmlns:a16="http://schemas.microsoft.com/office/drawing/2014/main" val="134370802"/>
                  </a:ext>
                </a:extLst>
              </a:tr>
              <a:tr h="243368">
                <a:tc>
                  <a:txBody>
                    <a:bodyPr/>
                    <a:lstStyle/>
                    <a:p>
                      <a:pPr algn="l" fontAlgn="b"/>
                      <a:r>
                        <a:rPr lang="en-US" sz="11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Plainview-Old Bethpage</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US" sz="11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4,935</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US" sz="11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30,274</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extLst>
                  <a:ext uri="{0D108BD9-81ED-4DB2-BD59-A6C34878D82A}">
                    <a16:rowId xmlns:a16="http://schemas.microsoft.com/office/drawing/2014/main" val="2495405366"/>
                  </a:ext>
                </a:extLst>
              </a:tr>
              <a:tr h="187683">
                <a:tc>
                  <a:txBody>
                    <a:bodyPr/>
                    <a:lstStyle/>
                    <a:p>
                      <a:pPr algn="l" fontAlgn="b"/>
                      <a:r>
                        <a:rPr lang="en-US" sz="11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Plainedge</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2,864</a:t>
                      </a:r>
                    </a:p>
                  </a:txBody>
                  <a:tcPr marL="9525" marR="9525" marT="9525" marB="0" anchor="b"/>
                </a:tc>
                <a:tc>
                  <a:txBody>
                    <a:bodyPr/>
                    <a:lstStyle/>
                    <a:p>
                      <a:pPr algn="r" fontAlgn="b"/>
                      <a:r>
                        <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30,573</a:t>
                      </a:r>
                    </a:p>
                  </a:txBody>
                  <a:tcPr marL="9525" marR="9525" marT="9525" marB="0" anchor="b"/>
                </a:tc>
                <a:extLst>
                  <a:ext uri="{0D108BD9-81ED-4DB2-BD59-A6C34878D82A}">
                    <a16:rowId xmlns:a16="http://schemas.microsoft.com/office/drawing/2014/main" val="2362616894"/>
                  </a:ext>
                </a:extLst>
              </a:tr>
              <a:tr h="187683">
                <a:tc>
                  <a:txBody>
                    <a:bodyPr/>
                    <a:lstStyle/>
                    <a:p>
                      <a:pPr algn="l" fontAlgn="b"/>
                      <a:r>
                        <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East Rockaway</a:t>
                      </a:r>
                    </a:p>
                  </a:txBody>
                  <a:tcPr marL="9525" marR="9525" marT="9525" marB="0" anchor="b"/>
                </a:tc>
                <a:tc>
                  <a:txBody>
                    <a:bodyPr/>
                    <a:lstStyle/>
                    <a:p>
                      <a:pPr algn="r" fontAlgn="b"/>
                      <a:r>
                        <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1,178</a:t>
                      </a:r>
                    </a:p>
                  </a:txBody>
                  <a:tcPr marL="9525" marR="9525" marT="9525" marB="0" anchor="b"/>
                </a:tc>
                <a:tc>
                  <a:txBody>
                    <a:bodyPr/>
                    <a:lstStyle/>
                    <a:p>
                      <a:pPr algn="r" fontAlgn="b"/>
                      <a:r>
                        <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30,696</a:t>
                      </a:r>
                    </a:p>
                  </a:txBody>
                  <a:tcPr marL="9525" marR="9525" marT="9525" marB="0" anchor="b"/>
                </a:tc>
                <a:extLst>
                  <a:ext uri="{0D108BD9-81ED-4DB2-BD59-A6C34878D82A}">
                    <a16:rowId xmlns:a16="http://schemas.microsoft.com/office/drawing/2014/main" val="1365854682"/>
                  </a:ext>
                </a:extLst>
              </a:tr>
              <a:tr h="188241">
                <a:tc>
                  <a:txBody>
                    <a:bodyPr/>
                    <a:lstStyle/>
                    <a:p>
                      <a:pPr algn="l" fontAlgn="b"/>
                      <a:r>
                        <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Rockville Centre</a:t>
                      </a:r>
                    </a:p>
                  </a:txBody>
                  <a:tcPr marL="9525" marR="9525" marT="9525" marB="0" anchor="b"/>
                </a:tc>
                <a:tc>
                  <a:txBody>
                    <a:bodyPr/>
                    <a:lstStyle/>
                    <a:p>
                      <a:pPr algn="r" fontAlgn="b"/>
                      <a:r>
                        <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3,580</a:t>
                      </a:r>
                    </a:p>
                  </a:txBody>
                  <a:tcPr marL="9525" marR="9525" marT="9525" marB="0" anchor="b"/>
                </a:tc>
                <a:tc>
                  <a:txBody>
                    <a:bodyPr/>
                    <a:lstStyle/>
                    <a:p>
                      <a:pPr algn="r" fontAlgn="b"/>
                      <a:r>
                        <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31,011</a:t>
                      </a:r>
                    </a:p>
                  </a:txBody>
                  <a:tcPr marL="9525" marR="9525" marT="9525" marB="0" anchor="b"/>
                </a:tc>
                <a:extLst>
                  <a:ext uri="{0D108BD9-81ED-4DB2-BD59-A6C34878D82A}">
                    <a16:rowId xmlns:a16="http://schemas.microsoft.com/office/drawing/2014/main" val="1158898780"/>
                  </a:ext>
                </a:extLst>
              </a:tr>
              <a:tr h="188241">
                <a:tc>
                  <a:txBody>
                    <a:bodyPr/>
                    <a:lstStyle/>
                    <a:p>
                      <a:pPr algn="l" fontAlgn="b"/>
                      <a:r>
                        <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Great Neck</a:t>
                      </a:r>
                    </a:p>
                  </a:txBody>
                  <a:tcPr marL="9525" marR="9525" marT="9525" marB="0" anchor="b"/>
                </a:tc>
                <a:tc>
                  <a:txBody>
                    <a:bodyPr/>
                    <a:lstStyle/>
                    <a:p>
                      <a:pPr algn="r" fontAlgn="b"/>
                      <a:r>
                        <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6,597</a:t>
                      </a:r>
                    </a:p>
                  </a:txBody>
                  <a:tcPr marL="9525" marR="9525" marT="9525" marB="0" anchor="b"/>
                </a:tc>
                <a:tc>
                  <a:txBody>
                    <a:bodyPr/>
                    <a:lstStyle/>
                    <a:p>
                      <a:pPr algn="r" fontAlgn="b"/>
                      <a:r>
                        <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32,342</a:t>
                      </a:r>
                    </a:p>
                  </a:txBody>
                  <a:tcPr marL="9525" marR="9525" marT="9525" marB="0" anchor="b"/>
                </a:tc>
                <a:extLst>
                  <a:ext uri="{0D108BD9-81ED-4DB2-BD59-A6C34878D82A}">
                    <a16:rowId xmlns:a16="http://schemas.microsoft.com/office/drawing/2014/main" val="946970274"/>
                  </a:ext>
                </a:extLst>
              </a:tr>
              <a:tr h="188241">
                <a:tc>
                  <a:txBody>
                    <a:bodyPr/>
                    <a:lstStyle/>
                    <a:p>
                      <a:pPr algn="l" fontAlgn="b"/>
                      <a:r>
                        <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Roslyn</a:t>
                      </a:r>
                    </a:p>
                  </a:txBody>
                  <a:tcPr marL="9525" marR="9525" marT="9525" marB="0" anchor="b"/>
                </a:tc>
                <a:tc>
                  <a:txBody>
                    <a:bodyPr/>
                    <a:lstStyle/>
                    <a:p>
                      <a:pPr algn="r" fontAlgn="b"/>
                      <a:r>
                        <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3,258</a:t>
                      </a:r>
                    </a:p>
                  </a:txBody>
                  <a:tcPr marL="9525" marR="9525" marT="9525" marB="0" anchor="b"/>
                </a:tc>
                <a:tc>
                  <a:txBody>
                    <a:bodyPr/>
                    <a:lstStyle/>
                    <a:p>
                      <a:pPr algn="r" fontAlgn="b"/>
                      <a:r>
                        <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32,495</a:t>
                      </a:r>
                    </a:p>
                  </a:txBody>
                  <a:tcPr marL="9525" marR="9525" marT="9525" marB="0" anchor="b"/>
                </a:tc>
                <a:extLst>
                  <a:ext uri="{0D108BD9-81ED-4DB2-BD59-A6C34878D82A}">
                    <a16:rowId xmlns:a16="http://schemas.microsoft.com/office/drawing/2014/main" val="2719606961"/>
                  </a:ext>
                </a:extLst>
              </a:tr>
              <a:tr h="188241">
                <a:tc>
                  <a:txBody>
                    <a:bodyPr/>
                    <a:lstStyle/>
                    <a:p>
                      <a:pPr algn="l" fontAlgn="b"/>
                      <a:r>
                        <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East Williston</a:t>
                      </a:r>
                    </a:p>
                  </a:txBody>
                  <a:tcPr marL="9525" marR="9525" marT="9525" marB="0" anchor="b"/>
                </a:tc>
                <a:tc>
                  <a:txBody>
                    <a:bodyPr/>
                    <a:lstStyle/>
                    <a:p>
                      <a:pPr algn="r" fontAlgn="b"/>
                      <a:r>
                        <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1,735</a:t>
                      </a:r>
                    </a:p>
                  </a:txBody>
                  <a:tcPr marL="9525" marR="9525" marT="9525" marB="0" anchor="b"/>
                </a:tc>
                <a:tc>
                  <a:txBody>
                    <a:bodyPr/>
                    <a:lstStyle/>
                    <a:p>
                      <a:pPr algn="r" fontAlgn="b"/>
                      <a:r>
                        <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32,710</a:t>
                      </a:r>
                    </a:p>
                  </a:txBody>
                  <a:tcPr marL="9525" marR="9525" marT="9525" marB="0" anchor="b"/>
                </a:tc>
                <a:extLst>
                  <a:ext uri="{0D108BD9-81ED-4DB2-BD59-A6C34878D82A}">
                    <a16:rowId xmlns:a16="http://schemas.microsoft.com/office/drawing/2014/main" val="1348873119"/>
                  </a:ext>
                </a:extLst>
              </a:tr>
              <a:tr h="188241">
                <a:tc>
                  <a:txBody>
                    <a:bodyPr/>
                    <a:lstStyle/>
                    <a:p>
                      <a:pPr algn="l" fontAlgn="b"/>
                      <a:r>
                        <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Mineola</a:t>
                      </a:r>
                    </a:p>
                  </a:txBody>
                  <a:tcPr marL="9525" marR="9525" marT="9525" marB="0" anchor="b"/>
                </a:tc>
                <a:tc>
                  <a:txBody>
                    <a:bodyPr/>
                    <a:lstStyle/>
                    <a:p>
                      <a:pPr algn="r" fontAlgn="b"/>
                      <a:r>
                        <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2,900</a:t>
                      </a:r>
                    </a:p>
                  </a:txBody>
                  <a:tcPr marL="9525" marR="9525" marT="9525" marB="0" anchor="b"/>
                </a:tc>
                <a:tc>
                  <a:txBody>
                    <a:bodyPr/>
                    <a:lstStyle/>
                    <a:p>
                      <a:pPr algn="r" fontAlgn="b"/>
                      <a:r>
                        <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33,111</a:t>
                      </a:r>
                    </a:p>
                  </a:txBody>
                  <a:tcPr marL="9525" marR="9525" marT="9525" marB="0" anchor="b"/>
                </a:tc>
                <a:extLst>
                  <a:ext uri="{0D108BD9-81ED-4DB2-BD59-A6C34878D82A}">
                    <a16:rowId xmlns:a16="http://schemas.microsoft.com/office/drawing/2014/main" val="737060351"/>
                  </a:ext>
                </a:extLst>
              </a:tr>
              <a:tr h="188241">
                <a:tc>
                  <a:txBody>
                    <a:bodyPr/>
                    <a:lstStyle/>
                    <a:p>
                      <a:pPr algn="l" fontAlgn="b"/>
                      <a:r>
                        <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Malverne</a:t>
                      </a:r>
                    </a:p>
                  </a:txBody>
                  <a:tcPr marL="9525" marR="9525" marT="9525" marB="0" anchor="b"/>
                </a:tc>
                <a:tc>
                  <a:txBody>
                    <a:bodyPr/>
                    <a:lstStyle/>
                    <a:p>
                      <a:pPr algn="r" fontAlgn="b"/>
                      <a:r>
                        <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1,700</a:t>
                      </a:r>
                    </a:p>
                  </a:txBody>
                  <a:tcPr marL="9525" marR="9525" marT="9525" marB="0" anchor="b"/>
                </a:tc>
                <a:tc>
                  <a:txBody>
                    <a:bodyPr/>
                    <a:lstStyle/>
                    <a:p>
                      <a:pPr algn="r" fontAlgn="b"/>
                      <a:r>
                        <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33,183</a:t>
                      </a:r>
                    </a:p>
                  </a:txBody>
                  <a:tcPr marL="9525" marR="9525" marT="9525" marB="0" anchor="b"/>
                </a:tc>
                <a:extLst>
                  <a:ext uri="{0D108BD9-81ED-4DB2-BD59-A6C34878D82A}">
                    <a16:rowId xmlns:a16="http://schemas.microsoft.com/office/drawing/2014/main" val="3754474656"/>
                  </a:ext>
                </a:extLst>
              </a:tr>
              <a:tr h="188241">
                <a:tc>
                  <a:txBody>
                    <a:bodyPr/>
                    <a:lstStyle/>
                    <a:p>
                      <a:pPr algn="l" fontAlgn="b"/>
                      <a:r>
                        <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Oyster Bay</a:t>
                      </a:r>
                    </a:p>
                  </a:txBody>
                  <a:tcPr marL="9525" marR="9525" marT="9525" marB="0" anchor="b"/>
                </a:tc>
                <a:tc>
                  <a:txBody>
                    <a:bodyPr/>
                    <a:lstStyle/>
                    <a:p>
                      <a:pPr algn="r" fontAlgn="b"/>
                      <a:r>
                        <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1,613</a:t>
                      </a:r>
                    </a:p>
                  </a:txBody>
                  <a:tcPr marL="9525" marR="9525" marT="9525" marB="0" anchor="b"/>
                </a:tc>
                <a:tc>
                  <a:txBody>
                    <a:bodyPr/>
                    <a:lstStyle/>
                    <a:p>
                      <a:pPr algn="r" fontAlgn="b"/>
                      <a:r>
                        <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34,108</a:t>
                      </a:r>
                    </a:p>
                  </a:txBody>
                  <a:tcPr marL="9525" marR="9525" marT="9525" marB="0" anchor="b"/>
                </a:tc>
                <a:extLst>
                  <a:ext uri="{0D108BD9-81ED-4DB2-BD59-A6C34878D82A}">
                    <a16:rowId xmlns:a16="http://schemas.microsoft.com/office/drawing/2014/main" val="2101835403"/>
                  </a:ext>
                </a:extLst>
              </a:tr>
              <a:tr h="188241">
                <a:tc>
                  <a:txBody>
                    <a:bodyPr/>
                    <a:lstStyle/>
                    <a:p>
                      <a:pPr algn="l" fontAlgn="b"/>
                      <a:r>
                        <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Long Beach City</a:t>
                      </a:r>
                    </a:p>
                  </a:txBody>
                  <a:tcPr marL="9525" marR="9525" marT="9525" marB="0" anchor="b"/>
                </a:tc>
                <a:tc>
                  <a:txBody>
                    <a:bodyPr/>
                    <a:lstStyle/>
                    <a:p>
                      <a:pPr algn="r" fontAlgn="b"/>
                      <a:r>
                        <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3,826</a:t>
                      </a:r>
                    </a:p>
                  </a:txBody>
                  <a:tcPr marL="9525" marR="9525" marT="9525" marB="0" anchor="b"/>
                </a:tc>
                <a:tc>
                  <a:txBody>
                    <a:bodyPr/>
                    <a:lstStyle/>
                    <a:p>
                      <a:pPr algn="r" fontAlgn="b"/>
                      <a:r>
                        <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34,342</a:t>
                      </a:r>
                    </a:p>
                  </a:txBody>
                  <a:tcPr marL="9525" marR="9525" marT="9525" marB="0" anchor="b"/>
                </a:tc>
                <a:extLst>
                  <a:ext uri="{0D108BD9-81ED-4DB2-BD59-A6C34878D82A}">
                    <a16:rowId xmlns:a16="http://schemas.microsoft.com/office/drawing/2014/main" val="3482894393"/>
                  </a:ext>
                </a:extLst>
              </a:tr>
              <a:tr h="188241">
                <a:tc>
                  <a:txBody>
                    <a:bodyPr/>
                    <a:lstStyle/>
                    <a:p>
                      <a:pPr algn="l" fontAlgn="b"/>
                      <a:r>
                        <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Syosset</a:t>
                      </a:r>
                    </a:p>
                  </a:txBody>
                  <a:tcPr marL="9525" marR="9525" marT="9525" marB="0" anchor="b"/>
                </a:tc>
                <a:tc>
                  <a:txBody>
                    <a:bodyPr/>
                    <a:lstStyle/>
                    <a:p>
                      <a:pPr algn="r" fontAlgn="b"/>
                      <a:r>
                        <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6,504</a:t>
                      </a:r>
                    </a:p>
                  </a:txBody>
                  <a:tcPr marL="9525" marR="9525" marT="9525" marB="0" anchor="b"/>
                </a:tc>
                <a:tc>
                  <a:txBody>
                    <a:bodyPr/>
                    <a:lstStyle/>
                    <a:p>
                      <a:pPr algn="r" fontAlgn="b"/>
                      <a:r>
                        <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35,008</a:t>
                      </a:r>
                    </a:p>
                  </a:txBody>
                  <a:tcPr marL="9525" marR="9525" marT="9525" marB="0" anchor="b"/>
                </a:tc>
                <a:extLst>
                  <a:ext uri="{0D108BD9-81ED-4DB2-BD59-A6C34878D82A}">
                    <a16:rowId xmlns:a16="http://schemas.microsoft.com/office/drawing/2014/main" val="2470052160"/>
                  </a:ext>
                </a:extLst>
              </a:tr>
              <a:tr h="188241">
                <a:tc>
                  <a:txBody>
                    <a:bodyPr/>
                    <a:lstStyle/>
                    <a:p>
                      <a:pPr algn="l" fontAlgn="b"/>
                      <a:r>
                        <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Lawrence</a:t>
                      </a:r>
                    </a:p>
                  </a:txBody>
                  <a:tcPr marL="9525" marR="9525" marT="9525" marB="0" anchor="b"/>
                </a:tc>
                <a:tc>
                  <a:txBody>
                    <a:bodyPr/>
                    <a:lstStyle/>
                    <a:p>
                      <a:pPr algn="r" fontAlgn="b"/>
                      <a:r>
                        <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2,726</a:t>
                      </a:r>
                    </a:p>
                  </a:txBody>
                  <a:tcPr marL="9525" marR="9525" marT="9525" marB="0" anchor="b"/>
                </a:tc>
                <a:tc>
                  <a:txBody>
                    <a:bodyPr/>
                    <a:lstStyle/>
                    <a:p>
                      <a:pPr algn="r" fontAlgn="b"/>
                      <a:r>
                        <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35,401</a:t>
                      </a:r>
                    </a:p>
                  </a:txBody>
                  <a:tcPr marL="9525" marR="9525" marT="9525" marB="0" anchor="b"/>
                </a:tc>
                <a:extLst>
                  <a:ext uri="{0D108BD9-81ED-4DB2-BD59-A6C34878D82A}">
                    <a16:rowId xmlns:a16="http://schemas.microsoft.com/office/drawing/2014/main" val="1692176512"/>
                  </a:ext>
                </a:extLst>
              </a:tr>
              <a:tr h="188241">
                <a:tc>
                  <a:txBody>
                    <a:bodyPr/>
                    <a:lstStyle/>
                    <a:p>
                      <a:pPr algn="l" fontAlgn="b"/>
                      <a:r>
                        <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Carle Place</a:t>
                      </a:r>
                    </a:p>
                  </a:txBody>
                  <a:tcPr marL="9525" marR="9525" marT="9525" marB="0" anchor="b"/>
                </a:tc>
                <a:tc>
                  <a:txBody>
                    <a:bodyPr/>
                    <a:lstStyle/>
                    <a:p>
                      <a:pPr algn="r" fontAlgn="b"/>
                      <a:r>
                        <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1,363</a:t>
                      </a:r>
                    </a:p>
                  </a:txBody>
                  <a:tcPr marL="9525" marR="9525" marT="9525" marB="0" anchor="b"/>
                </a:tc>
                <a:tc>
                  <a:txBody>
                    <a:bodyPr/>
                    <a:lstStyle/>
                    <a:p>
                      <a:pPr algn="r" fontAlgn="b"/>
                      <a:r>
                        <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37,078</a:t>
                      </a:r>
                    </a:p>
                  </a:txBody>
                  <a:tcPr marL="9525" marR="9525" marT="9525" marB="0" anchor="b"/>
                </a:tc>
                <a:extLst>
                  <a:ext uri="{0D108BD9-81ED-4DB2-BD59-A6C34878D82A}">
                    <a16:rowId xmlns:a16="http://schemas.microsoft.com/office/drawing/2014/main" val="2234764803"/>
                  </a:ext>
                </a:extLst>
              </a:tr>
              <a:tr h="188241">
                <a:tc>
                  <a:txBody>
                    <a:bodyPr/>
                    <a:lstStyle/>
                    <a:p>
                      <a:pPr algn="l" fontAlgn="b"/>
                      <a:r>
                        <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Jericho</a:t>
                      </a:r>
                    </a:p>
                  </a:txBody>
                  <a:tcPr marL="9525" marR="9525" marT="9525" marB="0" anchor="b"/>
                </a:tc>
                <a:tc>
                  <a:txBody>
                    <a:bodyPr/>
                    <a:lstStyle/>
                    <a:p>
                      <a:pPr algn="r" fontAlgn="b"/>
                      <a:r>
                        <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3,193</a:t>
                      </a:r>
                    </a:p>
                  </a:txBody>
                  <a:tcPr marL="9525" marR="9525" marT="9525" marB="0" anchor="b"/>
                </a:tc>
                <a:tc>
                  <a:txBody>
                    <a:bodyPr/>
                    <a:lstStyle/>
                    <a:p>
                      <a:pPr algn="r" fontAlgn="b"/>
                      <a:r>
                        <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39,271</a:t>
                      </a:r>
                    </a:p>
                  </a:txBody>
                  <a:tcPr marL="9525" marR="9525" marT="9525" marB="0" anchor="b"/>
                </a:tc>
                <a:extLst>
                  <a:ext uri="{0D108BD9-81ED-4DB2-BD59-A6C34878D82A}">
                    <a16:rowId xmlns:a16="http://schemas.microsoft.com/office/drawing/2014/main" val="2223301665"/>
                  </a:ext>
                </a:extLst>
              </a:tr>
              <a:tr h="188241">
                <a:tc>
                  <a:txBody>
                    <a:bodyPr/>
                    <a:lstStyle/>
                    <a:p>
                      <a:pPr algn="l" fontAlgn="b"/>
                      <a:r>
                        <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North Shore</a:t>
                      </a:r>
                    </a:p>
                  </a:txBody>
                  <a:tcPr marL="9525" marR="9525" marT="9525" marB="0" anchor="b"/>
                </a:tc>
                <a:tc>
                  <a:txBody>
                    <a:bodyPr/>
                    <a:lstStyle/>
                    <a:p>
                      <a:pPr algn="r" fontAlgn="b"/>
                      <a:r>
                        <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2,632</a:t>
                      </a:r>
                    </a:p>
                  </a:txBody>
                  <a:tcPr marL="9525" marR="9525" marT="9525" marB="0" anchor="b"/>
                </a:tc>
                <a:tc>
                  <a:txBody>
                    <a:bodyPr/>
                    <a:lstStyle/>
                    <a:p>
                      <a:pPr algn="r" fontAlgn="b"/>
                      <a:r>
                        <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39,306</a:t>
                      </a:r>
                    </a:p>
                  </a:txBody>
                  <a:tcPr marL="9525" marR="9525" marT="9525" marB="0" anchor="b"/>
                </a:tc>
                <a:extLst>
                  <a:ext uri="{0D108BD9-81ED-4DB2-BD59-A6C34878D82A}">
                    <a16:rowId xmlns:a16="http://schemas.microsoft.com/office/drawing/2014/main" val="2873710677"/>
                  </a:ext>
                </a:extLst>
              </a:tr>
              <a:tr h="188241">
                <a:tc>
                  <a:txBody>
                    <a:bodyPr/>
                    <a:lstStyle/>
                    <a:p>
                      <a:pPr algn="l" fontAlgn="b"/>
                      <a:r>
                        <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Locust Valley</a:t>
                      </a:r>
                    </a:p>
                  </a:txBody>
                  <a:tcPr marL="9525" marR="9525" marT="9525" marB="0" anchor="b"/>
                </a:tc>
                <a:tc>
                  <a:txBody>
                    <a:bodyPr/>
                    <a:lstStyle/>
                    <a:p>
                      <a:pPr algn="r" fontAlgn="b"/>
                      <a:r>
                        <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2,076</a:t>
                      </a:r>
                    </a:p>
                  </a:txBody>
                  <a:tcPr marL="9525" marR="9525" marT="9525" marB="0" anchor="b"/>
                </a:tc>
                <a:tc>
                  <a:txBody>
                    <a:bodyPr/>
                    <a:lstStyle/>
                    <a:p>
                      <a:pPr algn="r" fontAlgn="b"/>
                      <a:r>
                        <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40,435</a:t>
                      </a:r>
                    </a:p>
                  </a:txBody>
                  <a:tcPr marL="9525" marR="9525" marT="9525" marB="0" anchor="b"/>
                </a:tc>
                <a:extLst>
                  <a:ext uri="{0D108BD9-81ED-4DB2-BD59-A6C34878D82A}">
                    <a16:rowId xmlns:a16="http://schemas.microsoft.com/office/drawing/2014/main" val="96723930"/>
                  </a:ext>
                </a:extLst>
              </a:tr>
              <a:tr h="187683">
                <a:tc>
                  <a:txBody>
                    <a:bodyPr/>
                    <a:lstStyle/>
                    <a:p>
                      <a:pPr algn="l" fontAlgn="b"/>
                      <a:r>
                        <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Hewlett-Woodmere</a:t>
                      </a:r>
                    </a:p>
                  </a:txBody>
                  <a:tcPr marL="9525" marR="9525" marT="9525" marB="0" anchor="b"/>
                </a:tc>
                <a:tc>
                  <a:txBody>
                    <a:bodyPr/>
                    <a:lstStyle/>
                    <a:p>
                      <a:pPr algn="r" fontAlgn="b"/>
                      <a:r>
                        <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3,025</a:t>
                      </a:r>
                    </a:p>
                  </a:txBody>
                  <a:tcPr marL="9525" marR="9525" marT="9525" marB="0" anchor="b"/>
                </a:tc>
                <a:tc>
                  <a:txBody>
                    <a:bodyPr/>
                    <a:lstStyle/>
                    <a:p>
                      <a:pPr algn="r" fontAlgn="b"/>
                      <a:r>
                        <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41,457</a:t>
                      </a:r>
                    </a:p>
                  </a:txBody>
                  <a:tcPr marL="9525" marR="9525" marT="9525" marB="0" anchor="b"/>
                </a:tc>
                <a:extLst>
                  <a:ext uri="{0D108BD9-81ED-4DB2-BD59-A6C34878D82A}">
                    <a16:rowId xmlns:a16="http://schemas.microsoft.com/office/drawing/2014/main" val="3954724509"/>
                  </a:ext>
                </a:extLst>
              </a:tr>
            </a:tbl>
          </a:graphicData>
        </a:graphic>
      </p:graphicFrame>
      <p:sp>
        <p:nvSpPr>
          <p:cNvPr id="7" name="Slide Number Placeholder 6"/>
          <p:cNvSpPr>
            <a:spLocks noGrp="1"/>
          </p:cNvSpPr>
          <p:nvPr>
            <p:ph type="sldNum" sz="quarter" idx="12"/>
          </p:nvPr>
        </p:nvSpPr>
        <p:spPr>
          <a:xfrm>
            <a:off x="0" y="6257925"/>
            <a:ext cx="457200" cy="457200"/>
          </a:xfrm>
        </p:spPr>
        <p:txBody>
          <a:bodyPr/>
          <a:lstStyle/>
          <a:p>
            <a:pPr>
              <a:defRPr/>
            </a:pPr>
            <a:r>
              <a:rPr lang="en-US" dirty="0" smtClean="0">
                <a:solidFill>
                  <a:srgbClr val="000000"/>
                </a:solidFill>
              </a:rPr>
              <a:t>12</a:t>
            </a:r>
            <a:endParaRPr lang="en-US" dirty="0">
              <a:solidFill>
                <a:srgbClr val="000000"/>
              </a:solidFill>
            </a:endParaRPr>
          </a:p>
        </p:txBody>
      </p:sp>
    </p:spTree>
    <p:extLst>
      <p:ext uri="{BB962C8B-B14F-4D97-AF65-F5344CB8AC3E}">
        <p14:creationId xmlns:p14="http://schemas.microsoft.com/office/powerpoint/2010/main" val="236646691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230563" y="244475"/>
            <a:ext cx="5592762" cy="1127125"/>
          </a:xfrm>
        </p:spPr>
        <p:txBody>
          <a:bodyPr/>
          <a:lstStyle/>
          <a:p>
            <a:pPr eaLnBrk="1" hangingPunct="1"/>
            <a:r>
              <a:rPr lang="en-US" altLang="en-US" sz="3200" dirty="0" smtClean="0">
                <a:latin typeface="Tahoma" pitchFamily="34" charset="0"/>
                <a:cs typeface="Tahoma" pitchFamily="34" charset="0"/>
              </a:rPr>
              <a:t>2018-2019 Out-of-District Students &amp; Related Services</a:t>
            </a:r>
          </a:p>
        </p:txBody>
      </p:sp>
      <p:sp>
        <p:nvSpPr>
          <p:cNvPr id="21508" name="Slide Number Placeholder 1"/>
          <p:cNvSpPr>
            <a:spLocks noGrp="1"/>
          </p:cNvSpPr>
          <p:nvPr>
            <p:ph type="sldNum" sz="quarter" idx="10"/>
          </p:nvPr>
        </p:nvSpPr>
        <p:spPr>
          <a:xfrm>
            <a:off x="152400" y="6324600"/>
            <a:ext cx="381000" cy="400050"/>
          </a:xfrm>
        </p:spPr>
        <p:txBody>
          <a:bodyPr/>
          <a:lstStyle>
            <a:lvl1pPr eaLnBrk="0" hangingPunct="0">
              <a:spcBef>
                <a:spcPct val="20000"/>
              </a:spcBef>
              <a:buClr>
                <a:schemeClr val="accent2"/>
              </a:buClr>
              <a:buSzPct val="90000"/>
              <a:buFont typeface="Wingdings" pitchFamily="2" charset="2"/>
              <a:buChar char="§"/>
              <a:defRPr sz="3200">
                <a:solidFill>
                  <a:schemeClr val="tx1"/>
                </a:solidFill>
                <a:latin typeface="Georgia" pitchFamily="18" charset="0"/>
              </a:defRPr>
            </a:lvl1pPr>
            <a:lvl2pPr marL="742950" indent="-285750" eaLnBrk="0" hangingPunct="0">
              <a:spcBef>
                <a:spcPct val="20000"/>
              </a:spcBef>
              <a:buClr>
                <a:srgbClr val="FFCC00"/>
              </a:buClr>
              <a:buSzPct val="75000"/>
              <a:buFont typeface="Wingdings" pitchFamily="2" charset="2"/>
              <a:buChar char="§"/>
              <a:defRPr sz="2800">
                <a:solidFill>
                  <a:schemeClr val="tx1"/>
                </a:solidFill>
                <a:latin typeface="Georgia" pitchFamily="18" charset="0"/>
              </a:defRPr>
            </a:lvl2pPr>
            <a:lvl3pPr marL="1143000" indent="-228600" eaLnBrk="0" hangingPunct="0">
              <a:spcBef>
                <a:spcPct val="20000"/>
              </a:spcBef>
              <a:buClr>
                <a:schemeClr val="accent2"/>
              </a:buClr>
              <a:buSzPct val="60000"/>
              <a:buFont typeface="Wingdings" pitchFamily="2" charset="2"/>
              <a:buChar char="§"/>
              <a:defRPr sz="2400">
                <a:solidFill>
                  <a:schemeClr val="tx1"/>
                </a:solidFill>
                <a:latin typeface="Georgia" pitchFamily="18" charset="0"/>
              </a:defRPr>
            </a:lvl3pPr>
            <a:lvl4pPr marL="1600200" indent="-228600" eaLnBrk="0" hangingPunct="0">
              <a:spcBef>
                <a:spcPct val="20000"/>
              </a:spcBef>
              <a:buChar char="–"/>
              <a:defRPr sz="2000">
                <a:solidFill>
                  <a:schemeClr val="tx1"/>
                </a:solidFill>
                <a:latin typeface="Georgia" pitchFamily="18" charset="0"/>
              </a:defRPr>
            </a:lvl4pPr>
            <a:lvl5pPr marL="2057400" indent="-228600" eaLnBrk="0" hangingPunct="0">
              <a:spcBef>
                <a:spcPct val="20000"/>
              </a:spcBef>
              <a:buChar char="»"/>
              <a:defRPr sz="2000">
                <a:solidFill>
                  <a:schemeClr val="tx1"/>
                </a:solidFill>
                <a:latin typeface="Georgia" pitchFamily="18" charset="0"/>
              </a:defRPr>
            </a:lvl5pPr>
            <a:lvl6pPr marL="2514600" indent="-228600" eaLnBrk="0" fontAlgn="base" hangingPunct="0">
              <a:spcBef>
                <a:spcPct val="20000"/>
              </a:spcBef>
              <a:spcAft>
                <a:spcPct val="0"/>
              </a:spcAft>
              <a:buChar char="»"/>
              <a:defRPr sz="2000">
                <a:solidFill>
                  <a:schemeClr val="tx1"/>
                </a:solidFill>
                <a:latin typeface="Georgia" pitchFamily="18" charset="0"/>
              </a:defRPr>
            </a:lvl6pPr>
            <a:lvl7pPr marL="2971800" indent="-228600" eaLnBrk="0" fontAlgn="base" hangingPunct="0">
              <a:spcBef>
                <a:spcPct val="20000"/>
              </a:spcBef>
              <a:spcAft>
                <a:spcPct val="0"/>
              </a:spcAft>
              <a:buChar char="»"/>
              <a:defRPr sz="2000">
                <a:solidFill>
                  <a:schemeClr val="tx1"/>
                </a:solidFill>
                <a:latin typeface="Georgia" pitchFamily="18" charset="0"/>
              </a:defRPr>
            </a:lvl7pPr>
            <a:lvl8pPr marL="3429000" indent="-228600" eaLnBrk="0" fontAlgn="base" hangingPunct="0">
              <a:spcBef>
                <a:spcPct val="20000"/>
              </a:spcBef>
              <a:spcAft>
                <a:spcPct val="0"/>
              </a:spcAft>
              <a:buChar char="»"/>
              <a:defRPr sz="2000">
                <a:solidFill>
                  <a:schemeClr val="tx1"/>
                </a:solidFill>
                <a:latin typeface="Georgia" pitchFamily="18" charset="0"/>
              </a:defRPr>
            </a:lvl8pPr>
            <a:lvl9pPr marL="3886200" indent="-228600" eaLnBrk="0" fontAlgn="base" hangingPunct="0">
              <a:spcBef>
                <a:spcPct val="20000"/>
              </a:spcBef>
              <a:spcAft>
                <a:spcPct val="0"/>
              </a:spcAft>
              <a:buChar char="»"/>
              <a:defRPr sz="2000">
                <a:solidFill>
                  <a:schemeClr val="tx1"/>
                </a:solidFill>
                <a:latin typeface="Georgia" pitchFamily="18" charset="0"/>
              </a:defRPr>
            </a:lvl9pPr>
          </a:lstStyle>
          <a:p>
            <a:pPr eaLnBrk="1" hangingPunct="1">
              <a:spcBef>
                <a:spcPct val="0"/>
              </a:spcBef>
              <a:buClrTx/>
              <a:buSzTx/>
              <a:buFontTx/>
              <a:buNone/>
              <a:defRPr/>
            </a:pPr>
            <a:fld id="{2FD607CD-7CE2-4417-91A0-5F547374C2E0}" type="slidenum">
              <a:rPr lang="en-US" altLang="en-US" sz="1400" smtClean="0">
                <a:solidFill>
                  <a:srgbClr val="000000"/>
                </a:solidFill>
                <a:latin typeface="Times New Roman" pitchFamily="18" charset="0"/>
              </a:rPr>
              <a:pPr eaLnBrk="1" hangingPunct="1">
                <a:spcBef>
                  <a:spcPct val="0"/>
                </a:spcBef>
                <a:buClrTx/>
                <a:buSzTx/>
                <a:buFontTx/>
                <a:buNone/>
                <a:defRPr/>
              </a:pPr>
              <a:t>13</a:t>
            </a:fld>
            <a:endParaRPr lang="en-US" altLang="en-US" sz="1400" dirty="0" smtClean="0">
              <a:solidFill>
                <a:srgbClr val="000000"/>
              </a:solidFill>
              <a:latin typeface="Times New Roman" pitchFamily="18" charset="0"/>
            </a:endParaRPr>
          </a:p>
        </p:txBody>
      </p:sp>
      <p:sp>
        <p:nvSpPr>
          <p:cNvPr id="2" name="TextBox 1"/>
          <p:cNvSpPr txBox="1"/>
          <p:nvPr/>
        </p:nvSpPr>
        <p:spPr>
          <a:xfrm>
            <a:off x="533400" y="1371600"/>
            <a:ext cx="4038600" cy="5078313"/>
          </a:xfrm>
          <a:prstGeom prst="rect">
            <a:avLst/>
          </a:prstGeom>
          <a:noFill/>
        </p:spPr>
        <p:txBody>
          <a:bodyPr wrap="square" rtlCol="0">
            <a:spAutoFit/>
          </a:bodyPr>
          <a:lstStyle/>
          <a:p>
            <a:pPr algn="ctr"/>
            <a:r>
              <a:rPr lang="en-US" dirty="0" smtClean="0"/>
              <a:t>Parentally Placed Students Private/Parochial/Charter/BOCES</a:t>
            </a:r>
          </a:p>
          <a:p>
            <a:pPr algn="ctr"/>
            <a:r>
              <a:rPr lang="en-US" u="sng" dirty="0" smtClean="0"/>
              <a:t>School Services</a:t>
            </a:r>
          </a:p>
          <a:p>
            <a:endParaRPr lang="en-US" sz="1200" dirty="0"/>
          </a:p>
          <a:p>
            <a:pPr marL="342900" indent="-342900">
              <a:buFont typeface="Wingdings" panose="05000000000000000000" pitchFamily="2" charset="2"/>
              <a:buChar char="§"/>
            </a:pPr>
            <a:r>
              <a:rPr lang="en-US" sz="1800" dirty="0" smtClean="0"/>
              <a:t>Transportation</a:t>
            </a:r>
          </a:p>
          <a:p>
            <a:pPr marL="342900" indent="-342900">
              <a:buFont typeface="Wingdings" panose="05000000000000000000" pitchFamily="2" charset="2"/>
              <a:buChar char="§"/>
            </a:pPr>
            <a:r>
              <a:rPr lang="en-US" sz="1800" dirty="0" smtClean="0"/>
              <a:t>Textbooks</a:t>
            </a:r>
          </a:p>
          <a:p>
            <a:pPr marL="342900" indent="-342900">
              <a:buFont typeface="Wingdings" panose="05000000000000000000" pitchFamily="2" charset="2"/>
              <a:buChar char="§"/>
            </a:pPr>
            <a:r>
              <a:rPr lang="en-US" sz="1800" dirty="0" smtClean="0"/>
              <a:t>Library Materials</a:t>
            </a:r>
          </a:p>
          <a:p>
            <a:pPr marL="342900" indent="-342900">
              <a:buFont typeface="Wingdings" panose="05000000000000000000" pitchFamily="2" charset="2"/>
              <a:buChar char="§"/>
            </a:pPr>
            <a:r>
              <a:rPr lang="en-US" sz="1800" dirty="0" smtClean="0"/>
              <a:t>Special Education:</a:t>
            </a:r>
            <a:br>
              <a:rPr lang="en-US" sz="1800" dirty="0" smtClean="0"/>
            </a:br>
            <a:r>
              <a:rPr lang="en-US" sz="1800" dirty="0" smtClean="0"/>
              <a:t>	Resource Room</a:t>
            </a:r>
            <a:br>
              <a:rPr lang="en-US" sz="1800" dirty="0" smtClean="0"/>
            </a:br>
            <a:r>
              <a:rPr lang="en-US" sz="1800" dirty="0" smtClean="0"/>
              <a:t>	OT/PT/Speech/Psychological</a:t>
            </a:r>
            <a:br>
              <a:rPr lang="en-US" sz="1800" dirty="0" smtClean="0"/>
            </a:br>
            <a:r>
              <a:rPr lang="en-US" sz="1800" dirty="0" smtClean="0"/>
              <a:t>	Counseling</a:t>
            </a:r>
            <a:br>
              <a:rPr lang="en-US" sz="1800" dirty="0" smtClean="0"/>
            </a:br>
            <a:r>
              <a:rPr lang="en-US" sz="1800" dirty="0" smtClean="0"/>
              <a:t>	1:1 Aide</a:t>
            </a:r>
          </a:p>
          <a:p>
            <a:pPr marL="342900" indent="-342900">
              <a:buFont typeface="Wingdings" panose="05000000000000000000" pitchFamily="2" charset="2"/>
              <a:buChar char="§"/>
            </a:pPr>
            <a:r>
              <a:rPr lang="en-US" sz="1800" dirty="0" smtClean="0"/>
              <a:t>Health &amp; Welfare:</a:t>
            </a:r>
          </a:p>
          <a:p>
            <a:r>
              <a:rPr lang="en-US" sz="1800" dirty="0"/>
              <a:t>	</a:t>
            </a:r>
            <a:r>
              <a:rPr lang="en-US" sz="1800" dirty="0" smtClean="0"/>
              <a:t>Nurse</a:t>
            </a:r>
          </a:p>
          <a:p>
            <a:r>
              <a:rPr lang="en-US" sz="1800" dirty="0"/>
              <a:t>	</a:t>
            </a:r>
            <a:r>
              <a:rPr lang="en-US" sz="1800" dirty="0" smtClean="0"/>
              <a:t>Speech</a:t>
            </a:r>
          </a:p>
          <a:p>
            <a:r>
              <a:rPr lang="en-US" sz="1800" dirty="0"/>
              <a:t>	</a:t>
            </a:r>
            <a:r>
              <a:rPr lang="en-US" sz="1800" dirty="0" smtClean="0"/>
              <a:t>Counseling</a:t>
            </a:r>
          </a:p>
          <a:p>
            <a:endParaRPr lang="en-US" sz="1800" dirty="0" smtClean="0"/>
          </a:p>
          <a:p>
            <a:r>
              <a:rPr lang="en-US" sz="1800" dirty="0" smtClean="0"/>
              <a:t>Services for 824 Students</a:t>
            </a:r>
            <a:endParaRPr lang="en-US" sz="1800" dirty="0"/>
          </a:p>
        </p:txBody>
      </p:sp>
      <p:sp>
        <p:nvSpPr>
          <p:cNvPr id="3" name="TextBox 2"/>
          <p:cNvSpPr txBox="1"/>
          <p:nvPr/>
        </p:nvSpPr>
        <p:spPr>
          <a:xfrm>
            <a:off x="4724400" y="1371600"/>
            <a:ext cx="4343400" cy="4524315"/>
          </a:xfrm>
          <a:prstGeom prst="rect">
            <a:avLst/>
          </a:prstGeom>
          <a:noFill/>
        </p:spPr>
        <p:txBody>
          <a:bodyPr wrap="square" rtlCol="0">
            <a:spAutoFit/>
          </a:bodyPr>
          <a:lstStyle/>
          <a:p>
            <a:pPr algn="ctr"/>
            <a:r>
              <a:rPr lang="en-US" dirty="0" smtClean="0"/>
              <a:t>CSE Placed Students</a:t>
            </a:r>
          </a:p>
          <a:p>
            <a:pPr algn="ctr"/>
            <a:r>
              <a:rPr lang="en-US" dirty="0" smtClean="0"/>
              <a:t>Out-of-District</a:t>
            </a:r>
          </a:p>
          <a:p>
            <a:pPr algn="ctr"/>
            <a:r>
              <a:rPr lang="en-US" u="sng" dirty="0" smtClean="0"/>
              <a:t>Special Education Services</a:t>
            </a:r>
          </a:p>
          <a:p>
            <a:endParaRPr lang="en-US" sz="1200" dirty="0" smtClean="0"/>
          </a:p>
          <a:p>
            <a:pPr marL="342900" indent="-342900">
              <a:buFont typeface="Wingdings" panose="05000000000000000000" pitchFamily="2" charset="2"/>
              <a:buChar char="§"/>
            </a:pPr>
            <a:r>
              <a:rPr lang="en-US" sz="1800" dirty="0" smtClean="0"/>
              <a:t>Tuition</a:t>
            </a:r>
          </a:p>
          <a:p>
            <a:pPr marL="342900" indent="-342900">
              <a:buFont typeface="Wingdings" panose="05000000000000000000" pitchFamily="2" charset="2"/>
              <a:buChar char="§"/>
            </a:pPr>
            <a:r>
              <a:rPr lang="en-US" sz="1800" dirty="0" smtClean="0"/>
              <a:t>Transportation</a:t>
            </a:r>
          </a:p>
          <a:p>
            <a:pPr marL="342900" indent="-342900">
              <a:buFont typeface="Wingdings" panose="05000000000000000000" pitchFamily="2" charset="2"/>
              <a:buChar char="§"/>
            </a:pPr>
            <a:r>
              <a:rPr lang="en-US" sz="1800" dirty="0"/>
              <a:t>Occupational </a:t>
            </a:r>
            <a:r>
              <a:rPr lang="en-US" sz="1800" dirty="0" smtClean="0"/>
              <a:t>Therapy</a:t>
            </a:r>
          </a:p>
          <a:p>
            <a:pPr marL="342900" indent="-342900">
              <a:buFont typeface="Wingdings" panose="05000000000000000000" pitchFamily="2" charset="2"/>
              <a:buChar char="§"/>
            </a:pPr>
            <a:r>
              <a:rPr lang="en-US" sz="1800" dirty="0" smtClean="0"/>
              <a:t>Physical Therapy</a:t>
            </a:r>
          </a:p>
          <a:p>
            <a:pPr marL="342900" indent="-342900">
              <a:buFont typeface="Wingdings" panose="05000000000000000000" pitchFamily="2" charset="2"/>
              <a:buChar char="§"/>
            </a:pPr>
            <a:r>
              <a:rPr lang="en-US" sz="1800" dirty="0" smtClean="0"/>
              <a:t>Speech</a:t>
            </a:r>
          </a:p>
          <a:p>
            <a:pPr marL="342900" indent="-342900">
              <a:buFont typeface="Wingdings" panose="05000000000000000000" pitchFamily="2" charset="2"/>
              <a:buChar char="§"/>
            </a:pPr>
            <a:r>
              <a:rPr lang="en-US" sz="1800" dirty="0" smtClean="0"/>
              <a:t>Psychological</a:t>
            </a:r>
          </a:p>
          <a:p>
            <a:pPr marL="342900" indent="-342900">
              <a:buFont typeface="Wingdings" panose="05000000000000000000" pitchFamily="2" charset="2"/>
              <a:buChar char="§"/>
            </a:pPr>
            <a:r>
              <a:rPr lang="en-US" sz="1800" dirty="0" smtClean="0"/>
              <a:t>Counseling</a:t>
            </a:r>
          </a:p>
          <a:p>
            <a:pPr marL="342900" indent="-342900">
              <a:buFont typeface="Wingdings" panose="05000000000000000000" pitchFamily="2" charset="2"/>
              <a:buChar char="§"/>
            </a:pPr>
            <a:r>
              <a:rPr lang="en-US" sz="1800" dirty="0" smtClean="0"/>
              <a:t>Nursing</a:t>
            </a:r>
          </a:p>
          <a:p>
            <a:pPr marL="342900" indent="-342900">
              <a:buFont typeface="Wingdings" panose="05000000000000000000" pitchFamily="2" charset="2"/>
              <a:buChar char="§"/>
            </a:pPr>
            <a:r>
              <a:rPr lang="en-US" sz="1800" dirty="0" smtClean="0"/>
              <a:t>Dormitory</a:t>
            </a:r>
          </a:p>
          <a:p>
            <a:pPr marL="342900" indent="-342900">
              <a:buFont typeface="Wingdings" panose="05000000000000000000" pitchFamily="2" charset="2"/>
              <a:buChar char="§"/>
            </a:pPr>
            <a:r>
              <a:rPr lang="en-US" sz="1800" dirty="0" smtClean="0"/>
              <a:t>Maintenance</a:t>
            </a:r>
            <a:endParaRPr lang="en-US" sz="1800" dirty="0"/>
          </a:p>
          <a:p>
            <a:pPr marL="342900" indent="-342900">
              <a:buFont typeface="Wingdings" panose="05000000000000000000" pitchFamily="2" charset="2"/>
              <a:buChar char="§"/>
            </a:pPr>
            <a:endParaRPr lang="en-US" sz="1800" dirty="0" smtClean="0"/>
          </a:p>
          <a:p>
            <a:r>
              <a:rPr lang="en-US" sz="1800" dirty="0" smtClean="0"/>
              <a:t>Services for 79 Students</a:t>
            </a:r>
            <a:endParaRPr lang="en-US" sz="1800"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36146" b="6250"/>
          <a:stretch/>
        </p:blipFill>
        <p:spPr>
          <a:xfrm>
            <a:off x="304800" y="246888"/>
            <a:ext cx="2999232" cy="1151768"/>
          </a:xfrm>
          <a:prstGeom prst="rect">
            <a:avLst/>
          </a:prstGeom>
          <a:ln w="28575">
            <a:solidFill>
              <a:srgbClr val="FDB813"/>
            </a:solidFill>
          </a:ln>
        </p:spPr>
      </p:pic>
    </p:spTree>
    <p:extLst>
      <p:ext uri="{BB962C8B-B14F-4D97-AF65-F5344CB8AC3E}">
        <p14:creationId xmlns:p14="http://schemas.microsoft.com/office/powerpoint/2010/main" val="3093488888"/>
      </p:ext>
    </p:extLst>
  </p:cSld>
  <p:clrMapOvr>
    <a:masterClrMapping/>
  </p:clrMapOvr>
  <p:transition>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200400" y="228600"/>
            <a:ext cx="5592763" cy="1127125"/>
          </a:xfrm>
        </p:spPr>
        <p:txBody>
          <a:bodyPr/>
          <a:lstStyle/>
          <a:p>
            <a:pPr eaLnBrk="1" hangingPunct="1"/>
            <a:r>
              <a:rPr lang="en-US" altLang="en-US" sz="3200" dirty="0" smtClean="0">
                <a:latin typeface="Tahoma" pitchFamily="34" charset="0"/>
                <a:cs typeface="Tahoma" pitchFamily="34" charset="0"/>
              </a:rPr>
              <a:t>State Aid Percentages  Baldwin</a:t>
            </a:r>
          </a:p>
        </p:txBody>
      </p:sp>
      <p:sp>
        <p:nvSpPr>
          <p:cNvPr id="40963" name="Text Box 19"/>
          <p:cNvSpPr txBox="1">
            <a:spLocks noChangeArrowheads="1"/>
          </p:cNvSpPr>
          <p:nvPr/>
        </p:nvSpPr>
        <p:spPr bwMode="auto">
          <a:xfrm>
            <a:off x="2819400" y="5791200"/>
            <a:ext cx="411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Georgia" pitchFamily="18" charset="0"/>
              </a:defRPr>
            </a:lvl1pPr>
            <a:lvl2pPr>
              <a:defRPr sz="2800">
                <a:solidFill>
                  <a:schemeClr val="tx1"/>
                </a:solidFill>
                <a:latin typeface="Georgia" pitchFamily="18" charset="0"/>
              </a:defRPr>
            </a:lvl2pPr>
            <a:lvl3pPr>
              <a:defRPr sz="2400">
                <a:solidFill>
                  <a:schemeClr val="tx1"/>
                </a:solidFill>
                <a:latin typeface="Georgia" pitchFamily="18" charset="0"/>
              </a:defRPr>
            </a:lvl3pPr>
            <a:lvl4pPr>
              <a:defRPr sz="2000">
                <a:solidFill>
                  <a:schemeClr val="tx1"/>
                </a:solidFill>
                <a:latin typeface="Georgia" pitchFamily="18" charset="0"/>
              </a:defRPr>
            </a:lvl4pPr>
            <a:lvl5pPr>
              <a:defRPr sz="2000">
                <a:solidFill>
                  <a:schemeClr val="tx1"/>
                </a:solidFill>
                <a:latin typeface="Georgia" pitchFamily="18" charset="0"/>
              </a:defRPr>
            </a:lvl5pPr>
            <a:lvl6pPr eaLnBrk="0" hangingPunct="0">
              <a:defRPr sz="2000">
                <a:solidFill>
                  <a:schemeClr val="tx1"/>
                </a:solidFill>
                <a:latin typeface="Georgia" pitchFamily="18" charset="0"/>
              </a:defRPr>
            </a:lvl6pPr>
            <a:lvl7pPr eaLnBrk="0" hangingPunct="0">
              <a:defRPr sz="2000">
                <a:solidFill>
                  <a:schemeClr val="tx1"/>
                </a:solidFill>
                <a:latin typeface="Georgia" pitchFamily="18" charset="0"/>
              </a:defRPr>
            </a:lvl7pPr>
            <a:lvl8pPr eaLnBrk="0" hangingPunct="0">
              <a:defRPr sz="2000">
                <a:solidFill>
                  <a:schemeClr val="tx1"/>
                </a:solidFill>
                <a:latin typeface="Georgia" pitchFamily="18" charset="0"/>
              </a:defRPr>
            </a:lvl8pPr>
            <a:lvl9pPr eaLnBrk="0" hangingPunct="0">
              <a:defRPr sz="2000">
                <a:solidFill>
                  <a:schemeClr val="tx1"/>
                </a:solidFill>
                <a:latin typeface="Georgia" pitchFamily="18" charset="0"/>
              </a:defRPr>
            </a:lvl9pPr>
          </a:lstStyle>
          <a:p>
            <a:pPr eaLnBrk="1" hangingPunct="1">
              <a:spcBef>
                <a:spcPct val="50000"/>
              </a:spcBef>
            </a:pPr>
            <a:endParaRPr lang="en-US" altLang="en-US" sz="1800" dirty="0">
              <a:latin typeface="Arial" charset="0"/>
            </a:endParaRPr>
          </a:p>
        </p:txBody>
      </p:sp>
      <p:sp>
        <p:nvSpPr>
          <p:cNvPr id="40964" name="Slide Number Placeholder 1"/>
          <p:cNvSpPr>
            <a:spLocks noGrp="1"/>
          </p:cNvSpPr>
          <p:nvPr>
            <p:ph type="sldNum" sz="quarter" idx="10"/>
          </p:nvPr>
        </p:nvSpPr>
        <p:spPr>
          <a:noFill/>
        </p:spPr>
        <p:txBody>
          <a:bodyPr/>
          <a:lstStyle>
            <a:lvl1pPr>
              <a:defRPr sz="3200">
                <a:solidFill>
                  <a:schemeClr val="tx1"/>
                </a:solidFill>
                <a:latin typeface="Georgia" pitchFamily="18" charset="0"/>
              </a:defRPr>
            </a:lvl1pPr>
            <a:lvl2pPr>
              <a:defRPr sz="2800">
                <a:solidFill>
                  <a:schemeClr val="tx1"/>
                </a:solidFill>
                <a:latin typeface="Georgia" pitchFamily="18" charset="0"/>
              </a:defRPr>
            </a:lvl2pPr>
            <a:lvl3pPr>
              <a:defRPr sz="2400">
                <a:solidFill>
                  <a:schemeClr val="tx1"/>
                </a:solidFill>
                <a:latin typeface="Georgia" pitchFamily="18" charset="0"/>
              </a:defRPr>
            </a:lvl3pPr>
            <a:lvl4pPr>
              <a:defRPr sz="2000">
                <a:solidFill>
                  <a:schemeClr val="tx1"/>
                </a:solidFill>
                <a:latin typeface="Georgia" pitchFamily="18" charset="0"/>
              </a:defRPr>
            </a:lvl4pPr>
            <a:lvl5pPr>
              <a:defRPr sz="2000">
                <a:solidFill>
                  <a:schemeClr val="tx1"/>
                </a:solidFill>
                <a:latin typeface="Georgia" pitchFamily="18" charset="0"/>
              </a:defRPr>
            </a:lvl5pPr>
            <a:lvl6pPr eaLnBrk="0" hangingPunct="0">
              <a:defRPr sz="2000">
                <a:solidFill>
                  <a:schemeClr val="tx1"/>
                </a:solidFill>
                <a:latin typeface="Georgia" pitchFamily="18" charset="0"/>
              </a:defRPr>
            </a:lvl6pPr>
            <a:lvl7pPr eaLnBrk="0" hangingPunct="0">
              <a:defRPr sz="2000">
                <a:solidFill>
                  <a:schemeClr val="tx1"/>
                </a:solidFill>
                <a:latin typeface="Georgia" pitchFamily="18" charset="0"/>
              </a:defRPr>
            </a:lvl7pPr>
            <a:lvl8pPr eaLnBrk="0" hangingPunct="0">
              <a:defRPr sz="2000">
                <a:solidFill>
                  <a:schemeClr val="tx1"/>
                </a:solidFill>
                <a:latin typeface="Georgia" pitchFamily="18" charset="0"/>
              </a:defRPr>
            </a:lvl8pPr>
            <a:lvl9pPr eaLnBrk="0" hangingPunct="0">
              <a:defRPr sz="2000">
                <a:solidFill>
                  <a:schemeClr val="tx1"/>
                </a:solidFill>
                <a:latin typeface="Georgia" pitchFamily="18" charset="0"/>
              </a:defRPr>
            </a:lvl9pPr>
          </a:lstStyle>
          <a:p>
            <a:fld id="{561D7C5F-53D0-433F-952E-CC8240A9ECB5}" type="slidenum">
              <a:rPr lang="en-US" altLang="en-US" sz="1400">
                <a:latin typeface="Tahoma" panose="020B0604030504040204" pitchFamily="34" charset="0"/>
                <a:ea typeface="Tahoma" panose="020B0604030504040204" pitchFamily="34" charset="0"/>
                <a:cs typeface="Tahoma" panose="020B0604030504040204" pitchFamily="34" charset="0"/>
              </a:rPr>
              <a:pPr/>
              <a:t>14</a:t>
            </a:fld>
            <a:endParaRPr lang="en-US" altLang="en-US" sz="14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363593921"/>
              </p:ext>
            </p:extLst>
          </p:nvPr>
        </p:nvGraphicFramePr>
        <p:xfrm>
          <a:off x="3217069" y="1905002"/>
          <a:ext cx="2557462" cy="2819395"/>
        </p:xfrm>
        <a:graphic>
          <a:graphicData uri="http://schemas.openxmlformats.org/drawingml/2006/table">
            <a:tbl>
              <a:tblPr firstRow="1" bandRow="1">
                <a:tableStyleId>{5C22544A-7EE6-4342-B048-85BDC9FD1C3A}</a:tableStyleId>
              </a:tblPr>
              <a:tblGrid>
                <a:gridCol w="1264961">
                  <a:extLst>
                    <a:ext uri="{9D8B030D-6E8A-4147-A177-3AD203B41FA5}">
                      <a16:colId xmlns:a16="http://schemas.microsoft.com/office/drawing/2014/main" val="20000"/>
                    </a:ext>
                  </a:extLst>
                </a:gridCol>
                <a:gridCol w="1292501">
                  <a:extLst>
                    <a:ext uri="{9D8B030D-6E8A-4147-A177-3AD203B41FA5}">
                      <a16:colId xmlns:a16="http://schemas.microsoft.com/office/drawing/2014/main" val="20001"/>
                    </a:ext>
                  </a:extLst>
                </a:gridCol>
              </a:tblGrid>
              <a:tr h="858742">
                <a:tc>
                  <a:txBody>
                    <a:bodyPr/>
                    <a:lstStyle/>
                    <a:p>
                      <a:pPr algn="ctr"/>
                      <a:endParaRPr lang="en-US" sz="22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a:r>
                        <a:rPr lang="en-US"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Year</a:t>
                      </a:r>
                      <a:endParaRPr lang="en-US" sz="2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91435" marR="91435" marT="45700" marB="45700"/>
                </a:tc>
                <a:tc>
                  <a:txBody>
                    <a:bodyPr/>
                    <a:lstStyle/>
                    <a:p>
                      <a:pPr algn="ctr"/>
                      <a:endParaRPr lang="en-US" sz="22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a:r>
                        <a:rPr lang="en-US"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Percent</a:t>
                      </a:r>
                      <a:endParaRPr lang="en-US" sz="2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91435" marR="91435" marT="45700" marB="45700"/>
                </a:tc>
                <a:extLst>
                  <a:ext uri="{0D108BD9-81ED-4DB2-BD59-A6C34878D82A}">
                    <a16:rowId xmlns:a16="http://schemas.microsoft.com/office/drawing/2014/main" val="10000"/>
                  </a:ext>
                </a:extLst>
              </a:tr>
              <a:tr h="858742">
                <a:tc>
                  <a:txBody>
                    <a:bodyPr/>
                    <a:lstStyle/>
                    <a:p>
                      <a:pPr algn="ctr"/>
                      <a:endParaRPr lang="en-US" sz="2000" dirty="0" smtClean="0">
                        <a:latin typeface="Tahoma" panose="020B0604030504040204" pitchFamily="34" charset="0"/>
                        <a:ea typeface="Tahoma" panose="020B0604030504040204" pitchFamily="34" charset="0"/>
                        <a:cs typeface="Tahoma" panose="020B0604030504040204" pitchFamily="34" charset="0"/>
                      </a:endParaRPr>
                    </a:p>
                    <a:p>
                      <a:pPr algn="ctr"/>
                      <a:r>
                        <a:rPr lang="en-US" sz="2200" dirty="0" smtClean="0">
                          <a:latin typeface="Tahoma" panose="020B0604030504040204" pitchFamily="34" charset="0"/>
                          <a:ea typeface="Tahoma" panose="020B0604030504040204" pitchFamily="34" charset="0"/>
                          <a:cs typeface="Tahoma" panose="020B0604030504040204" pitchFamily="34" charset="0"/>
                        </a:rPr>
                        <a:t>1990-91</a:t>
                      </a:r>
                      <a:endParaRPr lang="en-US" sz="2200" dirty="0">
                        <a:latin typeface="Tahoma" panose="020B0604030504040204" pitchFamily="34" charset="0"/>
                        <a:ea typeface="Tahoma" panose="020B0604030504040204" pitchFamily="34" charset="0"/>
                        <a:cs typeface="Tahoma" panose="020B0604030504040204" pitchFamily="34" charset="0"/>
                      </a:endParaRPr>
                    </a:p>
                  </a:txBody>
                  <a:tcPr marL="91435" marR="91435" marT="45700" marB="45700"/>
                </a:tc>
                <a:tc>
                  <a:txBody>
                    <a:bodyPr/>
                    <a:lstStyle/>
                    <a:p>
                      <a:pPr algn="ctr"/>
                      <a:endParaRPr lang="en-US" sz="2000" dirty="0" smtClean="0">
                        <a:latin typeface="Tahoma" panose="020B0604030504040204" pitchFamily="34" charset="0"/>
                        <a:ea typeface="Tahoma" panose="020B0604030504040204" pitchFamily="34" charset="0"/>
                        <a:cs typeface="Tahoma" panose="020B0604030504040204" pitchFamily="34" charset="0"/>
                      </a:endParaRPr>
                    </a:p>
                    <a:p>
                      <a:pPr algn="ctr"/>
                      <a:r>
                        <a:rPr lang="en-US" sz="2200" dirty="0" smtClean="0">
                          <a:latin typeface="Tahoma" panose="020B0604030504040204" pitchFamily="34" charset="0"/>
                          <a:ea typeface="Tahoma" panose="020B0604030504040204" pitchFamily="34" charset="0"/>
                          <a:cs typeface="Tahoma" panose="020B0604030504040204" pitchFamily="34" charset="0"/>
                        </a:rPr>
                        <a:t>28.38%</a:t>
                      </a:r>
                      <a:endParaRPr lang="en-US" sz="2200" dirty="0">
                        <a:latin typeface="Tahoma" panose="020B0604030504040204" pitchFamily="34" charset="0"/>
                        <a:ea typeface="Tahoma" panose="020B0604030504040204" pitchFamily="34" charset="0"/>
                        <a:cs typeface="Tahoma" panose="020B0604030504040204" pitchFamily="34" charset="0"/>
                      </a:endParaRPr>
                    </a:p>
                  </a:txBody>
                  <a:tcPr marL="91435" marR="91435" marT="45700" marB="45700"/>
                </a:tc>
                <a:extLst>
                  <a:ext uri="{0D108BD9-81ED-4DB2-BD59-A6C34878D82A}">
                    <a16:rowId xmlns:a16="http://schemas.microsoft.com/office/drawing/2014/main" val="10001"/>
                  </a:ext>
                </a:extLst>
              </a:tr>
              <a:tr h="1101911">
                <a:tc>
                  <a:txBody>
                    <a:bodyPr/>
                    <a:lstStyle/>
                    <a:p>
                      <a:pPr marL="0" algn="ctr" defTabSz="914400" rtl="0" eaLnBrk="1" latinLnBrk="0" hangingPunct="1"/>
                      <a:endParaRPr lang="en-US" sz="20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algn="ctr" defTabSz="914400" rtl="0" eaLnBrk="1" latinLnBrk="0" hangingPunct="1"/>
                      <a:r>
                        <a:rPr lang="en-US" sz="22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2017-18</a:t>
                      </a:r>
                    </a:p>
                  </a:txBody>
                  <a:tcPr marL="91435" marR="91435" marT="45700" marB="45700"/>
                </a:tc>
                <a:tc>
                  <a:txBody>
                    <a:bodyPr/>
                    <a:lstStyle/>
                    <a:p>
                      <a:pPr marL="0" algn="ctr" defTabSz="914400" rtl="0" eaLnBrk="1" latinLnBrk="0" hangingPunct="1"/>
                      <a:endParaRPr lang="en-US" sz="20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algn="ctr" defTabSz="914400" rtl="0" eaLnBrk="1" latinLnBrk="0" hangingPunct="1"/>
                      <a:r>
                        <a:rPr lang="en-US" sz="22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24.30%</a:t>
                      </a:r>
                    </a:p>
                  </a:txBody>
                  <a:tcPr marL="91435" marR="91435" marT="45700" marB="45700"/>
                </a:tc>
                <a:extLst>
                  <a:ext uri="{0D108BD9-81ED-4DB2-BD59-A6C34878D82A}">
                    <a16:rowId xmlns:a16="http://schemas.microsoft.com/office/drawing/2014/main" val="1040053215"/>
                  </a:ext>
                </a:extLst>
              </a:tr>
            </a:tbl>
          </a:graphicData>
        </a:graphic>
      </p:graphicFrame>
      <p:sp>
        <p:nvSpPr>
          <p:cNvPr id="40994" name="TextBox 2"/>
          <p:cNvSpPr txBox="1">
            <a:spLocks noChangeArrowheads="1"/>
          </p:cNvSpPr>
          <p:nvPr/>
        </p:nvSpPr>
        <p:spPr bwMode="auto">
          <a:xfrm>
            <a:off x="992459" y="5048071"/>
            <a:ext cx="6705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Georgia" pitchFamily="18" charset="0"/>
              </a:defRPr>
            </a:lvl1pPr>
            <a:lvl2pPr>
              <a:defRPr sz="2800">
                <a:solidFill>
                  <a:schemeClr val="tx1"/>
                </a:solidFill>
                <a:latin typeface="Georgia" pitchFamily="18" charset="0"/>
              </a:defRPr>
            </a:lvl2pPr>
            <a:lvl3pPr>
              <a:defRPr sz="2400">
                <a:solidFill>
                  <a:schemeClr val="tx1"/>
                </a:solidFill>
                <a:latin typeface="Georgia" pitchFamily="18" charset="0"/>
              </a:defRPr>
            </a:lvl3pPr>
            <a:lvl4pPr>
              <a:defRPr sz="2000">
                <a:solidFill>
                  <a:schemeClr val="tx1"/>
                </a:solidFill>
                <a:latin typeface="Georgia" pitchFamily="18" charset="0"/>
              </a:defRPr>
            </a:lvl4pPr>
            <a:lvl5pPr>
              <a:defRPr sz="2000">
                <a:solidFill>
                  <a:schemeClr val="tx1"/>
                </a:solidFill>
                <a:latin typeface="Georgia" pitchFamily="18" charset="0"/>
              </a:defRPr>
            </a:lvl5pPr>
            <a:lvl6pPr eaLnBrk="0" hangingPunct="0">
              <a:defRPr sz="2000">
                <a:solidFill>
                  <a:schemeClr val="tx1"/>
                </a:solidFill>
                <a:latin typeface="Georgia" pitchFamily="18" charset="0"/>
              </a:defRPr>
            </a:lvl6pPr>
            <a:lvl7pPr eaLnBrk="0" hangingPunct="0">
              <a:defRPr sz="2000">
                <a:solidFill>
                  <a:schemeClr val="tx1"/>
                </a:solidFill>
                <a:latin typeface="Georgia" pitchFamily="18" charset="0"/>
              </a:defRPr>
            </a:lvl7pPr>
            <a:lvl8pPr eaLnBrk="0" hangingPunct="0">
              <a:defRPr sz="2000">
                <a:solidFill>
                  <a:schemeClr val="tx1"/>
                </a:solidFill>
                <a:latin typeface="Georgia" pitchFamily="18" charset="0"/>
              </a:defRPr>
            </a:lvl8pPr>
            <a:lvl9pPr eaLnBrk="0" hangingPunct="0">
              <a:defRPr sz="2000">
                <a:solidFill>
                  <a:schemeClr val="tx1"/>
                </a:solidFill>
                <a:latin typeface="Georgia" pitchFamily="18" charset="0"/>
              </a:defRPr>
            </a:lvl9pPr>
          </a:lstStyle>
          <a:p>
            <a:pPr eaLnBrk="1" hangingPunct="1"/>
            <a:r>
              <a:rPr lang="en-US" altLang="en-US" sz="2400" dirty="0">
                <a:latin typeface="Tahoma" pitchFamily="34" charset="0"/>
                <a:cs typeface="Tahoma" pitchFamily="34" charset="0"/>
              </a:rPr>
              <a:t>The state aid portion of Baldwin’s education has dropped </a:t>
            </a:r>
            <a:r>
              <a:rPr lang="en-US" altLang="en-US" sz="2400" dirty="0" smtClean="0">
                <a:latin typeface="Tahoma" pitchFamily="34" charset="0"/>
                <a:cs typeface="Tahoma" pitchFamily="34" charset="0"/>
              </a:rPr>
              <a:t>4.08% from </a:t>
            </a:r>
            <a:r>
              <a:rPr lang="en-US" altLang="en-US" sz="2400" dirty="0">
                <a:latin typeface="Tahoma" pitchFamily="34" charset="0"/>
                <a:cs typeface="Tahoma" pitchFamily="34" charset="0"/>
              </a:rPr>
              <a:t>28.38% to </a:t>
            </a:r>
            <a:r>
              <a:rPr lang="en-US" altLang="en-US" sz="2400" dirty="0" smtClean="0">
                <a:latin typeface="Tahoma" pitchFamily="34" charset="0"/>
                <a:cs typeface="Tahoma" pitchFamily="34" charset="0"/>
              </a:rPr>
              <a:t>24.30% over </a:t>
            </a:r>
            <a:r>
              <a:rPr lang="en-US" altLang="en-US" sz="2400" dirty="0">
                <a:latin typeface="Tahoma" pitchFamily="34" charset="0"/>
                <a:cs typeface="Tahoma" pitchFamily="34" charset="0"/>
              </a:rPr>
              <a:t>the last </a:t>
            </a:r>
            <a:r>
              <a:rPr lang="en-US" altLang="en-US" sz="2400" dirty="0" smtClean="0">
                <a:latin typeface="Tahoma" pitchFamily="34" charset="0"/>
                <a:cs typeface="Tahoma" pitchFamily="34" charset="0"/>
              </a:rPr>
              <a:t>27 </a:t>
            </a:r>
            <a:r>
              <a:rPr lang="en-US" altLang="en-US" sz="2400" dirty="0">
                <a:latin typeface="Tahoma" pitchFamily="34" charset="0"/>
                <a:cs typeface="Tahoma" pitchFamily="34" charset="0"/>
              </a:rPr>
              <a:t>years.</a:t>
            </a:r>
          </a:p>
        </p:txBody>
      </p:sp>
    </p:spTree>
    <p:extLst>
      <p:ext uri="{BB962C8B-B14F-4D97-AF65-F5344CB8AC3E}">
        <p14:creationId xmlns:p14="http://schemas.microsoft.com/office/powerpoint/2010/main" val="2842282743"/>
      </p:ext>
    </p:extLst>
  </p:cSld>
  <p:clrMapOvr>
    <a:masterClrMapping/>
  </p:clrMapOvr>
  <p:transition>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230563" y="244475"/>
            <a:ext cx="5592762" cy="1127125"/>
          </a:xfrm>
        </p:spPr>
        <p:txBody>
          <a:bodyPr/>
          <a:lstStyle/>
          <a:p>
            <a:pPr eaLnBrk="1" hangingPunct="1"/>
            <a:r>
              <a:rPr lang="en-US" altLang="en-US" sz="3200" dirty="0" smtClean="0">
                <a:latin typeface="Tahoma" pitchFamily="34" charset="0"/>
                <a:cs typeface="Tahoma" pitchFamily="34" charset="0"/>
              </a:rPr>
              <a:t>State Aid Percentages</a:t>
            </a:r>
          </a:p>
        </p:txBody>
      </p:sp>
      <p:sp>
        <p:nvSpPr>
          <p:cNvPr id="43011" name="Text Box 19"/>
          <p:cNvSpPr txBox="1">
            <a:spLocks noChangeArrowheads="1"/>
          </p:cNvSpPr>
          <p:nvPr/>
        </p:nvSpPr>
        <p:spPr bwMode="auto">
          <a:xfrm>
            <a:off x="2819400" y="5791200"/>
            <a:ext cx="411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Georgia" pitchFamily="18" charset="0"/>
              </a:defRPr>
            </a:lvl1pPr>
            <a:lvl2pPr>
              <a:defRPr sz="2800">
                <a:solidFill>
                  <a:schemeClr val="tx1"/>
                </a:solidFill>
                <a:latin typeface="Georgia" pitchFamily="18" charset="0"/>
              </a:defRPr>
            </a:lvl2pPr>
            <a:lvl3pPr>
              <a:defRPr sz="2400">
                <a:solidFill>
                  <a:schemeClr val="tx1"/>
                </a:solidFill>
                <a:latin typeface="Georgia" pitchFamily="18" charset="0"/>
              </a:defRPr>
            </a:lvl3pPr>
            <a:lvl4pPr>
              <a:defRPr sz="2000">
                <a:solidFill>
                  <a:schemeClr val="tx1"/>
                </a:solidFill>
                <a:latin typeface="Georgia" pitchFamily="18" charset="0"/>
              </a:defRPr>
            </a:lvl4pPr>
            <a:lvl5pPr>
              <a:defRPr sz="2000">
                <a:solidFill>
                  <a:schemeClr val="tx1"/>
                </a:solidFill>
                <a:latin typeface="Georgia" pitchFamily="18" charset="0"/>
              </a:defRPr>
            </a:lvl5pPr>
            <a:lvl6pPr eaLnBrk="0" hangingPunct="0">
              <a:defRPr sz="2000">
                <a:solidFill>
                  <a:schemeClr val="tx1"/>
                </a:solidFill>
                <a:latin typeface="Georgia" pitchFamily="18" charset="0"/>
              </a:defRPr>
            </a:lvl6pPr>
            <a:lvl7pPr eaLnBrk="0" hangingPunct="0">
              <a:defRPr sz="2000">
                <a:solidFill>
                  <a:schemeClr val="tx1"/>
                </a:solidFill>
                <a:latin typeface="Georgia" pitchFamily="18" charset="0"/>
              </a:defRPr>
            </a:lvl7pPr>
            <a:lvl8pPr eaLnBrk="0" hangingPunct="0">
              <a:defRPr sz="2000">
                <a:solidFill>
                  <a:schemeClr val="tx1"/>
                </a:solidFill>
                <a:latin typeface="Georgia" pitchFamily="18" charset="0"/>
              </a:defRPr>
            </a:lvl8pPr>
            <a:lvl9pPr eaLnBrk="0" hangingPunct="0">
              <a:defRPr sz="2000">
                <a:solidFill>
                  <a:schemeClr val="tx1"/>
                </a:solidFill>
                <a:latin typeface="Georgia" pitchFamily="18" charset="0"/>
              </a:defRPr>
            </a:lvl9pPr>
          </a:lstStyle>
          <a:p>
            <a:pPr eaLnBrk="1" hangingPunct="1">
              <a:spcBef>
                <a:spcPct val="50000"/>
              </a:spcBef>
            </a:pPr>
            <a:endParaRPr lang="en-US" altLang="en-US" sz="1800" dirty="0">
              <a:latin typeface="Arial" charset="0"/>
            </a:endParaRPr>
          </a:p>
        </p:txBody>
      </p:sp>
      <p:sp>
        <p:nvSpPr>
          <p:cNvPr id="43012" name="Slide Number Placeholder 1"/>
          <p:cNvSpPr>
            <a:spLocks noGrp="1"/>
          </p:cNvSpPr>
          <p:nvPr>
            <p:ph type="sldNum" sz="quarter" idx="10"/>
          </p:nvPr>
        </p:nvSpPr>
        <p:spPr>
          <a:noFill/>
        </p:spPr>
        <p:txBody>
          <a:bodyPr/>
          <a:lstStyle>
            <a:lvl1pPr>
              <a:defRPr sz="3200">
                <a:solidFill>
                  <a:schemeClr val="tx1"/>
                </a:solidFill>
                <a:latin typeface="Georgia" pitchFamily="18" charset="0"/>
              </a:defRPr>
            </a:lvl1pPr>
            <a:lvl2pPr>
              <a:defRPr sz="2800">
                <a:solidFill>
                  <a:schemeClr val="tx1"/>
                </a:solidFill>
                <a:latin typeface="Georgia" pitchFamily="18" charset="0"/>
              </a:defRPr>
            </a:lvl2pPr>
            <a:lvl3pPr>
              <a:defRPr sz="2400">
                <a:solidFill>
                  <a:schemeClr val="tx1"/>
                </a:solidFill>
                <a:latin typeface="Georgia" pitchFamily="18" charset="0"/>
              </a:defRPr>
            </a:lvl3pPr>
            <a:lvl4pPr>
              <a:defRPr sz="2000">
                <a:solidFill>
                  <a:schemeClr val="tx1"/>
                </a:solidFill>
                <a:latin typeface="Georgia" pitchFamily="18" charset="0"/>
              </a:defRPr>
            </a:lvl4pPr>
            <a:lvl5pPr>
              <a:defRPr sz="2000">
                <a:solidFill>
                  <a:schemeClr val="tx1"/>
                </a:solidFill>
                <a:latin typeface="Georgia" pitchFamily="18" charset="0"/>
              </a:defRPr>
            </a:lvl5pPr>
            <a:lvl6pPr eaLnBrk="0" hangingPunct="0">
              <a:defRPr sz="2000">
                <a:solidFill>
                  <a:schemeClr val="tx1"/>
                </a:solidFill>
                <a:latin typeface="Georgia" pitchFamily="18" charset="0"/>
              </a:defRPr>
            </a:lvl6pPr>
            <a:lvl7pPr eaLnBrk="0" hangingPunct="0">
              <a:defRPr sz="2000">
                <a:solidFill>
                  <a:schemeClr val="tx1"/>
                </a:solidFill>
                <a:latin typeface="Georgia" pitchFamily="18" charset="0"/>
              </a:defRPr>
            </a:lvl7pPr>
            <a:lvl8pPr eaLnBrk="0" hangingPunct="0">
              <a:defRPr sz="2000">
                <a:solidFill>
                  <a:schemeClr val="tx1"/>
                </a:solidFill>
                <a:latin typeface="Georgia" pitchFamily="18" charset="0"/>
              </a:defRPr>
            </a:lvl8pPr>
            <a:lvl9pPr eaLnBrk="0" hangingPunct="0">
              <a:defRPr sz="2000">
                <a:solidFill>
                  <a:schemeClr val="tx1"/>
                </a:solidFill>
                <a:latin typeface="Georgia" pitchFamily="18" charset="0"/>
              </a:defRPr>
            </a:lvl9pPr>
          </a:lstStyle>
          <a:p>
            <a:fld id="{10D61424-C736-4177-B63E-4D9228FCCEBA}" type="slidenum">
              <a:rPr lang="en-US" altLang="en-US" sz="1400">
                <a:latin typeface="Tahoma" panose="020B0604030504040204" pitchFamily="34" charset="0"/>
                <a:ea typeface="Tahoma" panose="020B0604030504040204" pitchFamily="34" charset="0"/>
                <a:cs typeface="Tahoma" panose="020B0604030504040204" pitchFamily="34" charset="0"/>
              </a:rPr>
              <a:pPr/>
              <a:t>15</a:t>
            </a:fld>
            <a:endParaRPr lang="en-US" altLang="en-US" sz="14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769446665"/>
              </p:ext>
            </p:extLst>
          </p:nvPr>
        </p:nvGraphicFramePr>
        <p:xfrm>
          <a:off x="3138488" y="2456942"/>
          <a:ext cx="2867025" cy="2035640"/>
        </p:xfrm>
        <a:graphic>
          <a:graphicData uri="http://schemas.openxmlformats.org/drawingml/2006/table">
            <a:tbl>
              <a:tblPr firstRow="1" bandRow="1">
                <a:tableStyleId>{5C22544A-7EE6-4342-B048-85BDC9FD1C3A}</a:tableStyleId>
              </a:tblPr>
              <a:tblGrid>
                <a:gridCol w="1327748">
                  <a:extLst>
                    <a:ext uri="{9D8B030D-6E8A-4147-A177-3AD203B41FA5}">
                      <a16:colId xmlns:a16="http://schemas.microsoft.com/office/drawing/2014/main" val="20000"/>
                    </a:ext>
                  </a:extLst>
                </a:gridCol>
                <a:gridCol w="1539277">
                  <a:extLst>
                    <a:ext uri="{9D8B030D-6E8A-4147-A177-3AD203B41FA5}">
                      <a16:colId xmlns:a16="http://schemas.microsoft.com/office/drawing/2014/main" val="20001"/>
                    </a:ext>
                  </a:extLst>
                </a:gridCol>
              </a:tblGrid>
              <a:tr h="704301">
                <a:tc>
                  <a:txBody>
                    <a:bodyPr/>
                    <a:lstStyle/>
                    <a:p>
                      <a:pPr algn="ctr"/>
                      <a:endParaRPr lang="en-US" sz="22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a:r>
                        <a:rPr lang="en-US"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Year</a:t>
                      </a:r>
                      <a:endParaRPr lang="en-US" sz="2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91467" marR="91467" marT="45699" marB="45699"/>
                </a:tc>
                <a:tc>
                  <a:txBody>
                    <a:bodyPr/>
                    <a:lstStyle/>
                    <a:p>
                      <a:pPr algn="ctr"/>
                      <a:endParaRPr lang="en-US" sz="22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a:r>
                        <a:rPr lang="en-US"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Percent</a:t>
                      </a:r>
                      <a:endParaRPr lang="en-US" sz="2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91467" marR="91467" marT="45699" marB="45699"/>
                </a:tc>
                <a:extLst>
                  <a:ext uri="{0D108BD9-81ED-4DB2-BD59-A6C34878D82A}">
                    <a16:rowId xmlns:a16="http://schemas.microsoft.com/office/drawing/2014/main" val="10000"/>
                  </a:ext>
                </a:extLst>
              </a:tr>
              <a:tr h="636841">
                <a:tc>
                  <a:txBody>
                    <a:bodyPr/>
                    <a:lstStyle/>
                    <a:p>
                      <a:pPr algn="ctr"/>
                      <a:r>
                        <a:rPr lang="en-US" sz="2200" dirty="0" smtClean="0">
                          <a:latin typeface="Tahoma" panose="020B0604030504040204" pitchFamily="34" charset="0"/>
                          <a:ea typeface="Tahoma" panose="020B0604030504040204" pitchFamily="34" charset="0"/>
                          <a:cs typeface="Tahoma" panose="020B0604030504040204" pitchFamily="34" charset="0"/>
                        </a:rPr>
                        <a:t>1989-90</a:t>
                      </a:r>
                      <a:endParaRPr lang="en-US" sz="2200" dirty="0">
                        <a:latin typeface="Tahoma" panose="020B0604030504040204" pitchFamily="34" charset="0"/>
                        <a:ea typeface="Tahoma" panose="020B0604030504040204" pitchFamily="34" charset="0"/>
                        <a:cs typeface="Tahoma" panose="020B0604030504040204" pitchFamily="34" charset="0"/>
                      </a:endParaRPr>
                    </a:p>
                  </a:txBody>
                  <a:tcPr marL="91467" marR="91467" marT="45699" marB="45699"/>
                </a:tc>
                <a:tc>
                  <a:txBody>
                    <a:bodyPr/>
                    <a:lstStyle/>
                    <a:p>
                      <a:pPr algn="ctr"/>
                      <a:r>
                        <a:rPr lang="en-US" sz="2200" dirty="0" smtClean="0">
                          <a:latin typeface="Tahoma" panose="020B0604030504040204" pitchFamily="34" charset="0"/>
                          <a:ea typeface="Tahoma" panose="020B0604030504040204" pitchFamily="34" charset="0"/>
                          <a:cs typeface="Tahoma" panose="020B0604030504040204" pitchFamily="34" charset="0"/>
                        </a:rPr>
                        <a:t>32%</a:t>
                      </a:r>
                      <a:endParaRPr lang="en-US" sz="2200" dirty="0">
                        <a:latin typeface="Tahoma" panose="020B0604030504040204" pitchFamily="34" charset="0"/>
                        <a:ea typeface="Tahoma" panose="020B0604030504040204" pitchFamily="34" charset="0"/>
                        <a:cs typeface="Tahoma" panose="020B0604030504040204" pitchFamily="34" charset="0"/>
                      </a:endParaRPr>
                    </a:p>
                  </a:txBody>
                  <a:tcPr marL="91467" marR="91467" marT="45699" marB="45699"/>
                </a:tc>
                <a:extLst>
                  <a:ext uri="{0D108BD9-81ED-4DB2-BD59-A6C34878D82A}">
                    <a16:rowId xmlns:a16="http://schemas.microsoft.com/office/drawing/2014/main" val="10001"/>
                  </a:ext>
                </a:extLst>
              </a:tr>
              <a:tr h="636841">
                <a:tc>
                  <a:txBody>
                    <a:bodyPr/>
                    <a:lstStyle/>
                    <a:p>
                      <a:pPr algn="ctr"/>
                      <a:r>
                        <a:rPr lang="en-US" sz="2200" dirty="0" smtClean="0">
                          <a:latin typeface="Tahoma" panose="020B0604030504040204" pitchFamily="34" charset="0"/>
                          <a:ea typeface="Tahoma" panose="020B0604030504040204" pitchFamily="34" charset="0"/>
                          <a:cs typeface="Tahoma" panose="020B0604030504040204" pitchFamily="34" charset="0"/>
                        </a:rPr>
                        <a:t>2017-18</a:t>
                      </a:r>
                      <a:endParaRPr lang="en-US" sz="2200" dirty="0">
                        <a:latin typeface="Tahoma" panose="020B0604030504040204" pitchFamily="34" charset="0"/>
                        <a:ea typeface="Tahoma" panose="020B0604030504040204" pitchFamily="34" charset="0"/>
                        <a:cs typeface="Tahoma" panose="020B0604030504040204" pitchFamily="34" charset="0"/>
                      </a:endParaRPr>
                    </a:p>
                  </a:txBody>
                  <a:tcPr marL="91467" marR="91467" marT="45699" marB="45699"/>
                </a:tc>
                <a:tc>
                  <a:txBody>
                    <a:bodyPr/>
                    <a:lstStyle/>
                    <a:p>
                      <a:pPr algn="ctr"/>
                      <a:r>
                        <a:rPr lang="en-US" sz="2200" dirty="0" smtClean="0">
                          <a:latin typeface="Tahoma" panose="020B0604030504040204" pitchFamily="34" charset="0"/>
                          <a:ea typeface="Tahoma" panose="020B0604030504040204" pitchFamily="34" charset="0"/>
                          <a:cs typeface="Tahoma" panose="020B0604030504040204" pitchFamily="34" charset="0"/>
                        </a:rPr>
                        <a:t>25%</a:t>
                      </a:r>
                      <a:endParaRPr lang="en-US" sz="2200" dirty="0">
                        <a:latin typeface="Tahoma" panose="020B0604030504040204" pitchFamily="34" charset="0"/>
                        <a:ea typeface="Tahoma" panose="020B0604030504040204" pitchFamily="34" charset="0"/>
                        <a:cs typeface="Tahoma" panose="020B0604030504040204" pitchFamily="34" charset="0"/>
                      </a:endParaRPr>
                    </a:p>
                  </a:txBody>
                  <a:tcPr marL="91467" marR="91467" marT="45699" marB="45699"/>
                </a:tc>
                <a:extLst>
                  <a:ext uri="{0D108BD9-81ED-4DB2-BD59-A6C34878D82A}">
                    <a16:rowId xmlns:a16="http://schemas.microsoft.com/office/drawing/2014/main" val="10004"/>
                  </a:ext>
                </a:extLst>
              </a:tr>
            </a:tbl>
          </a:graphicData>
        </a:graphic>
      </p:graphicFrame>
      <p:sp>
        <p:nvSpPr>
          <p:cNvPr id="43039" name="TextBox 2"/>
          <p:cNvSpPr txBox="1">
            <a:spLocks noChangeArrowheads="1"/>
          </p:cNvSpPr>
          <p:nvPr/>
        </p:nvSpPr>
        <p:spPr bwMode="auto">
          <a:xfrm>
            <a:off x="1333500" y="4774227"/>
            <a:ext cx="7086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Georgia" pitchFamily="18" charset="0"/>
              </a:defRPr>
            </a:lvl1pPr>
            <a:lvl2pPr>
              <a:defRPr sz="2800">
                <a:solidFill>
                  <a:schemeClr val="tx1"/>
                </a:solidFill>
                <a:latin typeface="Georgia" pitchFamily="18" charset="0"/>
              </a:defRPr>
            </a:lvl2pPr>
            <a:lvl3pPr>
              <a:defRPr sz="2400">
                <a:solidFill>
                  <a:schemeClr val="tx1"/>
                </a:solidFill>
                <a:latin typeface="Georgia" pitchFamily="18" charset="0"/>
              </a:defRPr>
            </a:lvl3pPr>
            <a:lvl4pPr>
              <a:defRPr sz="2000">
                <a:solidFill>
                  <a:schemeClr val="tx1"/>
                </a:solidFill>
                <a:latin typeface="Georgia" pitchFamily="18" charset="0"/>
              </a:defRPr>
            </a:lvl4pPr>
            <a:lvl5pPr>
              <a:defRPr sz="2000">
                <a:solidFill>
                  <a:schemeClr val="tx1"/>
                </a:solidFill>
                <a:latin typeface="Georgia" pitchFamily="18" charset="0"/>
              </a:defRPr>
            </a:lvl5pPr>
            <a:lvl6pPr eaLnBrk="0" hangingPunct="0">
              <a:defRPr sz="2000">
                <a:solidFill>
                  <a:schemeClr val="tx1"/>
                </a:solidFill>
                <a:latin typeface="Georgia" pitchFamily="18" charset="0"/>
              </a:defRPr>
            </a:lvl6pPr>
            <a:lvl7pPr eaLnBrk="0" hangingPunct="0">
              <a:defRPr sz="2000">
                <a:solidFill>
                  <a:schemeClr val="tx1"/>
                </a:solidFill>
                <a:latin typeface="Georgia" pitchFamily="18" charset="0"/>
              </a:defRPr>
            </a:lvl7pPr>
            <a:lvl8pPr eaLnBrk="0" hangingPunct="0">
              <a:defRPr sz="2000">
                <a:solidFill>
                  <a:schemeClr val="tx1"/>
                </a:solidFill>
                <a:latin typeface="Georgia" pitchFamily="18" charset="0"/>
              </a:defRPr>
            </a:lvl8pPr>
            <a:lvl9pPr eaLnBrk="0" hangingPunct="0">
              <a:defRPr sz="2000">
                <a:solidFill>
                  <a:schemeClr val="tx1"/>
                </a:solidFill>
                <a:latin typeface="Georgia" pitchFamily="18" charset="0"/>
              </a:defRPr>
            </a:lvl9pPr>
          </a:lstStyle>
          <a:p>
            <a:pPr eaLnBrk="1" hangingPunct="1"/>
            <a:r>
              <a:rPr lang="en-US" altLang="en-US" sz="2400" dirty="0">
                <a:latin typeface="Tahoma" pitchFamily="34" charset="0"/>
                <a:cs typeface="Tahoma" pitchFamily="34" charset="0"/>
              </a:rPr>
              <a:t>The state aid portion of public education has </a:t>
            </a:r>
            <a:r>
              <a:rPr lang="en-US" altLang="en-US" sz="2400" dirty="0" smtClean="0">
                <a:latin typeface="Tahoma" pitchFamily="34" charset="0"/>
                <a:cs typeface="Tahoma" pitchFamily="34" charset="0"/>
              </a:rPr>
              <a:t>dropped </a:t>
            </a:r>
            <a:r>
              <a:rPr lang="en-US" altLang="en-US" sz="2400" dirty="0">
                <a:latin typeface="Tahoma" pitchFamily="34" charset="0"/>
                <a:cs typeface="Tahoma" pitchFamily="34" charset="0"/>
              </a:rPr>
              <a:t>from </a:t>
            </a:r>
            <a:r>
              <a:rPr lang="en-US" altLang="en-US" sz="2400" dirty="0" smtClean="0">
                <a:latin typeface="Tahoma" pitchFamily="34" charset="0"/>
                <a:cs typeface="Tahoma" pitchFamily="34" charset="0"/>
              </a:rPr>
              <a:t>32% </a:t>
            </a:r>
            <a:r>
              <a:rPr lang="en-US" altLang="en-US" sz="2400" dirty="0">
                <a:latin typeface="Tahoma" pitchFamily="34" charset="0"/>
                <a:cs typeface="Tahoma" pitchFamily="34" charset="0"/>
              </a:rPr>
              <a:t>to </a:t>
            </a:r>
            <a:r>
              <a:rPr lang="en-US" altLang="en-US" sz="2400" dirty="0" smtClean="0">
                <a:latin typeface="Tahoma" pitchFamily="34" charset="0"/>
                <a:cs typeface="Tahoma" pitchFamily="34" charset="0"/>
              </a:rPr>
              <a:t>25% over </a:t>
            </a:r>
            <a:r>
              <a:rPr lang="en-US" altLang="en-US" sz="2400" dirty="0">
                <a:latin typeface="Tahoma" pitchFamily="34" charset="0"/>
                <a:cs typeface="Tahoma" pitchFamily="34" charset="0"/>
              </a:rPr>
              <a:t>the </a:t>
            </a:r>
            <a:r>
              <a:rPr lang="en-US" altLang="en-US" sz="2400" dirty="0" smtClean="0">
                <a:latin typeface="Tahoma" pitchFamily="34" charset="0"/>
                <a:cs typeface="Tahoma" pitchFamily="34" charset="0"/>
              </a:rPr>
              <a:t>last 28 </a:t>
            </a:r>
            <a:r>
              <a:rPr lang="en-US" altLang="en-US" sz="2400" dirty="0">
                <a:latin typeface="Tahoma" pitchFamily="34" charset="0"/>
                <a:cs typeface="Tahoma" pitchFamily="34" charset="0"/>
              </a:rPr>
              <a:t>years.</a:t>
            </a:r>
          </a:p>
        </p:txBody>
      </p:sp>
      <p:sp>
        <p:nvSpPr>
          <p:cNvPr id="43040" name="TextBox 3"/>
          <p:cNvSpPr txBox="1">
            <a:spLocks noChangeArrowheads="1"/>
          </p:cNvSpPr>
          <p:nvPr/>
        </p:nvSpPr>
        <p:spPr bwMode="auto">
          <a:xfrm>
            <a:off x="304800" y="1600200"/>
            <a:ext cx="8534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Georgia" pitchFamily="18" charset="0"/>
              </a:defRPr>
            </a:lvl1pPr>
            <a:lvl2pPr>
              <a:defRPr sz="2800">
                <a:solidFill>
                  <a:schemeClr val="tx1"/>
                </a:solidFill>
                <a:latin typeface="Georgia" pitchFamily="18" charset="0"/>
              </a:defRPr>
            </a:lvl2pPr>
            <a:lvl3pPr>
              <a:defRPr sz="2400">
                <a:solidFill>
                  <a:schemeClr val="tx1"/>
                </a:solidFill>
                <a:latin typeface="Georgia" pitchFamily="18" charset="0"/>
              </a:defRPr>
            </a:lvl3pPr>
            <a:lvl4pPr>
              <a:defRPr sz="2000">
                <a:solidFill>
                  <a:schemeClr val="tx1"/>
                </a:solidFill>
                <a:latin typeface="Georgia" pitchFamily="18" charset="0"/>
              </a:defRPr>
            </a:lvl4pPr>
            <a:lvl5pPr>
              <a:defRPr sz="2000">
                <a:solidFill>
                  <a:schemeClr val="tx1"/>
                </a:solidFill>
                <a:latin typeface="Georgia" pitchFamily="18" charset="0"/>
              </a:defRPr>
            </a:lvl5pPr>
            <a:lvl6pPr eaLnBrk="0" hangingPunct="0">
              <a:defRPr sz="2000">
                <a:solidFill>
                  <a:schemeClr val="tx1"/>
                </a:solidFill>
                <a:latin typeface="Georgia" pitchFamily="18" charset="0"/>
              </a:defRPr>
            </a:lvl6pPr>
            <a:lvl7pPr eaLnBrk="0" hangingPunct="0">
              <a:defRPr sz="2000">
                <a:solidFill>
                  <a:schemeClr val="tx1"/>
                </a:solidFill>
                <a:latin typeface="Georgia" pitchFamily="18" charset="0"/>
              </a:defRPr>
            </a:lvl7pPr>
            <a:lvl8pPr eaLnBrk="0" hangingPunct="0">
              <a:defRPr sz="2000">
                <a:solidFill>
                  <a:schemeClr val="tx1"/>
                </a:solidFill>
                <a:latin typeface="Georgia" pitchFamily="18" charset="0"/>
              </a:defRPr>
            </a:lvl8pPr>
            <a:lvl9pPr eaLnBrk="0" hangingPunct="0">
              <a:defRPr sz="2000">
                <a:solidFill>
                  <a:schemeClr val="tx1"/>
                </a:solidFill>
                <a:latin typeface="Georgia" pitchFamily="18" charset="0"/>
              </a:defRPr>
            </a:lvl9pPr>
          </a:lstStyle>
          <a:p>
            <a:pPr algn="ctr" eaLnBrk="1" hangingPunct="1"/>
            <a:r>
              <a:rPr lang="en-US" altLang="en-US" sz="2800" b="1" dirty="0">
                <a:latin typeface="Tahoma" pitchFamily="34" charset="0"/>
                <a:cs typeface="Tahoma" pitchFamily="34" charset="0"/>
              </a:rPr>
              <a:t>Long Island</a:t>
            </a:r>
            <a:endParaRPr lang="en-US" altLang="en-US" sz="2800" b="1" dirty="0">
              <a:latin typeface="Times New Roman" pitchFamily="18" charset="0"/>
            </a:endParaRPr>
          </a:p>
        </p:txBody>
      </p:sp>
    </p:spTree>
    <p:extLst>
      <p:ext uri="{BB962C8B-B14F-4D97-AF65-F5344CB8AC3E}">
        <p14:creationId xmlns:p14="http://schemas.microsoft.com/office/powerpoint/2010/main" val="3463168662"/>
      </p:ext>
    </p:extLst>
  </p:cSld>
  <p:clrMapOvr>
    <a:masterClrMapping/>
  </p:clrMapOvr>
  <p:transition>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nvSpPr>
        <p:spPr bwMode="auto">
          <a:xfrm>
            <a:off x="3265488" y="239713"/>
            <a:ext cx="5592762" cy="1127125"/>
          </a:xfrm>
          <a:prstGeom prst="rect">
            <a:avLst/>
          </a:prstGeom>
          <a:solidFill>
            <a:schemeClr val="accent2"/>
          </a:solidFill>
          <a:ln w="38100">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lr>
                <a:schemeClr val="accent2"/>
              </a:buClr>
              <a:buSzPct val="90000"/>
              <a:buFont typeface="Wingdings" pitchFamily="2" charset="2"/>
              <a:buChar char="§"/>
              <a:defRPr sz="3200">
                <a:solidFill>
                  <a:schemeClr val="tx1"/>
                </a:solidFill>
                <a:latin typeface="Georgia" pitchFamily="18" charset="0"/>
              </a:defRPr>
            </a:lvl1pPr>
            <a:lvl2pPr marL="742950" indent="-285750" eaLnBrk="0" hangingPunct="0">
              <a:spcBef>
                <a:spcPct val="20000"/>
              </a:spcBef>
              <a:buClr>
                <a:srgbClr val="FFCC00"/>
              </a:buClr>
              <a:buSzPct val="75000"/>
              <a:buFont typeface="Wingdings" pitchFamily="2" charset="2"/>
              <a:buChar char="§"/>
              <a:defRPr sz="2800">
                <a:solidFill>
                  <a:schemeClr val="tx1"/>
                </a:solidFill>
                <a:latin typeface="Georgia" pitchFamily="18" charset="0"/>
              </a:defRPr>
            </a:lvl2pPr>
            <a:lvl3pPr marL="1143000" indent="-228600" eaLnBrk="0" hangingPunct="0">
              <a:spcBef>
                <a:spcPct val="20000"/>
              </a:spcBef>
              <a:buClr>
                <a:schemeClr val="accent2"/>
              </a:buClr>
              <a:buSzPct val="60000"/>
              <a:buFont typeface="Wingdings" pitchFamily="2" charset="2"/>
              <a:buChar char="§"/>
              <a:defRPr sz="2400">
                <a:solidFill>
                  <a:schemeClr val="tx1"/>
                </a:solidFill>
                <a:latin typeface="Georgia" pitchFamily="18" charset="0"/>
              </a:defRPr>
            </a:lvl3pPr>
            <a:lvl4pPr marL="1600200" indent="-228600" eaLnBrk="0" hangingPunct="0">
              <a:spcBef>
                <a:spcPct val="20000"/>
              </a:spcBef>
              <a:buChar char="–"/>
              <a:defRPr sz="2000">
                <a:solidFill>
                  <a:schemeClr val="tx1"/>
                </a:solidFill>
                <a:latin typeface="Georgia" pitchFamily="18" charset="0"/>
              </a:defRPr>
            </a:lvl4pPr>
            <a:lvl5pPr marL="2057400" indent="-228600" eaLnBrk="0" hangingPunct="0">
              <a:spcBef>
                <a:spcPct val="20000"/>
              </a:spcBef>
              <a:buChar char="»"/>
              <a:defRPr sz="2000">
                <a:solidFill>
                  <a:schemeClr val="tx1"/>
                </a:solidFill>
                <a:latin typeface="Georgia" pitchFamily="18" charset="0"/>
              </a:defRPr>
            </a:lvl5pPr>
            <a:lvl6pPr marL="2514600" indent="-228600" eaLnBrk="0" fontAlgn="base" hangingPunct="0">
              <a:spcBef>
                <a:spcPct val="20000"/>
              </a:spcBef>
              <a:spcAft>
                <a:spcPct val="0"/>
              </a:spcAft>
              <a:buChar char="»"/>
              <a:defRPr sz="2000">
                <a:solidFill>
                  <a:schemeClr val="tx1"/>
                </a:solidFill>
                <a:latin typeface="Georgia" pitchFamily="18" charset="0"/>
              </a:defRPr>
            </a:lvl6pPr>
            <a:lvl7pPr marL="2971800" indent="-228600" eaLnBrk="0" fontAlgn="base" hangingPunct="0">
              <a:spcBef>
                <a:spcPct val="20000"/>
              </a:spcBef>
              <a:spcAft>
                <a:spcPct val="0"/>
              </a:spcAft>
              <a:buChar char="»"/>
              <a:defRPr sz="2000">
                <a:solidFill>
                  <a:schemeClr val="tx1"/>
                </a:solidFill>
                <a:latin typeface="Georgia" pitchFamily="18" charset="0"/>
              </a:defRPr>
            </a:lvl7pPr>
            <a:lvl8pPr marL="3429000" indent="-228600" eaLnBrk="0" fontAlgn="base" hangingPunct="0">
              <a:spcBef>
                <a:spcPct val="20000"/>
              </a:spcBef>
              <a:spcAft>
                <a:spcPct val="0"/>
              </a:spcAft>
              <a:buChar char="»"/>
              <a:defRPr sz="2000">
                <a:solidFill>
                  <a:schemeClr val="tx1"/>
                </a:solidFill>
                <a:latin typeface="Georgia" pitchFamily="18" charset="0"/>
              </a:defRPr>
            </a:lvl8pPr>
            <a:lvl9pPr marL="3886200" indent="-228600" eaLnBrk="0" fontAlgn="base" hangingPunct="0">
              <a:spcBef>
                <a:spcPct val="20000"/>
              </a:spcBef>
              <a:spcAft>
                <a:spcPct val="0"/>
              </a:spcAft>
              <a:buChar char="»"/>
              <a:defRPr sz="2000">
                <a:solidFill>
                  <a:schemeClr val="tx1"/>
                </a:solidFill>
                <a:latin typeface="Georgia" pitchFamily="18" charset="0"/>
              </a:defRPr>
            </a:lvl9pPr>
          </a:lstStyle>
          <a:p>
            <a:pPr algn="ctr" eaLnBrk="1" hangingPunct="1">
              <a:spcBef>
                <a:spcPct val="0"/>
              </a:spcBef>
              <a:buClrTx/>
              <a:buSzTx/>
              <a:buFontTx/>
              <a:buNone/>
            </a:pPr>
            <a:r>
              <a:rPr lang="en-US" altLang="en-US" dirty="0">
                <a:solidFill>
                  <a:srgbClr val="FFFFFF"/>
                </a:solidFill>
                <a:latin typeface="Tahoma" pitchFamily="34" charset="0"/>
                <a:cs typeface="Tahoma" pitchFamily="34" charset="0"/>
              </a:rPr>
              <a:t>Long Island Funding Facts</a:t>
            </a:r>
          </a:p>
        </p:txBody>
      </p:sp>
      <p:sp>
        <p:nvSpPr>
          <p:cNvPr id="50180" name="Slide Number Placeholder 1"/>
          <p:cNvSpPr>
            <a:spLocks noGrp="1"/>
          </p:cNvSpPr>
          <p:nvPr>
            <p:ph type="sldNum" sz="quarter" idx="10"/>
          </p:nvPr>
        </p:nvSpPr>
        <p:spPr/>
        <p:txBody>
          <a:bodyPr/>
          <a:lstStyle>
            <a:lvl1pPr eaLnBrk="0" hangingPunct="0">
              <a:spcBef>
                <a:spcPct val="20000"/>
              </a:spcBef>
              <a:buClr>
                <a:schemeClr val="accent2"/>
              </a:buClr>
              <a:buSzPct val="90000"/>
              <a:buFont typeface="Wingdings" pitchFamily="2" charset="2"/>
              <a:buChar char="§"/>
              <a:defRPr sz="3200">
                <a:solidFill>
                  <a:schemeClr val="tx1"/>
                </a:solidFill>
                <a:latin typeface="Georgia" pitchFamily="18" charset="0"/>
              </a:defRPr>
            </a:lvl1pPr>
            <a:lvl2pPr marL="742950" indent="-285750" eaLnBrk="0" hangingPunct="0">
              <a:spcBef>
                <a:spcPct val="20000"/>
              </a:spcBef>
              <a:buClr>
                <a:srgbClr val="FFCC00"/>
              </a:buClr>
              <a:buSzPct val="75000"/>
              <a:buFont typeface="Wingdings" pitchFamily="2" charset="2"/>
              <a:buChar char="§"/>
              <a:defRPr sz="2800">
                <a:solidFill>
                  <a:schemeClr val="tx1"/>
                </a:solidFill>
                <a:latin typeface="Georgia" pitchFamily="18" charset="0"/>
              </a:defRPr>
            </a:lvl2pPr>
            <a:lvl3pPr marL="1143000" indent="-228600" eaLnBrk="0" hangingPunct="0">
              <a:spcBef>
                <a:spcPct val="20000"/>
              </a:spcBef>
              <a:buClr>
                <a:schemeClr val="accent2"/>
              </a:buClr>
              <a:buSzPct val="60000"/>
              <a:buFont typeface="Wingdings" pitchFamily="2" charset="2"/>
              <a:buChar char="§"/>
              <a:defRPr sz="2400">
                <a:solidFill>
                  <a:schemeClr val="tx1"/>
                </a:solidFill>
                <a:latin typeface="Georgia" pitchFamily="18" charset="0"/>
              </a:defRPr>
            </a:lvl3pPr>
            <a:lvl4pPr marL="1600200" indent="-228600" eaLnBrk="0" hangingPunct="0">
              <a:spcBef>
                <a:spcPct val="20000"/>
              </a:spcBef>
              <a:buChar char="–"/>
              <a:defRPr sz="2000">
                <a:solidFill>
                  <a:schemeClr val="tx1"/>
                </a:solidFill>
                <a:latin typeface="Georgia" pitchFamily="18" charset="0"/>
              </a:defRPr>
            </a:lvl4pPr>
            <a:lvl5pPr marL="2057400" indent="-228600" eaLnBrk="0" hangingPunct="0">
              <a:spcBef>
                <a:spcPct val="20000"/>
              </a:spcBef>
              <a:buChar char="»"/>
              <a:defRPr sz="2000">
                <a:solidFill>
                  <a:schemeClr val="tx1"/>
                </a:solidFill>
                <a:latin typeface="Georgia" pitchFamily="18" charset="0"/>
              </a:defRPr>
            </a:lvl5pPr>
            <a:lvl6pPr marL="2514600" indent="-228600" eaLnBrk="0" fontAlgn="base" hangingPunct="0">
              <a:spcBef>
                <a:spcPct val="20000"/>
              </a:spcBef>
              <a:spcAft>
                <a:spcPct val="0"/>
              </a:spcAft>
              <a:buChar char="»"/>
              <a:defRPr sz="2000">
                <a:solidFill>
                  <a:schemeClr val="tx1"/>
                </a:solidFill>
                <a:latin typeface="Georgia" pitchFamily="18" charset="0"/>
              </a:defRPr>
            </a:lvl6pPr>
            <a:lvl7pPr marL="2971800" indent="-228600" eaLnBrk="0" fontAlgn="base" hangingPunct="0">
              <a:spcBef>
                <a:spcPct val="20000"/>
              </a:spcBef>
              <a:spcAft>
                <a:spcPct val="0"/>
              </a:spcAft>
              <a:buChar char="»"/>
              <a:defRPr sz="2000">
                <a:solidFill>
                  <a:schemeClr val="tx1"/>
                </a:solidFill>
                <a:latin typeface="Georgia" pitchFamily="18" charset="0"/>
              </a:defRPr>
            </a:lvl7pPr>
            <a:lvl8pPr marL="3429000" indent="-228600" eaLnBrk="0" fontAlgn="base" hangingPunct="0">
              <a:spcBef>
                <a:spcPct val="20000"/>
              </a:spcBef>
              <a:spcAft>
                <a:spcPct val="0"/>
              </a:spcAft>
              <a:buChar char="»"/>
              <a:defRPr sz="2000">
                <a:solidFill>
                  <a:schemeClr val="tx1"/>
                </a:solidFill>
                <a:latin typeface="Georgia" pitchFamily="18" charset="0"/>
              </a:defRPr>
            </a:lvl8pPr>
            <a:lvl9pPr marL="3886200" indent="-228600" eaLnBrk="0" fontAlgn="base" hangingPunct="0">
              <a:spcBef>
                <a:spcPct val="20000"/>
              </a:spcBef>
              <a:spcAft>
                <a:spcPct val="0"/>
              </a:spcAft>
              <a:buChar char="»"/>
              <a:defRPr sz="2000">
                <a:solidFill>
                  <a:schemeClr val="tx1"/>
                </a:solidFill>
                <a:latin typeface="Georgia" pitchFamily="18" charset="0"/>
              </a:defRPr>
            </a:lvl9pPr>
          </a:lstStyle>
          <a:p>
            <a:pPr eaLnBrk="1" hangingPunct="1">
              <a:spcBef>
                <a:spcPct val="0"/>
              </a:spcBef>
              <a:buClrTx/>
              <a:buSzTx/>
              <a:buFontTx/>
              <a:buNone/>
              <a:defRPr/>
            </a:pPr>
            <a:fld id="{13E9E62E-5F56-4BD4-9049-43F6008A94EB}" type="slidenum">
              <a:rPr lang="en-US" altLang="en-US" sz="1400" smtClean="0">
                <a:solidFill>
                  <a:srgbClr val="000000"/>
                </a:solidFill>
                <a:latin typeface="Tahoma" panose="020B0604030504040204" pitchFamily="34" charset="0"/>
                <a:ea typeface="Tahoma" panose="020B0604030504040204" pitchFamily="34" charset="0"/>
                <a:cs typeface="Tahoma" panose="020B0604030504040204" pitchFamily="34" charset="0"/>
              </a:rPr>
              <a:pPr eaLnBrk="1" hangingPunct="1">
                <a:spcBef>
                  <a:spcPct val="0"/>
                </a:spcBef>
                <a:buClrTx/>
                <a:buSzTx/>
                <a:buFontTx/>
                <a:buNone/>
                <a:defRPr/>
              </a:pPr>
              <a:t>16</a:t>
            </a:fld>
            <a:endParaRPr lang="en-US" altLang="en-US" sz="1400"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7" name="Rectangle 1"/>
          <p:cNvSpPr>
            <a:spLocks noChangeArrowheads="1"/>
          </p:cNvSpPr>
          <p:nvPr/>
        </p:nvSpPr>
        <p:spPr bwMode="auto">
          <a:xfrm>
            <a:off x="457200" y="2544763"/>
            <a:ext cx="83058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Clr>
                <a:schemeClr val="accent2"/>
              </a:buClr>
              <a:buSzPct val="90000"/>
              <a:buFont typeface="Wingdings" pitchFamily="2" charset="2"/>
              <a:buChar char="§"/>
              <a:defRPr sz="3200">
                <a:solidFill>
                  <a:schemeClr val="tx1"/>
                </a:solidFill>
                <a:latin typeface="Georgia" pitchFamily="18" charset="0"/>
              </a:defRPr>
            </a:lvl1pPr>
            <a:lvl2pPr marL="742950" indent="-285750" eaLnBrk="0" hangingPunct="0">
              <a:spcBef>
                <a:spcPct val="20000"/>
              </a:spcBef>
              <a:buClr>
                <a:srgbClr val="FFCC00"/>
              </a:buClr>
              <a:buSzPct val="75000"/>
              <a:buFont typeface="Wingdings" pitchFamily="2" charset="2"/>
              <a:buChar char="§"/>
              <a:defRPr sz="2800">
                <a:solidFill>
                  <a:schemeClr val="tx1"/>
                </a:solidFill>
                <a:latin typeface="Georgia" pitchFamily="18" charset="0"/>
              </a:defRPr>
            </a:lvl2pPr>
            <a:lvl3pPr marL="1143000" indent="-228600" eaLnBrk="0" hangingPunct="0">
              <a:spcBef>
                <a:spcPct val="20000"/>
              </a:spcBef>
              <a:buClr>
                <a:schemeClr val="accent2"/>
              </a:buClr>
              <a:buSzPct val="60000"/>
              <a:buFont typeface="Wingdings" pitchFamily="2" charset="2"/>
              <a:buChar char="§"/>
              <a:defRPr sz="2400">
                <a:solidFill>
                  <a:schemeClr val="tx1"/>
                </a:solidFill>
                <a:latin typeface="Georgia" pitchFamily="18" charset="0"/>
              </a:defRPr>
            </a:lvl3pPr>
            <a:lvl4pPr marL="1600200" indent="-228600" eaLnBrk="0" hangingPunct="0">
              <a:spcBef>
                <a:spcPct val="20000"/>
              </a:spcBef>
              <a:buChar char="–"/>
              <a:defRPr sz="2000">
                <a:solidFill>
                  <a:schemeClr val="tx1"/>
                </a:solidFill>
                <a:latin typeface="Georgia" pitchFamily="18" charset="0"/>
              </a:defRPr>
            </a:lvl4pPr>
            <a:lvl5pPr marL="2057400" indent="-228600" eaLnBrk="0" hangingPunct="0">
              <a:spcBef>
                <a:spcPct val="20000"/>
              </a:spcBef>
              <a:buChar char="»"/>
              <a:defRPr sz="2000">
                <a:solidFill>
                  <a:schemeClr val="tx1"/>
                </a:solidFill>
                <a:latin typeface="Georgia" pitchFamily="18" charset="0"/>
              </a:defRPr>
            </a:lvl5pPr>
            <a:lvl6pPr marL="2514600" indent="-228600" eaLnBrk="0" fontAlgn="base" hangingPunct="0">
              <a:spcBef>
                <a:spcPct val="20000"/>
              </a:spcBef>
              <a:spcAft>
                <a:spcPct val="0"/>
              </a:spcAft>
              <a:buChar char="»"/>
              <a:defRPr sz="2000">
                <a:solidFill>
                  <a:schemeClr val="tx1"/>
                </a:solidFill>
                <a:latin typeface="Georgia" pitchFamily="18" charset="0"/>
              </a:defRPr>
            </a:lvl6pPr>
            <a:lvl7pPr marL="2971800" indent="-228600" eaLnBrk="0" fontAlgn="base" hangingPunct="0">
              <a:spcBef>
                <a:spcPct val="20000"/>
              </a:spcBef>
              <a:spcAft>
                <a:spcPct val="0"/>
              </a:spcAft>
              <a:buChar char="»"/>
              <a:defRPr sz="2000">
                <a:solidFill>
                  <a:schemeClr val="tx1"/>
                </a:solidFill>
                <a:latin typeface="Georgia" pitchFamily="18" charset="0"/>
              </a:defRPr>
            </a:lvl7pPr>
            <a:lvl8pPr marL="3429000" indent="-228600" eaLnBrk="0" fontAlgn="base" hangingPunct="0">
              <a:spcBef>
                <a:spcPct val="20000"/>
              </a:spcBef>
              <a:spcAft>
                <a:spcPct val="0"/>
              </a:spcAft>
              <a:buChar char="»"/>
              <a:defRPr sz="2000">
                <a:solidFill>
                  <a:schemeClr val="tx1"/>
                </a:solidFill>
                <a:latin typeface="Georgia" pitchFamily="18" charset="0"/>
              </a:defRPr>
            </a:lvl8pPr>
            <a:lvl9pPr marL="3886200" indent="-228600" eaLnBrk="0" fontAlgn="base" hangingPunct="0">
              <a:spcBef>
                <a:spcPct val="20000"/>
              </a:spcBef>
              <a:spcAft>
                <a:spcPct val="0"/>
              </a:spcAft>
              <a:buChar char="»"/>
              <a:defRPr sz="2000">
                <a:solidFill>
                  <a:schemeClr val="tx1"/>
                </a:solidFill>
                <a:latin typeface="Georgia" pitchFamily="18" charset="0"/>
              </a:defRPr>
            </a:lvl9pPr>
          </a:lstStyle>
          <a:p>
            <a:pPr eaLnBrk="1" hangingPunct="1">
              <a:spcBef>
                <a:spcPct val="0"/>
              </a:spcBef>
              <a:buClrTx/>
              <a:buSzTx/>
              <a:buFont typeface="Arial" charset="0"/>
              <a:buChar char="•"/>
            </a:pPr>
            <a:endParaRPr lang="en-US" altLang="en-US" sz="2800" dirty="0" smtClean="0">
              <a:latin typeface="Tahoma" pitchFamily="34" charset="0"/>
              <a:cs typeface="Tahoma" pitchFamily="34" charset="0"/>
            </a:endParaRPr>
          </a:p>
          <a:p>
            <a:pPr eaLnBrk="1" hangingPunct="1">
              <a:spcBef>
                <a:spcPct val="0"/>
              </a:spcBef>
              <a:buClrTx/>
              <a:buSzTx/>
              <a:buFont typeface="Arial" charset="0"/>
              <a:buChar char="•"/>
            </a:pPr>
            <a:r>
              <a:rPr lang="en-US" altLang="en-US" sz="2800" dirty="0" smtClean="0">
                <a:latin typeface="Tahoma" pitchFamily="34" charset="0"/>
                <a:cs typeface="Tahoma" pitchFamily="34" charset="0"/>
              </a:rPr>
              <a:t>Long </a:t>
            </a:r>
            <a:r>
              <a:rPr lang="en-US" altLang="en-US" sz="2800" dirty="0">
                <a:latin typeface="Tahoma" pitchFamily="34" charset="0"/>
                <a:cs typeface="Tahoma" pitchFamily="34" charset="0"/>
              </a:rPr>
              <a:t>Island </a:t>
            </a:r>
            <a:r>
              <a:rPr lang="en-US" altLang="en-US" sz="2800" dirty="0" smtClean="0">
                <a:latin typeface="Tahoma" pitchFamily="34" charset="0"/>
                <a:cs typeface="Tahoma" pitchFamily="34" charset="0"/>
              </a:rPr>
              <a:t>educates nearly 17% of the state’s students.</a:t>
            </a:r>
          </a:p>
          <a:p>
            <a:pPr eaLnBrk="1" hangingPunct="1">
              <a:spcBef>
                <a:spcPct val="0"/>
              </a:spcBef>
              <a:buClrTx/>
              <a:buSzTx/>
              <a:buFont typeface="Arial" charset="0"/>
              <a:buChar char="•"/>
            </a:pPr>
            <a:endParaRPr lang="en-US" altLang="en-US" sz="2800" dirty="0" smtClean="0">
              <a:latin typeface="Tahoma" pitchFamily="34" charset="0"/>
              <a:cs typeface="Tahoma" pitchFamily="34" charset="0"/>
            </a:endParaRPr>
          </a:p>
          <a:p>
            <a:pPr eaLnBrk="1" hangingPunct="1">
              <a:spcBef>
                <a:spcPct val="0"/>
              </a:spcBef>
              <a:buClrTx/>
              <a:buSzTx/>
              <a:buFont typeface="Arial" charset="0"/>
              <a:buChar char="•"/>
            </a:pPr>
            <a:r>
              <a:rPr lang="en-US" altLang="en-US" sz="2800" dirty="0" smtClean="0">
                <a:latin typeface="Tahoma" pitchFamily="34" charset="0"/>
                <a:cs typeface="Tahoma" pitchFamily="34" charset="0"/>
              </a:rPr>
              <a:t>Only 12% </a:t>
            </a:r>
            <a:r>
              <a:rPr lang="en-US" altLang="en-US" sz="2800" dirty="0">
                <a:latin typeface="Tahoma" pitchFamily="34" charset="0"/>
                <a:cs typeface="Tahoma" pitchFamily="34" charset="0"/>
              </a:rPr>
              <a:t>of state aid is directed to Long Island schools</a:t>
            </a:r>
            <a:r>
              <a:rPr lang="en-US" altLang="en-US" sz="2800" dirty="0" smtClean="0">
                <a:latin typeface="Tahoma" pitchFamily="34" charset="0"/>
                <a:cs typeface="Tahoma" pitchFamily="34" charset="0"/>
              </a:rPr>
              <a:t>.</a:t>
            </a:r>
          </a:p>
        </p:txBody>
      </p:sp>
      <p:sp>
        <p:nvSpPr>
          <p:cNvPr id="8" name="TextBox 2"/>
          <p:cNvSpPr txBox="1">
            <a:spLocks noChangeArrowheads="1"/>
          </p:cNvSpPr>
          <p:nvPr/>
        </p:nvSpPr>
        <p:spPr bwMode="auto">
          <a:xfrm>
            <a:off x="495300" y="1981200"/>
            <a:ext cx="6934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2"/>
              </a:buClr>
              <a:buSzPct val="90000"/>
              <a:buFont typeface="Wingdings" pitchFamily="2" charset="2"/>
              <a:buChar char="§"/>
              <a:defRPr sz="3200">
                <a:solidFill>
                  <a:schemeClr val="tx1"/>
                </a:solidFill>
                <a:latin typeface="Georgia" pitchFamily="18" charset="0"/>
              </a:defRPr>
            </a:lvl1pPr>
            <a:lvl2pPr marL="742950" indent="-285750" eaLnBrk="0" hangingPunct="0">
              <a:spcBef>
                <a:spcPct val="20000"/>
              </a:spcBef>
              <a:buClr>
                <a:srgbClr val="FFCC00"/>
              </a:buClr>
              <a:buSzPct val="75000"/>
              <a:buFont typeface="Wingdings" pitchFamily="2" charset="2"/>
              <a:buChar char="§"/>
              <a:defRPr sz="2800">
                <a:solidFill>
                  <a:schemeClr val="tx1"/>
                </a:solidFill>
                <a:latin typeface="Georgia" pitchFamily="18" charset="0"/>
              </a:defRPr>
            </a:lvl2pPr>
            <a:lvl3pPr marL="1143000" indent="-228600" eaLnBrk="0" hangingPunct="0">
              <a:spcBef>
                <a:spcPct val="20000"/>
              </a:spcBef>
              <a:buClr>
                <a:schemeClr val="accent2"/>
              </a:buClr>
              <a:buSzPct val="60000"/>
              <a:buFont typeface="Wingdings" pitchFamily="2" charset="2"/>
              <a:buChar char="§"/>
              <a:defRPr sz="2400">
                <a:solidFill>
                  <a:schemeClr val="tx1"/>
                </a:solidFill>
                <a:latin typeface="Georgia" pitchFamily="18" charset="0"/>
              </a:defRPr>
            </a:lvl3pPr>
            <a:lvl4pPr marL="1600200" indent="-228600" eaLnBrk="0" hangingPunct="0">
              <a:spcBef>
                <a:spcPct val="20000"/>
              </a:spcBef>
              <a:buChar char="–"/>
              <a:defRPr sz="2000">
                <a:solidFill>
                  <a:schemeClr val="tx1"/>
                </a:solidFill>
                <a:latin typeface="Georgia" pitchFamily="18" charset="0"/>
              </a:defRPr>
            </a:lvl4pPr>
            <a:lvl5pPr marL="2057400" indent="-228600" eaLnBrk="0" hangingPunct="0">
              <a:spcBef>
                <a:spcPct val="20000"/>
              </a:spcBef>
              <a:buChar char="»"/>
              <a:defRPr sz="2000">
                <a:solidFill>
                  <a:schemeClr val="tx1"/>
                </a:solidFill>
                <a:latin typeface="Georgia" pitchFamily="18" charset="0"/>
              </a:defRPr>
            </a:lvl5pPr>
            <a:lvl6pPr marL="2514600" indent="-228600" eaLnBrk="0" fontAlgn="base" hangingPunct="0">
              <a:spcBef>
                <a:spcPct val="20000"/>
              </a:spcBef>
              <a:spcAft>
                <a:spcPct val="0"/>
              </a:spcAft>
              <a:buChar char="»"/>
              <a:defRPr sz="2000">
                <a:solidFill>
                  <a:schemeClr val="tx1"/>
                </a:solidFill>
                <a:latin typeface="Georgia" pitchFamily="18" charset="0"/>
              </a:defRPr>
            </a:lvl6pPr>
            <a:lvl7pPr marL="2971800" indent="-228600" eaLnBrk="0" fontAlgn="base" hangingPunct="0">
              <a:spcBef>
                <a:spcPct val="20000"/>
              </a:spcBef>
              <a:spcAft>
                <a:spcPct val="0"/>
              </a:spcAft>
              <a:buChar char="»"/>
              <a:defRPr sz="2000">
                <a:solidFill>
                  <a:schemeClr val="tx1"/>
                </a:solidFill>
                <a:latin typeface="Georgia" pitchFamily="18" charset="0"/>
              </a:defRPr>
            </a:lvl7pPr>
            <a:lvl8pPr marL="3429000" indent="-228600" eaLnBrk="0" fontAlgn="base" hangingPunct="0">
              <a:spcBef>
                <a:spcPct val="20000"/>
              </a:spcBef>
              <a:spcAft>
                <a:spcPct val="0"/>
              </a:spcAft>
              <a:buChar char="»"/>
              <a:defRPr sz="2000">
                <a:solidFill>
                  <a:schemeClr val="tx1"/>
                </a:solidFill>
                <a:latin typeface="Georgia" pitchFamily="18" charset="0"/>
              </a:defRPr>
            </a:lvl8pPr>
            <a:lvl9pPr marL="3886200" indent="-228600" eaLnBrk="0" fontAlgn="base" hangingPunct="0">
              <a:spcBef>
                <a:spcPct val="20000"/>
              </a:spcBef>
              <a:spcAft>
                <a:spcPct val="0"/>
              </a:spcAft>
              <a:buChar char="»"/>
              <a:defRPr sz="2000">
                <a:solidFill>
                  <a:schemeClr val="tx1"/>
                </a:solidFill>
                <a:latin typeface="Georgia" pitchFamily="18" charset="0"/>
              </a:defRPr>
            </a:lvl9pPr>
          </a:lstStyle>
          <a:p>
            <a:pPr eaLnBrk="1" hangingPunct="1">
              <a:spcBef>
                <a:spcPct val="0"/>
              </a:spcBef>
              <a:buClrTx/>
              <a:buSzTx/>
              <a:buFontTx/>
              <a:buNone/>
            </a:pPr>
            <a:r>
              <a:rPr lang="en-US" altLang="en-US" sz="2800" dirty="0" smtClean="0">
                <a:latin typeface="Tahoma" pitchFamily="34" charset="0"/>
                <a:cs typeface="Tahoma" pitchFamily="34" charset="0"/>
              </a:rPr>
              <a:t>When New York City is excluded</a:t>
            </a:r>
            <a:r>
              <a:rPr lang="en-US" altLang="en-US" sz="1800" dirty="0" smtClean="0">
                <a:latin typeface="Times New Roman" pitchFamily="18" charset="0"/>
              </a:rPr>
              <a:t>:</a:t>
            </a:r>
            <a:endParaRPr lang="en-US" altLang="en-US" sz="1800" dirty="0">
              <a:latin typeface="Times New Roman" pitchFamily="18" charset="0"/>
            </a:endParaRPr>
          </a:p>
        </p:txBody>
      </p:sp>
    </p:spTree>
    <p:extLst>
      <p:ext uri="{BB962C8B-B14F-4D97-AF65-F5344CB8AC3E}">
        <p14:creationId xmlns:p14="http://schemas.microsoft.com/office/powerpoint/2010/main" val="1355299500"/>
      </p:ext>
    </p:extLst>
  </p:cSld>
  <p:clrMapOvr>
    <a:masterClrMapping/>
  </p:clrMapOvr>
  <p:transition>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nvSpPr>
        <p:spPr bwMode="auto">
          <a:xfrm>
            <a:off x="3276600" y="244475"/>
            <a:ext cx="5592762" cy="1127125"/>
          </a:xfrm>
          <a:prstGeom prst="rect">
            <a:avLst/>
          </a:prstGeom>
          <a:solidFill>
            <a:schemeClr val="accent2"/>
          </a:solidFill>
          <a:ln w="38100">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en-US" sz="3200" dirty="0">
                <a:solidFill>
                  <a:schemeClr val="bg1"/>
                </a:solidFill>
                <a:latin typeface="Tahoma" pitchFamily="34" charset="0"/>
                <a:cs typeface="Tahoma" pitchFamily="34" charset="0"/>
              </a:rPr>
              <a:t>Most Recent Unfunded Mandates</a:t>
            </a:r>
          </a:p>
        </p:txBody>
      </p:sp>
      <p:sp>
        <p:nvSpPr>
          <p:cNvPr id="51203" name="Slide Number Placeholder 1"/>
          <p:cNvSpPr>
            <a:spLocks noGrp="1"/>
          </p:cNvSpPr>
          <p:nvPr>
            <p:ph type="sldNum" sz="quarter" idx="10"/>
          </p:nvPr>
        </p:nvSpPr>
        <p:spPr>
          <a:noFill/>
        </p:spPr>
        <p:txBody>
          <a:bodyPr/>
          <a:lstStyle>
            <a:lvl1pPr>
              <a:defRPr sz="3200">
                <a:solidFill>
                  <a:schemeClr val="tx1"/>
                </a:solidFill>
                <a:latin typeface="Georgia" pitchFamily="18" charset="0"/>
              </a:defRPr>
            </a:lvl1pPr>
            <a:lvl2pPr>
              <a:defRPr sz="2800">
                <a:solidFill>
                  <a:schemeClr val="tx1"/>
                </a:solidFill>
                <a:latin typeface="Georgia" pitchFamily="18" charset="0"/>
              </a:defRPr>
            </a:lvl2pPr>
            <a:lvl3pPr>
              <a:defRPr sz="2400">
                <a:solidFill>
                  <a:schemeClr val="tx1"/>
                </a:solidFill>
                <a:latin typeface="Georgia" pitchFamily="18" charset="0"/>
              </a:defRPr>
            </a:lvl3pPr>
            <a:lvl4pPr>
              <a:defRPr sz="2000">
                <a:solidFill>
                  <a:schemeClr val="tx1"/>
                </a:solidFill>
                <a:latin typeface="Georgia" pitchFamily="18" charset="0"/>
              </a:defRPr>
            </a:lvl4pPr>
            <a:lvl5pPr>
              <a:defRPr sz="2000">
                <a:solidFill>
                  <a:schemeClr val="tx1"/>
                </a:solidFill>
                <a:latin typeface="Georgia" pitchFamily="18" charset="0"/>
              </a:defRPr>
            </a:lvl5pPr>
            <a:lvl6pPr eaLnBrk="0" hangingPunct="0">
              <a:defRPr sz="2000">
                <a:solidFill>
                  <a:schemeClr val="tx1"/>
                </a:solidFill>
                <a:latin typeface="Georgia" pitchFamily="18" charset="0"/>
              </a:defRPr>
            </a:lvl6pPr>
            <a:lvl7pPr eaLnBrk="0" hangingPunct="0">
              <a:defRPr sz="2000">
                <a:solidFill>
                  <a:schemeClr val="tx1"/>
                </a:solidFill>
                <a:latin typeface="Georgia" pitchFamily="18" charset="0"/>
              </a:defRPr>
            </a:lvl7pPr>
            <a:lvl8pPr eaLnBrk="0" hangingPunct="0">
              <a:defRPr sz="2000">
                <a:solidFill>
                  <a:schemeClr val="tx1"/>
                </a:solidFill>
                <a:latin typeface="Georgia" pitchFamily="18" charset="0"/>
              </a:defRPr>
            </a:lvl8pPr>
            <a:lvl9pPr eaLnBrk="0" hangingPunct="0">
              <a:defRPr sz="2000">
                <a:solidFill>
                  <a:schemeClr val="tx1"/>
                </a:solidFill>
                <a:latin typeface="Georgia" pitchFamily="18" charset="0"/>
              </a:defRPr>
            </a:lvl9pPr>
          </a:lstStyle>
          <a:p>
            <a:fld id="{A6B38855-4395-4702-BD40-F8C3520482E4}" type="slidenum">
              <a:rPr lang="en-US" altLang="en-US" sz="1400" smtClean="0">
                <a:latin typeface="Tahoma" panose="020B0604030504040204" pitchFamily="34" charset="0"/>
                <a:ea typeface="Tahoma" panose="020B0604030504040204" pitchFamily="34" charset="0"/>
                <a:cs typeface="Tahoma" panose="020B0604030504040204" pitchFamily="34" charset="0"/>
              </a:rPr>
              <a:pPr/>
              <a:t>17</a:t>
            </a:fld>
            <a:endParaRPr lang="en-US" altLang="en-US" sz="1400" dirty="0">
              <a:latin typeface="Tahoma" panose="020B0604030504040204" pitchFamily="34" charset="0"/>
              <a:ea typeface="Tahoma" panose="020B0604030504040204" pitchFamily="34" charset="0"/>
              <a:cs typeface="Tahoma" panose="020B0604030504040204" pitchFamily="34" charset="0"/>
            </a:endParaRPr>
          </a:p>
        </p:txBody>
      </p:sp>
      <p:sp>
        <p:nvSpPr>
          <p:cNvPr id="27652" name="Content Placeholder 1"/>
          <p:cNvSpPr>
            <a:spLocks noGrp="1"/>
          </p:cNvSpPr>
          <p:nvPr>
            <p:ph idx="1"/>
          </p:nvPr>
        </p:nvSpPr>
        <p:spPr>
          <a:xfrm>
            <a:off x="304800" y="1371600"/>
            <a:ext cx="4114800" cy="5029200"/>
          </a:xfrm>
        </p:spPr>
        <p:txBody>
          <a:bodyPr/>
          <a:lstStyle/>
          <a:p>
            <a:pPr>
              <a:defRPr/>
            </a:pPr>
            <a:endParaRPr lang="en-US" altLang="en-US" sz="1600" dirty="0" smtClean="0"/>
          </a:p>
          <a:p>
            <a:pPr>
              <a:defRPr/>
            </a:pPr>
            <a:r>
              <a:rPr lang="en-US" altLang="en-US" sz="1600" dirty="0" smtClean="0"/>
              <a:t>ESSA Reporting Requirements</a:t>
            </a:r>
          </a:p>
          <a:p>
            <a:pPr>
              <a:defRPr/>
            </a:pPr>
            <a:r>
              <a:rPr lang="en-US" altLang="en-US" sz="1600" dirty="0" smtClean="0"/>
              <a:t>Part 154 Changes</a:t>
            </a:r>
          </a:p>
          <a:p>
            <a:pPr>
              <a:defRPr/>
            </a:pPr>
            <a:r>
              <a:rPr lang="en-US" altLang="en-US" sz="1600" dirty="0" smtClean="0"/>
              <a:t>Common Core</a:t>
            </a:r>
          </a:p>
          <a:p>
            <a:pPr>
              <a:defRPr/>
            </a:pPr>
            <a:r>
              <a:rPr lang="en-US" altLang="en-US" sz="1600" dirty="0" smtClean="0"/>
              <a:t>APPR</a:t>
            </a:r>
          </a:p>
          <a:p>
            <a:pPr>
              <a:defRPr/>
            </a:pPr>
            <a:r>
              <a:rPr lang="en-US" altLang="en-US" sz="1600" dirty="0" smtClean="0"/>
              <a:t>DASA</a:t>
            </a:r>
          </a:p>
          <a:p>
            <a:pPr>
              <a:defRPr/>
            </a:pPr>
            <a:r>
              <a:rPr lang="en-US" altLang="en-US" sz="1600" dirty="0" smtClean="0"/>
              <a:t>Local Assistance Plans for Schools That Don’t meet AYP</a:t>
            </a:r>
          </a:p>
          <a:p>
            <a:pPr>
              <a:defRPr/>
            </a:pPr>
            <a:r>
              <a:rPr lang="en-US" altLang="en-US" sz="1600" dirty="0" smtClean="0"/>
              <a:t>Academic Intervention Services Plan Implementation</a:t>
            </a:r>
          </a:p>
          <a:p>
            <a:pPr>
              <a:defRPr/>
            </a:pPr>
            <a:r>
              <a:rPr lang="en-US" altLang="en-US" sz="1600" dirty="0" smtClean="0"/>
              <a:t>Uniform Violent Incident Reporting System &amp; Data Collection/Reporting</a:t>
            </a:r>
          </a:p>
          <a:p>
            <a:pPr>
              <a:defRPr/>
            </a:pPr>
            <a:r>
              <a:rPr lang="en-US" altLang="en-US" sz="1600" dirty="0" smtClean="0"/>
              <a:t>District Wide Information Officer</a:t>
            </a:r>
          </a:p>
          <a:p>
            <a:pPr>
              <a:defRPr/>
            </a:pPr>
            <a:r>
              <a:rPr lang="en-US" altLang="en-US" sz="1600" dirty="0" smtClean="0"/>
              <a:t>Grades 3-8 Testing, Scoring, Analyzing and Mailing Results, Subs, Paper</a:t>
            </a:r>
          </a:p>
          <a:p>
            <a:pPr>
              <a:defRPr/>
            </a:pPr>
            <a:endParaRPr lang="en-US" sz="1600" b="1" dirty="0"/>
          </a:p>
          <a:p>
            <a:pPr marL="0" indent="0">
              <a:buFont typeface="Wingdings" pitchFamily="2" charset="2"/>
              <a:buNone/>
              <a:defRPr/>
            </a:pPr>
            <a:endParaRPr lang="en-US" altLang="en-US" sz="1800" dirty="0" smtClean="0"/>
          </a:p>
          <a:p>
            <a:pPr marL="0" indent="0">
              <a:buFont typeface="Wingdings" pitchFamily="2" charset="2"/>
              <a:buNone/>
              <a:defRPr/>
            </a:pPr>
            <a:endParaRPr lang="en-US" altLang="en-US" sz="1800" dirty="0" smtClean="0"/>
          </a:p>
        </p:txBody>
      </p:sp>
      <p:sp>
        <p:nvSpPr>
          <p:cNvPr id="2" name="TextBox 1"/>
          <p:cNvSpPr txBox="1"/>
          <p:nvPr/>
        </p:nvSpPr>
        <p:spPr>
          <a:xfrm>
            <a:off x="4419600" y="1371600"/>
            <a:ext cx="4572000" cy="4339650"/>
          </a:xfrm>
          <a:prstGeom prst="rect">
            <a:avLst/>
          </a:prstGeom>
          <a:noFill/>
        </p:spPr>
        <p:txBody>
          <a:bodyPr>
            <a:spAutoFit/>
          </a:bodyPr>
          <a:lstStyle/>
          <a:p>
            <a:pPr marL="285750" indent="-285750">
              <a:buFont typeface="Arial" panose="020B0604020202020204" pitchFamily="34" charset="0"/>
              <a:buChar char="•"/>
              <a:defRPr/>
            </a:pPr>
            <a:endParaRPr lang="en-US" sz="1600" dirty="0" smtClean="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defRPr/>
            </a:pPr>
            <a:r>
              <a:rPr lang="en-US" sz="1600" dirty="0" smtClean="0">
                <a:latin typeface="Tahoma" panose="020B0604030504040204" pitchFamily="34" charset="0"/>
                <a:ea typeface="Tahoma" panose="020B0604030504040204" pitchFamily="34" charset="0"/>
                <a:cs typeface="Tahoma" panose="020B0604030504040204" pitchFamily="34" charset="0"/>
              </a:rPr>
              <a:t>Uniform </a:t>
            </a:r>
            <a:r>
              <a:rPr lang="en-US" sz="1600" dirty="0">
                <a:latin typeface="Tahoma" panose="020B0604030504040204" pitchFamily="34" charset="0"/>
                <a:ea typeface="Tahoma" panose="020B0604030504040204" pitchFamily="34" charset="0"/>
                <a:cs typeface="Tahoma" panose="020B0604030504040204" pitchFamily="34" charset="0"/>
              </a:rPr>
              <a:t>Voting Dates and 2 Budget Votes</a:t>
            </a:r>
          </a:p>
          <a:p>
            <a:pPr marL="285750" indent="-285750">
              <a:buFont typeface="Arial" panose="020B0604020202020204" pitchFamily="34" charset="0"/>
              <a:buChar char="•"/>
              <a:defRPr/>
            </a:pPr>
            <a:r>
              <a:rPr lang="en-US" sz="1600" dirty="0">
                <a:latin typeface="Tahoma" panose="020B0604030504040204" pitchFamily="34" charset="0"/>
                <a:ea typeface="Tahoma" panose="020B0604030504040204" pitchFamily="34" charset="0"/>
                <a:cs typeface="Tahoma" panose="020B0604030504040204" pitchFamily="34" charset="0"/>
              </a:rPr>
              <a:t>Project SAVE Annual Training</a:t>
            </a:r>
          </a:p>
          <a:p>
            <a:pPr marL="285750" indent="-285750">
              <a:buFont typeface="Arial" panose="020B0604020202020204" pitchFamily="34" charset="0"/>
              <a:buChar char="•"/>
              <a:defRPr/>
            </a:pPr>
            <a:r>
              <a:rPr lang="en-US" sz="1600" dirty="0">
                <a:latin typeface="Tahoma" panose="020B0604030504040204" pitchFamily="34" charset="0"/>
                <a:ea typeface="Tahoma" panose="020B0604030504040204" pitchFamily="34" charset="0"/>
                <a:cs typeface="Tahoma" panose="020B0604030504040204" pitchFamily="34" charset="0"/>
              </a:rPr>
              <a:t>Segregation of Duties – Purchasing Agents, Treasurer, District Clerk</a:t>
            </a:r>
          </a:p>
          <a:p>
            <a:pPr marL="285750" indent="-285750">
              <a:buFont typeface="Arial" panose="020B0604020202020204" pitchFamily="34" charset="0"/>
              <a:buChar char="•"/>
              <a:defRPr/>
            </a:pPr>
            <a:r>
              <a:rPr lang="en-US" sz="1600" dirty="0">
                <a:latin typeface="Tahoma" panose="020B0604030504040204" pitchFamily="34" charset="0"/>
                <a:ea typeface="Tahoma" panose="020B0604030504040204" pitchFamily="34" charset="0"/>
                <a:cs typeface="Tahoma" panose="020B0604030504040204" pitchFamily="34" charset="0"/>
              </a:rPr>
              <a:t>Loan Instructional Computer Hardware/Textbooks/Software to Non-Public Schools</a:t>
            </a:r>
          </a:p>
          <a:p>
            <a:pPr marL="285750" indent="-285750">
              <a:buFont typeface="Arial" panose="020B0604020202020204" pitchFamily="34" charset="0"/>
              <a:buChar char="•"/>
              <a:defRPr/>
            </a:pPr>
            <a:r>
              <a:rPr lang="en-US" sz="1600" dirty="0">
                <a:latin typeface="Tahoma" panose="020B0604030504040204" pitchFamily="34" charset="0"/>
                <a:ea typeface="Tahoma" panose="020B0604030504040204" pitchFamily="34" charset="0"/>
                <a:cs typeface="Tahoma" panose="020B0604030504040204" pitchFamily="34" charset="0"/>
              </a:rPr>
              <a:t>Required Student Body Mass Indexes</a:t>
            </a:r>
          </a:p>
          <a:p>
            <a:pPr marL="285750" indent="-285750">
              <a:buFont typeface="Arial" panose="020B0604020202020204" pitchFamily="34" charset="0"/>
              <a:buChar char="•"/>
              <a:defRPr/>
            </a:pPr>
            <a:r>
              <a:rPr lang="en-US" sz="1600" dirty="0">
                <a:latin typeface="Tahoma" panose="020B0604030504040204" pitchFamily="34" charset="0"/>
                <a:ea typeface="Tahoma" panose="020B0604030504040204" pitchFamily="34" charset="0"/>
                <a:cs typeface="Tahoma" panose="020B0604030504040204" pitchFamily="34" charset="0"/>
              </a:rPr>
              <a:t>Impartial Hearing – Burden of Proof Shift from Parent to School District</a:t>
            </a:r>
          </a:p>
          <a:p>
            <a:pPr marL="285750" indent="-285750">
              <a:buFont typeface="Arial" panose="020B0604020202020204" pitchFamily="34" charset="0"/>
              <a:buChar char="•"/>
              <a:defRPr/>
            </a:pPr>
            <a:r>
              <a:rPr lang="en-US" sz="1600" dirty="0">
                <a:latin typeface="Tahoma" panose="020B0604030504040204" pitchFamily="34" charset="0"/>
                <a:ea typeface="Tahoma" panose="020B0604030504040204" pitchFamily="34" charset="0"/>
                <a:cs typeface="Tahoma" panose="020B0604030504040204" pitchFamily="34" charset="0"/>
              </a:rPr>
              <a:t>Parentally Placed Students Attending Non-Public Schools</a:t>
            </a:r>
          </a:p>
          <a:p>
            <a:pPr marL="285750" indent="-285750">
              <a:buFont typeface="Arial" panose="020B0604020202020204" pitchFamily="34" charset="0"/>
              <a:buChar char="•"/>
              <a:defRPr/>
            </a:pPr>
            <a:r>
              <a:rPr lang="en-US" sz="1600" dirty="0">
                <a:latin typeface="Tahoma" panose="020B0604030504040204" pitchFamily="34" charset="0"/>
                <a:ea typeface="Tahoma" panose="020B0604030504040204" pitchFamily="34" charset="0"/>
                <a:cs typeface="Tahoma" panose="020B0604030504040204" pitchFamily="34" charset="0"/>
              </a:rPr>
              <a:t>Online Bullying Responsibilities</a:t>
            </a:r>
          </a:p>
          <a:p>
            <a:pPr marL="285750" indent="-285750">
              <a:buFont typeface="Arial" panose="020B0604020202020204" pitchFamily="34" charset="0"/>
              <a:buChar char="•"/>
              <a:defRPr/>
            </a:pPr>
            <a:r>
              <a:rPr lang="en-US" sz="1600" dirty="0">
                <a:latin typeface="Tahoma" panose="020B0604030504040204" pitchFamily="34" charset="0"/>
                <a:ea typeface="Tahoma" panose="020B0604030504040204" pitchFamily="34" charset="0"/>
                <a:cs typeface="Tahoma" panose="020B0604030504040204" pitchFamily="34" charset="0"/>
              </a:rPr>
              <a:t>Affordable Care Act</a:t>
            </a:r>
          </a:p>
          <a:p>
            <a:pPr marL="285750" indent="-285750">
              <a:buFont typeface="Arial" panose="020B0604020202020204" pitchFamily="34" charset="0"/>
              <a:buChar char="•"/>
              <a:defRPr/>
            </a:pPr>
            <a:r>
              <a:rPr lang="en-US" sz="1600" dirty="0">
                <a:latin typeface="Tahoma" panose="020B0604030504040204" pitchFamily="34" charset="0"/>
                <a:ea typeface="Tahoma" panose="020B0604030504040204" pitchFamily="34" charset="0"/>
                <a:cs typeface="Tahoma" panose="020B0604030504040204" pitchFamily="34" charset="0"/>
              </a:rPr>
              <a:t>Residency</a:t>
            </a:r>
          </a:p>
          <a:p>
            <a:pPr>
              <a:defRPr/>
            </a:pPr>
            <a:endParaRPr lang="en-US" dirty="0"/>
          </a:p>
        </p:txBody>
      </p:sp>
    </p:spTree>
    <p:extLst>
      <p:ext uri="{BB962C8B-B14F-4D97-AF65-F5344CB8AC3E}">
        <p14:creationId xmlns:p14="http://schemas.microsoft.com/office/powerpoint/2010/main" val="182881842"/>
      </p:ext>
    </p:extLst>
  </p:cSld>
  <p:clrMapOvr>
    <a:masterClrMapping/>
  </p:clrMapOvr>
  <p:transition>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nvSpPr>
        <p:spPr bwMode="auto">
          <a:xfrm>
            <a:off x="3265488" y="239713"/>
            <a:ext cx="5592762" cy="1127125"/>
          </a:xfrm>
          <a:prstGeom prst="rect">
            <a:avLst/>
          </a:prstGeom>
          <a:solidFill>
            <a:schemeClr val="accent2"/>
          </a:solidFill>
          <a:ln w="38100">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r>
              <a:rPr lang="en-US" altLang="en-US" sz="3200" dirty="0">
                <a:solidFill>
                  <a:schemeClr val="bg1"/>
                </a:solidFill>
                <a:latin typeface="Tahoma" pitchFamily="34" charset="0"/>
                <a:cs typeface="Tahoma" pitchFamily="34" charset="0"/>
              </a:rPr>
              <a:t>Most Recent Unfunded Mandates</a:t>
            </a:r>
          </a:p>
        </p:txBody>
      </p:sp>
      <p:sp>
        <p:nvSpPr>
          <p:cNvPr id="50179" name="Slide Number Placeholder 1"/>
          <p:cNvSpPr>
            <a:spLocks noGrp="1"/>
          </p:cNvSpPr>
          <p:nvPr>
            <p:ph type="sldNum" sz="quarter" idx="10"/>
          </p:nvPr>
        </p:nvSpPr>
        <p:spPr>
          <a:noFill/>
        </p:spPr>
        <p:txBody>
          <a:bodyPr/>
          <a:lstStyle>
            <a:lvl1pPr>
              <a:defRPr sz="3200">
                <a:solidFill>
                  <a:schemeClr val="tx1"/>
                </a:solidFill>
                <a:latin typeface="Georgia" pitchFamily="18" charset="0"/>
              </a:defRPr>
            </a:lvl1pPr>
            <a:lvl2pPr>
              <a:defRPr sz="2800">
                <a:solidFill>
                  <a:schemeClr val="tx1"/>
                </a:solidFill>
                <a:latin typeface="Georgia" pitchFamily="18" charset="0"/>
              </a:defRPr>
            </a:lvl2pPr>
            <a:lvl3pPr>
              <a:defRPr sz="2400">
                <a:solidFill>
                  <a:schemeClr val="tx1"/>
                </a:solidFill>
                <a:latin typeface="Georgia" pitchFamily="18" charset="0"/>
              </a:defRPr>
            </a:lvl3pPr>
            <a:lvl4pPr>
              <a:defRPr sz="2000">
                <a:solidFill>
                  <a:schemeClr val="tx1"/>
                </a:solidFill>
                <a:latin typeface="Georgia" pitchFamily="18" charset="0"/>
              </a:defRPr>
            </a:lvl4pPr>
            <a:lvl5pPr>
              <a:defRPr sz="2000">
                <a:solidFill>
                  <a:schemeClr val="tx1"/>
                </a:solidFill>
                <a:latin typeface="Georgia" pitchFamily="18" charset="0"/>
              </a:defRPr>
            </a:lvl5pPr>
            <a:lvl6pPr eaLnBrk="0" hangingPunct="0">
              <a:defRPr sz="2000">
                <a:solidFill>
                  <a:schemeClr val="tx1"/>
                </a:solidFill>
                <a:latin typeface="Georgia" pitchFamily="18" charset="0"/>
              </a:defRPr>
            </a:lvl6pPr>
            <a:lvl7pPr eaLnBrk="0" hangingPunct="0">
              <a:defRPr sz="2000">
                <a:solidFill>
                  <a:schemeClr val="tx1"/>
                </a:solidFill>
                <a:latin typeface="Georgia" pitchFamily="18" charset="0"/>
              </a:defRPr>
            </a:lvl7pPr>
            <a:lvl8pPr eaLnBrk="0" hangingPunct="0">
              <a:defRPr sz="2000">
                <a:solidFill>
                  <a:schemeClr val="tx1"/>
                </a:solidFill>
                <a:latin typeface="Georgia" pitchFamily="18" charset="0"/>
              </a:defRPr>
            </a:lvl8pPr>
            <a:lvl9pPr eaLnBrk="0" hangingPunct="0">
              <a:defRPr sz="2000">
                <a:solidFill>
                  <a:schemeClr val="tx1"/>
                </a:solidFill>
                <a:latin typeface="Georgia" pitchFamily="18" charset="0"/>
              </a:defRPr>
            </a:lvl9pPr>
          </a:lstStyle>
          <a:p>
            <a:fld id="{E646250E-C6C2-4FA3-8DE2-24E642E132BE}" type="slidenum">
              <a:rPr lang="en-US" altLang="en-US" sz="1400">
                <a:latin typeface="Times New Roman" pitchFamily="18" charset="0"/>
              </a:rPr>
              <a:pPr/>
              <a:t>18</a:t>
            </a:fld>
            <a:endParaRPr lang="en-US" altLang="en-US" sz="1400" dirty="0">
              <a:latin typeface="Times New Roman" pitchFamily="18" charset="0"/>
            </a:endParaRPr>
          </a:p>
        </p:txBody>
      </p:sp>
      <p:sp>
        <p:nvSpPr>
          <p:cNvPr id="27652" name="Content Placeholder 1"/>
          <p:cNvSpPr>
            <a:spLocks noGrp="1"/>
          </p:cNvSpPr>
          <p:nvPr>
            <p:ph idx="1"/>
          </p:nvPr>
        </p:nvSpPr>
        <p:spPr>
          <a:xfrm>
            <a:off x="304800" y="1371600"/>
            <a:ext cx="4114800" cy="5029200"/>
          </a:xfrm>
        </p:spPr>
        <p:txBody>
          <a:bodyPr/>
          <a:lstStyle/>
          <a:p>
            <a:pPr>
              <a:defRPr/>
            </a:pPr>
            <a:r>
              <a:rPr lang="en-US" altLang="en-US" sz="1600" dirty="0" smtClean="0"/>
              <a:t>Automatic External Defibrillators</a:t>
            </a:r>
          </a:p>
          <a:p>
            <a:pPr>
              <a:defRPr/>
            </a:pPr>
            <a:r>
              <a:rPr lang="en-US" altLang="en-US" sz="1600" dirty="0" smtClean="0"/>
              <a:t>5 Year Building Condition Survey</a:t>
            </a:r>
          </a:p>
          <a:p>
            <a:pPr>
              <a:defRPr/>
            </a:pPr>
            <a:r>
              <a:rPr lang="en-US" altLang="en-US" sz="1600" dirty="0" smtClean="0"/>
              <a:t>Minimum Classroom Temperatures (65 degrees)</a:t>
            </a:r>
          </a:p>
          <a:p>
            <a:pPr>
              <a:defRPr/>
            </a:pPr>
            <a:r>
              <a:rPr lang="en-US" altLang="en-US" sz="1600" dirty="0" smtClean="0"/>
              <a:t>Green Cleaning Products</a:t>
            </a:r>
          </a:p>
          <a:p>
            <a:pPr>
              <a:defRPr/>
            </a:pPr>
            <a:r>
              <a:rPr lang="en-US" altLang="en-US" sz="1600" dirty="0" smtClean="0"/>
              <a:t>Cancer Screening/Blood Donation Release Time</a:t>
            </a:r>
          </a:p>
          <a:p>
            <a:pPr>
              <a:defRPr/>
            </a:pPr>
            <a:r>
              <a:rPr lang="en-US" altLang="en-US" sz="1600" dirty="0" smtClean="0"/>
              <a:t>Asbestos Designee</a:t>
            </a:r>
          </a:p>
          <a:p>
            <a:pPr>
              <a:defRPr/>
            </a:pPr>
            <a:r>
              <a:rPr lang="en-US" altLang="en-US" sz="1600" dirty="0" smtClean="0"/>
              <a:t>Wellness Policies</a:t>
            </a:r>
          </a:p>
          <a:p>
            <a:pPr>
              <a:defRPr/>
            </a:pPr>
            <a:r>
              <a:rPr lang="en-US" altLang="en-US" sz="1600" dirty="0" smtClean="0"/>
              <a:t>Homeless Legislation</a:t>
            </a:r>
          </a:p>
          <a:p>
            <a:pPr>
              <a:defRPr/>
            </a:pPr>
            <a:r>
              <a:rPr lang="en-US" altLang="en-US" sz="1600" dirty="0" smtClean="0"/>
              <a:t>Health Services to Private and Parochial Schools</a:t>
            </a:r>
          </a:p>
          <a:p>
            <a:pPr>
              <a:defRPr/>
            </a:pPr>
            <a:r>
              <a:rPr lang="en-US" altLang="en-US" sz="1600" dirty="0" smtClean="0"/>
              <a:t>School Physician</a:t>
            </a:r>
          </a:p>
          <a:p>
            <a:pPr>
              <a:defRPr/>
            </a:pPr>
            <a:r>
              <a:rPr lang="en-US" sz="1600" dirty="0" smtClean="0"/>
              <a:t>Internal Auditor</a:t>
            </a:r>
          </a:p>
          <a:p>
            <a:pPr>
              <a:defRPr/>
            </a:pPr>
            <a:r>
              <a:rPr lang="en-US" sz="1600" dirty="0" smtClean="0"/>
              <a:t>Claims Auditor</a:t>
            </a:r>
            <a:endParaRPr lang="en-US" sz="1600" dirty="0"/>
          </a:p>
          <a:p>
            <a:pPr>
              <a:defRPr/>
            </a:pPr>
            <a:r>
              <a:rPr lang="en-US" sz="1600" dirty="0" smtClean="0"/>
              <a:t>TRS Legislation (10 year contribution limit)</a:t>
            </a:r>
            <a:endParaRPr lang="en-US" sz="1600" dirty="0"/>
          </a:p>
          <a:p>
            <a:pPr marL="0" indent="0">
              <a:buFont typeface="Wingdings" pitchFamily="2" charset="2"/>
              <a:buNone/>
              <a:defRPr/>
            </a:pPr>
            <a:endParaRPr lang="en-US" altLang="en-US" sz="1800" dirty="0" smtClean="0"/>
          </a:p>
          <a:p>
            <a:pPr marL="0" indent="0">
              <a:buFont typeface="Wingdings" pitchFamily="2" charset="2"/>
              <a:buNone/>
              <a:defRPr/>
            </a:pPr>
            <a:endParaRPr lang="en-US" altLang="en-US" sz="1800" dirty="0" smtClean="0"/>
          </a:p>
        </p:txBody>
      </p:sp>
      <p:sp>
        <p:nvSpPr>
          <p:cNvPr id="2" name="TextBox 1"/>
          <p:cNvSpPr txBox="1"/>
          <p:nvPr/>
        </p:nvSpPr>
        <p:spPr>
          <a:xfrm>
            <a:off x="4419600" y="1371600"/>
            <a:ext cx="4572000" cy="4585871"/>
          </a:xfrm>
          <a:prstGeom prst="rect">
            <a:avLst/>
          </a:prstGeom>
          <a:noFill/>
        </p:spPr>
        <p:txBody>
          <a:bodyPr>
            <a:spAutoFit/>
          </a:bodyPr>
          <a:lstStyle/>
          <a:p>
            <a:pPr marL="285750" indent="-285750" eaLnBrk="1" hangingPunct="1">
              <a:buFont typeface="Arial" panose="020B0604020202020204" pitchFamily="34" charset="0"/>
              <a:buChar char="•"/>
              <a:defRPr/>
            </a:pPr>
            <a:r>
              <a:rPr lang="en-US" sz="1600" dirty="0">
                <a:latin typeface="Tahoma" panose="020B0604030504040204" pitchFamily="34" charset="0"/>
                <a:ea typeface="Tahoma" panose="020B0604030504040204" pitchFamily="34" charset="0"/>
                <a:cs typeface="Tahoma" panose="020B0604030504040204" pitchFamily="34" charset="0"/>
              </a:rPr>
              <a:t>TRS Pension Funding</a:t>
            </a:r>
          </a:p>
          <a:p>
            <a:pPr marL="285750" indent="-285750" eaLnBrk="1" hangingPunct="1">
              <a:buFont typeface="Arial" panose="020B0604020202020204" pitchFamily="34" charset="0"/>
              <a:buChar char="•"/>
              <a:defRPr/>
            </a:pPr>
            <a:r>
              <a:rPr lang="en-US" sz="1600" dirty="0">
                <a:latin typeface="Tahoma" panose="020B0604030504040204" pitchFamily="34" charset="0"/>
                <a:ea typeface="Tahoma" panose="020B0604030504040204" pitchFamily="34" charset="0"/>
                <a:cs typeface="Tahoma" panose="020B0604030504040204" pitchFamily="34" charset="0"/>
              </a:rPr>
              <a:t>ERS Pension Funding</a:t>
            </a:r>
          </a:p>
          <a:p>
            <a:pPr marL="285750" indent="-285750" eaLnBrk="1" hangingPunct="1">
              <a:buFont typeface="Arial" panose="020B0604020202020204" pitchFamily="34" charset="0"/>
              <a:buChar char="•"/>
              <a:defRPr/>
            </a:pPr>
            <a:r>
              <a:rPr lang="en-US" sz="1600" dirty="0">
                <a:latin typeface="Tahoma" panose="020B0604030504040204" pitchFamily="34" charset="0"/>
                <a:ea typeface="Tahoma" panose="020B0604030504040204" pitchFamily="34" charset="0"/>
                <a:cs typeface="Tahoma" panose="020B0604030504040204" pitchFamily="34" charset="0"/>
              </a:rPr>
              <a:t>GASB 45 OPEB Planning</a:t>
            </a:r>
          </a:p>
          <a:p>
            <a:pPr marL="285750" indent="-285750" eaLnBrk="1" hangingPunct="1">
              <a:buFont typeface="Arial" panose="020B0604020202020204" pitchFamily="34" charset="0"/>
              <a:buChar char="•"/>
              <a:defRPr/>
            </a:pPr>
            <a:r>
              <a:rPr lang="en-US" sz="1600" dirty="0">
                <a:latin typeface="Tahoma" panose="020B0604030504040204" pitchFamily="34" charset="0"/>
                <a:ea typeface="Tahoma" panose="020B0604030504040204" pitchFamily="34" charset="0"/>
                <a:cs typeface="Tahoma" panose="020B0604030504040204" pitchFamily="34" charset="0"/>
              </a:rPr>
              <a:t>Wicks Law</a:t>
            </a:r>
          </a:p>
          <a:p>
            <a:pPr marL="285750" indent="-285750" eaLnBrk="1" hangingPunct="1">
              <a:buFont typeface="Arial" panose="020B0604020202020204" pitchFamily="34" charset="0"/>
              <a:buChar char="•"/>
              <a:defRPr/>
            </a:pPr>
            <a:r>
              <a:rPr lang="en-US" sz="1600" dirty="0">
                <a:latin typeface="Tahoma" panose="020B0604030504040204" pitchFamily="34" charset="0"/>
                <a:ea typeface="Tahoma" panose="020B0604030504040204" pitchFamily="34" charset="0"/>
                <a:cs typeface="Tahoma" panose="020B0604030504040204" pitchFamily="34" charset="0"/>
              </a:rPr>
              <a:t>Mentoring</a:t>
            </a:r>
          </a:p>
          <a:p>
            <a:pPr marL="285750" indent="-285750" eaLnBrk="1" hangingPunct="1">
              <a:buFont typeface="Arial" panose="020B0604020202020204" pitchFamily="34" charset="0"/>
              <a:buChar char="•"/>
              <a:defRPr/>
            </a:pPr>
            <a:r>
              <a:rPr lang="en-US" sz="1600" dirty="0">
                <a:latin typeface="Tahoma" panose="020B0604030504040204" pitchFamily="34" charset="0"/>
                <a:ea typeface="Tahoma" panose="020B0604030504040204" pitchFamily="34" charset="0"/>
                <a:cs typeface="Tahoma" panose="020B0604030504040204" pitchFamily="34" charset="0"/>
              </a:rPr>
              <a:t>Academic Intervention Services</a:t>
            </a:r>
          </a:p>
          <a:p>
            <a:pPr marL="285750" indent="-285750" eaLnBrk="1" hangingPunct="1">
              <a:buFont typeface="Arial" panose="020B0604020202020204" pitchFamily="34" charset="0"/>
              <a:buChar char="•"/>
              <a:defRPr/>
            </a:pPr>
            <a:r>
              <a:rPr lang="en-US" sz="1600" dirty="0">
                <a:latin typeface="Tahoma" panose="020B0604030504040204" pitchFamily="34" charset="0"/>
                <a:ea typeface="Tahoma" panose="020B0604030504040204" pitchFamily="34" charset="0"/>
                <a:cs typeface="Tahoma" panose="020B0604030504040204" pitchFamily="34" charset="0"/>
              </a:rPr>
              <a:t>Graphing Calculators</a:t>
            </a:r>
          </a:p>
          <a:p>
            <a:pPr marL="285750" indent="-285750" eaLnBrk="1" hangingPunct="1">
              <a:buFont typeface="Arial" panose="020B0604020202020204" pitchFamily="34" charset="0"/>
              <a:buChar char="•"/>
              <a:defRPr/>
            </a:pPr>
            <a:r>
              <a:rPr lang="en-US" sz="1600" dirty="0">
                <a:latin typeface="Tahoma" panose="020B0604030504040204" pitchFamily="34" charset="0"/>
                <a:ea typeface="Tahoma" panose="020B0604030504040204" pitchFamily="34" charset="0"/>
                <a:cs typeface="Tahoma" panose="020B0604030504040204" pitchFamily="34" charset="0"/>
              </a:rPr>
              <a:t>Scoring of State Assessments</a:t>
            </a:r>
          </a:p>
          <a:p>
            <a:pPr marL="285750" indent="-285750" eaLnBrk="1" hangingPunct="1">
              <a:buFont typeface="Arial" panose="020B0604020202020204" pitchFamily="34" charset="0"/>
              <a:buChar char="•"/>
              <a:defRPr/>
            </a:pPr>
            <a:r>
              <a:rPr lang="en-US" sz="1600" dirty="0">
                <a:latin typeface="Tahoma" panose="020B0604030504040204" pitchFamily="34" charset="0"/>
                <a:ea typeface="Tahoma" panose="020B0604030504040204" pitchFamily="34" charset="0"/>
                <a:cs typeface="Tahoma" panose="020B0604030504040204" pitchFamily="34" charset="0"/>
              </a:rPr>
              <a:t>BOCES Fees</a:t>
            </a:r>
          </a:p>
          <a:p>
            <a:pPr marL="285750" indent="-285750" eaLnBrk="1" hangingPunct="1">
              <a:buFont typeface="Arial" panose="020B0604020202020204" pitchFamily="34" charset="0"/>
              <a:buChar char="•"/>
              <a:defRPr/>
            </a:pPr>
            <a:r>
              <a:rPr lang="en-US" sz="1600" dirty="0">
                <a:latin typeface="Tahoma" panose="020B0604030504040204" pitchFamily="34" charset="0"/>
                <a:ea typeface="Tahoma" panose="020B0604030504040204" pitchFamily="34" charset="0"/>
                <a:cs typeface="Tahoma" panose="020B0604030504040204" pitchFamily="34" charset="0"/>
              </a:rPr>
              <a:t>Limit of Daily Classroom Instructional Periods</a:t>
            </a:r>
          </a:p>
          <a:p>
            <a:pPr marL="285750" indent="-285750" eaLnBrk="1" hangingPunct="1">
              <a:buFont typeface="Arial" panose="020B0604020202020204" pitchFamily="34" charset="0"/>
              <a:buChar char="•"/>
              <a:defRPr/>
            </a:pPr>
            <a:r>
              <a:rPr lang="en-US" sz="1600" dirty="0">
                <a:latin typeface="Tahoma" panose="020B0604030504040204" pitchFamily="34" charset="0"/>
                <a:ea typeface="Tahoma" panose="020B0604030504040204" pitchFamily="34" charset="0"/>
                <a:cs typeface="Tahoma" panose="020B0604030504040204" pitchFamily="34" charset="0"/>
              </a:rPr>
              <a:t>Physical Education Requirements</a:t>
            </a:r>
          </a:p>
          <a:p>
            <a:pPr marL="285750" indent="-285750" eaLnBrk="1" hangingPunct="1">
              <a:buFont typeface="Arial" panose="020B0604020202020204" pitchFamily="34" charset="0"/>
              <a:buChar char="•"/>
              <a:defRPr/>
            </a:pPr>
            <a:r>
              <a:rPr lang="en-US" sz="1600" dirty="0">
                <a:latin typeface="Tahoma" panose="020B0604030504040204" pitchFamily="34" charset="0"/>
                <a:ea typeface="Tahoma" panose="020B0604030504040204" pitchFamily="34" charset="0"/>
                <a:cs typeface="Tahoma" panose="020B0604030504040204" pitchFamily="34" charset="0"/>
              </a:rPr>
              <a:t>Section 3020-a of Education Law and its subsequent revisions concerning teacher termination</a:t>
            </a:r>
          </a:p>
          <a:p>
            <a:pPr marL="285750" indent="-285750" eaLnBrk="1" hangingPunct="1">
              <a:buFont typeface="Arial" panose="020B0604020202020204" pitchFamily="34" charset="0"/>
              <a:buChar char="•"/>
              <a:defRPr/>
            </a:pPr>
            <a:r>
              <a:rPr lang="en-US" sz="1600" dirty="0">
                <a:latin typeface="Tahoma" panose="020B0604030504040204" pitchFamily="34" charset="0"/>
                <a:ea typeface="Tahoma" panose="020B0604030504040204" pitchFamily="34" charset="0"/>
                <a:cs typeface="Tahoma" panose="020B0604030504040204" pitchFamily="34" charset="0"/>
              </a:rPr>
              <a:t>Taylor Law – Extra Pay for Extra Work</a:t>
            </a:r>
          </a:p>
          <a:p>
            <a:pPr marL="285750" indent="-285750" eaLnBrk="1" hangingPunct="1">
              <a:buFont typeface="Arial" panose="020B0604020202020204" pitchFamily="34" charset="0"/>
              <a:buChar char="•"/>
              <a:defRPr/>
            </a:pPr>
            <a:r>
              <a:rPr lang="en-US" sz="1600" dirty="0">
                <a:latin typeface="Tahoma" panose="020B0604030504040204" pitchFamily="34" charset="0"/>
                <a:ea typeface="Tahoma" panose="020B0604030504040204" pitchFamily="34" charset="0"/>
                <a:cs typeface="Tahoma" panose="020B0604030504040204" pitchFamily="34" charset="0"/>
              </a:rPr>
              <a:t>Triborough Agreement – Interpretation of law protecting step increase</a:t>
            </a:r>
          </a:p>
          <a:p>
            <a:pPr eaLnBrk="1" hangingPunct="1">
              <a:defRPr/>
            </a:pPr>
            <a:endParaRPr lang="en-US" dirty="0"/>
          </a:p>
        </p:txBody>
      </p:sp>
    </p:spTree>
    <p:extLst>
      <p:ext uri="{BB962C8B-B14F-4D97-AF65-F5344CB8AC3E}">
        <p14:creationId xmlns:p14="http://schemas.microsoft.com/office/powerpoint/2010/main" val="2669742957"/>
      </p:ext>
    </p:extLst>
  </p:cSld>
  <p:clrMapOvr>
    <a:masterClrMapping/>
  </p:clrMapOvr>
  <p:transition>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sz="1600" dirty="0" smtClean="0"/>
              <a:t>If the Transportation Proposition passes, the tax levy increase will be 2.54%</a:t>
            </a:r>
          </a:p>
          <a:p>
            <a:pPr marL="0" indent="0">
              <a:buNone/>
            </a:pPr>
            <a:endParaRPr lang="en-US" sz="1600" dirty="0"/>
          </a:p>
        </p:txBody>
      </p:sp>
      <p:sp>
        <p:nvSpPr>
          <p:cNvPr id="3" name="Title 2"/>
          <p:cNvSpPr>
            <a:spLocks noGrp="1"/>
          </p:cNvSpPr>
          <p:nvPr>
            <p:ph type="title"/>
          </p:nvPr>
        </p:nvSpPr>
        <p:spPr>
          <a:xfrm>
            <a:off x="3230563" y="228600"/>
            <a:ext cx="5592762" cy="1127125"/>
          </a:xfrm>
        </p:spPr>
        <p:txBody>
          <a:bodyPr/>
          <a:lstStyle/>
          <a:p>
            <a:r>
              <a:rPr lang="en-US" dirty="0" smtClean="0">
                <a:latin typeface="Tahoma" panose="020B0604030504040204" pitchFamily="34" charset="0"/>
                <a:ea typeface="Tahoma" panose="020B0604030504040204" pitchFamily="34" charset="0"/>
                <a:cs typeface="Tahoma" panose="020B0604030504040204" pitchFamily="34" charset="0"/>
              </a:rPr>
              <a:t/>
            </a:r>
            <a:br>
              <a:rPr lang="en-US" dirty="0" smtClean="0">
                <a:latin typeface="Tahoma" panose="020B0604030504040204" pitchFamily="34" charset="0"/>
                <a:ea typeface="Tahoma" panose="020B0604030504040204" pitchFamily="34" charset="0"/>
                <a:cs typeface="Tahoma" panose="020B0604030504040204" pitchFamily="34" charset="0"/>
              </a:rPr>
            </a:br>
            <a:r>
              <a:rPr lang="en-US" dirty="0" smtClean="0">
                <a:latin typeface="Tahoma" panose="020B0604030504040204" pitchFamily="34" charset="0"/>
                <a:ea typeface="Tahoma" panose="020B0604030504040204" pitchFamily="34" charset="0"/>
                <a:cs typeface="Tahoma" panose="020B0604030504040204" pitchFamily="34" charset="0"/>
              </a:rPr>
              <a:t> </a:t>
            </a:r>
            <a:r>
              <a:rPr lang="en-US" sz="3200" dirty="0" smtClean="0">
                <a:latin typeface="Tahoma" panose="020B0604030504040204" pitchFamily="34" charset="0"/>
                <a:ea typeface="Tahoma" panose="020B0604030504040204" pitchFamily="34" charset="0"/>
                <a:cs typeface="Tahoma" panose="020B0604030504040204" pitchFamily="34" charset="0"/>
              </a:rPr>
              <a:t>Average</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smtClean="0">
                <a:latin typeface="Tahoma" panose="020B0604030504040204" pitchFamily="34" charset="0"/>
                <a:ea typeface="Tahoma" panose="020B0604030504040204" pitchFamily="34" charset="0"/>
                <a:cs typeface="Tahoma" panose="020B0604030504040204" pitchFamily="34" charset="0"/>
              </a:rPr>
              <a:t>Tax Levy Increases</a:t>
            </a:r>
            <a:br>
              <a:rPr lang="en-US" sz="3200" dirty="0" smtClean="0">
                <a:latin typeface="Tahoma" panose="020B0604030504040204" pitchFamily="34" charset="0"/>
                <a:ea typeface="Tahoma" panose="020B0604030504040204" pitchFamily="34" charset="0"/>
                <a:cs typeface="Tahoma" panose="020B0604030504040204" pitchFamily="34" charset="0"/>
              </a:rPr>
            </a:br>
            <a:r>
              <a:rPr lang="en-US" sz="3200" dirty="0" smtClean="0">
                <a:latin typeface="Tahoma" panose="020B0604030504040204" pitchFamily="34" charset="0"/>
                <a:ea typeface="Tahoma" panose="020B0604030504040204" pitchFamily="34" charset="0"/>
                <a:cs typeface="Tahoma" panose="020B0604030504040204" pitchFamily="34" charset="0"/>
              </a:rPr>
              <a:t>Percent Changes</a:t>
            </a:r>
            <a:br>
              <a:rPr lang="en-US" sz="3200" dirty="0" smtClean="0">
                <a:latin typeface="Tahoma" panose="020B0604030504040204" pitchFamily="34" charset="0"/>
                <a:ea typeface="Tahoma" panose="020B0604030504040204" pitchFamily="34" charset="0"/>
                <a:cs typeface="Tahoma" panose="020B0604030504040204" pitchFamily="34" charset="0"/>
              </a:rPr>
            </a:br>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pPr>
              <a:defRPr/>
            </a:pPr>
            <a:fld id="{61E63AF6-F58B-461D-9F2E-E30836195A7D}" type="slidenum">
              <a:rPr lang="en-US" smtClean="0">
                <a:solidFill>
                  <a:srgbClr val="000000"/>
                </a:solidFill>
              </a:rPr>
              <a:pPr>
                <a:defRPr/>
              </a:pPr>
              <a:t>19</a:t>
            </a:fld>
            <a:endParaRPr lang="en-US" dirty="0">
              <a:solidFill>
                <a:srgbClr val="000000"/>
              </a:solidFill>
            </a:endParaRPr>
          </a:p>
        </p:txBody>
      </p:sp>
      <p:graphicFrame>
        <p:nvGraphicFramePr>
          <p:cNvPr id="5" name="Object 3"/>
          <p:cNvGraphicFramePr>
            <a:graphicFrameLocks noChangeAspect="1"/>
          </p:cNvGraphicFramePr>
          <p:nvPr>
            <p:extLst>
              <p:ext uri="{D42A27DB-BD31-4B8C-83A1-F6EECF244321}">
                <p14:modId xmlns:p14="http://schemas.microsoft.com/office/powerpoint/2010/main" val="3347908938"/>
              </p:ext>
            </p:extLst>
          </p:nvPr>
        </p:nvGraphicFramePr>
        <p:xfrm>
          <a:off x="2514600" y="2590800"/>
          <a:ext cx="4267200" cy="2281238"/>
        </p:xfrm>
        <a:graphic>
          <a:graphicData uri="http://schemas.openxmlformats.org/presentationml/2006/ole">
            <mc:AlternateContent xmlns:mc="http://schemas.openxmlformats.org/markup-compatibility/2006">
              <mc:Choice xmlns:v="urn:schemas-microsoft-com:vml" Requires="v">
                <p:oleObj spid="_x0000_s68754" name="Worksheet" r:id="rId4" imgW="4267290" imgH="2352743" progId="Excel.Sheet.12">
                  <p:embed/>
                </p:oleObj>
              </mc:Choice>
              <mc:Fallback>
                <p:oleObj name="Worksheet" r:id="rId4" imgW="4267290" imgH="2352743" progId="Excel.Sheet.12">
                  <p:embed/>
                  <p:pic>
                    <p:nvPicPr>
                      <p:cNvPr id="5" name="Object 3"/>
                      <p:cNvPicPr>
                        <a:picLocks noChangeAspect="1" noChangeArrowheads="1"/>
                      </p:cNvPicPr>
                      <p:nvPr/>
                    </p:nvPicPr>
                    <p:blipFill>
                      <a:blip r:embed="rId5"/>
                      <a:srcRect/>
                      <a:stretch>
                        <a:fillRect/>
                      </a:stretch>
                    </p:blipFill>
                    <p:spPr bwMode="auto">
                      <a:xfrm>
                        <a:off x="2514600" y="2590800"/>
                        <a:ext cx="4267200" cy="2281238"/>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550406078"/>
      </p:ext>
    </p:extLst>
  </p:cSld>
  <p:clrMapOvr>
    <a:masterClrMapping/>
  </p:clrMapOvr>
  <p:transition>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8229600" cy="4373563"/>
          </a:xfrm>
        </p:spPr>
        <p:txBody>
          <a:bodyPr/>
          <a:lstStyle/>
          <a:p>
            <a:r>
              <a:rPr lang="en-US" dirty="0" smtClean="0"/>
              <a:t>Proposition 1 </a:t>
            </a:r>
            <a:r>
              <a:rPr lang="en-US" sz="2400" dirty="0" smtClean="0"/>
              <a:t>– School Budget</a:t>
            </a:r>
          </a:p>
          <a:p>
            <a:pPr marL="0" indent="0">
              <a:buNone/>
            </a:pPr>
            <a:endParaRPr lang="en-US" sz="2400" dirty="0" smtClean="0"/>
          </a:p>
          <a:p>
            <a:r>
              <a:rPr lang="en-US" dirty="0" smtClean="0"/>
              <a:t>Proposition 2</a:t>
            </a:r>
            <a:r>
              <a:rPr lang="en-US" sz="2400" dirty="0" smtClean="0"/>
              <a:t> – Transportation Referendum</a:t>
            </a:r>
          </a:p>
          <a:p>
            <a:endParaRPr lang="en-US" sz="2400" dirty="0" smtClean="0"/>
          </a:p>
          <a:p>
            <a:r>
              <a:rPr lang="en-US" dirty="0" smtClean="0"/>
              <a:t>Proposition 3</a:t>
            </a:r>
            <a:r>
              <a:rPr lang="en-US" sz="2400" dirty="0" smtClean="0"/>
              <a:t> – Library Budget</a:t>
            </a:r>
          </a:p>
          <a:p>
            <a:pPr marL="0" indent="0">
              <a:buNone/>
            </a:pPr>
            <a:endParaRPr lang="en-US" sz="2400" dirty="0" smtClean="0"/>
          </a:p>
          <a:p>
            <a:r>
              <a:rPr lang="en-US" dirty="0" smtClean="0"/>
              <a:t>Proposition 4</a:t>
            </a:r>
            <a:r>
              <a:rPr lang="en-US" sz="2400" dirty="0" smtClean="0"/>
              <a:t> – Establishment of a Capital Reserve</a:t>
            </a:r>
            <a:endParaRPr lang="en-US" sz="2400" dirty="0"/>
          </a:p>
        </p:txBody>
      </p:sp>
      <p:sp>
        <p:nvSpPr>
          <p:cNvPr id="3" name="Title 2"/>
          <p:cNvSpPr>
            <a:spLocks noGrp="1"/>
          </p:cNvSpPr>
          <p:nvPr>
            <p:ph type="title"/>
          </p:nvPr>
        </p:nvSpPr>
        <p:spPr/>
        <p:txBody>
          <a:bodyPr/>
          <a:lstStyle/>
          <a:p>
            <a:r>
              <a:rPr lang="en-US" dirty="0" smtClean="0"/>
              <a:t>2019-2020 Proposed Budget Propositions</a:t>
            </a:r>
            <a:endParaRPr lang="en-US" dirty="0"/>
          </a:p>
        </p:txBody>
      </p:sp>
      <p:sp>
        <p:nvSpPr>
          <p:cNvPr id="4" name="Slide Number Placeholder 3"/>
          <p:cNvSpPr>
            <a:spLocks noGrp="1"/>
          </p:cNvSpPr>
          <p:nvPr>
            <p:ph type="sldNum" sz="quarter" idx="10"/>
          </p:nvPr>
        </p:nvSpPr>
        <p:spPr/>
        <p:txBody>
          <a:bodyPr/>
          <a:lstStyle/>
          <a:p>
            <a:pPr>
              <a:defRPr/>
            </a:pPr>
            <a:fld id="{B27257C8-8299-4454-B01A-291B3F928CF4}" type="slidenum">
              <a:rPr lang="en-US" smtClean="0">
                <a:solidFill>
                  <a:srgbClr val="000000"/>
                </a:solidFill>
              </a:rPr>
              <a:pPr>
                <a:defRPr/>
              </a:pPr>
              <a:t>2</a:t>
            </a:fld>
            <a:endParaRPr lang="en-US" dirty="0">
              <a:solidFill>
                <a:srgbClr val="000000"/>
              </a:solidFill>
            </a:endParaRPr>
          </a:p>
        </p:txBody>
      </p:sp>
    </p:spTree>
    <p:extLst>
      <p:ext uri="{BB962C8B-B14F-4D97-AF65-F5344CB8AC3E}">
        <p14:creationId xmlns:p14="http://schemas.microsoft.com/office/powerpoint/2010/main" val="2747882027"/>
      </p:ext>
    </p:extLst>
  </p:cSld>
  <p:clrMapOvr>
    <a:masterClrMapping/>
  </p:clrMapOvr>
  <p:transition>
    <p:zoom/>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92150" y="2571750"/>
            <a:ext cx="7780338" cy="1989138"/>
          </a:xfrm>
        </p:spPr>
        <p:txBody>
          <a:bodyPr/>
          <a:lstStyle/>
          <a:p>
            <a:pPr eaLnBrk="1" hangingPunct="1"/>
            <a:r>
              <a:rPr lang="en-US" altLang="en-US" sz="3600" dirty="0" smtClean="0">
                <a:latin typeface="Tahoma" panose="020B0604030504040204" pitchFamily="34" charset="0"/>
                <a:ea typeface="Tahoma" panose="020B0604030504040204" pitchFamily="34" charset="0"/>
                <a:cs typeface="Tahoma" panose="020B0604030504040204" pitchFamily="34" charset="0"/>
              </a:rPr>
              <a:t>Program Highlights</a:t>
            </a:r>
            <a:r>
              <a:rPr lang="en-US" altLang="en-US" sz="3600" dirty="0" smtClean="0"/>
              <a:t/>
            </a:r>
            <a:br>
              <a:rPr lang="en-US" altLang="en-US" sz="3600" dirty="0" smtClean="0"/>
            </a:br>
            <a:endParaRPr lang="en-US" altLang="en-US" sz="3200" dirty="0" smtClean="0"/>
          </a:p>
        </p:txBody>
      </p:sp>
      <p:sp>
        <p:nvSpPr>
          <p:cNvPr id="2" name="Rectangle 1"/>
          <p:cNvSpPr/>
          <p:nvPr/>
        </p:nvSpPr>
        <p:spPr>
          <a:xfrm>
            <a:off x="228600" y="6324600"/>
            <a:ext cx="380232" cy="307777"/>
          </a:xfrm>
          <a:prstGeom prst="rect">
            <a:avLst/>
          </a:prstGeom>
        </p:spPr>
        <p:txBody>
          <a:bodyPr wrap="none">
            <a:spAutoFit/>
          </a:bodyPr>
          <a:lstStyle/>
          <a:p>
            <a:fld id="{75DBE632-F720-4DE3-A6D6-C8F2047F254F}" type="slidenum">
              <a:rPr lang="en-US" sz="1400"/>
              <a:pPr/>
              <a:t>20</a:t>
            </a:fld>
            <a:endParaRPr lang="en-US" sz="1400" dirty="0"/>
          </a:p>
        </p:txBody>
      </p:sp>
    </p:spTree>
    <p:extLst>
      <p:ext uri="{BB962C8B-B14F-4D97-AF65-F5344CB8AC3E}">
        <p14:creationId xmlns:p14="http://schemas.microsoft.com/office/powerpoint/2010/main" val="184411398"/>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155950" y="239713"/>
            <a:ext cx="5592763" cy="1257300"/>
          </a:xfrm>
        </p:spPr>
        <p:txBody>
          <a:bodyPr/>
          <a:lstStyle/>
          <a:p>
            <a:pPr eaLnBrk="1" hangingPunct="1"/>
            <a:r>
              <a:rPr lang="en-US" altLang="en-US" sz="3200" dirty="0" smtClean="0">
                <a:solidFill>
                  <a:schemeClr val="bg1"/>
                </a:solidFill>
                <a:latin typeface="Tahoma" panose="020B0604030504040204" pitchFamily="34" charset="0"/>
                <a:ea typeface="Tahoma" panose="020B0604030504040204" pitchFamily="34" charset="0"/>
                <a:cs typeface="Tahoma" panose="020B0604030504040204" pitchFamily="34" charset="0"/>
              </a:rPr>
              <a:t>Cohort Graduation Rates</a:t>
            </a:r>
          </a:p>
        </p:txBody>
      </p:sp>
      <p:graphicFrame>
        <p:nvGraphicFramePr>
          <p:cNvPr id="2" name="Table 1"/>
          <p:cNvGraphicFramePr>
            <a:graphicFrameLocks noGrp="1"/>
          </p:cNvGraphicFramePr>
          <p:nvPr>
            <p:extLst>
              <p:ext uri="{D42A27DB-BD31-4B8C-83A1-F6EECF244321}">
                <p14:modId xmlns:p14="http://schemas.microsoft.com/office/powerpoint/2010/main" val="2015038287"/>
              </p:ext>
            </p:extLst>
          </p:nvPr>
        </p:nvGraphicFramePr>
        <p:xfrm>
          <a:off x="381000" y="1700210"/>
          <a:ext cx="4648200" cy="4197252"/>
        </p:xfrm>
        <a:graphic>
          <a:graphicData uri="http://schemas.openxmlformats.org/drawingml/2006/table">
            <a:tbl>
              <a:tblPr firstRow="1" bandRow="1">
                <a:tableStyleId>{5C22544A-7EE6-4342-B048-85BDC9FD1C3A}</a:tableStyleId>
              </a:tblPr>
              <a:tblGrid>
                <a:gridCol w="2857315">
                  <a:extLst>
                    <a:ext uri="{9D8B030D-6E8A-4147-A177-3AD203B41FA5}">
                      <a16:colId xmlns:a16="http://schemas.microsoft.com/office/drawing/2014/main" val="20000"/>
                    </a:ext>
                  </a:extLst>
                </a:gridCol>
                <a:gridCol w="1790885">
                  <a:extLst>
                    <a:ext uri="{9D8B030D-6E8A-4147-A177-3AD203B41FA5}">
                      <a16:colId xmlns:a16="http://schemas.microsoft.com/office/drawing/2014/main" val="20001"/>
                    </a:ext>
                  </a:extLst>
                </a:gridCol>
              </a:tblGrid>
              <a:tr h="672872">
                <a:tc>
                  <a:txBody>
                    <a:bodyPr/>
                    <a:lstStyle/>
                    <a:p>
                      <a:pPr algn="ctr"/>
                      <a:r>
                        <a:rPr lang="en-US" sz="1800" dirty="0" smtClean="0">
                          <a:solidFill>
                            <a:schemeClr val="tx1"/>
                          </a:solidFill>
                          <a:latin typeface="Tahoma" panose="020B0604030504040204" pitchFamily="34" charset="0"/>
                          <a:ea typeface="Tahoma" panose="020B0604030504040204" pitchFamily="34" charset="0"/>
                          <a:cs typeface="Tahoma" panose="020B0604030504040204" pitchFamily="34" charset="0"/>
                        </a:rPr>
                        <a:t>Cohort</a:t>
                      </a:r>
                      <a:endParaRPr lang="en-US" sz="18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91461" marR="91461" marT="45701" marB="45701"/>
                </a:tc>
                <a:tc>
                  <a:txBody>
                    <a:bodyPr/>
                    <a:lstStyle/>
                    <a:p>
                      <a:pPr algn="ctr"/>
                      <a:r>
                        <a:rPr lang="en-US" sz="1800" dirty="0" smtClean="0">
                          <a:solidFill>
                            <a:schemeClr val="tx1"/>
                          </a:solidFill>
                          <a:latin typeface="Tahoma" panose="020B0604030504040204" pitchFamily="34" charset="0"/>
                          <a:ea typeface="Tahoma" panose="020B0604030504040204" pitchFamily="34" charset="0"/>
                          <a:cs typeface="Tahoma" panose="020B0604030504040204" pitchFamily="34" charset="0"/>
                        </a:rPr>
                        <a:t>Graduation </a:t>
                      </a:r>
                    </a:p>
                    <a:p>
                      <a:pPr algn="ctr"/>
                      <a:r>
                        <a:rPr lang="en-US" sz="1800" dirty="0" smtClean="0">
                          <a:solidFill>
                            <a:schemeClr val="tx1"/>
                          </a:solidFill>
                          <a:latin typeface="Tahoma" panose="020B0604030504040204" pitchFamily="34" charset="0"/>
                          <a:ea typeface="Tahoma" panose="020B0604030504040204" pitchFamily="34" charset="0"/>
                          <a:cs typeface="Tahoma" panose="020B0604030504040204" pitchFamily="34" charset="0"/>
                        </a:rPr>
                        <a:t>Rate</a:t>
                      </a:r>
                      <a:endParaRPr lang="en-US" sz="18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91461" marR="91461" marT="45701" marB="45701"/>
                </a:tc>
                <a:extLst>
                  <a:ext uri="{0D108BD9-81ED-4DB2-BD59-A6C34878D82A}">
                    <a16:rowId xmlns:a16="http://schemas.microsoft.com/office/drawing/2014/main" val="10000"/>
                  </a:ext>
                </a:extLst>
              </a:tr>
              <a:tr h="3524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Diploma by</a:t>
                      </a:r>
                      <a:r>
                        <a:rPr lang="en-US" sz="16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August ’18</a:t>
                      </a:r>
                      <a:endPar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91461" marR="91461" marT="45701" marB="45701"/>
                </a:tc>
                <a:tc>
                  <a:txBody>
                    <a:bodyPr/>
                    <a:lstStyle/>
                    <a:p>
                      <a:pPr algn="ct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96%</a:t>
                      </a:r>
                      <a:endParaRPr lang="en-U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91461" marR="91461" marT="45701" marB="45701"/>
                </a:tc>
                <a:extLst>
                  <a:ext uri="{0D108BD9-81ED-4DB2-BD59-A6C34878D82A}">
                    <a16:rowId xmlns:a16="http://schemas.microsoft.com/office/drawing/2014/main" val="2855228122"/>
                  </a:ext>
                </a:extLst>
              </a:tr>
              <a:tr h="3524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Diploma by August ‘17</a:t>
                      </a:r>
                    </a:p>
                  </a:txBody>
                  <a:tcPr marL="91461" marR="91461" marT="45701" marB="45701"/>
                </a:tc>
                <a:tc>
                  <a:txBody>
                    <a:bodyPr/>
                    <a:lstStyle/>
                    <a:p>
                      <a:pPr algn="ct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97%</a:t>
                      </a:r>
                      <a:endParaRPr lang="en-U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91461" marR="91461" marT="45701" marB="45701"/>
                </a:tc>
                <a:extLst>
                  <a:ext uri="{0D108BD9-81ED-4DB2-BD59-A6C34878D82A}">
                    <a16:rowId xmlns:a16="http://schemas.microsoft.com/office/drawing/2014/main" val="458167459"/>
                  </a:ext>
                </a:extLst>
              </a:tr>
              <a:tr h="3524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Diploma</a:t>
                      </a:r>
                      <a:r>
                        <a:rPr lang="en-US" sz="16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by August ‘16</a:t>
                      </a:r>
                      <a:endPar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91461" marR="91461" marT="45701" marB="45701"/>
                </a:tc>
                <a:tc>
                  <a:txBody>
                    <a:bodyPr/>
                    <a:lstStyle/>
                    <a:p>
                      <a:pPr algn="ct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93%</a:t>
                      </a:r>
                      <a:endParaRPr lang="en-U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91461" marR="91461" marT="45701" marB="45701"/>
                </a:tc>
                <a:extLst>
                  <a:ext uri="{0D108BD9-81ED-4DB2-BD59-A6C34878D82A}">
                    <a16:rowId xmlns:a16="http://schemas.microsoft.com/office/drawing/2014/main" val="2425090980"/>
                  </a:ext>
                </a:extLst>
              </a:tr>
              <a:tr h="3524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Diploma</a:t>
                      </a:r>
                      <a:r>
                        <a:rPr lang="en-US" sz="16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by August ‘15</a:t>
                      </a:r>
                      <a:endPar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91461" marR="91461" marT="45701" marB="45701"/>
                </a:tc>
                <a:tc>
                  <a:txBody>
                    <a:bodyPr/>
                    <a:lstStyle/>
                    <a:p>
                      <a:pPr algn="ct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90%</a:t>
                      </a:r>
                      <a:endParaRPr lang="en-U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91461" marR="91461" marT="45701" marB="45701"/>
                </a:tc>
                <a:extLst>
                  <a:ext uri="{0D108BD9-81ED-4DB2-BD59-A6C34878D82A}">
                    <a16:rowId xmlns:a16="http://schemas.microsoft.com/office/drawing/2014/main" val="10001"/>
                  </a:ext>
                </a:extLst>
              </a:tr>
              <a:tr h="3524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Diploma by August ‘14</a:t>
                      </a:r>
                    </a:p>
                  </a:txBody>
                  <a:tcPr marL="91461" marR="91461" marT="45701" marB="45701"/>
                </a:tc>
                <a:tc>
                  <a:txBody>
                    <a:bodyPr/>
                    <a:lstStyle/>
                    <a:p>
                      <a:pPr algn="ct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92%</a:t>
                      </a:r>
                      <a:endParaRPr lang="en-U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91461" marR="91461" marT="45701" marB="45701"/>
                </a:tc>
                <a:extLst>
                  <a:ext uri="{0D108BD9-81ED-4DB2-BD59-A6C34878D82A}">
                    <a16:rowId xmlns:a16="http://schemas.microsoft.com/office/drawing/2014/main" val="10002"/>
                  </a:ext>
                </a:extLst>
              </a:tr>
              <a:tr h="352438">
                <a:tc>
                  <a:txBody>
                    <a:bodyPr/>
                    <a:lstStyle/>
                    <a:p>
                      <a:r>
                        <a:rPr lang="en-US" sz="1600" dirty="0" smtClean="0">
                          <a:latin typeface="Tahoma" panose="020B0604030504040204" pitchFamily="34" charset="0"/>
                          <a:ea typeface="Tahoma" panose="020B0604030504040204" pitchFamily="34" charset="0"/>
                          <a:cs typeface="Tahoma" panose="020B0604030504040204" pitchFamily="34" charset="0"/>
                        </a:rPr>
                        <a:t>Diploma by August ‘13</a:t>
                      </a:r>
                      <a:endParaRPr lang="en-US" sz="1600" dirty="0">
                        <a:latin typeface="Tahoma" panose="020B0604030504040204" pitchFamily="34" charset="0"/>
                        <a:ea typeface="Tahoma" panose="020B0604030504040204" pitchFamily="34" charset="0"/>
                        <a:cs typeface="Tahoma" panose="020B0604030504040204" pitchFamily="34" charset="0"/>
                      </a:endParaRPr>
                    </a:p>
                  </a:txBody>
                  <a:tcPr marL="91461" marR="91461" marT="45701" marB="45701"/>
                </a:tc>
                <a:tc>
                  <a:txBody>
                    <a:bodyPr/>
                    <a:lstStyle/>
                    <a:p>
                      <a:pPr algn="ctr"/>
                      <a:r>
                        <a:rPr lang="en-US" sz="1600" dirty="0" smtClean="0">
                          <a:latin typeface="Tahoma" panose="020B0604030504040204" pitchFamily="34" charset="0"/>
                          <a:ea typeface="Tahoma" panose="020B0604030504040204" pitchFamily="34" charset="0"/>
                          <a:cs typeface="Tahoma" panose="020B0604030504040204" pitchFamily="34" charset="0"/>
                        </a:rPr>
                        <a:t>92%</a:t>
                      </a:r>
                      <a:endParaRPr lang="en-US" sz="1600" dirty="0">
                        <a:latin typeface="Tahoma" panose="020B0604030504040204" pitchFamily="34" charset="0"/>
                        <a:ea typeface="Tahoma" panose="020B0604030504040204" pitchFamily="34" charset="0"/>
                        <a:cs typeface="Tahoma" panose="020B0604030504040204" pitchFamily="34" charset="0"/>
                      </a:endParaRPr>
                    </a:p>
                  </a:txBody>
                  <a:tcPr marL="91461" marR="91461" marT="45701" marB="45701"/>
                </a:tc>
                <a:extLst>
                  <a:ext uri="{0D108BD9-81ED-4DB2-BD59-A6C34878D82A}">
                    <a16:rowId xmlns:a16="http://schemas.microsoft.com/office/drawing/2014/main" val="10003"/>
                  </a:ext>
                </a:extLst>
              </a:tr>
              <a:tr h="352438">
                <a:tc>
                  <a:txBody>
                    <a:bodyPr/>
                    <a:lstStyle/>
                    <a:p>
                      <a:r>
                        <a:rPr lang="en-US" sz="1600" dirty="0" smtClean="0">
                          <a:latin typeface="Tahoma" panose="020B0604030504040204" pitchFamily="34" charset="0"/>
                          <a:ea typeface="Tahoma" panose="020B0604030504040204" pitchFamily="34" charset="0"/>
                          <a:cs typeface="Tahoma" panose="020B0604030504040204" pitchFamily="34" charset="0"/>
                        </a:rPr>
                        <a:t>Diploma by August ‘12</a:t>
                      </a:r>
                      <a:endParaRPr lang="en-US" sz="1600" dirty="0">
                        <a:latin typeface="Tahoma" panose="020B0604030504040204" pitchFamily="34" charset="0"/>
                        <a:ea typeface="Tahoma" panose="020B0604030504040204" pitchFamily="34" charset="0"/>
                        <a:cs typeface="Tahoma" panose="020B0604030504040204" pitchFamily="34" charset="0"/>
                      </a:endParaRPr>
                    </a:p>
                  </a:txBody>
                  <a:tcPr marL="91461" marR="91461" marT="45701" marB="45701"/>
                </a:tc>
                <a:tc>
                  <a:txBody>
                    <a:bodyPr/>
                    <a:lstStyle/>
                    <a:p>
                      <a:pPr algn="ctr"/>
                      <a:r>
                        <a:rPr lang="en-US" sz="1600" dirty="0" smtClean="0">
                          <a:latin typeface="Tahoma" panose="020B0604030504040204" pitchFamily="34" charset="0"/>
                          <a:ea typeface="Tahoma" panose="020B0604030504040204" pitchFamily="34" charset="0"/>
                          <a:cs typeface="Tahoma" panose="020B0604030504040204" pitchFamily="34" charset="0"/>
                        </a:rPr>
                        <a:t>92%</a:t>
                      </a:r>
                      <a:endParaRPr lang="en-US" sz="1600" dirty="0">
                        <a:latin typeface="Tahoma" panose="020B0604030504040204" pitchFamily="34" charset="0"/>
                        <a:ea typeface="Tahoma" panose="020B0604030504040204" pitchFamily="34" charset="0"/>
                        <a:cs typeface="Tahoma" panose="020B0604030504040204" pitchFamily="34" charset="0"/>
                      </a:endParaRPr>
                    </a:p>
                  </a:txBody>
                  <a:tcPr marL="91461" marR="91461" marT="45701" marB="45701"/>
                </a:tc>
                <a:extLst>
                  <a:ext uri="{0D108BD9-81ED-4DB2-BD59-A6C34878D82A}">
                    <a16:rowId xmlns:a16="http://schemas.microsoft.com/office/drawing/2014/main" val="10004"/>
                  </a:ext>
                </a:extLst>
              </a:tr>
              <a:tr h="352438">
                <a:tc>
                  <a:txBody>
                    <a:bodyPr/>
                    <a:lstStyle/>
                    <a:p>
                      <a:r>
                        <a:rPr lang="en-US" sz="1600" dirty="0" smtClean="0">
                          <a:latin typeface="Tahoma" panose="020B0604030504040204" pitchFamily="34" charset="0"/>
                          <a:ea typeface="Tahoma" panose="020B0604030504040204" pitchFamily="34" charset="0"/>
                          <a:cs typeface="Tahoma" panose="020B0604030504040204" pitchFamily="34" charset="0"/>
                        </a:rPr>
                        <a:t>Diploma by August ‘11</a:t>
                      </a:r>
                      <a:endParaRPr lang="en-US" sz="1600" dirty="0">
                        <a:latin typeface="Tahoma" panose="020B0604030504040204" pitchFamily="34" charset="0"/>
                        <a:ea typeface="Tahoma" panose="020B0604030504040204" pitchFamily="34" charset="0"/>
                        <a:cs typeface="Tahoma" panose="020B0604030504040204" pitchFamily="34" charset="0"/>
                      </a:endParaRPr>
                    </a:p>
                  </a:txBody>
                  <a:tcPr marL="91461" marR="91461" marT="45701" marB="45701"/>
                </a:tc>
                <a:tc>
                  <a:txBody>
                    <a:bodyPr/>
                    <a:lstStyle/>
                    <a:p>
                      <a:pPr algn="ctr"/>
                      <a:r>
                        <a:rPr lang="en-US" sz="1600" dirty="0" smtClean="0">
                          <a:latin typeface="Tahoma" panose="020B0604030504040204" pitchFamily="34" charset="0"/>
                          <a:ea typeface="Tahoma" panose="020B0604030504040204" pitchFamily="34" charset="0"/>
                          <a:cs typeface="Tahoma" panose="020B0604030504040204" pitchFamily="34" charset="0"/>
                        </a:rPr>
                        <a:t>90%</a:t>
                      </a:r>
                      <a:endParaRPr lang="en-US" sz="1600" dirty="0">
                        <a:latin typeface="Tahoma" panose="020B0604030504040204" pitchFamily="34" charset="0"/>
                        <a:ea typeface="Tahoma" panose="020B0604030504040204" pitchFamily="34" charset="0"/>
                        <a:cs typeface="Tahoma" panose="020B0604030504040204" pitchFamily="34" charset="0"/>
                      </a:endParaRPr>
                    </a:p>
                  </a:txBody>
                  <a:tcPr marL="91461" marR="91461" marT="45701" marB="45701"/>
                </a:tc>
                <a:extLst>
                  <a:ext uri="{0D108BD9-81ED-4DB2-BD59-A6C34878D82A}">
                    <a16:rowId xmlns:a16="http://schemas.microsoft.com/office/drawing/2014/main" val="10005"/>
                  </a:ext>
                </a:extLst>
              </a:tr>
              <a:tr h="352438">
                <a:tc>
                  <a:txBody>
                    <a:bodyPr/>
                    <a:lstStyle/>
                    <a:p>
                      <a:r>
                        <a:rPr lang="en-US" sz="1600" dirty="0" smtClean="0">
                          <a:latin typeface="Tahoma" panose="020B0604030504040204" pitchFamily="34" charset="0"/>
                          <a:ea typeface="Tahoma" panose="020B0604030504040204" pitchFamily="34" charset="0"/>
                          <a:cs typeface="Tahoma" panose="020B0604030504040204" pitchFamily="34" charset="0"/>
                        </a:rPr>
                        <a:t>Diploma by August ‘10</a:t>
                      </a:r>
                      <a:endParaRPr lang="en-US" sz="1600" dirty="0">
                        <a:latin typeface="Tahoma" panose="020B0604030504040204" pitchFamily="34" charset="0"/>
                        <a:ea typeface="Tahoma" panose="020B0604030504040204" pitchFamily="34" charset="0"/>
                        <a:cs typeface="Tahoma" panose="020B0604030504040204" pitchFamily="34" charset="0"/>
                      </a:endParaRPr>
                    </a:p>
                  </a:txBody>
                  <a:tcPr marL="91461" marR="91461" marT="45701" marB="45701"/>
                </a:tc>
                <a:tc>
                  <a:txBody>
                    <a:bodyPr/>
                    <a:lstStyle/>
                    <a:p>
                      <a:pPr algn="ctr"/>
                      <a:r>
                        <a:rPr lang="en-US" sz="1600" dirty="0" smtClean="0">
                          <a:latin typeface="Tahoma" panose="020B0604030504040204" pitchFamily="34" charset="0"/>
                          <a:ea typeface="Tahoma" panose="020B0604030504040204" pitchFamily="34" charset="0"/>
                          <a:cs typeface="Tahoma" panose="020B0604030504040204" pitchFamily="34" charset="0"/>
                        </a:rPr>
                        <a:t>90%</a:t>
                      </a:r>
                      <a:endParaRPr lang="en-US" sz="1600" dirty="0">
                        <a:latin typeface="Tahoma" panose="020B0604030504040204" pitchFamily="34" charset="0"/>
                        <a:ea typeface="Tahoma" panose="020B0604030504040204" pitchFamily="34" charset="0"/>
                        <a:cs typeface="Tahoma" panose="020B0604030504040204" pitchFamily="34" charset="0"/>
                      </a:endParaRPr>
                    </a:p>
                  </a:txBody>
                  <a:tcPr marL="91461" marR="91461" marT="45701" marB="45701"/>
                </a:tc>
                <a:extLst>
                  <a:ext uri="{0D108BD9-81ED-4DB2-BD59-A6C34878D82A}">
                    <a16:rowId xmlns:a16="http://schemas.microsoft.com/office/drawing/2014/main" val="10006"/>
                  </a:ext>
                </a:extLst>
              </a:tr>
              <a:tr h="352438">
                <a:tc>
                  <a:txBody>
                    <a:bodyPr/>
                    <a:lstStyle/>
                    <a:p>
                      <a:r>
                        <a:rPr lang="en-US" sz="1600" dirty="0" smtClean="0">
                          <a:latin typeface="Tahoma" panose="020B0604030504040204" pitchFamily="34" charset="0"/>
                          <a:ea typeface="Tahoma" panose="020B0604030504040204" pitchFamily="34" charset="0"/>
                          <a:cs typeface="Tahoma" panose="020B0604030504040204" pitchFamily="34" charset="0"/>
                        </a:rPr>
                        <a:t>Diploma by August ‘09</a:t>
                      </a:r>
                      <a:endParaRPr lang="en-US" sz="1600" dirty="0">
                        <a:latin typeface="Tahoma" panose="020B0604030504040204" pitchFamily="34" charset="0"/>
                        <a:ea typeface="Tahoma" panose="020B0604030504040204" pitchFamily="34" charset="0"/>
                        <a:cs typeface="Tahoma" panose="020B0604030504040204" pitchFamily="34" charset="0"/>
                      </a:endParaRPr>
                    </a:p>
                  </a:txBody>
                  <a:tcPr marL="91461" marR="91461" marT="45701" marB="45701"/>
                </a:tc>
                <a:tc>
                  <a:txBody>
                    <a:bodyPr/>
                    <a:lstStyle/>
                    <a:p>
                      <a:pPr algn="ctr"/>
                      <a:r>
                        <a:rPr lang="en-US" sz="1600" dirty="0" smtClean="0">
                          <a:latin typeface="Tahoma" panose="020B0604030504040204" pitchFamily="34" charset="0"/>
                          <a:ea typeface="Tahoma" panose="020B0604030504040204" pitchFamily="34" charset="0"/>
                          <a:cs typeface="Tahoma" panose="020B0604030504040204" pitchFamily="34" charset="0"/>
                        </a:rPr>
                        <a:t>91%</a:t>
                      </a:r>
                      <a:endParaRPr lang="en-US" sz="1600" dirty="0">
                        <a:latin typeface="Tahoma" panose="020B0604030504040204" pitchFamily="34" charset="0"/>
                        <a:ea typeface="Tahoma" panose="020B0604030504040204" pitchFamily="34" charset="0"/>
                        <a:cs typeface="Tahoma" panose="020B0604030504040204" pitchFamily="34" charset="0"/>
                      </a:endParaRPr>
                    </a:p>
                  </a:txBody>
                  <a:tcPr marL="91461" marR="91461" marT="45701" marB="45701"/>
                </a:tc>
                <a:extLst>
                  <a:ext uri="{0D108BD9-81ED-4DB2-BD59-A6C34878D82A}">
                    <a16:rowId xmlns:a16="http://schemas.microsoft.com/office/drawing/2014/main" val="10007"/>
                  </a:ext>
                </a:extLst>
              </a:tr>
            </a:tbl>
          </a:graphicData>
        </a:graphic>
      </p:graphicFrame>
      <p:pic>
        <p:nvPicPr>
          <p:cNvPr id="4130" name="Picture 1" descr="C:\Users\gormanm\AppData\Local\Microsoft\Windows\Temporary Internet Files\Content.Outlook\ZSOYU03F\IMG_5727.JPG"/>
          <p:cNvPicPr>
            <a:picLocks noChangeAspect="1" noChangeArrowheads="1"/>
          </p:cNvPicPr>
          <p:nvPr/>
        </p:nvPicPr>
        <p:blipFill>
          <a:blip r:embed="rId3">
            <a:extLst>
              <a:ext uri="{28A0092B-C50C-407E-A947-70E740481C1C}">
                <a14:useLocalDpi xmlns:a14="http://schemas.microsoft.com/office/drawing/2010/main" val="0"/>
              </a:ext>
            </a:extLst>
          </a:blip>
          <a:srcRect l="-15573" r="15573" b="9091"/>
          <a:stretch>
            <a:fillRect/>
          </a:stretch>
        </p:blipFill>
        <p:spPr bwMode="auto">
          <a:xfrm>
            <a:off x="5578475" y="1700213"/>
            <a:ext cx="30162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1" name="Picture 2" descr="C:\Users\gormanm\AppData\Local\Microsoft\Windows\Temporary Internet Files\Content.Outlook\ZSOYU03F\GraduationValSalPr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8375" y="3711575"/>
            <a:ext cx="2576513" cy="191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a:xfrm>
            <a:off x="381000" y="6245225"/>
            <a:ext cx="381000" cy="476250"/>
          </a:xfrm>
        </p:spPr>
        <p:txBody>
          <a:bodyPr/>
          <a:lstStyle/>
          <a:p>
            <a:pPr>
              <a:defRPr/>
            </a:pPr>
            <a:fld id="{0A596C3A-BEF2-4F01-A5BC-8034600FC1DA}" type="slidenum">
              <a:rPr lang="en-US" smtClean="0">
                <a:solidFill>
                  <a:srgbClr val="000000"/>
                </a:solidFill>
              </a:rPr>
              <a:pPr>
                <a:defRPr/>
              </a:pPr>
              <a:t>21</a:t>
            </a:fld>
            <a:endParaRPr lang="en-US" dirty="0">
              <a:solidFill>
                <a:srgbClr val="000000"/>
              </a:solidFill>
            </a:endParaRPr>
          </a:p>
        </p:txBody>
      </p:sp>
    </p:spTree>
    <p:extLst>
      <p:ext uri="{BB962C8B-B14F-4D97-AF65-F5344CB8AC3E}">
        <p14:creationId xmlns:p14="http://schemas.microsoft.com/office/powerpoint/2010/main" val="1803908054"/>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1"/>
          <p:cNvSpPr>
            <a:spLocks noGrp="1"/>
          </p:cNvSpPr>
          <p:nvPr>
            <p:ph idx="1"/>
          </p:nvPr>
        </p:nvSpPr>
        <p:spPr/>
        <p:txBody>
          <a:bodyPr/>
          <a:lstStyle/>
          <a:p>
            <a:r>
              <a:rPr lang="en-US" altLang="en-US" sz="2400" dirty="0" smtClean="0">
                <a:latin typeface="Tahoma" panose="020B0604030504040204" pitchFamily="34" charset="0"/>
                <a:ea typeface="Tahoma" panose="020B0604030504040204" pitchFamily="34" charset="0"/>
                <a:cs typeface="Tahoma" panose="020B0604030504040204" pitchFamily="34" charset="0"/>
              </a:rPr>
              <a:t>1,972 college applications were processed in 2017-2018</a:t>
            </a:r>
          </a:p>
          <a:p>
            <a:r>
              <a:rPr lang="en-US" altLang="en-US" sz="2400" dirty="0" smtClean="0">
                <a:latin typeface="Tahoma" panose="020B0604030504040204" pitchFamily="34" charset="0"/>
                <a:ea typeface="Tahoma" panose="020B0604030504040204" pitchFamily="34" charset="0"/>
                <a:cs typeface="Tahoma" panose="020B0604030504040204" pitchFamily="34" charset="0"/>
              </a:rPr>
              <a:t>Baldwin High School students were accepted at over 340 colleges</a:t>
            </a:r>
          </a:p>
          <a:p>
            <a:endParaRPr lang="en-US" altLang="en-US" sz="2800" dirty="0" smtClean="0"/>
          </a:p>
          <a:p>
            <a:pPr lvl="1"/>
            <a:endParaRPr lang="en-US" altLang="en-US" sz="2400" b="1" dirty="0" smtClean="0"/>
          </a:p>
        </p:txBody>
      </p:sp>
      <p:sp>
        <p:nvSpPr>
          <p:cNvPr id="5123" name="Title 2"/>
          <p:cNvSpPr>
            <a:spLocks noGrp="1"/>
          </p:cNvSpPr>
          <p:nvPr>
            <p:ph type="title"/>
          </p:nvPr>
        </p:nvSpPr>
        <p:spPr>
          <a:xfrm>
            <a:off x="3155950" y="239713"/>
            <a:ext cx="5592763" cy="1257300"/>
          </a:xfrm>
        </p:spPr>
        <p:txBody>
          <a:bodyPr/>
          <a:lstStyle/>
          <a:p>
            <a:r>
              <a:rPr lang="en-US" altLang="en-US" dirty="0" smtClean="0">
                <a:solidFill>
                  <a:schemeClr val="bg1"/>
                </a:solidFill>
                <a:latin typeface="Tahoma" panose="020B0604030504040204" pitchFamily="34" charset="0"/>
                <a:ea typeface="Tahoma" panose="020B0604030504040204" pitchFamily="34" charset="0"/>
                <a:cs typeface="Tahoma" panose="020B0604030504040204" pitchFamily="34" charset="0"/>
              </a:rPr>
              <a:t>College Acceptances</a:t>
            </a:r>
          </a:p>
        </p:txBody>
      </p:sp>
      <p:sp>
        <p:nvSpPr>
          <p:cNvPr id="4" name="Content Placeholder 3"/>
          <p:cNvSpPr txBox="1">
            <a:spLocks/>
          </p:cNvSpPr>
          <p:nvPr/>
        </p:nvSpPr>
        <p:spPr bwMode="auto">
          <a:xfrm>
            <a:off x="639763" y="2971800"/>
            <a:ext cx="3706812" cy="327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lr>
                <a:schemeClr val="accent2"/>
              </a:buClr>
              <a:buSzPct val="90000"/>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FFCC00"/>
              </a:buClr>
              <a:buSzPct val="75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Clr>
                <a:srgbClr val="333399"/>
              </a:buClr>
              <a:defRPr/>
            </a:pPr>
            <a:r>
              <a:rPr lang="en-US" altLang="en-US" sz="1600" kern="0" dirty="0" smtClean="0">
                <a:solidFill>
                  <a:srgbClr val="000000"/>
                </a:solidFill>
                <a:latin typeface="Tahoma" panose="020B0604030504040204" pitchFamily="34" charset="0"/>
                <a:ea typeface="Tahoma" panose="020B0604030504040204" pitchFamily="34" charset="0"/>
                <a:cs typeface="Tahoma" panose="020B0604030504040204" pitchFamily="34" charset="0"/>
              </a:rPr>
              <a:t>Barnard College</a:t>
            </a:r>
          </a:p>
          <a:p>
            <a:pPr>
              <a:buClr>
                <a:srgbClr val="333399"/>
              </a:buClr>
              <a:defRPr/>
            </a:pPr>
            <a:r>
              <a:rPr lang="en-US" altLang="en-US" sz="1600" kern="0" dirty="0" smtClean="0">
                <a:solidFill>
                  <a:srgbClr val="000000"/>
                </a:solidFill>
                <a:latin typeface="Tahoma" panose="020B0604030504040204" pitchFamily="34" charset="0"/>
                <a:ea typeface="Tahoma" panose="020B0604030504040204" pitchFamily="34" charset="0"/>
                <a:cs typeface="Tahoma" panose="020B0604030504040204" pitchFamily="34" charset="0"/>
              </a:rPr>
              <a:t>Boston College</a:t>
            </a:r>
          </a:p>
          <a:p>
            <a:pPr>
              <a:buClr>
                <a:srgbClr val="333399"/>
              </a:buClr>
              <a:defRPr/>
            </a:pPr>
            <a:r>
              <a:rPr lang="en-US" altLang="en-US" sz="1600" kern="0" dirty="0" smtClean="0">
                <a:solidFill>
                  <a:srgbClr val="000000"/>
                </a:solidFill>
                <a:latin typeface="Tahoma" panose="020B0604030504040204" pitchFamily="34" charset="0"/>
                <a:ea typeface="Tahoma" panose="020B0604030504040204" pitchFamily="34" charset="0"/>
                <a:cs typeface="Tahoma" panose="020B0604030504040204" pitchFamily="34" charset="0"/>
              </a:rPr>
              <a:t>Brown University</a:t>
            </a:r>
          </a:p>
          <a:p>
            <a:pPr>
              <a:buClr>
                <a:srgbClr val="333399"/>
              </a:buClr>
              <a:defRPr/>
            </a:pPr>
            <a:r>
              <a:rPr lang="en-US" altLang="en-US" sz="1600" kern="0" dirty="0" smtClean="0">
                <a:solidFill>
                  <a:srgbClr val="000000"/>
                </a:solidFill>
                <a:latin typeface="Tahoma" panose="020B0604030504040204" pitchFamily="34" charset="0"/>
                <a:ea typeface="Tahoma" panose="020B0604030504040204" pitchFamily="34" charset="0"/>
                <a:cs typeface="Tahoma" panose="020B0604030504040204" pitchFamily="34" charset="0"/>
              </a:rPr>
              <a:t>Columbia University</a:t>
            </a:r>
          </a:p>
          <a:p>
            <a:pPr>
              <a:buClr>
                <a:srgbClr val="333399"/>
              </a:buClr>
              <a:defRPr/>
            </a:pPr>
            <a:r>
              <a:rPr lang="en-US" altLang="en-US" sz="1600" kern="0" dirty="0" smtClean="0">
                <a:solidFill>
                  <a:srgbClr val="000000"/>
                </a:solidFill>
                <a:latin typeface="Tahoma" panose="020B0604030504040204" pitchFamily="34" charset="0"/>
                <a:ea typeface="Tahoma" panose="020B0604030504040204" pitchFamily="34" charset="0"/>
                <a:cs typeface="Tahoma" panose="020B0604030504040204" pitchFamily="34" charset="0"/>
              </a:rPr>
              <a:t>Cornell University</a:t>
            </a:r>
          </a:p>
          <a:p>
            <a:pPr>
              <a:buClr>
                <a:srgbClr val="333399"/>
              </a:buClr>
              <a:defRPr/>
            </a:pPr>
            <a:r>
              <a:rPr lang="en-US" altLang="en-US" sz="1600" kern="0" dirty="0" smtClean="0">
                <a:solidFill>
                  <a:srgbClr val="000000"/>
                </a:solidFill>
                <a:latin typeface="Tahoma" panose="020B0604030504040204" pitchFamily="34" charset="0"/>
                <a:ea typeface="Tahoma" panose="020B0604030504040204" pitchFamily="34" charset="0"/>
                <a:cs typeface="Tahoma" panose="020B0604030504040204" pitchFamily="34" charset="0"/>
              </a:rPr>
              <a:t>Dartmouth College</a:t>
            </a:r>
          </a:p>
          <a:p>
            <a:pPr>
              <a:buClr>
                <a:srgbClr val="333399"/>
              </a:buClr>
              <a:defRPr/>
            </a:pPr>
            <a:r>
              <a:rPr lang="en-US" altLang="en-US" sz="1600" kern="0" dirty="0" smtClean="0">
                <a:solidFill>
                  <a:srgbClr val="000000"/>
                </a:solidFill>
                <a:latin typeface="Tahoma" panose="020B0604030504040204" pitchFamily="34" charset="0"/>
                <a:ea typeface="Tahoma" panose="020B0604030504040204" pitchFamily="34" charset="0"/>
                <a:cs typeface="Tahoma" panose="020B0604030504040204" pitchFamily="34" charset="0"/>
              </a:rPr>
              <a:t>Duke University</a:t>
            </a:r>
          </a:p>
          <a:p>
            <a:pPr>
              <a:buClr>
                <a:srgbClr val="333399"/>
              </a:buClr>
              <a:defRPr/>
            </a:pPr>
            <a:r>
              <a:rPr lang="en-US" altLang="en-US" sz="1600" kern="0" dirty="0" smtClean="0">
                <a:solidFill>
                  <a:srgbClr val="000000"/>
                </a:solidFill>
                <a:latin typeface="Tahoma" panose="020B0604030504040204" pitchFamily="34" charset="0"/>
                <a:ea typeface="Tahoma" panose="020B0604030504040204" pitchFamily="34" charset="0"/>
                <a:cs typeface="Tahoma" panose="020B0604030504040204" pitchFamily="34" charset="0"/>
              </a:rPr>
              <a:t>Emory University</a:t>
            </a:r>
          </a:p>
          <a:p>
            <a:pPr>
              <a:buClr>
                <a:srgbClr val="333399"/>
              </a:buClr>
              <a:defRPr/>
            </a:pPr>
            <a:r>
              <a:rPr lang="en-US" altLang="en-US" sz="1600" kern="0" dirty="0" smtClean="0">
                <a:solidFill>
                  <a:srgbClr val="000000"/>
                </a:solidFill>
                <a:latin typeface="Tahoma" panose="020B0604030504040204" pitchFamily="34" charset="0"/>
                <a:ea typeface="Tahoma" panose="020B0604030504040204" pitchFamily="34" charset="0"/>
                <a:cs typeface="Tahoma" panose="020B0604030504040204" pitchFamily="34" charset="0"/>
              </a:rPr>
              <a:t>Georgetown University</a:t>
            </a:r>
          </a:p>
          <a:p>
            <a:pPr>
              <a:buClr>
                <a:srgbClr val="333399"/>
              </a:buClr>
              <a:defRPr/>
            </a:pPr>
            <a:r>
              <a:rPr lang="en-US" altLang="en-US" sz="1600" kern="0" dirty="0" smtClean="0">
                <a:solidFill>
                  <a:srgbClr val="000000"/>
                </a:solidFill>
                <a:latin typeface="Tahoma" panose="020B0604030504040204" pitchFamily="34" charset="0"/>
                <a:ea typeface="Tahoma" panose="020B0604030504040204" pitchFamily="34" charset="0"/>
                <a:cs typeface="Tahoma" panose="020B0604030504040204" pitchFamily="34" charset="0"/>
              </a:rPr>
              <a:t>Harvard University</a:t>
            </a:r>
          </a:p>
          <a:p>
            <a:pPr>
              <a:buClr>
                <a:srgbClr val="333399"/>
              </a:buClr>
              <a:defRPr/>
            </a:pPr>
            <a:endParaRPr lang="en-US" altLang="en-US" sz="2000" kern="0"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5125" name="TextBox 1"/>
          <p:cNvSpPr txBox="1">
            <a:spLocks noChangeArrowheads="1"/>
          </p:cNvSpPr>
          <p:nvPr/>
        </p:nvSpPr>
        <p:spPr bwMode="auto">
          <a:xfrm>
            <a:off x="2640013" y="1660525"/>
            <a:ext cx="444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90000"/>
              <a:buFont typeface="Wingdings" pitchFamily="2" charset="2"/>
              <a:buChar char="§"/>
              <a:defRPr sz="3200">
                <a:solidFill>
                  <a:schemeClr val="tx1"/>
                </a:solidFill>
                <a:latin typeface="Georgia" pitchFamily="18" charset="0"/>
              </a:defRPr>
            </a:lvl1pPr>
            <a:lvl2pPr marL="742950" indent="-285750">
              <a:spcBef>
                <a:spcPct val="20000"/>
              </a:spcBef>
              <a:buClr>
                <a:srgbClr val="FFCC00"/>
              </a:buClr>
              <a:buSzPct val="75000"/>
              <a:buFont typeface="Wingdings" pitchFamily="2" charset="2"/>
              <a:buChar char="§"/>
              <a:defRPr sz="2800">
                <a:solidFill>
                  <a:schemeClr val="tx1"/>
                </a:solidFill>
                <a:latin typeface="Georgia" pitchFamily="18" charset="0"/>
              </a:defRPr>
            </a:lvl2pPr>
            <a:lvl3pPr marL="1143000" indent="-228600">
              <a:spcBef>
                <a:spcPct val="20000"/>
              </a:spcBef>
              <a:buClr>
                <a:schemeClr val="accent2"/>
              </a:buClr>
              <a:buSzPct val="60000"/>
              <a:buFont typeface="Wingdings" pitchFamily="2" charset="2"/>
              <a:buChar char="§"/>
              <a:defRPr sz="2400">
                <a:solidFill>
                  <a:schemeClr val="tx1"/>
                </a:solidFill>
                <a:latin typeface="Georgia" pitchFamily="18" charset="0"/>
              </a:defRPr>
            </a:lvl3pPr>
            <a:lvl4pPr marL="1600200" indent="-228600">
              <a:spcBef>
                <a:spcPct val="20000"/>
              </a:spcBef>
              <a:buChar char="–"/>
              <a:defRPr sz="2000">
                <a:solidFill>
                  <a:schemeClr val="tx1"/>
                </a:solidFill>
                <a:latin typeface="Georgia" pitchFamily="18" charset="0"/>
              </a:defRPr>
            </a:lvl4pPr>
            <a:lvl5pPr marL="2057400" indent="-228600">
              <a:spcBef>
                <a:spcPct val="20000"/>
              </a:spcBef>
              <a:buChar char="»"/>
              <a:defRPr sz="2000">
                <a:solidFill>
                  <a:schemeClr val="tx1"/>
                </a:solidFill>
                <a:latin typeface="Georgia" pitchFamily="18" charset="0"/>
              </a:defRPr>
            </a:lvl5pPr>
            <a:lvl6pPr marL="2514600" indent="-228600" eaLnBrk="0" fontAlgn="base" hangingPunct="0">
              <a:spcBef>
                <a:spcPct val="20000"/>
              </a:spcBef>
              <a:spcAft>
                <a:spcPct val="0"/>
              </a:spcAft>
              <a:buChar char="»"/>
              <a:defRPr sz="2000">
                <a:solidFill>
                  <a:schemeClr val="tx1"/>
                </a:solidFill>
                <a:latin typeface="Georgia" pitchFamily="18" charset="0"/>
              </a:defRPr>
            </a:lvl6pPr>
            <a:lvl7pPr marL="2971800" indent="-228600" eaLnBrk="0" fontAlgn="base" hangingPunct="0">
              <a:spcBef>
                <a:spcPct val="20000"/>
              </a:spcBef>
              <a:spcAft>
                <a:spcPct val="0"/>
              </a:spcAft>
              <a:buChar char="»"/>
              <a:defRPr sz="2000">
                <a:solidFill>
                  <a:schemeClr val="tx1"/>
                </a:solidFill>
                <a:latin typeface="Georgia" pitchFamily="18" charset="0"/>
              </a:defRPr>
            </a:lvl7pPr>
            <a:lvl8pPr marL="3429000" indent="-228600" eaLnBrk="0" fontAlgn="base" hangingPunct="0">
              <a:spcBef>
                <a:spcPct val="20000"/>
              </a:spcBef>
              <a:spcAft>
                <a:spcPct val="0"/>
              </a:spcAft>
              <a:buChar char="»"/>
              <a:defRPr sz="2000">
                <a:solidFill>
                  <a:schemeClr val="tx1"/>
                </a:solidFill>
                <a:latin typeface="Georgia" pitchFamily="18" charset="0"/>
              </a:defRPr>
            </a:lvl8pPr>
            <a:lvl9pPr marL="3886200" indent="-228600" eaLnBrk="0" fontAlgn="base" hangingPunct="0">
              <a:spcBef>
                <a:spcPct val="20000"/>
              </a:spcBef>
              <a:spcAft>
                <a:spcPct val="0"/>
              </a:spcAft>
              <a:buChar char="»"/>
              <a:defRPr sz="2000">
                <a:solidFill>
                  <a:schemeClr val="tx1"/>
                </a:solidFill>
                <a:latin typeface="Georgia" pitchFamily="18" charset="0"/>
              </a:defRPr>
            </a:lvl9pPr>
          </a:lstStyle>
          <a:p>
            <a:pPr>
              <a:spcBef>
                <a:spcPct val="0"/>
              </a:spcBef>
              <a:buClrTx/>
              <a:buSzTx/>
              <a:buFontTx/>
              <a:buNone/>
            </a:pPr>
            <a:endParaRPr lang="en-US" altLang="en-US" sz="1800" dirty="0" smtClean="0">
              <a:solidFill>
                <a:srgbClr val="000000"/>
              </a:solidFill>
              <a:latin typeface="Arial" charset="0"/>
            </a:endParaRPr>
          </a:p>
        </p:txBody>
      </p:sp>
      <p:sp>
        <p:nvSpPr>
          <p:cNvPr id="6" name="Content Placeholder 3"/>
          <p:cNvSpPr txBox="1">
            <a:spLocks/>
          </p:cNvSpPr>
          <p:nvPr/>
        </p:nvSpPr>
        <p:spPr bwMode="auto">
          <a:xfrm>
            <a:off x="4038600" y="2971800"/>
            <a:ext cx="4343400" cy="3021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lr>
                <a:schemeClr val="accent2"/>
              </a:buClr>
              <a:buSzPct val="90000"/>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FFCC00"/>
              </a:buClr>
              <a:buSzPct val="75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Clr>
                <a:srgbClr val="333399"/>
              </a:buClr>
              <a:defRPr/>
            </a:pPr>
            <a:r>
              <a:rPr lang="en-US" altLang="en-US" sz="1600" kern="0" dirty="0" smtClean="0">
                <a:solidFill>
                  <a:srgbClr val="000000"/>
                </a:solidFill>
                <a:latin typeface="Tahoma" panose="020B0604030504040204" pitchFamily="34" charset="0"/>
                <a:ea typeface="Tahoma" panose="020B0604030504040204" pitchFamily="34" charset="0"/>
                <a:cs typeface="Tahoma" panose="020B0604030504040204" pitchFamily="34" charset="0"/>
              </a:rPr>
              <a:t>Johns Hopkins University</a:t>
            </a:r>
          </a:p>
          <a:p>
            <a:pPr>
              <a:buClr>
                <a:srgbClr val="333399"/>
              </a:buClr>
              <a:defRPr/>
            </a:pPr>
            <a:r>
              <a:rPr lang="en-US" altLang="en-US" sz="1600" kern="0" dirty="0" smtClean="0">
                <a:solidFill>
                  <a:srgbClr val="000000"/>
                </a:solidFill>
                <a:latin typeface="Tahoma" panose="020B0604030504040204" pitchFamily="34" charset="0"/>
                <a:ea typeface="Tahoma" panose="020B0604030504040204" pitchFamily="34" charset="0"/>
                <a:cs typeface="Tahoma" panose="020B0604030504040204" pitchFamily="34" charset="0"/>
              </a:rPr>
              <a:t>Northwestern University</a:t>
            </a:r>
          </a:p>
          <a:p>
            <a:pPr>
              <a:buClr>
                <a:srgbClr val="333399"/>
              </a:buClr>
              <a:defRPr/>
            </a:pPr>
            <a:r>
              <a:rPr lang="en-US" altLang="en-US" sz="1600" kern="0" dirty="0" smtClean="0">
                <a:solidFill>
                  <a:srgbClr val="000000"/>
                </a:solidFill>
                <a:latin typeface="Tahoma" panose="020B0604030504040204" pitchFamily="34" charset="0"/>
                <a:ea typeface="Tahoma" panose="020B0604030504040204" pitchFamily="34" charset="0"/>
                <a:cs typeface="Tahoma" panose="020B0604030504040204" pitchFamily="34" charset="0"/>
              </a:rPr>
              <a:t>Princeton University</a:t>
            </a:r>
          </a:p>
          <a:p>
            <a:pPr>
              <a:buClr>
                <a:srgbClr val="333399"/>
              </a:buClr>
              <a:defRPr/>
            </a:pPr>
            <a:r>
              <a:rPr lang="en-US" altLang="en-US" sz="1600" kern="0" dirty="0" smtClean="0">
                <a:solidFill>
                  <a:srgbClr val="000000"/>
                </a:solidFill>
                <a:latin typeface="Tahoma" panose="020B0604030504040204" pitchFamily="34" charset="0"/>
                <a:ea typeface="Tahoma" panose="020B0604030504040204" pitchFamily="34" charset="0"/>
                <a:cs typeface="Tahoma" panose="020B0604030504040204" pitchFamily="34" charset="0"/>
              </a:rPr>
              <a:t>SUNY Binghamton </a:t>
            </a:r>
          </a:p>
          <a:p>
            <a:pPr>
              <a:buClr>
                <a:srgbClr val="333399"/>
              </a:buClr>
              <a:defRPr/>
            </a:pPr>
            <a:r>
              <a:rPr lang="en-US" altLang="en-US" sz="1600" kern="0" dirty="0" smtClean="0">
                <a:solidFill>
                  <a:srgbClr val="000000"/>
                </a:solidFill>
                <a:latin typeface="Tahoma" panose="020B0604030504040204" pitchFamily="34" charset="0"/>
                <a:ea typeface="Tahoma" panose="020B0604030504040204" pitchFamily="34" charset="0"/>
                <a:cs typeface="Tahoma" panose="020B0604030504040204" pitchFamily="34" charset="0"/>
              </a:rPr>
              <a:t>SUNY Stony Brook</a:t>
            </a:r>
          </a:p>
          <a:p>
            <a:pPr>
              <a:buClr>
                <a:srgbClr val="333399"/>
              </a:buClr>
              <a:defRPr/>
            </a:pPr>
            <a:r>
              <a:rPr lang="en-US" altLang="en-US" sz="1600" kern="0" dirty="0" smtClean="0">
                <a:solidFill>
                  <a:srgbClr val="000000"/>
                </a:solidFill>
                <a:latin typeface="Tahoma" panose="020B0604030504040204" pitchFamily="34" charset="0"/>
                <a:ea typeface="Tahoma" panose="020B0604030504040204" pitchFamily="34" charset="0"/>
                <a:cs typeface="Tahoma" panose="020B0604030504040204" pitchFamily="34" charset="0"/>
              </a:rPr>
              <a:t>University of Chicago</a:t>
            </a:r>
          </a:p>
          <a:p>
            <a:pPr>
              <a:buClr>
                <a:srgbClr val="333399"/>
              </a:buClr>
              <a:defRPr/>
            </a:pPr>
            <a:r>
              <a:rPr lang="en-US" altLang="en-US" sz="1600" kern="0" dirty="0" smtClean="0">
                <a:solidFill>
                  <a:srgbClr val="000000"/>
                </a:solidFill>
                <a:latin typeface="Tahoma" panose="020B0604030504040204" pitchFamily="34" charset="0"/>
                <a:ea typeface="Tahoma" panose="020B0604030504040204" pitchFamily="34" charset="0"/>
                <a:cs typeface="Tahoma" panose="020B0604030504040204" pitchFamily="34" charset="0"/>
              </a:rPr>
              <a:t>University of Michigan</a:t>
            </a:r>
          </a:p>
          <a:p>
            <a:pPr>
              <a:buClr>
                <a:srgbClr val="333399"/>
              </a:buClr>
              <a:defRPr/>
            </a:pPr>
            <a:r>
              <a:rPr lang="en-US" altLang="en-US" sz="1600" kern="0" dirty="0" smtClean="0">
                <a:solidFill>
                  <a:srgbClr val="000000"/>
                </a:solidFill>
                <a:latin typeface="Tahoma" panose="020B0604030504040204" pitchFamily="34" charset="0"/>
                <a:ea typeface="Tahoma" panose="020B0604030504040204" pitchFamily="34" charset="0"/>
                <a:cs typeface="Tahoma" panose="020B0604030504040204" pitchFamily="34" charset="0"/>
              </a:rPr>
              <a:t>University of Pennsylvania</a:t>
            </a:r>
          </a:p>
          <a:p>
            <a:pPr>
              <a:buClr>
                <a:srgbClr val="333399"/>
              </a:buClr>
              <a:defRPr/>
            </a:pPr>
            <a:r>
              <a:rPr lang="en-US" altLang="en-US" sz="1600" kern="0" dirty="0" smtClean="0">
                <a:solidFill>
                  <a:srgbClr val="000000"/>
                </a:solidFill>
                <a:latin typeface="Tahoma" panose="020B0604030504040204" pitchFamily="34" charset="0"/>
                <a:ea typeface="Tahoma" panose="020B0604030504040204" pitchFamily="34" charset="0"/>
                <a:cs typeface="Tahoma" panose="020B0604030504040204" pitchFamily="34" charset="0"/>
              </a:rPr>
              <a:t>University of Virginia</a:t>
            </a:r>
          </a:p>
          <a:p>
            <a:pPr>
              <a:buClr>
                <a:srgbClr val="333399"/>
              </a:buClr>
              <a:defRPr/>
            </a:pPr>
            <a:r>
              <a:rPr lang="en-US" altLang="en-US" sz="1600" kern="0" dirty="0" smtClean="0">
                <a:solidFill>
                  <a:srgbClr val="000000"/>
                </a:solidFill>
                <a:latin typeface="Tahoma" panose="020B0604030504040204" pitchFamily="34" charset="0"/>
                <a:ea typeface="Tahoma" panose="020B0604030504040204" pitchFamily="34" charset="0"/>
                <a:cs typeface="Tahoma" panose="020B0604030504040204" pitchFamily="34" charset="0"/>
              </a:rPr>
              <a:t>Yale University</a:t>
            </a:r>
          </a:p>
        </p:txBody>
      </p:sp>
      <p:sp>
        <p:nvSpPr>
          <p:cNvPr id="2" name="Rectangle 1"/>
          <p:cNvSpPr/>
          <p:nvPr/>
        </p:nvSpPr>
        <p:spPr>
          <a:xfrm>
            <a:off x="185700" y="6261130"/>
            <a:ext cx="380232" cy="307777"/>
          </a:xfrm>
          <a:prstGeom prst="rect">
            <a:avLst/>
          </a:prstGeom>
        </p:spPr>
        <p:txBody>
          <a:bodyPr wrap="none">
            <a:spAutoFit/>
          </a:bodyPr>
          <a:lstStyle/>
          <a:p>
            <a:fld id="{75DBE632-F720-4DE3-A6D6-C8F2047F254F}" type="slidenum">
              <a:rPr lang="en-US" sz="1400"/>
              <a:pPr/>
              <a:t>22</a:t>
            </a:fld>
            <a:endParaRPr lang="en-US" sz="1400" dirty="0"/>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36146" b="6250"/>
          <a:stretch/>
        </p:blipFill>
        <p:spPr>
          <a:xfrm>
            <a:off x="304800" y="246887"/>
            <a:ext cx="2999232" cy="1218345"/>
          </a:xfrm>
          <a:prstGeom prst="rect">
            <a:avLst/>
          </a:prstGeom>
          <a:ln w="28575">
            <a:solidFill>
              <a:srgbClr val="FDB813"/>
            </a:solidFill>
          </a:ln>
        </p:spPr>
      </p:pic>
    </p:spTree>
    <p:extLst>
      <p:ext uri="{BB962C8B-B14F-4D97-AF65-F5344CB8AC3E}">
        <p14:creationId xmlns:p14="http://schemas.microsoft.com/office/powerpoint/2010/main" val="3596746190"/>
      </p:ext>
    </p:extLst>
  </p:cSld>
  <p:clrMapOvr>
    <a:masterClrMapping/>
  </p:clrMapOvr>
  <p:transition>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5122" name="Content Placeholder 1"/>
          <p:cNvSpPr>
            <a:spLocks noGrp="1"/>
          </p:cNvSpPr>
          <p:nvPr>
            <p:ph idx="1"/>
          </p:nvPr>
        </p:nvSpPr>
        <p:spPr/>
        <p:txBody>
          <a:bodyPr/>
          <a:lstStyle/>
          <a:p>
            <a:pPr>
              <a:defRPr/>
            </a:pPr>
            <a:endParaRPr lang="en-US" altLang="en-US" sz="1400" dirty="0" smtClean="0"/>
          </a:p>
          <a:p>
            <a:pPr marL="0" indent="0">
              <a:buFont typeface="Wingdings" pitchFamily="2" charset="2"/>
              <a:buNone/>
              <a:defRPr/>
            </a:pPr>
            <a:endParaRPr lang="en-US" altLang="en-US" sz="2800" i="1" dirty="0">
              <a:solidFill>
                <a:srgbClr val="FF0000"/>
              </a:solidFill>
            </a:endParaRPr>
          </a:p>
          <a:p>
            <a:pPr marL="0" indent="0">
              <a:buFont typeface="Wingdings" pitchFamily="2" charset="2"/>
              <a:buNone/>
              <a:defRPr/>
            </a:pPr>
            <a:endParaRPr lang="en-US" altLang="en-US" sz="2800" i="1" dirty="0" smtClean="0">
              <a:solidFill>
                <a:srgbClr val="FF0000"/>
              </a:solidFill>
            </a:endParaRPr>
          </a:p>
          <a:p>
            <a:pPr marL="0" indent="0">
              <a:buFont typeface="Wingdings" pitchFamily="2" charset="2"/>
              <a:buNone/>
              <a:defRPr/>
            </a:pPr>
            <a:endParaRPr lang="en-US" altLang="en-US" sz="2800" i="1" dirty="0">
              <a:solidFill>
                <a:srgbClr val="FF0000"/>
              </a:solidFill>
            </a:endParaRPr>
          </a:p>
          <a:p>
            <a:pPr marL="0" indent="0">
              <a:buFont typeface="Wingdings" pitchFamily="2" charset="2"/>
              <a:buNone/>
              <a:defRPr/>
            </a:pPr>
            <a:endParaRPr lang="en-US" altLang="en-US" sz="2800" i="1" dirty="0" smtClean="0">
              <a:solidFill>
                <a:srgbClr val="FF0000"/>
              </a:solidFill>
            </a:endParaRPr>
          </a:p>
          <a:p>
            <a:pPr marL="0" indent="0">
              <a:buFont typeface="Wingdings" pitchFamily="2" charset="2"/>
              <a:buNone/>
              <a:defRPr/>
            </a:pPr>
            <a:endParaRPr lang="en-US" altLang="en-US" sz="2800" dirty="0"/>
          </a:p>
          <a:p>
            <a:pPr marL="0" indent="0">
              <a:buFont typeface="Wingdings" pitchFamily="2" charset="2"/>
              <a:buNone/>
              <a:defRPr/>
            </a:pPr>
            <a:endParaRPr lang="en-US" altLang="en-US" sz="2800" dirty="0" smtClean="0"/>
          </a:p>
          <a:p>
            <a:pPr marL="0" indent="0">
              <a:buFont typeface="Wingdings" pitchFamily="2" charset="2"/>
              <a:buNone/>
              <a:defRPr/>
            </a:pPr>
            <a:endParaRPr lang="en-US" altLang="en-US" sz="2800" dirty="0"/>
          </a:p>
          <a:p>
            <a:pPr marL="0" indent="0">
              <a:buFont typeface="Wingdings" pitchFamily="2" charset="2"/>
              <a:buNone/>
              <a:defRPr/>
            </a:pPr>
            <a:r>
              <a:rPr lang="en-US" altLang="en-US" sz="2000" dirty="0" smtClean="0">
                <a:latin typeface="Tahoma" panose="020B0604030504040204" pitchFamily="34" charset="0"/>
                <a:ea typeface="Tahoma" panose="020B0604030504040204" pitchFamily="34" charset="0"/>
                <a:cs typeface="Tahoma" panose="020B0604030504040204" pitchFamily="34" charset="0"/>
              </a:rPr>
              <a:t>Total AP enrollment in 2018-2019 - 622</a:t>
            </a:r>
          </a:p>
          <a:p>
            <a:pPr marL="0" indent="0">
              <a:buFont typeface="Wingdings" pitchFamily="2" charset="2"/>
              <a:buNone/>
              <a:defRPr/>
            </a:pPr>
            <a:r>
              <a:rPr lang="en-US" altLang="en-US" sz="2000" dirty="0" smtClean="0">
                <a:latin typeface="Tahoma" panose="020B0604030504040204" pitchFamily="34" charset="0"/>
                <a:ea typeface="Tahoma" panose="020B0604030504040204" pitchFamily="34" charset="0"/>
                <a:cs typeface="Tahoma" panose="020B0604030504040204" pitchFamily="34" charset="0"/>
              </a:rPr>
              <a:t>AP Placement Scholar - 95</a:t>
            </a:r>
          </a:p>
          <a:p>
            <a:pPr marL="0" indent="0">
              <a:buFont typeface="Wingdings" pitchFamily="2" charset="2"/>
              <a:buNone/>
              <a:defRPr/>
            </a:pPr>
            <a:endParaRPr lang="en-US" altLang="en-US" sz="1400" dirty="0" smtClean="0">
              <a:latin typeface="Tahoma" panose="020B0604030504040204" pitchFamily="34" charset="0"/>
              <a:ea typeface="Tahoma" panose="020B0604030504040204" pitchFamily="34" charset="0"/>
              <a:cs typeface="Tahoma" panose="020B0604030504040204" pitchFamily="34" charset="0"/>
            </a:endParaRPr>
          </a:p>
        </p:txBody>
      </p:sp>
      <p:sp>
        <p:nvSpPr>
          <p:cNvPr id="6147" name="Title 2"/>
          <p:cNvSpPr>
            <a:spLocks noGrp="1"/>
          </p:cNvSpPr>
          <p:nvPr>
            <p:ph type="title"/>
          </p:nvPr>
        </p:nvSpPr>
        <p:spPr>
          <a:xfrm>
            <a:off x="3155950" y="239713"/>
            <a:ext cx="5592763" cy="1257300"/>
          </a:xfrm>
        </p:spPr>
        <p:txBody>
          <a:bodyPr/>
          <a:lstStyle/>
          <a:p>
            <a:r>
              <a:rPr lang="en-US" altLang="en-US" sz="3200" dirty="0" smtClean="0">
                <a:solidFill>
                  <a:schemeClr val="bg1"/>
                </a:solidFill>
                <a:latin typeface="Tahoma" panose="020B0604030504040204" pitchFamily="34" charset="0"/>
                <a:ea typeface="Tahoma" panose="020B0604030504040204" pitchFamily="34" charset="0"/>
                <a:cs typeface="Tahoma" panose="020B0604030504040204" pitchFamily="34" charset="0"/>
              </a:rPr>
              <a:t>Advanced Placement</a:t>
            </a:r>
            <a:br>
              <a:rPr lang="en-US" altLang="en-US" sz="3200" dirty="0" smtClean="0">
                <a:solidFill>
                  <a:schemeClr val="bg1"/>
                </a:solidFill>
                <a:latin typeface="Tahoma" panose="020B0604030504040204" pitchFamily="34" charset="0"/>
                <a:ea typeface="Tahoma" panose="020B0604030504040204" pitchFamily="34" charset="0"/>
                <a:cs typeface="Tahoma" panose="020B0604030504040204" pitchFamily="34" charset="0"/>
              </a:rPr>
            </a:br>
            <a:r>
              <a:rPr lang="en-US" altLang="en-US" sz="3200" dirty="0" smtClean="0">
                <a:solidFill>
                  <a:schemeClr val="bg1"/>
                </a:solidFill>
                <a:latin typeface="Tahoma" panose="020B0604030504040204" pitchFamily="34" charset="0"/>
                <a:ea typeface="Tahoma" panose="020B0604030504040204" pitchFamily="34" charset="0"/>
                <a:cs typeface="Tahoma" panose="020B0604030504040204" pitchFamily="34" charset="0"/>
              </a:rPr>
              <a:t>Open Enrollment Policy</a:t>
            </a:r>
          </a:p>
        </p:txBody>
      </p:sp>
      <p:sp>
        <p:nvSpPr>
          <p:cNvPr id="4" name="Content Placeholder 3"/>
          <p:cNvSpPr txBox="1">
            <a:spLocks/>
          </p:cNvSpPr>
          <p:nvPr/>
        </p:nvSpPr>
        <p:spPr bwMode="auto">
          <a:xfrm>
            <a:off x="620713" y="1660525"/>
            <a:ext cx="4038600" cy="3805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lr>
                <a:schemeClr val="accent2"/>
              </a:buClr>
              <a:buSzPct val="90000"/>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FFCC00"/>
              </a:buClr>
              <a:buSzPct val="75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90000"/>
              </a:lnSpc>
              <a:buClr>
                <a:srgbClr val="333399"/>
              </a:buClr>
              <a:defRPr/>
            </a:pPr>
            <a:r>
              <a:rPr lang="en-US" altLang="en-US" sz="2000" kern="0" dirty="0" smtClean="0">
                <a:solidFill>
                  <a:srgbClr val="000000"/>
                </a:solidFill>
                <a:latin typeface="Tahoma" panose="020B0604030504040204" pitchFamily="34" charset="0"/>
                <a:ea typeface="Tahoma" panose="020B0604030504040204" pitchFamily="34" charset="0"/>
                <a:cs typeface="Tahoma" panose="020B0604030504040204" pitchFamily="34" charset="0"/>
              </a:rPr>
              <a:t>Art History</a:t>
            </a:r>
          </a:p>
          <a:p>
            <a:pPr eaLnBrk="1" hangingPunct="1">
              <a:lnSpc>
                <a:spcPct val="90000"/>
              </a:lnSpc>
              <a:buClr>
                <a:srgbClr val="333399"/>
              </a:buClr>
              <a:defRPr/>
            </a:pPr>
            <a:r>
              <a:rPr lang="en-US" altLang="en-US" sz="2000" kern="0" dirty="0" smtClean="0">
                <a:solidFill>
                  <a:srgbClr val="000000"/>
                </a:solidFill>
                <a:latin typeface="Tahoma" panose="020B0604030504040204" pitchFamily="34" charset="0"/>
                <a:ea typeface="Tahoma" panose="020B0604030504040204" pitchFamily="34" charset="0"/>
                <a:cs typeface="Tahoma" panose="020B0604030504040204" pitchFamily="34" charset="0"/>
              </a:rPr>
              <a:t>Art 4H</a:t>
            </a:r>
          </a:p>
          <a:p>
            <a:pPr eaLnBrk="1" hangingPunct="1">
              <a:lnSpc>
                <a:spcPct val="90000"/>
              </a:lnSpc>
              <a:buClr>
                <a:srgbClr val="333399"/>
              </a:buClr>
              <a:defRPr/>
            </a:pPr>
            <a:r>
              <a:rPr lang="en-US" altLang="en-US" sz="2000" kern="0" dirty="0" smtClean="0">
                <a:solidFill>
                  <a:srgbClr val="000000"/>
                </a:solidFill>
                <a:latin typeface="Tahoma" panose="020B0604030504040204" pitchFamily="34" charset="0"/>
                <a:ea typeface="Tahoma" panose="020B0604030504040204" pitchFamily="34" charset="0"/>
                <a:cs typeface="Tahoma" panose="020B0604030504040204" pitchFamily="34" charset="0"/>
              </a:rPr>
              <a:t>English Lang. &amp; Comp. </a:t>
            </a:r>
          </a:p>
          <a:p>
            <a:pPr eaLnBrk="1" hangingPunct="1">
              <a:lnSpc>
                <a:spcPct val="90000"/>
              </a:lnSpc>
              <a:buClr>
                <a:srgbClr val="333399"/>
              </a:buClr>
              <a:defRPr/>
            </a:pPr>
            <a:r>
              <a:rPr lang="en-US" altLang="en-US" sz="2000" kern="0" dirty="0" smtClean="0">
                <a:solidFill>
                  <a:srgbClr val="000000"/>
                </a:solidFill>
                <a:latin typeface="Tahoma" panose="020B0604030504040204" pitchFamily="34" charset="0"/>
                <a:ea typeface="Tahoma" panose="020B0604030504040204" pitchFamily="34" charset="0"/>
                <a:cs typeface="Tahoma" panose="020B0604030504040204" pitchFamily="34" charset="0"/>
              </a:rPr>
              <a:t>English Lit. </a:t>
            </a:r>
          </a:p>
          <a:p>
            <a:pPr eaLnBrk="1" hangingPunct="1">
              <a:lnSpc>
                <a:spcPct val="90000"/>
              </a:lnSpc>
              <a:buClr>
                <a:srgbClr val="333399"/>
              </a:buClr>
              <a:defRPr/>
            </a:pPr>
            <a:r>
              <a:rPr lang="en-US" altLang="en-US" sz="2000" kern="0" dirty="0" smtClean="0">
                <a:solidFill>
                  <a:srgbClr val="000000"/>
                </a:solidFill>
                <a:latin typeface="Tahoma" panose="020B0604030504040204" pitchFamily="34" charset="0"/>
                <a:ea typeface="Tahoma" panose="020B0604030504040204" pitchFamily="34" charset="0"/>
                <a:cs typeface="Tahoma" panose="020B0604030504040204" pitchFamily="34" charset="0"/>
              </a:rPr>
              <a:t>Math Calculus AB</a:t>
            </a:r>
          </a:p>
          <a:p>
            <a:pPr eaLnBrk="1" hangingPunct="1">
              <a:lnSpc>
                <a:spcPct val="90000"/>
              </a:lnSpc>
              <a:buClr>
                <a:srgbClr val="333399"/>
              </a:buClr>
              <a:defRPr/>
            </a:pPr>
            <a:r>
              <a:rPr lang="en-US" altLang="en-US" sz="2000" kern="0" dirty="0" smtClean="0">
                <a:solidFill>
                  <a:srgbClr val="000000"/>
                </a:solidFill>
                <a:latin typeface="Tahoma" panose="020B0604030504040204" pitchFamily="34" charset="0"/>
                <a:ea typeface="Tahoma" panose="020B0604030504040204" pitchFamily="34" charset="0"/>
                <a:cs typeface="Tahoma" panose="020B0604030504040204" pitchFamily="34" charset="0"/>
              </a:rPr>
              <a:t>Math Calculus BC</a:t>
            </a:r>
          </a:p>
          <a:p>
            <a:pPr eaLnBrk="1" hangingPunct="1">
              <a:lnSpc>
                <a:spcPct val="90000"/>
              </a:lnSpc>
              <a:buClr>
                <a:srgbClr val="333399"/>
              </a:buClr>
              <a:defRPr/>
            </a:pPr>
            <a:r>
              <a:rPr lang="en-US" altLang="en-US" sz="2000" kern="0" dirty="0" smtClean="0">
                <a:solidFill>
                  <a:srgbClr val="000000"/>
                </a:solidFill>
                <a:latin typeface="Tahoma" panose="020B0604030504040204" pitchFamily="34" charset="0"/>
                <a:ea typeface="Tahoma" panose="020B0604030504040204" pitchFamily="34" charset="0"/>
                <a:cs typeface="Tahoma" panose="020B0604030504040204" pitchFamily="34" charset="0"/>
              </a:rPr>
              <a:t>Computer </a:t>
            </a:r>
            <a:r>
              <a:rPr lang="en-US" altLang="en-US" sz="2000" kern="0" smtClean="0">
                <a:solidFill>
                  <a:srgbClr val="000000"/>
                </a:solidFill>
                <a:latin typeface="Tahoma" panose="020B0604030504040204" pitchFamily="34" charset="0"/>
                <a:ea typeface="Tahoma" panose="020B0604030504040204" pitchFamily="34" charset="0"/>
                <a:cs typeface="Tahoma" panose="020B0604030504040204" pitchFamily="34" charset="0"/>
              </a:rPr>
              <a:t>Science </a:t>
            </a:r>
            <a:endParaRPr lang="en-US" altLang="en-US" sz="2000" kern="0"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a:p>
            <a:pPr eaLnBrk="1" hangingPunct="1">
              <a:lnSpc>
                <a:spcPct val="90000"/>
              </a:lnSpc>
              <a:buClr>
                <a:srgbClr val="333399"/>
              </a:buClr>
              <a:defRPr/>
            </a:pPr>
            <a:r>
              <a:rPr lang="en-US" altLang="en-US" sz="2000" kern="0" dirty="0" smtClean="0">
                <a:solidFill>
                  <a:srgbClr val="000000"/>
                </a:solidFill>
                <a:latin typeface="Tahoma" panose="020B0604030504040204" pitchFamily="34" charset="0"/>
                <a:ea typeface="Tahoma" panose="020B0604030504040204" pitchFamily="34" charset="0"/>
                <a:cs typeface="Tahoma" panose="020B0604030504040204" pitchFamily="34" charset="0"/>
              </a:rPr>
              <a:t>French</a:t>
            </a:r>
          </a:p>
          <a:p>
            <a:pPr eaLnBrk="1" hangingPunct="1">
              <a:lnSpc>
                <a:spcPct val="90000"/>
              </a:lnSpc>
              <a:buClr>
                <a:srgbClr val="333399"/>
              </a:buClr>
              <a:defRPr/>
            </a:pPr>
            <a:r>
              <a:rPr lang="en-US" altLang="en-US" sz="2000" kern="0" dirty="0" smtClean="0">
                <a:solidFill>
                  <a:srgbClr val="000000"/>
                </a:solidFill>
                <a:latin typeface="Tahoma" panose="020B0604030504040204" pitchFamily="34" charset="0"/>
                <a:ea typeface="Tahoma" panose="020B0604030504040204" pitchFamily="34" charset="0"/>
                <a:cs typeface="Tahoma" panose="020B0604030504040204" pitchFamily="34" charset="0"/>
              </a:rPr>
              <a:t>Spanish</a:t>
            </a:r>
          </a:p>
          <a:p>
            <a:pPr eaLnBrk="1" hangingPunct="1">
              <a:lnSpc>
                <a:spcPct val="90000"/>
              </a:lnSpc>
              <a:buClr>
                <a:srgbClr val="333399"/>
              </a:buClr>
              <a:defRPr/>
            </a:pPr>
            <a:r>
              <a:rPr lang="en-US" altLang="en-US" sz="2000" kern="0" dirty="0" smtClean="0">
                <a:solidFill>
                  <a:srgbClr val="000000"/>
                </a:solidFill>
                <a:latin typeface="Tahoma" panose="020B0604030504040204" pitchFamily="34" charset="0"/>
                <a:ea typeface="Tahoma" panose="020B0604030504040204" pitchFamily="34" charset="0"/>
                <a:cs typeface="Tahoma" panose="020B0604030504040204" pitchFamily="34" charset="0"/>
              </a:rPr>
              <a:t>Italian</a:t>
            </a:r>
          </a:p>
          <a:p>
            <a:pPr eaLnBrk="1" hangingPunct="1">
              <a:buClr>
                <a:srgbClr val="333399"/>
              </a:buClr>
              <a:defRPr/>
            </a:pPr>
            <a:r>
              <a:rPr lang="en-US" altLang="en-US" sz="2000" kern="0" dirty="0" smtClean="0">
                <a:solidFill>
                  <a:srgbClr val="000000"/>
                </a:solidFill>
                <a:latin typeface="Tahoma" panose="020B0604030504040204" pitchFamily="34" charset="0"/>
                <a:ea typeface="Tahoma" panose="020B0604030504040204" pitchFamily="34" charset="0"/>
                <a:cs typeface="Tahoma" panose="020B0604030504040204" pitchFamily="34" charset="0"/>
              </a:rPr>
              <a:t>Psychology</a:t>
            </a:r>
          </a:p>
          <a:p>
            <a:pPr>
              <a:buClr>
                <a:srgbClr val="333399"/>
              </a:buClr>
              <a:defRPr/>
            </a:pPr>
            <a:endParaRPr lang="en-US" altLang="en-US" kern="0" dirty="0" smtClean="0">
              <a:solidFill>
                <a:srgbClr val="000000"/>
              </a:solidFill>
            </a:endParaRPr>
          </a:p>
        </p:txBody>
      </p:sp>
      <p:sp>
        <p:nvSpPr>
          <p:cNvPr id="5" name="Content Placeholder 4"/>
          <p:cNvSpPr txBox="1">
            <a:spLocks/>
          </p:cNvSpPr>
          <p:nvPr/>
        </p:nvSpPr>
        <p:spPr>
          <a:xfrm>
            <a:off x="4648200" y="1600200"/>
            <a:ext cx="4038600" cy="3440113"/>
          </a:xfrm>
          <a:prstGeom prst="rect">
            <a:avLst/>
          </a:prstGeom>
        </p:spPr>
        <p:txBody>
          <a:bodyPr/>
          <a:lstStyle>
            <a:lvl1pPr marL="342900" indent="-342900" algn="l" rtl="0" eaLnBrk="0" fontAlgn="base" hangingPunct="0">
              <a:spcBef>
                <a:spcPct val="20000"/>
              </a:spcBef>
              <a:spcAft>
                <a:spcPct val="0"/>
              </a:spcAft>
              <a:buClr>
                <a:schemeClr val="accent2"/>
              </a:buClr>
              <a:buSzPct val="90000"/>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FFCC00"/>
              </a:buClr>
              <a:buSzPct val="75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buClr>
                <a:srgbClr val="333399"/>
              </a:buClr>
              <a:defRPr/>
            </a:pPr>
            <a:r>
              <a:rPr lang="en-US" altLang="en-US" sz="2000" kern="0" dirty="0" smtClean="0">
                <a:solidFill>
                  <a:srgbClr val="000000"/>
                </a:solidFill>
                <a:latin typeface="Tahoma" panose="020B0604030504040204" pitchFamily="34" charset="0"/>
                <a:ea typeface="Tahoma" panose="020B0604030504040204" pitchFamily="34" charset="0"/>
                <a:cs typeface="Tahoma" panose="020B0604030504040204" pitchFamily="34" charset="0"/>
              </a:rPr>
              <a:t>Biology</a:t>
            </a:r>
          </a:p>
          <a:p>
            <a:pPr eaLnBrk="1" hangingPunct="1">
              <a:buClr>
                <a:srgbClr val="333399"/>
              </a:buClr>
              <a:defRPr/>
            </a:pPr>
            <a:r>
              <a:rPr lang="en-US" altLang="en-US" sz="2000" kern="0" dirty="0" smtClean="0">
                <a:solidFill>
                  <a:srgbClr val="000000"/>
                </a:solidFill>
                <a:latin typeface="Tahoma" panose="020B0604030504040204" pitchFamily="34" charset="0"/>
                <a:ea typeface="Tahoma" panose="020B0604030504040204" pitchFamily="34" charset="0"/>
                <a:cs typeface="Tahoma" panose="020B0604030504040204" pitchFamily="34" charset="0"/>
              </a:rPr>
              <a:t>Chemistry</a:t>
            </a:r>
          </a:p>
          <a:p>
            <a:pPr eaLnBrk="1" hangingPunct="1">
              <a:buClr>
                <a:srgbClr val="333399"/>
              </a:buClr>
              <a:defRPr/>
            </a:pPr>
            <a:r>
              <a:rPr lang="en-US" altLang="en-US" sz="2000" kern="0" dirty="0" smtClean="0">
                <a:solidFill>
                  <a:srgbClr val="000000"/>
                </a:solidFill>
                <a:latin typeface="Tahoma" panose="020B0604030504040204" pitchFamily="34" charset="0"/>
                <a:ea typeface="Tahoma" panose="020B0604030504040204" pitchFamily="34" charset="0"/>
                <a:cs typeface="Tahoma" panose="020B0604030504040204" pitchFamily="34" charset="0"/>
              </a:rPr>
              <a:t>Physics 1</a:t>
            </a:r>
          </a:p>
          <a:p>
            <a:pPr eaLnBrk="1" hangingPunct="1">
              <a:buClr>
                <a:srgbClr val="333399"/>
              </a:buClr>
              <a:defRPr/>
            </a:pPr>
            <a:r>
              <a:rPr lang="en-US" altLang="en-US" sz="2000" kern="0" dirty="0" smtClean="0">
                <a:solidFill>
                  <a:srgbClr val="000000"/>
                </a:solidFill>
                <a:latin typeface="Tahoma" panose="020B0604030504040204" pitchFamily="34" charset="0"/>
                <a:ea typeface="Tahoma" panose="020B0604030504040204" pitchFamily="34" charset="0"/>
                <a:cs typeface="Tahoma" panose="020B0604030504040204" pitchFamily="34" charset="0"/>
              </a:rPr>
              <a:t>Physics C </a:t>
            </a:r>
          </a:p>
          <a:p>
            <a:pPr eaLnBrk="1" hangingPunct="1">
              <a:buClr>
                <a:srgbClr val="333399"/>
              </a:buClr>
              <a:defRPr/>
            </a:pPr>
            <a:r>
              <a:rPr lang="en-US" altLang="en-US" sz="2000" kern="0" dirty="0" smtClean="0">
                <a:solidFill>
                  <a:srgbClr val="000000"/>
                </a:solidFill>
                <a:latin typeface="Tahoma" panose="020B0604030504040204" pitchFamily="34" charset="0"/>
                <a:ea typeface="Tahoma" panose="020B0604030504040204" pitchFamily="34" charset="0"/>
                <a:cs typeface="Tahoma" panose="020B0604030504040204" pitchFamily="34" charset="0"/>
              </a:rPr>
              <a:t>World History 1</a:t>
            </a:r>
          </a:p>
          <a:p>
            <a:pPr eaLnBrk="1" hangingPunct="1">
              <a:buClr>
                <a:srgbClr val="333399"/>
              </a:buClr>
              <a:defRPr/>
            </a:pPr>
            <a:r>
              <a:rPr lang="en-US" altLang="en-US" sz="2000" kern="0" dirty="0" smtClean="0">
                <a:solidFill>
                  <a:srgbClr val="000000"/>
                </a:solidFill>
                <a:latin typeface="Tahoma" panose="020B0604030504040204" pitchFamily="34" charset="0"/>
                <a:ea typeface="Tahoma" panose="020B0604030504040204" pitchFamily="34" charset="0"/>
                <a:cs typeface="Tahoma" panose="020B0604030504040204" pitchFamily="34" charset="0"/>
              </a:rPr>
              <a:t>World History 2</a:t>
            </a:r>
          </a:p>
          <a:p>
            <a:pPr eaLnBrk="1" hangingPunct="1">
              <a:buClr>
                <a:srgbClr val="333399"/>
              </a:buClr>
              <a:defRPr/>
            </a:pPr>
            <a:r>
              <a:rPr lang="en-US" altLang="en-US" sz="2000" kern="0" dirty="0" smtClean="0">
                <a:solidFill>
                  <a:srgbClr val="000000"/>
                </a:solidFill>
                <a:latin typeface="Tahoma" panose="020B0604030504040204" pitchFamily="34" charset="0"/>
                <a:ea typeface="Tahoma" panose="020B0604030504040204" pitchFamily="34" charset="0"/>
                <a:cs typeface="Tahoma" panose="020B0604030504040204" pitchFamily="34" charset="0"/>
              </a:rPr>
              <a:t>U. S. History</a:t>
            </a:r>
          </a:p>
          <a:p>
            <a:pPr eaLnBrk="1" hangingPunct="1">
              <a:buClr>
                <a:srgbClr val="333399"/>
              </a:buClr>
              <a:defRPr/>
            </a:pPr>
            <a:r>
              <a:rPr lang="en-US" altLang="en-US" sz="2000" kern="0" dirty="0" smtClean="0">
                <a:solidFill>
                  <a:srgbClr val="000000"/>
                </a:solidFill>
                <a:latin typeface="Tahoma" panose="020B0604030504040204" pitchFamily="34" charset="0"/>
                <a:ea typeface="Tahoma" panose="020B0604030504040204" pitchFamily="34" charset="0"/>
                <a:cs typeface="Tahoma" panose="020B0604030504040204" pitchFamily="34" charset="0"/>
              </a:rPr>
              <a:t>U. S. Gov’t &amp; Politics</a:t>
            </a:r>
          </a:p>
          <a:p>
            <a:pPr eaLnBrk="1" hangingPunct="1">
              <a:buClr>
                <a:srgbClr val="333399"/>
              </a:buClr>
              <a:defRPr/>
            </a:pPr>
            <a:r>
              <a:rPr lang="en-US" altLang="en-US" sz="2000" kern="0" dirty="0" smtClean="0">
                <a:solidFill>
                  <a:srgbClr val="000000"/>
                </a:solidFill>
                <a:latin typeface="Tahoma" panose="020B0604030504040204" pitchFamily="34" charset="0"/>
                <a:ea typeface="Tahoma" panose="020B0604030504040204" pitchFamily="34" charset="0"/>
                <a:cs typeface="Tahoma" panose="020B0604030504040204" pitchFamily="34" charset="0"/>
              </a:rPr>
              <a:t>Statistics</a:t>
            </a:r>
          </a:p>
          <a:p>
            <a:pPr eaLnBrk="1" hangingPunct="1">
              <a:buClr>
                <a:srgbClr val="333399"/>
              </a:buClr>
              <a:defRPr/>
            </a:pPr>
            <a:r>
              <a:rPr lang="en-US" altLang="en-US" sz="2000" kern="0" dirty="0" smtClean="0">
                <a:solidFill>
                  <a:srgbClr val="000000"/>
                </a:solidFill>
                <a:latin typeface="Tahoma" panose="020B0604030504040204" pitchFamily="34" charset="0"/>
                <a:ea typeface="Tahoma" panose="020B0604030504040204" pitchFamily="34" charset="0"/>
                <a:cs typeface="Tahoma" panose="020B0604030504040204" pitchFamily="34" charset="0"/>
              </a:rPr>
              <a:t>AP Seminar</a:t>
            </a:r>
          </a:p>
          <a:p>
            <a:pPr>
              <a:buClr>
                <a:srgbClr val="333399"/>
              </a:buClr>
              <a:defRPr/>
            </a:pPr>
            <a:endParaRPr lang="en-US" altLang="en-US" sz="2400" kern="0" dirty="0" smtClean="0">
              <a:solidFill>
                <a:srgbClr val="000000"/>
              </a:solidFill>
            </a:endParaRPr>
          </a:p>
        </p:txBody>
      </p:sp>
      <p:sp>
        <p:nvSpPr>
          <p:cNvPr id="2" name="Slide Number Placeholder 1"/>
          <p:cNvSpPr>
            <a:spLocks noGrp="1"/>
          </p:cNvSpPr>
          <p:nvPr>
            <p:ph type="sldNum" sz="quarter" idx="12"/>
          </p:nvPr>
        </p:nvSpPr>
        <p:spPr>
          <a:xfrm flipH="1">
            <a:off x="304800" y="6245225"/>
            <a:ext cx="457200" cy="476250"/>
          </a:xfrm>
        </p:spPr>
        <p:txBody>
          <a:bodyPr/>
          <a:lstStyle/>
          <a:p>
            <a:pPr>
              <a:defRPr/>
            </a:pPr>
            <a:r>
              <a:rPr lang="en-US" dirty="0" smtClean="0">
                <a:solidFill>
                  <a:srgbClr val="000000"/>
                </a:solidFill>
              </a:rPr>
              <a:t>23</a:t>
            </a:r>
            <a:endParaRPr lang="en-US" dirty="0">
              <a:solidFill>
                <a:srgbClr val="000000"/>
              </a:solidFill>
            </a:endParaRPr>
          </a:p>
        </p:txBody>
      </p:sp>
    </p:spTree>
    <p:extLst>
      <p:ext uri="{BB962C8B-B14F-4D97-AF65-F5344CB8AC3E}">
        <p14:creationId xmlns:p14="http://schemas.microsoft.com/office/powerpoint/2010/main" val="2175046240"/>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sz="half" idx="1"/>
          </p:nvPr>
        </p:nvSpPr>
        <p:spPr>
          <a:xfrm>
            <a:off x="436563" y="1892300"/>
            <a:ext cx="4486275" cy="4233863"/>
          </a:xfrm>
        </p:spPr>
        <p:txBody>
          <a:bodyPr/>
          <a:lstStyle/>
          <a:p>
            <a:pPr marL="0" indent="0" eaLnBrk="1" hangingPunct="1">
              <a:buFont typeface="Wingdings" pitchFamily="2" charset="2"/>
              <a:buNone/>
              <a:defRPr/>
            </a:pPr>
            <a:r>
              <a:rPr lang="en-US" altLang="en-US" dirty="0" smtClean="0">
                <a:latin typeface="Tahoma" panose="020B0604030504040204" pitchFamily="34" charset="0"/>
                <a:ea typeface="Tahoma" panose="020B0604030504040204" pitchFamily="34" charset="0"/>
                <a:cs typeface="Tahoma" panose="020B0604030504040204" pitchFamily="34" charset="0"/>
              </a:rPr>
              <a:t>High School:</a:t>
            </a:r>
          </a:p>
          <a:p>
            <a:pPr>
              <a:defRPr/>
            </a:pPr>
            <a:r>
              <a:rPr lang="en-US" dirty="0" smtClean="0">
                <a:latin typeface="Tahoma" panose="020B0604030504040204" pitchFamily="34" charset="0"/>
                <a:ea typeface="Tahoma" panose="020B0604030504040204" pitchFamily="34" charset="0"/>
                <a:cs typeface="Tahoma" panose="020B0604030504040204" pitchFamily="34" charset="0"/>
              </a:rPr>
              <a:t>190 students participate</a:t>
            </a:r>
          </a:p>
          <a:p>
            <a:pPr marL="0" indent="0">
              <a:buFont typeface="Wingdings" pitchFamily="2" charset="2"/>
              <a:buNone/>
              <a:defRPr/>
            </a:pPr>
            <a:endParaRPr lang="en-US" dirty="0" smtClean="0">
              <a:latin typeface="Tahoma" panose="020B0604030504040204" pitchFamily="34" charset="0"/>
              <a:ea typeface="Tahoma" panose="020B0604030504040204" pitchFamily="34" charset="0"/>
              <a:cs typeface="Tahoma" panose="020B0604030504040204" pitchFamily="34" charset="0"/>
            </a:endParaRPr>
          </a:p>
          <a:p>
            <a:pPr marL="0" indent="0">
              <a:buFont typeface="Wingdings" pitchFamily="2" charset="2"/>
              <a:buNone/>
              <a:defRPr/>
            </a:pPr>
            <a:r>
              <a:rPr lang="en-US" dirty="0" smtClean="0">
                <a:latin typeface="Tahoma" panose="020B0604030504040204" pitchFamily="34" charset="0"/>
                <a:ea typeface="Tahoma" panose="020B0604030504040204" pitchFamily="34" charset="0"/>
                <a:cs typeface="Tahoma" panose="020B0604030504040204" pitchFamily="34" charset="0"/>
              </a:rPr>
              <a:t>Middle School:</a:t>
            </a:r>
          </a:p>
          <a:p>
            <a:pPr>
              <a:defRPr/>
            </a:pPr>
            <a:r>
              <a:rPr lang="en-US" dirty="0" smtClean="0">
                <a:latin typeface="Tahoma" panose="020B0604030504040204" pitchFamily="34" charset="0"/>
                <a:ea typeface="Tahoma" panose="020B0604030504040204" pitchFamily="34" charset="0"/>
                <a:cs typeface="Tahoma" panose="020B0604030504040204" pitchFamily="34" charset="0"/>
              </a:rPr>
              <a:t>100 students participate</a:t>
            </a:r>
          </a:p>
          <a:p>
            <a:pPr marL="0" indent="0">
              <a:buFont typeface="Wingdings" pitchFamily="2" charset="2"/>
              <a:buNone/>
              <a:defRPr/>
            </a:pPr>
            <a:endParaRPr lang="en-US" dirty="0" smtClean="0">
              <a:latin typeface="Tahoma" panose="020B0604030504040204" pitchFamily="34" charset="0"/>
              <a:ea typeface="Tahoma" panose="020B0604030504040204" pitchFamily="34" charset="0"/>
              <a:cs typeface="Tahoma" panose="020B0604030504040204" pitchFamily="34" charset="0"/>
            </a:endParaRPr>
          </a:p>
          <a:p>
            <a:pPr marL="0" indent="0">
              <a:buFont typeface="Wingdings" pitchFamily="2" charset="2"/>
              <a:buNone/>
              <a:defRPr/>
            </a:pPr>
            <a:r>
              <a:rPr lang="en-US" dirty="0" smtClean="0">
                <a:latin typeface="Tahoma" panose="020B0604030504040204" pitchFamily="34" charset="0"/>
                <a:ea typeface="Tahoma" panose="020B0604030504040204" pitchFamily="34" charset="0"/>
                <a:cs typeface="Tahoma" panose="020B0604030504040204" pitchFamily="34" charset="0"/>
              </a:rPr>
              <a:t>Elementary Schools:</a:t>
            </a:r>
          </a:p>
          <a:p>
            <a:pPr>
              <a:defRPr/>
            </a:pPr>
            <a:r>
              <a:rPr lang="en-US" dirty="0" smtClean="0">
                <a:latin typeface="Tahoma" panose="020B0604030504040204" pitchFamily="34" charset="0"/>
                <a:ea typeface="Tahoma" panose="020B0604030504040204" pitchFamily="34" charset="0"/>
                <a:cs typeface="Tahoma" panose="020B0604030504040204" pitchFamily="34" charset="0"/>
              </a:rPr>
              <a:t>88 students participate</a:t>
            </a:r>
          </a:p>
          <a:p>
            <a:pPr marL="0" indent="0">
              <a:buFont typeface="Wingdings" pitchFamily="2" charset="2"/>
              <a:buNone/>
              <a:defRPr/>
            </a:pPr>
            <a:endParaRPr lang="en-US" sz="1600" dirty="0"/>
          </a:p>
          <a:p>
            <a:pPr marL="0" indent="0" eaLnBrk="1" hangingPunct="1">
              <a:buFont typeface="Wingdings" pitchFamily="2" charset="2"/>
              <a:buNone/>
              <a:defRPr/>
            </a:pPr>
            <a:endParaRPr lang="en-US" altLang="en-US" sz="1600" dirty="0" smtClean="0"/>
          </a:p>
        </p:txBody>
      </p:sp>
      <p:sp>
        <p:nvSpPr>
          <p:cNvPr id="7171" name="Title 2"/>
          <p:cNvSpPr>
            <a:spLocks noGrp="1"/>
          </p:cNvSpPr>
          <p:nvPr>
            <p:ph type="title"/>
          </p:nvPr>
        </p:nvSpPr>
        <p:spPr>
          <a:xfrm>
            <a:off x="3135313" y="228600"/>
            <a:ext cx="5592762" cy="1257300"/>
          </a:xfrm>
        </p:spPr>
        <p:txBody>
          <a:bodyPr/>
          <a:lstStyle/>
          <a:p>
            <a:r>
              <a:rPr lang="en-US" altLang="en-US" dirty="0" smtClean="0">
                <a:solidFill>
                  <a:schemeClr val="bg1"/>
                </a:solidFill>
                <a:latin typeface="Tahoma" panose="020B0604030504040204" pitchFamily="34" charset="0"/>
                <a:ea typeface="Tahoma" panose="020B0604030504040204" pitchFamily="34" charset="0"/>
                <a:cs typeface="Tahoma" panose="020B0604030504040204" pitchFamily="34" charset="0"/>
              </a:rPr>
              <a:t>Mentoring Program</a:t>
            </a:r>
          </a:p>
        </p:txBody>
      </p:sp>
      <p:sp>
        <p:nvSpPr>
          <p:cNvPr id="2" name="Rectangle 1"/>
          <p:cNvSpPr/>
          <p:nvPr/>
        </p:nvSpPr>
        <p:spPr>
          <a:xfrm>
            <a:off x="152400" y="6324600"/>
            <a:ext cx="380232" cy="307777"/>
          </a:xfrm>
          <a:prstGeom prst="rect">
            <a:avLst/>
          </a:prstGeom>
        </p:spPr>
        <p:txBody>
          <a:bodyPr wrap="none">
            <a:spAutoFit/>
          </a:bodyPr>
          <a:lstStyle/>
          <a:p>
            <a:pPr marL="0" indent="0">
              <a:buNone/>
              <a:defRPr/>
            </a:pPr>
            <a:fld id="{75DBE632-F720-4DE3-A6D6-C8F2047F254F}" type="slidenum">
              <a:rPr lang="en-US" sz="1400"/>
              <a:pPr marL="0" indent="0">
                <a:buNone/>
                <a:defRPr/>
              </a:pPr>
              <a:t>24</a:t>
            </a:fld>
            <a:endParaRPr lang="en-US" sz="1400"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36146" b="6250"/>
          <a:stretch/>
        </p:blipFill>
        <p:spPr>
          <a:xfrm>
            <a:off x="304800" y="246888"/>
            <a:ext cx="2999232" cy="1239012"/>
          </a:xfrm>
          <a:prstGeom prst="rect">
            <a:avLst/>
          </a:prstGeom>
          <a:ln w="28575">
            <a:solidFill>
              <a:srgbClr val="FDB813"/>
            </a:solidFill>
          </a:ln>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40424" y="1676401"/>
            <a:ext cx="2604810" cy="1858107"/>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3599" y="3657600"/>
            <a:ext cx="2784475" cy="1981200"/>
          </a:xfrm>
          <a:prstGeom prst="rect">
            <a:avLst/>
          </a:prstGeom>
        </p:spPr>
      </p:pic>
    </p:spTree>
    <p:extLst>
      <p:ext uri="{BB962C8B-B14F-4D97-AF65-F5344CB8AC3E}">
        <p14:creationId xmlns:p14="http://schemas.microsoft.com/office/powerpoint/2010/main" val="1051710560"/>
      </p:ext>
    </p:extLst>
  </p:cSld>
  <p:clrMapOvr>
    <a:masterClrMapping/>
  </p:clrMapOvr>
  <p:transition>
    <p:zo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1"/>
          <p:cNvSpPr>
            <a:spLocks noGrp="1"/>
          </p:cNvSpPr>
          <p:nvPr>
            <p:ph idx="1"/>
          </p:nvPr>
        </p:nvSpPr>
        <p:spPr>
          <a:xfrm>
            <a:off x="457200" y="1752600"/>
            <a:ext cx="3614738" cy="4572000"/>
          </a:xfrm>
        </p:spPr>
        <p:txBody>
          <a:bodyPr/>
          <a:lstStyle/>
          <a:p>
            <a:pPr eaLnBrk="1" hangingPunct="1"/>
            <a:r>
              <a:rPr lang="en-US" altLang="en-US" sz="1800" dirty="0">
                <a:latin typeface="Tahoma" panose="020B0604030504040204" pitchFamily="34" charset="0"/>
                <a:ea typeface="Tahoma" panose="020B0604030504040204" pitchFamily="34" charset="0"/>
                <a:cs typeface="Tahoma" panose="020B0604030504040204" pitchFamily="34" charset="0"/>
              </a:rPr>
              <a:t>Art Club</a:t>
            </a:r>
          </a:p>
          <a:p>
            <a:pPr eaLnBrk="1" hangingPunct="1"/>
            <a:r>
              <a:rPr lang="en-US" altLang="en-US" sz="1800" dirty="0">
                <a:latin typeface="Tahoma" panose="020B0604030504040204" pitchFamily="34" charset="0"/>
                <a:ea typeface="Tahoma" panose="020B0604030504040204" pitchFamily="34" charset="0"/>
                <a:cs typeface="Tahoma" panose="020B0604030504040204" pitchFamily="34" charset="0"/>
              </a:rPr>
              <a:t>Character Counts Club</a:t>
            </a:r>
          </a:p>
          <a:p>
            <a:pPr eaLnBrk="1" hangingPunct="1"/>
            <a:r>
              <a:rPr lang="en-US" altLang="en-US" sz="1800" dirty="0">
                <a:latin typeface="Tahoma" panose="020B0604030504040204" pitchFamily="34" charset="0"/>
                <a:ea typeface="Tahoma" panose="020B0604030504040204" pitchFamily="34" charset="0"/>
                <a:cs typeface="Tahoma" panose="020B0604030504040204" pitchFamily="34" charset="0"/>
              </a:rPr>
              <a:t>Drama Club</a:t>
            </a:r>
          </a:p>
          <a:p>
            <a:pPr eaLnBrk="1" hangingPunct="1"/>
            <a:r>
              <a:rPr lang="en-US" altLang="en-US" sz="1800" dirty="0">
                <a:latin typeface="Tahoma" panose="020B0604030504040204" pitchFamily="34" charset="0"/>
                <a:ea typeface="Tahoma" panose="020B0604030504040204" pitchFamily="34" charset="0"/>
                <a:cs typeface="Tahoma" panose="020B0604030504040204" pitchFamily="34" charset="0"/>
              </a:rPr>
              <a:t>Fencing Club</a:t>
            </a:r>
          </a:p>
          <a:p>
            <a:pPr eaLnBrk="1" hangingPunct="1"/>
            <a:r>
              <a:rPr lang="en-US" altLang="en-US" sz="1800" dirty="0">
                <a:latin typeface="Tahoma" panose="020B0604030504040204" pitchFamily="34" charset="0"/>
                <a:ea typeface="Tahoma" panose="020B0604030504040204" pitchFamily="34" charset="0"/>
                <a:cs typeface="Tahoma" panose="020B0604030504040204" pitchFamily="34" charset="0"/>
              </a:rPr>
              <a:t>Jazz Club</a:t>
            </a:r>
          </a:p>
          <a:p>
            <a:pPr eaLnBrk="1" hangingPunct="1"/>
            <a:r>
              <a:rPr lang="en-US" altLang="en-US" sz="1800" dirty="0">
                <a:latin typeface="Tahoma" panose="020B0604030504040204" pitchFamily="34" charset="0"/>
                <a:ea typeface="Tahoma" panose="020B0604030504040204" pitchFamily="34" charset="0"/>
                <a:cs typeface="Tahoma" panose="020B0604030504040204" pitchFamily="34" charset="0"/>
              </a:rPr>
              <a:t>Literature Club</a:t>
            </a:r>
          </a:p>
          <a:p>
            <a:pPr eaLnBrk="1" hangingPunct="1"/>
            <a:r>
              <a:rPr lang="en-US" altLang="en-US" sz="1800" dirty="0">
                <a:latin typeface="Tahoma" panose="020B0604030504040204" pitchFamily="34" charset="0"/>
                <a:ea typeface="Tahoma" panose="020B0604030504040204" pitchFamily="34" charset="0"/>
                <a:cs typeface="Tahoma" panose="020B0604030504040204" pitchFamily="34" charset="0"/>
              </a:rPr>
              <a:t>Newspaper </a:t>
            </a:r>
            <a:r>
              <a:rPr lang="en-US" altLang="en-US" sz="1800" dirty="0" smtClean="0">
                <a:latin typeface="Tahoma" panose="020B0604030504040204" pitchFamily="34" charset="0"/>
                <a:ea typeface="Tahoma" panose="020B0604030504040204" pitchFamily="34" charset="0"/>
                <a:cs typeface="Tahoma" panose="020B0604030504040204" pitchFamily="34" charset="0"/>
              </a:rPr>
              <a:t>Club</a:t>
            </a:r>
          </a:p>
          <a:p>
            <a:pPr eaLnBrk="1" hangingPunct="1"/>
            <a:r>
              <a:rPr lang="en-US" altLang="en-US" sz="1800" dirty="0" smtClean="0">
                <a:latin typeface="Tahoma" panose="020B0604030504040204" pitchFamily="34" charset="0"/>
                <a:ea typeface="Tahoma" panose="020B0604030504040204" pitchFamily="34" charset="0"/>
                <a:cs typeface="Tahoma" panose="020B0604030504040204" pitchFamily="34" charset="0"/>
              </a:rPr>
              <a:t>Safety Patrol</a:t>
            </a:r>
          </a:p>
          <a:p>
            <a:pPr eaLnBrk="1" hangingPunct="1"/>
            <a:r>
              <a:rPr lang="en-US" altLang="en-US" sz="1800" dirty="0" smtClean="0">
                <a:latin typeface="Tahoma" panose="020B0604030504040204" pitchFamily="34" charset="0"/>
                <a:ea typeface="Tahoma" panose="020B0604030504040204" pitchFamily="34" charset="0"/>
                <a:cs typeface="Tahoma" panose="020B0604030504040204" pitchFamily="34" charset="0"/>
              </a:rPr>
              <a:t>Science Club</a:t>
            </a:r>
          </a:p>
          <a:p>
            <a:pPr eaLnBrk="1" hangingPunct="1"/>
            <a:r>
              <a:rPr lang="en-US" altLang="en-US" sz="1800" dirty="0" smtClean="0">
                <a:latin typeface="Tahoma" panose="020B0604030504040204" pitchFamily="34" charset="0"/>
                <a:ea typeface="Tahoma" panose="020B0604030504040204" pitchFamily="34" charset="0"/>
                <a:cs typeface="Tahoma" panose="020B0604030504040204" pitchFamily="34" charset="0"/>
              </a:rPr>
              <a:t>Stage Crew</a:t>
            </a:r>
          </a:p>
          <a:p>
            <a:pPr eaLnBrk="1" hangingPunct="1"/>
            <a:r>
              <a:rPr lang="en-US" altLang="en-US" sz="1800" dirty="0">
                <a:latin typeface="Tahoma" panose="020B0604030504040204" pitchFamily="34" charset="0"/>
                <a:ea typeface="Tahoma" panose="020B0604030504040204" pitchFamily="34" charset="0"/>
                <a:cs typeface="Tahoma" panose="020B0604030504040204" pitchFamily="34" charset="0"/>
              </a:rPr>
              <a:t>Student Council</a:t>
            </a:r>
          </a:p>
          <a:p>
            <a:pPr eaLnBrk="1" hangingPunct="1"/>
            <a:r>
              <a:rPr lang="en-US" altLang="en-US" sz="1800" dirty="0" smtClean="0">
                <a:latin typeface="Tahoma" panose="020B0604030504040204" pitchFamily="34" charset="0"/>
                <a:ea typeface="Tahoma" panose="020B0604030504040204" pitchFamily="34" charset="0"/>
                <a:cs typeface="Tahoma" panose="020B0604030504040204" pitchFamily="34" charset="0"/>
              </a:rPr>
              <a:t>Team </a:t>
            </a:r>
            <a:r>
              <a:rPr lang="en-US" altLang="en-US" sz="1800" dirty="0">
                <a:latin typeface="Tahoma" panose="020B0604030504040204" pitchFamily="34" charset="0"/>
                <a:ea typeface="Tahoma" panose="020B0604030504040204" pitchFamily="34" charset="0"/>
                <a:cs typeface="Tahoma" panose="020B0604030504040204" pitchFamily="34" charset="0"/>
              </a:rPr>
              <a:t>ORCHID</a:t>
            </a:r>
          </a:p>
          <a:p>
            <a:pPr eaLnBrk="1" hangingPunct="1"/>
            <a:r>
              <a:rPr lang="en-US" altLang="en-US" sz="1800" dirty="0">
                <a:latin typeface="Tahoma" panose="020B0604030504040204" pitchFamily="34" charset="0"/>
                <a:ea typeface="Tahoma" panose="020B0604030504040204" pitchFamily="34" charset="0"/>
                <a:cs typeface="Tahoma" panose="020B0604030504040204" pitchFamily="34" charset="0"/>
              </a:rPr>
              <a:t>Yoga Club</a:t>
            </a:r>
          </a:p>
          <a:p>
            <a:pPr eaLnBrk="1" hangingPunct="1"/>
            <a:endParaRPr lang="en-US" altLang="en-US" sz="1800" dirty="0" smtClean="0">
              <a:latin typeface="Tahoma" panose="020B0604030504040204" pitchFamily="34" charset="0"/>
              <a:ea typeface="Tahoma" panose="020B0604030504040204" pitchFamily="34" charset="0"/>
              <a:cs typeface="Tahoma" panose="020B0604030504040204" pitchFamily="34" charset="0"/>
            </a:endParaRPr>
          </a:p>
          <a:p>
            <a:endParaRPr lang="en-US" altLang="en-US" dirty="0" smtClean="0"/>
          </a:p>
        </p:txBody>
      </p:sp>
      <p:sp>
        <p:nvSpPr>
          <p:cNvPr id="8195" name="Title 2"/>
          <p:cNvSpPr>
            <a:spLocks noGrp="1"/>
          </p:cNvSpPr>
          <p:nvPr>
            <p:ph type="title"/>
          </p:nvPr>
        </p:nvSpPr>
        <p:spPr>
          <a:xfrm>
            <a:off x="3155950" y="239713"/>
            <a:ext cx="5592763" cy="1257300"/>
          </a:xfrm>
        </p:spPr>
        <p:txBody>
          <a:bodyPr/>
          <a:lstStyle/>
          <a:p>
            <a:r>
              <a:rPr lang="en-US" altLang="en-US" dirty="0" smtClean="0">
                <a:solidFill>
                  <a:schemeClr val="bg1"/>
                </a:solidFill>
                <a:latin typeface="Tahoma" panose="020B0604030504040204" pitchFamily="34" charset="0"/>
                <a:ea typeface="Tahoma" panose="020B0604030504040204" pitchFamily="34" charset="0"/>
                <a:cs typeface="Tahoma" panose="020B0604030504040204" pitchFamily="34" charset="0"/>
              </a:rPr>
              <a:t>Extra-Curricular Clubs:</a:t>
            </a:r>
            <a:br>
              <a:rPr lang="en-US" altLang="en-US" dirty="0" smtClean="0">
                <a:solidFill>
                  <a:schemeClr val="bg1"/>
                </a:solidFill>
                <a:latin typeface="Tahoma" panose="020B0604030504040204" pitchFamily="34" charset="0"/>
                <a:ea typeface="Tahoma" panose="020B0604030504040204" pitchFamily="34" charset="0"/>
                <a:cs typeface="Tahoma" panose="020B0604030504040204" pitchFamily="34" charset="0"/>
              </a:rPr>
            </a:br>
            <a:r>
              <a:rPr lang="en-US" altLang="en-US" dirty="0" smtClean="0">
                <a:solidFill>
                  <a:schemeClr val="bg1"/>
                </a:solidFill>
                <a:latin typeface="Tahoma" panose="020B0604030504040204" pitchFamily="34" charset="0"/>
                <a:ea typeface="Tahoma" panose="020B0604030504040204" pitchFamily="34" charset="0"/>
                <a:cs typeface="Tahoma" panose="020B0604030504040204" pitchFamily="34" charset="0"/>
              </a:rPr>
              <a:t>Elementary</a:t>
            </a:r>
          </a:p>
        </p:txBody>
      </p:sp>
      <p:sp>
        <p:nvSpPr>
          <p:cNvPr id="2" name="Rectangle 1"/>
          <p:cNvSpPr/>
          <p:nvPr/>
        </p:nvSpPr>
        <p:spPr>
          <a:xfrm>
            <a:off x="228600" y="6324600"/>
            <a:ext cx="380232" cy="307777"/>
          </a:xfrm>
          <a:prstGeom prst="rect">
            <a:avLst/>
          </a:prstGeom>
        </p:spPr>
        <p:txBody>
          <a:bodyPr wrap="none">
            <a:spAutoFit/>
          </a:bodyPr>
          <a:lstStyle/>
          <a:p>
            <a:fld id="{75DBE632-F720-4DE3-A6D6-C8F2047F254F}" type="slidenum">
              <a:rPr lang="en-US" sz="1400"/>
              <a:pPr/>
              <a:t>25</a:t>
            </a:fld>
            <a:endParaRPr lang="en-US" sz="1400" dirty="0"/>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36146" b="6250"/>
          <a:stretch/>
        </p:blipFill>
        <p:spPr>
          <a:xfrm>
            <a:off x="304800" y="246888"/>
            <a:ext cx="2999232" cy="1250124"/>
          </a:xfrm>
          <a:prstGeom prst="rect">
            <a:avLst/>
          </a:prstGeom>
          <a:ln w="28575">
            <a:solidFill>
              <a:srgbClr val="FDB813"/>
            </a:solid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4726" y="1610448"/>
            <a:ext cx="2868168" cy="2215634"/>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6770358" y="3950968"/>
            <a:ext cx="1699283" cy="167640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04725" y="3899269"/>
            <a:ext cx="3348475" cy="2120531"/>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72200" y="1610448"/>
            <a:ext cx="2819400" cy="2215634"/>
          </a:xfrm>
          <a:prstGeom prst="rect">
            <a:avLst/>
          </a:prstGeom>
        </p:spPr>
      </p:pic>
    </p:spTree>
    <p:extLst>
      <p:ext uri="{BB962C8B-B14F-4D97-AF65-F5344CB8AC3E}">
        <p14:creationId xmlns:p14="http://schemas.microsoft.com/office/powerpoint/2010/main" val="546478709"/>
      </p:ext>
    </p:extLst>
  </p:cSld>
  <p:clrMapOvr>
    <a:masterClrMapping/>
  </p:clrMapOvr>
  <p:transition>
    <p:zo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1"/>
          <p:cNvSpPr>
            <a:spLocks noGrp="1"/>
          </p:cNvSpPr>
          <p:nvPr>
            <p:ph sz="half" idx="1"/>
          </p:nvPr>
        </p:nvSpPr>
        <p:spPr>
          <a:xfrm>
            <a:off x="819150" y="1589088"/>
            <a:ext cx="2901950" cy="4525962"/>
          </a:xfrm>
        </p:spPr>
        <p:txBody>
          <a:bodyPr/>
          <a:lstStyle/>
          <a:p>
            <a:pPr>
              <a:defRPr/>
            </a:pPr>
            <a:endParaRPr lang="en-US" altLang="en-US" sz="2000" dirty="0" smtClean="0"/>
          </a:p>
          <a:p>
            <a:pPr>
              <a:defRPr/>
            </a:pPr>
            <a:r>
              <a:rPr lang="en-US" altLang="en-US" sz="2200" dirty="0" smtClean="0">
                <a:latin typeface="Tahoma" panose="020B0604030504040204" pitchFamily="34" charset="0"/>
                <a:ea typeface="Tahoma" panose="020B0604030504040204" pitchFamily="34" charset="0"/>
                <a:cs typeface="Tahoma" panose="020B0604030504040204" pitchFamily="34" charset="0"/>
              </a:rPr>
              <a:t>Art Club</a:t>
            </a:r>
          </a:p>
          <a:p>
            <a:pPr>
              <a:defRPr/>
            </a:pPr>
            <a:r>
              <a:rPr lang="en-US" altLang="en-US" sz="2200" dirty="0" smtClean="0">
                <a:latin typeface="Tahoma" panose="020B0604030504040204" pitchFamily="34" charset="0"/>
                <a:ea typeface="Tahoma" panose="020B0604030504040204" pitchFamily="34" charset="0"/>
                <a:cs typeface="Tahoma" panose="020B0604030504040204" pitchFamily="34" charset="0"/>
              </a:rPr>
              <a:t>Book Club</a:t>
            </a:r>
          </a:p>
          <a:p>
            <a:pPr>
              <a:defRPr/>
            </a:pPr>
            <a:r>
              <a:rPr lang="en-US" altLang="en-US" sz="2200" dirty="0" smtClean="0">
                <a:latin typeface="Tahoma" panose="020B0604030504040204" pitchFamily="34" charset="0"/>
                <a:ea typeface="Tahoma" panose="020B0604030504040204" pitchFamily="34" charset="0"/>
                <a:cs typeface="Tahoma" panose="020B0604030504040204" pitchFamily="34" charset="0"/>
              </a:rPr>
              <a:t>Bruin Singers</a:t>
            </a:r>
          </a:p>
          <a:p>
            <a:pPr>
              <a:defRPr/>
            </a:pPr>
            <a:r>
              <a:rPr lang="en-US" altLang="en-US" sz="2200" dirty="0" smtClean="0">
                <a:latin typeface="Tahoma" panose="020B0604030504040204" pitchFamily="34" charset="0"/>
                <a:ea typeface="Tahoma" panose="020B0604030504040204" pitchFamily="34" charset="0"/>
                <a:cs typeface="Tahoma" panose="020B0604030504040204" pitchFamily="34" charset="0"/>
              </a:rPr>
              <a:t>Builders Club</a:t>
            </a:r>
          </a:p>
          <a:p>
            <a:pPr>
              <a:defRPr/>
            </a:pPr>
            <a:r>
              <a:rPr lang="en-US" altLang="en-US" sz="2200" dirty="0" smtClean="0">
                <a:latin typeface="Tahoma" panose="020B0604030504040204" pitchFamily="34" charset="0"/>
                <a:ea typeface="Tahoma" panose="020B0604030504040204" pitchFamily="34" charset="0"/>
                <a:cs typeface="Tahoma" panose="020B0604030504040204" pitchFamily="34" charset="0"/>
              </a:rPr>
              <a:t>Chamber Orchestra</a:t>
            </a:r>
          </a:p>
          <a:p>
            <a:pPr>
              <a:defRPr/>
            </a:pPr>
            <a:r>
              <a:rPr lang="en-US" altLang="en-US" sz="2200" dirty="0" smtClean="0">
                <a:latin typeface="Tahoma" panose="020B0604030504040204" pitchFamily="34" charset="0"/>
                <a:ea typeface="Tahoma" panose="020B0604030504040204" pitchFamily="34" charset="0"/>
                <a:cs typeface="Tahoma" panose="020B0604030504040204" pitchFamily="34" charset="0"/>
              </a:rPr>
              <a:t>Chess Club</a:t>
            </a:r>
          </a:p>
          <a:p>
            <a:pPr>
              <a:defRPr/>
            </a:pPr>
            <a:r>
              <a:rPr lang="en-US" altLang="en-US" sz="2200" dirty="0" smtClean="0">
                <a:latin typeface="Tahoma" panose="020B0604030504040204" pitchFamily="34" charset="0"/>
                <a:ea typeface="Tahoma" panose="020B0604030504040204" pitchFamily="34" charset="0"/>
                <a:cs typeface="Tahoma" panose="020B0604030504040204" pitchFamily="34" charset="0"/>
              </a:rPr>
              <a:t>Dance Club</a:t>
            </a:r>
          </a:p>
          <a:p>
            <a:pPr>
              <a:defRPr/>
            </a:pPr>
            <a:r>
              <a:rPr lang="en-US" altLang="en-US" sz="2200" dirty="0">
                <a:latin typeface="Tahoma" panose="020B0604030504040204" pitchFamily="34" charset="0"/>
                <a:ea typeface="Tahoma" panose="020B0604030504040204" pitchFamily="34" charset="0"/>
                <a:cs typeface="Tahoma" panose="020B0604030504040204" pitchFamily="34" charset="0"/>
              </a:rPr>
              <a:t>Drumming Club</a:t>
            </a:r>
          </a:p>
          <a:p>
            <a:pPr>
              <a:defRPr/>
            </a:pPr>
            <a:endParaRPr lang="en-US" altLang="en-US" sz="2000" dirty="0" smtClean="0">
              <a:latin typeface="Tahoma" panose="020B0604030504040204" pitchFamily="34" charset="0"/>
              <a:ea typeface="Tahoma" panose="020B0604030504040204" pitchFamily="34" charset="0"/>
              <a:cs typeface="Tahoma" panose="020B0604030504040204" pitchFamily="34" charset="0"/>
            </a:endParaRPr>
          </a:p>
        </p:txBody>
      </p:sp>
      <p:sp>
        <p:nvSpPr>
          <p:cNvPr id="9219" name="Title 2"/>
          <p:cNvSpPr>
            <a:spLocks noGrp="1"/>
          </p:cNvSpPr>
          <p:nvPr>
            <p:ph type="title"/>
          </p:nvPr>
        </p:nvSpPr>
        <p:spPr>
          <a:xfrm>
            <a:off x="3200400" y="228600"/>
            <a:ext cx="5410200" cy="1295400"/>
          </a:xfrm>
        </p:spPr>
        <p:txBody>
          <a:bodyPr/>
          <a:lstStyle/>
          <a:p>
            <a:r>
              <a:rPr lang="en-US" altLang="en-US" dirty="0" smtClean="0">
                <a:solidFill>
                  <a:schemeClr val="bg1"/>
                </a:solidFill>
                <a:latin typeface="Tahoma" panose="020B0604030504040204" pitchFamily="34" charset="0"/>
                <a:ea typeface="Tahoma" panose="020B0604030504040204" pitchFamily="34" charset="0"/>
                <a:cs typeface="Tahoma" panose="020B0604030504040204" pitchFamily="34" charset="0"/>
              </a:rPr>
              <a:t>Extra-Curricular Clubs:</a:t>
            </a:r>
            <a:br>
              <a:rPr lang="en-US" altLang="en-US" dirty="0" smtClean="0">
                <a:solidFill>
                  <a:schemeClr val="bg1"/>
                </a:solidFill>
                <a:latin typeface="Tahoma" panose="020B0604030504040204" pitchFamily="34" charset="0"/>
                <a:ea typeface="Tahoma" panose="020B0604030504040204" pitchFamily="34" charset="0"/>
                <a:cs typeface="Tahoma" panose="020B0604030504040204" pitchFamily="34" charset="0"/>
              </a:rPr>
            </a:br>
            <a:r>
              <a:rPr lang="en-US" altLang="en-US" dirty="0" smtClean="0">
                <a:solidFill>
                  <a:schemeClr val="bg1"/>
                </a:solidFill>
                <a:latin typeface="Tahoma" panose="020B0604030504040204" pitchFamily="34" charset="0"/>
                <a:ea typeface="Tahoma" panose="020B0604030504040204" pitchFamily="34" charset="0"/>
                <a:cs typeface="Tahoma" panose="020B0604030504040204" pitchFamily="34" charset="0"/>
              </a:rPr>
              <a:t>Middle School</a:t>
            </a:r>
          </a:p>
        </p:txBody>
      </p:sp>
      <p:sp>
        <p:nvSpPr>
          <p:cNvPr id="9220" name="Content Placeholder 1"/>
          <p:cNvSpPr>
            <a:spLocks noGrp="1"/>
          </p:cNvSpPr>
          <p:nvPr>
            <p:ph sz="half" idx="2"/>
          </p:nvPr>
        </p:nvSpPr>
        <p:spPr>
          <a:xfrm>
            <a:off x="4343400" y="1600200"/>
            <a:ext cx="4038600" cy="3352801"/>
          </a:xfrm>
        </p:spPr>
        <p:txBody>
          <a:bodyPr/>
          <a:lstStyle/>
          <a:p>
            <a:endParaRPr lang="en-US" altLang="en-US" sz="2000" dirty="0" smtClean="0"/>
          </a:p>
          <a:p>
            <a:r>
              <a:rPr lang="en-US" altLang="en-US" sz="2200" dirty="0" smtClean="0">
                <a:latin typeface="Tahoma" panose="020B0604030504040204" pitchFamily="34" charset="0"/>
                <a:ea typeface="Tahoma" panose="020B0604030504040204" pitchFamily="34" charset="0"/>
                <a:cs typeface="Tahoma" panose="020B0604030504040204" pitchFamily="34" charset="0"/>
              </a:rPr>
              <a:t>Glow Club</a:t>
            </a:r>
          </a:p>
          <a:p>
            <a:r>
              <a:rPr lang="en-US" altLang="en-US" sz="2200" dirty="0" smtClean="0">
                <a:latin typeface="Tahoma" panose="020B0604030504040204" pitchFamily="34" charset="0"/>
                <a:ea typeface="Tahoma" panose="020B0604030504040204" pitchFamily="34" charset="0"/>
                <a:cs typeface="Tahoma" panose="020B0604030504040204" pitchFamily="34" charset="0"/>
              </a:rPr>
              <a:t>Multicultural Club</a:t>
            </a:r>
          </a:p>
          <a:p>
            <a:r>
              <a:rPr lang="en-US" altLang="en-US" sz="2200" dirty="0" smtClean="0">
                <a:latin typeface="Tahoma" panose="020B0604030504040204" pitchFamily="34" charset="0"/>
                <a:ea typeface="Tahoma" panose="020B0604030504040204" pitchFamily="34" charset="0"/>
                <a:cs typeface="Tahoma" panose="020B0604030504040204" pitchFamily="34" charset="0"/>
              </a:rPr>
              <a:t>National Jr. Honor Society</a:t>
            </a:r>
          </a:p>
          <a:p>
            <a:r>
              <a:rPr lang="en-US" altLang="en-US" sz="2200" dirty="0" smtClean="0">
                <a:latin typeface="Tahoma" panose="020B0604030504040204" pitchFamily="34" charset="0"/>
                <a:ea typeface="Tahoma" panose="020B0604030504040204" pitchFamily="34" charset="0"/>
                <a:cs typeface="Tahoma" panose="020B0604030504040204" pitchFamily="34" charset="0"/>
              </a:rPr>
              <a:t>School Store</a:t>
            </a:r>
          </a:p>
          <a:p>
            <a:r>
              <a:rPr lang="en-US" altLang="en-US" sz="2200" dirty="0" smtClean="0">
                <a:latin typeface="Tahoma" panose="020B0604030504040204" pitchFamily="34" charset="0"/>
                <a:ea typeface="Tahoma" panose="020B0604030504040204" pitchFamily="34" charset="0"/>
                <a:cs typeface="Tahoma" panose="020B0604030504040204" pitchFamily="34" charset="0"/>
              </a:rPr>
              <a:t>Science Club</a:t>
            </a:r>
          </a:p>
          <a:p>
            <a:r>
              <a:rPr lang="en-US" altLang="en-US" sz="2200" dirty="0" smtClean="0">
                <a:latin typeface="Tahoma" panose="020B0604030504040204" pitchFamily="34" charset="0"/>
                <a:ea typeface="Tahoma" panose="020B0604030504040204" pitchFamily="34" charset="0"/>
                <a:cs typeface="Tahoma" panose="020B0604030504040204" pitchFamily="34" charset="0"/>
              </a:rPr>
              <a:t>Student Interest Organization</a:t>
            </a:r>
          </a:p>
          <a:p>
            <a:r>
              <a:rPr lang="en-US" altLang="en-US" sz="2200" dirty="0" smtClean="0">
                <a:latin typeface="Tahoma" panose="020B0604030504040204" pitchFamily="34" charset="0"/>
                <a:ea typeface="Tahoma" panose="020B0604030504040204" pitchFamily="34" charset="0"/>
                <a:cs typeface="Tahoma" panose="020B0604030504040204" pitchFamily="34" charset="0"/>
              </a:rPr>
              <a:t>Technology Club</a:t>
            </a:r>
          </a:p>
          <a:p>
            <a:r>
              <a:rPr lang="en-US" altLang="en-US" sz="2200" dirty="0" smtClean="0">
                <a:latin typeface="Tahoma" panose="020B0604030504040204" pitchFamily="34" charset="0"/>
                <a:ea typeface="Tahoma" panose="020B0604030504040204" pitchFamily="34" charset="0"/>
                <a:cs typeface="Tahoma" panose="020B0604030504040204" pitchFamily="34" charset="0"/>
              </a:rPr>
              <a:t>Yearbook Club</a:t>
            </a:r>
          </a:p>
        </p:txBody>
      </p:sp>
      <p:sp>
        <p:nvSpPr>
          <p:cNvPr id="2" name="Rectangle 1"/>
          <p:cNvSpPr/>
          <p:nvPr/>
        </p:nvSpPr>
        <p:spPr>
          <a:xfrm>
            <a:off x="228600" y="6248400"/>
            <a:ext cx="380232" cy="307777"/>
          </a:xfrm>
          <a:prstGeom prst="rect">
            <a:avLst/>
          </a:prstGeom>
        </p:spPr>
        <p:txBody>
          <a:bodyPr wrap="none">
            <a:spAutoFit/>
          </a:bodyPr>
          <a:lstStyle/>
          <a:p>
            <a:fld id="{75DBE632-F720-4DE3-A6D6-C8F2047F254F}" type="slidenum">
              <a:rPr lang="en-US" sz="1400"/>
              <a:pPr/>
              <a:t>26</a:t>
            </a:fld>
            <a:endParaRPr lang="en-US" sz="1400"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36146" b="6250"/>
          <a:stretch/>
        </p:blipFill>
        <p:spPr>
          <a:xfrm>
            <a:off x="304800" y="246888"/>
            <a:ext cx="2999232" cy="1277112"/>
          </a:xfrm>
          <a:prstGeom prst="rect">
            <a:avLst/>
          </a:prstGeom>
          <a:ln w="28575">
            <a:solidFill>
              <a:srgbClr val="FDB813"/>
            </a:solidFill>
          </a:ln>
        </p:spPr>
      </p:pic>
    </p:spTree>
    <p:extLst>
      <p:ext uri="{BB962C8B-B14F-4D97-AF65-F5344CB8AC3E}">
        <p14:creationId xmlns:p14="http://schemas.microsoft.com/office/powerpoint/2010/main" val="1932860644"/>
      </p:ext>
    </p:extLst>
  </p:cSld>
  <p:clrMapOvr>
    <a:masterClrMapping/>
  </p:clrMapOvr>
  <p:transition>
    <p:zo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dirty="0" smtClean="0"/>
              <a:t/>
            </a:r>
            <a:br>
              <a:rPr lang="en-US" sz="2800" dirty="0" smtClean="0"/>
            </a:br>
            <a:r>
              <a:rPr lang="en-US" sz="3200" dirty="0" smtClean="0"/>
              <a:t>Pre-Academy Opportunities:</a:t>
            </a:r>
            <a:br>
              <a:rPr lang="en-US" sz="3200" dirty="0" smtClean="0"/>
            </a:br>
            <a:r>
              <a:rPr lang="en-US" sz="3200" dirty="0" smtClean="0"/>
              <a:t>Middle School</a:t>
            </a:r>
            <a:br>
              <a:rPr lang="en-US" sz="3200" dirty="0" smtClean="0"/>
            </a:br>
            <a:endParaRPr lang="en-US" sz="3200" dirty="0"/>
          </a:p>
        </p:txBody>
      </p:sp>
      <p:sp>
        <p:nvSpPr>
          <p:cNvPr id="2" name="Content Placeholder 1"/>
          <p:cNvSpPr>
            <a:spLocks noGrp="1"/>
          </p:cNvSpPr>
          <p:nvPr>
            <p:ph sz="half" idx="1"/>
          </p:nvPr>
        </p:nvSpPr>
        <p:spPr/>
        <p:txBody>
          <a:bodyPr/>
          <a:lstStyle/>
          <a:p>
            <a:endParaRPr lang="en-US" sz="2400" dirty="0" smtClean="0"/>
          </a:p>
          <a:p>
            <a:r>
              <a:rPr lang="en-US" sz="2400" dirty="0" smtClean="0">
                <a:latin typeface="Tahoma" panose="020B0604030504040204" pitchFamily="34" charset="0"/>
                <a:ea typeface="Tahoma" panose="020B0604030504040204" pitchFamily="34" charset="0"/>
                <a:cs typeface="Tahoma" panose="020B0604030504040204" pitchFamily="34" charset="0"/>
              </a:rPr>
              <a:t>Virtual Enterprise                                   </a:t>
            </a:r>
          </a:p>
          <a:p>
            <a:r>
              <a:rPr lang="en-US" sz="2400" dirty="0" smtClean="0">
                <a:latin typeface="Tahoma" panose="020B0604030504040204" pitchFamily="34" charset="0"/>
                <a:ea typeface="Tahoma" panose="020B0604030504040204" pitchFamily="34" charset="0"/>
                <a:cs typeface="Tahoma" panose="020B0604030504040204" pitchFamily="34" charset="0"/>
              </a:rPr>
              <a:t>Computer Coding</a:t>
            </a:r>
          </a:p>
          <a:p>
            <a:r>
              <a:rPr lang="en-US" sz="2400" dirty="0" smtClean="0">
                <a:latin typeface="Tahoma" panose="020B0604030504040204" pitchFamily="34" charset="0"/>
                <a:ea typeface="Tahoma" panose="020B0604030504040204" pitchFamily="34" charset="0"/>
                <a:cs typeface="Tahoma" panose="020B0604030504040204" pitchFamily="34" charset="0"/>
              </a:rPr>
              <a:t>Natural History Day</a:t>
            </a:r>
          </a:p>
          <a:p>
            <a:r>
              <a:rPr lang="en-US" sz="2400" dirty="0" smtClean="0">
                <a:latin typeface="Tahoma" panose="020B0604030504040204" pitchFamily="34" charset="0"/>
                <a:ea typeface="Tahoma" panose="020B0604030504040204" pitchFamily="34" charset="0"/>
                <a:cs typeface="Tahoma" panose="020B0604030504040204" pitchFamily="34" charset="0"/>
              </a:rPr>
              <a:t>Odyssey of the Mind</a:t>
            </a:r>
          </a:p>
          <a:p>
            <a:r>
              <a:rPr lang="en-US" sz="2400" dirty="0" smtClean="0">
                <a:latin typeface="Tahoma" panose="020B0604030504040204" pitchFamily="34" charset="0"/>
                <a:ea typeface="Tahoma" panose="020B0604030504040204" pitchFamily="34" charset="0"/>
                <a:cs typeface="Tahoma" panose="020B0604030504040204" pitchFamily="34" charset="0"/>
              </a:rPr>
              <a:t>Public Speaking</a:t>
            </a:r>
          </a:p>
          <a:p>
            <a:r>
              <a:rPr lang="en-US" sz="2400" dirty="0" smtClean="0">
                <a:latin typeface="Tahoma" panose="020B0604030504040204" pitchFamily="34" charset="0"/>
                <a:ea typeface="Tahoma" panose="020B0604030504040204" pitchFamily="34" charset="0"/>
                <a:cs typeface="Tahoma" panose="020B0604030504040204" pitchFamily="34" charset="0"/>
              </a:rPr>
              <a:t>Science Research</a:t>
            </a:r>
          </a:p>
          <a:p>
            <a:r>
              <a:rPr lang="en-US" sz="2400" dirty="0" smtClean="0">
                <a:latin typeface="Tahoma" panose="020B0604030504040204" pitchFamily="34" charset="0"/>
                <a:ea typeface="Tahoma" panose="020B0604030504040204" pitchFamily="34" charset="0"/>
                <a:cs typeface="Tahoma" panose="020B0604030504040204" pitchFamily="34" charset="0"/>
              </a:rPr>
              <a:t>Theater Improvisation</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5" name="Content Placeholder 4"/>
          <p:cNvSpPr>
            <a:spLocks noGrp="1"/>
          </p:cNvSpPr>
          <p:nvPr>
            <p:ph sz="half" idx="2"/>
          </p:nvPr>
        </p:nvSpPr>
        <p:spPr/>
        <p:txBody>
          <a:bodyPr/>
          <a:lstStyle/>
          <a:p>
            <a:endParaRPr lang="en-US" sz="2400" dirty="0" smtClean="0"/>
          </a:p>
          <a:p>
            <a:r>
              <a:rPr lang="en-US" sz="2400" dirty="0" smtClean="0">
                <a:latin typeface="Tahoma" panose="020B0604030504040204" pitchFamily="34" charset="0"/>
                <a:ea typeface="Tahoma" panose="020B0604030504040204" pitchFamily="34" charset="0"/>
                <a:cs typeface="Tahoma" panose="020B0604030504040204" pitchFamily="34" charset="0"/>
              </a:rPr>
              <a:t>Business </a:t>
            </a:r>
          </a:p>
          <a:p>
            <a:r>
              <a:rPr lang="en-US" sz="2400" dirty="0" smtClean="0">
                <a:latin typeface="Tahoma" panose="020B0604030504040204" pitchFamily="34" charset="0"/>
                <a:ea typeface="Tahoma" panose="020B0604030504040204" pitchFamily="34" charset="0"/>
                <a:cs typeface="Tahoma" panose="020B0604030504040204" pitchFamily="34" charset="0"/>
              </a:rPr>
              <a:t>Design and Architecture</a:t>
            </a:r>
          </a:p>
          <a:p>
            <a:r>
              <a:rPr lang="en-US" sz="2400" dirty="0" smtClean="0">
                <a:latin typeface="Tahoma" panose="020B0604030504040204" pitchFamily="34" charset="0"/>
                <a:ea typeface="Tahoma" panose="020B0604030504040204" pitchFamily="34" charset="0"/>
                <a:cs typeface="Tahoma" panose="020B0604030504040204" pitchFamily="34" charset="0"/>
              </a:rPr>
              <a:t>Journalism</a:t>
            </a:r>
          </a:p>
          <a:p>
            <a:r>
              <a:rPr lang="en-US" sz="2400" dirty="0" smtClean="0">
                <a:latin typeface="Tahoma" panose="020B0604030504040204" pitchFamily="34" charset="0"/>
                <a:ea typeface="Tahoma" panose="020B0604030504040204" pitchFamily="34" charset="0"/>
                <a:cs typeface="Tahoma" panose="020B0604030504040204" pitchFamily="34" charset="0"/>
              </a:rPr>
              <a:t>Project Lead the Way</a:t>
            </a:r>
          </a:p>
          <a:p>
            <a:r>
              <a:rPr lang="en-US" sz="2400" dirty="0" smtClean="0">
                <a:latin typeface="Tahoma" panose="020B0604030504040204" pitchFamily="34" charset="0"/>
                <a:ea typeface="Tahoma" panose="020B0604030504040204" pitchFamily="34" charset="0"/>
                <a:cs typeface="Tahoma" panose="020B0604030504040204" pitchFamily="34" charset="0"/>
              </a:rPr>
              <a:t>Robotics</a:t>
            </a:r>
          </a:p>
          <a:p>
            <a:r>
              <a:rPr lang="en-US" sz="2400" dirty="0" smtClean="0">
                <a:latin typeface="Tahoma" panose="020B0604030504040204" pitchFamily="34" charset="0"/>
                <a:ea typeface="Tahoma" panose="020B0604030504040204" pitchFamily="34" charset="0"/>
                <a:cs typeface="Tahoma" panose="020B0604030504040204" pitchFamily="34" charset="0"/>
              </a:rPr>
              <a:t>Speech and Debate</a:t>
            </a:r>
          </a:p>
          <a:p>
            <a:r>
              <a:rPr lang="en-US" sz="2400" dirty="0" smtClean="0">
                <a:latin typeface="Tahoma" panose="020B0604030504040204" pitchFamily="34" charset="0"/>
                <a:ea typeface="Tahoma" panose="020B0604030504040204" pitchFamily="34" charset="0"/>
                <a:cs typeface="Tahoma" panose="020B0604030504040204" pitchFamily="34" charset="0"/>
              </a:rPr>
              <a:t>Video Production</a:t>
            </a:r>
          </a:p>
          <a:p>
            <a:pPr marL="0" indent="0">
              <a:buNone/>
            </a:pPr>
            <a:endParaRPr lang="en-US" sz="2400" dirty="0"/>
          </a:p>
        </p:txBody>
      </p:sp>
      <p:sp>
        <p:nvSpPr>
          <p:cNvPr id="4" name="Slide Number Placeholder 3"/>
          <p:cNvSpPr>
            <a:spLocks noGrp="1"/>
          </p:cNvSpPr>
          <p:nvPr>
            <p:ph type="sldNum" sz="quarter" idx="10"/>
          </p:nvPr>
        </p:nvSpPr>
        <p:spPr/>
        <p:txBody>
          <a:bodyPr/>
          <a:lstStyle/>
          <a:p>
            <a:pPr>
              <a:defRPr/>
            </a:pPr>
            <a:r>
              <a:rPr lang="en-US" dirty="0" smtClean="0">
                <a:solidFill>
                  <a:srgbClr val="000000"/>
                </a:solidFill>
              </a:rPr>
              <a:t>27</a:t>
            </a:r>
            <a:endParaRPr lang="en-US" dirty="0">
              <a:solidFill>
                <a:srgbClr val="000000"/>
              </a:solidFill>
            </a:endParaRPr>
          </a:p>
        </p:txBody>
      </p:sp>
    </p:spTree>
    <p:extLst>
      <p:ext uri="{BB962C8B-B14F-4D97-AF65-F5344CB8AC3E}">
        <p14:creationId xmlns:p14="http://schemas.microsoft.com/office/powerpoint/2010/main" val="3220917689"/>
      </p:ext>
    </p:extLst>
  </p:cSld>
  <p:clrMapOvr>
    <a:masterClrMapping/>
  </p:clrMapOvr>
  <p:transition>
    <p:zo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4"/>
          <p:cNvSpPr>
            <a:spLocks noGrp="1"/>
          </p:cNvSpPr>
          <p:nvPr>
            <p:ph sz="half" idx="1"/>
          </p:nvPr>
        </p:nvSpPr>
        <p:spPr>
          <a:xfrm>
            <a:off x="828675" y="1600200"/>
            <a:ext cx="2955925" cy="4648200"/>
          </a:xfrm>
        </p:spPr>
        <p:txBody>
          <a:bodyPr/>
          <a:lstStyle/>
          <a:p>
            <a:pPr eaLnBrk="1" hangingPunct="1"/>
            <a:r>
              <a:rPr lang="en-US" altLang="en-US" sz="1500" dirty="0" smtClean="0">
                <a:latin typeface="Tahoma" panose="020B0604030504040204" pitchFamily="34" charset="0"/>
                <a:ea typeface="Tahoma" panose="020B0604030504040204" pitchFamily="34" charset="0"/>
                <a:cs typeface="Tahoma" panose="020B0604030504040204" pitchFamily="34" charset="0"/>
              </a:rPr>
              <a:t>Academons </a:t>
            </a:r>
          </a:p>
          <a:p>
            <a:pPr eaLnBrk="1" hangingPunct="1"/>
            <a:r>
              <a:rPr lang="en-US" altLang="en-US" sz="1500" dirty="0" smtClean="0">
                <a:latin typeface="Tahoma" panose="020B0604030504040204" pitchFamily="34" charset="0"/>
                <a:ea typeface="Tahoma" panose="020B0604030504040204" pitchFamily="34" charset="0"/>
                <a:cs typeface="Tahoma" panose="020B0604030504040204" pitchFamily="34" charset="0"/>
              </a:rPr>
              <a:t>Art for Charity </a:t>
            </a:r>
          </a:p>
          <a:p>
            <a:pPr eaLnBrk="1" hangingPunct="1"/>
            <a:r>
              <a:rPr lang="en-US" altLang="en-US" sz="1500" dirty="0" smtClean="0">
                <a:latin typeface="Tahoma" panose="020B0604030504040204" pitchFamily="34" charset="0"/>
                <a:ea typeface="Tahoma" panose="020B0604030504040204" pitchFamily="34" charset="0"/>
                <a:cs typeface="Tahoma" panose="020B0604030504040204" pitchFamily="34" charset="0"/>
              </a:rPr>
              <a:t>Athletes Helping Athletes</a:t>
            </a:r>
          </a:p>
          <a:p>
            <a:pPr eaLnBrk="1" hangingPunct="1"/>
            <a:r>
              <a:rPr lang="en-US" altLang="en-US" sz="1500" dirty="0" smtClean="0">
                <a:latin typeface="Tahoma" panose="020B0604030504040204" pitchFamily="34" charset="0"/>
                <a:ea typeface="Tahoma" panose="020B0604030504040204" pitchFamily="34" charset="0"/>
                <a:cs typeface="Tahoma" panose="020B0604030504040204" pitchFamily="34" charset="0"/>
              </a:rPr>
              <a:t>Bakers Club</a:t>
            </a:r>
          </a:p>
          <a:p>
            <a:pPr eaLnBrk="1" hangingPunct="1"/>
            <a:r>
              <a:rPr lang="en-US" altLang="en-US" sz="1500" dirty="0" smtClean="0">
                <a:latin typeface="Tahoma" panose="020B0604030504040204" pitchFamily="34" charset="0"/>
                <a:ea typeface="Tahoma" panose="020B0604030504040204" pitchFamily="34" charset="0"/>
                <a:cs typeface="Tahoma" panose="020B0604030504040204" pitchFamily="34" charset="0"/>
              </a:rPr>
              <a:t>Book Club </a:t>
            </a:r>
          </a:p>
          <a:p>
            <a:pPr eaLnBrk="1" hangingPunct="1"/>
            <a:r>
              <a:rPr lang="en-US" altLang="en-US" sz="1500" dirty="0" smtClean="0">
                <a:latin typeface="Tahoma" panose="020B0604030504040204" pitchFamily="34" charset="0"/>
                <a:ea typeface="Tahoma" panose="020B0604030504040204" pitchFamily="34" charset="0"/>
                <a:cs typeface="Tahoma" panose="020B0604030504040204" pitchFamily="34" charset="0"/>
              </a:rPr>
              <a:t>Bruin Yearbook  </a:t>
            </a:r>
          </a:p>
          <a:p>
            <a:pPr eaLnBrk="1" hangingPunct="1"/>
            <a:r>
              <a:rPr lang="en-US" altLang="en-US" sz="1500" dirty="0" smtClean="0">
                <a:latin typeface="Tahoma" panose="020B0604030504040204" pitchFamily="34" charset="0"/>
                <a:ea typeface="Tahoma" panose="020B0604030504040204" pitchFamily="34" charset="0"/>
                <a:cs typeface="Tahoma" panose="020B0604030504040204" pitchFamily="34" charset="0"/>
              </a:rPr>
              <a:t>Chess Club </a:t>
            </a:r>
          </a:p>
          <a:p>
            <a:pPr eaLnBrk="1" hangingPunct="1"/>
            <a:r>
              <a:rPr lang="en-US" altLang="en-US" sz="1500" dirty="0" smtClean="0">
                <a:latin typeface="Tahoma" panose="020B0604030504040204" pitchFamily="34" charset="0"/>
                <a:ea typeface="Tahoma" panose="020B0604030504040204" pitchFamily="34" charset="0"/>
                <a:cs typeface="Tahoma" panose="020B0604030504040204" pitchFamily="34" charset="0"/>
              </a:rPr>
              <a:t>Class of 2019 </a:t>
            </a:r>
          </a:p>
          <a:p>
            <a:pPr eaLnBrk="1" hangingPunct="1"/>
            <a:r>
              <a:rPr lang="en-US" altLang="en-US" sz="1500" dirty="0" smtClean="0">
                <a:latin typeface="Tahoma" panose="020B0604030504040204" pitchFamily="34" charset="0"/>
                <a:ea typeface="Tahoma" panose="020B0604030504040204" pitchFamily="34" charset="0"/>
                <a:cs typeface="Tahoma" panose="020B0604030504040204" pitchFamily="34" charset="0"/>
              </a:rPr>
              <a:t>Dance Club</a:t>
            </a:r>
          </a:p>
          <a:p>
            <a:pPr eaLnBrk="1" hangingPunct="1"/>
            <a:r>
              <a:rPr lang="en-US" altLang="en-US" sz="1500" dirty="0" smtClean="0">
                <a:latin typeface="Tahoma" panose="020B0604030504040204" pitchFamily="34" charset="0"/>
                <a:ea typeface="Tahoma" panose="020B0604030504040204" pitchFamily="34" charset="0"/>
                <a:cs typeface="Tahoma" panose="020B0604030504040204" pitchFamily="34" charset="0"/>
              </a:rPr>
              <a:t>Debate Club</a:t>
            </a:r>
          </a:p>
          <a:p>
            <a:pPr eaLnBrk="1" hangingPunct="1"/>
            <a:r>
              <a:rPr lang="en-US" altLang="en-US" sz="1500" dirty="0" smtClean="0">
                <a:latin typeface="Tahoma" panose="020B0604030504040204" pitchFamily="34" charset="0"/>
                <a:ea typeface="Tahoma" panose="020B0604030504040204" pitchFamily="34" charset="0"/>
                <a:cs typeface="Tahoma" panose="020B0604030504040204" pitchFamily="34" charset="0"/>
              </a:rPr>
              <a:t>Drama Club</a:t>
            </a:r>
          </a:p>
          <a:p>
            <a:pPr eaLnBrk="1" hangingPunct="1"/>
            <a:r>
              <a:rPr lang="en-US" altLang="en-US" sz="1500" dirty="0" smtClean="0">
                <a:latin typeface="Tahoma" panose="020B0604030504040204" pitchFamily="34" charset="0"/>
                <a:ea typeface="Tahoma" panose="020B0604030504040204" pitchFamily="34" charset="0"/>
                <a:cs typeface="Tahoma" panose="020B0604030504040204" pitchFamily="34" charset="0"/>
              </a:rPr>
              <a:t>Family &amp; Consumer Science</a:t>
            </a:r>
          </a:p>
          <a:p>
            <a:pPr eaLnBrk="1" hangingPunct="1"/>
            <a:r>
              <a:rPr lang="en-US" altLang="en-US" sz="1500" dirty="0" smtClean="0">
                <a:latin typeface="Tahoma" panose="020B0604030504040204" pitchFamily="34" charset="0"/>
                <a:ea typeface="Tahoma" panose="020B0604030504040204" pitchFamily="34" charset="0"/>
                <a:cs typeface="Tahoma" panose="020B0604030504040204" pitchFamily="34" charset="0"/>
              </a:rPr>
              <a:t>Future Business Leaders of America</a:t>
            </a:r>
          </a:p>
          <a:p>
            <a:pPr eaLnBrk="1" hangingPunct="1"/>
            <a:r>
              <a:rPr lang="en-US" altLang="en-US" sz="1500" dirty="0" smtClean="0">
                <a:latin typeface="Tahoma" panose="020B0604030504040204" pitchFamily="34" charset="0"/>
                <a:ea typeface="Tahoma" panose="020B0604030504040204" pitchFamily="34" charset="0"/>
                <a:cs typeface="Tahoma" panose="020B0604030504040204" pitchFamily="34" charset="0"/>
              </a:rPr>
              <a:t>Golden Wave </a:t>
            </a:r>
          </a:p>
          <a:p>
            <a:pPr eaLnBrk="1" hangingPunct="1"/>
            <a:r>
              <a:rPr lang="en-US" altLang="en-US" sz="1500" dirty="0" smtClean="0">
                <a:latin typeface="Tahoma" panose="020B0604030504040204" pitchFamily="34" charset="0"/>
                <a:ea typeface="Tahoma" panose="020B0604030504040204" pitchFamily="34" charset="0"/>
                <a:cs typeface="Tahoma" panose="020B0604030504040204" pitchFamily="34" charset="0"/>
              </a:rPr>
              <a:t>Key Club</a:t>
            </a:r>
          </a:p>
        </p:txBody>
      </p:sp>
      <p:sp>
        <p:nvSpPr>
          <p:cNvPr id="10243" name="Title 2"/>
          <p:cNvSpPr>
            <a:spLocks noGrp="1"/>
          </p:cNvSpPr>
          <p:nvPr>
            <p:ph type="title"/>
          </p:nvPr>
        </p:nvSpPr>
        <p:spPr>
          <a:xfrm>
            <a:off x="3155950" y="239713"/>
            <a:ext cx="5592763" cy="1257300"/>
          </a:xfrm>
        </p:spPr>
        <p:txBody>
          <a:bodyPr/>
          <a:lstStyle/>
          <a:p>
            <a:r>
              <a:rPr lang="en-US" altLang="en-US" dirty="0" smtClean="0">
                <a:solidFill>
                  <a:schemeClr val="bg1"/>
                </a:solidFill>
                <a:latin typeface="Tahoma" panose="020B0604030504040204" pitchFamily="34" charset="0"/>
                <a:ea typeface="Tahoma" panose="020B0604030504040204" pitchFamily="34" charset="0"/>
                <a:cs typeface="Tahoma" panose="020B0604030504040204" pitchFamily="34" charset="0"/>
              </a:rPr>
              <a:t>Extra-Curricular Clubs:</a:t>
            </a:r>
            <a:br>
              <a:rPr lang="en-US" altLang="en-US" dirty="0" smtClean="0">
                <a:solidFill>
                  <a:schemeClr val="bg1"/>
                </a:solidFill>
                <a:latin typeface="Tahoma" panose="020B0604030504040204" pitchFamily="34" charset="0"/>
                <a:ea typeface="Tahoma" panose="020B0604030504040204" pitchFamily="34" charset="0"/>
                <a:cs typeface="Tahoma" panose="020B0604030504040204" pitchFamily="34" charset="0"/>
              </a:rPr>
            </a:br>
            <a:r>
              <a:rPr lang="en-US" altLang="en-US" dirty="0" smtClean="0">
                <a:solidFill>
                  <a:schemeClr val="bg1"/>
                </a:solidFill>
                <a:latin typeface="Tahoma" panose="020B0604030504040204" pitchFamily="34" charset="0"/>
                <a:ea typeface="Tahoma" panose="020B0604030504040204" pitchFamily="34" charset="0"/>
                <a:cs typeface="Tahoma" panose="020B0604030504040204" pitchFamily="34" charset="0"/>
              </a:rPr>
              <a:t>High School</a:t>
            </a:r>
          </a:p>
        </p:txBody>
      </p:sp>
      <p:sp>
        <p:nvSpPr>
          <p:cNvPr id="10244" name="Content Placeholder 1"/>
          <p:cNvSpPr>
            <a:spLocks noGrp="1"/>
          </p:cNvSpPr>
          <p:nvPr>
            <p:ph sz="half" idx="2"/>
          </p:nvPr>
        </p:nvSpPr>
        <p:spPr>
          <a:xfrm>
            <a:off x="4052888" y="1579563"/>
            <a:ext cx="4252912" cy="4108450"/>
          </a:xfrm>
        </p:spPr>
        <p:txBody>
          <a:bodyPr/>
          <a:lstStyle/>
          <a:p>
            <a:pPr eaLnBrk="1" hangingPunct="1"/>
            <a:r>
              <a:rPr lang="en-US" altLang="en-US" sz="1500" dirty="0">
                <a:latin typeface="Tahoma" panose="020B0604030504040204" pitchFamily="34" charset="0"/>
                <a:ea typeface="Tahoma" panose="020B0604030504040204" pitchFamily="34" charset="0"/>
                <a:cs typeface="Tahoma" panose="020B0604030504040204" pitchFamily="34" charset="0"/>
              </a:rPr>
              <a:t>Marksmanship Club</a:t>
            </a:r>
          </a:p>
          <a:p>
            <a:pPr eaLnBrk="1" hangingPunct="1"/>
            <a:r>
              <a:rPr lang="en-US" altLang="en-US" sz="1500" dirty="0" smtClean="0">
                <a:latin typeface="Tahoma" panose="020B0604030504040204" pitchFamily="34" charset="0"/>
                <a:ea typeface="Tahoma" panose="020B0604030504040204" pitchFamily="34" charset="0"/>
                <a:cs typeface="Tahoma" panose="020B0604030504040204" pitchFamily="34" charset="0"/>
              </a:rPr>
              <a:t>Mathletes</a:t>
            </a:r>
          </a:p>
          <a:p>
            <a:pPr eaLnBrk="1" hangingPunct="1"/>
            <a:r>
              <a:rPr lang="en-US" altLang="en-US" sz="1500" dirty="0" smtClean="0">
                <a:latin typeface="Tahoma" panose="020B0604030504040204" pitchFamily="34" charset="0"/>
                <a:ea typeface="Tahoma" panose="020B0604030504040204" pitchFamily="34" charset="0"/>
                <a:cs typeface="Tahoma" panose="020B0604030504040204" pitchFamily="34" charset="0"/>
              </a:rPr>
              <a:t>Mercy Medical Explorers</a:t>
            </a:r>
          </a:p>
          <a:p>
            <a:pPr eaLnBrk="1" hangingPunct="1"/>
            <a:r>
              <a:rPr lang="en-US" altLang="en-US" sz="1500" dirty="0" smtClean="0">
                <a:latin typeface="Tahoma" panose="020B0604030504040204" pitchFamily="34" charset="0"/>
                <a:ea typeface="Tahoma" panose="020B0604030504040204" pitchFamily="34" charset="0"/>
                <a:cs typeface="Tahoma" panose="020B0604030504040204" pitchFamily="34" charset="0"/>
              </a:rPr>
              <a:t>Mock Trial</a:t>
            </a:r>
          </a:p>
          <a:p>
            <a:pPr eaLnBrk="1" hangingPunct="1"/>
            <a:r>
              <a:rPr lang="en-US" altLang="en-US" sz="1500" dirty="0" smtClean="0">
                <a:latin typeface="Tahoma" panose="020B0604030504040204" pitchFamily="34" charset="0"/>
                <a:ea typeface="Tahoma" panose="020B0604030504040204" pitchFamily="34" charset="0"/>
                <a:cs typeface="Tahoma" panose="020B0604030504040204" pitchFamily="34" charset="0"/>
              </a:rPr>
              <a:t>National Honor Society </a:t>
            </a:r>
          </a:p>
          <a:p>
            <a:pPr eaLnBrk="1" hangingPunct="1"/>
            <a:r>
              <a:rPr lang="en-US" altLang="en-US" sz="1500" dirty="0" smtClean="0">
                <a:latin typeface="Tahoma" panose="020B0604030504040204" pitchFamily="34" charset="0"/>
                <a:ea typeface="Tahoma" panose="020B0604030504040204" pitchFamily="34" charset="0"/>
                <a:cs typeface="Tahoma" panose="020B0604030504040204" pitchFamily="34" charset="0"/>
              </a:rPr>
              <a:t>Phoenix Magazine </a:t>
            </a:r>
          </a:p>
          <a:p>
            <a:pPr eaLnBrk="1" hangingPunct="1"/>
            <a:r>
              <a:rPr lang="en-US" altLang="en-US" sz="1500" dirty="0" smtClean="0">
                <a:latin typeface="Tahoma" panose="020B0604030504040204" pitchFamily="34" charset="0"/>
                <a:ea typeface="Tahoma" panose="020B0604030504040204" pitchFamily="34" charset="0"/>
                <a:cs typeface="Tahoma" panose="020B0604030504040204" pitchFamily="34" charset="0"/>
              </a:rPr>
              <a:t>Photography Club </a:t>
            </a:r>
          </a:p>
          <a:p>
            <a:pPr eaLnBrk="1" hangingPunct="1"/>
            <a:r>
              <a:rPr lang="en-US" altLang="en-US" sz="1500" dirty="0" smtClean="0">
                <a:latin typeface="Tahoma" panose="020B0604030504040204" pitchFamily="34" charset="0"/>
                <a:ea typeface="Tahoma" panose="020B0604030504040204" pitchFamily="34" charset="0"/>
                <a:cs typeface="Tahoma" panose="020B0604030504040204" pitchFamily="34" charset="0"/>
              </a:rPr>
              <a:t>Robotics </a:t>
            </a:r>
          </a:p>
          <a:p>
            <a:pPr eaLnBrk="1" hangingPunct="1"/>
            <a:r>
              <a:rPr lang="en-US" altLang="en-US" sz="1500" dirty="0" smtClean="0">
                <a:latin typeface="Tahoma" panose="020B0604030504040204" pitchFamily="34" charset="0"/>
                <a:ea typeface="Tahoma" panose="020B0604030504040204" pitchFamily="34" charset="0"/>
                <a:cs typeface="Tahoma" panose="020B0604030504040204" pitchFamily="34" charset="0"/>
              </a:rPr>
              <a:t>SADD (Students Against Destructive Decisions) </a:t>
            </a:r>
          </a:p>
          <a:p>
            <a:pPr eaLnBrk="1" hangingPunct="1"/>
            <a:r>
              <a:rPr lang="en-US" altLang="en-US" sz="1500" dirty="0" smtClean="0">
                <a:latin typeface="Tahoma" panose="020B0604030504040204" pitchFamily="34" charset="0"/>
                <a:ea typeface="Tahoma" panose="020B0604030504040204" pitchFamily="34" charset="0"/>
                <a:cs typeface="Tahoma" panose="020B0604030504040204" pitchFamily="34" charset="0"/>
              </a:rPr>
              <a:t>Science Olympiad </a:t>
            </a:r>
          </a:p>
          <a:p>
            <a:pPr eaLnBrk="1" hangingPunct="1"/>
            <a:r>
              <a:rPr lang="en-US" altLang="en-US" sz="1500" dirty="0" smtClean="0">
                <a:latin typeface="Tahoma" panose="020B0604030504040204" pitchFamily="34" charset="0"/>
                <a:ea typeface="Tahoma" panose="020B0604030504040204" pitchFamily="34" charset="0"/>
                <a:cs typeface="Tahoma" panose="020B0604030504040204" pitchFamily="34" charset="0"/>
              </a:rPr>
              <a:t>Sign Language Club </a:t>
            </a:r>
          </a:p>
          <a:p>
            <a:pPr eaLnBrk="1" hangingPunct="1"/>
            <a:r>
              <a:rPr lang="en-US" altLang="en-US" sz="1500" dirty="0" smtClean="0">
                <a:latin typeface="Tahoma" panose="020B0604030504040204" pitchFamily="34" charset="0"/>
                <a:ea typeface="Tahoma" panose="020B0604030504040204" pitchFamily="34" charset="0"/>
                <a:cs typeface="Tahoma" panose="020B0604030504040204" pitchFamily="34" charset="0"/>
              </a:rPr>
              <a:t>Sound &amp; Light Crew </a:t>
            </a:r>
          </a:p>
          <a:p>
            <a:pPr eaLnBrk="1" hangingPunct="1"/>
            <a:r>
              <a:rPr lang="en-US" altLang="en-US" sz="1500" dirty="0" smtClean="0">
                <a:latin typeface="Tahoma" panose="020B0604030504040204" pitchFamily="34" charset="0"/>
                <a:ea typeface="Tahoma" panose="020B0604030504040204" pitchFamily="34" charset="0"/>
                <a:cs typeface="Tahoma" panose="020B0604030504040204" pitchFamily="34" charset="0"/>
              </a:rPr>
              <a:t>S.T.A.R. Club (Students That </a:t>
            </a:r>
            <a:r>
              <a:rPr lang="en-US" altLang="en-US" sz="1500" dirty="0">
                <a:latin typeface="Tahoma" panose="020B0604030504040204" pitchFamily="34" charset="0"/>
                <a:ea typeface="Tahoma" panose="020B0604030504040204" pitchFamily="34" charset="0"/>
                <a:cs typeface="Tahoma" panose="020B0604030504040204" pitchFamily="34" charset="0"/>
              </a:rPr>
              <a:t>A</a:t>
            </a:r>
            <a:r>
              <a:rPr lang="en-US" altLang="en-US" sz="1500" dirty="0" smtClean="0">
                <a:latin typeface="Tahoma" panose="020B0604030504040204" pitchFamily="34" charset="0"/>
                <a:ea typeface="Tahoma" panose="020B0604030504040204" pitchFamily="34" charset="0"/>
                <a:cs typeface="Tahoma" panose="020B0604030504040204" pitchFamily="34" charset="0"/>
              </a:rPr>
              <a:t>re Rising)</a:t>
            </a:r>
          </a:p>
          <a:p>
            <a:pPr eaLnBrk="1" hangingPunct="1"/>
            <a:r>
              <a:rPr lang="en-US" altLang="en-US" sz="1500" dirty="0" smtClean="0">
                <a:latin typeface="Tahoma" panose="020B0604030504040204" pitchFamily="34" charset="0"/>
                <a:ea typeface="Tahoma" panose="020B0604030504040204" pitchFamily="34" charset="0"/>
                <a:cs typeface="Tahoma" panose="020B0604030504040204" pitchFamily="34" charset="0"/>
              </a:rPr>
              <a:t>Step Club</a:t>
            </a:r>
          </a:p>
          <a:p>
            <a:pPr eaLnBrk="1" hangingPunct="1"/>
            <a:r>
              <a:rPr lang="en-US" altLang="en-US" sz="1500" dirty="0" smtClean="0">
                <a:latin typeface="Tahoma" panose="020B0604030504040204" pitchFamily="34" charset="0"/>
                <a:ea typeface="Tahoma" panose="020B0604030504040204" pitchFamily="34" charset="0"/>
                <a:cs typeface="Tahoma" panose="020B0604030504040204" pitchFamily="34" charset="0"/>
              </a:rPr>
              <a:t>Virtual Enterprise Club </a:t>
            </a:r>
          </a:p>
        </p:txBody>
      </p:sp>
      <p:sp>
        <p:nvSpPr>
          <p:cNvPr id="2" name="Rectangle 1"/>
          <p:cNvSpPr/>
          <p:nvPr/>
        </p:nvSpPr>
        <p:spPr>
          <a:xfrm>
            <a:off x="304800" y="6248400"/>
            <a:ext cx="380232" cy="307777"/>
          </a:xfrm>
          <a:prstGeom prst="rect">
            <a:avLst/>
          </a:prstGeom>
        </p:spPr>
        <p:txBody>
          <a:bodyPr wrap="none">
            <a:spAutoFit/>
          </a:bodyPr>
          <a:lstStyle/>
          <a:p>
            <a:fld id="{75DBE632-F720-4DE3-A6D6-C8F2047F254F}" type="slidenum">
              <a:rPr lang="en-US" sz="1400"/>
              <a:pPr/>
              <a:t>28</a:t>
            </a:fld>
            <a:endParaRPr lang="en-US" sz="1400"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36146" b="6250"/>
          <a:stretch/>
        </p:blipFill>
        <p:spPr>
          <a:xfrm>
            <a:off x="304800" y="246887"/>
            <a:ext cx="2999232" cy="1250125"/>
          </a:xfrm>
          <a:prstGeom prst="rect">
            <a:avLst/>
          </a:prstGeom>
          <a:ln w="28575">
            <a:solidFill>
              <a:srgbClr val="FDB813"/>
            </a:solidFill>
          </a:ln>
        </p:spPr>
      </p:pic>
    </p:spTree>
    <p:extLst>
      <p:ext uri="{BB962C8B-B14F-4D97-AF65-F5344CB8AC3E}">
        <p14:creationId xmlns:p14="http://schemas.microsoft.com/office/powerpoint/2010/main" val="2731644544"/>
      </p:ext>
    </p:extLst>
  </p:cSld>
  <p:clrMapOvr>
    <a:masterClrMapping/>
  </p:clrMapOvr>
  <p:transition>
    <p:zo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14338" name="Content Placeholder 1"/>
          <p:cNvSpPr>
            <a:spLocks noGrp="1"/>
          </p:cNvSpPr>
          <p:nvPr>
            <p:ph idx="1"/>
          </p:nvPr>
        </p:nvSpPr>
        <p:spPr>
          <a:xfrm>
            <a:off x="457200" y="1627188"/>
            <a:ext cx="3370263" cy="4498975"/>
          </a:xfrm>
        </p:spPr>
        <p:txBody>
          <a:bodyPr/>
          <a:lstStyle/>
          <a:p>
            <a:pPr eaLnBrk="1" hangingPunct="1"/>
            <a:r>
              <a:rPr lang="en-US" altLang="en-US" sz="2000" dirty="0" smtClean="0">
                <a:latin typeface="Tahoma" panose="020B0604030504040204" pitchFamily="34" charset="0"/>
                <a:ea typeface="Tahoma" panose="020B0604030504040204" pitchFamily="34" charset="0"/>
                <a:cs typeface="Tahoma" panose="020B0604030504040204" pitchFamily="34" charset="0"/>
              </a:rPr>
              <a:t>Football		</a:t>
            </a:r>
          </a:p>
          <a:p>
            <a:pPr eaLnBrk="1" hangingPunct="1"/>
            <a:r>
              <a:rPr lang="en-US" altLang="en-US" sz="2000" dirty="0" smtClean="0">
                <a:latin typeface="Tahoma" panose="020B0604030504040204" pitchFamily="34" charset="0"/>
                <a:ea typeface="Tahoma" panose="020B0604030504040204" pitchFamily="34" charset="0"/>
                <a:cs typeface="Tahoma" panose="020B0604030504040204" pitchFamily="34" charset="0"/>
              </a:rPr>
              <a:t>Boys/Girls Soccer</a:t>
            </a:r>
          </a:p>
          <a:p>
            <a:pPr eaLnBrk="1" hangingPunct="1"/>
            <a:r>
              <a:rPr lang="en-US" altLang="en-US" sz="2000" dirty="0" smtClean="0">
                <a:latin typeface="Tahoma" panose="020B0604030504040204" pitchFamily="34" charset="0"/>
                <a:ea typeface="Tahoma" panose="020B0604030504040204" pitchFamily="34" charset="0"/>
                <a:cs typeface="Tahoma" panose="020B0604030504040204" pitchFamily="34" charset="0"/>
              </a:rPr>
              <a:t>Field Hockey		</a:t>
            </a:r>
          </a:p>
          <a:p>
            <a:pPr eaLnBrk="1" hangingPunct="1"/>
            <a:r>
              <a:rPr lang="en-US" altLang="en-US" sz="2000" dirty="0" smtClean="0">
                <a:latin typeface="Tahoma" panose="020B0604030504040204" pitchFamily="34" charset="0"/>
                <a:ea typeface="Tahoma" panose="020B0604030504040204" pitchFamily="34" charset="0"/>
                <a:cs typeface="Tahoma" panose="020B0604030504040204" pitchFamily="34" charset="0"/>
              </a:rPr>
              <a:t>Cheerleading		</a:t>
            </a:r>
          </a:p>
          <a:p>
            <a:pPr eaLnBrk="1" hangingPunct="1"/>
            <a:r>
              <a:rPr lang="en-US" altLang="en-US" sz="2000" dirty="0" smtClean="0">
                <a:latin typeface="Tahoma" panose="020B0604030504040204" pitchFamily="34" charset="0"/>
                <a:ea typeface="Tahoma" panose="020B0604030504040204" pitchFamily="34" charset="0"/>
                <a:cs typeface="Tahoma" panose="020B0604030504040204" pitchFamily="34" charset="0"/>
              </a:rPr>
              <a:t>Cross Country	</a:t>
            </a:r>
          </a:p>
          <a:p>
            <a:pPr eaLnBrk="1" hangingPunct="1"/>
            <a:r>
              <a:rPr lang="en-US" altLang="en-US" sz="2000" dirty="0" smtClean="0">
                <a:latin typeface="Tahoma" panose="020B0604030504040204" pitchFamily="34" charset="0"/>
                <a:ea typeface="Tahoma" panose="020B0604030504040204" pitchFamily="34" charset="0"/>
                <a:cs typeface="Tahoma" panose="020B0604030504040204" pitchFamily="34" charset="0"/>
              </a:rPr>
              <a:t>Boys/Girls Tennis</a:t>
            </a:r>
          </a:p>
          <a:p>
            <a:pPr eaLnBrk="1" hangingPunct="1"/>
            <a:r>
              <a:rPr lang="en-US" altLang="en-US" sz="2000" dirty="0" smtClean="0">
                <a:latin typeface="Tahoma" panose="020B0604030504040204" pitchFamily="34" charset="0"/>
                <a:ea typeface="Tahoma" panose="020B0604030504040204" pitchFamily="34" charset="0"/>
                <a:cs typeface="Tahoma" panose="020B0604030504040204" pitchFamily="34" charset="0"/>
              </a:rPr>
              <a:t>Girls Volleyball</a:t>
            </a:r>
          </a:p>
          <a:p>
            <a:pPr eaLnBrk="1" hangingPunct="1"/>
            <a:r>
              <a:rPr lang="en-US" altLang="en-US" sz="2000" dirty="0" smtClean="0">
                <a:latin typeface="Tahoma" panose="020B0604030504040204" pitchFamily="34" charset="0"/>
                <a:ea typeface="Tahoma" panose="020B0604030504040204" pitchFamily="34" charset="0"/>
                <a:cs typeface="Tahoma" panose="020B0604030504040204" pitchFamily="34" charset="0"/>
              </a:rPr>
              <a:t>Boys/Girls Basketball</a:t>
            </a:r>
          </a:p>
          <a:p>
            <a:pPr eaLnBrk="1" hangingPunct="1"/>
            <a:r>
              <a:rPr lang="en-US" altLang="en-US" sz="2000" dirty="0" smtClean="0">
                <a:latin typeface="Tahoma" panose="020B0604030504040204" pitchFamily="34" charset="0"/>
                <a:ea typeface="Tahoma" panose="020B0604030504040204" pitchFamily="34" charset="0"/>
                <a:cs typeface="Tahoma" panose="020B0604030504040204" pitchFamily="34" charset="0"/>
              </a:rPr>
              <a:t>Boys/Girls Bowling</a:t>
            </a:r>
          </a:p>
          <a:p>
            <a:pPr eaLnBrk="1" hangingPunct="1"/>
            <a:r>
              <a:rPr lang="en-US" altLang="en-US" sz="2000" dirty="0" smtClean="0">
                <a:latin typeface="Tahoma" panose="020B0604030504040204" pitchFamily="34" charset="0"/>
                <a:ea typeface="Tahoma" panose="020B0604030504040204" pitchFamily="34" charset="0"/>
                <a:cs typeface="Tahoma" panose="020B0604030504040204" pitchFamily="34" charset="0"/>
              </a:rPr>
              <a:t>Coed Marksmanship</a:t>
            </a:r>
          </a:p>
          <a:p>
            <a:pPr eaLnBrk="1" hangingPunct="1"/>
            <a:r>
              <a:rPr lang="en-US" altLang="en-US" sz="2000" dirty="0" smtClean="0">
                <a:latin typeface="Tahoma" panose="020B0604030504040204" pitchFamily="34" charset="0"/>
                <a:ea typeface="Tahoma" panose="020B0604030504040204" pitchFamily="34" charset="0"/>
                <a:cs typeface="Tahoma" panose="020B0604030504040204" pitchFamily="34" charset="0"/>
              </a:rPr>
              <a:t>Boys/Girls Indoor Track</a:t>
            </a:r>
          </a:p>
          <a:p>
            <a:pPr eaLnBrk="1" hangingPunct="1"/>
            <a:r>
              <a:rPr lang="en-US" altLang="en-US" sz="2000" dirty="0" smtClean="0">
                <a:latin typeface="Tahoma" panose="020B0604030504040204" pitchFamily="34" charset="0"/>
                <a:ea typeface="Tahoma" panose="020B0604030504040204" pitchFamily="34" charset="0"/>
                <a:cs typeface="Tahoma" panose="020B0604030504040204" pitchFamily="34" charset="0"/>
              </a:rPr>
              <a:t>Wrestling</a:t>
            </a:r>
          </a:p>
          <a:p>
            <a:pPr eaLnBrk="1" hangingPunct="1"/>
            <a:endParaRPr lang="en-US" altLang="en-US" sz="2000" dirty="0" smtClean="0"/>
          </a:p>
        </p:txBody>
      </p:sp>
      <p:sp>
        <p:nvSpPr>
          <p:cNvPr id="14339" name="Title 2"/>
          <p:cNvSpPr>
            <a:spLocks noGrp="1"/>
          </p:cNvSpPr>
          <p:nvPr>
            <p:ph type="title"/>
          </p:nvPr>
        </p:nvSpPr>
        <p:spPr>
          <a:xfrm>
            <a:off x="3200400" y="314326"/>
            <a:ext cx="5592763" cy="1257300"/>
          </a:xfrm>
        </p:spPr>
        <p:txBody>
          <a:bodyPr/>
          <a:lstStyle/>
          <a:p>
            <a:r>
              <a:rPr lang="en-US" altLang="en-US" smtClean="0">
                <a:solidFill>
                  <a:schemeClr val="bg1"/>
                </a:solidFill>
                <a:latin typeface="Tahoma" panose="020B0604030504040204" pitchFamily="34" charset="0"/>
                <a:ea typeface="Tahoma" panose="020B0604030504040204" pitchFamily="34" charset="0"/>
                <a:cs typeface="Tahoma" panose="020B0604030504040204" pitchFamily="34" charset="0"/>
              </a:rPr>
              <a:t>Athletics:</a:t>
            </a:r>
            <a:br>
              <a:rPr lang="en-US" altLang="en-US" smtClean="0">
                <a:solidFill>
                  <a:schemeClr val="bg1"/>
                </a:solidFill>
                <a:latin typeface="Tahoma" panose="020B0604030504040204" pitchFamily="34" charset="0"/>
                <a:ea typeface="Tahoma" panose="020B0604030504040204" pitchFamily="34" charset="0"/>
                <a:cs typeface="Tahoma" panose="020B0604030504040204" pitchFamily="34" charset="0"/>
              </a:rPr>
            </a:br>
            <a:r>
              <a:rPr lang="en-US" altLang="en-US" smtClean="0">
                <a:solidFill>
                  <a:schemeClr val="bg1"/>
                </a:solidFill>
                <a:latin typeface="Tahoma" panose="020B0604030504040204" pitchFamily="34" charset="0"/>
                <a:ea typeface="Tahoma" panose="020B0604030504040204" pitchFamily="34" charset="0"/>
                <a:cs typeface="Tahoma" panose="020B0604030504040204" pitchFamily="34" charset="0"/>
              </a:rPr>
              <a:t>High School</a:t>
            </a:r>
            <a:endParaRPr lang="en-US" altLang="en-US"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Content Placeholder 1"/>
          <p:cNvSpPr txBox="1">
            <a:spLocks/>
          </p:cNvSpPr>
          <p:nvPr/>
        </p:nvSpPr>
        <p:spPr bwMode="auto">
          <a:xfrm>
            <a:off x="4459288" y="1773238"/>
            <a:ext cx="3505200" cy="439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lr>
                <a:schemeClr val="accent2"/>
              </a:buClr>
              <a:buSzPct val="90000"/>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FFCC00"/>
              </a:buClr>
              <a:buSzPct val="75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buClr>
                <a:srgbClr val="333399"/>
              </a:buClr>
              <a:defRPr/>
            </a:pPr>
            <a:r>
              <a:rPr lang="en-US" altLang="en-US" sz="2000" kern="0" dirty="0" smtClean="0">
                <a:solidFill>
                  <a:srgbClr val="000000"/>
                </a:solidFill>
                <a:latin typeface="Tahoma" panose="020B0604030504040204" pitchFamily="34" charset="0"/>
                <a:ea typeface="Tahoma" panose="020B0604030504040204" pitchFamily="34" charset="0"/>
                <a:cs typeface="Tahoma" panose="020B0604030504040204" pitchFamily="34" charset="0"/>
              </a:rPr>
              <a:t>Girls Badminton</a:t>
            </a:r>
          </a:p>
          <a:p>
            <a:pPr eaLnBrk="1" hangingPunct="1">
              <a:buClr>
                <a:srgbClr val="333399"/>
              </a:buClr>
              <a:defRPr/>
            </a:pPr>
            <a:r>
              <a:rPr lang="en-US" altLang="en-US" sz="2000" kern="0" dirty="0" smtClean="0">
                <a:solidFill>
                  <a:srgbClr val="000000"/>
                </a:solidFill>
                <a:latin typeface="Tahoma" panose="020B0604030504040204" pitchFamily="34" charset="0"/>
                <a:ea typeface="Tahoma" panose="020B0604030504040204" pitchFamily="34" charset="0"/>
                <a:cs typeface="Tahoma" panose="020B0604030504040204" pitchFamily="34" charset="0"/>
              </a:rPr>
              <a:t>Boys/Girls Lacrosse</a:t>
            </a:r>
          </a:p>
          <a:p>
            <a:pPr eaLnBrk="1" hangingPunct="1">
              <a:buClr>
                <a:srgbClr val="333399"/>
              </a:buClr>
              <a:defRPr/>
            </a:pPr>
            <a:r>
              <a:rPr lang="en-US" altLang="en-US" sz="2000" kern="0" dirty="0" smtClean="0">
                <a:solidFill>
                  <a:srgbClr val="000000"/>
                </a:solidFill>
                <a:latin typeface="Tahoma" panose="020B0604030504040204" pitchFamily="34" charset="0"/>
                <a:ea typeface="Tahoma" panose="020B0604030504040204" pitchFamily="34" charset="0"/>
                <a:cs typeface="Tahoma" panose="020B0604030504040204" pitchFamily="34" charset="0"/>
              </a:rPr>
              <a:t>Boys/Girls Track &amp; Field</a:t>
            </a:r>
          </a:p>
          <a:p>
            <a:pPr eaLnBrk="1" hangingPunct="1">
              <a:buClr>
                <a:srgbClr val="333399"/>
              </a:buClr>
              <a:defRPr/>
            </a:pPr>
            <a:r>
              <a:rPr lang="en-US" altLang="en-US" sz="2000" kern="0" dirty="0" smtClean="0">
                <a:solidFill>
                  <a:srgbClr val="000000"/>
                </a:solidFill>
                <a:latin typeface="Tahoma" panose="020B0604030504040204" pitchFamily="34" charset="0"/>
                <a:ea typeface="Tahoma" panose="020B0604030504040204" pitchFamily="34" charset="0"/>
                <a:cs typeface="Tahoma" panose="020B0604030504040204" pitchFamily="34" charset="0"/>
              </a:rPr>
              <a:t>Baseball</a:t>
            </a:r>
          </a:p>
          <a:p>
            <a:pPr eaLnBrk="1" hangingPunct="1">
              <a:buClr>
                <a:srgbClr val="333399"/>
              </a:buClr>
              <a:defRPr/>
            </a:pPr>
            <a:r>
              <a:rPr lang="en-US" altLang="en-US" sz="2000" kern="0" dirty="0" smtClean="0">
                <a:solidFill>
                  <a:srgbClr val="000000"/>
                </a:solidFill>
                <a:latin typeface="Tahoma" panose="020B0604030504040204" pitchFamily="34" charset="0"/>
                <a:ea typeface="Tahoma" panose="020B0604030504040204" pitchFamily="34" charset="0"/>
                <a:cs typeface="Tahoma" panose="020B0604030504040204" pitchFamily="34" charset="0"/>
              </a:rPr>
              <a:t>Softball</a:t>
            </a:r>
          </a:p>
          <a:p>
            <a:pPr eaLnBrk="1" hangingPunct="1">
              <a:buClr>
                <a:srgbClr val="333399"/>
              </a:buClr>
              <a:defRPr/>
            </a:pPr>
            <a:endParaRPr lang="en-US" altLang="en-US" sz="2000" kern="0" dirty="0">
              <a:solidFill>
                <a:srgbClr val="000000"/>
              </a:solidFill>
            </a:endParaRPr>
          </a:p>
          <a:p>
            <a:pPr marL="0" indent="0" eaLnBrk="1" hangingPunct="1">
              <a:buClr>
                <a:srgbClr val="333399"/>
              </a:buClr>
              <a:buNone/>
              <a:defRPr/>
            </a:pPr>
            <a:r>
              <a:rPr lang="en-US" altLang="en-US" sz="2000" kern="0" dirty="0" smtClean="0">
                <a:solidFill>
                  <a:srgbClr val="000000"/>
                </a:solidFill>
              </a:rPr>
              <a:t>		</a:t>
            </a:r>
          </a:p>
          <a:p>
            <a:pPr eaLnBrk="1" hangingPunct="1">
              <a:buClr>
                <a:srgbClr val="333399"/>
              </a:buClr>
              <a:defRPr/>
            </a:pPr>
            <a:endParaRPr lang="en-US" altLang="en-US" sz="2000" kern="0" dirty="0" smtClean="0">
              <a:solidFill>
                <a:srgbClr val="000000"/>
              </a:solidFill>
            </a:endParaRPr>
          </a:p>
        </p:txBody>
      </p:sp>
      <p:sp>
        <p:nvSpPr>
          <p:cNvPr id="2" name="Rectangle 1"/>
          <p:cNvSpPr/>
          <p:nvPr/>
        </p:nvSpPr>
        <p:spPr>
          <a:xfrm>
            <a:off x="304800" y="6248400"/>
            <a:ext cx="380232" cy="307777"/>
          </a:xfrm>
          <a:prstGeom prst="rect">
            <a:avLst/>
          </a:prstGeom>
        </p:spPr>
        <p:txBody>
          <a:bodyPr wrap="none">
            <a:spAutoFit/>
          </a:bodyPr>
          <a:lstStyle/>
          <a:p>
            <a:fld id="{75DBE632-F720-4DE3-A6D6-C8F2047F254F}" type="slidenum">
              <a:rPr lang="en-US" sz="1400"/>
              <a:pPr/>
              <a:t>29</a:t>
            </a:fld>
            <a:endParaRPr lang="en-US" sz="1400"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36146" b="6250"/>
          <a:stretch/>
        </p:blipFill>
        <p:spPr>
          <a:xfrm>
            <a:off x="304800" y="259004"/>
            <a:ext cx="2971800" cy="1312621"/>
          </a:xfrm>
          <a:prstGeom prst="rect">
            <a:avLst/>
          </a:prstGeom>
          <a:ln w="28575">
            <a:solidFill>
              <a:srgbClr val="FDB813"/>
            </a:solidFill>
          </a:ln>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59288" y="3657600"/>
            <a:ext cx="3505200" cy="2286000"/>
          </a:xfrm>
          <a:prstGeom prst="rect">
            <a:avLst/>
          </a:prstGeom>
        </p:spPr>
      </p:pic>
    </p:spTree>
    <p:extLst>
      <p:ext uri="{BB962C8B-B14F-4D97-AF65-F5344CB8AC3E}">
        <p14:creationId xmlns:p14="http://schemas.microsoft.com/office/powerpoint/2010/main" val="1019696994"/>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381000" y="6248400"/>
            <a:ext cx="685800" cy="457200"/>
          </a:xfrm>
        </p:spPr>
        <p:txBody>
          <a:bodyPr/>
          <a:lstStyle/>
          <a:p>
            <a:pPr>
              <a:defRPr/>
            </a:pPr>
            <a:fld id="{D8CAFD63-72C6-4A4C-A918-E9E80B5E6963}" type="slidenum">
              <a:rPr lang="en-US" smtClean="0"/>
              <a:pPr>
                <a:defRPr/>
              </a:pPr>
              <a:t>3</a:t>
            </a:fld>
            <a:endParaRPr lang="en-US" dirty="0"/>
          </a:p>
        </p:txBody>
      </p:sp>
      <p:sp>
        <p:nvSpPr>
          <p:cNvPr id="5" name="Text Box 1"/>
          <p:cNvSpPr txBox="1"/>
          <p:nvPr/>
        </p:nvSpPr>
        <p:spPr>
          <a:xfrm>
            <a:off x="3321050" y="241300"/>
            <a:ext cx="5441950" cy="1127125"/>
          </a:xfrm>
          <a:prstGeom prst="rect">
            <a:avLst/>
          </a:prstGeom>
          <a:solidFill>
            <a:srgbClr val="333399"/>
          </a:solidFill>
          <a:ln w="22225">
            <a:solidFill>
              <a:srgbClr val="FFCC00"/>
            </a:solidFill>
          </a:ln>
          <a:effectLst/>
        </p:spPr>
        <p:style>
          <a:lnRef idx="0">
            <a:schemeClr val="accent1"/>
          </a:lnRef>
          <a:fillRef idx="0">
            <a:schemeClr val="accent1"/>
          </a:fillRef>
          <a:effectRef idx="0">
            <a:schemeClr val="accent1"/>
          </a:effectRef>
          <a:fontRef idx="minor">
            <a:schemeClr val="dk1"/>
          </a:fontRef>
        </p:style>
        <p:txBody>
          <a:bodyPr lIns="0" tIns="0" rIns="0" bIns="0"/>
          <a:lstStyle/>
          <a:p>
            <a:pPr algn="ctr">
              <a:spcBef>
                <a:spcPts val="0"/>
              </a:spcBef>
              <a:spcAft>
                <a:spcPts val="0"/>
              </a:spcAft>
              <a:defRPr/>
            </a:pPr>
            <a:r>
              <a:rPr lang="en-US" altLang="en-US" sz="3600" dirty="0" smtClean="0">
                <a:solidFill>
                  <a:srgbClr val="FFFFFF"/>
                </a:solidFill>
                <a:latin typeface="Tahoma" pitchFamily="34" charset="0"/>
                <a:ea typeface="Tahoma" pitchFamily="34" charset="0"/>
                <a:cs typeface="Tahoma" pitchFamily="34" charset="0"/>
              </a:rPr>
              <a:t>2019-2020 Proposed</a:t>
            </a:r>
          </a:p>
          <a:p>
            <a:pPr algn="ctr">
              <a:spcBef>
                <a:spcPts val="0"/>
              </a:spcBef>
              <a:spcAft>
                <a:spcPts val="0"/>
              </a:spcAft>
              <a:defRPr/>
            </a:pPr>
            <a:r>
              <a:rPr lang="en-US" altLang="en-US" sz="3600" dirty="0" smtClean="0">
                <a:solidFill>
                  <a:srgbClr val="FFFFFF"/>
                </a:solidFill>
                <a:latin typeface="Tahoma" pitchFamily="34" charset="0"/>
                <a:ea typeface="Tahoma" pitchFamily="34" charset="0"/>
                <a:cs typeface="Tahoma" pitchFamily="34" charset="0"/>
              </a:rPr>
              <a:t>3-Part Budget</a:t>
            </a:r>
            <a:endParaRPr lang="en-US" sz="3600" dirty="0">
              <a:solidFill>
                <a:srgbClr val="FFFFFF"/>
              </a:solidFill>
              <a:latin typeface="Tahoma" pitchFamily="34" charset="0"/>
              <a:ea typeface="Tahoma" pitchFamily="34" charset="0"/>
              <a:cs typeface="Tahoma" pitchFamily="34" charset="0"/>
            </a:endParaRPr>
          </a:p>
        </p:txBody>
      </p:sp>
      <p:graphicFrame>
        <p:nvGraphicFramePr>
          <p:cNvPr id="6" name="Chart 5"/>
          <p:cNvGraphicFramePr/>
          <p:nvPr>
            <p:extLst/>
          </p:nvPr>
        </p:nvGraphicFramePr>
        <p:xfrm>
          <a:off x="990600" y="1676400"/>
          <a:ext cx="7162800" cy="4064000"/>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t="36146" b="6250"/>
          <a:stretch/>
        </p:blipFill>
        <p:spPr>
          <a:xfrm>
            <a:off x="304800" y="246888"/>
            <a:ext cx="2999232" cy="1151768"/>
          </a:xfrm>
          <a:prstGeom prst="rect">
            <a:avLst/>
          </a:prstGeom>
          <a:ln w="28575">
            <a:solidFill>
              <a:srgbClr val="FDB813"/>
            </a:solidFill>
          </a:ln>
        </p:spPr>
      </p:pic>
    </p:spTree>
    <p:extLst>
      <p:ext uri="{BB962C8B-B14F-4D97-AF65-F5344CB8AC3E}">
        <p14:creationId xmlns:p14="http://schemas.microsoft.com/office/powerpoint/2010/main" val="2751543663"/>
      </p:ext>
    </p:extLst>
  </p:cSld>
  <p:clrMapOvr>
    <a:masterClrMapping/>
  </p:clrMapOvr>
  <p:transition>
    <p:zo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15362" name="Title 2"/>
          <p:cNvSpPr>
            <a:spLocks noGrp="1"/>
          </p:cNvSpPr>
          <p:nvPr>
            <p:ph type="title"/>
          </p:nvPr>
        </p:nvSpPr>
        <p:spPr>
          <a:xfrm>
            <a:off x="3155950" y="239713"/>
            <a:ext cx="5592763" cy="1257300"/>
          </a:xfrm>
        </p:spPr>
        <p:txBody>
          <a:bodyPr/>
          <a:lstStyle/>
          <a:p>
            <a:r>
              <a:rPr lang="en-US" altLang="en-US" dirty="0" smtClean="0">
                <a:solidFill>
                  <a:schemeClr val="bg1"/>
                </a:solidFill>
                <a:latin typeface="Tahoma" panose="020B0604030504040204" pitchFamily="34" charset="0"/>
                <a:ea typeface="Tahoma" panose="020B0604030504040204" pitchFamily="34" charset="0"/>
                <a:cs typeface="Tahoma" panose="020B0604030504040204" pitchFamily="34" charset="0"/>
              </a:rPr>
              <a:t>Athletics:</a:t>
            </a:r>
            <a:br>
              <a:rPr lang="en-US" altLang="en-US" dirty="0" smtClean="0">
                <a:solidFill>
                  <a:schemeClr val="bg1"/>
                </a:solidFill>
                <a:latin typeface="Tahoma" panose="020B0604030504040204" pitchFamily="34" charset="0"/>
                <a:ea typeface="Tahoma" panose="020B0604030504040204" pitchFamily="34" charset="0"/>
                <a:cs typeface="Tahoma" panose="020B0604030504040204" pitchFamily="34" charset="0"/>
              </a:rPr>
            </a:br>
            <a:r>
              <a:rPr lang="en-US" altLang="en-US" dirty="0" smtClean="0">
                <a:solidFill>
                  <a:schemeClr val="bg1"/>
                </a:solidFill>
                <a:latin typeface="Tahoma" panose="020B0604030504040204" pitchFamily="34" charset="0"/>
                <a:ea typeface="Tahoma" panose="020B0604030504040204" pitchFamily="34" charset="0"/>
                <a:cs typeface="Tahoma" panose="020B0604030504040204" pitchFamily="34" charset="0"/>
              </a:rPr>
              <a:t>Middle School</a:t>
            </a:r>
          </a:p>
        </p:txBody>
      </p:sp>
      <p:sp>
        <p:nvSpPr>
          <p:cNvPr id="4" name="Content Placeholder 1"/>
          <p:cNvSpPr txBox="1">
            <a:spLocks/>
          </p:cNvSpPr>
          <p:nvPr/>
        </p:nvSpPr>
        <p:spPr bwMode="auto">
          <a:xfrm>
            <a:off x="541338" y="1711325"/>
            <a:ext cx="3094037"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42900" indent="-342900" algn="l" rtl="0" eaLnBrk="0" fontAlgn="base" hangingPunct="0">
              <a:spcBef>
                <a:spcPct val="20000"/>
              </a:spcBef>
              <a:spcAft>
                <a:spcPct val="0"/>
              </a:spcAft>
              <a:buClr>
                <a:schemeClr val="accent2"/>
              </a:buClr>
              <a:buSzPct val="90000"/>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FFCC00"/>
              </a:buClr>
              <a:buSzPct val="75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spcBef>
                <a:spcPts val="600"/>
              </a:spcBef>
              <a:buClr>
                <a:srgbClr val="333399"/>
              </a:buClr>
              <a:defRPr/>
            </a:pPr>
            <a:r>
              <a:rPr lang="en-US" altLang="en-US" sz="1800" kern="0" dirty="0" smtClean="0">
                <a:solidFill>
                  <a:srgbClr val="000000"/>
                </a:solidFill>
                <a:latin typeface="Tahoma" panose="020B0604030504040204" pitchFamily="34" charset="0"/>
                <a:ea typeface="Tahoma" panose="020B0604030504040204" pitchFamily="34" charset="0"/>
                <a:cs typeface="Tahoma" panose="020B0604030504040204" pitchFamily="34" charset="0"/>
              </a:rPr>
              <a:t>Football	</a:t>
            </a:r>
          </a:p>
          <a:p>
            <a:pPr eaLnBrk="1" hangingPunct="1">
              <a:spcBef>
                <a:spcPts val="600"/>
              </a:spcBef>
              <a:buClr>
                <a:srgbClr val="333399"/>
              </a:buClr>
              <a:defRPr/>
            </a:pPr>
            <a:r>
              <a:rPr lang="en-US" altLang="en-US" sz="1800" kern="0" dirty="0" smtClean="0">
                <a:solidFill>
                  <a:srgbClr val="000000"/>
                </a:solidFill>
                <a:latin typeface="Tahoma" panose="020B0604030504040204" pitchFamily="34" charset="0"/>
                <a:ea typeface="Tahoma" panose="020B0604030504040204" pitchFamily="34" charset="0"/>
                <a:cs typeface="Tahoma" panose="020B0604030504040204" pitchFamily="34" charset="0"/>
              </a:rPr>
              <a:t>Boys/Girls Soccer	</a:t>
            </a:r>
          </a:p>
          <a:p>
            <a:pPr eaLnBrk="1" hangingPunct="1">
              <a:spcBef>
                <a:spcPts val="600"/>
              </a:spcBef>
              <a:buClr>
                <a:srgbClr val="333399"/>
              </a:buClr>
              <a:defRPr/>
            </a:pPr>
            <a:r>
              <a:rPr lang="en-US" altLang="en-US" sz="1800" kern="0" dirty="0" smtClean="0">
                <a:solidFill>
                  <a:srgbClr val="000000"/>
                </a:solidFill>
                <a:latin typeface="Tahoma" panose="020B0604030504040204" pitchFamily="34" charset="0"/>
                <a:ea typeface="Tahoma" panose="020B0604030504040204" pitchFamily="34" charset="0"/>
                <a:cs typeface="Tahoma" panose="020B0604030504040204" pitchFamily="34" charset="0"/>
              </a:rPr>
              <a:t>Field Hockey</a:t>
            </a:r>
          </a:p>
          <a:p>
            <a:pPr eaLnBrk="1" hangingPunct="1">
              <a:spcBef>
                <a:spcPts val="600"/>
              </a:spcBef>
              <a:buClr>
                <a:srgbClr val="333399"/>
              </a:buClr>
              <a:defRPr/>
            </a:pPr>
            <a:r>
              <a:rPr lang="en-US" altLang="en-US" sz="1800" kern="0" dirty="0" smtClean="0">
                <a:solidFill>
                  <a:srgbClr val="000000"/>
                </a:solidFill>
                <a:latin typeface="Tahoma" panose="020B0604030504040204" pitchFamily="34" charset="0"/>
                <a:ea typeface="Tahoma" panose="020B0604030504040204" pitchFamily="34" charset="0"/>
                <a:cs typeface="Tahoma" panose="020B0604030504040204" pitchFamily="34" charset="0"/>
              </a:rPr>
              <a:t>Boys/Girls Tennis</a:t>
            </a:r>
          </a:p>
          <a:p>
            <a:pPr eaLnBrk="1" hangingPunct="1">
              <a:spcBef>
                <a:spcPts val="600"/>
              </a:spcBef>
              <a:buClr>
                <a:srgbClr val="333399"/>
              </a:buClr>
              <a:defRPr/>
            </a:pPr>
            <a:r>
              <a:rPr lang="en-US" altLang="en-US" sz="1800" kern="0" dirty="0" smtClean="0">
                <a:solidFill>
                  <a:srgbClr val="000000"/>
                </a:solidFill>
                <a:latin typeface="Tahoma" panose="020B0604030504040204" pitchFamily="34" charset="0"/>
                <a:ea typeface="Tahoma" panose="020B0604030504040204" pitchFamily="34" charset="0"/>
                <a:cs typeface="Tahoma" panose="020B0604030504040204" pitchFamily="34" charset="0"/>
              </a:rPr>
              <a:t>Girls Volleyball</a:t>
            </a:r>
          </a:p>
          <a:p>
            <a:pPr eaLnBrk="1" hangingPunct="1">
              <a:spcBef>
                <a:spcPts val="600"/>
              </a:spcBef>
              <a:buClr>
                <a:srgbClr val="333399"/>
              </a:buClr>
              <a:defRPr/>
            </a:pPr>
            <a:r>
              <a:rPr lang="en-US" altLang="en-US" sz="1800" kern="0" dirty="0" smtClean="0">
                <a:solidFill>
                  <a:srgbClr val="000000"/>
                </a:solidFill>
                <a:latin typeface="Tahoma" panose="020B0604030504040204" pitchFamily="34" charset="0"/>
                <a:ea typeface="Tahoma" panose="020B0604030504040204" pitchFamily="34" charset="0"/>
                <a:cs typeface="Tahoma" panose="020B0604030504040204" pitchFamily="34" charset="0"/>
              </a:rPr>
              <a:t>Boys/Girls Basketball</a:t>
            </a:r>
          </a:p>
          <a:p>
            <a:pPr marL="0" indent="0" eaLnBrk="1" hangingPunct="1">
              <a:buClr>
                <a:srgbClr val="333399"/>
              </a:buClr>
              <a:buFont typeface="Wingdings" pitchFamily="2" charset="2"/>
              <a:buNone/>
              <a:defRPr/>
            </a:pPr>
            <a:endParaRPr lang="en-US" altLang="en-US" sz="1800" kern="0" dirty="0" smtClean="0">
              <a:solidFill>
                <a:srgbClr val="000000"/>
              </a:solidFill>
            </a:endParaRPr>
          </a:p>
        </p:txBody>
      </p:sp>
      <p:sp>
        <p:nvSpPr>
          <p:cNvPr id="6" name="Content Placeholder 1"/>
          <p:cNvSpPr txBox="1">
            <a:spLocks/>
          </p:cNvSpPr>
          <p:nvPr/>
        </p:nvSpPr>
        <p:spPr bwMode="auto">
          <a:xfrm>
            <a:off x="5218113" y="1616075"/>
            <a:ext cx="3298825" cy="160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42900" indent="-342900" algn="l" rtl="0" eaLnBrk="0" fontAlgn="base" hangingPunct="0">
              <a:spcBef>
                <a:spcPct val="20000"/>
              </a:spcBef>
              <a:spcAft>
                <a:spcPct val="0"/>
              </a:spcAft>
              <a:buClr>
                <a:schemeClr val="accent2"/>
              </a:buClr>
              <a:buSzPct val="90000"/>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FFCC00"/>
              </a:buClr>
              <a:buSzPct val="75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spcBef>
                <a:spcPts val="600"/>
              </a:spcBef>
              <a:buClr>
                <a:srgbClr val="333399"/>
              </a:buClr>
              <a:defRPr/>
            </a:pPr>
            <a:endParaRPr lang="en-US" altLang="en-US" sz="1800" kern="0" dirty="0" smtClean="0">
              <a:solidFill>
                <a:srgbClr val="000000"/>
              </a:solidFill>
            </a:endParaRPr>
          </a:p>
          <a:p>
            <a:pPr eaLnBrk="1" hangingPunct="1">
              <a:spcBef>
                <a:spcPts val="600"/>
              </a:spcBef>
              <a:buClr>
                <a:srgbClr val="333399"/>
              </a:buClr>
              <a:defRPr/>
            </a:pPr>
            <a:endParaRPr lang="en-US" altLang="en-US" sz="1800" kern="0" dirty="0">
              <a:solidFill>
                <a:srgbClr val="000000"/>
              </a:solidFill>
            </a:endParaRPr>
          </a:p>
          <a:p>
            <a:pPr eaLnBrk="1" hangingPunct="1">
              <a:spcBef>
                <a:spcPts val="600"/>
              </a:spcBef>
              <a:buClr>
                <a:srgbClr val="333399"/>
              </a:buClr>
              <a:defRPr/>
            </a:pPr>
            <a:r>
              <a:rPr lang="en-US" altLang="en-US" sz="1800" kern="0" dirty="0" smtClean="0">
                <a:solidFill>
                  <a:srgbClr val="000000"/>
                </a:solidFill>
                <a:latin typeface="Tahoma" panose="020B0604030504040204" pitchFamily="34" charset="0"/>
                <a:ea typeface="Tahoma" panose="020B0604030504040204" pitchFamily="34" charset="0"/>
                <a:cs typeface="Tahoma" panose="020B0604030504040204" pitchFamily="34" charset="0"/>
              </a:rPr>
              <a:t>Boys Track &amp; Field</a:t>
            </a:r>
          </a:p>
          <a:p>
            <a:pPr eaLnBrk="1" hangingPunct="1">
              <a:spcBef>
                <a:spcPts val="600"/>
              </a:spcBef>
              <a:buClr>
                <a:srgbClr val="333399"/>
              </a:buClr>
              <a:defRPr/>
            </a:pPr>
            <a:r>
              <a:rPr lang="en-US" altLang="en-US" sz="1800" kern="0" dirty="0" smtClean="0">
                <a:solidFill>
                  <a:srgbClr val="000000"/>
                </a:solidFill>
                <a:latin typeface="Tahoma" panose="020B0604030504040204" pitchFamily="34" charset="0"/>
                <a:ea typeface="Tahoma" panose="020B0604030504040204" pitchFamily="34" charset="0"/>
                <a:cs typeface="Tahoma" panose="020B0604030504040204" pitchFamily="34" charset="0"/>
              </a:rPr>
              <a:t>Boys/Girls Lacrosse	</a:t>
            </a:r>
          </a:p>
          <a:p>
            <a:pPr eaLnBrk="1" hangingPunct="1">
              <a:spcBef>
                <a:spcPts val="600"/>
              </a:spcBef>
              <a:buClr>
                <a:srgbClr val="333399"/>
              </a:buClr>
              <a:defRPr/>
            </a:pPr>
            <a:r>
              <a:rPr lang="en-US" altLang="en-US" sz="1800" kern="0" dirty="0" smtClean="0">
                <a:solidFill>
                  <a:srgbClr val="000000"/>
                </a:solidFill>
                <a:latin typeface="Tahoma" panose="020B0604030504040204" pitchFamily="34" charset="0"/>
                <a:ea typeface="Tahoma" panose="020B0604030504040204" pitchFamily="34" charset="0"/>
                <a:cs typeface="Tahoma" panose="020B0604030504040204" pitchFamily="34" charset="0"/>
              </a:rPr>
              <a:t>Baseball</a:t>
            </a:r>
          </a:p>
          <a:p>
            <a:pPr eaLnBrk="1" hangingPunct="1">
              <a:spcBef>
                <a:spcPts val="600"/>
              </a:spcBef>
              <a:buClr>
                <a:srgbClr val="333399"/>
              </a:buClr>
              <a:defRPr/>
            </a:pPr>
            <a:r>
              <a:rPr lang="en-US" altLang="en-US" sz="1800" kern="0" dirty="0" smtClean="0">
                <a:solidFill>
                  <a:srgbClr val="000000"/>
                </a:solidFill>
                <a:latin typeface="Tahoma" panose="020B0604030504040204" pitchFamily="34" charset="0"/>
                <a:ea typeface="Tahoma" panose="020B0604030504040204" pitchFamily="34" charset="0"/>
                <a:cs typeface="Tahoma" panose="020B0604030504040204" pitchFamily="34" charset="0"/>
              </a:rPr>
              <a:t>Softball</a:t>
            </a:r>
          </a:p>
          <a:p>
            <a:pPr eaLnBrk="1" hangingPunct="1">
              <a:buClr>
                <a:srgbClr val="333399"/>
              </a:buClr>
              <a:defRPr/>
            </a:pPr>
            <a:endParaRPr lang="en-US" altLang="en-US" sz="1800" kern="0" dirty="0" smtClean="0">
              <a:solidFill>
                <a:srgbClr val="000000"/>
              </a:solidFill>
            </a:endParaRPr>
          </a:p>
          <a:p>
            <a:pPr marL="0" indent="0" eaLnBrk="1" hangingPunct="1">
              <a:buClr>
                <a:srgbClr val="333399"/>
              </a:buClr>
              <a:buFont typeface="Wingdings" pitchFamily="2" charset="2"/>
              <a:buNone/>
              <a:defRPr/>
            </a:pPr>
            <a:endParaRPr lang="en-US" altLang="en-US" sz="1800" kern="0" dirty="0" smtClean="0">
              <a:solidFill>
                <a:srgbClr val="000000"/>
              </a:solidFill>
            </a:endParaRPr>
          </a:p>
        </p:txBody>
      </p:sp>
      <p:sp>
        <p:nvSpPr>
          <p:cNvPr id="2" name="Rectangle 1"/>
          <p:cNvSpPr/>
          <p:nvPr/>
        </p:nvSpPr>
        <p:spPr>
          <a:xfrm>
            <a:off x="39650" y="6383625"/>
            <a:ext cx="380232" cy="307777"/>
          </a:xfrm>
          <a:prstGeom prst="rect">
            <a:avLst/>
          </a:prstGeom>
        </p:spPr>
        <p:txBody>
          <a:bodyPr wrap="none">
            <a:spAutoFit/>
          </a:bodyPr>
          <a:lstStyle/>
          <a:p>
            <a:fld id="{75DBE632-F720-4DE3-A6D6-C8F2047F254F}" type="slidenum">
              <a:rPr lang="en-US" sz="1400"/>
              <a:pPr/>
              <a:t>30</a:t>
            </a:fld>
            <a:endParaRPr lang="en-US" sz="14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0" y="3124200"/>
            <a:ext cx="3657600" cy="282892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flipV="1">
            <a:off x="302200" y="4117403"/>
            <a:ext cx="3068812" cy="2301609"/>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t="36146" b="6250"/>
          <a:stretch/>
        </p:blipFill>
        <p:spPr>
          <a:xfrm>
            <a:off x="304800" y="246887"/>
            <a:ext cx="2999232" cy="1250125"/>
          </a:xfrm>
          <a:prstGeom prst="rect">
            <a:avLst/>
          </a:prstGeom>
          <a:ln w="28575">
            <a:solidFill>
              <a:srgbClr val="FDB813"/>
            </a:solidFill>
          </a:ln>
        </p:spPr>
      </p:pic>
    </p:spTree>
    <p:extLst>
      <p:ext uri="{BB962C8B-B14F-4D97-AF65-F5344CB8AC3E}">
        <p14:creationId xmlns:p14="http://schemas.microsoft.com/office/powerpoint/2010/main" val="3013679481"/>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14338" name="Content Placeholder 1"/>
          <p:cNvSpPr>
            <a:spLocks noGrp="1"/>
          </p:cNvSpPr>
          <p:nvPr>
            <p:ph idx="1"/>
          </p:nvPr>
        </p:nvSpPr>
        <p:spPr>
          <a:xfrm>
            <a:off x="457200" y="1600200"/>
            <a:ext cx="6113410" cy="4525964"/>
          </a:xfrm>
        </p:spPr>
        <p:txBody>
          <a:bodyPr/>
          <a:lstStyle/>
          <a:p>
            <a:pPr marL="0" indent="0">
              <a:buFont typeface="Wingdings" pitchFamily="2" charset="2"/>
              <a:buNone/>
              <a:defRPr/>
            </a:pPr>
            <a:endParaRPr lang="en-US" sz="1200" dirty="0"/>
          </a:p>
          <a:p>
            <a:pPr>
              <a:defRPr/>
            </a:pPr>
            <a:endParaRPr lang="en-US" sz="2800" dirty="0" smtClean="0">
              <a:latin typeface="Tahoma" panose="020B0604030504040204" pitchFamily="34" charset="0"/>
              <a:ea typeface="Tahoma" panose="020B0604030504040204" pitchFamily="34" charset="0"/>
              <a:cs typeface="Tahoma" panose="020B0604030504040204" pitchFamily="34" charset="0"/>
            </a:endParaRPr>
          </a:p>
          <a:p>
            <a:pPr>
              <a:defRPr/>
            </a:pPr>
            <a:r>
              <a:rPr lang="en-US" sz="2800" dirty="0" smtClean="0">
                <a:latin typeface="Tahoma" panose="020B0604030504040204" pitchFamily="34" charset="0"/>
                <a:ea typeface="Tahoma" panose="020B0604030504040204" pitchFamily="34" charset="0"/>
                <a:cs typeface="Tahoma" panose="020B0604030504040204" pitchFamily="34" charset="0"/>
              </a:rPr>
              <a:t>Winter </a:t>
            </a:r>
            <a:r>
              <a:rPr lang="en-US" sz="2800" dirty="0">
                <a:latin typeface="Tahoma" panose="020B0604030504040204" pitchFamily="34" charset="0"/>
                <a:ea typeface="Tahoma" panose="020B0604030504040204" pitchFamily="34" charset="0"/>
                <a:cs typeface="Tahoma" panose="020B0604030504040204" pitchFamily="34" charset="0"/>
              </a:rPr>
              <a:t>Concerts, </a:t>
            </a:r>
            <a:r>
              <a:rPr lang="en-US" sz="2800" dirty="0" smtClean="0">
                <a:latin typeface="Tahoma" panose="020B0604030504040204" pitchFamily="34" charset="0"/>
                <a:ea typeface="Tahoma" panose="020B0604030504040204" pitchFamily="34" charset="0"/>
                <a:cs typeface="Tahoma" panose="020B0604030504040204" pitchFamily="34" charset="0"/>
              </a:rPr>
              <a:t>K-2 &amp; 3-5</a:t>
            </a:r>
            <a:endParaRPr lang="en-US" sz="2800" dirty="0">
              <a:latin typeface="Tahoma" panose="020B0604030504040204" pitchFamily="34" charset="0"/>
              <a:ea typeface="Tahoma" panose="020B0604030504040204" pitchFamily="34" charset="0"/>
              <a:cs typeface="Tahoma" panose="020B0604030504040204" pitchFamily="34" charset="0"/>
            </a:endParaRPr>
          </a:p>
          <a:p>
            <a:pPr>
              <a:defRPr/>
            </a:pPr>
            <a:r>
              <a:rPr lang="en-US" sz="2800" dirty="0">
                <a:latin typeface="Tahoma" panose="020B0604030504040204" pitchFamily="34" charset="0"/>
                <a:ea typeface="Tahoma" panose="020B0604030504040204" pitchFamily="34" charset="0"/>
                <a:cs typeface="Tahoma" panose="020B0604030504040204" pitchFamily="34" charset="0"/>
              </a:rPr>
              <a:t>Dr. Martin Luther King, Jr</a:t>
            </a:r>
            <a:r>
              <a:rPr lang="en-US" sz="2800" dirty="0" smtClean="0">
                <a:latin typeface="Tahoma" panose="020B0604030504040204" pitchFamily="34" charset="0"/>
                <a:ea typeface="Tahoma" panose="020B0604030504040204" pitchFamily="34" charset="0"/>
                <a:cs typeface="Tahoma" panose="020B0604030504040204" pitchFamily="34" charset="0"/>
              </a:rPr>
              <a:t>.</a:t>
            </a:r>
          </a:p>
          <a:p>
            <a:pPr marL="0" indent="0">
              <a:buNone/>
              <a:defRPr/>
            </a:pPr>
            <a:r>
              <a:rPr lang="en-US" sz="2800" dirty="0" smtClean="0">
                <a:latin typeface="Tahoma" panose="020B0604030504040204" pitchFamily="34" charset="0"/>
                <a:ea typeface="Tahoma" panose="020B0604030504040204" pitchFamily="34" charset="0"/>
                <a:cs typeface="Tahoma" panose="020B0604030504040204" pitchFamily="34" charset="0"/>
              </a:rPr>
              <a:t>   Poster </a:t>
            </a:r>
            <a:r>
              <a:rPr lang="en-US" sz="2800" dirty="0">
                <a:latin typeface="Tahoma" panose="020B0604030504040204" pitchFamily="34" charset="0"/>
                <a:ea typeface="Tahoma" panose="020B0604030504040204" pitchFamily="34" charset="0"/>
                <a:cs typeface="Tahoma" panose="020B0604030504040204" pitchFamily="34" charset="0"/>
              </a:rPr>
              <a:t>Contest in </a:t>
            </a:r>
            <a:r>
              <a:rPr lang="en-US" sz="2800" dirty="0" smtClean="0">
                <a:latin typeface="Tahoma" panose="020B0604030504040204" pitchFamily="34" charset="0"/>
                <a:ea typeface="Tahoma" panose="020B0604030504040204" pitchFamily="34" charset="0"/>
                <a:cs typeface="Tahoma" panose="020B0604030504040204" pitchFamily="34" charset="0"/>
              </a:rPr>
              <a:t>January</a:t>
            </a:r>
          </a:p>
          <a:p>
            <a:pPr>
              <a:defRPr/>
            </a:pPr>
            <a:r>
              <a:rPr lang="en-US" sz="2800" dirty="0" smtClean="0">
                <a:latin typeface="Tahoma" panose="020B0604030504040204" pitchFamily="34" charset="0"/>
                <a:ea typeface="Tahoma" panose="020B0604030504040204" pitchFamily="34" charset="0"/>
                <a:cs typeface="Tahoma" panose="020B0604030504040204" pitchFamily="34" charset="0"/>
              </a:rPr>
              <a:t>Spring </a:t>
            </a:r>
            <a:r>
              <a:rPr lang="en-US" sz="2800" dirty="0">
                <a:latin typeface="Tahoma" panose="020B0604030504040204" pitchFamily="34" charset="0"/>
                <a:ea typeface="Tahoma" panose="020B0604030504040204" pitchFamily="34" charset="0"/>
                <a:cs typeface="Tahoma" panose="020B0604030504040204" pitchFamily="34" charset="0"/>
              </a:rPr>
              <a:t>Concerts, K-2 &amp; 3-5</a:t>
            </a:r>
          </a:p>
          <a:p>
            <a:pPr>
              <a:defRPr/>
            </a:pPr>
            <a:r>
              <a:rPr lang="en-US" sz="2800" dirty="0">
                <a:latin typeface="Tahoma" panose="020B0604030504040204" pitchFamily="34" charset="0"/>
                <a:ea typeface="Tahoma" panose="020B0604030504040204" pitchFamily="34" charset="0"/>
                <a:cs typeface="Tahoma" panose="020B0604030504040204" pitchFamily="34" charset="0"/>
              </a:rPr>
              <a:t>District Office Art Exhibit </a:t>
            </a:r>
            <a:endParaRPr lang="en-US" sz="2800" dirty="0" smtClean="0">
              <a:latin typeface="Tahoma" panose="020B0604030504040204" pitchFamily="34" charset="0"/>
              <a:ea typeface="Tahoma" panose="020B0604030504040204" pitchFamily="34" charset="0"/>
              <a:cs typeface="Tahoma" panose="020B0604030504040204" pitchFamily="34" charset="0"/>
            </a:endParaRPr>
          </a:p>
          <a:p>
            <a:pPr marL="0" indent="0">
              <a:buFont typeface="Wingdings" pitchFamily="2" charset="2"/>
              <a:buNone/>
              <a:defRPr/>
            </a:pPr>
            <a:endParaRPr lang="en-US" sz="1200" dirty="0"/>
          </a:p>
        </p:txBody>
      </p:sp>
      <p:sp>
        <p:nvSpPr>
          <p:cNvPr id="16387" name="Title 2"/>
          <p:cNvSpPr>
            <a:spLocks noGrp="1"/>
          </p:cNvSpPr>
          <p:nvPr>
            <p:ph type="title"/>
          </p:nvPr>
        </p:nvSpPr>
        <p:spPr>
          <a:xfrm>
            <a:off x="3155950" y="239713"/>
            <a:ext cx="5592763" cy="1257300"/>
          </a:xfrm>
        </p:spPr>
        <p:txBody>
          <a:bodyPr/>
          <a:lstStyle/>
          <a:p>
            <a:r>
              <a:rPr lang="en-US" altLang="en-US" dirty="0" smtClean="0">
                <a:solidFill>
                  <a:schemeClr val="bg1"/>
                </a:solidFill>
                <a:latin typeface="Tahoma" panose="020B0604030504040204" pitchFamily="34" charset="0"/>
                <a:ea typeface="Tahoma" panose="020B0604030504040204" pitchFamily="34" charset="0"/>
                <a:cs typeface="Tahoma" panose="020B0604030504040204" pitchFamily="34" charset="0"/>
              </a:rPr>
              <a:t>Fine &amp; Performing Arts:</a:t>
            </a:r>
            <a:br>
              <a:rPr lang="en-US" altLang="en-US" dirty="0" smtClean="0">
                <a:solidFill>
                  <a:schemeClr val="bg1"/>
                </a:solidFill>
                <a:latin typeface="Tahoma" panose="020B0604030504040204" pitchFamily="34" charset="0"/>
                <a:ea typeface="Tahoma" panose="020B0604030504040204" pitchFamily="34" charset="0"/>
                <a:cs typeface="Tahoma" panose="020B0604030504040204" pitchFamily="34" charset="0"/>
              </a:rPr>
            </a:br>
            <a:r>
              <a:rPr lang="en-US" altLang="en-US" dirty="0" smtClean="0">
                <a:solidFill>
                  <a:schemeClr val="bg1"/>
                </a:solidFill>
                <a:latin typeface="Tahoma" panose="020B0604030504040204" pitchFamily="34" charset="0"/>
                <a:ea typeface="Tahoma" panose="020B0604030504040204" pitchFamily="34" charset="0"/>
                <a:cs typeface="Tahoma" panose="020B0604030504040204" pitchFamily="34" charset="0"/>
              </a:rPr>
              <a:t>Elementary Annual Events</a:t>
            </a:r>
          </a:p>
        </p:txBody>
      </p:sp>
      <p:sp>
        <p:nvSpPr>
          <p:cNvPr id="2" name="Rectangle 1"/>
          <p:cNvSpPr/>
          <p:nvPr/>
        </p:nvSpPr>
        <p:spPr>
          <a:xfrm>
            <a:off x="228600" y="6248400"/>
            <a:ext cx="380232" cy="307777"/>
          </a:xfrm>
          <a:prstGeom prst="rect">
            <a:avLst/>
          </a:prstGeom>
        </p:spPr>
        <p:txBody>
          <a:bodyPr wrap="none">
            <a:spAutoFit/>
          </a:bodyPr>
          <a:lstStyle/>
          <a:p>
            <a:fld id="{75DBE632-F720-4DE3-A6D6-C8F2047F254F}" type="slidenum">
              <a:rPr lang="en-US" sz="1400"/>
              <a:pPr/>
              <a:t>31</a:t>
            </a:fld>
            <a:endParaRPr lang="en-US" sz="1400"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36146" b="6250"/>
          <a:stretch/>
        </p:blipFill>
        <p:spPr>
          <a:xfrm>
            <a:off x="304800" y="246887"/>
            <a:ext cx="2999232" cy="1250125"/>
          </a:xfrm>
          <a:prstGeom prst="rect">
            <a:avLst/>
          </a:prstGeom>
          <a:ln w="28575">
            <a:solidFill>
              <a:srgbClr val="FDB813"/>
            </a:solidFill>
          </a:ln>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1600" y="2362200"/>
            <a:ext cx="3733800" cy="2667000"/>
          </a:xfrm>
          <a:prstGeom prst="rect">
            <a:avLst/>
          </a:prstGeom>
        </p:spPr>
      </p:pic>
    </p:spTree>
    <p:extLst>
      <p:ext uri="{BB962C8B-B14F-4D97-AF65-F5344CB8AC3E}">
        <p14:creationId xmlns:p14="http://schemas.microsoft.com/office/powerpoint/2010/main" val="2912286245"/>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16386" name="Content Placeholder 1"/>
          <p:cNvSpPr>
            <a:spLocks noGrp="1"/>
          </p:cNvSpPr>
          <p:nvPr>
            <p:ph idx="1"/>
          </p:nvPr>
        </p:nvSpPr>
        <p:spPr>
          <a:xfrm>
            <a:off x="573088" y="1600198"/>
            <a:ext cx="3838575" cy="1525589"/>
          </a:xfrm>
        </p:spPr>
        <p:txBody>
          <a:bodyPr/>
          <a:lstStyle/>
          <a:p>
            <a:pPr>
              <a:spcBef>
                <a:spcPts val="200"/>
              </a:spcBef>
              <a:spcAft>
                <a:spcPts val="200"/>
              </a:spcAft>
              <a:defRPr/>
            </a:pPr>
            <a:r>
              <a:rPr lang="en-US" altLang="en-US" sz="1800" dirty="0" smtClean="0">
                <a:latin typeface="Tahoma" panose="020B0604030504040204" pitchFamily="34" charset="0"/>
                <a:ea typeface="Tahoma" panose="020B0604030504040204" pitchFamily="34" charset="0"/>
                <a:cs typeface="Tahoma" panose="020B0604030504040204" pitchFamily="34" charset="0"/>
              </a:rPr>
              <a:t>District Office Art Exhibit</a:t>
            </a:r>
          </a:p>
          <a:p>
            <a:pPr>
              <a:spcBef>
                <a:spcPts val="200"/>
              </a:spcBef>
              <a:spcAft>
                <a:spcPts val="200"/>
              </a:spcAft>
              <a:defRPr/>
            </a:pPr>
            <a:r>
              <a:rPr lang="en-US" altLang="en-US" sz="1800" dirty="0" smtClean="0">
                <a:latin typeface="Tahoma" panose="020B0604030504040204" pitchFamily="34" charset="0"/>
                <a:ea typeface="Tahoma" panose="020B0604030504040204" pitchFamily="34" charset="0"/>
                <a:cs typeface="Tahoma" panose="020B0604030504040204" pitchFamily="34" charset="0"/>
              </a:rPr>
              <a:t>Winter Concerts </a:t>
            </a:r>
          </a:p>
          <a:p>
            <a:pPr>
              <a:spcBef>
                <a:spcPts val="200"/>
              </a:spcBef>
              <a:spcAft>
                <a:spcPts val="200"/>
              </a:spcAft>
              <a:defRPr/>
            </a:pPr>
            <a:r>
              <a:rPr lang="en-US" altLang="en-US" sz="1800" dirty="0" smtClean="0">
                <a:latin typeface="Tahoma" panose="020B0604030504040204" pitchFamily="34" charset="0"/>
                <a:ea typeface="Tahoma" panose="020B0604030504040204" pitchFamily="34" charset="0"/>
                <a:cs typeface="Tahoma" panose="020B0604030504040204" pitchFamily="34" charset="0"/>
              </a:rPr>
              <a:t>District Choral Festival </a:t>
            </a:r>
          </a:p>
          <a:p>
            <a:pPr>
              <a:spcBef>
                <a:spcPts val="200"/>
              </a:spcBef>
              <a:spcAft>
                <a:spcPts val="200"/>
              </a:spcAft>
              <a:defRPr/>
            </a:pPr>
            <a:r>
              <a:rPr lang="en-US" altLang="en-US" sz="1800" dirty="0" smtClean="0">
                <a:latin typeface="Tahoma" panose="020B0604030504040204" pitchFamily="34" charset="0"/>
                <a:ea typeface="Tahoma" panose="020B0604030504040204" pitchFamily="34" charset="0"/>
                <a:cs typeface="Tahoma" panose="020B0604030504040204" pitchFamily="34" charset="0"/>
              </a:rPr>
              <a:t>Musical</a:t>
            </a:r>
          </a:p>
          <a:p>
            <a:pPr marL="0" indent="0">
              <a:spcBef>
                <a:spcPts val="200"/>
              </a:spcBef>
              <a:spcAft>
                <a:spcPts val="200"/>
              </a:spcAft>
              <a:buFont typeface="Wingdings" pitchFamily="2" charset="2"/>
              <a:buNone/>
              <a:defRPr/>
            </a:pPr>
            <a:r>
              <a:rPr lang="en-US" altLang="en-US" sz="1800" dirty="0" smtClean="0"/>
              <a:t>      </a:t>
            </a:r>
            <a:endParaRPr lang="en-US" altLang="en-US" dirty="0" smtClean="0"/>
          </a:p>
        </p:txBody>
      </p:sp>
      <p:sp>
        <p:nvSpPr>
          <p:cNvPr id="17411" name="Title 2"/>
          <p:cNvSpPr>
            <a:spLocks noGrp="1"/>
          </p:cNvSpPr>
          <p:nvPr>
            <p:ph type="title"/>
          </p:nvPr>
        </p:nvSpPr>
        <p:spPr>
          <a:xfrm>
            <a:off x="3155950" y="239713"/>
            <a:ext cx="5592763" cy="1257300"/>
          </a:xfrm>
        </p:spPr>
        <p:txBody>
          <a:bodyPr/>
          <a:lstStyle/>
          <a:p>
            <a:r>
              <a:rPr lang="en-US" altLang="en-US" sz="3200" dirty="0" smtClean="0">
                <a:solidFill>
                  <a:schemeClr val="bg1"/>
                </a:solidFill>
                <a:latin typeface="Tahoma" panose="020B0604030504040204" pitchFamily="34" charset="0"/>
                <a:ea typeface="Tahoma" panose="020B0604030504040204" pitchFamily="34" charset="0"/>
                <a:cs typeface="Tahoma" panose="020B0604030504040204" pitchFamily="34" charset="0"/>
              </a:rPr>
              <a:t>Fine &amp; Performing Arts:</a:t>
            </a:r>
            <a:br>
              <a:rPr lang="en-US" altLang="en-US" sz="3200" dirty="0" smtClean="0">
                <a:solidFill>
                  <a:schemeClr val="bg1"/>
                </a:solidFill>
                <a:latin typeface="Tahoma" panose="020B0604030504040204" pitchFamily="34" charset="0"/>
                <a:ea typeface="Tahoma" panose="020B0604030504040204" pitchFamily="34" charset="0"/>
                <a:cs typeface="Tahoma" panose="020B0604030504040204" pitchFamily="34" charset="0"/>
              </a:rPr>
            </a:br>
            <a:r>
              <a:rPr lang="en-US" altLang="en-US" sz="3200" dirty="0" smtClean="0">
                <a:solidFill>
                  <a:schemeClr val="bg1"/>
                </a:solidFill>
                <a:latin typeface="Tahoma" panose="020B0604030504040204" pitchFamily="34" charset="0"/>
                <a:ea typeface="Tahoma" panose="020B0604030504040204" pitchFamily="34" charset="0"/>
                <a:cs typeface="Tahoma" panose="020B0604030504040204" pitchFamily="34" charset="0"/>
              </a:rPr>
              <a:t>Middle School Annual Events</a:t>
            </a:r>
            <a:endParaRPr lang="en-US" altLang="en-US" sz="3200" dirty="0" smtClean="0">
              <a:latin typeface="Tahoma" panose="020B0604030504040204" pitchFamily="34" charset="0"/>
              <a:ea typeface="Tahoma" panose="020B0604030504040204" pitchFamily="34" charset="0"/>
              <a:cs typeface="Tahoma" panose="020B0604030504040204" pitchFamily="34" charset="0"/>
            </a:endParaRPr>
          </a:p>
        </p:txBody>
      </p:sp>
      <p:sp>
        <p:nvSpPr>
          <p:cNvPr id="4" name="Content Placeholder 1"/>
          <p:cNvSpPr txBox="1">
            <a:spLocks/>
          </p:cNvSpPr>
          <p:nvPr/>
        </p:nvSpPr>
        <p:spPr bwMode="auto">
          <a:xfrm>
            <a:off x="5105399" y="1600199"/>
            <a:ext cx="3541713" cy="1536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lr>
                <a:schemeClr val="accent2"/>
              </a:buClr>
              <a:buSzPct val="90000"/>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FFCC00"/>
              </a:buClr>
              <a:buSzPct val="75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spcBef>
                <a:spcPts val="200"/>
              </a:spcBef>
              <a:spcAft>
                <a:spcPts val="200"/>
              </a:spcAft>
              <a:buClr>
                <a:srgbClr val="333399"/>
              </a:buClr>
              <a:defRPr/>
            </a:pPr>
            <a:r>
              <a:rPr lang="en-US" altLang="en-US" sz="1800" kern="0" dirty="0" smtClean="0">
                <a:solidFill>
                  <a:srgbClr val="000000"/>
                </a:solidFill>
                <a:latin typeface="Tahoma" panose="020B0604030504040204" pitchFamily="34" charset="0"/>
                <a:ea typeface="Tahoma" panose="020B0604030504040204" pitchFamily="34" charset="0"/>
                <a:cs typeface="Tahoma" panose="020B0604030504040204" pitchFamily="34" charset="0"/>
              </a:rPr>
              <a:t>District String Festival </a:t>
            </a:r>
          </a:p>
          <a:p>
            <a:pPr>
              <a:spcBef>
                <a:spcPts val="200"/>
              </a:spcBef>
              <a:spcAft>
                <a:spcPts val="200"/>
              </a:spcAft>
              <a:buClr>
                <a:srgbClr val="333399"/>
              </a:buClr>
              <a:defRPr/>
            </a:pPr>
            <a:r>
              <a:rPr lang="en-US" altLang="en-US" sz="1800" kern="0" dirty="0" smtClean="0">
                <a:solidFill>
                  <a:srgbClr val="000000"/>
                </a:solidFill>
                <a:latin typeface="Tahoma" panose="020B0604030504040204" pitchFamily="34" charset="0"/>
                <a:ea typeface="Tahoma" panose="020B0604030504040204" pitchFamily="34" charset="0"/>
                <a:cs typeface="Tahoma" panose="020B0604030504040204" pitchFamily="34" charset="0"/>
              </a:rPr>
              <a:t>Musical Production</a:t>
            </a:r>
          </a:p>
          <a:p>
            <a:pPr>
              <a:spcBef>
                <a:spcPts val="200"/>
              </a:spcBef>
              <a:spcAft>
                <a:spcPts val="200"/>
              </a:spcAft>
              <a:buClr>
                <a:srgbClr val="333399"/>
              </a:buClr>
              <a:defRPr/>
            </a:pPr>
            <a:r>
              <a:rPr lang="en-US" altLang="en-US" sz="1800" kern="0" dirty="0" smtClean="0">
                <a:solidFill>
                  <a:srgbClr val="000000"/>
                </a:solidFill>
                <a:latin typeface="Tahoma" panose="020B0604030504040204" pitchFamily="34" charset="0"/>
                <a:ea typeface="Tahoma" panose="020B0604030504040204" pitchFamily="34" charset="0"/>
                <a:cs typeface="Tahoma" panose="020B0604030504040204" pitchFamily="34" charset="0"/>
              </a:rPr>
              <a:t>Secondary Art Exhibit</a:t>
            </a:r>
          </a:p>
          <a:p>
            <a:pPr>
              <a:spcBef>
                <a:spcPts val="200"/>
              </a:spcBef>
              <a:spcAft>
                <a:spcPts val="200"/>
              </a:spcAft>
              <a:buClr>
                <a:srgbClr val="333399"/>
              </a:buClr>
              <a:defRPr/>
            </a:pPr>
            <a:r>
              <a:rPr lang="en-US" altLang="en-US" sz="1800" kern="0" dirty="0" smtClean="0">
                <a:solidFill>
                  <a:srgbClr val="000000"/>
                </a:solidFill>
                <a:latin typeface="Tahoma" panose="020B0604030504040204" pitchFamily="34" charset="0"/>
                <a:ea typeface="Tahoma" panose="020B0604030504040204" pitchFamily="34" charset="0"/>
                <a:cs typeface="Tahoma" panose="020B0604030504040204" pitchFamily="34" charset="0"/>
              </a:rPr>
              <a:t>Jazz Night</a:t>
            </a:r>
          </a:p>
          <a:p>
            <a:pPr>
              <a:buClr>
                <a:srgbClr val="333399"/>
              </a:buClr>
              <a:defRPr/>
            </a:pPr>
            <a:endParaRPr lang="en-US" altLang="en-US" kern="0" dirty="0" smtClean="0">
              <a:solidFill>
                <a:srgbClr val="000000"/>
              </a:solidFill>
            </a:endParaRPr>
          </a:p>
        </p:txBody>
      </p:sp>
      <p:sp>
        <p:nvSpPr>
          <p:cNvPr id="2" name="Rectangle 1"/>
          <p:cNvSpPr/>
          <p:nvPr/>
        </p:nvSpPr>
        <p:spPr>
          <a:xfrm>
            <a:off x="228600" y="6248400"/>
            <a:ext cx="380232" cy="307777"/>
          </a:xfrm>
          <a:prstGeom prst="rect">
            <a:avLst/>
          </a:prstGeom>
        </p:spPr>
        <p:txBody>
          <a:bodyPr wrap="none">
            <a:spAutoFit/>
          </a:bodyPr>
          <a:lstStyle/>
          <a:p>
            <a:fld id="{75DBE632-F720-4DE3-A6D6-C8F2047F254F}" type="slidenum">
              <a:rPr lang="en-US" sz="1400"/>
              <a:pPr/>
              <a:t>32</a:t>
            </a:fld>
            <a:endParaRPr lang="en-US" sz="1400"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36146" b="6250"/>
          <a:stretch/>
        </p:blipFill>
        <p:spPr>
          <a:xfrm>
            <a:off x="304800" y="246888"/>
            <a:ext cx="2999232" cy="1200912"/>
          </a:xfrm>
          <a:prstGeom prst="rect">
            <a:avLst/>
          </a:prstGeom>
          <a:ln w="28575">
            <a:solidFill>
              <a:srgbClr val="FDB813"/>
            </a:solidFill>
          </a:ln>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0" y="2971800"/>
            <a:ext cx="4572000" cy="3276600"/>
          </a:xfrm>
          <a:prstGeom prst="rect">
            <a:avLst/>
          </a:prstGeom>
        </p:spPr>
      </p:pic>
    </p:spTree>
    <p:extLst>
      <p:ext uri="{BB962C8B-B14F-4D97-AF65-F5344CB8AC3E}">
        <p14:creationId xmlns:p14="http://schemas.microsoft.com/office/powerpoint/2010/main" val="1679711755"/>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17410" name="Content Placeholder 1"/>
          <p:cNvSpPr>
            <a:spLocks noGrp="1"/>
          </p:cNvSpPr>
          <p:nvPr>
            <p:ph idx="1"/>
          </p:nvPr>
        </p:nvSpPr>
        <p:spPr/>
        <p:txBody>
          <a:bodyPr/>
          <a:lstStyle/>
          <a:p>
            <a:pPr>
              <a:defRPr/>
            </a:pPr>
            <a:r>
              <a:rPr lang="en-US" altLang="en-US" sz="1600" dirty="0" smtClean="0">
                <a:latin typeface="Tahoma" panose="020B0604030504040204" pitchFamily="34" charset="0"/>
                <a:ea typeface="Tahoma" panose="020B0604030504040204" pitchFamily="34" charset="0"/>
                <a:cs typeface="Tahoma" panose="020B0604030504040204" pitchFamily="34" charset="0"/>
              </a:rPr>
              <a:t>Secondary Art Exhibit</a:t>
            </a:r>
          </a:p>
          <a:p>
            <a:pPr>
              <a:defRPr/>
            </a:pPr>
            <a:r>
              <a:rPr lang="en-US" altLang="en-US" sz="1600" dirty="0">
                <a:latin typeface="Tahoma" panose="020B0604030504040204" pitchFamily="34" charset="0"/>
                <a:ea typeface="Tahoma" panose="020B0604030504040204" pitchFamily="34" charset="0"/>
                <a:cs typeface="Tahoma" panose="020B0604030504040204" pitchFamily="34" charset="0"/>
              </a:rPr>
              <a:t>District Choral Festival</a:t>
            </a:r>
          </a:p>
          <a:p>
            <a:pPr>
              <a:defRPr/>
            </a:pPr>
            <a:r>
              <a:rPr lang="en-US" altLang="en-US" sz="1600" dirty="0">
                <a:latin typeface="Tahoma" panose="020B0604030504040204" pitchFamily="34" charset="0"/>
                <a:ea typeface="Tahoma" panose="020B0604030504040204" pitchFamily="34" charset="0"/>
                <a:cs typeface="Tahoma" panose="020B0604030504040204" pitchFamily="34" charset="0"/>
              </a:rPr>
              <a:t>District String </a:t>
            </a:r>
            <a:r>
              <a:rPr lang="en-US" altLang="en-US" sz="1600" dirty="0" smtClean="0">
                <a:latin typeface="Tahoma" panose="020B0604030504040204" pitchFamily="34" charset="0"/>
                <a:ea typeface="Tahoma" panose="020B0604030504040204" pitchFamily="34" charset="0"/>
                <a:cs typeface="Tahoma" panose="020B0604030504040204" pitchFamily="34" charset="0"/>
              </a:rPr>
              <a:t>Festival</a:t>
            </a:r>
          </a:p>
          <a:p>
            <a:pPr>
              <a:defRPr/>
            </a:pPr>
            <a:r>
              <a:rPr lang="en-US" altLang="en-US" sz="1600" dirty="0" smtClean="0">
                <a:latin typeface="Tahoma" panose="020B0604030504040204" pitchFamily="34" charset="0"/>
                <a:ea typeface="Tahoma" panose="020B0604030504040204" pitchFamily="34" charset="0"/>
                <a:cs typeface="Tahoma" panose="020B0604030504040204" pitchFamily="34" charset="0"/>
              </a:rPr>
              <a:t>Fall Honors Concert</a:t>
            </a:r>
            <a:endParaRPr lang="en-US" altLang="en-US" sz="1600" dirty="0">
              <a:latin typeface="Tahoma" panose="020B0604030504040204" pitchFamily="34" charset="0"/>
              <a:ea typeface="Tahoma" panose="020B0604030504040204" pitchFamily="34" charset="0"/>
              <a:cs typeface="Tahoma" panose="020B0604030504040204" pitchFamily="34" charset="0"/>
            </a:endParaRPr>
          </a:p>
          <a:p>
            <a:pPr>
              <a:defRPr/>
            </a:pPr>
            <a:r>
              <a:rPr lang="en-US" altLang="en-US" sz="1600" dirty="0" smtClean="0">
                <a:latin typeface="Tahoma" panose="020B0604030504040204" pitchFamily="34" charset="0"/>
                <a:ea typeface="Tahoma" panose="020B0604030504040204" pitchFamily="34" charset="0"/>
                <a:cs typeface="Tahoma" panose="020B0604030504040204" pitchFamily="34" charset="0"/>
              </a:rPr>
              <a:t>Homecoming/Band Day</a:t>
            </a:r>
          </a:p>
          <a:p>
            <a:pPr>
              <a:defRPr/>
            </a:pPr>
            <a:r>
              <a:rPr lang="en-US" altLang="en-US" sz="1600" dirty="0" smtClean="0">
                <a:latin typeface="Tahoma" panose="020B0604030504040204" pitchFamily="34" charset="0"/>
                <a:ea typeface="Tahoma" panose="020B0604030504040204" pitchFamily="34" charset="0"/>
                <a:cs typeface="Tahoma" panose="020B0604030504040204" pitchFamily="34" charset="0"/>
              </a:rPr>
              <a:t>Art Honor Society Induction</a:t>
            </a:r>
          </a:p>
          <a:p>
            <a:pPr>
              <a:defRPr/>
            </a:pPr>
            <a:r>
              <a:rPr lang="en-US" altLang="en-US" sz="1600" dirty="0" smtClean="0">
                <a:latin typeface="Tahoma" panose="020B0604030504040204" pitchFamily="34" charset="0"/>
                <a:ea typeface="Tahoma" panose="020B0604030504040204" pitchFamily="34" charset="0"/>
                <a:cs typeface="Tahoma" panose="020B0604030504040204" pitchFamily="34" charset="0"/>
              </a:rPr>
              <a:t>Jazz Night</a:t>
            </a:r>
          </a:p>
          <a:p>
            <a:pPr>
              <a:defRPr/>
            </a:pPr>
            <a:r>
              <a:rPr lang="en-US" altLang="en-US" sz="1600" dirty="0" smtClean="0">
                <a:latin typeface="Tahoma" panose="020B0604030504040204" pitchFamily="34" charset="0"/>
                <a:ea typeface="Tahoma" panose="020B0604030504040204" pitchFamily="34" charset="0"/>
                <a:cs typeface="Tahoma" panose="020B0604030504040204" pitchFamily="34" charset="0"/>
              </a:rPr>
              <a:t>Small Ensemble Concert</a:t>
            </a:r>
          </a:p>
          <a:p>
            <a:pPr>
              <a:defRPr/>
            </a:pPr>
            <a:r>
              <a:rPr lang="en-US" altLang="en-US" sz="1600" dirty="0">
                <a:latin typeface="Tahoma" panose="020B0604030504040204" pitchFamily="34" charset="0"/>
                <a:ea typeface="Tahoma" panose="020B0604030504040204" pitchFamily="34" charset="0"/>
                <a:cs typeface="Tahoma" panose="020B0604030504040204" pitchFamily="34" charset="0"/>
              </a:rPr>
              <a:t>Student </a:t>
            </a:r>
            <a:r>
              <a:rPr lang="en-US" altLang="en-US" sz="1600" dirty="0" smtClean="0">
                <a:latin typeface="Tahoma" panose="020B0604030504040204" pitchFamily="34" charset="0"/>
                <a:ea typeface="Tahoma" panose="020B0604030504040204" pitchFamily="34" charset="0"/>
                <a:cs typeface="Tahoma" panose="020B0604030504040204" pitchFamily="34" charset="0"/>
              </a:rPr>
              <a:t>Production</a:t>
            </a:r>
          </a:p>
          <a:p>
            <a:pPr>
              <a:defRPr/>
            </a:pPr>
            <a:r>
              <a:rPr lang="en-US" altLang="en-US" sz="1600" dirty="0" smtClean="0">
                <a:latin typeface="Tahoma" panose="020B0604030504040204" pitchFamily="34" charset="0"/>
                <a:ea typeface="Tahoma" panose="020B0604030504040204" pitchFamily="34" charset="0"/>
                <a:cs typeface="Tahoma" panose="020B0604030504040204" pitchFamily="34" charset="0"/>
              </a:rPr>
              <a:t>Suites &amp; Sweets</a:t>
            </a:r>
          </a:p>
          <a:p>
            <a:pPr>
              <a:defRPr/>
            </a:pPr>
            <a:r>
              <a:rPr lang="en-US" altLang="en-US" sz="1600" dirty="0">
                <a:latin typeface="Tahoma" panose="020B0604030504040204" pitchFamily="34" charset="0"/>
                <a:ea typeface="Tahoma" panose="020B0604030504040204" pitchFamily="34" charset="0"/>
                <a:cs typeface="Tahoma" panose="020B0604030504040204" pitchFamily="34" charset="0"/>
              </a:rPr>
              <a:t>Spring Concert I &amp; </a:t>
            </a:r>
            <a:r>
              <a:rPr lang="en-US" altLang="en-US" sz="1600" dirty="0" smtClean="0">
                <a:latin typeface="Tahoma" panose="020B0604030504040204" pitchFamily="34" charset="0"/>
                <a:ea typeface="Tahoma" panose="020B0604030504040204" pitchFamily="34" charset="0"/>
                <a:cs typeface="Tahoma" panose="020B0604030504040204" pitchFamily="34" charset="0"/>
              </a:rPr>
              <a:t>II</a:t>
            </a:r>
          </a:p>
          <a:p>
            <a:pPr>
              <a:defRPr/>
            </a:pPr>
            <a:r>
              <a:rPr lang="en-US" altLang="en-US" sz="1600" dirty="0" smtClean="0">
                <a:latin typeface="Tahoma" panose="020B0604030504040204" pitchFamily="34" charset="0"/>
                <a:ea typeface="Tahoma" panose="020B0604030504040204" pitchFamily="34" charset="0"/>
                <a:cs typeface="Tahoma" panose="020B0604030504040204" pitchFamily="34" charset="0"/>
              </a:rPr>
              <a:t>Tri-M Music Honor Society Induction Ceremony</a:t>
            </a:r>
          </a:p>
          <a:p>
            <a:pPr>
              <a:defRPr/>
            </a:pPr>
            <a:r>
              <a:rPr lang="en-US" altLang="en-US" sz="1600" dirty="0" smtClean="0">
                <a:latin typeface="Tahoma" panose="020B0604030504040204" pitchFamily="34" charset="0"/>
                <a:ea typeface="Tahoma" panose="020B0604030504040204" pitchFamily="34" charset="0"/>
                <a:cs typeface="Tahoma" panose="020B0604030504040204" pitchFamily="34" charset="0"/>
              </a:rPr>
              <a:t>Winter Concert I &amp; II</a:t>
            </a:r>
          </a:p>
          <a:p>
            <a:pPr>
              <a:defRPr/>
            </a:pPr>
            <a:r>
              <a:rPr lang="en-US" altLang="en-US" sz="1600" dirty="0" smtClean="0">
                <a:latin typeface="Tahoma" panose="020B0604030504040204" pitchFamily="34" charset="0"/>
                <a:ea typeface="Tahoma" panose="020B0604030504040204" pitchFamily="34" charset="0"/>
                <a:cs typeface="Tahoma" panose="020B0604030504040204" pitchFamily="34" charset="0"/>
              </a:rPr>
              <a:t>Drama Production</a:t>
            </a:r>
          </a:p>
          <a:p>
            <a:pPr>
              <a:defRPr/>
            </a:pPr>
            <a:r>
              <a:rPr lang="en-US" altLang="en-US" sz="1600" dirty="0" smtClean="0">
                <a:latin typeface="Tahoma" panose="020B0604030504040204" pitchFamily="34" charset="0"/>
                <a:ea typeface="Tahoma" panose="020B0604030504040204" pitchFamily="34" charset="0"/>
                <a:cs typeface="Tahoma" panose="020B0604030504040204" pitchFamily="34" charset="0"/>
              </a:rPr>
              <a:t>Musical Production</a:t>
            </a:r>
          </a:p>
          <a:p>
            <a:pPr marL="0" indent="0">
              <a:buFont typeface="Wingdings" pitchFamily="2" charset="2"/>
              <a:buNone/>
              <a:defRPr/>
            </a:pPr>
            <a:endParaRPr lang="en-US" altLang="en-US" dirty="0" smtClean="0"/>
          </a:p>
        </p:txBody>
      </p:sp>
      <p:sp>
        <p:nvSpPr>
          <p:cNvPr id="18435" name="Title 2"/>
          <p:cNvSpPr>
            <a:spLocks noGrp="1"/>
          </p:cNvSpPr>
          <p:nvPr>
            <p:ph type="title"/>
          </p:nvPr>
        </p:nvSpPr>
        <p:spPr>
          <a:xfrm>
            <a:off x="3155950" y="239713"/>
            <a:ext cx="5592763" cy="1257300"/>
          </a:xfrm>
        </p:spPr>
        <p:txBody>
          <a:bodyPr/>
          <a:lstStyle/>
          <a:p>
            <a:r>
              <a:rPr lang="en-US" altLang="en-US" sz="3200" dirty="0" smtClean="0">
                <a:solidFill>
                  <a:schemeClr val="bg1"/>
                </a:solidFill>
                <a:latin typeface="Tahoma" panose="020B0604030504040204" pitchFamily="34" charset="0"/>
                <a:ea typeface="Tahoma" panose="020B0604030504040204" pitchFamily="34" charset="0"/>
                <a:cs typeface="Tahoma" panose="020B0604030504040204" pitchFamily="34" charset="0"/>
              </a:rPr>
              <a:t>Fine &amp; Performing Arts:</a:t>
            </a:r>
            <a:br>
              <a:rPr lang="en-US" altLang="en-US" sz="3200" dirty="0" smtClean="0">
                <a:solidFill>
                  <a:schemeClr val="bg1"/>
                </a:solidFill>
                <a:latin typeface="Tahoma" panose="020B0604030504040204" pitchFamily="34" charset="0"/>
                <a:ea typeface="Tahoma" panose="020B0604030504040204" pitchFamily="34" charset="0"/>
                <a:cs typeface="Tahoma" panose="020B0604030504040204" pitchFamily="34" charset="0"/>
              </a:rPr>
            </a:br>
            <a:r>
              <a:rPr lang="en-US" altLang="en-US" sz="3200" dirty="0" smtClean="0">
                <a:solidFill>
                  <a:schemeClr val="bg1"/>
                </a:solidFill>
                <a:latin typeface="Tahoma" panose="020B0604030504040204" pitchFamily="34" charset="0"/>
                <a:ea typeface="Tahoma" panose="020B0604030504040204" pitchFamily="34" charset="0"/>
                <a:cs typeface="Tahoma" panose="020B0604030504040204" pitchFamily="34" charset="0"/>
              </a:rPr>
              <a:t>High School Annual Events</a:t>
            </a:r>
            <a:endParaRPr lang="en-US" altLang="en-US" sz="3200" dirty="0" smtClean="0">
              <a:latin typeface="Tahoma" panose="020B0604030504040204" pitchFamily="34" charset="0"/>
              <a:ea typeface="Tahoma" panose="020B0604030504040204" pitchFamily="34" charset="0"/>
              <a:cs typeface="Tahoma" panose="020B0604030504040204" pitchFamily="34" charset="0"/>
            </a:endParaRPr>
          </a:p>
        </p:txBody>
      </p:sp>
      <p:sp>
        <p:nvSpPr>
          <p:cNvPr id="2" name="Rectangle 1"/>
          <p:cNvSpPr/>
          <p:nvPr/>
        </p:nvSpPr>
        <p:spPr>
          <a:xfrm>
            <a:off x="228600" y="6248400"/>
            <a:ext cx="380232" cy="307777"/>
          </a:xfrm>
          <a:prstGeom prst="rect">
            <a:avLst/>
          </a:prstGeom>
        </p:spPr>
        <p:txBody>
          <a:bodyPr wrap="none">
            <a:spAutoFit/>
          </a:bodyPr>
          <a:lstStyle/>
          <a:p>
            <a:fld id="{75DBE632-F720-4DE3-A6D6-C8F2047F254F}" type="slidenum">
              <a:rPr lang="en-US" sz="1400"/>
              <a:pPr/>
              <a:t>33</a:t>
            </a:fld>
            <a:endParaRPr lang="en-US" sz="1400"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36146" b="6250"/>
          <a:stretch/>
        </p:blipFill>
        <p:spPr>
          <a:xfrm>
            <a:off x="304800" y="246887"/>
            <a:ext cx="2999232" cy="1231075"/>
          </a:xfrm>
          <a:prstGeom prst="rect">
            <a:avLst/>
          </a:prstGeom>
          <a:ln w="28575">
            <a:solidFill>
              <a:srgbClr val="FDB813"/>
            </a:solidFill>
          </a:ln>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62400" y="1625113"/>
            <a:ext cx="4648200" cy="2946887"/>
          </a:xfrm>
          <a:prstGeom prst="rect">
            <a:avLst/>
          </a:prstGeom>
        </p:spPr>
      </p:pic>
    </p:spTree>
    <p:extLst>
      <p:ext uri="{BB962C8B-B14F-4D97-AF65-F5344CB8AC3E}">
        <p14:creationId xmlns:p14="http://schemas.microsoft.com/office/powerpoint/2010/main" val="1376833494"/>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11266" name="Content Placeholder 1"/>
          <p:cNvSpPr>
            <a:spLocks noGrp="1"/>
          </p:cNvSpPr>
          <p:nvPr>
            <p:ph sz="half" idx="1"/>
          </p:nvPr>
        </p:nvSpPr>
        <p:spPr>
          <a:xfrm>
            <a:off x="381000" y="1600200"/>
            <a:ext cx="3709987" cy="4572000"/>
          </a:xfrm>
        </p:spPr>
        <p:txBody>
          <a:bodyPr/>
          <a:lstStyle/>
          <a:p>
            <a:pPr>
              <a:defRPr/>
            </a:pPr>
            <a:r>
              <a:rPr lang="en-US" sz="1200" dirty="0" smtClean="0">
                <a:latin typeface="Tahoma" panose="020B0604030504040204" pitchFamily="34" charset="0"/>
                <a:ea typeface="Tahoma" panose="020B0604030504040204" pitchFamily="34" charset="0"/>
                <a:cs typeface="Tahoma" panose="020B0604030504040204" pitchFamily="34" charset="0"/>
              </a:rPr>
              <a:t>Ace Mentor Program</a:t>
            </a:r>
          </a:p>
          <a:p>
            <a:pPr>
              <a:defRPr/>
            </a:pPr>
            <a:r>
              <a:rPr lang="en-US" sz="1200" dirty="0" smtClean="0">
                <a:latin typeface="Tahoma" panose="020B0604030504040204" pitchFamily="34" charset="0"/>
                <a:ea typeface="Tahoma" panose="020B0604030504040204" pitchFamily="34" charset="0"/>
                <a:cs typeface="Tahoma" panose="020B0604030504040204" pitchFamily="34" charset="0"/>
              </a:rPr>
              <a:t>All Care Physical Therapy</a:t>
            </a:r>
          </a:p>
          <a:p>
            <a:pPr>
              <a:defRPr/>
            </a:pPr>
            <a:r>
              <a:rPr lang="en-US" sz="1200" dirty="0" smtClean="0">
                <a:latin typeface="Tahoma" panose="020B0604030504040204" pitchFamily="34" charset="0"/>
                <a:ea typeface="Tahoma" panose="020B0604030504040204" pitchFamily="34" charset="0"/>
                <a:cs typeface="Tahoma" panose="020B0604030504040204" pitchFamily="34" charset="0"/>
              </a:rPr>
              <a:t>African </a:t>
            </a:r>
            <a:r>
              <a:rPr lang="en-US" sz="1200" dirty="0">
                <a:latin typeface="Tahoma" panose="020B0604030504040204" pitchFamily="34" charset="0"/>
                <a:ea typeface="Tahoma" panose="020B0604030504040204" pitchFamily="34" charset="0"/>
                <a:cs typeface="Tahoma" panose="020B0604030504040204" pitchFamily="34" charset="0"/>
              </a:rPr>
              <a:t>American Museum of </a:t>
            </a:r>
            <a:r>
              <a:rPr lang="en-US" sz="1200" dirty="0" smtClean="0">
                <a:latin typeface="Tahoma" panose="020B0604030504040204" pitchFamily="34" charset="0"/>
                <a:ea typeface="Tahoma" panose="020B0604030504040204" pitchFamily="34" charset="0"/>
                <a:cs typeface="Tahoma" panose="020B0604030504040204" pitchFamily="34" charset="0"/>
              </a:rPr>
              <a:t>Hempstead</a:t>
            </a:r>
          </a:p>
          <a:p>
            <a:pPr>
              <a:defRPr/>
            </a:pPr>
            <a:r>
              <a:rPr lang="en-US" sz="1200" dirty="0" smtClean="0">
                <a:latin typeface="Tahoma" panose="020B0604030504040204" pitchFamily="34" charset="0"/>
                <a:ea typeface="Tahoma" panose="020B0604030504040204" pitchFamily="34" charset="0"/>
                <a:cs typeface="Tahoma" panose="020B0604030504040204" pitchFamily="34" charset="0"/>
              </a:rPr>
              <a:t>Baldwin Public Library</a:t>
            </a:r>
            <a:endParaRPr lang="en-US" sz="1200" dirty="0">
              <a:latin typeface="Tahoma" panose="020B0604030504040204" pitchFamily="34" charset="0"/>
              <a:ea typeface="Tahoma" panose="020B0604030504040204" pitchFamily="34" charset="0"/>
              <a:cs typeface="Tahoma" panose="020B0604030504040204" pitchFamily="34" charset="0"/>
            </a:endParaRPr>
          </a:p>
          <a:p>
            <a:pPr>
              <a:defRPr/>
            </a:pPr>
            <a:r>
              <a:rPr lang="en-US" sz="1200" dirty="0">
                <a:latin typeface="Tahoma" panose="020B0604030504040204" pitchFamily="34" charset="0"/>
                <a:ea typeface="Tahoma" panose="020B0604030504040204" pitchFamily="34" charset="0"/>
                <a:cs typeface="Tahoma" panose="020B0604030504040204" pitchFamily="34" charset="0"/>
              </a:rPr>
              <a:t>The Public Access Television (PATV)</a:t>
            </a:r>
          </a:p>
          <a:p>
            <a:pPr>
              <a:defRPr/>
            </a:pPr>
            <a:r>
              <a:rPr lang="en-US" sz="1200" dirty="0">
                <a:latin typeface="Tahoma" panose="020B0604030504040204" pitchFamily="34" charset="0"/>
                <a:ea typeface="Tahoma" panose="020B0604030504040204" pitchFamily="34" charset="0"/>
                <a:cs typeface="Tahoma" panose="020B0604030504040204" pitchFamily="34" charset="0"/>
              </a:rPr>
              <a:t>CW Post – WCWP Radio</a:t>
            </a:r>
          </a:p>
          <a:p>
            <a:pPr>
              <a:defRPr/>
            </a:pPr>
            <a:r>
              <a:rPr lang="en-US" sz="1200" dirty="0" smtClean="0">
                <a:latin typeface="Tahoma" panose="020B0604030504040204" pitchFamily="34" charset="0"/>
                <a:ea typeface="Tahoma" panose="020B0604030504040204" pitchFamily="34" charset="0"/>
                <a:cs typeface="Tahoma" panose="020B0604030504040204" pitchFamily="34" charset="0"/>
              </a:rPr>
              <a:t>Long </a:t>
            </a:r>
            <a:r>
              <a:rPr lang="en-US" sz="1200" dirty="0">
                <a:latin typeface="Tahoma" panose="020B0604030504040204" pitchFamily="34" charset="0"/>
                <a:ea typeface="Tahoma" panose="020B0604030504040204" pitchFamily="34" charset="0"/>
                <a:cs typeface="Tahoma" panose="020B0604030504040204" pitchFamily="34" charset="0"/>
              </a:rPr>
              <a:t>Island Crisis Center</a:t>
            </a:r>
          </a:p>
          <a:p>
            <a:pPr>
              <a:defRPr/>
            </a:pPr>
            <a:r>
              <a:rPr lang="en-US" sz="1200" dirty="0" smtClean="0">
                <a:latin typeface="Tahoma" panose="020B0604030504040204" pitchFamily="34" charset="0"/>
                <a:ea typeface="Tahoma" panose="020B0604030504040204" pitchFamily="34" charset="0"/>
                <a:cs typeface="Tahoma" panose="020B0604030504040204" pitchFamily="34" charset="0"/>
              </a:rPr>
              <a:t>Congresswoman </a:t>
            </a:r>
            <a:r>
              <a:rPr lang="en-US" sz="1200" dirty="0">
                <a:latin typeface="Tahoma" panose="020B0604030504040204" pitchFamily="34" charset="0"/>
                <a:ea typeface="Tahoma" panose="020B0604030504040204" pitchFamily="34" charset="0"/>
                <a:cs typeface="Tahoma" panose="020B0604030504040204" pitchFamily="34" charset="0"/>
              </a:rPr>
              <a:t>Kathleen Rice</a:t>
            </a:r>
          </a:p>
          <a:p>
            <a:pPr>
              <a:defRPr/>
            </a:pPr>
            <a:r>
              <a:rPr lang="en-US" sz="1200" dirty="0">
                <a:latin typeface="Tahoma" panose="020B0604030504040204" pitchFamily="34" charset="0"/>
                <a:ea typeface="Tahoma" panose="020B0604030504040204" pitchFamily="34" charset="0"/>
                <a:cs typeface="Tahoma" panose="020B0604030504040204" pitchFamily="34" charset="0"/>
              </a:rPr>
              <a:t>Long Island Aquarium and Exhibition Center</a:t>
            </a:r>
          </a:p>
          <a:p>
            <a:pPr>
              <a:defRPr/>
            </a:pPr>
            <a:r>
              <a:rPr lang="en-US" sz="1200" dirty="0">
                <a:latin typeface="Tahoma" panose="020B0604030504040204" pitchFamily="34" charset="0"/>
                <a:ea typeface="Tahoma" panose="020B0604030504040204" pitchFamily="34" charset="0"/>
                <a:cs typeface="Tahoma" panose="020B0604030504040204" pitchFamily="34" charset="0"/>
              </a:rPr>
              <a:t>Nassau County Department of Public </a:t>
            </a:r>
            <a:r>
              <a:rPr lang="en-US" sz="1200" dirty="0" smtClean="0">
                <a:latin typeface="Tahoma" panose="020B0604030504040204" pitchFamily="34" charset="0"/>
                <a:ea typeface="Tahoma" panose="020B0604030504040204" pitchFamily="34" charset="0"/>
                <a:cs typeface="Tahoma" panose="020B0604030504040204" pitchFamily="34" charset="0"/>
              </a:rPr>
              <a:t>Works</a:t>
            </a:r>
          </a:p>
          <a:p>
            <a:pPr>
              <a:defRPr/>
            </a:pPr>
            <a:r>
              <a:rPr lang="en-US" sz="1200" dirty="0" smtClean="0">
                <a:latin typeface="Tahoma" panose="020B0604030504040204" pitchFamily="34" charset="0"/>
                <a:ea typeface="Tahoma" panose="020B0604030504040204" pitchFamily="34" charset="0"/>
                <a:cs typeface="Tahoma" panose="020B0604030504040204" pitchFamily="34" charset="0"/>
              </a:rPr>
              <a:t>Peak Performance Physical Therapy</a:t>
            </a:r>
          </a:p>
          <a:p>
            <a:pPr>
              <a:defRPr/>
            </a:pPr>
            <a:r>
              <a:rPr lang="en-US" sz="1200" dirty="0" smtClean="0">
                <a:latin typeface="Tahoma" panose="020B0604030504040204" pitchFamily="34" charset="0"/>
                <a:ea typeface="Tahoma" panose="020B0604030504040204" pitchFamily="34" charset="0"/>
                <a:cs typeface="Tahoma" panose="020B0604030504040204" pitchFamily="34" charset="0"/>
              </a:rPr>
              <a:t>Nassau County Executive Laura Curran</a:t>
            </a:r>
          </a:p>
          <a:p>
            <a:pPr>
              <a:defRPr/>
            </a:pPr>
            <a:r>
              <a:rPr lang="en-US" sz="1200" dirty="0" smtClean="0">
                <a:latin typeface="Tahoma" panose="020B0604030504040204" pitchFamily="34" charset="0"/>
                <a:ea typeface="Tahoma" panose="020B0604030504040204" pitchFamily="34" charset="0"/>
                <a:cs typeface="Tahoma" panose="020B0604030504040204" pitchFamily="34" charset="0"/>
              </a:rPr>
              <a:t>Nassau County Legislator </a:t>
            </a:r>
            <a:r>
              <a:rPr lang="en-US" sz="1200" dirty="0" err="1" smtClean="0">
                <a:latin typeface="Tahoma" panose="020B0604030504040204" pitchFamily="34" charset="0"/>
                <a:ea typeface="Tahoma" panose="020B0604030504040204" pitchFamily="34" charset="0"/>
                <a:cs typeface="Tahoma" panose="020B0604030504040204" pitchFamily="34" charset="0"/>
              </a:rPr>
              <a:t>Kevan</a:t>
            </a:r>
            <a:r>
              <a:rPr lang="en-US" sz="1200" dirty="0" smtClean="0">
                <a:latin typeface="Tahoma" panose="020B0604030504040204" pitchFamily="34" charset="0"/>
                <a:ea typeface="Tahoma" panose="020B0604030504040204" pitchFamily="34" charset="0"/>
                <a:cs typeface="Tahoma" panose="020B0604030504040204" pitchFamily="34" charset="0"/>
              </a:rPr>
              <a:t> Abrahams</a:t>
            </a:r>
          </a:p>
          <a:p>
            <a:pPr>
              <a:defRPr/>
            </a:pPr>
            <a:r>
              <a:rPr lang="en-US" sz="1200" dirty="0" err="1" smtClean="0">
                <a:latin typeface="Tahoma" panose="020B0604030504040204" pitchFamily="34" charset="0"/>
                <a:ea typeface="Tahoma" panose="020B0604030504040204" pitchFamily="34" charset="0"/>
                <a:cs typeface="Tahoma" panose="020B0604030504040204" pitchFamily="34" charset="0"/>
              </a:rPr>
              <a:t>Certilman</a:t>
            </a:r>
            <a:r>
              <a:rPr lang="en-US" sz="1200" dirty="0" smtClean="0">
                <a:latin typeface="Tahoma" panose="020B0604030504040204" pitchFamily="34" charset="0"/>
                <a:ea typeface="Tahoma" panose="020B0604030504040204" pitchFamily="34" charset="0"/>
                <a:cs typeface="Tahoma" panose="020B0604030504040204" pitchFamily="34" charset="0"/>
              </a:rPr>
              <a:t> </a:t>
            </a:r>
            <a:r>
              <a:rPr lang="en-US" sz="1200" dirty="0" err="1" smtClean="0">
                <a:latin typeface="Tahoma" panose="020B0604030504040204" pitchFamily="34" charset="0"/>
                <a:ea typeface="Tahoma" panose="020B0604030504040204" pitchFamily="34" charset="0"/>
                <a:cs typeface="Tahoma" panose="020B0604030504040204" pitchFamily="34" charset="0"/>
              </a:rPr>
              <a:t>Balin</a:t>
            </a:r>
            <a:r>
              <a:rPr lang="en-US" sz="1200" dirty="0" smtClean="0">
                <a:latin typeface="Tahoma" panose="020B0604030504040204" pitchFamily="34" charset="0"/>
                <a:ea typeface="Tahoma" panose="020B0604030504040204" pitchFamily="34" charset="0"/>
                <a:cs typeface="Tahoma" panose="020B0604030504040204" pitchFamily="34" charset="0"/>
              </a:rPr>
              <a:t> Adler &amp; Hyman, LLP</a:t>
            </a:r>
          </a:p>
          <a:p>
            <a:pPr>
              <a:defRPr/>
            </a:pPr>
            <a:r>
              <a:rPr lang="en-US" sz="1200" dirty="0" smtClean="0">
                <a:latin typeface="Tahoma" panose="020B0604030504040204" pitchFamily="34" charset="0"/>
                <a:ea typeface="Tahoma" panose="020B0604030504040204" pitchFamily="34" charset="0"/>
                <a:cs typeface="Tahoma" panose="020B0604030504040204" pitchFamily="34" charset="0"/>
              </a:rPr>
              <a:t>Inti Technology</a:t>
            </a:r>
          </a:p>
          <a:p>
            <a:pPr>
              <a:defRPr/>
            </a:pPr>
            <a:r>
              <a:rPr lang="en-US" sz="1200" dirty="0" smtClean="0">
                <a:latin typeface="Tahoma" panose="020B0604030504040204" pitchFamily="34" charset="0"/>
                <a:ea typeface="Tahoma" panose="020B0604030504040204" pitchFamily="34" charset="0"/>
                <a:cs typeface="Tahoma" panose="020B0604030504040204" pitchFamily="34" charset="0"/>
              </a:rPr>
              <a:t>Law Office of Robert Martinez</a:t>
            </a:r>
          </a:p>
          <a:p>
            <a:pPr>
              <a:defRPr/>
            </a:pPr>
            <a:r>
              <a:rPr lang="en-US" sz="1200" dirty="0" smtClean="0">
                <a:latin typeface="Tahoma" panose="020B0604030504040204" pitchFamily="34" charset="0"/>
                <a:ea typeface="Tahoma" panose="020B0604030504040204" pitchFamily="34" charset="0"/>
                <a:cs typeface="Tahoma" panose="020B0604030504040204" pitchFamily="34" charset="0"/>
              </a:rPr>
              <a:t>Michael A. </a:t>
            </a:r>
            <a:r>
              <a:rPr lang="en-US" sz="1200" dirty="0" err="1" smtClean="0">
                <a:latin typeface="Tahoma" panose="020B0604030504040204" pitchFamily="34" charset="0"/>
                <a:ea typeface="Tahoma" panose="020B0604030504040204" pitchFamily="34" charset="0"/>
                <a:cs typeface="Tahoma" panose="020B0604030504040204" pitchFamily="34" charset="0"/>
              </a:rPr>
              <a:t>Arbeit</a:t>
            </a:r>
            <a:r>
              <a:rPr lang="en-US" sz="1200" dirty="0" smtClean="0">
                <a:latin typeface="Tahoma" panose="020B0604030504040204" pitchFamily="34" charset="0"/>
                <a:ea typeface="Tahoma" panose="020B0604030504040204" pitchFamily="34" charset="0"/>
                <a:cs typeface="Tahoma" panose="020B0604030504040204" pitchFamily="34" charset="0"/>
              </a:rPr>
              <a:t>, PC</a:t>
            </a:r>
          </a:p>
          <a:p>
            <a:pPr>
              <a:defRPr/>
            </a:pPr>
            <a:r>
              <a:rPr lang="en-US" sz="1200" dirty="0" smtClean="0">
                <a:latin typeface="Tahoma" panose="020B0604030504040204" pitchFamily="34" charset="0"/>
                <a:ea typeface="Tahoma" panose="020B0604030504040204" pitchFamily="34" charset="0"/>
                <a:cs typeface="Tahoma" panose="020B0604030504040204" pitchFamily="34" charset="0"/>
              </a:rPr>
              <a:t>Collins, Gann, McCloskey &amp; Barry, PLLC</a:t>
            </a:r>
          </a:p>
          <a:p>
            <a:pPr>
              <a:defRPr/>
            </a:pPr>
            <a:r>
              <a:rPr lang="en-US" sz="1200" dirty="0" smtClean="0">
                <a:latin typeface="Tahoma" panose="020B0604030504040204" pitchFamily="34" charset="0"/>
                <a:ea typeface="Tahoma" panose="020B0604030504040204" pitchFamily="34" charset="0"/>
                <a:cs typeface="Tahoma" panose="020B0604030504040204" pitchFamily="34" charset="0"/>
              </a:rPr>
              <a:t>Nassau County Police Explorers Bellmore</a:t>
            </a:r>
          </a:p>
          <a:p>
            <a:pPr marL="0" indent="0">
              <a:buNone/>
              <a:defRPr/>
            </a:pPr>
            <a:endParaRPr lang="en-US" sz="1400" dirty="0" smtClean="0">
              <a:latin typeface="Tahoma" panose="020B0604030504040204" pitchFamily="34" charset="0"/>
              <a:ea typeface="Tahoma" panose="020B0604030504040204" pitchFamily="34" charset="0"/>
              <a:cs typeface="Tahoma" panose="020B0604030504040204" pitchFamily="34" charset="0"/>
            </a:endParaRPr>
          </a:p>
          <a:p>
            <a:pPr marL="0" indent="0">
              <a:buNone/>
              <a:defRPr/>
            </a:pPr>
            <a:endParaRPr lang="en-US" sz="1400" dirty="0" smtClean="0">
              <a:latin typeface="Tahoma" panose="020B0604030504040204" pitchFamily="34" charset="0"/>
              <a:ea typeface="Tahoma" panose="020B0604030504040204" pitchFamily="34" charset="0"/>
              <a:cs typeface="Tahoma" panose="020B0604030504040204" pitchFamily="34" charset="0"/>
            </a:endParaRPr>
          </a:p>
          <a:p>
            <a:pPr marL="0" indent="0">
              <a:buNone/>
              <a:defRPr/>
            </a:pPr>
            <a:r>
              <a:rPr lang="en-US" sz="1400" dirty="0" smtClean="0">
                <a:latin typeface="Tahoma" panose="020B0604030504040204" pitchFamily="34" charset="0"/>
                <a:ea typeface="Tahoma" panose="020B0604030504040204" pitchFamily="34" charset="0"/>
                <a:cs typeface="Tahoma" panose="020B0604030504040204" pitchFamily="34" charset="0"/>
              </a:rPr>
              <a:t>34</a:t>
            </a:r>
            <a:endParaRPr lang="en-US" sz="1400" dirty="0">
              <a:latin typeface="Tahoma" panose="020B0604030504040204" pitchFamily="34" charset="0"/>
              <a:ea typeface="Tahoma" panose="020B0604030504040204" pitchFamily="34" charset="0"/>
              <a:cs typeface="Tahoma" panose="020B0604030504040204" pitchFamily="34" charset="0"/>
            </a:endParaRPr>
          </a:p>
          <a:p>
            <a:pPr marL="0" indent="0">
              <a:buNone/>
              <a:defRPr/>
            </a:pPr>
            <a:endParaRPr lang="en-US" sz="1400" dirty="0" smtClean="0">
              <a:latin typeface="Tahoma" panose="020B0604030504040204" pitchFamily="34" charset="0"/>
              <a:ea typeface="Tahoma" panose="020B0604030504040204" pitchFamily="34" charset="0"/>
              <a:cs typeface="Tahoma" panose="020B0604030504040204" pitchFamily="34" charset="0"/>
            </a:endParaRPr>
          </a:p>
          <a:p>
            <a:pPr marL="0" indent="0">
              <a:buNone/>
              <a:defRPr/>
            </a:pPr>
            <a:endParaRPr lang="en-US" sz="1400" dirty="0">
              <a:latin typeface="Tahoma" panose="020B0604030504040204" pitchFamily="34" charset="0"/>
              <a:ea typeface="Tahoma" panose="020B0604030504040204" pitchFamily="34" charset="0"/>
              <a:cs typeface="Tahoma" panose="020B0604030504040204" pitchFamily="34" charset="0"/>
            </a:endParaRPr>
          </a:p>
          <a:p>
            <a:pPr marL="0" indent="0">
              <a:buFont typeface="Wingdings" pitchFamily="2" charset="2"/>
              <a:buNone/>
              <a:defRPr/>
            </a:pPr>
            <a:endParaRPr lang="en-US" sz="1200" dirty="0"/>
          </a:p>
          <a:p>
            <a:pPr marL="0" indent="0">
              <a:buFont typeface="Wingdings" pitchFamily="2" charset="2"/>
              <a:buNone/>
              <a:defRPr/>
            </a:pPr>
            <a:endParaRPr lang="en-US" altLang="en-US" sz="1200" dirty="0"/>
          </a:p>
          <a:p>
            <a:pPr marL="0" indent="0">
              <a:buFont typeface="Wingdings" pitchFamily="2" charset="2"/>
              <a:buNone/>
              <a:defRPr/>
            </a:pPr>
            <a:endParaRPr lang="en-US" altLang="en-US" sz="1200" dirty="0" smtClean="0"/>
          </a:p>
        </p:txBody>
      </p:sp>
      <p:sp>
        <p:nvSpPr>
          <p:cNvPr id="11267" name="Title 2"/>
          <p:cNvSpPr>
            <a:spLocks noGrp="1"/>
          </p:cNvSpPr>
          <p:nvPr>
            <p:ph type="title"/>
          </p:nvPr>
        </p:nvSpPr>
        <p:spPr>
          <a:xfrm>
            <a:off x="3155950" y="239713"/>
            <a:ext cx="5592763" cy="1257300"/>
          </a:xfrm>
        </p:spPr>
        <p:txBody>
          <a:bodyPr/>
          <a:lstStyle/>
          <a:p>
            <a:r>
              <a:rPr lang="en-US" altLang="en-US" sz="3200" dirty="0" smtClean="0">
                <a:solidFill>
                  <a:schemeClr val="bg1"/>
                </a:solidFill>
                <a:latin typeface="Tahoma" panose="020B0604030504040204" pitchFamily="34" charset="0"/>
                <a:ea typeface="Tahoma" panose="020B0604030504040204" pitchFamily="34" charset="0"/>
                <a:cs typeface="Tahoma" panose="020B0604030504040204" pitchFamily="34" charset="0"/>
              </a:rPr>
              <a:t>Internship/Shadow Experience Placements</a:t>
            </a:r>
          </a:p>
        </p:txBody>
      </p:sp>
      <p:sp>
        <p:nvSpPr>
          <p:cNvPr id="11268" name="Content Placeholder 2"/>
          <p:cNvSpPr>
            <a:spLocks noGrp="1"/>
          </p:cNvSpPr>
          <p:nvPr>
            <p:ph sz="half" idx="2"/>
          </p:nvPr>
        </p:nvSpPr>
        <p:spPr>
          <a:xfrm>
            <a:off x="4495800" y="1600200"/>
            <a:ext cx="3478212" cy="4343400"/>
          </a:xfrm>
        </p:spPr>
        <p:txBody>
          <a:bodyPr/>
          <a:lstStyle/>
          <a:p>
            <a:r>
              <a:rPr lang="en-US" altLang="en-US" sz="1200" dirty="0" smtClean="0">
                <a:latin typeface="Tahoma" panose="020B0604030504040204" pitchFamily="34" charset="0"/>
                <a:ea typeface="Tahoma" panose="020B0604030504040204" pitchFamily="34" charset="0"/>
                <a:cs typeface="Tahoma" panose="020B0604030504040204" pitchFamily="34" charset="0"/>
              </a:rPr>
              <a:t>Nassau University Medical Center</a:t>
            </a:r>
          </a:p>
          <a:p>
            <a:r>
              <a:rPr lang="en-US" altLang="en-US" sz="1200" dirty="0" smtClean="0">
                <a:latin typeface="Tahoma" panose="020B0604030504040204" pitchFamily="34" charset="0"/>
                <a:ea typeface="Tahoma" panose="020B0604030504040204" pitchFamily="34" charset="0"/>
                <a:cs typeface="Tahoma" panose="020B0604030504040204" pitchFamily="34" charset="0"/>
              </a:rPr>
              <a:t>Premier Network /iHeart Media</a:t>
            </a:r>
          </a:p>
          <a:p>
            <a:r>
              <a:rPr lang="en-US" altLang="en-US" sz="1200" dirty="0" smtClean="0">
                <a:latin typeface="Tahoma" panose="020B0604030504040204" pitchFamily="34" charset="0"/>
                <a:ea typeface="Tahoma" panose="020B0604030504040204" pitchFamily="34" charset="0"/>
                <a:cs typeface="Tahoma" panose="020B0604030504040204" pitchFamily="34" charset="0"/>
              </a:rPr>
              <a:t>Baldwin Herald</a:t>
            </a:r>
          </a:p>
          <a:p>
            <a:r>
              <a:rPr lang="en-US" altLang="en-US" sz="1200" dirty="0" smtClean="0">
                <a:latin typeface="Tahoma" panose="020B0604030504040204" pitchFamily="34" charset="0"/>
                <a:ea typeface="Tahoma" panose="020B0604030504040204" pitchFamily="34" charset="0"/>
                <a:cs typeface="Tahoma" panose="020B0604030504040204" pitchFamily="34" charset="0"/>
              </a:rPr>
              <a:t>New York Islanders-Twin Rink</a:t>
            </a:r>
          </a:p>
          <a:p>
            <a:r>
              <a:rPr lang="en-US" altLang="en-US" sz="1200" dirty="0" smtClean="0">
                <a:latin typeface="Tahoma" panose="020B0604030504040204" pitchFamily="34" charset="0"/>
                <a:ea typeface="Tahoma" panose="020B0604030504040204" pitchFamily="34" charset="0"/>
                <a:cs typeface="Tahoma" panose="020B0604030504040204" pitchFamily="34" charset="0"/>
              </a:rPr>
              <a:t>Mercy Medical Center</a:t>
            </a:r>
          </a:p>
          <a:p>
            <a:r>
              <a:rPr lang="en-US" altLang="en-US" sz="1200" dirty="0" smtClean="0">
                <a:latin typeface="Tahoma" panose="020B0604030504040204" pitchFamily="34" charset="0"/>
                <a:ea typeface="Tahoma" panose="020B0604030504040204" pitchFamily="34" charset="0"/>
                <a:cs typeface="Tahoma" panose="020B0604030504040204" pitchFamily="34" charset="0"/>
              </a:rPr>
              <a:t>South Nassau Communities Hospital</a:t>
            </a:r>
          </a:p>
          <a:p>
            <a:r>
              <a:rPr lang="en-US" altLang="en-US" sz="1200" dirty="0" smtClean="0">
                <a:latin typeface="Tahoma" panose="020B0604030504040204" pitchFamily="34" charset="0"/>
                <a:ea typeface="Tahoma" panose="020B0604030504040204" pitchFamily="34" charset="0"/>
                <a:cs typeface="Tahoma" panose="020B0604030504040204" pitchFamily="34" charset="0"/>
              </a:rPr>
              <a:t>Northwell Health Long Island Jewish Valley Stream Hospital</a:t>
            </a:r>
          </a:p>
          <a:p>
            <a:r>
              <a:rPr lang="en-US" altLang="en-US" sz="1200" dirty="0" smtClean="0">
                <a:latin typeface="Tahoma" panose="020B0604030504040204" pitchFamily="34" charset="0"/>
                <a:ea typeface="Tahoma" panose="020B0604030504040204" pitchFamily="34" charset="0"/>
                <a:cs typeface="Tahoma" panose="020B0604030504040204" pitchFamily="34" charset="0"/>
              </a:rPr>
              <a:t>Reyes/Reyes Physical Therapy</a:t>
            </a:r>
          </a:p>
          <a:p>
            <a:r>
              <a:rPr lang="en-US" altLang="en-US" sz="1200" dirty="0" smtClean="0">
                <a:latin typeface="Tahoma" panose="020B0604030504040204" pitchFamily="34" charset="0"/>
                <a:ea typeface="Tahoma" panose="020B0604030504040204" pitchFamily="34" charset="0"/>
                <a:cs typeface="Tahoma" panose="020B0604030504040204" pitchFamily="34" charset="0"/>
              </a:rPr>
              <a:t>Mark Weinberger’s Law Office</a:t>
            </a:r>
          </a:p>
          <a:p>
            <a:r>
              <a:rPr lang="en-US" altLang="en-US" sz="1200" dirty="0" smtClean="0">
                <a:latin typeface="Tahoma" panose="020B0604030504040204" pitchFamily="34" charset="0"/>
                <a:ea typeface="Tahoma" panose="020B0604030504040204" pitchFamily="34" charset="0"/>
                <a:cs typeface="Tahoma" panose="020B0604030504040204" pitchFamily="34" charset="0"/>
              </a:rPr>
              <a:t>Paul Vesnavar Law Firm</a:t>
            </a:r>
          </a:p>
          <a:p>
            <a:r>
              <a:rPr lang="en-US" altLang="en-US" sz="1200" dirty="0" smtClean="0">
                <a:latin typeface="Tahoma" panose="020B0604030504040204" pitchFamily="34" charset="0"/>
                <a:ea typeface="Tahoma" panose="020B0604030504040204" pitchFamily="34" charset="0"/>
                <a:cs typeface="Tahoma" panose="020B0604030504040204" pitchFamily="34" charset="0"/>
              </a:rPr>
              <a:t>Deans and Archer Accounting Firm</a:t>
            </a:r>
          </a:p>
          <a:p>
            <a:r>
              <a:rPr lang="en-US" altLang="en-US" sz="1200" dirty="0" smtClean="0">
                <a:latin typeface="Tahoma" panose="020B0604030504040204" pitchFamily="34" charset="0"/>
                <a:ea typeface="Tahoma" panose="020B0604030504040204" pitchFamily="34" charset="0"/>
                <a:cs typeface="Tahoma" panose="020B0604030504040204" pitchFamily="34" charset="0"/>
              </a:rPr>
              <a:t>New York State Senator Todd </a:t>
            </a:r>
            <a:r>
              <a:rPr lang="en-US" altLang="en-US" sz="1200" dirty="0" err="1" smtClean="0">
                <a:latin typeface="Tahoma" panose="020B0604030504040204" pitchFamily="34" charset="0"/>
                <a:ea typeface="Tahoma" panose="020B0604030504040204" pitchFamily="34" charset="0"/>
                <a:cs typeface="Tahoma" panose="020B0604030504040204" pitchFamily="34" charset="0"/>
              </a:rPr>
              <a:t>Kaminsky</a:t>
            </a:r>
            <a:endParaRPr lang="en-US" altLang="en-US" sz="1200" dirty="0">
              <a:latin typeface="Tahoma" panose="020B0604030504040204" pitchFamily="34" charset="0"/>
              <a:ea typeface="Tahoma" panose="020B0604030504040204" pitchFamily="34" charset="0"/>
              <a:cs typeface="Tahoma" panose="020B0604030504040204" pitchFamily="34" charset="0"/>
            </a:endParaRPr>
          </a:p>
          <a:p>
            <a:r>
              <a:rPr lang="en-US" altLang="en-US" sz="1200" dirty="0" smtClean="0">
                <a:latin typeface="Tahoma" panose="020B0604030504040204" pitchFamily="34" charset="0"/>
                <a:ea typeface="Tahoma" panose="020B0604030504040204" pitchFamily="34" charset="0"/>
                <a:cs typeface="Tahoma" panose="020B0604030504040204" pitchFamily="34" charset="0"/>
              </a:rPr>
              <a:t>Cradle of Aviation</a:t>
            </a:r>
          </a:p>
          <a:p>
            <a:r>
              <a:rPr lang="en-US" altLang="en-US" sz="1200" dirty="0" smtClean="0">
                <a:latin typeface="Tahoma" panose="020B0604030504040204" pitchFamily="34" charset="0"/>
                <a:ea typeface="Tahoma" panose="020B0604030504040204" pitchFamily="34" charset="0"/>
                <a:cs typeface="Tahoma" panose="020B0604030504040204" pitchFamily="34" charset="0"/>
              </a:rPr>
              <a:t>Baldwin Middle School</a:t>
            </a:r>
          </a:p>
          <a:p>
            <a:r>
              <a:rPr lang="en-US" altLang="en-US" sz="1200" dirty="0" smtClean="0">
                <a:latin typeface="Tahoma" panose="020B0604030504040204" pitchFamily="34" charset="0"/>
                <a:ea typeface="Tahoma" panose="020B0604030504040204" pitchFamily="34" charset="0"/>
                <a:cs typeface="Tahoma" panose="020B0604030504040204" pitchFamily="34" charset="0"/>
              </a:rPr>
              <a:t>Brookside School</a:t>
            </a:r>
          </a:p>
          <a:p>
            <a:r>
              <a:rPr lang="en-US" altLang="en-US" sz="1200" dirty="0" smtClean="0">
                <a:latin typeface="Tahoma" panose="020B0604030504040204" pitchFamily="34" charset="0"/>
                <a:ea typeface="Tahoma" panose="020B0604030504040204" pitchFamily="34" charset="0"/>
                <a:cs typeface="Tahoma" panose="020B0604030504040204" pitchFamily="34" charset="0"/>
              </a:rPr>
              <a:t>State Farm</a:t>
            </a:r>
          </a:p>
          <a:p>
            <a:r>
              <a:rPr lang="en-US" altLang="en-US" sz="1200" dirty="0" smtClean="0">
                <a:latin typeface="Tahoma" panose="020B0604030504040204" pitchFamily="34" charset="0"/>
                <a:ea typeface="Tahoma" panose="020B0604030504040204" pitchFamily="34" charset="0"/>
                <a:cs typeface="Tahoma" panose="020B0604030504040204" pitchFamily="34" charset="0"/>
              </a:rPr>
              <a:t>Steve Madden</a:t>
            </a:r>
          </a:p>
          <a:p>
            <a:r>
              <a:rPr lang="en-US" altLang="en-US" sz="1200" dirty="0" err="1" smtClean="0">
                <a:latin typeface="Tahoma" panose="020B0604030504040204" pitchFamily="34" charset="0"/>
                <a:ea typeface="Tahoma" panose="020B0604030504040204" pitchFamily="34" charset="0"/>
                <a:cs typeface="Tahoma" panose="020B0604030504040204" pitchFamily="34" charset="0"/>
              </a:rPr>
              <a:t>Lizardos</a:t>
            </a:r>
            <a:r>
              <a:rPr lang="en-US" altLang="en-US" sz="1200" dirty="0" smtClean="0">
                <a:latin typeface="Tahoma" panose="020B0604030504040204" pitchFamily="34" charset="0"/>
                <a:ea typeface="Tahoma" panose="020B0604030504040204" pitchFamily="34" charset="0"/>
                <a:cs typeface="Tahoma" panose="020B0604030504040204" pitchFamily="34" charset="0"/>
              </a:rPr>
              <a:t> Engineering Associates, PC</a:t>
            </a:r>
          </a:p>
          <a:p>
            <a:endParaRPr lang="en-US" altLang="en-US" sz="1200" dirty="0" smtClean="0"/>
          </a:p>
          <a:p>
            <a:endParaRPr lang="en-US" altLang="en-US" sz="1200" dirty="0" smtClean="0"/>
          </a:p>
        </p:txBody>
      </p:sp>
      <p:sp>
        <p:nvSpPr>
          <p:cNvPr id="2" name="Slide Number Placeholder 1"/>
          <p:cNvSpPr>
            <a:spLocks noGrp="1"/>
          </p:cNvSpPr>
          <p:nvPr>
            <p:ph type="sldNum" sz="quarter" idx="12"/>
          </p:nvPr>
        </p:nvSpPr>
        <p:spPr/>
        <p:txBody>
          <a:bodyPr/>
          <a:lstStyle/>
          <a:p>
            <a:pPr>
              <a:defRPr/>
            </a:pPr>
            <a:fld id="{B08E2541-A729-4D24-8043-873AF6C50671}" type="slidenum">
              <a:rPr lang="en-US" smtClean="0">
                <a:solidFill>
                  <a:srgbClr val="000000"/>
                </a:solidFill>
              </a:rPr>
              <a:pPr>
                <a:defRPr/>
              </a:pPr>
              <a:t>34</a:t>
            </a:fld>
            <a:endParaRPr lang="en-US" dirty="0">
              <a:solidFill>
                <a:srgbClr val="000000"/>
              </a:solidFill>
            </a:endParaRPr>
          </a:p>
        </p:txBody>
      </p:sp>
    </p:spTree>
    <p:extLst>
      <p:ext uri="{BB962C8B-B14F-4D97-AF65-F5344CB8AC3E}">
        <p14:creationId xmlns:p14="http://schemas.microsoft.com/office/powerpoint/2010/main" val="221841662"/>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12290" name="Content Placeholder 1"/>
          <p:cNvSpPr>
            <a:spLocks noGrp="1"/>
          </p:cNvSpPr>
          <p:nvPr>
            <p:ph sz="half" idx="1"/>
          </p:nvPr>
        </p:nvSpPr>
        <p:spPr>
          <a:xfrm>
            <a:off x="228600" y="1600199"/>
            <a:ext cx="8686800" cy="4645025"/>
          </a:xfrm>
        </p:spPr>
        <p:txBody>
          <a:bodyPr/>
          <a:lstStyle/>
          <a:p>
            <a:pPr marL="233363" indent="-233363"/>
            <a:r>
              <a:rPr lang="en-US" altLang="en-US" sz="1400" dirty="0" smtClean="0">
                <a:latin typeface="Tahoma" panose="020B0604030504040204" pitchFamily="34" charset="0"/>
                <a:ea typeface="Tahoma" panose="020B0604030504040204" pitchFamily="34" charset="0"/>
                <a:cs typeface="Tahoma" panose="020B0604030504040204" pitchFamily="34" charset="0"/>
              </a:rPr>
              <a:t>Northwell Health Long Island Jewish Valley Stream</a:t>
            </a:r>
          </a:p>
          <a:p>
            <a:pPr marL="0" indent="0">
              <a:buNone/>
            </a:pPr>
            <a:r>
              <a:rPr lang="en-US" altLang="en-US" sz="1400" dirty="0">
                <a:latin typeface="Tahoma" panose="020B0604030504040204" pitchFamily="34" charset="0"/>
                <a:ea typeface="Tahoma" panose="020B0604030504040204" pitchFamily="34" charset="0"/>
                <a:cs typeface="Tahoma" panose="020B0604030504040204" pitchFamily="34" charset="0"/>
              </a:rPr>
              <a:t> </a:t>
            </a:r>
            <a:r>
              <a:rPr lang="en-US" altLang="en-US" sz="1400" dirty="0" smtClean="0">
                <a:latin typeface="Tahoma" panose="020B0604030504040204" pitchFamily="34" charset="0"/>
                <a:ea typeface="Tahoma" panose="020B0604030504040204" pitchFamily="34" charset="0"/>
                <a:cs typeface="Tahoma" panose="020B0604030504040204" pitchFamily="34" charset="0"/>
              </a:rPr>
              <a:t>    Hospital Shadow Day		                                	Valley Stream, NY</a:t>
            </a:r>
          </a:p>
          <a:p>
            <a:pPr marL="233363" indent="-233363"/>
            <a:r>
              <a:rPr lang="en-US" altLang="en-US" sz="1400" dirty="0" smtClean="0">
                <a:latin typeface="Tahoma" panose="020B0604030504040204" pitchFamily="34" charset="0"/>
                <a:ea typeface="Tahoma" panose="020B0604030504040204" pitchFamily="34" charset="0"/>
                <a:cs typeface="Tahoma" panose="020B0604030504040204" pitchFamily="34" charset="0"/>
              </a:rPr>
              <a:t>Northwell Health Spark Challenge - Culinary                 	Manhasset, NY	</a:t>
            </a:r>
          </a:p>
          <a:p>
            <a:pPr marL="233363" indent="-233363"/>
            <a:r>
              <a:rPr lang="en-US" altLang="en-US" sz="1400" dirty="0" smtClean="0">
                <a:latin typeface="Tahoma" panose="020B0604030504040204" pitchFamily="34" charset="0"/>
                <a:ea typeface="Tahoma" panose="020B0604030504040204" pitchFamily="34" charset="0"/>
                <a:cs typeface="Tahoma" panose="020B0604030504040204" pitchFamily="34" charset="0"/>
              </a:rPr>
              <a:t>Northwell Health Spark Challenge – Operating Room	                Valley Stream, NY</a:t>
            </a:r>
          </a:p>
          <a:p>
            <a:pPr marL="233363" indent="-233363"/>
            <a:r>
              <a:rPr lang="en-US" altLang="en-US" sz="1400" dirty="0" smtClean="0">
                <a:latin typeface="Tahoma" panose="020B0604030504040204" pitchFamily="34" charset="0"/>
                <a:ea typeface="Tahoma" panose="020B0604030504040204" pitchFamily="34" charset="0"/>
                <a:cs typeface="Tahoma" panose="020B0604030504040204" pitchFamily="34" charset="0"/>
              </a:rPr>
              <a:t>Northwell Health Spark Challenge – Corporate Lawyer	</a:t>
            </a:r>
            <a:r>
              <a:rPr lang="en-US" altLang="en-US" sz="1400" dirty="0">
                <a:latin typeface="Tahoma" panose="020B0604030504040204" pitchFamily="34" charset="0"/>
                <a:ea typeface="Tahoma" panose="020B0604030504040204" pitchFamily="34" charset="0"/>
                <a:cs typeface="Tahoma" panose="020B0604030504040204" pitchFamily="34" charset="0"/>
              </a:rPr>
              <a:t>	</a:t>
            </a:r>
            <a:r>
              <a:rPr lang="en-US" altLang="en-US" sz="1400" dirty="0" smtClean="0">
                <a:latin typeface="Tahoma" panose="020B0604030504040204" pitchFamily="34" charset="0"/>
                <a:ea typeface="Tahoma" panose="020B0604030504040204" pitchFamily="34" charset="0"/>
                <a:cs typeface="Tahoma" panose="020B0604030504040204" pitchFamily="34" charset="0"/>
              </a:rPr>
              <a:t>Lake Success, NY</a:t>
            </a:r>
          </a:p>
          <a:p>
            <a:pPr marL="233363" indent="-233363"/>
            <a:r>
              <a:rPr lang="en-US" altLang="en-US" sz="1400" dirty="0" smtClean="0">
                <a:latin typeface="Tahoma" panose="020B0604030504040204" pitchFamily="34" charset="0"/>
                <a:ea typeface="Tahoma" panose="020B0604030504040204" pitchFamily="34" charset="0"/>
                <a:cs typeface="Tahoma" panose="020B0604030504040204" pitchFamily="34" charset="0"/>
              </a:rPr>
              <a:t>Northwell Health Spark Challenge - EMT			New Hyde Park, NY</a:t>
            </a:r>
          </a:p>
          <a:p>
            <a:pPr marL="233363" indent="-233363"/>
            <a:r>
              <a:rPr lang="en-US" altLang="en-US" sz="1400" dirty="0" smtClean="0">
                <a:latin typeface="Tahoma" panose="020B0604030504040204" pitchFamily="34" charset="0"/>
                <a:ea typeface="Tahoma" panose="020B0604030504040204" pitchFamily="34" charset="0"/>
                <a:cs typeface="Tahoma" panose="020B0604030504040204" pitchFamily="34" charset="0"/>
              </a:rPr>
              <a:t>Northwell Health Spark Challenge - Laboratories		Manhasset, NY</a:t>
            </a:r>
          </a:p>
          <a:p>
            <a:pPr marL="233363" indent="-233363"/>
            <a:r>
              <a:rPr lang="en-US" altLang="en-US" sz="1400" dirty="0" smtClean="0">
                <a:latin typeface="Tahoma" panose="020B0604030504040204" pitchFamily="34" charset="0"/>
                <a:ea typeface="Tahoma" panose="020B0604030504040204" pitchFamily="34" charset="0"/>
                <a:cs typeface="Tahoma" panose="020B0604030504040204" pitchFamily="34" charset="0"/>
              </a:rPr>
              <a:t>Northwell Health Spark Challenge – Risk Management		New Hyde Park, NY</a:t>
            </a:r>
          </a:p>
          <a:p>
            <a:pPr marL="233363" indent="-233363"/>
            <a:r>
              <a:rPr lang="en-US" altLang="en-US" sz="1400" dirty="0" smtClean="0">
                <a:latin typeface="Tahoma" panose="020B0604030504040204" pitchFamily="34" charset="0"/>
                <a:ea typeface="Tahoma" panose="020B0604030504040204" pitchFamily="34" charset="0"/>
                <a:cs typeface="Tahoma" panose="020B0604030504040204" pitchFamily="34" charset="0"/>
              </a:rPr>
              <a:t>Northwell Health Spark Challenge – Medical Office	                Bayshore, NY</a:t>
            </a:r>
          </a:p>
          <a:p>
            <a:pPr marL="233363" indent="-233363"/>
            <a:r>
              <a:rPr lang="en-US" altLang="en-US" sz="1400" dirty="0" smtClean="0">
                <a:latin typeface="Tahoma" panose="020B0604030504040204" pitchFamily="34" charset="0"/>
                <a:ea typeface="Tahoma" panose="020B0604030504040204" pitchFamily="34" charset="0"/>
                <a:cs typeface="Tahoma" panose="020B0604030504040204" pitchFamily="34" charset="0"/>
              </a:rPr>
              <a:t>Madison Square Garden				New York City, NY</a:t>
            </a:r>
          </a:p>
          <a:p>
            <a:pPr marL="233363" indent="-233363"/>
            <a:r>
              <a:rPr lang="en-US" altLang="en-US" sz="1400" dirty="0" smtClean="0">
                <a:latin typeface="Tahoma" panose="020B0604030504040204" pitchFamily="34" charset="0"/>
                <a:ea typeface="Tahoma" panose="020B0604030504040204" pitchFamily="34" charset="0"/>
                <a:cs typeface="Tahoma" panose="020B0604030504040204" pitchFamily="34" charset="0"/>
              </a:rPr>
              <a:t>Molloy College Shadow Day and Boot Camp			Rockville Center, NY</a:t>
            </a:r>
          </a:p>
          <a:p>
            <a:pPr marL="233363" indent="-233363"/>
            <a:r>
              <a:rPr lang="en-US" altLang="en-US" sz="1400" dirty="0" smtClean="0">
                <a:latin typeface="Tahoma" panose="020B0604030504040204" pitchFamily="34" charset="0"/>
                <a:ea typeface="Tahoma" panose="020B0604030504040204" pitchFamily="34" charset="0"/>
                <a:cs typeface="Tahoma" panose="020B0604030504040204" pitchFamily="34" charset="0"/>
              </a:rPr>
              <a:t>Locust Valley Media Art Show-Video Production		Locust Valley, NY</a:t>
            </a:r>
          </a:p>
          <a:p>
            <a:pPr marL="233363" indent="-233363"/>
            <a:r>
              <a:rPr lang="en-US" altLang="en-US" sz="1400" dirty="0" smtClean="0">
                <a:latin typeface="Tahoma" panose="020B0604030504040204" pitchFamily="34" charset="0"/>
                <a:ea typeface="Tahoma" panose="020B0604030504040204" pitchFamily="34" charset="0"/>
                <a:cs typeface="Tahoma" panose="020B0604030504040204" pitchFamily="34" charset="0"/>
              </a:rPr>
              <a:t>Mercy Medical Center Shadow Day			Rockville Centre, NY</a:t>
            </a:r>
          </a:p>
          <a:p>
            <a:pPr marL="233363" indent="-233363"/>
            <a:r>
              <a:rPr lang="en-US" altLang="en-US" sz="1400" dirty="0" smtClean="0">
                <a:latin typeface="Tahoma" panose="020B0604030504040204" pitchFamily="34" charset="0"/>
                <a:ea typeface="Tahoma" panose="020B0604030504040204" pitchFamily="34" charset="0"/>
                <a:cs typeface="Tahoma" panose="020B0604030504040204" pitchFamily="34" charset="0"/>
              </a:rPr>
              <a:t>South Nassau Communities Hospital Shadow Day		Oceanside, NY</a:t>
            </a:r>
          </a:p>
          <a:p>
            <a:pPr marL="233363" indent="-233363"/>
            <a:r>
              <a:rPr lang="en-US" altLang="en-US" sz="1400" dirty="0" smtClean="0">
                <a:latin typeface="Tahoma" panose="020B0604030504040204" pitchFamily="34" charset="0"/>
                <a:ea typeface="Tahoma" panose="020B0604030504040204" pitchFamily="34" charset="0"/>
                <a:cs typeface="Tahoma" panose="020B0604030504040204" pitchFamily="34" charset="0"/>
              </a:rPr>
              <a:t>Hofstra University Shadow Day	               		               	Hempstead, NY</a:t>
            </a:r>
          </a:p>
          <a:p>
            <a:pPr marL="233363" indent="-233363"/>
            <a:r>
              <a:rPr lang="en-US" altLang="en-US" sz="1400" dirty="0" smtClean="0">
                <a:latin typeface="Tahoma" panose="020B0604030504040204" pitchFamily="34" charset="0"/>
                <a:ea typeface="Tahoma" panose="020B0604030504040204" pitchFamily="34" charset="0"/>
                <a:cs typeface="Tahoma" panose="020B0604030504040204" pitchFamily="34" charset="0"/>
              </a:rPr>
              <a:t>New York State Society of Certified Public Accountants (NYSSCPA)	Adelphi Univ., Garden City</a:t>
            </a:r>
          </a:p>
          <a:p>
            <a:pPr marL="400050" lvl="1" indent="0">
              <a:buFont typeface="Wingdings" pitchFamily="2" charset="2"/>
              <a:buNone/>
            </a:pPr>
            <a:r>
              <a:rPr lang="en-US" altLang="en-US" sz="1400" dirty="0" smtClean="0">
                <a:latin typeface="Tahoma" panose="020B0604030504040204" pitchFamily="34" charset="0"/>
                <a:ea typeface="Tahoma" panose="020B0604030504040204" pitchFamily="34" charset="0"/>
                <a:cs typeface="Tahoma" panose="020B0604030504040204" pitchFamily="34" charset="0"/>
              </a:rPr>
              <a:t>Certified Opportunities in the Accounting Profession (COAP)</a:t>
            </a:r>
          </a:p>
          <a:p>
            <a:pPr marL="400050" lvl="1" indent="0">
              <a:buFont typeface="Wingdings" pitchFamily="2" charset="2"/>
              <a:buNone/>
            </a:pPr>
            <a:endParaRPr lang="en-US" altLang="en-US" sz="1400" dirty="0"/>
          </a:p>
          <a:p>
            <a:pPr marL="400050" lvl="1" indent="0">
              <a:buFont typeface="Wingdings" pitchFamily="2" charset="2"/>
              <a:buNone/>
            </a:pPr>
            <a:r>
              <a:rPr lang="en-US" altLang="en-US" sz="1400" dirty="0" smtClean="0"/>
              <a:t>35	</a:t>
            </a:r>
          </a:p>
        </p:txBody>
      </p:sp>
      <p:sp>
        <p:nvSpPr>
          <p:cNvPr id="12291" name="Title 3"/>
          <p:cNvSpPr>
            <a:spLocks noGrp="1"/>
          </p:cNvSpPr>
          <p:nvPr>
            <p:ph type="title"/>
          </p:nvPr>
        </p:nvSpPr>
        <p:spPr>
          <a:xfrm>
            <a:off x="3155950" y="239713"/>
            <a:ext cx="5592763" cy="1257300"/>
          </a:xfrm>
        </p:spPr>
        <p:txBody>
          <a:bodyPr/>
          <a:lstStyle/>
          <a:p>
            <a:r>
              <a:rPr lang="en-US" altLang="en-US" sz="3200" dirty="0" smtClean="0">
                <a:solidFill>
                  <a:schemeClr val="bg1"/>
                </a:solidFill>
                <a:latin typeface="Tahoma" panose="020B0604030504040204" pitchFamily="34" charset="0"/>
                <a:ea typeface="Tahoma" panose="020B0604030504040204" pitchFamily="34" charset="0"/>
                <a:cs typeface="Tahoma" panose="020B0604030504040204" pitchFamily="34" charset="0"/>
              </a:rPr>
              <a:t>Shadow Day Events and Locations</a:t>
            </a:r>
          </a:p>
        </p:txBody>
      </p:sp>
      <p:sp>
        <p:nvSpPr>
          <p:cNvPr id="2" name="Slide Number Placeholder 1"/>
          <p:cNvSpPr>
            <a:spLocks noGrp="1"/>
          </p:cNvSpPr>
          <p:nvPr>
            <p:ph type="sldNum" sz="quarter" idx="12"/>
          </p:nvPr>
        </p:nvSpPr>
        <p:spPr/>
        <p:txBody>
          <a:bodyPr/>
          <a:lstStyle/>
          <a:p>
            <a:pPr>
              <a:defRPr/>
            </a:pPr>
            <a:fld id="{B08E2541-A729-4D24-8043-873AF6C50671}" type="slidenum">
              <a:rPr lang="en-US" smtClean="0">
                <a:solidFill>
                  <a:srgbClr val="000000"/>
                </a:solidFill>
              </a:rPr>
              <a:pPr>
                <a:defRPr/>
              </a:pPr>
              <a:t>35</a:t>
            </a:fld>
            <a:endParaRPr lang="en-US" dirty="0">
              <a:solidFill>
                <a:srgbClr val="000000"/>
              </a:solidFill>
            </a:endParaRPr>
          </a:p>
        </p:txBody>
      </p:sp>
    </p:spTree>
    <p:extLst>
      <p:ext uri="{BB962C8B-B14F-4D97-AF65-F5344CB8AC3E}">
        <p14:creationId xmlns:p14="http://schemas.microsoft.com/office/powerpoint/2010/main" val="2720965764"/>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13314" name="Content Placeholder 1"/>
          <p:cNvSpPr>
            <a:spLocks noGrp="1"/>
          </p:cNvSpPr>
          <p:nvPr>
            <p:ph sz="half" idx="1"/>
          </p:nvPr>
        </p:nvSpPr>
        <p:spPr>
          <a:xfrm>
            <a:off x="457200" y="1676400"/>
            <a:ext cx="8305800" cy="4568825"/>
          </a:xfrm>
        </p:spPr>
        <p:txBody>
          <a:bodyPr/>
          <a:lstStyle/>
          <a:p>
            <a:pPr marL="233363" indent="-233363"/>
            <a:r>
              <a:rPr lang="en-US" altLang="en-US" sz="1400" dirty="0" smtClean="0">
                <a:latin typeface="Tahoma" panose="020B0604030504040204" pitchFamily="34" charset="0"/>
                <a:ea typeface="Tahoma" panose="020B0604030504040204" pitchFamily="34" charset="0"/>
                <a:cs typeface="Tahoma" panose="020B0604030504040204" pitchFamily="34" charset="0"/>
              </a:rPr>
              <a:t>Junior Achievement’s High School Heroes	</a:t>
            </a:r>
            <a:r>
              <a:rPr lang="en-US" altLang="en-US" sz="1400" dirty="0">
                <a:latin typeface="Tahoma" panose="020B0604030504040204" pitchFamily="34" charset="0"/>
                <a:ea typeface="Tahoma" panose="020B0604030504040204" pitchFamily="34" charset="0"/>
                <a:cs typeface="Tahoma" panose="020B0604030504040204" pitchFamily="34" charset="0"/>
              </a:rPr>
              <a:t> </a:t>
            </a:r>
            <a:r>
              <a:rPr lang="en-US" altLang="en-US" sz="1400" dirty="0" smtClean="0">
                <a:latin typeface="Tahoma" panose="020B0604030504040204" pitchFamily="34" charset="0"/>
                <a:ea typeface="Tahoma" panose="020B0604030504040204" pitchFamily="34" charset="0"/>
                <a:cs typeface="Tahoma" panose="020B0604030504040204" pitchFamily="34" charset="0"/>
              </a:rPr>
              <a:t>                           	Meadow &amp; Steele</a:t>
            </a:r>
          </a:p>
          <a:p>
            <a:pPr marL="233363" indent="-233363"/>
            <a:r>
              <a:rPr lang="en-US" altLang="en-US" sz="1400" dirty="0" smtClean="0">
                <a:latin typeface="Tahoma" panose="020B0604030504040204" pitchFamily="34" charset="0"/>
                <a:ea typeface="Tahoma" panose="020B0604030504040204" pitchFamily="34" charset="0"/>
                <a:cs typeface="Tahoma" panose="020B0604030504040204" pitchFamily="34" charset="0"/>
              </a:rPr>
              <a:t>National Grid Shadow Day – Power Plant		           	Northport, NY</a:t>
            </a:r>
          </a:p>
          <a:p>
            <a:pPr marL="233363" indent="-233363"/>
            <a:r>
              <a:rPr lang="en-US" altLang="en-US" sz="1400" dirty="0" smtClean="0">
                <a:latin typeface="Tahoma" panose="020B0604030504040204" pitchFamily="34" charset="0"/>
                <a:ea typeface="Tahoma" panose="020B0604030504040204" pitchFamily="34" charset="0"/>
                <a:cs typeface="Tahoma" panose="020B0604030504040204" pitchFamily="34" charset="0"/>
              </a:rPr>
              <a:t>National Grid Shadow Day – Training Plant			Melville, NY</a:t>
            </a:r>
          </a:p>
          <a:p>
            <a:pPr marL="233363" indent="-233363"/>
            <a:r>
              <a:rPr lang="en-US" altLang="en-US" sz="1400" dirty="0" smtClean="0">
                <a:latin typeface="Tahoma" panose="020B0604030504040204" pitchFamily="34" charset="0"/>
                <a:ea typeface="Tahoma" panose="020B0604030504040204" pitchFamily="34" charset="0"/>
                <a:cs typeface="Tahoma" panose="020B0604030504040204" pitchFamily="34" charset="0"/>
              </a:rPr>
              <a:t>Student Panel: Superintendent’s Redefining Ready Presentation	Baldwin High School</a:t>
            </a:r>
          </a:p>
          <a:p>
            <a:pPr marL="233363" indent="-233363"/>
            <a:r>
              <a:rPr lang="en-US" altLang="en-US" sz="1400" dirty="0" smtClean="0">
                <a:latin typeface="Tahoma" panose="020B0604030504040204" pitchFamily="34" charset="0"/>
                <a:ea typeface="Tahoma" panose="020B0604030504040204" pitchFamily="34" charset="0"/>
                <a:cs typeface="Tahoma" panose="020B0604030504040204" pitchFamily="34" charset="0"/>
              </a:rPr>
              <a:t>Mock Trial Competition				Mineola, NY</a:t>
            </a:r>
          </a:p>
          <a:p>
            <a:pPr marL="233363" indent="-233363"/>
            <a:r>
              <a:rPr lang="en-US" altLang="en-US" sz="1400" dirty="0" smtClean="0">
                <a:latin typeface="Tahoma" panose="020B0604030504040204" pitchFamily="34" charset="0"/>
                <a:ea typeface="Tahoma" panose="020B0604030504040204" pitchFamily="34" charset="0"/>
                <a:cs typeface="Tahoma" panose="020B0604030504040204" pitchFamily="34" charset="0"/>
              </a:rPr>
              <a:t>Nassau County Comptroller’s  Entrepreneurial Challenge	Mineola, NY</a:t>
            </a:r>
          </a:p>
          <a:p>
            <a:pPr marL="233363" indent="-233363"/>
            <a:r>
              <a:rPr lang="en-US" altLang="en-US" sz="1400" dirty="0" smtClean="0">
                <a:latin typeface="Tahoma" panose="020B0604030504040204" pitchFamily="34" charset="0"/>
                <a:ea typeface="Tahoma" panose="020B0604030504040204" pitchFamily="34" charset="0"/>
                <a:cs typeface="Tahoma" panose="020B0604030504040204" pitchFamily="34" charset="0"/>
              </a:rPr>
              <a:t>Jack &amp; Jill of America Teen Leadership Summit		Adelphi University, Garden City</a:t>
            </a:r>
          </a:p>
          <a:p>
            <a:pPr marL="233363" indent="-233363"/>
            <a:r>
              <a:rPr lang="en-US" altLang="en-US" sz="1400" dirty="0" smtClean="0">
                <a:latin typeface="Tahoma" panose="020B0604030504040204" pitchFamily="34" charset="0"/>
                <a:ea typeface="Tahoma" panose="020B0604030504040204" pitchFamily="34" charset="0"/>
                <a:cs typeface="Tahoma" panose="020B0604030504040204" pitchFamily="34" charset="0"/>
              </a:rPr>
              <a:t>STEM Career Fair-Cradle of Aviation			Garden City, NY</a:t>
            </a:r>
          </a:p>
          <a:p>
            <a:pPr marL="233363" indent="-233363"/>
            <a:r>
              <a:rPr lang="en-US" altLang="en-US" sz="1400" dirty="0" smtClean="0">
                <a:latin typeface="Tahoma" panose="020B0604030504040204" pitchFamily="34" charset="0"/>
                <a:ea typeface="Tahoma" panose="020B0604030504040204" pitchFamily="34" charset="0"/>
                <a:cs typeface="Tahoma" panose="020B0604030504040204" pitchFamily="34" charset="0"/>
              </a:rPr>
              <a:t>First Robotics – Regional Competition – Hofstra University	Hempstead, NY</a:t>
            </a:r>
          </a:p>
          <a:p>
            <a:pPr marL="233363" indent="-233363"/>
            <a:r>
              <a:rPr lang="en-US" altLang="en-US" sz="1400" dirty="0" smtClean="0">
                <a:latin typeface="Tahoma" panose="020B0604030504040204" pitchFamily="34" charset="0"/>
                <a:ea typeface="Tahoma" panose="020B0604030504040204" pitchFamily="34" charset="0"/>
                <a:cs typeface="Tahoma" panose="020B0604030504040204" pitchFamily="34" charset="0"/>
              </a:rPr>
              <a:t>VE (Virtual Enterprise) Long Island Trade Show and Competition    LIU Post, Old Westbury</a:t>
            </a:r>
          </a:p>
          <a:p>
            <a:pPr marL="233363" indent="-233363"/>
            <a:r>
              <a:rPr lang="en-US" altLang="en-US" sz="1400" dirty="0" smtClean="0">
                <a:latin typeface="Tahoma" panose="020B0604030504040204" pitchFamily="34" charset="0"/>
                <a:ea typeface="Tahoma" panose="020B0604030504040204" pitchFamily="34" charset="0"/>
                <a:cs typeface="Tahoma" panose="020B0604030504040204" pitchFamily="34" charset="0"/>
              </a:rPr>
              <a:t>VE (Virtual Enterprise) Trade Show and Competition	                 Brooklyn, NY</a:t>
            </a:r>
          </a:p>
          <a:p>
            <a:pPr marL="233363" indent="-233363"/>
            <a:r>
              <a:rPr lang="en-US" altLang="en-US" sz="1400" dirty="0" smtClean="0">
                <a:latin typeface="Tahoma" panose="020B0604030504040204" pitchFamily="34" charset="0"/>
                <a:ea typeface="Tahoma" panose="020B0604030504040204" pitchFamily="34" charset="0"/>
                <a:cs typeface="Tahoma" panose="020B0604030504040204" pitchFamily="34" charset="0"/>
              </a:rPr>
              <a:t>Mentoring Matters Conference				LIU Post, Old Westbury</a:t>
            </a:r>
          </a:p>
          <a:p>
            <a:pPr marL="233363" indent="-233363"/>
            <a:r>
              <a:rPr lang="en-US" altLang="en-US" sz="1400" dirty="0" smtClean="0">
                <a:latin typeface="Tahoma" panose="020B0604030504040204" pitchFamily="34" charset="0"/>
                <a:ea typeface="Tahoma" panose="020B0604030504040204" pitchFamily="34" charset="0"/>
                <a:cs typeface="Tahoma" panose="020B0604030504040204" pitchFamily="34" charset="0"/>
              </a:rPr>
              <a:t>Jones Beach Partnership				Wantagh, NY</a:t>
            </a:r>
          </a:p>
          <a:p>
            <a:pPr marL="233363" indent="-233363"/>
            <a:r>
              <a:rPr lang="en-US" altLang="en-US" sz="1400" dirty="0" smtClean="0">
                <a:latin typeface="Tahoma" panose="020B0604030504040204" pitchFamily="34" charset="0"/>
                <a:ea typeface="Tahoma" panose="020B0604030504040204" pitchFamily="34" charset="0"/>
                <a:cs typeface="Tahoma" panose="020B0604030504040204" pitchFamily="34" charset="0"/>
              </a:rPr>
              <a:t>Calming Murals Presentation – Northwell Health L.I. Jewish           Valley Stream, NY</a:t>
            </a:r>
          </a:p>
          <a:p>
            <a:pPr marL="233363" indent="-233363"/>
            <a:r>
              <a:rPr lang="en-US" altLang="en-US" sz="1400" dirty="0" smtClean="0">
                <a:latin typeface="Tahoma" panose="020B0604030504040204" pitchFamily="34" charset="0"/>
                <a:ea typeface="Tahoma" panose="020B0604030504040204" pitchFamily="34" charset="0"/>
                <a:cs typeface="Tahoma" panose="020B0604030504040204" pitchFamily="34" charset="0"/>
              </a:rPr>
              <a:t>Calming Murals Presentation – Northwell Health, (CFAM)               New Hyde Park, NY</a:t>
            </a:r>
          </a:p>
          <a:p>
            <a:pPr marL="233363" indent="-233363"/>
            <a:r>
              <a:rPr lang="en-US" altLang="en-US" sz="1400" dirty="0" smtClean="0">
                <a:latin typeface="Tahoma" panose="020B0604030504040204" pitchFamily="34" charset="0"/>
                <a:ea typeface="Tahoma" panose="020B0604030504040204" pitchFamily="34" charset="0"/>
                <a:cs typeface="Tahoma" panose="020B0604030504040204" pitchFamily="34" charset="0"/>
              </a:rPr>
              <a:t>Third Annual Work Based Learning Expo			Baldwin High School</a:t>
            </a:r>
          </a:p>
          <a:p>
            <a:pPr marL="233363" indent="-233363"/>
            <a:r>
              <a:rPr lang="en-US" altLang="en-US" sz="1400" dirty="0" smtClean="0">
                <a:latin typeface="Tahoma" panose="020B0604030504040204" pitchFamily="34" charset="0"/>
                <a:ea typeface="Tahoma" panose="020B0604030504040204" pitchFamily="34" charset="0"/>
                <a:cs typeface="Tahoma" panose="020B0604030504040204" pitchFamily="34" charset="0"/>
              </a:rPr>
              <a:t>Northwell Health Spark Challenge Awards Celebration		Woodbury, NY</a:t>
            </a:r>
          </a:p>
          <a:p>
            <a:pPr marL="233363" indent="-233363"/>
            <a:endParaRPr lang="en-US" altLang="en-US" sz="1200" dirty="0" smtClean="0"/>
          </a:p>
          <a:p>
            <a:pPr marL="0" indent="0">
              <a:buNone/>
            </a:pPr>
            <a:r>
              <a:rPr lang="en-US" altLang="en-US" sz="1400" dirty="0" smtClean="0"/>
              <a:t>36</a:t>
            </a:r>
          </a:p>
          <a:p>
            <a:pPr marL="400050" lvl="1" indent="0">
              <a:buFont typeface="Wingdings" pitchFamily="2" charset="2"/>
              <a:buNone/>
            </a:pPr>
            <a:endParaRPr lang="en-US" altLang="en-US" sz="1400" dirty="0"/>
          </a:p>
          <a:p>
            <a:pPr marL="400050" lvl="1" indent="0">
              <a:buFont typeface="Wingdings" pitchFamily="2" charset="2"/>
              <a:buNone/>
            </a:pPr>
            <a:endParaRPr lang="en-US" altLang="en-US" sz="1400" dirty="0" smtClean="0"/>
          </a:p>
          <a:p>
            <a:pPr marL="400050" lvl="1" indent="0">
              <a:buFont typeface="Wingdings" pitchFamily="2" charset="2"/>
              <a:buNone/>
            </a:pPr>
            <a:endParaRPr lang="en-US" altLang="en-US" sz="1400" dirty="0"/>
          </a:p>
          <a:p>
            <a:pPr marL="400050" lvl="1" indent="0">
              <a:buFont typeface="Wingdings" pitchFamily="2" charset="2"/>
              <a:buNone/>
            </a:pPr>
            <a:endParaRPr lang="en-US" altLang="en-US" sz="1400" dirty="0" smtClean="0"/>
          </a:p>
          <a:p>
            <a:pPr marL="400050" lvl="1" indent="0">
              <a:buFont typeface="Wingdings" pitchFamily="2" charset="2"/>
              <a:buNone/>
            </a:pPr>
            <a:endParaRPr lang="en-US" altLang="en-US" sz="1400" dirty="0"/>
          </a:p>
          <a:p>
            <a:pPr marL="400050" lvl="1" indent="0">
              <a:buFont typeface="Wingdings" pitchFamily="2" charset="2"/>
              <a:buNone/>
            </a:pPr>
            <a:r>
              <a:rPr lang="en-US" altLang="en-US" sz="1400" dirty="0" smtClean="0"/>
              <a:t>						</a:t>
            </a:r>
          </a:p>
        </p:txBody>
      </p:sp>
      <p:sp>
        <p:nvSpPr>
          <p:cNvPr id="13315" name="Title 3"/>
          <p:cNvSpPr>
            <a:spLocks noGrp="1"/>
          </p:cNvSpPr>
          <p:nvPr>
            <p:ph type="title"/>
          </p:nvPr>
        </p:nvSpPr>
        <p:spPr>
          <a:xfrm>
            <a:off x="3155950" y="239713"/>
            <a:ext cx="5592763" cy="1257300"/>
          </a:xfrm>
        </p:spPr>
        <p:txBody>
          <a:bodyPr/>
          <a:lstStyle/>
          <a:p>
            <a:r>
              <a:rPr lang="en-US" altLang="en-US" sz="3200" dirty="0" smtClean="0">
                <a:solidFill>
                  <a:schemeClr val="bg1"/>
                </a:solidFill>
                <a:latin typeface="Tahoma" panose="020B0604030504040204" pitchFamily="34" charset="0"/>
                <a:ea typeface="Tahoma" panose="020B0604030504040204" pitchFamily="34" charset="0"/>
                <a:cs typeface="Tahoma" panose="020B0604030504040204" pitchFamily="34" charset="0"/>
              </a:rPr>
              <a:t>Shadow Day Events and Locations</a:t>
            </a:r>
          </a:p>
        </p:txBody>
      </p:sp>
      <p:sp>
        <p:nvSpPr>
          <p:cNvPr id="2" name="Slide Number Placeholder 1"/>
          <p:cNvSpPr>
            <a:spLocks noGrp="1"/>
          </p:cNvSpPr>
          <p:nvPr>
            <p:ph type="sldNum" sz="quarter" idx="12"/>
          </p:nvPr>
        </p:nvSpPr>
        <p:spPr/>
        <p:txBody>
          <a:bodyPr/>
          <a:lstStyle/>
          <a:p>
            <a:pPr>
              <a:defRPr/>
            </a:pPr>
            <a:fld id="{B08E2541-A729-4D24-8043-873AF6C50671}" type="slidenum">
              <a:rPr lang="en-US" smtClean="0">
                <a:solidFill>
                  <a:srgbClr val="000000"/>
                </a:solidFill>
              </a:rPr>
              <a:pPr>
                <a:defRPr/>
              </a:pPr>
              <a:t>36</a:t>
            </a:fld>
            <a:endParaRPr lang="en-US" dirty="0">
              <a:solidFill>
                <a:srgbClr val="000000"/>
              </a:solidFill>
            </a:endParaRPr>
          </a:p>
        </p:txBody>
      </p:sp>
    </p:spTree>
    <p:extLst>
      <p:ext uri="{BB962C8B-B14F-4D97-AF65-F5344CB8AC3E}">
        <p14:creationId xmlns:p14="http://schemas.microsoft.com/office/powerpoint/2010/main" val="1319563235"/>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1"/>
            <a:ext cx="8229600" cy="4038600"/>
          </a:xfrm>
        </p:spPr>
        <p:txBody>
          <a:bodyPr/>
          <a:lstStyle/>
          <a:p>
            <a:endParaRPr lang="en-US" sz="2000" dirty="0" smtClean="0"/>
          </a:p>
          <a:p>
            <a:r>
              <a:rPr lang="en-US" sz="2200" dirty="0" smtClean="0"/>
              <a:t>Mentoring – Baldwin School District – 18</a:t>
            </a:r>
            <a:r>
              <a:rPr lang="en-US" sz="2200" baseline="30000" dirty="0" smtClean="0"/>
              <a:t>th</a:t>
            </a:r>
            <a:r>
              <a:rPr lang="en-US" sz="2200" dirty="0" smtClean="0"/>
              <a:t> Year of Mentoring</a:t>
            </a:r>
          </a:p>
          <a:p>
            <a:r>
              <a:rPr lang="en-US" sz="2200" dirty="0" smtClean="0"/>
              <a:t>Emerging Leaders Competition</a:t>
            </a:r>
          </a:p>
          <a:p>
            <a:r>
              <a:rPr lang="en-US" sz="2200" dirty="0" smtClean="0"/>
              <a:t>Adelphi Apprentice Challenge Business Conference</a:t>
            </a:r>
          </a:p>
          <a:p>
            <a:r>
              <a:rPr lang="en-US" sz="2200" dirty="0" smtClean="0"/>
              <a:t>Northwell Health DNA Learning Center</a:t>
            </a:r>
          </a:p>
          <a:p>
            <a:r>
              <a:rPr lang="en-US" sz="2200" dirty="0" smtClean="0"/>
              <a:t>Northwell Health Patient Safety Institute Tour</a:t>
            </a:r>
          </a:p>
          <a:p>
            <a:r>
              <a:rPr lang="en-US" sz="2200" dirty="0" smtClean="0"/>
              <a:t>Baldwin Chamber of Commerce</a:t>
            </a:r>
          </a:p>
          <a:p>
            <a:r>
              <a:rPr lang="en-US" sz="2200" dirty="0" smtClean="0"/>
              <a:t>FBLA (Future Business Leaders of America) Spring Conference – Hofstra University</a:t>
            </a:r>
            <a:endParaRPr lang="en-US" sz="2200" dirty="0"/>
          </a:p>
        </p:txBody>
      </p:sp>
      <p:sp>
        <p:nvSpPr>
          <p:cNvPr id="3" name="Title 2"/>
          <p:cNvSpPr>
            <a:spLocks noGrp="1"/>
          </p:cNvSpPr>
          <p:nvPr>
            <p:ph type="title"/>
          </p:nvPr>
        </p:nvSpPr>
        <p:spPr/>
        <p:txBody>
          <a:bodyPr/>
          <a:lstStyle/>
          <a:p>
            <a:r>
              <a:rPr lang="en-US" dirty="0" smtClean="0">
                <a:latin typeface="Tahoma" panose="020B0604030504040204" pitchFamily="34" charset="0"/>
                <a:ea typeface="Tahoma" panose="020B0604030504040204" pitchFamily="34" charset="0"/>
                <a:cs typeface="Tahoma" panose="020B0604030504040204" pitchFamily="34" charset="0"/>
              </a:rPr>
              <a:t>Shadow Day Events</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pPr>
              <a:defRPr/>
            </a:pPr>
            <a:fld id="{B27257C8-8299-4454-B01A-291B3F928CF4}" type="slidenum">
              <a:rPr lang="en-US" smtClean="0">
                <a:solidFill>
                  <a:srgbClr val="000000"/>
                </a:solidFill>
                <a:ea typeface="Tahoma" panose="020B0604030504040204" pitchFamily="34" charset="0"/>
                <a:cs typeface="Tahoma" panose="020B0604030504040204" pitchFamily="34" charset="0"/>
              </a:rPr>
              <a:pPr>
                <a:defRPr/>
              </a:pPr>
              <a:t>37</a:t>
            </a:fld>
            <a:endParaRPr lang="en-US" dirty="0">
              <a:solidFill>
                <a:srgbClr val="000000"/>
              </a:solidFill>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21004607"/>
      </p:ext>
    </p:extLst>
  </p:cSld>
  <p:clrMapOvr>
    <a:masterClrMapping/>
  </p:clrMapOvr>
  <p:transition>
    <p:zo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304800" y="1491179"/>
          <a:ext cx="8518526" cy="3637122"/>
        </p:xfrm>
        <a:graphic>
          <a:graphicData uri="http://schemas.openxmlformats.org/drawingml/2006/table">
            <a:tbl>
              <a:tblPr firstRow="1" firstCol="1" bandRow="1">
                <a:tableStyleId>{5C22544A-7EE6-4342-B048-85BDC9FD1C3A}</a:tableStyleId>
              </a:tblPr>
              <a:tblGrid>
                <a:gridCol w="1295400">
                  <a:extLst>
                    <a:ext uri="{9D8B030D-6E8A-4147-A177-3AD203B41FA5}">
                      <a16:colId xmlns:a16="http://schemas.microsoft.com/office/drawing/2014/main" val="2539765533"/>
                    </a:ext>
                  </a:extLst>
                </a:gridCol>
                <a:gridCol w="1066800">
                  <a:extLst>
                    <a:ext uri="{9D8B030D-6E8A-4147-A177-3AD203B41FA5}">
                      <a16:colId xmlns:a16="http://schemas.microsoft.com/office/drawing/2014/main" val="1532098080"/>
                    </a:ext>
                  </a:extLst>
                </a:gridCol>
                <a:gridCol w="1066800">
                  <a:extLst>
                    <a:ext uri="{9D8B030D-6E8A-4147-A177-3AD203B41FA5}">
                      <a16:colId xmlns:a16="http://schemas.microsoft.com/office/drawing/2014/main" val="2758515340"/>
                    </a:ext>
                  </a:extLst>
                </a:gridCol>
                <a:gridCol w="1752600">
                  <a:extLst>
                    <a:ext uri="{9D8B030D-6E8A-4147-A177-3AD203B41FA5}">
                      <a16:colId xmlns:a16="http://schemas.microsoft.com/office/drawing/2014/main" val="1949162833"/>
                    </a:ext>
                  </a:extLst>
                </a:gridCol>
                <a:gridCol w="1905000">
                  <a:extLst>
                    <a:ext uri="{9D8B030D-6E8A-4147-A177-3AD203B41FA5}">
                      <a16:colId xmlns:a16="http://schemas.microsoft.com/office/drawing/2014/main" val="106505826"/>
                    </a:ext>
                  </a:extLst>
                </a:gridCol>
                <a:gridCol w="1431926">
                  <a:extLst>
                    <a:ext uri="{9D8B030D-6E8A-4147-A177-3AD203B41FA5}">
                      <a16:colId xmlns:a16="http://schemas.microsoft.com/office/drawing/2014/main" val="186580405"/>
                    </a:ext>
                  </a:extLst>
                </a:gridCol>
              </a:tblGrid>
              <a:tr h="1295400">
                <a:tc>
                  <a:txBody>
                    <a:bodyPr/>
                    <a:lstStyle/>
                    <a:p>
                      <a:pPr marL="0" marR="0">
                        <a:spcBef>
                          <a:spcPts val="0"/>
                        </a:spcBef>
                        <a:spcAft>
                          <a:spcPts val="0"/>
                        </a:spcAft>
                      </a:pPr>
                      <a:r>
                        <a:rPr lang="en-US" sz="1800" dirty="0" smtClean="0">
                          <a:effectLst/>
                          <a:latin typeface="Tahoma" panose="020B0604030504040204" pitchFamily="34" charset="0"/>
                          <a:ea typeface="Tahoma" panose="020B0604030504040204" pitchFamily="34" charset="0"/>
                          <a:cs typeface="Tahoma" panose="020B0604030504040204" pitchFamily="34" charset="0"/>
                        </a:rPr>
                        <a:t>Districts</a:t>
                      </a:r>
                      <a:endParaRPr lang="en-US" sz="1800" dirty="0">
                        <a:effectLst/>
                        <a:latin typeface="Tahoma" panose="020B0604030504040204" pitchFamily="34" charset="0"/>
                        <a:ea typeface="Tahoma" panose="020B0604030504040204" pitchFamily="34" charset="0"/>
                        <a:cs typeface="Tahoma" panose="020B0604030504040204" pitchFamily="34" charset="0"/>
                      </a:endParaRPr>
                    </a:p>
                  </a:txBody>
                  <a:tcPr marL="65545" marR="65545" marT="0" marB="0">
                    <a:solidFill>
                      <a:srgbClr val="333399"/>
                    </a:solidFill>
                  </a:tcPr>
                </a:tc>
                <a:tc>
                  <a:txBody>
                    <a:bodyPr/>
                    <a:lstStyle/>
                    <a:p>
                      <a:pPr marL="0" marR="0" algn="ctr">
                        <a:spcBef>
                          <a:spcPts val="0"/>
                        </a:spcBef>
                        <a:spcAft>
                          <a:spcPts val="0"/>
                        </a:spcAft>
                      </a:pPr>
                      <a:r>
                        <a:rPr lang="en-US" sz="1800" dirty="0">
                          <a:effectLst/>
                          <a:latin typeface="Tahoma" panose="020B0604030504040204" pitchFamily="34" charset="0"/>
                          <a:ea typeface="Tahoma" panose="020B0604030504040204" pitchFamily="34" charset="0"/>
                          <a:cs typeface="Tahoma" panose="020B0604030504040204" pitchFamily="34" charset="0"/>
                        </a:rPr>
                        <a:t>High School </a:t>
                      </a:r>
                      <a:r>
                        <a:rPr lang="en-US" sz="1800" dirty="0" smtClean="0">
                          <a:effectLst/>
                          <a:latin typeface="Tahoma" panose="020B0604030504040204" pitchFamily="34" charset="0"/>
                          <a:ea typeface="Tahoma" panose="020B0604030504040204" pitchFamily="34" charset="0"/>
                          <a:cs typeface="Tahoma" panose="020B0604030504040204" pitchFamily="34" charset="0"/>
                        </a:rPr>
                        <a:t>2018 *</a:t>
                      </a:r>
                      <a:endParaRPr lang="en-US" sz="1800" dirty="0">
                        <a:effectLst/>
                        <a:latin typeface="Tahoma" panose="020B0604030504040204" pitchFamily="34" charset="0"/>
                        <a:ea typeface="Tahoma" panose="020B0604030504040204" pitchFamily="34" charset="0"/>
                        <a:cs typeface="Tahoma" panose="020B0604030504040204" pitchFamily="34" charset="0"/>
                      </a:endParaRPr>
                    </a:p>
                  </a:txBody>
                  <a:tcPr marL="65545" marR="65545" marT="0" marB="0">
                    <a:solidFill>
                      <a:srgbClr val="333399"/>
                    </a:solidFill>
                  </a:tcPr>
                </a:tc>
                <a:tc>
                  <a:txBody>
                    <a:bodyPr/>
                    <a:lstStyle/>
                    <a:p>
                      <a:pPr marL="0" marR="0" algn="ctr">
                        <a:spcBef>
                          <a:spcPts val="0"/>
                        </a:spcBef>
                        <a:spcAft>
                          <a:spcPts val="0"/>
                        </a:spcAft>
                      </a:pPr>
                      <a:r>
                        <a:rPr lang="en-US" sz="1800" dirty="0">
                          <a:effectLst/>
                          <a:latin typeface="Tahoma" panose="020B0604030504040204" pitchFamily="34" charset="0"/>
                          <a:ea typeface="Tahoma" panose="020B0604030504040204" pitchFamily="34" charset="0"/>
                          <a:cs typeface="Tahoma" panose="020B0604030504040204" pitchFamily="34" charset="0"/>
                        </a:rPr>
                        <a:t>High School</a:t>
                      </a:r>
                    </a:p>
                    <a:p>
                      <a:pPr marL="0" marR="0" algn="ctr">
                        <a:spcBef>
                          <a:spcPts val="0"/>
                        </a:spcBef>
                        <a:spcAft>
                          <a:spcPts val="0"/>
                        </a:spcAft>
                      </a:pPr>
                      <a:r>
                        <a:rPr lang="en-US" sz="1800" dirty="0" smtClean="0">
                          <a:effectLst/>
                          <a:latin typeface="Tahoma" panose="020B0604030504040204" pitchFamily="34" charset="0"/>
                          <a:ea typeface="Tahoma" panose="020B0604030504040204" pitchFamily="34" charset="0"/>
                          <a:cs typeface="Tahoma" panose="020B0604030504040204" pitchFamily="34" charset="0"/>
                        </a:rPr>
                        <a:t>2017 *</a:t>
                      </a:r>
                      <a:endParaRPr lang="en-US" sz="1800" dirty="0">
                        <a:effectLst/>
                        <a:latin typeface="Tahoma" panose="020B0604030504040204" pitchFamily="34" charset="0"/>
                        <a:ea typeface="Tahoma" panose="020B0604030504040204" pitchFamily="34" charset="0"/>
                        <a:cs typeface="Tahoma" panose="020B0604030504040204" pitchFamily="34" charset="0"/>
                      </a:endParaRPr>
                    </a:p>
                  </a:txBody>
                  <a:tcPr marL="65545" marR="65545" marT="0" marB="0">
                    <a:solidFill>
                      <a:srgbClr val="333399"/>
                    </a:solidFill>
                  </a:tcPr>
                </a:tc>
                <a:tc>
                  <a:txBody>
                    <a:bodyPr/>
                    <a:lstStyle/>
                    <a:p>
                      <a:pPr marL="0" marR="0">
                        <a:spcBef>
                          <a:spcPts val="0"/>
                        </a:spcBef>
                        <a:spcAft>
                          <a:spcPts val="0"/>
                        </a:spcAft>
                      </a:pPr>
                      <a:r>
                        <a:rPr lang="en-US" sz="1800" dirty="0">
                          <a:effectLst/>
                          <a:latin typeface="Tahoma" panose="020B0604030504040204" pitchFamily="34" charset="0"/>
                          <a:ea typeface="Tahoma" panose="020B0604030504040204" pitchFamily="34" charset="0"/>
                          <a:cs typeface="Tahoma" panose="020B0604030504040204" pitchFamily="34" charset="0"/>
                        </a:rPr>
                        <a:t>Students </a:t>
                      </a:r>
                      <a:r>
                        <a:rPr lang="en-US" sz="1800" dirty="0" smtClean="0">
                          <a:effectLst/>
                          <a:latin typeface="Tahoma" panose="020B0604030504040204" pitchFamily="34" charset="0"/>
                          <a:ea typeface="Tahoma" panose="020B0604030504040204" pitchFamily="34" charset="0"/>
                          <a:cs typeface="Tahoma" panose="020B0604030504040204" pitchFamily="34" charset="0"/>
                        </a:rPr>
                        <a:t>with disabilities</a:t>
                      </a:r>
                      <a:endParaRPr lang="en-US" sz="1800" dirty="0">
                        <a:effectLst/>
                        <a:latin typeface="Tahoma" panose="020B0604030504040204" pitchFamily="34" charset="0"/>
                        <a:ea typeface="Tahoma" panose="020B0604030504040204" pitchFamily="34" charset="0"/>
                        <a:cs typeface="Tahoma" panose="020B0604030504040204" pitchFamily="34" charset="0"/>
                      </a:endParaRPr>
                    </a:p>
                  </a:txBody>
                  <a:tcPr marL="65545" marR="65545" marT="0" marB="0">
                    <a:solidFill>
                      <a:srgbClr val="333399"/>
                    </a:solidFill>
                  </a:tcPr>
                </a:tc>
                <a:tc>
                  <a:txBody>
                    <a:bodyPr/>
                    <a:lstStyle/>
                    <a:p>
                      <a:pPr marL="0" marR="0">
                        <a:spcBef>
                          <a:spcPts val="0"/>
                        </a:spcBef>
                        <a:spcAft>
                          <a:spcPts val="0"/>
                        </a:spcAft>
                      </a:pPr>
                      <a:r>
                        <a:rPr lang="en-US" sz="1800" dirty="0">
                          <a:effectLst/>
                          <a:latin typeface="Tahoma" panose="020B0604030504040204" pitchFamily="34" charset="0"/>
                          <a:ea typeface="Tahoma" panose="020B0604030504040204" pitchFamily="34" charset="0"/>
                          <a:cs typeface="Tahoma" panose="020B0604030504040204" pitchFamily="34" charset="0"/>
                        </a:rPr>
                        <a:t>Economically</a:t>
                      </a:r>
                    </a:p>
                    <a:p>
                      <a:pPr marL="0" marR="0">
                        <a:spcBef>
                          <a:spcPts val="0"/>
                        </a:spcBef>
                        <a:spcAft>
                          <a:spcPts val="0"/>
                        </a:spcAft>
                      </a:pPr>
                      <a:r>
                        <a:rPr lang="en-US" sz="1800" dirty="0">
                          <a:effectLst/>
                          <a:latin typeface="Tahoma" panose="020B0604030504040204" pitchFamily="34" charset="0"/>
                          <a:ea typeface="Tahoma" panose="020B0604030504040204" pitchFamily="34" charset="0"/>
                          <a:cs typeface="Tahoma" panose="020B0604030504040204" pitchFamily="34" charset="0"/>
                        </a:rPr>
                        <a:t>disadvantaged</a:t>
                      </a:r>
                    </a:p>
                  </a:txBody>
                  <a:tcPr marL="65545" marR="65545" marT="0" marB="0">
                    <a:solidFill>
                      <a:srgbClr val="333399"/>
                    </a:solidFill>
                  </a:tcPr>
                </a:tc>
                <a:tc>
                  <a:txBody>
                    <a:bodyPr/>
                    <a:lstStyle/>
                    <a:p>
                      <a:pPr marL="0" marR="0" algn="ctr">
                        <a:spcBef>
                          <a:spcPts val="0"/>
                        </a:spcBef>
                        <a:spcAft>
                          <a:spcPts val="0"/>
                        </a:spcAft>
                      </a:pPr>
                      <a:r>
                        <a:rPr lang="en-US" sz="1800" dirty="0">
                          <a:effectLst/>
                          <a:latin typeface="Tahoma" panose="020B0604030504040204" pitchFamily="34" charset="0"/>
                          <a:ea typeface="Tahoma" panose="020B0604030504040204" pitchFamily="34" charset="0"/>
                          <a:cs typeface="Tahoma" panose="020B0604030504040204" pitchFamily="34" charset="0"/>
                        </a:rPr>
                        <a:t>% going to 2 year or 4 year </a:t>
                      </a:r>
                      <a:r>
                        <a:rPr lang="en-US" sz="1800" dirty="0" smtClean="0">
                          <a:effectLst/>
                          <a:latin typeface="Tahoma" panose="020B0604030504040204" pitchFamily="34" charset="0"/>
                          <a:ea typeface="Tahoma" panose="020B0604030504040204" pitchFamily="34" charset="0"/>
                          <a:cs typeface="Tahoma" panose="020B0604030504040204" pitchFamily="34" charset="0"/>
                        </a:rPr>
                        <a:t>colleges**</a:t>
                      </a:r>
                      <a:endParaRPr lang="en-US" sz="1800" dirty="0">
                        <a:effectLst/>
                        <a:latin typeface="Tahoma" panose="020B0604030504040204" pitchFamily="34" charset="0"/>
                        <a:ea typeface="Tahoma" panose="020B0604030504040204" pitchFamily="34" charset="0"/>
                        <a:cs typeface="Tahoma" panose="020B0604030504040204" pitchFamily="34" charset="0"/>
                      </a:endParaRPr>
                    </a:p>
                  </a:txBody>
                  <a:tcPr marL="65545" marR="65545" marT="0" marB="0">
                    <a:solidFill>
                      <a:srgbClr val="333399"/>
                    </a:solidFill>
                  </a:tcPr>
                </a:tc>
                <a:extLst>
                  <a:ext uri="{0D108BD9-81ED-4DB2-BD59-A6C34878D82A}">
                    <a16:rowId xmlns:a16="http://schemas.microsoft.com/office/drawing/2014/main" val="3128469593"/>
                  </a:ext>
                </a:extLst>
              </a:tr>
              <a:tr h="565627">
                <a:tc>
                  <a:txBody>
                    <a:bodyPr/>
                    <a:lstStyle/>
                    <a:p>
                      <a:pPr marL="0" marR="0" algn="l">
                        <a:spcBef>
                          <a:spcPts val="0"/>
                        </a:spcBef>
                        <a:spcAft>
                          <a:spcPts val="0"/>
                        </a:spcAft>
                      </a:pPr>
                      <a:r>
                        <a:rPr lang="en-US" sz="1800" dirty="0">
                          <a:effectLst/>
                          <a:latin typeface="Tahoma" panose="020B0604030504040204" pitchFamily="34" charset="0"/>
                          <a:ea typeface="Tahoma" panose="020B0604030504040204" pitchFamily="34" charset="0"/>
                          <a:cs typeface="Tahoma" panose="020B0604030504040204" pitchFamily="34" charset="0"/>
                        </a:rPr>
                        <a:t>Baldwin</a:t>
                      </a:r>
                    </a:p>
                  </a:txBody>
                  <a:tcPr marL="65545" marR="65545" marT="0" marB="0">
                    <a:solidFill>
                      <a:srgbClr val="333399"/>
                    </a:solidFill>
                  </a:tcPr>
                </a:tc>
                <a:tc>
                  <a:txBody>
                    <a:bodyPr/>
                    <a:lstStyle/>
                    <a:p>
                      <a:pPr marL="0" marR="0" algn="ctr">
                        <a:lnSpc>
                          <a:spcPct val="200000"/>
                        </a:lnSpc>
                        <a:spcBef>
                          <a:spcPts val="0"/>
                        </a:spcBef>
                        <a:spcAft>
                          <a:spcPts val="0"/>
                        </a:spcAft>
                      </a:pPr>
                      <a:r>
                        <a:rPr lang="en-US" sz="1800" dirty="0" smtClean="0">
                          <a:effectLst/>
                          <a:latin typeface="Tahoma" panose="020B0604030504040204" pitchFamily="34" charset="0"/>
                          <a:ea typeface="Tahoma" panose="020B0604030504040204" pitchFamily="34" charset="0"/>
                          <a:cs typeface="Tahoma" panose="020B0604030504040204" pitchFamily="34" charset="0"/>
                        </a:rPr>
                        <a:t>94%</a:t>
                      </a:r>
                      <a:endParaRPr lang="en-US" sz="1800" dirty="0">
                        <a:effectLst/>
                        <a:latin typeface="Tahoma" panose="020B0604030504040204" pitchFamily="34" charset="0"/>
                        <a:ea typeface="Tahoma" panose="020B0604030504040204" pitchFamily="34" charset="0"/>
                        <a:cs typeface="Tahoma" panose="020B0604030504040204" pitchFamily="34" charset="0"/>
                      </a:endParaRPr>
                    </a:p>
                  </a:txBody>
                  <a:tcPr marL="65545" marR="65545" marT="0" marB="0"/>
                </a:tc>
                <a:tc>
                  <a:txBody>
                    <a:bodyPr/>
                    <a:lstStyle/>
                    <a:p>
                      <a:pPr marL="0" marR="0" algn="ctr">
                        <a:lnSpc>
                          <a:spcPct val="200000"/>
                        </a:lnSpc>
                        <a:spcBef>
                          <a:spcPts val="0"/>
                        </a:spcBef>
                        <a:spcAft>
                          <a:spcPts val="0"/>
                        </a:spcAft>
                      </a:pPr>
                      <a:r>
                        <a:rPr lang="en-US" sz="1800" dirty="0" smtClean="0">
                          <a:effectLst/>
                          <a:latin typeface="Tahoma" panose="020B0604030504040204" pitchFamily="34" charset="0"/>
                          <a:ea typeface="Tahoma" panose="020B0604030504040204" pitchFamily="34" charset="0"/>
                          <a:cs typeface="Tahoma" panose="020B0604030504040204" pitchFamily="34" charset="0"/>
                        </a:rPr>
                        <a:t>95%</a:t>
                      </a:r>
                      <a:endParaRPr lang="en-US" sz="1800" dirty="0">
                        <a:effectLst/>
                        <a:latin typeface="Tahoma" panose="020B0604030504040204" pitchFamily="34" charset="0"/>
                        <a:ea typeface="Tahoma" panose="020B0604030504040204" pitchFamily="34" charset="0"/>
                        <a:cs typeface="Tahoma" panose="020B0604030504040204" pitchFamily="34" charset="0"/>
                      </a:endParaRPr>
                    </a:p>
                  </a:txBody>
                  <a:tcPr marL="65545" marR="65545" marT="0" marB="0"/>
                </a:tc>
                <a:tc>
                  <a:txBody>
                    <a:bodyPr/>
                    <a:lstStyle/>
                    <a:p>
                      <a:pPr marL="0" marR="0" algn="ctr">
                        <a:lnSpc>
                          <a:spcPct val="200000"/>
                        </a:lnSpc>
                        <a:spcBef>
                          <a:spcPts val="0"/>
                        </a:spcBef>
                        <a:spcAft>
                          <a:spcPts val="0"/>
                        </a:spcAft>
                      </a:pPr>
                      <a:r>
                        <a:rPr lang="en-US" sz="1800" dirty="0" smtClean="0">
                          <a:effectLst/>
                          <a:latin typeface="Tahoma" panose="020B0604030504040204" pitchFamily="34" charset="0"/>
                          <a:ea typeface="Tahoma" panose="020B0604030504040204" pitchFamily="34" charset="0"/>
                          <a:cs typeface="Tahoma" panose="020B0604030504040204" pitchFamily="34" charset="0"/>
                        </a:rPr>
                        <a:t>78%</a:t>
                      </a:r>
                      <a:endParaRPr lang="en-US" sz="1800" dirty="0">
                        <a:effectLst/>
                        <a:latin typeface="Tahoma" panose="020B0604030504040204" pitchFamily="34" charset="0"/>
                        <a:ea typeface="Tahoma" panose="020B0604030504040204" pitchFamily="34" charset="0"/>
                        <a:cs typeface="Tahoma" panose="020B0604030504040204" pitchFamily="34" charset="0"/>
                      </a:endParaRPr>
                    </a:p>
                  </a:txBody>
                  <a:tcPr marL="65545" marR="65545" marT="0" marB="0"/>
                </a:tc>
                <a:tc>
                  <a:txBody>
                    <a:bodyPr/>
                    <a:lstStyle/>
                    <a:p>
                      <a:pPr marL="0" marR="0" algn="ctr">
                        <a:lnSpc>
                          <a:spcPct val="200000"/>
                        </a:lnSpc>
                        <a:spcBef>
                          <a:spcPts val="0"/>
                        </a:spcBef>
                        <a:spcAft>
                          <a:spcPts val="0"/>
                        </a:spcAft>
                      </a:pPr>
                      <a:r>
                        <a:rPr lang="en-US" sz="1800" dirty="0" smtClean="0">
                          <a:effectLst/>
                          <a:latin typeface="Tahoma" panose="020B0604030504040204" pitchFamily="34" charset="0"/>
                          <a:ea typeface="Tahoma" panose="020B0604030504040204" pitchFamily="34" charset="0"/>
                          <a:cs typeface="Tahoma" panose="020B0604030504040204" pitchFamily="34" charset="0"/>
                        </a:rPr>
                        <a:t>88%</a:t>
                      </a:r>
                      <a:endParaRPr lang="en-US" sz="1800" dirty="0">
                        <a:effectLst/>
                        <a:latin typeface="Tahoma" panose="020B0604030504040204" pitchFamily="34" charset="0"/>
                        <a:ea typeface="Tahoma" panose="020B0604030504040204" pitchFamily="34" charset="0"/>
                        <a:cs typeface="Tahoma" panose="020B0604030504040204" pitchFamily="34" charset="0"/>
                      </a:endParaRPr>
                    </a:p>
                  </a:txBody>
                  <a:tcPr marL="65545" marR="65545" marT="0" marB="0"/>
                </a:tc>
                <a:tc>
                  <a:txBody>
                    <a:bodyPr/>
                    <a:lstStyle/>
                    <a:p>
                      <a:pPr marL="0" marR="0" algn="ctr">
                        <a:lnSpc>
                          <a:spcPct val="200000"/>
                        </a:lnSpc>
                        <a:spcBef>
                          <a:spcPts val="0"/>
                        </a:spcBef>
                        <a:spcAft>
                          <a:spcPts val="0"/>
                        </a:spcAft>
                      </a:pPr>
                      <a:r>
                        <a:rPr lang="en-US" sz="1800" dirty="0" smtClean="0">
                          <a:effectLst/>
                          <a:latin typeface="Tahoma" panose="020B0604030504040204" pitchFamily="34" charset="0"/>
                          <a:ea typeface="Tahoma" panose="020B0604030504040204" pitchFamily="34" charset="0"/>
                          <a:cs typeface="Tahoma" panose="020B0604030504040204" pitchFamily="34" charset="0"/>
                        </a:rPr>
                        <a:t>91%</a:t>
                      </a:r>
                      <a:endParaRPr lang="en-US" sz="1800" dirty="0">
                        <a:effectLst/>
                        <a:latin typeface="Tahoma" panose="020B0604030504040204" pitchFamily="34" charset="0"/>
                        <a:ea typeface="Tahoma" panose="020B0604030504040204" pitchFamily="34" charset="0"/>
                        <a:cs typeface="Tahoma" panose="020B0604030504040204" pitchFamily="34" charset="0"/>
                      </a:endParaRPr>
                    </a:p>
                  </a:txBody>
                  <a:tcPr marL="65545" marR="65545" marT="0" marB="0"/>
                </a:tc>
                <a:extLst>
                  <a:ext uri="{0D108BD9-81ED-4DB2-BD59-A6C34878D82A}">
                    <a16:rowId xmlns:a16="http://schemas.microsoft.com/office/drawing/2014/main" val="2425851874"/>
                  </a:ext>
                </a:extLst>
              </a:tr>
              <a:tr h="565627">
                <a:tc>
                  <a:txBody>
                    <a:bodyPr/>
                    <a:lstStyle/>
                    <a:p>
                      <a:pPr marL="0" marR="0">
                        <a:spcBef>
                          <a:spcPts val="0"/>
                        </a:spcBef>
                        <a:spcAft>
                          <a:spcPts val="0"/>
                        </a:spcAft>
                      </a:pPr>
                      <a:r>
                        <a:rPr lang="en-US" sz="1800" dirty="0" smtClean="0">
                          <a:effectLst/>
                          <a:latin typeface="Tahoma" panose="020B0604030504040204" pitchFamily="34" charset="0"/>
                          <a:ea typeface="Tahoma" panose="020B0604030504040204" pitchFamily="34" charset="0"/>
                          <a:cs typeface="Tahoma" panose="020B0604030504040204" pitchFamily="34" charset="0"/>
                        </a:rPr>
                        <a:t>Nassau </a:t>
                      </a:r>
                      <a:endParaRPr lang="en-US" sz="1800" dirty="0">
                        <a:effectLst/>
                        <a:latin typeface="Tahoma" panose="020B0604030504040204" pitchFamily="34" charset="0"/>
                        <a:ea typeface="Tahoma" panose="020B0604030504040204" pitchFamily="34" charset="0"/>
                        <a:cs typeface="Tahoma" panose="020B0604030504040204" pitchFamily="34" charset="0"/>
                      </a:endParaRPr>
                    </a:p>
                  </a:txBody>
                  <a:tcPr marL="65545" marR="65545" marT="0" marB="0">
                    <a:solidFill>
                      <a:srgbClr val="333399"/>
                    </a:solidFill>
                  </a:tcPr>
                </a:tc>
                <a:tc>
                  <a:txBody>
                    <a:bodyPr/>
                    <a:lstStyle/>
                    <a:p>
                      <a:pPr marL="0" marR="0" algn="ctr">
                        <a:lnSpc>
                          <a:spcPct val="200000"/>
                        </a:lnSpc>
                        <a:spcBef>
                          <a:spcPts val="0"/>
                        </a:spcBef>
                        <a:spcAft>
                          <a:spcPts val="0"/>
                        </a:spcAft>
                      </a:pPr>
                      <a:r>
                        <a:rPr lang="en-US" sz="1800" dirty="0" smtClean="0">
                          <a:effectLst/>
                          <a:latin typeface="Tahoma" panose="020B0604030504040204" pitchFamily="34" charset="0"/>
                          <a:ea typeface="Tahoma" panose="020B0604030504040204" pitchFamily="34" charset="0"/>
                          <a:cs typeface="Tahoma" panose="020B0604030504040204" pitchFamily="34" charset="0"/>
                        </a:rPr>
                        <a:t>88%</a:t>
                      </a:r>
                      <a:endParaRPr lang="en-US" sz="1800" dirty="0">
                        <a:effectLst/>
                        <a:latin typeface="Tahoma" panose="020B0604030504040204" pitchFamily="34" charset="0"/>
                        <a:ea typeface="Tahoma" panose="020B0604030504040204" pitchFamily="34" charset="0"/>
                        <a:cs typeface="Tahoma" panose="020B0604030504040204" pitchFamily="34" charset="0"/>
                      </a:endParaRPr>
                    </a:p>
                  </a:txBody>
                  <a:tcPr marL="65545" marR="65545" marT="0" marB="0"/>
                </a:tc>
                <a:tc>
                  <a:txBody>
                    <a:bodyPr/>
                    <a:lstStyle/>
                    <a:p>
                      <a:pPr marL="0" marR="0" algn="ctr">
                        <a:lnSpc>
                          <a:spcPct val="200000"/>
                        </a:lnSpc>
                        <a:spcBef>
                          <a:spcPts val="0"/>
                        </a:spcBef>
                        <a:spcAft>
                          <a:spcPts val="0"/>
                        </a:spcAft>
                      </a:pPr>
                      <a:r>
                        <a:rPr lang="en-US" sz="1800" dirty="0" smtClean="0">
                          <a:effectLst/>
                          <a:latin typeface="Tahoma" panose="020B0604030504040204" pitchFamily="34" charset="0"/>
                          <a:ea typeface="Tahoma" panose="020B0604030504040204" pitchFamily="34" charset="0"/>
                          <a:cs typeface="Tahoma" panose="020B0604030504040204" pitchFamily="34" charset="0"/>
                        </a:rPr>
                        <a:t>90%</a:t>
                      </a:r>
                      <a:endParaRPr lang="en-US" sz="1800" dirty="0">
                        <a:effectLst/>
                        <a:latin typeface="Tahoma" panose="020B0604030504040204" pitchFamily="34" charset="0"/>
                        <a:ea typeface="Tahoma" panose="020B0604030504040204" pitchFamily="34" charset="0"/>
                        <a:cs typeface="Tahoma" panose="020B0604030504040204" pitchFamily="34" charset="0"/>
                      </a:endParaRPr>
                    </a:p>
                  </a:txBody>
                  <a:tcPr marL="65545" marR="65545" marT="0" marB="0"/>
                </a:tc>
                <a:tc>
                  <a:txBody>
                    <a:bodyPr/>
                    <a:lstStyle/>
                    <a:p>
                      <a:pPr marL="0" marR="0" algn="ctr">
                        <a:lnSpc>
                          <a:spcPct val="200000"/>
                        </a:lnSpc>
                        <a:spcBef>
                          <a:spcPts val="0"/>
                        </a:spcBef>
                        <a:spcAft>
                          <a:spcPts val="0"/>
                        </a:spcAft>
                      </a:pPr>
                      <a:r>
                        <a:rPr lang="en-US" sz="1800" dirty="0" smtClean="0">
                          <a:effectLst/>
                          <a:latin typeface="Tahoma" panose="020B0604030504040204" pitchFamily="34" charset="0"/>
                          <a:ea typeface="Tahoma" panose="020B0604030504040204" pitchFamily="34" charset="0"/>
                          <a:cs typeface="Tahoma" panose="020B0604030504040204" pitchFamily="34" charset="0"/>
                        </a:rPr>
                        <a:t>74%</a:t>
                      </a:r>
                      <a:endParaRPr lang="en-US" sz="1800" dirty="0">
                        <a:effectLst/>
                        <a:latin typeface="Tahoma" panose="020B0604030504040204" pitchFamily="34" charset="0"/>
                        <a:ea typeface="Tahoma" panose="020B0604030504040204" pitchFamily="34" charset="0"/>
                        <a:cs typeface="Tahoma" panose="020B0604030504040204" pitchFamily="34" charset="0"/>
                      </a:endParaRPr>
                    </a:p>
                  </a:txBody>
                  <a:tcPr marL="65545" marR="65545" marT="0" marB="0"/>
                </a:tc>
                <a:tc>
                  <a:txBody>
                    <a:bodyPr/>
                    <a:lstStyle/>
                    <a:p>
                      <a:pPr marL="0" marR="0" algn="ctr">
                        <a:lnSpc>
                          <a:spcPct val="200000"/>
                        </a:lnSpc>
                        <a:spcBef>
                          <a:spcPts val="0"/>
                        </a:spcBef>
                        <a:spcAft>
                          <a:spcPts val="0"/>
                        </a:spcAft>
                      </a:pPr>
                      <a:r>
                        <a:rPr lang="en-US" sz="1800" dirty="0" smtClean="0">
                          <a:effectLst/>
                          <a:latin typeface="Tahoma" panose="020B0604030504040204" pitchFamily="34" charset="0"/>
                          <a:ea typeface="Tahoma" panose="020B0604030504040204" pitchFamily="34" charset="0"/>
                          <a:cs typeface="Tahoma" panose="020B0604030504040204" pitchFamily="34" charset="0"/>
                        </a:rPr>
                        <a:t>80%</a:t>
                      </a:r>
                      <a:endParaRPr lang="en-US" sz="1800" dirty="0">
                        <a:effectLst/>
                        <a:latin typeface="Tahoma" panose="020B0604030504040204" pitchFamily="34" charset="0"/>
                        <a:ea typeface="Tahoma" panose="020B0604030504040204" pitchFamily="34" charset="0"/>
                        <a:cs typeface="Tahoma" panose="020B0604030504040204" pitchFamily="34" charset="0"/>
                      </a:endParaRPr>
                    </a:p>
                  </a:txBody>
                  <a:tcPr marL="65545" marR="65545" marT="0" marB="0"/>
                </a:tc>
                <a:tc>
                  <a:txBody>
                    <a:bodyPr/>
                    <a:lstStyle/>
                    <a:p>
                      <a:pPr marL="0" marR="0" algn="ctr">
                        <a:lnSpc>
                          <a:spcPct val="200000"/>
                        </a:lnSpc>
                        <a:spcBef>
                          <a:spcPts val="0"/>
                        </a:spcBef>
                        <a:spcAft>
                          <a:spcPts val="0"/>
                        </a:spcAft>
                      </a:pPr>
                      <a:r>
                        <a:rPr lang="en-US" sz="1800" dirty="0" smtClean="0">
                          <a:effectLst/>
                          <a:latin typeface="Tahoma" panose="020B0604030504040204" pitchFamily="34" charset="0"/>
                          <a:ea typeface="Tahoma" panose="020B0604030504040204" pitchFamily="34" charset="0"/>
                          <a:cs typeface="Tahoma" panose="020B0604030504040204" pitchFamily="34" charset="0"/>
                        </a:rPr>
                        <a:t>91%</a:t>
                      </a:r>
                      <a:endParaRPr lang="en-US" sz="1800" dirty="0">
                        <a:effectLst/>
                        <a:latin typeface="Tahoma" panose="020B0604030504040204" pitchFamily="34" charset="0"/>
                        <a:ea typeface="Tahoma" panose="020B0604030504040204" pitchFamily="34" charset="0"/>
                        <a:cs typeface="Tahoma" panose="020B0604030504040204" pitchFamily="34" charset="0"/>
                      </a:endParaRPr>
                    </a:p>
                  </a:txBody>
                  <a:tcPr marL="65545" marR="65545" marT="0" marB="0"/>
                </a:tc>
                <a:extLst>
                  <a:ext uri="{0D108BD9-81ED-4DB2-BD59-A6C34878D82A}">
                    <a16:rowId xmlns:a16="http://schemas.microsoft.com/office/drawing/2014/main" val="1894709069"/>
                  </a:ext>
                </a:extLst>
              </a:tr>
              <a:tr h="565627">
                <a:tc>
                  <a:txBody>
                    <a:bodyPr/>
                    <a:lstStyle/>
                    <a:p>
                      <a:pPr marL="0" marR="0">
                        <a:spcBef>
                          <a:spcPts val="0"/>
                        </a:spcBef>
                        <a:spcAft>
                          <a:spcPts val="0"/>
                        </a:spcAft>
                      </a:pPr>
                      <a:r>
                        <a:rPr lang="en-US" sz="1800" dirty="0">
                          <a:effectLst/>
                          <a:latin typeface="Tahoma" panose="020B0604030504040204" pitchFamily="34" charset="0"/>
                          <a:ea typeface="Tahoma" panose="020B0604030504040204" pitchFamily="34" charset="0"/>
                          <a:cs typeface="Tahoma" panose="020B0604030504040204" pitchFamily="34" charset="0"/>
                        </a:rPr>
                        <a:t>Suffolk</a:t>
                      </a:r>
                    </a:p>
                  </a:txBody>
                  <a:tcPr marL="65545" marR="65545" marT="0" marB="0">
                    <a:solidFill>
                      <a:srgbClr val="333399"/>
                    </a:solidFill>
                  </a:tcPr>
                </a:tc>
                <a:tc>
                  <a:txBody>
                    <a:bodyPr/>
                    <a:lstStyle/>
                    <a:p>
                      <a:pPr marL="0" marR="0" algn="ctr">
                        <a:lnSpc>
                          <a:spcPct val="200000"/>
                        </a:lnSpc>
                        <a:spcBef>
                          <a:spcPts val="0"/>
                        </a:spcBef>
                        <a:spcAft>
                          <a:spcPts val="0"/>
                        </a:spcAft>
                      </a:pPr>
                      <a:r>
                        <a:rPr lang="en-US" sz="1800" dirty="0" smtClean="0">
                          <a:effectLst/>
                          <a:latin typeface="Tahoma" panose="020B0604030504040204" pitchFamily="34" charset="0"/>
                          <a:ea typeface="Tahoma" panose="020B0604030504040204" pitchFamily="34" charset="0"/>
                          <a:cs typeface="Tahoma" panose="020B0604030504040204" pitchFamily="34" charset="0"/>
                        </a:rPr>
                        <a:t>88%</a:t>
                      </a:r>
                      <a:endParaRPr lang="en-US" sz="1800" dirty="0">
                        <a:effectLst/>
                        <a:latin typeface="Tahoma" panose="020B0604030504040204" pitchFamily="34" charset="0"/>
                        <a:ea typeface="Tahoma" panose="020B0604030504040204" pitchFamily="34" charset="0"/>
                        <a:cs typeface="Tahoma" panose="020B0604030504040204" pitchFamily="34" charset="0"/>
                      </a:endParaRPr>
                    </a:p>
                  </a:txBody>
                  <a:tcPr marL="65545" marR="65545" marT="0" marB="0"/>
                </a:tc>
                <a:tc>
                  <a:txBody>
                    <a:bodyPr/>
                    <a:lstStyle/>
                    <a:p>
                      <a:pPr marL="0" marR="0" algn="ctr">
                        <a:lnSpc>
                          <a:spcPct val="200000"/>
                        </a:lnSpc>
                        <a:spcBef>
                          <a:spcPts val="0"/>
                        </a:spcBef>
                        <a:spcAft>
                          <a:spcPts val="0"/>
                        </a:spcAft>
                      </a:pPr>
                      <a:r>
                        <a:rPr lang="en-US" sz="1800" dirty="0" smtClean="0">
                          <a:effectLst/>
                          <a:latin typeface="Tahoma" panose="020B0604030504040204" pitchFamily="34" charset="0"/>
                          <a:ea typeface="Tahoma" panose="020B0604030504040204" pitchFamily="34" charset="0"/>
                          <a:cs typeface="Tahoma" panose="020B0604030504040204" pitchFamily="34" charset="0"/>
                        </a:rPr>
                        <a:t>88%</a:t>
                      </a:r>
                      <a:endParaRPr lang="en-US" sz="1800" dirty="0">
                        <a:effectLst/>
                        <a:latin typeface="Tahoma" panose="020B0604030504040204" pitchFamily="34" charset="0"/>
                        <a:ea typeface="Tahoma" panose="020B0604030504040204" pitchFamily="34" charset="0"/>
                        <a:cs typeface="Tahoma" panose="020B0604030504040204" pitchFamily="34" charset="0"/>
                      </a:endParaRPr>
                    </a:p>
                  </a:txBody>
                  <a:tcPr marL="65545" marR="65545" marT="0" marB="0"/>
                </a:tc>
                <a:tc>
                  <a:txBody>
                    <a:bodyPr/>
                    <a:lstStyle/>
                    <a:p>
                      <a:pPr marL="0" marR="0" algn="ctr">
                        <a:lnSpc>
                          <a:spcPct val="200000"/>
                        </a:lnSpc>
                        <a:spcBef>
                          <a:spcPts val="0"/>
                        </a:spcBef>
                        <a:spcAft>
                          <a:spcPts val="0"/>
                        </a:spcAft>
                      </a:pPr>
                      <a:r>
                        <a:rPr lang="en-US" sz="1800" dirty="0" smtClean="0">
                          <a:effectLst/>
                          <a:latin typeface="Tahoma" panose="020B0604030504040204" pitchFamily="34" charset="0"/>
                          <a:ea typeface="Tahoma" panose="020B0604030504040204" pitchFamily="34" charset="0"/>
                          <a:cs typeface="Tahoma" panose="020B0604030504040204" pitchFamily="34" charset="0"/>
                        </a:rPr>
                        <a:t>73%</a:t>
                      </a:r>
                      <a:endParaRPr lang="en-US" sz="1800" dirty="0">
                        <a:effectLst/>
                        <a:latin typeface="Tahoma" panose="020B0604030504040204" pitchFamily="34" charset="0"/>
                        <a:ea typeface="Tahoma" panose="020B0604030504040204" pitchFamily="34" charset="0"/>
                        <a:cs typeface="Tahoma" panose="020B0604030504040204" pitchFamily="34" charset="0"/>
                      </a:endParaRPr>
                    </a:p>
                  </a:txBody>
                  <a:tcPr marL="65545" marR="65545" marT="0" marB="0"/>
                </a:tc>
                <a:tc>
                  <a:txBody>
                    <a:bodyPr/>
                    <a:lstStyle/>
                    <a:p>
                      <a:pPr marL="0" marR="0" algn="ctr">
                        <a:lnSpc>
                          <a:spcPct val="200000"/>
                        </a:lnSpc>
                        <a:spcBef>
                          <a:spcPts val="0"/>
                        </a:spcBef>
                        <a:spcAft>
                          <a:spcPts val="0"/>
                        </a:spcAft>
                      </a:pPr>
                      <a:r>
                        <a:rPr lang="en-US" sz="1800" dirty="0" smtClean="0">
                          <a:effectLst/>
                          <a:latin typeface="Tahoma" panose="020B0604030504040204" pitchFamily="34" charset="0"/>
                          <a:ea typeface="Tahoma" panose="020B0604030504040204" pitchFamily="34" charset="0"/>
                          <a:cs typeface="Tahoma" panose="020B0604030504040204" pitchFamily="34" charset="0"/>
                        </a:rPr>
                        <a:t>79%</a:t>
                      </a:r>
                      <a:endParaRPr lang="en-US" sz="1800" dirty="0">
                        <a:effectLst/>
                        <a:latin typeface="Tahoma" panose="020B0604030504040204" pitchFamily="34" charset="0"/>
                        <a:ea typeface="Tahoma" panose="020B0604030504040204" pitchFamily="34" charset="0"/>
                        <a:cs typeface="Tahoma" panose="020B0604030504040204" pitchFamily="34" charset="0"/>
                      </a:endParaRPr>
                    </a:p>
                  </a:txBody>
                  <a:tcPr marL="65545" marR="65545" marT="0" marB="0"/>
                </a:tc>
                <a:tc>
                  <a:txBody>
                    <a:bodyPr/>
                    <a:lstStyle/>
                    <a:p>
                      <a:pPr marL="0" marR="0" algn="ctr">
                        <a:lnSpc>
                          <a:spcPct val="200000"/>
                        </a:lnSpc>
                        <a:spcBef>
                          <a:spcPts val="0"/>
                        </a:spcBef>
                        <a:spcAft>
                          <a:spcPts val="0"/>
                        </a:spcAft>
                      </a:pPr>
                      <a:r>
                        <a:rPr lang="en-US" sz="1800" dirty="0" smtClean="0">
                          <a:effectLst/>
                          <a:latin typeface="Tahoma" panose="020B0604030504040204" pitchFamily="34" charset="0"/>
                          <a:ea typeface="Tahoma" panose="020B0604030504040204" pitchFamily="34" charset="0"/>
                          <a:cs typeface="Tahoma" panose="020B0604030504040204" pitchFamily="34" charset="0"/>
                        </a:rPr>
                        <a:t>86%</a:t>
                      </a:r>
                      <a:endParaRPr lang="en-US" sz="1800" dirty="0">
                        <a:effectLst/>
                        <a:latin typeface="Tahoma" panose="020B0604030504040204" pitchFamily="34" charset="0"/>
                        <a:ea typeface="Tahoma" panose="020B0604030504040204" pitchFamily="34" charset="0"/>
                        <a:cs typeface="Tahoma" panose="020B0604030504040204" pitchFamily="34" charset="0"/>
                      </a:endParaRPr>
                    </a:p>
                  </a:txBody>
                  <a:tcPr marL="65545" marR="65545" marT="0" marB="0"/>
                </a:tc>
                <a:extLst>
                  <a:ext uri="{0D108BD9-81ED-4DB2-BD59-A6C34878D82A}">
                    <a16:rowId xmlns:a16="http://schemas.microsoft.com/office/drawing/2014/main" val="3195016589"/>
                  </a:ext>
                </a:extLst>
              </a:tr>
              <a:tr h="644841">
                <a:tc>
                  <a:txBody>
                    <a:bodyPr/>
                    <a:lstStyle/>
                    <a:p>
                      <a:pPr marL="0" marR="0">
                        <a:spcBef>
                          <a:spcPts val="0"/>
                        </a:spcBef>
                        <a:spcAft>
                          <a:spcPts val="0"/>
                        </a:spcAft>
                      </a:pPr>
                      <a:r>
                        <a:rPr lang="en-US" sz="1800" dirty="0">
                          <a:effectLst/>
                          <a:latin typeface="Tahoma" panose="020B0604030504040204" pitchFamily="34" charset="0"/>
                          <a:ea typeface="Tahoma" panose="020B0604030504040204" pitchFamily="34" charset="0"/>
                          <a:cs typeface="Tahoma" panose="020B0604030504040204" pitchFamily="34" charset="0"/>
                        </a:rPr>
                        <a:t>New York State</a:t>
                      </a:r>
                    </a:p>
                  </a:txBody>
                  <a:tcPr marL="65545" marR="65545" marT="0" marB="0">
                    <a:solidFill>
                      <a:srgbClr val="333399"/>
                    </a:solidFill>
                  </a:tcPr>
                </a:tc>
                <a:tc>
                  <a:txBody>
                    <a:bodyPr/>
                    <a:lstStyle/>
                    <a:p>
                      <a:pPr marL="0" marR="0" algn="ctr">
                        <a:lnSpc>
                          <a:spcPct val="200000"/>
                        </a:lnSpc>
                        <a:spcBef>
                          <a:spcPts val="0"/>
                        </a:spcBef>
                        <a:spcAft>
                          <a:spcPts val="0"/>
                        </a:spcAft>
                      </a:pPr>
                      <a:r>
                        <a:rPr lang="en-US" sz="1800" dirty="0" smtClean="0">
                          <a:effectLst/>
                          <a:latin typeface="Tahoma" panose="020B0604030504040204" pitchFamily="34" charset="0"/>
                          <a:ea typeface="Tahoma" panose="020B0604030504040204" pitchFamily="34" charset="0"/>
                          <a:cs typeface="Tahoma" panose="020B0604030504040204" pitchFamily="34" charset="0"/>
                        </a:rPr>
                        <a:t>80%</a:t>
                      </a:r>
                      <a:endParaRPr lang="en-US" sz="1800" dirty="0">
                        <a:effectLst/>
                        <a:latin typeface="Tahoma" panose="020B0604030504040204" pitchFamily="34" charset="0"/>
                        <a:ea typeface="Tahoma" panose="020B0604030504040204" pitchFamily="34" charset="0"/>
                        <a:cs typeface="Tahoma" panose="020B0604030504040204" pitchFamily="34" charset="0"/>
                      </a:endParaRPr>
                    </a:p>
                  </a:txBody>
                  <a:tcPr marL="65545" marR="65545" marT="0" marB="0"/>
                </a:tc>
                <a:tc>
                  <a:txBody>
                    <a:bodyPr/>
                    <a:lstStyle/>
                    <a:p>
                      <a:pPr marL="0" marR="0" algn="ctr">
                        <a:lnSpc>
                          <a:spcPct val="200000"/>
                        </a:lnSpc>
                        <a:spcBef>
                          <a:spcPts val="0"/>
                        </a:spcBef>
                        <a:spcAft>
                          <a:spcPts val="0"/>
                        </a:spcAft>
                      </a:pPr>
                      <a:r>
                        <a:rPr lang="en-US" sz="1800" dirty="0" smtClean="0">
                          <a:effectLst/>
                          <a:latin typeface="Tahoma" panose="020B0604030504040204" pitchFamily="34" charset="0"/>
                          <a:ea typeface="Tahoma" panose="020B0604030504040204" pitchFamily="34" charset="0"/>
                          <a:cs typeface="Tahoma" panose="020B0604030504040204" pitchFamily="34" charset="0"/>
                        </a:rPr>
                        <a:t>80%</a:t>
                      </a:r>
                      <a:endParaRPr lang="en-US" sz="1800" dirty="0">
                        <a:effectLst/>
                        <a:latin typeface="Tahoma" panose="020B0604030504040204" pitchFamily="34" charset="0"/>
                        <a:ea typeface="Tahoma" panose="020B0604030504040204" pitchFamily="34" charset="0"/>
                        <a:cs typeface="Tahoma" panose="020B0604030504040204" pitchFamily="34" charset="0"/>
                      </a:endParaRPr>
                    </a:p>
                  </a:txBody>
                  <a:tcPr marL="65545" marR="65545" marT="0" marB="0"/>
                </a:tc>
                <a:tc>
                  <a:txBody>
                    <a:bodyPr/>
                    <a:lstStyle/>
                    <a:p>
                      <a:pPr marL="0" marR="0" algn="ctr">
                        <a:lnSpc>
                          <a:spcPct val="200000"/>
                        </a:lnSpc>
                        <a:spcBef>
                          <a:spcPts val="0"/>
                        </a:spcBef>
                        <a:spcAft>
                          <a:spcPts val="0"/>
                        </a:spcAft>
                      </a:pPr>
                      <a:r>
                        <a:rPr lang="en-US" sz="1800" dirty="0" smtClean="0">
                          <a:effectLst/>
                          <a:latin typeface="Tahoma" panose="020B0604030504040204" pitchFamily="34" charset="0"/>
                          <a:ea typeface="Tahoma" panose="020B0604030504040204" pitchFamily="34" charset="0"/>
                          <a:cs typeface="Tahoma" panose="020B0604030504040204" pitchFamily="34" charset="0"/>
                        </a:rPr>
                        <a:t>56%</a:t>
                      </a:r>
                      <a:endParaRPr lang="en-US" sz="1800" dirty="0">
                        <a:effectLst/>
                        <a:latin typeface="Tahoma" panose="020B0604030504040204" pitchFamily="34" charset="0"/>
                        <a:ea typeface="Tahoma" panose="020B0604030504040204" pitchFamily="34" charset="0"/>
                        <a:cs typeface="Tahoma" panose="020B0604030504040204" pitchFamily="34" charset="0"/>
                      </a:endParaRPr>
                    </a:p>
                  </a:txBody>
                  <a:tcPr marL="65545" marR="65545" marT="0" marB="0"/>
                </a:tc>
                <a:tc>
                  <a:txBody>
                    <a:bodyPr/>
                    <a:lstStyle/>
                    <a:p>
                      <a:pPr marL="0" marR="0" algn="ctr">
                        <a:lnSpc>
                          <a:spcPct val="200000"/>
                        </a:lnSpc>
                        <a:spcBef>
                          <a:spcPts val="0"/>
                        </a:spcBef>
                        <a:spcAft>
                          <a:spcPts val="0"/>
                        </a:spcAft>
                      </a:pPr>
                      <a:r>
                        <a:rPr lang="en-US" sz="1800" dirty="0" smtClean="0">
                          <a:effectLst/>
                          <a:latin typeface="Tahoma" panose="020B0604030504040204" pitchFamily="34" charset="0"/>
                          <a:ea typeface="Tahoma" panose="020B0604030504040204" pitchFamily="34" charset="0"/>
                          <a:cs typeface="Tahoma" panose="020B0604030504040204" pitchFamily="34" charset="0"/>
                        </a:rPr>
                        <a:t>73%</a:t>
                      </a:r>
                      <a:endParaRPr lang="en-US" sz="1800" dirty="0">
                        <a:effectLst/>
                        <a:latin typeface="Tahoma" panose="020B0604030504040204" pitchFamily="34" charset="0"/>
                        <a:ea typeface="Tahoma" panose="020B0604030504040204" pitchFamily="34" charset="0"/>
                        <a:cs typeface="Tahoma" panose="020B0604030504040204" pitchFamily="34" charset="0"/>
                      </a:endParaRPr>
                    </a:p>
                  </a:txBody>
                  <a:tcPr marL="65545" marR="65545" marT="0" marB="0"/>
                </a:tc>
                <a:tc>
                  <a:txBody>
                    <a:bodyPr/>
                    <a:lstStyle/>
                    <a:p>
                      <a:pPr marL="0" marR="0" algn="ctr">
                        <a:lnSpc>
                          <a:spcPct val="200000"/>
                        </a:lnSpc>
                        <a:spcBef>
                          <a:spcPts val="0"/>
                        </a:spcBef>
                        <a:spcAft>
                          <a:spcPts val="0"/>
                        </a:spcAft>
                      </a:pPr>
                      <a:r>
                        <a:rPr lang="en-US" sz="1800" dirty="0" smtClean="0">
                          <a:effectLst/>
                          <a:latin typeface="Tahoma" panose="020B0604030504040204" pitchFamily="34" charset="0"/>
                          <a:ea typeface="Tahoma" panose="020B0604030504040204" pitchFamily="34" charset="0"/>
                          <a:cs typeface="Tahoma" panose="020B0604030504040204" pitchFamily="34" charset="0"/>
                        </a:rPr>
                        <a:t>78%</a:t>
                      </a:r>
                      <a:endParaRPr lang="en-US" sz="1800" dirty="0">
                        <a:effectLst/>
                        <a:latin typeface="Tahoma" panose="020B0604030504040204" pitchFamily="34" charset="0"/>
                        <a:ea typeface="Tahoma" panose="020B0604030504040204" pitchFamily="34" charset="0"/>
                        <a:cs typeface="Tahoma" panose="020B0604030504040204" pitchFamily="34" charset="0"/>
                      </a:endParaRPr>
                    </a:p>
                  </a:txBody>
                  <a:tcPr marL="65545" marR="65545" marT="0" marB="0"/>
                </a:tc>
                <a:extLst>
                  <a:ext uri="{0D108BD9-81ED-4DB2-BD59-A6C34878D82A}">
                    <a16:rowId xmlns:a16="http://schemas.microsoft.com/office/drawing/2014/main" val="1040489986"/>
                  </a:ext>
                </a:extLst>
              </a:tr>
            </a:tbl>
          </a:graphicData>
        </a:graphic>
      </p:graphicFrame>
      <p:sp>
        <p:nvSpPr>
          <p:cNvPr id="3" name="Title 2"/>
          <p:cNvSpPr>
            <a:spLocks noGrp="1"/>
          </p:cNvSpPr>
          <p:nvPr>
            <p:ph type="title"/>
          </p:nvPr>
        </p:nvSpPr>
        <p:spPr/>
        <p:txBody>
          <a:bodyPr/>
          <a:lstStyle/>
          <a:p>
            <a:r>
              <a:rPr lang="en-US" dirty="0" smtClean="0">
                <a:latin typeface="Tahoma" panose="020B0604030504040204" pitchFamily="34" charset="0"/>
                <a:ea typeface="Tahoma" panose="020B0604030504040204" pitchFamily="34" charset="0"/>
                <a:cs typeface="Tahoma" panose="020B0604030504040204" pitchFamily="34" charset="0"/>
              </a:rPr>
              <a:t>Points of Pride</a:t>
            </a:r>
            <a:br>
              <a:rPr lang="en-US" dirty="0" smtClean="0">
                <a:latin typeface="Tahoma" panose="020B0604030504040204" pitchFamily="34" charset="0"/>
                <a:ea typeface="Tahoma" panose="020B0604030504040204" pitchFamily="34" charset="0"/>
                <a:cs typeface="Tahoma" panose="020B0604030504040204" pitchFamily="34" charset="0"/>
              </a:rPr>
            </a:br>
            <a:r>
              <a:rPr lang="en-US" dirty="0" smtClean="0">
                <a:latin typeface="Tahoma" panose="020B0604030504040204" pitchFamily="34" charset="0"/>
                <a:ea typeface="Tahoma" panose="020B0604030504040204" pitchFamily="34" charset="0"/>
                <a:cs typeface="Tahoma" panose="020B0604030504040204" pitchFamily="34" charset="0"/>
              </a:rPr>
              <a:t>Academics</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pPr>
              <a:defRPr/>
            </a:pPr>
            <a:fld id="{B27257C8-8299-4454-B01A-291B3F928CF4}" type="slidenum">
              <a:rPr lang="en-US" smtClean="0">
                <a:solidFill>
                  <a:srgbClr val="000000"/>
                </a:solidFill>
              </a:rPr>
              <a:pPr>
                <a:defRPr/>
              </a:pPr>
              <a:t>38</a:t>
            </a:fld>
            <a:endParaRPr lang="en-US" dirty="0">
              <a:solidFill>
                <a:srgbClr val="000000"/>
              </a:solidFill>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36146" b="6250"/>
          <a:stretch/>
        </p:blipFill>
        <p:spPr>
          <a:xfrm>
            <a:off x="304800" y="246888"/>
            <a:ext cx="2999232" cy="1108837"/>
          </a:xfrm>
          <a:prstGeom prst="rect">
            <a:avLst/>
          </a:prstGeom>
          <a:ln w="28575">
            <a:solidFill>
              <a:srgbClr val="FDB813"/>
            </a:solidFill>
          </a:ln>
        </p:spPr>
      </p:pic>
      <p:sp>
        <p:nvSpPr>
          <p:cNvPr id="9" name="TextBox 8"/>
          <p:cNvSpPr txBox="1"/>
          <p:nvPr/>
        </p:nvSpPr>
        <p:spPr>
          <a:xfrm>
            <a:off x="533400" y="5486400"/>
            <a:ext cx="4572000" cy="276999"/>
          </a:xfrm>
          <a:prstGeom prst="rect">
            <a:avLst/>
          </a:prstGeom>
          <a:noFill/>
        </p:spPr>
        <p:txBody>
          <a:bodyPr wrap="square" rtlCol="0">
            <a:spAutoFit/>
          </a:bodyPr>
          <a:lstStyle/>
          <a:p>
            <a:r>
              <a:rPr lang="en-US" sz="1200" dirty="0" smtClean="0"/>
              <a:t> * Graduates through June</a:t>
            </a:r>
            <a:endParaRPr lang="en-US" sz="1200" dirty="0"/>
          </a:p>
        </p:txBody>
      </p:sp>
      <p:sp>
        <p:nvSpPr>
          <p:cNvPr id="10" name="TextBox 9"/>
          <p:cNvSpPr txBox="1"/>
          <p:nvPr/>
        </p:nvSpPr>
        <p:spPr>
          <a:xfrm>
            <a:off x="527538" y="5794177"/>
            <a:ext cx="2514600" cy="276999"/>
          </a:xfrm>
          <a:prstGeom prst="rect">
            <a:avLst/>
          </a:prstGeom>
          <a:noFill/>
        </p:spPr>
        <p:txBody>
          <a:bodyPr wrap="square" rtlCol="0">
            <a:spAutoFit/>
          </a:bodyPr>
          <a:lstStyle/>
          <a:p>
            <a:r>
              <a:rPr lang="en-US" sz="1200" dirty="0" smtClean="0"/>
              <a:t> ** Post Grad Plans - 2017</a:t>
            </a:r>
            <a:endParaRPr lang="en-US" sz="1200" dirty="0"/>
          </a:p>
        </p:txBody>
      </p:sp>
    </p:spTree>
    <p:extLst>
      <p:ext uri="{BB962C8B-B14F-4D97-AF65-F5344CB8AC3E}">
        <p14:creationId xmlns:p14="http://schemas.microsoft.com/office/powerpoint/2010/main" val="3987818405"/>
      </p:ext>
    </p:extLst>
  </p:cSld>
  <p:clrMapOvr>
    <a:masterClrMapping/>
  </p:clrMapOvr>
  <p:transition>
    <p:zo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8229600" cy="4678363"/>
          </a:xfrm>
        </p:spPr>
        <p:txBody>
          <a:bodyPr/>
          <a:lstStyle/>
          <a:p>
            <a:pPr marL="457200" lvl="1" indent="0">
              <a:buNone/>
            </a:pPr>
            <a:endParaRPr lang="en-US" sz="2400" dirty="0"/>
          </a:p>
          <a:p>
            <a:pPr marL="457200" lvl="1" indent="0">
              <a:buNone/>
            </a:pPr>
            <a:r>
              <a:rPr lang="en-US" sz="2400" dirty="0" smtClean="0"/>
              <a:t>The High School’s Virtual Enterprise company, SuppLI, participated in the Regional Trade Show Competition held at C.W. Post, and were awarded the following: </a:t>
            </a:r>
          </a:p>
          <a:p>
            <a:pPr marL="457200" lvl="1" indent="0">
              <a:buNone/>
            </a:pPr>
            <a:endParaRPr lang="en-US" sz="800" dirty="0" smtClean="0"/>
          </a:p>
          <a:p>
            <a:pPr lvl="1">
              <a:buClrTx/>
            </a:pPr>
            <a:r>
              <a:rPr lang="en-US" sz="2400" dirty="0" smtClean="0"/>
              <a:t>Gold Awards – Impact Marketing Billboard, Employee Handbook, Booth Design, Company Branding, and Company Newsletter</a:t>
            </a:r>
          </a:p>
          <a:p>
            <a:pPr marL="457200" lvl="1" indent="0">
              <a:buNone/>
            </a:pPr>
            <a:endParaRPr lang="en-US" sz="800" dirty="0" smtClean="0"/>
          </a:p>
          <a:p>
            <a:pPr lvl="1">
              <a:buClrTx/>
            </a:pPr>
            <a:r>
              <a:rPr lang="en-US" sz="2400" dirty="0" smtClean="0"/>
              <a:t>Silver Award – Sales Materials </a:t>
            </a:r>
          </a:p>
          <a:p>
            <a:pPr marL="457200" lvl="1" indent="0">
              <a:buNone/>
            </a:pPr>
            <a:endParaRPr lang="en-US" sz="1800" dirty="0"/>
          </a:p>
          <a:p>
            <a:pPr marL="914400" lvl="2" indent="0">
              <a:buNone/>
            </a:pPr>
            <a:endParaRPr lang="en-US" dirty="0" smtClean="0"/>
          </a:p>
          <a:p>
            <a:pPr marL="1371600" lvl="3" indent="0">
              <a:buNone/>
            </a:pPr>
            <a:endParaRPr lang="en-US" dirty="0" smtClean="0"/>
          </a:p>
        </p:txBody>
      </p:sp>
      <p:sp>
        <p:nvSpPr>
          <p:cNvPr id="3" name="Title 2"/>
          <p:cNvSpPr>
            <a:spLocks noGrp="1"/>
          </p:cNvSpPr>
          <p:nvPr>
            <p:ph type="title"/>
          </p:nvPr>
        </p:nvSpPr>
        <p:spPr/>
        <p:txBody>
          <a:bodyPr/>
          <a:lstStyle/>
          <a:p>
            <a:r>
              <a:rPr lang="en-US" dirty="0" smtClean="0"/>
              <a:t>Points of Pride</a:t>
            </a:r>
            <a:br>
              <a:rPr lang="en-US" dirty="0" smtClean="0"/>
            </a:br>
            <a:r>
              <a:rPr lang="en-US" dirty="0" smtClean="0"/>
              <a:t>Academics</a:t>
            </a:r>
            <a:endParaRPr lang="en-US" dirty="0"/>
          </a:p>
        </p:txBody>
      </p:sp>
      <p:sp>
        <p:nvSpPr>
          <p:cNvPr id="4" name="Slide Number Placeholder 3"/>
          <p:cNvSpPr>
            <a:spLocks noGrp="1"/>
          </p:cNvSpPr>
          <p:nvPr>
            <p:ph type="sldNum" sz="quarter" idx="10"/>
          </p:nvPr>
        </p:nvSpPr>
        <p:spPr/>
        <p:txBody>
          <a:bodyPr/>
          <a:lstStyle/>
          <a:p>
            <a:pPr>
              <a:defRPr/>
            </a:pPr>
            <a:fld id="{B27257C8-8299-4454-B01A-291B3F928CF4}" type="slidenum">
              <a:rPr lang="en-US" smtClean="0">
                <a:solidFill>
                  <a:srgbClr val="000000"/>
                </a:solidFill>
              </a:rPr>
              <a:pPr>
                <a:defRPr/>
              </a:pPr>
              <a:t>39</a:t>
            </a:fld>
            <a:endParaRPr lang="en-US" dirty="0">
              <a:solidFill>
                <a:srgbClr val="000000"/>
              </a:solidFill>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36146" b="6250"/>
          <a:stretch/>
        </p:blipFill>
        <p:spPr>
          <a:xfrm>
            <a:off x="304800" y="246888"/>
            <a:ext cx="2999232" cy="1108837"/>
          </a:xfrm>
          <a:prstGeom prst="rect">
            <a:avLst/>
          </a:prstGeom>
          <a:ln w="28575">
            <a:solidFill>
              <a:srgbClr val="FDB813"/>
            </a:solidFill>
          </a:ln>
        </p:spPr>
      </p:pic>
    </p:spTree>
    <p:extLst>
      <p:ext uri="{BB962C8B-B14F-4D97-AF65-F5344CB8AC3E}">
        <p14:creationId xmlns:p14="http://schemas.microsoft.com/office/powerpoint/2010/main" val="22316799"/>
      </p:ext>
    </p:extLst>
  </p:cSld>
  <p:clrMapOvr>
    <a:masterClrMapping/>
  </p:clrMapOvr>
  <p:transition>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230563" y="244475"/>
            <a:ext cx="5592762" cy="1127125"/>
          </a:xfrm>
        </p:spPr>
        <p:txBody>
          <a:bodyPr/>
          <a:lstStyle/>
          <a:p>
            <a:pPr eaLnBrk="1" hangingPunct="1"/>
            <a:r>
              <a:rPr lang="en-US" altLang="en-US" b="1" dirty="0" smtClean="0"/>
              <a:t>  </a:t>
            </a:r>
            <a:r>
              <a:rPr lang="en-US" altLang="en-US" dirty="0" smtClean="0">
                <a:latin typeface="Tahoma" pitchFamily="34" charset="0"/>
                <a:cs typeface="Tahoma" pitchFamily="34" charset="0"/>
              </a:rPr>
              <a:t>2019-2020  Proposed Budget Expenditures</a:t>
            </a:r>
          </a:p>
        </p:txBody>
      </p:sp>
      <p:sp>
        <p:nvSpPr>
          <p:cNvPr id="25604" name="Text Box 19"/>
          <p:cNvSpPr txBox="1">
            <a:spLocks noChangeArrowheads="1"/>
          </p:cNvSpPr>
          <p:nvPr/>
        </p:nvSpPr>
        <p:spPr bwMode="auto">
          <a:xfrm>
            <a:off x="2420976" y="4630703"/>
            <a:ext cx="40386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Georgia" pitchFamily="18" charset="0"/>
              </a:defRPr>
            </a:lvl1pPr>
            <a:lvl2pPr>
              <a:defRPr sz="2800">
                <a:solidFill>
                  <a:schemeClr val="tx1"/>
                </a:solidFill>
                <a:latin typeface="Georgia" pitchFamily="18" charset="0"/>
              </a:defRPr>
            </a:lvl2pPr>
            <a:lvl3pPr>
              <a:defRPr sz="2400">
                <a:solidFill>
                  <a:schemeClr val="tx1"/>
                </a:solidFill>
                <a:latin typeface="Georgia" pitchFamily="18" charset="0"/>
              </a:defRPr>
            </a:lvl3pPr>
            <a:lvl4pPr>
              <a:defRPr sz="2000">
                <a:solidFill>
                  <a:schemeClr val="tx1"/>
                </a:solidFill>
                <a:latin typeface="Georgia" pitchFamily="18" charset="0"/>
              </a:defRPr>
            </a:lvl4pPr>
            <a:lvl5pPr>
              <a:defRPr sz="2000">
                <a:solidFill>
                  <a:schemeClr val="tx1"/>
                </a:solidFill>
                <a:latin typeface="Georgia" pitchFamily="18" charset="0"/>
              </a:defRPr>
            </a:lvl5pPr>
            <a:lvl6pPr eaLnBrk="0" hangingPunct="0">
              <a:defRPr sz="2000">
                <a:solidFill>
                  <a:schemeClr val="tx1"/>
                </a:solidFill>
                <a:latin typeface="Georgia" pitchFamily="18" charset="0"/>
              </a:defRPr>
            </a:lvl6pPr>
            <a:lvl7pPr eaLnBrk="0" hangingPunct="0">
              <a:defRPr sz="2000">
                <a:solidFill>
                  <a:schemeClr val="tx1"/>
                </a:solidFill>
                <a:latin typeface="Georgia" pitchFamily="18" charset="0"/>
              </a:defRPr>
            </a:lvl7pPr>
            <a:lvl8pPr eaLnBrk="0" hangingPunct="0">
              <a:defRPr sz="2000">
                <a:solidFill>
                  <a:schemeClr val="tx1"/>
                </a:solidFill>
                <a:latin typeface="Georgia" pitchFamily="18" charset="0"/>
              </a:defRPr>
            </a:lvl8pPr>
            <a:lvl9pPr eaLnBrk="0" hangingPunct="0">
              <a:defRPr sz="2000">
                <a:solidFill>
                  <a:schemeClr val="tx1"/>
                </a:solidFill>
                <a:latin typeface="Georgia" pitchFamily="18" charset="0"/>
              </a:defRPr>
            </a:lvl9pPr>
          </a:lstStyle>
          <a:p>
            <a:pPr eaLnBrk="1" hangingPunct="1">
              <a:spcBef>
                <a:spcPct val="50000"/>
              </a:spcBef>
            </a:pPr>
            <a:r>
              <a:rPr lang="en-US" altLang="en-US" sz="1800" dirty="0" smtClean="0">
                <a:latin typeface="Arial" charset="0"/>
              </a:rPr>
              <a:t>$38,598,194 other income (state aid, reserves, appropriated fund balance, miscellaneous income)</a:t>
            </a:r>
            <a:endParaRPr lang="en-US" altLang="en-US" sz="1800" dirty="0">
              <a:latin typeface="Arial" charset="0"/>
            </a:endParaRPr>
          </a:p>
        </p:txBody>
      </p:sp>
      <p:sp>
        <p:nvSpPr>
          <p:cNvPr id="25605" name="Slide Number Placeholder 1"/>
          <p:cNvSpPr>
            <a:spLocks noGrp="1"/>
          </p:cNvSpPr>
          <p:nvPr>
            <p:ph type="sldNum" sz="quarter" idx="10"/>
          </p:nvPr>
        </p:nvSpPr>
        <p:spPr>
          <a:noFill/>
        </p:spPr>
        <p:txBody>
          <a:bodyPr/>
          <a:lstStyle>
            <a:lvl1pPr>
              <a:defRPr sz="3200">
                <a:solidFill>
                  <a:schemeClr val="tx1"/>
                </a:solidFill>
                <a:latin typeface="Georgia" pitchFamily="18" charset="0"/>
              </a:defRPr>
            </a:lvl1pPr>
            <a:lvl2pPr>
              <a:defRPr sz="2800">
                <a:solidFill>
                  <a:schemeClr val="tx1"/>
                </a:solidFill>
                <a:latin typeface="Georgia" pitchFamily="18" charset="0"/>
              </a:defRPr>
            </a:lvl2pPr>
            <a:lvl3pPr>
              <a:defRPr sz="2400">
                <a:solidFill>
                  <a:schemeClr val="tx1"/>
                </a:solidFill>
                <a:latin typeface="Georgia" pitchFamily="18" charset="0"/>
              </a:defRPr>
            </a:lvl3pPr>
            <a:lvl4pPr>
              <a:defRPr sz="2000">
                <a:solidFill>
                  <a:schemeClr val="tx1"/>
                </a:solidFill>
                <a:latin typeface="Georgia" pitchFamily="18" charset="0"/>
              </a:defRPr>
            </a:lvl4pPr>
            <a:lvl5pPr>
              <a:defRPr sz="2000">
                <a:solidFill>
                  <a:schemeClr val="tx1"/>
                </a:solidFill>
                <a:latin typeface="Georgia" pitchFamily="18" charset="0"/>
              </a:defRPr>
            </a:lvl5pPr>
            <a:lvl6pPr eaLnBrk="0" hangingPunct="0">
              <a:defRPr sz="2000">
                <a:solidFill>
                  <a:schemeClr val="tx1"/>
                </a:solidFill>
                <a:latin typeface="Georgia" pitchFamily="18" charset="0"/>
              </a:defRPr>
            </a:lvl6pPr>
            <a:lvl7pPr eaLnBrk="0" hangingPunct="0">
              <a:defRPr sz="2000">
                <a:solidFill>
                  <a:schemeClr val="tx1"/>
                </a:solidFill>
                <a:latin typeface="Georgia" pitchFamily="18" charset="0"/>
              </a:defRPr>
            </a:lvl7pPr>
            <a:lvl8pPr eaLnBrk="0" hangingPunct="0">
              <a:defRPr sz="2000">
                <a:solidFill>
                  <a:schemeClr val="tx1"/>
                </a:solidFill>
                <a:latin typeface="Georgia" pitchFamily="18" charset="0"/>
              </a:defRPr>
            </a:lvl8pPr>
            <a:lvl9pPr eaLnBrk="0" hangingPunct="0">
              <a:defRPr sz="2000">
                <a:solidFill>
                  <a:schemeClr val="tx1"/>
                </a:solidFill>
                <a:latin typeface="Georgia" pitchFamily="18" charset="0"/>
              </a:defRPr>
            </a:lvl9pPr>
          </a:lstStyle>
          <a:p>
            <a:fld id="{56BF138B-4997-4268-A911-A181C803C81B}" type="slidenum">
              <a:rPr lang="en-US" altLang="en-US" sz="1400">
                <a:latin typeface="Times New Roman" pitchFamily="18" charset="0"/>
              </a:rPr>
              <a:pPr/>
              <a:t>4</a:t>
            </a:fld>
            <a:endParaRPr lang="en-US" altLang="en-US" sz="1400" dirty="0">
              <a:latin typeface="Times New Roman" pitchFamily="18" charset="0"/>
            </a:endParaRPr>
          </a:p>
        </p:txBody>
      </p:sp>
      <p:graphicFrame>
        <p:nvGraphicFramePr>
          <p:cNvPr id="25606" name="Object 1"/>
          <p:cNvGraphicFramePr>
            <a:graphicFrameLocks noChangeAspect="1"/>
          </p:cNvGraphicFramePr>
          <p:nvPr>
            <p:extLst>
              <p:ext uri="{D42A27DB-BD31-4B8C-83A1-F6EECF244321}">
                <p14:modId xmlns:p14="http://schemas.microsoft.com/office/powerpoint/2010/main" val="348540721"/>
              </p:ext>
            </p:extLst>
          </p:nvPr>
        </p:nvGraphicFramePr>
        <p:xfrm>
          <a:off x="522288" y="1519238"/>
          <a:ext cx="8169275" cy="2743200"/>
        </p:xfrm>
        <a:graphic>
          <a:graphicData uri="http://schemas.openxmlformats.org/presentationml/2006/ole">
            <mc:AlternateContent xmlns:mc="http://schemas.openxmlformats.org/markup-compatibility/2006">
              <mc:Choice xmlns:v="urn:schemas-microsoft-com:vml" Requires="v">
                <p:oleObj spid="_x0000_s69686" name="Worksheet" r:id="rId4" imgW="8143968" imgH="2866957" progId="Excel.Sheet.12">
                  <p:embed/>
                </p:oleObj>
              </mc:Choice>
              <mc:Fallback>
                <p:oleObj name="Worksheet" r:id="rId4" imgW="8143968" imgH="2866957" progId="Excel.Sheet.12">
                  <p:embed/>
                  <p:pic>
                    <p:nvPicPr>
                      <p:cNvPr id="25606" name="Object 1"/>
                      <p:cNvPicPr>
                        <a:picLocks noChangeAspect="1" noChangeArrowheads="1"/>
                      </p:cNvPicPr>
                      <p:nvPr/>
                    </p:nvPicPr>
                    <p:blipFill>
                      <a:blip r:embed="rId5"/>
                      <a:srcRect/>
                      <a:stretch>
                        <a:fillRect/>
                      </a:stretch>
                    </p:blipFill>
                    <p:spPr bwMode="auto">
                      <a:xfrm>
                        <a:off x="522288" y="1519238"/>
                        <a:ext cx="8169275" cy="2743200"/>
                      </a:xfrm>
                      <a:prstGeom prst="rect">
                        <a:avLst/>
                      </a:prstGeom>
                      <a:noFill/>
                      <a:ln>
                        <a:noFill/>
                      </a:ln>
                      <a:extLst/>
                    </p:spPr>
                  </p:pic>
                </p:oleObj>
              </mc:Fallback>
            </mc:AlternateContent>
          </a:graphicData>
        </a:graphic>
      </p:graphicFrame>
      <p:sp>
        <p:nvSpPr>
          <p:cNvPr id="2" name="Oval 1"/>
          <p:cNvSpPr/>
          <p:nvPr/>
        </p:nvSpPr>
        <p:spPr>
          <a:xfrm>
            <a:off x="4038600" y="3781808"/>
            <a:ext cx="1695450" cy="72456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522288" y="4547533"/>
            <a:ext cx="1648947" cy="646331"/>
          </a:xfrm>
          <a:prstGeom prst="rect">
            <a:avLst/>
          </a:prstGeom>
          <a:noFill/>
        </p:spPr>
        <p:txBody>
          <a:bodyPr wrap="square" rtlCol="0">
            <a:spAutoFit/>
          </a:bodyPr>
          <a:lstStyle/>
          <a:p>
            <a:r>
              <a:rPr lang="en-US" sz="1800" dirty="0" smtClean="0">
                <a:latin typeface="Arial" panose="020B0604020202020204" pitchFamily="34" charset="0"/>
                <a:cs typeface="Arial" panose="020B0604020202020204" pitchFamily="34" charset="0"/>
              </a:rPr>
              <a:t>$95,480,806</a:t>
            </a:r>
          </a:p>
          <a:p>
            <a:r>
              <a:rPr lang="en-US" sz="1800" dirty="0">
                <a:latin typeface="Arial" panose="020B0604020202020204" pitchFamily="34" charset="0"/>
                <a:cs typeface="Arial" panose="020B0604020202020204" pitchFamily="34" charset="0"/>
              </a:rPr>
              <a:t>t</a:t>
            </a:r>
            <a:r>
              <a:rPr lang="en-US" sz="1800" dirty="0" smtClean="0">
                <a:latin typeface="Arial" panose="020B0604020202020204" pitchFamily="34" charset="0"/>
                <a:cs typeface="Arial" panose="020B0604020202020204" pitchFamily="34" charset="0"/>
              </a:rPr>
              <a:t>ax levy</a:t>
            </a:r>
            <a:endParaRPr lang="en-US" sz="1800" dirty="0">
              <a:latin typeface="Arial" panose="020B0604020202020204" pitchFamily="34" charset="0"/>
              <a:cs typeface="Arial" panose="020B0604020202020204" pitchFamily="34" charset="0"/>
            </a:endParaRPr>
          </a:p>
        </p:txBody>
      </p:sp>
      <p:sp>
        <p:nvSpPr>
          <p:cNvPr id="4" name="TextBox 3"/>
          <p:cNvSpPr txBox="1"/>
          <p:nvPr/>
        </p:nvSpPr>
        <p:spPr>
          <a:xfrm>
            <a:off x="6512225" y="4663447"/>
            <a:ext cx="2057400" cy="646331"/>
          </a:xfrm>
          <a:prstGeom prst="rect">
            <a:avLst/>
          </a:prstGeom>
          <a:noFill/>
        </p:spPr>
        <p:txBody>
          <a:bodyPr wrap="square" rtlCol="0">
            <a:spAutoFit/>
          </a:bodyPr>
          <a:lstStyle/>
          <a:p>
            <a:r>
              <a:rPr lang="en-US" sz="1800" dirty="0" smtClean="0">
                <a:latin typeface="Arial" panose="020B0604020202020204" pitchFamily="34" charset="0"/>
                <a:cs typeface="Arial" panose="020B0604020202020204" pitchFamily="34" charset="0"/>
              </a:rPr>
              <a:t>Total budget to budget increase</a:t>
            </a:r>
            <a:endParaRPr lang="en-US" sz="1800" dirty="0">
              <a:latin typeface="Arial" panose="020B0604020202020204" pitchFamily="34" charset="0"/>
              <a:cs typeface="Arial" panose="020B0604020202020204" pitchFamily="34" charset="0"/>
            </a:endParaRPr>
          </a:p>
        </p:txBody>
      </p:sp>
      <p:sp>
        <p:nvSpPr>
          <p:cNvPr id="5" name="Oval 4"/>
          <p:cNvSpPr/>
          <p:nvPr/>
        </p:nvSpPr>
        <p:spPr>
          <a:xfrm>
            <a:off x="7663483" y="3897490"/>
            <a:ext cx="1028700" cy="38738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p:cNvCxnSpPr>
            <a:stCxn id="5" idx="3"/>
          </p:cNvCxnSpPr>
          <p:nvPr/>
        </p:nvCxnSpPr>
        <p:spPr>
          <a:xfrm flipH="1">
            <a:off x="7506941" y="4228147"/>
            <a:ext cx="307192" cy="217166"/>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3429000" y="4374077"/>
            <a:ext cx="778667" cy="291229"/>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2018680" y="4140434"/>
            <a:ext cx="2040132" cy="598106"/>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22288" y="5537222"/>
            <a:ext cx="7478712" cy="584775"/>
          </a:xfrm>
          <a:prstGeom prst="rect">
            <a:avLst/>
          </a:prstGeom>
          <a:noFill/>
        </p:spPr>
        <p:txBody>
          <a:bodyPr wrap="square" rtlCol="0">
            <a:spAutoFit/>
          </a:bodyPr>
          <a:lstStyle/>
          <a:p>
            <a:r>
              <a:rPr lang="en-US" sz="1600" dirty="0" smtClean="0"/>
              <a:t>* If </a:t>
            </a:r>
            <a:r>
              <a:rPr lang="en-US" sz="1600" dirty="0"/>
              <a:t>Transportation Proposition is passed, the Anticipated Property Tax will be $95,631,806 (an increase of 2.54%).</a:t>
            </a:r>
          </a:p>
        </p:txBody>
      </p:sp>
      <p:pic>
        <p:nvPicPr>
          <p:cNvPr id="15" name="Picture 14"/>
          <p:cNvPicPr>
            <a:picLocks noChangeAspect="1"/>
          </p:cNvPicPr>
          <p:nvPr/>
        </p:nvPicPr>
        <p:blipFill rotWithShape="1">
          <a:blip r:embed="rId6" cstate="print">
            <a:extLst>
              <a:ext uri="{28A0092B-C50C-407E-A947-70E740481C1C}">
                <a14:useLocalDpi xmlns:a14="http://schemas.microsoft.com/office/drawing/2010/main" val="0"/>
              </a:ext>
            </a:extLst>
          </a:blip>
          <a:srcRect t="36146" b="6250"/>
          <a:stretch/>
        </p:blipFill>
        <p:spPr>
          <a:xfrm>
            <a:off x="304800" y="246888"/>
            <a:ext cx="2999232" cy="1151768"/>
          </a:xfrm>
          <a:prstGeom prst="rect">
            <a:avLst/>
          </a:prstGeom>
          <a:ln w="28575">
            <a:solidFill>
              <a:srgbClr val="FDB813"/>
            </a:solidFill>
          </a:ln>
        </p:spPr>
      </p:pic>
      <p:sp>
        <p:nvSpPr>
          <p:cNvPr id="13" name="TextBox 12"/>
          <p:cNvSpPr txBox="1"/>
          <p:nvPr/>
        </p:nvSpPr>
        <p:spPr>
          <a:xfrm flipH="1">
            <a:off x="8646464" y="3897490"/>
            <a:ext cx="116535" cy="400110"/>
          </a:xfrm>
          <a:prstGeom prst="rect">
            <a:avLst/>
          </a:prstGeom>
          <a:noFill/>
        </p:spPr>
        <p:txBody>
          <a:bodyPr wrap="square" rtlCol="0">
            <a:spAutoFit/>
          </a:bodyPr>
          <a:lstStyle/>
          <a:p>
            <a:r>
              <a:rPr lang="en-US" dirty="0" smtClean="0"/>
              <a:t>*</a:t>
            </a:r>
            <a:endParaRPr lang="en-US" dirty="0"/>
          </a:p>
        </p:txBody>
      </p:sp>
    </p:spTree>
    <p:extLst>
      <p:ext uri="{BB962C8B-B14F-4D97-AF65-F5344CB8AC3E}">
        <p14:creationId xmlns:p14="http://schemas.microsoft.com/office/powerpoint/2010/main" val="511842287"/>
      </p:ext>
    </p:extLst>
  </p:cSld>
  <p:clrMapOvr>
    <a:masterClrMapping/>
  </p:clrMapOvr>
  <p:transition>
    <p:zo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sz="2400" dirty="0" smtClean="0"/>
          </a:p>
          <a:p>
            <a:pPr marL="457200" lvl="1" indent="0">
              <a:buNone/>
            </a:pPr>
            <a:r>
              <a:rPr lang="en-US" dirty="0" smtClean="0"/>
              <a:t>High School students participated in a national competition sponsored by Next Gen Personal Finance (NGPF) called the Payback Challenge.</a:t>
            </a:r>
          </a:p>
          <a:p>
            <a:pPr marL="457200" lvl="1" indent="0">
              <a:buNone/>
            </a:pPr>
            <a:endParaRPr lang="en-US" dirty="0" smtClean="0"/>
          </a:p>
          <a:p>
            <a:pPr lvl="1">
              <a:buClrTx/>
            </a:pPr>
            <a:r>
              <a:rPr lang="en-US" dirty="0" smtClean="0"/>
              <a:t>Donnoven Panky received Honorable Mention as well as a $500 Scholarship from NGPF.</a:t>
            </a:r>
          </a:p>
        </p:txBody>
      </p:sp>
      <p:sp>
        <p:nvSpPr>
          <p:cNvPr id="3" name="Title 2"/>
          <p:cNvSpPr>
            <a:spLocks noGrp="1"/>
          </p:cNvSpPr>
          <p:nvPr>
            <p:ph type="title"/>
          </p:nvPr>
        </p:nvSpPr>
        <p:spPr>
          <a:xfrm>
            <a:off x="3200400" y="228600"/>
            <a:ext cx="5592762" cy="1127125"/>
          </a:xfrm>
        </p:spPr>
        <p:txBody>
          <a:bodyPr/>
          <a:lstStyle/>
          <a:p>
            <a:r>
              <a:rPr lang="en-US" dirty="0" smtClean="0"/>
              <a:t/>
            </a:r>
            <a:br>
              <a:rPr lang="en-US" dirty="0" smtClean="0"/>
            </a:br>
            <a:r>
              <a:rPr lang="en-US" dirty="0" smtClean="0">
                <a:latin typeface="Tahoma" panose="020B0604030504040204" pitchFamily="34" charset="0"/>
                <a:ea typeface="Tahoma" panose="020B0604030504040204" pitchFamily="34" charset="0"/>
                <a:cs typeface="Tahoma" panose="020B0604030504040204" pitchFamily="34" charset="0"/>
              </a:rPr>
              <a:t>Points of Pride</a:t>
            </a:r>
            <a:br>
              <a:rPr lang="en-US" dirty="0" smtClean="0">
                <a:latin typeface="Tahoma" panose="020B0604030504040204" pitchFamily="34" charset="0"/>
                <a:ea typeface="Tahoma" panose="020B0604030504040204" pitchFamily="34" charset="0"/>
                <a:cs typeface="Tahoma" panose="020B0604030504040204" pitchFamily="34" charset="0"/>
              </a:rPr>
            </a:br>
            <a:r>
              <a:rPr lang="en-US" dirty="0" smtClean="0">
                <a:latin typeface="Tahoma" panose="020B0604030504040204" pitchFamily="34" charset="0"/>
                <a:ea typeface="Tahoma" panose="020B0604030504040204" pitchFamily="34" charset="0"/>
                <a:cs typeface="Tahoma" panose="020B0604030504040204" pitchFamily="34" charset="0"/>
              </a:rPr>
              <a:t>Academics</a:t>
            </a: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pPr>
              <a:defRPr/>
            </a:pPr>
            <a:fld id="{B27257C8-8299-4454-B01A-291B3F928CF4}" type="slidenum">
              <a:rPr lang="en-US" smtClean="0">
                <a:solidFill>
                  <a:srgbClr val="000000"/>
                </a:solidFill>
              </a:rPr>
              <a:pPr>
                <a:defRPr/>
              </a:pPr>
              <a:t>40</a:t>
            </a:fld>
            <a:endParaRPr lang="en-US" dirty="0">
              <a:solidFill>
                <a:srgbClr val="000000"/>
              </a:solidFill>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36146" b="6250"/>
          <a:stretch/>
        </p:blipFill>
        <p:spPr>
          <a:xfrm>
            <a:off x="304800" y="246888"/>
            <a:ext cx="2999232" cy="1151768"/>
          </a:xfrm>
          <a:prstGeom prst="rect">
            <a:avLst/>
          </a:prstGeom>
          <a:ln w="28575">
            <a:solidFill>
              <a:srgbClr val="FDB813"/>
            </a:solidFill>
          </a:ln>
        </p:spPr>
      </p:pic>
    </p:spTree>
    <p:extLst>
      <p:ext uri="{BB962C8B-B14F-4D97-AF65-F5344CB8AC3E}">
        <p14:creationId xmlns:p14="http://schemas.microsoft.com/office/powerpoint/2010/main" val="2843895821"/>
      </p:ext>
    </p:extLst>
  </p:cSld>
  <p:clrMapOvr>
    <a:masterClrMapping/>
  </p:clrMapOvr>
  <p:transition>
    <p:zo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1" y="1600200"/>
            <a:ext cx="8839200" cy="4525963"/>
          </a:xfrm>
        </p:spPr>
        <p:txBody>
          <a:bodyPr/>
          <a:lstStyle/>
          <a:p>
            <a:endParaRPr lang="en-US" sz="2000" dirty="0" smtClean="0"/>
          </a:p>
          <a:p>
            <a:r>
              <a:rPr lang="en-US" sz="2200" dirty="0" smtClean="0"/>
              <a:t>August Graduation Rates – 96%</a:t>
            </a:r>
          </a:p>
          <a:p>
            <a:r>
              <a:rPr lang="en-US" sz="2200" dirty="0" smtClean="0"/>
              <a:t>Meadow – NY State School of Character</a:t>
            </a:r>
          </a:p>
          <a:p>
            <a:r>
              <a:rPr lang="en-US" sz="2200" dirty="0" smtClean="0"/>
              <a:t>Plaza – National and NY State School of Character</a:t>
            </a:r>
          </a:p>
          <a:p>
            <a:r>
              <a:rPr lang="en-US" sz="2200" dirty="0" smtClean="0"/>
              <a:t>Lenox and Plaza – PTA Schools of Excellence</a:t>
            </a:r>
          </a:p>
          <a:p>
            <a:r>
              <a:rPr lang="en-US" sz="2200" dirty="0" smtClean="0"/>
              <a:t>Lenox received the 2018 PTA Pick a Reading Partner (PARP) Award</a:t>
            </a:r>
          </a:p>
          <a:p>
            <a:r>
              <a:rPr lang="en-US" sz="2200" dirty="0" smtClean="0"/>
              <a:t>Dr. Toni-Ann Barone received NYS English Teacher of Excellence Award</a:t>
            </a:r>
          </a:p>
          <a:p>
            <a:r>
              <a:rPr lang="en-US" sz="2200" dirty="0" smtClean="0"/>
              <a:t>Baldwin UFSD was invited to join elite Innovation and Transformational Leadership Network</a:t>
            </a:r>
          </a:p>
          <a:p>
            <a:r>
              <a:rPr lang="en-US" sz="2200" dirty="0" smtClean="0"/>
              <a:t>Baldwin UFSD won the News 12 Long Island Spirit Contest</a:t>
            </a:r>
          </a:p>
          <a:p>
            <a:endParaRPr lang="en-US" sz="2200" dirty="0" smtClean="0"/>
          </a:p>
          <a:p>
            <a:pPr marL="1371600" lvl="3" indent="0">
              <a:buNone/>
            </a:pPr>
            <a:endParaRPr lang="en-US" sz="2400" dirty="0" smtClean="0"/>
          </a:p>
          <a:p>
            <a:pPr marL="1371600" lvl="3" indent="0">
              <a:buNone/>
            </a:pPr>
            <a:r>
              <a:rPr lang="en-US" sz="2400" dirty="0" smtClean="0"/>
              <a:t>								</a:t>
            </a:r>
            <a:endParaRPr lang="en-US" sz="2400" dirty="0"/>
          </a:p>
          <a:p>
            <a:pPr marL="1371600" lvl="3" indent="0">
              <a:buNone/>
            </a:pPr>
            <a:endParaRPr lang="en-US" sz="2400" dirty="0" smtClean="0"/>
          </a:p>
        </p:txBody>
      </p:sp>
      <p:sp>
        <p:nvSpPr>
          <p:cNvPr id="3" name="Title 2"/>
          <p:cNvSpPr>
            <a:spLocks noGrp="1"/>
          </p:cNvSpPr>
          <p:nvPr>
            <p:ph type="title"/>
          </p:nvPr>
        </p:nvSpPr>
        <p:spPr/>
        <p:txBody>
          <a:bodyPr/>
          <a:lstStyle/>
          <a:p>
            <a:r>
              <a:rPr lang="en-US" sz="2800" dirty="0" smtClean="0"/>
              <a:t/>
            </a:r>
            <a:br>
              <a:rPr lang="en-US" sz="2800" dirty="0" smtClean="0"/>
            </a:br>
            <a:r>
              <a:rPr lang="en-US" sz="2800" dirty="0" smtClean="0">
                <a:latin typeface="Tahoma" panose="020B0604030504040204" pitchFamily="34" charset="0"/>
                <a:ea typeface="Tahoma" panose="020B0604030504040204" pitchFamily="34" charset="0"/>
                <a:cs typeface="Tahoma" panose="020B0604030504040204" pitchFamily="34" charset="0"/>
              </a:rPr>
              <a:t>Points of Pride</a:t>
            </a:r>
            <a:br>
              <a:rPr lang="en-US" sz="2800" dirty="0" smtClean="0">
                <a:latin typeface="Tahoma" panose="020B0604030504040204" pitchFamily="34" charset="0"/>
                <a:ea typeface="Tahoma" panose="020B0604030504040204" pitchFamily="34" charset="0"/>
                <a:cs typeface="Tahoma" panose="020B0604030504040204" pitchFamily="34" charset="0"/>
              </a:rPr>
            </a:br>
            <a:r>
              <a:rPr lang="en-US" sz="2800" dirty="0" smtClean="0">
                <a:latin typeface="Tahoma" panose="020B0604030504040204" pitchFamily="34" charset="0"/>
                <a:ea typeface="Tahoma" panose="020B0604030504040204" pitchFamily="34" charset="0"/>
                <a:cs typeface="Tahoma" panose="020B0604030504040204" pitchFamily="34" charset="0"/>
              </a:rPr>
              <a:t>Academics &amp; Baldwin Family</a:t>
            </a:r>
            <a:r>
              <a:rPr lang="en-US" sz="3200" dirty="0" smtClean="0">
                <a:latin typeface="Tahoma" panose="020B0604030504040204" pitchFamily="34" charset="0"/>
                <a:ea typeface="Tahoma" panose="020B0604030504040204" pitchFamily="34" charset="0"/>
                <a:cs typeface="Tahoma" panose="020B0604030504040204" pitchFamily="34" charset="0"/>
              </a:rPr>
              <a:t/>
            </a:r>
            <a:br>
              <a:rPr lang="en-US" sz="3200" dirty="0" smtClean="0">
                <a:latin typeface="Tahoma" panose="020B0604030504040204" pitchFamily="34" charset="0"/>
                <a:ea typeface="Tahoma" panose="020B0604030504040204" pitchFamily="34" charset="0"/>
                <a:cs typeface="Tahoma" panose="020B0604030504040204" pitchFamily="34" charset="0"/>
              </a:rPr>
            </a:br>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pPr>
              <a:defRPr/>
            </a:pPr>
            <a:fld id="{B27257C8-8299-4454-B01A-291B3F928CF4}" type="slidenum">
              <a:rPr lang="en-US" smtClean="0">
                <a:solidFill>
                  <a:srgbClr val="000000"/>
                </a:solidFill>
              </a:rPr>
              <a:pPr>
                <a:defRPr/>
              </a:pPr>
              <a:t>41</a:t>
            </a:fld>
            <a:endParaRPr lang="en-US" dirty="0">
              <a:solidFill>
                <a:srgbClr val="000000"/>
              </a:solidFill>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36146" b="6250"/>
          <a:stretch/>
        </p:blipFill>
        <p:spPr>
          <a:xfrm>
            <a:off x="304800" y="246888"/>
            <a:ext cx="2999232" cy="1108837"/>
          </a:xfrm>
          <a:prstGeom prst="rect">
            <a:avLst/>
          </a:prstGeom>
          <a:ln w="28575">
            <a:solidFill>
              <a:srgbClr val="FDB813"/>
            </a:solidFill>
          </a:ln>
        </p:spPr>
      </p:pic>
    </p:spTree>
    <p:extLst>
      <p:ext uri="{BB962C8B-B14F-4D97-AF65-F5344CB8AC3E}">
        <p14:creationId xmlns:p14="http://schemas.microsoft.com/office/powerpoint/2010/main" val="1393990096"/>
      </p:ext>
    </p:extLst>
  </p:cSld>
  <p:clrMapOvr>
    <a:masterClrMapping/>
  </p:clrMapOvr>
  <p:transition>
    <p:zo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419601"/>
          </a:xfrm>
        </p:spPr>
        <p:txBody>
          <a:bodyPr/>
          <a:lstStyle/>
          <a:p>
            <a:pPr marL="0" indent="0">
              <a:buNone/>
            </a:pPr>
            <a:endParaRPr lang="en-US" sz="2400" dirty="0" smtClean="0"/>
          </a:p>
          <a:p>
            <a:pPr marL="0" indent="0">
              <a:buNone/>
            </a:pPr>
            <a:endParaRPr lang="en-US" sz="2400" dirty="0" smtClean="0"/>
          </a:p>
          <a:p>
            <a:r>
              <a:rPr lang="en-US" sz="2400" dirty="0" smtClean="0"/>
              <a:t>Megan Ferguson-Koci and Leonardo Rivera received Distinguished Teachers of 2019 Awards from the Harvard Club of Long Island.</a:t>
            </a:r>
          </a:p>
          <a:p>
            <a:pPr marL="0" indent="0">
              <a:buNone/>
            </a:pPr>
            <a:endParaRPr lang="en-US" sz="2400" dirty="0" smtClean="0"/>
          </a:p>
          <a:p>
            <a:r>
              <a:rPr lang="en-US" sz="2400" dirty="0" smtClean="0"/>
              <a:t>Dr. Shari Camhi received the BOCES Education Partner Award and the Nassau County Legislature’s 2019 Trailblazers in the New Millennium Award.</a:t>
            </a:r>
          </a:p>
          <a:p>
            <a:endParaRPr lang="en-US" sz="2400" dirty="0" smtClean="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r>
              <a:rPr lang="en-US" sz="2400" dirty="0" smtClean="0"/>
              <a:t> </a:t>
            </a:r>
            <a:endParaRPr lang="en-US" sz="2400" dirty="0"/>
          </a:p>
        </p:txBody>
      </p:sp>
      <p:sp>
        <p:nvSpPr>
          <p:cNvPr id="3" name="Title 2"/>
          <p:cNvSpPr>
            <a:spLocks noGrp="1"/>
          </p:cNvSpPr>
          <p:nvPr>
            <p:ph type="title"/>
          </p:nvPr>
        </p:nvSpPr>
        <p:spPr>
          <a:xfrm>
            <a:off x="3265732" y="234462"/>
            <a:ext cx="5592762" cy="1127125"/>
          </a:xfrm>
        </p:spPr>
        <p:txBody>
          <a:bodyPr/>
          <a:lstStyle/>
          <a:p>
            <a:r>
              <a:rPr lang="en-US" dirty="0" smtClean="0">
                <a:latin typeface="Tahoma" panose="020B0604030504040204" pitchFamily="34" charset="0"/>
                <a:ea typeface="Tahoma" panose="020B0604030504040204" pitchFamily="34" charset="0"/>
                <a:cs typeface="Tahoma" panose="020B0604030504040204" pitchFamily="34" charset="0"/>
              </a:rPr>
              <a:t>Points of Pride</a:t>
            </a:r>
            <a:br>
              <a:rPr lang="en-US" dirty="0" smtClean="0">
                <a:latin typeface="Tahoma" panose="020B0604030504040204" pitchFamily="34" charset="0"/>
                <a:ea typeface="Tahoma" panose="020B0604030504040204" pitchFamily="34" charset="0"/>
                <a:cs typeface="Tahoma" panose="020B0604030504040204" pitchFamily="34" charset="0"/>
              </a:rPr>
            </a:br>
            <a:r>
              <a:rPr lang="en-US" dirty="0" smtClean="0">
                <a:latin typeface="Tahoma" panose="020B0604030504040204" pitchFamily="34" charset="0"/>
                <a:ea typeface="Tahoma" panose="020B0604030504040204" pitchFamily="34" charset="0"/>
                <a:cs typeface="Tahoma" panose="020B0604030504040204" pitchFamily="34" charset="0"/>
              </a:rPr>
              <a:t>Baldwin Family</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pPr>
              <a:defRPr/>
            </a:pPr>
            <a:fld id="{B27257C8-8299-4454-B01A-291B3F928CF4}" type="slidenum">
              <a:rPr lang="en-US" smtClean="0">
                <a:solidFill>
                  <a:srgbClr val="000000"/>
                </a:solidFill>
              </a:rPr>
              <a:pPr>
                <a:defRPr/>
              </a:pPr>
              <a:t>42</a:t>
            </a:fld>
            <a:endParaRPr lang="en-US" dirty="0">
              <a:solidFill>
                <a:srgbClr val="000000"/>
              </a:solidFill>
            </a:endParaRPr>
          </a:p>
        </p:txBody>
      </p:sp>
      <p:sp>
        <p:nvSpPr>
          <p:cNvPr id="5" name="Rectangle 4"/>
          <p:cNvSpPr/>
          <p:nvPr/>
        </p:nvSpPr>
        <p:spPr>
          <a:xfrm>
            <a:off x="2286000" y="2767281"/>
            <a:ext cx="4572000" cy="307777"/>
          </a:xfrm>
          <a:prstGeom prst="rect">
            <a:avLst/>
          </a:prstGeom>
        </p:spPr>
        <p:txBody>
          <a:bodyPr>
            <a:spAutoFit/>
          </a:bodyPr>
          <a:lstStyle/>
          <a:p>
            <a:r>
              <a:rPr lang="en-US" sz="1400" dirty="0" smtClean="0"/>
              <a:t>         </a:t>
            </a:r>
            <a:endParaRPr lang="en-US" sz="1400"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36146" b="6250"/>
          <a:stretch/>
        </p:blipFill>
        <p:spPr>
          <a:xfrm>
            <a:off x="266500" y="203957"/>
            <a:ext cx="2999232" cy="1151768"/>
          </a:xfrm>
          <a:prstGeom prst="rect">
            <a:avLst/>
          </a:prstGeom>
          <a:ln w="28575">
            <a:solidFill>
              <a:srgbClr val="FDB813"/>
            </a:solidFill>
          </a:ln>
        </p:spPr>
      </p:pic>
    </p:spTree>
    <p:extLst>
      <p:ext uri="{BB962C8B-B14F-4D97-AF65-F5344CB8AC3E}">
        <p14:creationId xmlns:p14="http://schemas.microsoft.com/office/powerpoint/2010/main" val="2648317171"/>
      </p:ext>
    </p:extLst>
  </p:cSld>
  <p:clrMapOvr>
    <a:masterClrMapping/>
  </p:clrMapOvr>
  <p:transition>
    <p:zo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1"/>
          <p:cNvSpPr>
            <a:spLocks noGrp="1"/>
          </p:cNvSpPr>
          <p:nvPr>
            <p:ph idx="1"/>
          </p:nvPr>
        </p:nvSpPr>
        <p:spPr>
          <a:xfrm>
            <a:off x="457200" y="1600200"/>
            <a:ext cx="8229600" cy="4525963"/>
          </a:xfrm>
        </p:spPr>
        <p:txBody>
          <a:bodyPr/>
          <a:lstStyle/>
          <a:p>
            <a:pPr>
              <a:defRPr/>
            </a:pPr>
            <a:endParaRPr lang="en-US" altLang="en-US" sz="1800" dirty="0" smtClean="0"/>
          </a:p>
          <a:p>
            <a:pPr>
              <a:defRPr/>
            </a:pPr>
            <a:r>
              <a:rPr lang="en-US" altLang="en-US" sz="1800" dirty="0" smtClean="0"/>
              <a:t>2018 and 2019 - Baldwin </a:t>
            </a:r>
            <a:r>
              <a:rPr lang="en-US" altLang="en-US" sz="1800" dirty="0"/>
              <a:t>Voted One of the Best Communities for Music </a:t>
            </a:r>
            <a:r>
              <a:rPr lang="en-US" altLang="en-US" sz="1800" dirty="0" smtClean="0"/>
              <a:t>Education</a:t>
            </a:r>
            <a:endParaRPr lang="en-US" altLang="en-US" sz="500" dirty="0" smtClean="0"/>
          </a:p>
          <a:p>
            <a:pPr>
              <a:defRPr/>
            </a:pPr>
            <a:r>
              <a:rPr lang="en-US" altLang="en-US" sz="1800" dirty="0" smtClean="0"/>
              <a:t> 1 All Eastern Honor Ensemble Musicians</a:t>
            </a:r>
          </a:p>
          <a:p>
            <a:pPr>
              <a:defRPr/>
            </a:pPr>
            <a:endParaRPr lang="en-US" altLang="en-US" sz="500" dirty="0" smtClean="0"/>
          </a:p>
          <a:p>
            <a:pPr>
              <a:defRPr/>
            </a:pPr>
            <a:r>
              <a:rPr lang="en-US" altLang="en-US" sz="1800" dirty="0" smtClean="0"/>
              <a:t> 6 All State Ensemble Musicians</a:t>
            </a:r>
          </a:p>
          <a:p>
            <a:pPr>
              <a:defRPr/>
            </a:pPr>
            <a:endParaRPr lang="en-US" altLang="en-US" sz="500" dirty="0" smtClean="0"/>
          </a:p>
          <a:p>
            <a:pPr>
              <a:defRPr/>
            </a:pPr>
            <a:r>
              <a:rPr lang="en-US" altLang="en-US" sz="1800" dirty="0" smtClean="0"/>
              <a:t>58 All County Ensemble Musicians</a:t>
            </a:r>
          </a:p>
          <a:p>
            <a:pPr>
              <a:defRPr/>
            </a:pPr>
            <a:endParaRPr lang="en-US" altLang="en-US" sz="500" dirty="0" smtClean="0"/>
          </a:p>
          <a:p>
            <a:pPr>
              <a:defRPr/>
            </a:pPr>
            <a:r>
              <a:rPr lang="en-US" altLang="en-US" sz="1800" dirty="0"/>
              <a:t> </a:t>
            </a:r>
            <a:r>
              <a:rPr lang="en-US" altLang="en-US" sz="1800" dirty="0" smtClean="0"/>
              <a:t>6 Long Island String Festival Musicians</a:t>
            </a:r>
          </a:p>
          <a:p>
            <a:pPr>
              <a:defRPr/>
            </a:pPr>
            <a:endParaRPr lang="en-US" altLang="en-US" sz="500" dirty="0" smtClean="0"/>
          </a:p>
          <a:p>
            <a:pPr>
              <a:defRPr/>
            </a:pPr>
            <a:r>
              <a:rPr lang="en-US" altLang="en-US" sz="1800" dirty="0" smtClean="0"/>
              <a:t>30 Art Supervisor Association All County Art Exhibition Artists</a:t>
            </a:r>
          </a:p>
          <a:p>
            <a:pPr>
              <a:defRPr/>
            </a:pPr>
            <a:endParaRPr lang="en-US" altLang="en-US" sz="500" dirty="0" smtClean="0"/>
          </a:p>
          <a:p>
            <a:pPr>
              <a:defRPr/>
            </a:pPr>
            <a:r>
              <a:rPr lang="en-US" altLang="en-US" sz="1800" dirty="0" smtClean="0"/>
              <a:t> 4 Artists Awarded as Best in Show-Long Island Media and Art Show</a:t>
            </a:r>
          </a:p>
          <a:p>
            <a:pPr>
              <a:defRPr/>
            </a:pPr>
            <a:endParaRPr lang="en-US" altLang="en-US" sz="500" dirty="0" smtClean="0"/>
          </a:p>
          <a:p>
            <a:pPr>
              <a:defRPr/>
            </a:pPr>
            <a:r>
              <a:rPr lang="en-US" altLang="en-US" sz="1800" dirty="0" smtClean="0"/>
              <a:t> Baldwin Pep Band &amp; Concert Choir featured at Hofstra University</a:t>
            </a:r>
          </a:p>
          <a:p>
            <a:pPr marL="0" indent="0">
              <a:buNone/>
              <a:defRPr/>
            </a:pPr>
            <a:endParaRPr lang="en-US" altLang="en-US" sz="1800" dirty="0"/>
          </a:p>
        </p:txBody>
      </p:sp>
      <p:sp>
        <p:nvSpPr>
          <p:cNvPr id="18435" name="Title 2"/>
          <p:cNvSpPr>
            <a:spLocks noGrp="1"/>
          </p:cNvSpPr>
          <p:nvPr>
            <p:ph type="title"/>
          </p:nvPr>
        </p:nvSpPr>
        <p:spPr>
          <a:xfrm>
            <a:off x="3200400" y="228600"/>
            <a:ext cx="5592763" cy="1143000"/>
          </a:xfrm>
        </p:spPr>
        <p:txBody>
          <a:bodyPr/>
          <a:lstStyle/>
          <a:p>
            <a:r>
              <a:rPr lang="en-US" altLang="en-US" dirty="0" smtClean="0">
                <a:solidFill>
                  <a:schemeClr val="bg1"/>
                </a:solidFill>
                <a:latin typeface="Tahoma" panose="020B0604030504040204" pitchFamily="34" charset="0"/>
                <a:ea typeface="Tahoma" panose="020B0604030504040204" pitchFamily="34" charset="0"/>
                <a:cs typeface="Tahoma" panose="020B0604030504040204" pitchFamily="34" charset="0"/>
              </a:rPr>
              <a:t>Points of Pride</a:t>
            </a:r>
            <a:br>
              <a:rPr lang="en-US" altLang="en-US" dirty="0" smtClean="0">
                <a:solidFill>
                  <a:schemeClr val="bg1"/>
                </a:solidFill>
                <a:latin typeface="Tahoma" panose="020B0604030504040204" pitchFamily="34" charset="0"/>
                <a:ea typeface="Tahoma" panose="020B0604030504040204" pitchFamily="34" charset="0"/>
                <a:cs typeface="Tahoma" panose="020B0604030504040204" pitchFamily="34" charset="0"/>
              </a:rPr>
            </a:br>
            <a:r>
              <a:rPr lang="en-US" altLang="en-US" dirty="0" smtClean="0">
                <a:latin typeface="Tahoma" panose="020B0604030504040204" pitchFamily="34" charset="0"/>
                <a:ea typeface="Tahoma" panose="020B0604030504040204" pitchFamily="34" charset="0"/>
                <a:cs typeface="Tahoma" panose="020B0604030504040204" pitchFamily="34" charset="0"/>
              </a:rPr>
              <a:t>Music &amp; Art</a:t>
            </a:r>
          </a:p>
        </p:txBody>
      </p:sp>
      <p:sp>
        <p:nvSpPr>
          <p:cNvPr id="2" name="Rectangle 1"/>
          <p:cNvSpPr/>
          <p:nvPr/>
        </p:nvSpPr>
        <p:spPr>
          <a:xfrm>
            <a:off x="228600" y="6248400"/>
            <a:ext cx="380232" cy="307777"/>
          </a:xfrm>
          <a:prstGeom prst="rect">
            <a:avLst/>
          </a:prstGeom>
        </p:spPr>
        <p:txBody>
          <a:bodyPr wrap="none">
            <a:spAutoFit/>
          </a:bodyPr>
          <a:lstStyle/>
          <a:p>
            <a:fld id="{75DBE632-F720-4DE3-A6D6-C8F2047F254F}" type="slidenum">
              <a:rPr lang="en-US" sz="1400"/>
              <a:pPr/>
              <a:t>43</a:t>
            </a:fld>
            <a:endParaRPr lang="en-US" sz="1400"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36146" b="6250"/>
          <a:stretch/>
        </p:blipFill>
        <p:spPr>
          <a:xfrm>
            <a:off x="304800" y="246888"/>
            <a:ext cx="2999232" cy="1151768"/>
          </a:xfrm>
          <a:prstGeom prst="rect">
            <a:avLst/>
          </a:prstGeom>
          <a:ln w="28575">
            <a:solidFill>
              <a:srgbClr val="FDB813"/>
            </a:solidFill>
          </a:ln>
        </p:spPr>
      </p:pic>
    </p:spTree>
    <p:extLst>
      <p:ext uri="{BB962C8B-B14F-4D97-AF65-F5344CB8AC3E}">
        <p14:creationId xmlns:p14="http://schemas.microsoft.com/office/powerpoint/2010/main" val="835596464"/>
      </p:ext>
    </p:extLst>
  </p:cSld>
  <p:clrMapOvr>
    <a:masterClrMapping/>
  </p:clrMapOvr>
  <p:transition>
    <p:zo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1"/>
          <p:cNvSpPr>
            <a:spLocks noGrp="1"/>
          </p:cNvSpPr>
          <p:nvPr>
            <p:ph idx="1"/>
          </p:nvPr>
        </p:nvSpPr>
        <p:spPr>
          <a:xfrm>
            <a:off x="457200" y="1524000"/>
            <a:ext cx="8229600" cy="4495800"/>
          </a:xfrm>
        </p:spPr>
        <p:txBody>
          <a:bodyPr/>
          <a:lstStyle/>
          <a:p>
            <a:pPr>
              <a:defRPr/>
            </a:pPr>
            <a:endParaRPr lang="en-US" altLang="en-US" sz="1000" dirty="0" smtClean="0"/>
          </a:p>
          <a:p>
            <a:pPr>
              <a:defRPr/>
            </a:pPr>
            <a:r>
              <a:rPr lang="en-US" altLang="en-US" sz="1900" dirty="0" smtClean="0"/>
              <a:t>Softball </a:t>
            </a:r>
            <a:r>
              <a:rPr lang="en-US" altLang="en-US" sz="1900" dirty="0"/>
              <a:t>– </a:t>
            </a:r>
            <a:r>
              <a:rPr lang="en-US" altLang="en-US" sz="1900" dirty="0" smtClean="0"/>
              <a:t>Conference Champions</a:t>
            </a:r>
          </a:p>
          <a:p>
            <a:pPr marL="0" indent="0">
              <a:buNone/>
              <a:defRPr/>
            </a:pPr>
            <a:endParaRPr lang="en-US" altLang="en-US" sz="1900" dirty="0" smtClean="0"/>
          </a:p>
          <a:p>
            <a:pPr>
              <a:defRPr/>
            </a:pPr>
            <a:r>
              <a:rPr lang="en-US" altLang="en-US" sz="1900" dirty="0" smtClean="0"/>
              <a:t>Girls’ Basketball – New York State </a:t>
            </a:r>
            <a:r>
              <a:rPr lang="en-US" altLang="en-US" sz="1900" dirty="0"/>
              <a:t>F</a:t>
            </a:r>
            <a:r>
              <a:rPr lang="en-US" altLang="en-US" sz="1900" dirty="0" smtClean="0"/>
              <a:t>ederation Champ #4 Nationally Ranked</a:t>
            </a:r>
          </a:p>
          <a:p>
            <a:pPr marL="0" indent="0">
              <a:buNone/>
              <a:defRPr/>
            </a:pPr>
            <a:endParaRPr lang="en-US" altLang="en-US" sz="1900" dirty="0" smtClean="0"/>
          </a:p>
          <a:p>
            <a:pPr>
              <a:defRPr/>
            </a:pPr>
            <a:r>
              <a:rPr lang="en-US" altLang="en-US" sz="1900" dirty="0" smtClean="0"/>
              <a:t>Class of 2018 awarded </a:t>
            </a:r>
            <a:r>
              <a:rPr lang="en-US" altLang="en-US" sz="1900" dirty="0"/>
              <a:t>$</a:t>
            </a:r>
            <a:r>
              <a:rPr lang="en-US" altLang="en-US" sz="1900" dirty="0" smtClean="0"/>
              <a:t>2,629,650 in Athletic Scholarships</a:t>
            </a:r>
          </a:p>
          <a:p>
            <a:pPr>
              <a:defRPr/>
            </a:pPr>
            <a:endParaRPr lang="en-US" altLang="en-US" sz="1900" dirty="0" smtClean="0"/>
          </a:p>
          <a:p>
            <a:pPr>
              <a:defRPr/>
            </a:pPr>
            <a:r>
              <a:rPr lang="en-US" altLang="en-US" sz="1900" dirty="0" smtClean="0"/>
              <a:t>Frank Zachman</a:t>
            </a:r>
            <a:r>
              <a:rPr lang="en-US" altLang="en-US" sz="1900" dirty="0"/>
              <a:t> </a:t>
            </a:r>
            <a:r>
              <a:rPr lang="en-US" altLang="en-US" sz="1900" dirty="0" smtClean="0"/>
              <a:t>&amp; Robert Reifsnyder – Nassau County Athletic </a:t>
            </a:r>
          </a:p>
          <a:p>
            <a:pPr marL="0" indent="0">
              <a:buNone/>
              <a:defRPr/>
            </a:pPr>
            <a:r>
              <a:rPr lang="en-US" altLang="en-US" sz="1900" dirty="0"/>
              <a:t> </a:t>
            </a:r>
            <a:r>
              <a:rPr lang="en-US" altLang="en-US" sz="1900" dirty="0" smtClean="0"/>
              <a:t>    Hall of Fame</a:t>
            </a:r>
          </a:p>
          <a:p>
            <a:pPr marL="0" indent="0">
              <a:buNone/>
              <a:defRPr/>
            </a:pPr>
            <a:endParaRPr lang="en-US" altLang="en-US" sz="1900" dirty="0" smtClean="0"/>
          </a:p>
          <a:p>
            <a:pPr>
              <a:defRPr/>
            </a:pPr>
            <a:r>
              <a:rPr lang="en-US" altLang="en-US" sz="1900" dirty="0" smtClean="0"/>
              <a:t>NY State Girls’ Basketball Coach of the Year – Tom Catapano </a:t>
            </a:r>
          </a:p>
          <a:p>
            <a:pPr marL="0" indent="0">
              <a:buNone/>
              <a:defRPr/>
            </a:pPr>
            <a:r>
              <a:rPr lang="en-US" altLang="en-US" sz="1900" dirty="0"/>
              <a:t> </a:t>
            </a:r>
            <a:r>
              <a:rPr lang="en-US" altLang="en-US" sz="1900" dirty="0" smtClean="0"/>
              <a:t>                (First Nassau coach to win this award twice)</a:t>
            </a:r>
          </a:p>
          <a:p>
            <a:pPr marL="0" indent="0">
              <a:buNone/>
              <a:defRPr/>
            </a:pPr>
            <a:endParaRPr lang="en-US" altLang="en-US" sz="2000" dirty="0" smtClean="0"/>
          </a:p>
          <a:p>
            <a:pPr marL="0" indent="0">
              <a:buFont typeface="Wingdings" pitchFamily="2" charset="2"/>
              <a:buNone/>
              <a:defRPr/>
            </a:pPr>
            <a:endParaRPr lang="en-US" altLang="en-US" dirty="0" smtClean="0"/>
          </a:p>
        </p:txBody>
      </p:sp>
      <p:sp>
        <p:nvSpPr>
          <p:cNvPr id="18435" name="Title 2"/>
          <p:cNvSpPr>
            <a:spLocks noGrp="1"/>
          </p:cNvSpPr>
          <p:nvPr>
            <p:ph type="title"/>
          </p:nvPr>
        </p:nvSpPr>
        <p:spPr>
          <a:xfrm>
            <a:off x="3155950" y="239713"/>
            <a:ext cx="5592763" cy="1131887"/>
          </a:xfrm>
        </p:spPr>
        <p:txBody>
          <a:bodyPr/>
          <a:lstStyle/>
          <a:p>
            <a:r>
              <a:rPr lang="en-US" altLang="en-US" dirty="0" smtClean="0">
                <a:solidFill>
                  <a:schemeClr val="bg1"/>
                </a:solidFill>
                <a:latin typeface="Tahoma" panose="020B0604030504040204" pitchFamily="34" charset="0"/>
                <a:ea typeface="Tahoma" panose="020B0604030504040204" pitchFamily="34" charset="0"/>
                <a:cs typeface="Tahoma" panose="020B0604030504040204" pitchFamily="34" charset="0"/>
              </a:rPr>
              <a:t>Points of Pride</a:t>
            </a:r>
            <a:br>
              <a:rPr lang="en-US" altLang="en-US" dirty="0" smtClean="0">
                <a:solidFill>
                  <a:schemeClr val="bg1"/>
                </a:solidFill>
                <a:latin typeface="Tahoma" panose="020B0604030504040204" pitchFamily="34" charset="0"/>
                <a:ea typeface="Tahoma" panose="020B0604030504040204" pitchFamily="34" charset="0"/>
                <a:cs typeface="Tahoma" panose="020B0604030504040204" pitchFamily="34" charset="0"/>
              </a:rPr>
            </a:br>
            <a:r>
              <a:rPr lang="en-US" altLang="en-US" dirty="0" smtClean="0">
                <a:latin typeface="Tahoma" panose="020B0604030504040204" pitchFamily="34" charset="0"/>
                <a:ea typeface="Tahoma" panose="020B0604030504040204" pitchFamily="34" charset="0"/>
                <a:cs typeface="Tahoma" panose="020B0604030504040204" pitchFamily="34" charset="0"/>
              </a:rPr>
              <a:t>Athletics</a:t>
            </a:r>
          </a:p>
        </p:txBody>
      </p:sp>
      <p:sp>
        <p:nvSpPr>
          <p:cNvPr id="2" name="Rectangle 1"/>
          <p:cNvSpPr/>
          <p:nvPr/>
        </p:nvSpPr>
        <p:spPr>
          <a:xfrm>
            <a:off x="228600" y="6248400"/>
            <a:ext cx="380232" cy="307777"/>
          </a:xfrm>
          <a:prstGeom prst="rect">
            <a:avLst/>
          </a:prstGeom>
        </p:spPr>
        <p:txBody>
          <a:bodyPr wrap="none">
            <a:spAutoFit/>
          </a:bodyPr>
          <a:lstStyle/>
          <a:p>
            <a:fld id="{75DBE632-F720-4DE3-A6D6-C8F2047F254F}" type="slidenum">
              <a:rPr lang="en-US" sz="1400"/>
              <a:pPr/>
              <a:t>44</a:t>
            </a:fld>
            <a:endParaRPr lang="en-US" sz="1400"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36146" b="6250"/>
          <a:stretch/>
        </p:blipFill>
        <p:spPr>
          <a:xfrm>
            <a:off x="304800" y="246888"/>
            <a:ext cx="2999232" cy="1151768"/>
          </a:xfrm>
          <a:prstGeom prst="rect">
            <a:avLst/>
          </a:prstGeom>
          <a:ln w="28575">
            <a:solidFill>
              <a:srgbClr val="FDB813"/>
            </a:solidFill>
          </a:ln>
        </p:spPr>
      </p:pic>
    </p:spTree>
    <p:extLst>
      <p:ext uri="{BB962C8B-B14F-4D97-AF65-F5344CB8AC3E}">
        <p14:creationId xmlns:p14="http://schemas.microsoft.com/office/powerpoint/2010/main" val="465561735"/>
      </p:ext>
    </p:extLst>
  </p:cSld>
  <p:clrMapOvr>
    <a:masterClrMapping/>
  </p:clrMapOvr>
  <p:transition>
    <p:zo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1"/>
          <p:cNvSpPr>
            <a:spLocks noGrp="1"/>
          </p:cNvSpPr>
          <p:nvPr>
            <p:ph idx="1"/>
          </p:nvPr>
        </p:nvSpPr>
        <p:spPr>
          <a:xfrm>
            <a:off x="457200" y="1600200"/>
            <a:ext cx="8229600" cy="4621144"/>
          </a:xfrm>
        </p:spPr>
        <p:txBody>
          <a:bodyPr/>
          <a:lstStyle/>
          <a:p>
            <a:pPr>
              <a:defRPr/>
            </a:pPr>
            <a:r>
              <a:rPr lang="en-US" altLang="en-US" sz="1900" dirty="0" smtClean="0"/>
              <a:t>Work Based Learning Sites for students in our Life Skills Program:      Ideal Foods, Glory Beezzz, Ace Hardware, Stop and Shop, Applebees,      Baldwin Bowl (All local businesses)</a:t>
            </a:r>
          </a:p>
          <a:p>
            <a:pPr marL="0" indent="0">
              <a:buNone/>
              <a:defRPr/>
            </a:pPr>
            <a:r>
              <a:rPr lang="en-US" altLang="en-US" sz="1900" dirty="0" smtClean="0"/>
              <a:t> </a:t>
            </a:r>
            <a:endParaRPr lang="en-US" altLang="en-US" sz="1000" dirty="0" smtClean="0"/>
          </a:p>
          <a:p>
            <a:pPr>
              <a:defRPr/>
            </a:pPr>
            <a:r>
              <a:rPr lang="en-US" altLang="en-US" sz="1900" dirty="0" smtClean="0"/>
              <a:t>High School Challenger Basketball Team: 4-1 record for 3 consecutive years (2018-19 </a:t>
            </a:r>
            <a:r>
              <a:rPr lang="en-US" altLang="en-US" sz="1900" dirty="0"/>
              <a:t>season </a:t>
            </a:r>
            <a:r>
              <a:rPr lang="en-US" altLang="en-US" sz="1900" dirty="0" smtClean="0"/>
              <a:t>began </a:t>
            </a:r>
            <a:r>
              <a:rPr lang="en-US" altLang="en-US" sz="1900" dirty="0"/>
              <a:t>on March 14, 2019</a:t>
            </a:r>
            <a:r>
              <a:rPr lang="en-US" altLang="en-US" sz="1900" dirty="0" smtClean="0"/>
              <a:t>)</a:t>
            </a:r>
          </a:p>
          <a:p>
            <a:pPr>
              <a:defRPr/>
            </a:pPr>
            <a:endParaRPr lang="en-US" altLang="en-US" sz="1900" dirty="0" smtClean="0"/>
          </a:p>
          <a:p>
            <a:pPr>
              <a:defRPr/>
            </a:pPr>
            <a:r>
              <a:rPr lang="en-US" altLang="en-US" sz="1900" dirty="0" smtClean="0"/>
              <a:t>District–wide implementation on the elementary level of various Mindfulness programs (i.e. Calm Classroom) and Social Emotional Learning Curriculum (i.e. Lion Quest, Second Step)</a:t>
            </a:r>
          </a:p>
          <a:p>
            <a:pPr marL="0" indent="0">
              <a:buNone/>
              <a:defRPr/>
            </a:pPr>
            <a:endParaRPr lang="en-US" altLang="en-US" sz="1900" dirty="0" smtClean="0"/>
          </a:p>
          <a:p>
            <a:pPr>
              <a:defRPr/>
            </a:pPr>
            <a:r>
              <a:rPr lang="en-US" altLang="en-US" sz="1900" dirty="0" smtClean="0"/>
              <a:t>Residency Investigations – 51 non-residents excluded</a:t>
            </a:r>
          </a:p>
          <a:p>
            <a:pPr marL="0" indent="0">
              <a:buFont typeface="Wingdings" pitchFamily="2" charset="2"/>
              <a:buNone/>
              <a:defRPr/>
            </a:pPr>
            <a:endParaRPr lang="en-US" altLang="en-US" dirty="0" smtClean="0"/>
          </a:p>
        </p:txBody>
      </p:sp>
      <p:sp>
        <p:nvSpPr>
          <p:cNvPr id="18435" name="Title 2"/>
          <p:cNvSpPr>
            <a:spLocks noGrp="1"/>
          </p:cNvSpPr>
          <p:nvPr>
            <p:ph type="title"/>
          </p:nvPr>
        </p:nvSpPr>
        <p:spPr>
          <a:xfrm>
            <a:off x="3155950" y="239713"/>
            <a:ext cx="5592763" cy="1131887"/>
          </a:xfrm>
        </p:spPr>
        <p:txBody>
          <a:bodyPr/>
          <a:lstStyle/>
          <a:p>
            <a:r>
              <a:rPr lang="en-US" altLang="en-US" dirty="0" smtClean="0">
                <a:solidFill>
                  <a:schemeClr val="bg1"/>
                </a:solidFill>
                <a:latin typeface="Tahoma" panose="020B0604030504040204" pitchFamily="34" charset="0"/>
                <a:ea typeface="Tahoma" panose="020B0604030504040204" pitchFamily="34" charset="0"/>
                <a:cs typeface="Tahoma" panose="020B0604030504040204" pitchFamily="34" charset="0"/>
              </a:rPr>
              <a:t>Points of Pride</a:t>
            </a:r>
            <a:br>
              <a:rPr lang="en-US" altLang="en-US" dirty="0" smtClean="0">
                <a:solidFill>
                  <a:schemeClr val="bg1"/>
                </a:solidFill>
                <a:latin typeface="Tahoma" panose="020B0604030504040204" pitchFamily="34" charset="0"/>
                <a:ea typeface="Tahoma" panose="020B0604030504040204" pitchFamily="34" charset="0"/>
                <a:cs typeface="Tahoma" panose="020B0604030504040204" pitchFamily="34" charset="0"/>
              </a:rPr>
            </a:br>
            <a:r>
              <a:rPr lang="en-US" altLang="en-US" dirty="0" smtClean="0">
                <a:latin typeface="Tahoma" panose="020B0604030504040204" pitchFamily="34" charset="0"/>
                <a:ea typeface="Tahoma" panose="020B0604030504040204" pitchFamily="34" charset="0"/>
                <a:cs typeface="Tahoma" panose="020B0604030504040204" pitchFamily="34" charset="0"/>
              </a:rPr>
              <a:t>Pupil Services</a:t>
            </a:r>
          </a:p>
        </p:txBody>
      </p:sp>
      <p:sp>
        <p:nvSpPr>
          <p:cNvPr id="2" name="Rectangle 1"/>
          <p:cNvSpPr/>
          <p:nvPr/>
        </p:nvSpPr>
        <p:spPr>
          <a:xfrm>
            <a:off x="228600" y="6248400"/>
            <a:ext cx="380232" cy="307777"/>
          </a:xfrm>
          <a:prstGeom prst="rect">
            <a:avLst/>
          </a:prstGeom>
        </p:spPr>
        <p:txBody>
          <a:bodyPr wrap="none">
            <a:spAutoFit/>
          </a:bodyPr>
          <a:lstStyle/>
          <a:p>
            <a:fld id="{75DBE632-F720-4DE3-A6D6-C8F2047F254F}" type="slidenum">
              <a:rPr lang="en-US" sz="1400"/>
              <a:pPr/>
              <a:t>45</a:t>
            </a:fld>
            <a:endParaRPr lang="en-US" sz="1400"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36146" b="6250"/>
          <a:stretch/>
        </p:blipFill>
        <p:spPr>
          <a:xfrm>
            <a:off x="304800" y="246888"/>
            <a:ext cx="2999232" cy="1151768"/>
          </a:xfrm>
          <a:prstGeom prst="rect">
            <a:avLst/>
          </a:prstGeom>
          <a:ln w="28575">
            <a:solidFill>
              <a:srgbClr val="FDB813"/>
            </a:solidFill>
          </a:ln>
        </p:spPr>
      </p:pic>
    </p:spTree>
    <p:extLst>
      <p:ext uri="{BB962C8B-B14F-4D97-AF65-F5344CB8AC3E}">
        <p14:creationId xmlns:p14="http://schemas.microsoft.com/office/powerpoint/2010/main" val="1647143310"/>
      </p:ext>
    </p:extLst>
  </p:cSld>
  <p:clrMapOvr>
    <a:masterClrMapping/>
  </p:clrMapOvr>
  <p:transition>
    <p:zo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1"/>
          <p:cNvSpPr>
            <a:spLocks noGrp="1"/>
          </p:cNvSpPr>
          <p:nvPr>
            <p:ph idx="1"/>
          </p:nvPr>
        </p:nvSpPr>
        <p:spPr>
          <a:xfrm>
            <a:off x="471062" y="1600200"/>
            <a:ext cx="8229600" cy="4038600"/>
          </a:xfrm>
          <a:solidFill>
            <a:srgbClr val="CCECFF"/>
          </a:solidFill>
        </p:spPr>
        <p:txBody>
          <a:bodyPr/>
          <a:lstStyle/>
          <a:p>
            <a:pPr marL="0" indent="0" algn="ctr">
              <a:buNone/>
            </a:pPr>
            <a:endParaRPr lang="en-US" altLang="en-US" sz="2200" dirty="0"/>
          </a:p>
          <a:p>
            <a:pPr marL="0" indent="0" algn="ctr">
              <a:buNone/>
            </a:pPr>
            <a:r>
              <a:rPr lang="en-US" altLang="en-US" sz="2400" dirty="0" smtClean="0">
                <a:latin typeface="Tahoma" panose="020B0604030504040204" pitchFamily="34" charset="0"/>
                <a:ea typeface="Tahoma" panose="020B0604030504040204" pitchFamily="34" charset="0"/>
                <a:cs typeface="Tahoma" panose="020B0604030504040204" pitchFamily="34" charset="0"/>
              </a:rPr>
              <a:t>Professional Development</a:t>
            </a:r>
          </a:p>
          <a:p>
            <a:pPr marL="0" indent="0" algn="ctr">
              <a:buNone/>
            </a:pPr>
            <a:endParaRPr lang="en-US" altLang="en-US" sz="1000" dirty="0" smtClean="0">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en-US" altLang="en-US" sz="2400" dirty="0" smtClean="0">
                <a:latin typeface="Tahoma" panose="020B0604030504040204" pitchFamily="34" charset="0"/>
                <a:ea typeface="Tahoma" panose="020B0604030504040204" pitchFamily="34" charset="0"/>
                <a:cs typeface="Tahoma" panose="020B0604030504040204" pitchFamily="34" charset="0"/>
              </a:rPr>
              <a:t>Instructional Technology in the Classrooms</a:t>
            </a:r>
          </a:p>
          <a:p>
            <a:pPr marL="0" indent="0" algn="ctr">
              <a:buNone/>
            </a:pPr>
            <a:endParaRPr lang="en-US" altLang="en-US" sz="1000" dirty="0" smtClean="0">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en-US" altLang="en-US" sz="2400" dirty="0" smtClean="0">
                <a:latin typeface="Tahoma" panose="020B0604030504040204" pitchFamily="34" charset="0"/>
                <a:ea typeface="Tahoma" panose="020B0604030504040204" pitchFamily="34" charset="0"/>
                <a:cs typeface="Tahoma" panose="020B0604030504040204" pitchFamily="34" charset="0"/>
              </a:rPr>
              <a:t>AP Art 2D</a:t>
            </a:r>
          </a:p>
          <a:p>
            <a:pPr marL="0" indent="0" algn="ctr">
              <a:buNone/>
            </a:pPr>
            <a:endParaRPr lang="en-US" altLang="en-US" sz="1000" dirty="0" smtClean="0">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en-US" altLang="en-US" sz="2400" dirty="0" smtClean="0">
                <a:latin typeface="Tahoma" panose="020B0604030504040204" pitchFamily="34" charset="0"/>
                <a:ea typeface="Tahoma" panose="020B0604030504040204" pitchFamily="34" charset="0"/>
                <a:cs typeface="Tahoma" panose="020B0604030504040204" pitchFamily="34" charset="0"/>
              </a:rPr>
              <a:t>AP Computer Science Principles</a:t>
            </a:r>
          </a:p>
          <a:p>
            <a:pPr marL="0" indent="0" algn="ctr">
              <a:buNone/>
            </a:pPr>
            <a:endParaRPr lang="en-US" altLang="en-US" sz="1000" dirty="0" smtClean="0">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en-US" altLang="en-US" sz="2400" dirty="0" smtClean="0">
                <a:latin typeface="Tahoma" panose="020B0604030504040204" pitchFamily="34" charset="0"/>
                <a:ea typeface="Tahoma" panose="020B0604030504040204" pitchFamily="34" charset="0"/>
                <a:cs typeface="Tahoma" panose="020B0604030504040204" pitchFamily="34" charset="0"/>
              </a:rPr>
              <a:t>AP Research</a:t>
            </a:r>
          </a:p>
        </p:txBody>
      </p:sp>
      <p:sp>
        <p:nvSpPr>
          <p:cNvPr id="20483" name="Title 2"/>
          <p:cNvSpPr>
            <a:spLocks noGrp="1"/>
          </p:cNvSpPr>
          <p:nvPr>
            <p:ph type="title"/>
          </p:nvPr>
        </p:nvSpPr>
        <p:spPr>
          <a:xfrm>
            <a:off x="3135313" y="230188"/>
            <a:ext cx="5592762" cy="1255712"/>
          </a:xfrm>
        </p:spPr>
        <p:txBody>
          <a:bodyPr/>
          <a:lstStyle/>
          <a:p>
            <a:r>
              <a:rPr lang="en-US" altLang="en-US" dirty="0" smtClean="0">
                <a:solidFill>
                  <a:schemeClr val="bg1"/>
                </a:solidFill>
                <a:latin typeface="Tahoma" panose="020B0604030504040204" pitchFamily="34" charset="0"/>
                <a:ea typeface="Tahoma" panose="020B0604030504040204" pitchFamily="34" charset="0"/>
                <a:cs typeface="Tahoma" panose="020B0604030504040204" pitchFamily="34" charset="0"/>
              </a:rPr>
              <a:t>2019-2020 Program Additions</a:t>
            </a:r>
          </a:p>
        </p:txBody>
      </p:sp>
      <p:sp>
        <p:nvSpPr>
          <p:cNvPr id="2" name="Rectangle 1"/>
          <p:cNvSpPr/>
          <p:nvPr/>
        </p:nvSpPr>
        <p:spPr>
          <a:xfrm>
            <a:off x="304800" y="6172200"/>
            <a:ext cx="380232" cy="307777"/>
          </a:xfrm>
          <a:prstGeom prst="rect">
            <a:avLst/>
          </a:prstGeom>
        </p:spPr>
        <p:txBody>
          <a:bodyPr wrap="none">
            <a:spAutoFit/>
          </a:bodyPr>
          <a:lstStyle/>
          <a:p>
            <a:fld id="{75DBE632-F720-4DE3-A6D6-C8F2047F254F}" type="slidenum">
              <a:rPr lang="en-US" sz="1400"/>
              <a:pPr/>
              <a:t>46</a:t>
            </a:fld>
            <a:endParaRPr lang="en-US" sz="1400"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36146" b="6250"/>
          <a:stretch/>
        </p:blipFill>
        <p:spPr>
          <a:xfrm>
            <a:off x="304800" y="246888"/>
            <a:ext cx="2999232" cy="1200912"/>
          </a:xfrm>
          <a:prstGeom prst="rect">
            <a:avLst/>
          </a:prstGeom>
          <a:ln w="28575">
            <a:solidFill>
              <a:srgbClr val="FDB813"/>
            </a:solidFill>
          </a:ln>
        </p:spPr>
      </p:pic>
    </p:spTree>
    <p:extLst>
      <p:ext uri="{BB962C8B-B14F-4D97-AF65-F5344CB8AC3E}">
        <p14:creationId xmlns:p14="http://schemas.microsoft.com/office/powerpoint/2010/main" val="498576074"/>
      </p:ext>
    </p:extLst>
  </p:cSld>
  <p:clrMapOvr>
    <a:masterClrMapping/>
  </p:clrMapOvr>
  <p:transition>
    <p:zo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3"/>
          <p:cNvSpPr>
            <a:spLocks noGrp="1" noChangeArrowheads="1"/>
          </p:cNvSpPr>
          <p:nvPr>
            <p:ph idx="1"/>
          </p:nvPr>
        </p:nvSpPr>
        <p:spPr>
          <a:xfrm>
            <a:off x="381000" y="1676400"/>
            <a:ext cx="8229600" cy="4038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3000" dirty="0" smtClean="0"/>
          </a:p>
          <a:p>
            <a:pPr eaLnBrk="1" hangingPunct="1"/>
            <a:r>
              <a:rPr lang="en-US" altLang="en-US" sz="2800" dirty="0" smtClean="0"/>
              <a:t>If the budget is defeated twice, pursuant to NYS Tax Cap legislation, there can be no increase in the tax levy – </a:t>
            </a:r>
            <a:r>
              <a:rPr lang="en-US" altLang="en-US" sz="2800" b="1" dirty="0" smtClean="0"/>
              <a:t>0.0%.</a:t>
            </a:r>
          </a:p>
          <a:p>
            <a:pPr eaLnBrk="1" hangingPunct="1"/>
            <a:r>
              <a:rPr lang="en-US" altLang="en-US" sz="2800" dirty="0"/>
              <a:t>Thus a defeated budget will </a:t>
            </a:r>
            <a:r>
              <a:rPr lang="en-US" altLang="en-US" sz="2800" dirty="0" smtClean="0"/>
              <a:t>require that the </a:t>
            </a:r>
            <a:r>
              <a:rPr lang="en-US" altLang="en-US" sz="2800" dirty="0"/>
              <a:t>tax levy </a:t>
            </a:r>
            <a:r>
              <a:rPr lang="en-US" altLang="en-US" sz="2800" dirty="0" smtClean="0"/>
              <a:t>be </a:t>
            </a:r>
            <a:r>
              <a:rPr lang="en-US" altLang="en-US" sz="2800" b="1" dirty="0" smtClean="0"/>
              <a:t>reduced</a:t>
            </a:r>
            <a:r>
              <a:rPr lang="en-US" altLang="en-US" sz="2800" dirty="0" smtClean="0"/>
              <a:t> by $2,217,241 and </a:t>
            </a:r>
            <a:r>
              <a:rPr lang="en-US" altLang="en-US" sz="2800" dirty="0"/>
              <a:t>the </a:t>
            </a:r>
            <a:r>
              <a:rPr lang="en-US" altLang="en-US" sz="2800" dirty="0" smtClean="0"/>
              <a:t>budget for 2019-2020 by the same amount.</a:t>
            </a:r>
            <a:endParaRPr lang="en-US" altLang="en-US" sz="2800" dirty="0"/>
          </a:p>
        </p:txBody>
      </p:sp>
      <p:sp>
        <p:nvSpPr>
          <p:cNvPr id="79875" name="Title 1"/>
          <p:cNvSpPr>
            <a:spLocks noGrp="1"/>
          </p:cNvSpPr>
          <p:nvPr/>
        </p:nvSpPr>
        <p:spPr bwMode="auto">
          <a:xfrm>
            <a:off x="3265488" y="239713"/>
            <a:ext cx="5592762" cy="1127125"/>
          </a:xfrm>
          <a:prstGeom prst="rect">
            <a:avLst/>
          </a:prstGeom>
          <a:solidFill>
            <a:schemeClr val="accent2"/>
          </a:solidFill>
          <a:ln w="38100">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r>
              <a:rPr lang="en-US" altLang="en-US" sz="3200" dirty="0">
                <a:solidFill>
                  <a:schemeClr val="bg1"/>
                </a:solidFill>
                <a:latin typeface="Tahoma" pitchFamily="34" charset="0"/>
                <a:cs typeface="Tahoma" pitchFamily="34" charset="0"/>
              </a:rPr>
              <a:t>Rules for</a:t>
            </a:r>
          </a:p>
          <a:p>
            <a:pPr algn="ctr" eaLnBrk="1" hangingPunct="1"/>
            <a:r>
              <a:rPr lang="en-US" altLang="en-US" sz="3200" dirty="0">
                <a:solidFill>
                  <a:schemeClr val="bg1"/>
                </a:solidFill>
                <a:latin typeface="Tahoma" pitchFamily="34" charset="0"/>
                <a:cs typeface="Tahoma" pitchFamily="34" charset="0"/>
              </a:rPr>
              <a:t>Contingency Budget</a:t>
            </a:r>
          </a:p>
        </p:txBody>
      </p:sp>
      <p:sp>
        <p:nvSpPr>
          <p:cNvPr id="79876" name="Slide Number Placeholder 1"/>
          <p:cNvSpPr>
            <a:spLocks noGrp="1"/>
          </p:cNvSpPr>
          <p:nvPr>
            <p:ph type="sldNum" sz="quarter" idx="10"/>
          </p:nvPr>
        </p:nvSpPr>
        <p:spPr>
          <a:noFill/>
        </p:spPr>
        <p:txBody>
          <a:bodyPr/>
          <a:lstStyle>
            <a:lvl1pPr>
              <a:defRPr sz="3200">
                <a:solidFill>
                  <a:schemeClr val="tx1"/>
                </a:solidFill>
                <a:latin typeface="Georgia" pitchFamily="18" charset="0"/>
              </a:defRPr>
            </a:lvl1pPr>
            <a:lvl2pPr>
              <a:defRPr sz="2800">
                <a:solidFill>
                  <a:schemeClr val="tx1"/>
                </a:solidFill>
                <a:latin typeface="Georgia" pitchFamily="18" charset="0"/>
              </a:defRPr>
            </a:lvl2pPr>
            <a:lvl3pPr>
              <a:defRPr sz="2400">
                <a:solidFill>
                  <a:schemeClr val="tx1"/>
                </a:solidFill>
                <a:latin typeface="Georgia" pitchFamily="18" charset="0"/>
              </a:defRPr>
            </a:lvl3pPr>
            <a:lvl4pPr>
              <a:defRPr sz="2000">
                <a:solidFill>
                  <a:schemeClr val="tx1"/>
                </a:solidFill>
                <a:latin typeface="Georgia" pitchFamily="18" charset="0"/>
              </a:defRPr>
            </a:lvl4pPr>
            <a:lvl5pPr>
              <a:defRPr sz="2000">
                <a:solidFill>
                  <a:schemeClr val="tx1"/>
                </a:solidFill>
                <a:latin typeface="Georgia" pitchFamily="18" charset="0"/>
              </a:defRPr>
            </a:lvl5pPr>
            <a:lvl6pPr eaLnBrk="0" hangingPunct="0">
              <a:defRPr sz="2000">
                <a:solidFill>
                  <a:schemeClr val="tx1"/>
                </a:solidFill>
                <a:latin typeface="Georgia" pitchFamily="18" charset="0"/>
              </a:defRPr>
            </a:lvl6pPr>
            <a:lvl7pPr eaLnBrk="0" hangingPunct="0">
              <a:defRPr sz="2000">
                <a:solidFill>
                  <a:schemeClr val="tx1"/>
                </a:solidFill>
                <a:latin typeface="Georgia" pitchFamily="18" charset="0"/>
              </a:defRPr>
            </a:lvl7pPr>
            <a:lvl8pPr eaLnBrk="0" hangingPunct="0">
              <a:defRPr sz="2000">
                <a:solidFill>
                  <a:schemeClr val="tx1"/>
                </a:solidFill>
                <a:latin typeface="Georgia" pitchFamily="18" charset="0"/>
              </a:defRPr>
            </a:lvl8pPr>
            <a:lvl9pPr eaLnBrk="0" hangingPunct="0">
              <a:defRPr sz="2000">
                <a:solidFill>
                  <a:schemeClr val="tx1"/>
                </a:solidFill>
                <a:latin typeface="Georgia" pitchFamily="18" charset="0"/>
              </a:defRPr>
            </a:lvl9pPr>
          </a:lstStyle>
          <a:p>
            <a:fld id="{878742A4-886D-4BC1-9C0D-BA048E025239}" type="slidenum">
              <a:rPr lang="en-US" altLang="en-US" sz="1400">
                <a:latin typeface="Tahoma" panose="020B0604030504040204" pitchFamily="34" charset="0"/>
                <a:ea typeface="Tahoma" panose="020B0604030504040204" pitchFamily="34" charset="0"/>
                <a:cs typeface="Tahoma" panose="020B0604030504040204" pitchFamily="34" charset="0"/>
              </a:rPr>
              <a:pPr/>
              <a:t>47</a:t>
            </a:fld>
            <a:endParaRPr lang="en-US" altLang="en-US" sz="1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33340866"/>
      </p:ext>
    </p:extLst>
  </p:cSld>
  <p:clrMapOvr>
    <a:masterClrMapping/>
  </p:clrMapOvr>
  <p:transition>
    <p:zo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228599"/>
            <a:ext cx="5791200" cy="1143001"/>
          </a:xfrm>
          <a:solidFill>
            <a:srgbClr val="002E8A"/>
          </a:solidFill>
        </p:spPr>
        <p:txBody>
          <a:bodyPr/>
          <a:lstStyle/>
          <a:p>
            <a:pPr algn="ctr"/>
            <a:r>
              <a:rPr lang="en-US" sz="2800" dirty="0" smtClean="0">
                <a:solidFill>
                  <a:schemeClr val="bg1"/>
                </a:solidFill>
              </a:rPr>
              <a:t>Proposition – </a:t>
            </a:r>
            <a:br>
              <a:rPr lang="en-US" sz="2800" dirty="0" smtClean="0">
                <a:solidFill>
                  <a:schemeClr val="bg1"/>
                </a:solidFill>
              </a:rPr>
            </a:br>
            <a:r>
              <a:rPr lang="en-US" sz="2800" dirty="0" smtClean="0">
                <a:solidFill>
                  <a:schemeClr val="bg1"/>
                </a:solidFill>
              </a:rPr>
              <a:t>Transportation Referendum</a:t>
            </a:r>
            <a:endParaRPr lang="en-US" sz="2800" dirty="0">
              <a:solidFill>
                <a:schemeClr val="bg1"/>
              </a:solidFill>
            </a:endParaRPr>
          </a:p>
        </p:txBody>
      </p:sp>
      <p:sp>
        <p:nvSpPr>
          <p:cNvPr id="4" name="Slide Number Placeholder 3"/>
          <p:cNvSpPr>
            <a:spLocks noGrp="1"/>
          </p:cNvSpPr>
          <p:nvPr>
            <p:ph type="sldNum" sz="quarter" idx="4294967295"/>
          </p:nvPr>
        </p:nvSpPr>
        <p:spPr>
          <a:xfrm>
            <a:off x="152400" y="6245225"/>
            <a:ext cx="381000" cy="476250"/>
          </a:xfrm>
        </p:spPr>
        <p:txBody>
          <a:bodyPr/>
          <a:lstStyle/>
          <a:p>
            <a:pPr>
              <a:defRPr/>
            </a:pPr>
            <a:fld id="{18B6248A-9EED-4C36-83CC-1AF71928A5B3}" type="slidenum">
              <a:rPr lang="en-US" smtClean="0"/>
              <a:pPr>
                <a:defRPr/>
              </a:pPr>
              <a:t>48</a:t>
            </a:fld>
            <a:endParaRPr lang="en-US" dirty="0"/>
          </a:p>
        </p:txBody>
      </p:sp>
      <p:sp>
        <p:nvSpPr>
          <p:cNvPr id="6" name="Content Placeholder 5"/>
          <p:cNvSpPr>
            <a:spLocks noGrp="1"/>
          </p:cNvSpPr>
          <p:nvPr>
            <p:ph idx="1"/>
          </p:nvPr>
        </p:nvSpPr>
        <p:spPr>
          <a:xfrm>
            <a:off x="1143000" y="1752600"/>
            <a:ext cx="7772400" cy="4343401"/>
          </a:xfrm>
        </p:spPr>
        <p:txBody>
          <a:bodyPr/>
          <a:lstStyle/>
          <a:p>
            <a:r>
              <a:rPr lang="en-US" sz="2800" dirty="0" smtClean="0"/>
              <a:t>A Proposition that would authorize a modification of the district’s public school transportation eligibility effective at the beginning of the 2019-20 school year.</a:t>
            </a:r>
          </a:p>
          <a:p>
            <a:r>
              <a:rPr lang="en-US" sz="2800" dirty="0" smtClean="0"/>
              <a:t>K-12 pupils would be eligible for transportation if they reside more than 1½ miles from the school they attend.</a:t>
            </a:r>
          </a:p>
          <a:p>
            <a:r>
              <a:rPr lang="en-US" sz="2800" dirty="0" smtClean="0"/>
              <a:t>The cost to the district would not exceed $151,000.</a:t>
            </a:r>
          </a:p>
          <a:p>
            <a:endParaRPr lang="en-US" sz="2800" dirty="0"/>
          </a:p>
          <a:p>
            <a:endParaRPr lang="en-US" sz="2800" dirty="0" smtClean="0"/>
          </a:p>
        </p:txBody>
      </p:sp>
    </p:spTree>
    <p:extLst>
      <p:ext uri="{BB962C8B-B14F-4D97-AF65-F5344CB8AC3E}">
        <p14:creationId xmlns:p14="http://schemas.microsoft.com/office/powerpoint/2010/main" val="2937500206"/>
      </p:ext>
    </p:extLst>
  </p:cSld>
  <p:clrMapOvr>
    <a:masterClrMapping/>
  </p:clrMapOvr>
  <p:transition>
    <p:zoom/>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228599"/>
            <a:ext cx="5791200" cy="1143001"/>
          </a:xfrm>
          <a:solidFill>
            <a:srgbClr val="002E8A"/>
          </a:solidFill>
        </p:spPr>
        <p:txBody>
          <a:bodyPr/>
          <a:lstStyle/>
          <a:p>
            <a:pPr algn="ctr"/>
            <a:r>
              <a:rPr lang="en-US" sz="3400" dirty="0" smtClean="0">
                <a:solidFill>
                  <a:schemeClr val="bg1"/>
                </a:solidFill>
              </a:rPr>
              <a:t>Proposition – </a:t>
            </a:r>
            <a:br>
              <a:rPr lang="en-US" sz="3400" dirty="0" smtClean="0">
                <a:solidFill>
                  <a:schemeClr val="bg1"/>
                </a:solidFill>
              </a:rPr>
            </a:br>
            <a:r>
              <a:rPr lang="en-US" sz="3400" dirty="0" smtClean="0">
                <a:solidFill>
                  <a:schemeClr val="bg1"/>
                </a:solidFill>
              </a:rPr>
              <a:t>Capital Reserve</a:t>
            </a:r>
            <a:endParaRPr lang="en-US" sz="3400" dirty="0">
              <a:solidFill>
                <a:schemeClr val="bg1"/>
              </a:solidFill>
            </a:endParaRPr>
          </a:p>
        </p:txBody>
      </p:sp>
      <p:sp>
        <p:nvSpPr>
          <p:cNvPr id="4" name="Slide Number Placeholder 3"/>
          <p:cNvSpPr>
            <a:spLocks noGrp="1"/>
          </p:cNvSpPr>
          <p:nvPr>
            <p:ph type="sldNum" sz="quarter" idx="4294967295"/>
          </p:nvPr>
        </p:nvSpPr>
        <p:spPr>
          <a:xfrm>
            <a:off x="304800" y="6245225"/>
            <a:ext cx="381000" cy="476250"/>
          </a:xfrm>
        </p:spPr>
        <p:txBody>
          <a:bodyPr/>
          <a:lstStyle/>
          <a:p>
            <a:pPr>
              <a:defRPr/>
            </a:pPr>
            <a:fld id="{18B6248A-9EED-4C36-83CC-1AF71928A5B3}" type="slidenum">
              <a:rPr lang="en-US" smtClean="0"/>
              <a:pPr>
                <a:defRPr/>
              </a:pPr>
              <a:t>49</a:t>
            </a:fld>
            <a:endParaRPr lang="en-US" dirty="0"/>
          </a:p>
        </p:txBody>
      </p:sp>
      <p:sp>
        <p:nvSpPr>
          <p:cNvPr id="6" name="Content Placeholder 5"/>
          <p:cNvSpPr>
            <a:spLocks noGrp="1"/>
          </p:cNvSpPr>
          <p:nvPr>
            <p:ph idx="1"/>
          </p:nvPr>
        </p:nvSpPr>
        <p:spPr>
          <a:xfrm>
            <a:off x="1143000" y="1524000"/>
            <a:ext cx="7772400" cy="4572001"/>
          </a:xfrm>
        </p:spPr>
        <p:txBody>
          <a:bodyPr/>
          <a:lstStyle/>
          <a:p>
            <a:r>
              <a:rPr lang="en-US" sz="2800" dirty="0" smtClean="0"/>
              <a:t>A Proposition that would authorize the creation of a new capital reserve not to exceed $25 million.</a:t>
            </a:r>
          </a:p>
          <a:p>
            <a:r>
              <a:rPr lang="en-US" sz="2800" dirty="0" smtClean="0"/>
              <a:t>This is similar to opening a savings account; there is no </a:t>
            </a:r>
            <a:r>
              <a:rPr lang="en-US" sz="2800" smtClean="0"/>
              <a:t>additional cost </a:t>
            </a:r>
            <a:r>
              <a:rPr lang="en-US" sz="2800" dirty="0" smtClean="0"/>
              <a:t>to the taxpayers.</a:t>
            </a:r>
          </a:p>
          <a:p>
            <a:r>
              <a:rPr lang="en-US" sz="2800" dirty="0" smtClean="0"/>
              <a:t>Funds would be added at the end of the school year from unexpended appropriations for up to five years.</a:t>
            </a:r>
          </a:p>
          <a:p>
            <a:r>
              <a:rPr lang="en-US" sz="2800" dirty="0" smtClean="0"/>
              <a:t>A separate vote at a later date would be required to authorize expenditures.</a:t>
            </a:r>
            <a:endParaRPr lang="en-US" sz="2800" dirty="0"/>
          </a:p>
        </p:txBody>
      </p:sp>
    </p:spTree>
    <p:extLst>
      <p:ext uri="{BB962C8B-B14F-4D97-AF65-F5344CB8AC3E}">
        <p14:creationId xmlns:p14="http://schemas.microsoft.com/office/powerpoint/2010/main" val="4044706048"/>
      </p:ext>
    </p:extLst>
  </p:cSld>
  <p:clrMapOvr>
    <a:masterClrMapping/>
  </p:clrMapOvr>
  <p:transition>
    <p:zo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230563" y="244475"/>
            <a:ext cx="5592762" cy="1127125"/>
          </a:xfrm>
        </p:spPr>
        <p:txBody>
          <a:bodyPr/>
          <a:lstStyle/>
          <a:p>
            <a:pPr eaLnBrk="1" hangingPunct="1"/>
            <a:r>
              <a:rPr lang="en-US" altLang="en-US" b="1" dirty="0" smtClean="0"/>
              <a:t>  </a:t>
            </a:r>
            <a:r>
              <a:rPr lang="en-US" altLang="en-US" dirty="0" smtClean="0">
                <a:latin typeface="Tahoma" pitchFamily="34" charset="0"/>
                <a:cs typeface="Tahoma" pitchFamily="34" charset="0"/>
              </a:rPr>
              <a:t>2019-2020  Revenue Budget</a:t>
            </a:r>
          </a:p>
        </p:txBody>
      </p:sp>
      <p:sp>
        <p:nvSpPr>
          <p:cNvPr id="12291" name="Text Box 17"/>
          <p:cNvSpPr txBox="1">
            <a:spLocks noChangeArrowheads="1"/>
          </p:cNvSpPr>
          <p:nvPr/>
        </p:nvSpPr>
        <p:spPr bwMode="auto">
          <a:xfrm>
            <a:off x="6705600" y="3733800"/>
            <a:ext cx="2057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2"/>
              </a:buClr>
              <a:buSzPct val="90000"/>
              <a:buFont typeface="Wingdings" pitchFamily="2" charset="2"/>
              <a:buChar char="§"/>
              <a:defRPr sz="3200">
                <a:solidFill>
                  <a:schemeClr val="tx1"/>
                </a:solidFill>
                <a:latin typeface="Georgia" pitchFamily="18" charset="0"/>
              </a:defRPr>
            </a:lvl1pPr>
            <a:lvl2pPr marL="742950" indent="-285750" eaLnBrk="0" hangingPunct="0">
              <a:spcBef>
                <a:spcPct val="20000"/>
              </a:spcBef>
              <a:buClr>
                <a:srgbClr val="FFCC00"/>
              </a:buClr>
              <a:buSzPct val="75000"/>
              <a:buFont typeface="Wingdings" pitchFamily="2" charset="2"/>
              <a:buChar char="§"/>
              <a:defRPr sz="2800">
                <a:solidFill>
                  <a:schemeClr val="tx1"/>
                </a:solidFill>
                <a:latin typeface="Georgia" pitchFamily="18" charset="0"/>
              </a:defRPr>
            </a:lvl2pPr>
            <a:lvl3pPr marL="1143000" indent="-228600" eaLnBrk="0" hangingPunct="0">
              <a:spcBef>
                <a:spcPct val="20000"/>
              </a:spcBef>
              <a:buClr>
                <a:schemeClr val="accent2"/>
              </a:buClr>
              <a:buSzPct val="60000"/>
              <a:buFont typeface="Wingdings" pitchFamily="2" charset="2"/>
              <a:buChar char="§"/>
              <a:defRPr sz="2400">
                <a:solidFill>
                  <a:schemeClr val="tx1"/>
                </a:solidFill>
                <a:latin typeface="Georgia" pitchFamily="18" charset="0"/>
              </a:defRPr>
            </a:lvl3pPr>
            <a:lvl4pPr marL="1600200" indent="-228600" eaLnBrk="0" hangingPunct="0">
              <a:spcBef>
                <a:spcPct val="20000"/>
              </a:spcBef>
              <a:buChar char="–"/>
              <a:defRPr sz="2000">
                <a:solidFill>
                  <a:schemeClr val="tx1"/>
                </a:solidFill>
                <a:latin typeface="Georgia" pitchFamily="18" charset="0"/>
              </a:defRPr>
            </a:lvl4pPr>
            <a:lvl5pPr marL="2057400" indent="-228600" eaLnBrk="0" hangingPunct="0">
              <a:spcBef>
                <a:spcPct val="20000"/>
              </a:spcBef>
              <a:buChar char="»"/>
              <a:defRPr sz="2000">
                <a:solidFill>
                  <a:schemeClr val="tx1"/>
                </a:solidFill>
                <a:latin typeface="Georgia" pitchFamily="18" charset="0"/>
              </a:defRPr>
            </a:lvl5pPr>
            <a:lvl6pPr marL="2514600" indent="-228600" eaLnBrk="0" fontAlgn="base" hangingPunct="0">
              <a:spcBef>
                <a:spcPct val="20000"/>
              </a:spcBef>
              <a:spcAft>
                <a:spcPct val="0"/>
              </a:spcAft>
              <a:buChar char="»"/>
              <a:defRPr sz="2000">
                <a:solidFill>
                  <a:schemeClr val="tx1"/>
                </a:solidFill>
                <a:latin typeface="Georgia" pitchFamily="18" charset="0"/>
              </a:defRPr>
            </a:lvl6pPr>
            <a:lvl7pPr marL="2971800" indent="-228600" eaLnBrk="0" fontAlgn="base" hangingPunct="0">
              <a:spcBef>
                <a:spcPct val="20000"/>
              </a:spcBef>
              <a:spcAft>
                <a:spcPct val="0"/>
              </a:spcAft>
              <a:buChar char="»"/>
              <a:defRPr sz="2000">
                <a:solidFill>
                  <a:schemeClr val="tx1"/>
                </a:solidFill>
                <a:latin typeface="Georgia" pitchFamily="18" charset="0"/>
              </a:defRPr>
            </a:lvl7pPr>
            <a:lvl8pPr marL="3429000" indent="-228600" eaLnBrk="0" fontAlgn="base" hangingPunct="0">
              <a:spcBef>
                <a:spcPct val="20000"/>
              </a:spcBef>
              <a:spcAft>
                <a:spcPct val="0"/>
              </a:spcAft>
              <a:buChar char="»"/>
              <a:defRPr sz="2000">
                <a:solidFill>
                  <a:schemeClr val="tx1"/>
                </a:solidFill>
                <a:latin typeface="Georgia" pitchFamily="18" charset="0"/>
              </a:defRPr>
            </a:lvl8pPr>
            <a:lvl9pPr marL="3886200" indent="-228600" eaLnBrk="0" fontAlgn="base" hangingPunct="0">
              <a:spcBef>
                <a:spcPct val="20000"/>
              </a:spcBef>
              <a:spcAft>
                <a:spcPct val="0"/>
              </a:spcAft>
              <a:buChar char="»"/>
              <a:defRPr sz="2000">
                <a:solidFill>
                  <a:schemeClr val="tx1"/>
                </a:solidFill>
                <a:latin typeface="Georgia" pitchFamily="18" charset="0"/>
              </a:defRPr>
            </a:lvl9pPr>
          </a:lstStyle>
          <a:p>
            <a:pPr eaLnBrk="1" fontAlgn="base" hangingPunct="1">
              <a:spcBef>
                <a:spcPct val="0"/>
              </a:spcBef>
              <a:spcAft>
                <a:spcPct val="0"/>
              </a:spcAft>
              <a:buClrTx/>
              <a:buSzTx/>
              <a:buFontTx/>
              <a:buNone/>
            </a:pPr>
            <a:endParaRPr lang="en-US" altLang="en-US" sz="1800" dirty="0">
              <a:solidFill>
                <a:srgbClr val="000000"/>
              </a:solidFill>
              <a:latin typeface="Arial" charset="0"/>
              <a:cs typeface="Arial" charset="0"/>
            </a:endParaRPr>
          </a:p>
        </p:txBody>
      </p:sp>
      <p:sp>
        <p:nvSpPr>
          <p:cNvPr id="13321" name="Slide Number Placeholder 1"/>
          <p:cNvSpPr>
            <a:spLocks noGrp="1"/>
          </p:cNvSpPr>
          <p:nvPr>
            <p:ph type="sldNum" sz="quarter" idx="10"/>
          </p:nvPr>
        </p:nvSpPr>
        <p:spPr/>
        <p:txBody>
          <a:bodyPr/>
          <a:lstStyle>
            <a:lvl1pPr eaLnBrk="0" hangingPunct="0">
              <a:spcBef>
                <a:spcPct val="20000"/>
              </a:spcBef>
              <a:buClr>
                <a:schemeClr val="accent2"/>
              </a:buClr>
              <a:buSzPct val="90000"/>
              <a:buFont typeface="Wingdings" pitchFamily="2" charset="2"/>
              <a:buChar char="§"/>
              <a:defRPr sz="3200">
                <a:solidFill>
                  <a:schemeClr val="tx1"/>
                </a:solidFill>
                <a:latin typeface="Georgia" pitchFamily="18" charset="0"/>
              </a:defRPr>
            </a:lvl1pPr>
            <a:lvl2pPr marL="742950" indent="-285750" eaLnBrk="0" hangingPunct="0">
              <a:spcBef>
                <a:spcPct val="20000"/>
              </a:spcBef>
              <a:buClr>
                <a:srgbClr val="FFCC00"/>
              </a:buClr>
              <a:buSzPct val="75000"/>
              <a:buFont typeface="Wingdings" pitchFamily="2" charset="2"/>
              <a:buChar char="§"/>
              <a:defRPr sz="2800">
                <a:solidFill>
                  <a:schemeClr val="tx1"/>
                </a:solidFill>
                <a:latin typeface="Georgia" pitchFamily="18" charset="0"/>
              </a:defRPr>
            </a:lvl2pPr>
            <a:lvl3pPr marL="1143000" indent="-228600" eaLnBrk="0" hangingPunct="0">
              <a:spcBef>
                <a:spcPct val="20000"/>
              </a:spcBef>
              <a:buClr>
                <a:schemeClr val="accent2"/>
              </a:buClr>
              <a:buSzPct val="60000"/>
              <a:buFont typeface="Wingdings" pitchFamily="2" charset="2"/>
              <a:buChar char="§"/>
              <a:defRPr sz="2400">
                <a:solidFill>
                  <a:schemeClr val="tx1"/>
                </a:solidFill>
                <a:latin typeface="Georgia" pitchFamily="18" charset="0"/>
              </a:defRPr>
            </a:lvl3pPr>
            <a:lvl4pPr marL="1600200" indent="-228600" eaLnBrk="0" hangingPunct="0">
              <a:spcBef>
                <a:spcPct val="20000"/>
              </a:spcBef>
              <a:buChar char="–"/>
              <a:defRPr sz="2000">
                <a:solidFill>
                  <a:schemeClr val="tx1"/>
                </a:solidFill>
                <a:latin typeface="Georgia" pitchFamily="18" charset="0"/>
              </a:defRPr>
            </a:lvl4pPr>
            <a:lvl5pPr marL="2057400" indent="-228600" eaLnBrk="0" hangingPunct="0">
              <a:spcBef>
                <a:spcPct val="20000"/>
              </a:spcBef>
              <a:buChar char="»"/>
              <a:defRPr sz="2000">
                <a:solidFill>
                  <a:schemeClr val="tx1"/>
                </a:solidFill>
                <a:latin typeface="Georgia" pitchFamily="18" charset="0"/>
              </a:defRPr>
            </a:lvl5pPr>
            <a:lvl6pPr marL="2514600" indent="-228600" eaLnBrk="0" fontAlgn="base" hangingPunct="0">
              <a:spcBef>
                <a:spcPct val="20000"/>
              </a:spcBef>
              <a:spcAft>
                <a:spcPct val="0"/>
              </a:spcAft>
              <a:buChar char="»"/>
              <a:defRPr sz="2000">
                <a:solidFill>
                  <a:schemeClr val="tx1"/>
                </a:solidFill>
                <a:latin typeface="Georgia" pitchFamily="18" charset="0"/>
              </a:defRPr>
            </a:lvl6pPr>
            <a:lvl7pPr marL="2971800" indent="-228600" eaLnBrk="0" fontAlgn="base" hangingPunct="0">
              <a:spcBef>
                <a:spcPct val="20000"/>
              </a:spcBef>
              <a:spcAft>
                <a:spcPct val="0"/>
              </a:spcAft>
              <a:buChar char="»"/>
              <a:defRPr sz="2000">
                <a:solidFill>
                  <a:schemeClr val="tx1"/>
                </a:solidFill>
                <a:latin typeface="Georgia" pitchFamily="18" charset="0"/>
              </a:defRPr>
            </a:lvl7pPr>
            <a:lvl8pPr marL="3429000" indent="-228600" eaLnBrk="0" fontAlgn="base" hangingPunct="0">
              <a:spcBef>
                <a:spcPct val="20000"/>
              </a:spcBef>
              <a:spcAft>
                <a:spcPct val="0"/>
              </a:spcAft>
              <a:buChar char="»"/>
              <a:defRPr sz="2000">
                <a:solidFill>
                  <a:schemeClr val="tx1"/>
                </a:solidFill>
                <a:latin typeface="Georgia" pitchFamily="18" charset="0"/>
              </a:defRPr>
            </a:lvl8pPr>
            <a:lvl9pPr marL="3886200" indent="-228600" eaLnBrk="0" fontAlgn="base" hangingPunct="0">
              <a:spcBef>
                <a:spcPct val="20000"/>
              </a:spcBef>
              <a:spcAft>
                <a:spcPct val="0"/>
              </a:spcAft>
              <a:buChar char="»"/>
              <a:defRPr sz="2000">
                <a:solidFill>
                  <a:schemeClr val="tx1"/>
                </a:solidFill>
                <a:latin typeface="Georgia" pitchFamily="18" charset="0"/>
              </a:defRPr>
            </a:lvl9pPr>
          </a:lstStyle>
          <a:p>
            <a:pPr eaLnBrk="1" hangingPunct="1">
              <a:spcBef>
                <a:spcPct val="0"/>
              </a:spcBef>
              <a:buClrTx/>
              <a:buSzTx/>
              <a:buFontTx/>
              <a:buNone/>
              <a:defRPr/>
            </a:pPr>
            <a:fld id="{72A5EA9D-909F-496D-A585-8439986BBE41}" type="slidenum">
              <a:rPr lang="en-US" altLang="en-US" sz="1400" smtClean="0">
                <a:solidFill>
                  <a:srgbClr val="000000"/>
                </a:solidFill>
                <a:latin typeface="Times New Roman" pitchFamily="18" charset="0"/>
              </a:rPr>
              <a:pPr eaLnBrk="1" hangingPunct="1">
                <a:spcBef>
                  <a:spcPct val="0"/>
                </a:spcBef>
                <a:buClrTx/>
                <a:buSzTx/>
                <a:buFontTx/>
                <a:buNone/>
                <a:defRPr/>
              </a:pPr>
              <a:t>5</a:t>
            </a:fld>
            <a:endParaRPr lang="en-US" altLang="en-US" sz="1400" dirty="0" smtClean="0">
              <a:solidFill>
                <a:srgbClr val="000000"/>
              </a:solidFill>
              <a:latin typeface="Times New Roman" pitchFamily="18" charset="0"/>
            </a:endParaRPr>
          </a:p>
        </p:txBody>
      </p:sp>
      <p:graphicFrame>
        <p:nvGraphicFramePr>
          <p:cNvPr id="12294" name="Object 1"/>
          <p:cNvGraphicFramePr>
            <a:graphicFrameLocks noChangeAspect="1"/>
          </p:cNvGraphicFramePr>
          <p:nvPr>
            <p:extLst>
              <p:ext uri="{D42A27DB-BD31-4B8C-83A1-F6EECF244321}">
                <p14:modId xmlns:p14="http://schemas.microsoft.com/office/powerpoint/2010/main" val="3964291608"/>
              </p:ext>
            </p:extLst>
          </p:nvPr>
        </p:nvGraphicFramePr>
        <p:xfrm>
          <a:off x="333375" y="1722438"/>
          <a:ext cx="8305800" cy="3128962"/>
        </p:xfrm>
        <a:graphic>
          <a:graphicData uri="http://schemas.openxmlformats.org/presentationml/2006/ole">
            <mc:AlternateContent xmlns:mc="http://schemas.openxmlformats.org/markup-compatibility/2006">
              <mc:Choice xmlns:v="urn:schemas-microsoft-com:vml" Requires="v">
                <p:oleObj spid="_x0000_s70711" name="Worksheet" r:id="rId4" imgW="6591244" imgH="2524057" progId="Excel.Sheet.12">
                  <p:embed/>
                </p:oleObj>
              </mc:Choice>
              <mc:Fallback>
                <p:oleObj name="Worksheet" r:id="rId4" imgW="6591244" imgH="2524057" progId="Excel.Sheet.12">
                  <p:embed/>
                  <p:pic>
                    <p:nvPicPr>
                      <p:cNvPr id="12294" name="Object 1"/>
                      <p:cNvPicPr>
                        <a:picLocks noChangeAspect="1" noChangeArrowheads="1"/>
                      </p:cNvPicPr>
                      <p:nvPr/>
                    </p:nvPicPr>
                    <p:blipFill>
                      <a:blip r:embed="rId5"/>
                      <a:srcRect/>
                      <a:stretch>
                        <a:fillRect/>
                      </a:stretch>
                    </p:blipFill>
                    <p:spPr bwMode="auto">
                      <a:xfrm>
                        <a:off x="333375" y="1722438"/>
                        <a:ext cx="8305800" cy="3128962"/>
                      </a:xfrm>
                      <a:prstGeom prst="rect">
                        <a:avLst/>
                      </a:prstGeom>
                      <a:noFill/>
                      <a:ln>
                        <a:noFill/>
                      </a:ln>
                      <a:extLst/>
                    </p:spPr>
                  </p:pic>
                </p:oleObj>
              </mc:Fallback>
            </mc:AlternateContent>
          </a:graphicData>
        </a:graphic>
      </p:graphicFrame>
      <p:sp>
        <p:nvSpPr>
          <p:cNvPr id="2" name="Oval 1"/>
          <p:cNvSpPr/>
          <p:nvPr/>
        </p:nvSpPr>
        <p:spPr>
          <a:xfrm>
            <a:off x="4378906" y="4100513"/>
            <a:ext cx="1447800" cy="4119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dirty="0">
              <a:solidFill>
                <a:srgbClr val="FFFFFF"/>
              </a:solidFill>
            </a:endParaRPr>
          </a:p>
        </p:txBody>
      </p:sp>
      <p:sp>
        <p:nvSpPr>
          <p:cNvPr id="8" name="Oval 7"/>
          <p:cNvSpPr/>
          <p:nvPr/>
        </p:nvSpPr>
        <p:spPr>
          <a:xfrm>
            <a:off x="5911053" y="4100513"/>
            <a:ext cx="1447800" cy="4119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dirty="0">
              <a:solidFill>
                <a:srgbClr val="FFFFFF"/>
              </a:solidFill>
            </a:endParaRPr>
          </a:p>
        </p:txBody>
      </p:sp>
      <p:cxnSp>
        <p:nvCxnSpPr>
          <p:cNvPr id="4" name="Straight Connector 3"/>
          <p:cNvCxnSpPr/>
          <p:nvPr/>
        </p:nvCxnSpPr>
        <p:spPr>
          <a:xfrm flipH="1">
            <a:off x="3570659" y="4433675"/>
            <a:ext cx="915667" cy="11289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04800" y="4953000"/>
            <a:ext cx="3505200" cy="830997"/>
          </a:xfrm>
          <a:prstGeom prst="rect">
            <a:avLst/>
          </a:prstGeom>
          <a:noFill/>
        </p:spPr>
        <p:txBody>
          <a:bodyPr wrap="square" rtlCol="0">
            <a:spAutoFit/>
          </a:bodyPr>
          <a:lstStyle/>
          <a:p>
            <a:pPr eaLnBrk="0" fontAlgn="base" hangingPunct="0">
              <a:spcBef>
                <a:spcPct val="0"/>
              </a:spcBef>
              <a:spcAft>
                <a:spcPct val="0"/>
              </a:spcAft>
            </a:pPr>
            <a:r>
              <a:rPr lang="en-US" sz="1600" dirty="0" smtClean="0">
                <a:solidFill>
                  <a:srgbClr val="000000"/>
                </a:solidFill>
                <a:latin typeface="Tahoma" pitchFamily="34" charset="0"/>
              </a:rPr>
              <a:t>    Real Property Tax   $81,076,967</a:t>
            </a:r>
          </a:p>
          <a:p>
            <a:pPr eaLnBrk="0" fontAlgn="base" hangingPunct="0">
              <a:spcBef>
                <a:spcPct val="0"/>
              </a:spcBef>
              <a:spcAft>
                <a:spcPct val="0"/>
              </a:spcAft>
            </a:pPr>
            <a:r>
              <a:rPr lang="en-US" sz="1600" dirty="0" smtClean="0">
                <a:solidFill>
                  <a:srgbClr val="000000"/>
                </a:solidFill>
                <a:latin typeface="Tahoma" pitchFamily="34" charset="0"/>
              </a:rPr>
              <a:t>    STAR 	                   </a:t>
            </a:r>
            <a:r>
              <a:rPr lang="en-US" sz="1600" u="sng" dirty="0" smtClean="0">
                <a:solidFill>
                  <a:srgbClr val="000000"/>
                </a:solidFill>
                <a:latin typeface="Tahoma" pitchFamily="34" charset="0"/>
              </a:rPr>
              <a:t>12,186,598</a:t>
            </a:r>
          </a:p>
          <a:p>
            <a:pPr eaLnBrk="0" fontAlgn="base" hangingPunct="0">
              <a:spcBef>
                <a:spcPct val="0"/>
              </a:spcBef>
              <a:spcAft>
                <a:spcPct val="0"/>
              </a:spcAft>
            </a:pPr>
            <a:r>
              <a:rPr lang="en-US" sz="1600" dirty="0">
                <a:solidFill>
                  <a:srgbClr val="000000"/>
                </a:solidFill>
                <a:latin typeface="Tahoma" pitchFamily="34" charset="0"/>
              </a:rPr>
              <a:t> </a:t>
            </a:r>
            <a:r>
              <a:rPr lang="en-US" sz="1600" dirty="0" smtClean="0">
                <a:solidFill>
                  <a:srgbClr val="000000"/>
                </a:solidFill>
                <a:latin typeface="Tahoma" pitchFamily="34" charset="0"/>
              </a:rPr>
              <a:t>         Total Tax Levy  $93,263,565</a:t>
            </a:r>
            <a:endParaRPr lang="en-US" sz="1600" dirty="0">
              <a:solidFill>
                <a:srgbClr val="000000"/>
              </a:solidFill>
              <a:latin typeface="Tahoma" pitchFamily="34" charset="0"/>
            </a:endParaRPr>
          </a:p>
        </p:txBody>
      </p:sp>
      <p:sp>
        <p:nvSpPr>
          <p:cNvPr id="7" name="TextBox 6"/>
          <p:cNvSpPr txBox="1"/>
          <p:nvPr/>
        </p:nvSpPr>
        <p:spPr>
          <a:xfrm>
            <a:off x="4378906" y="4953001"/>
            <a:ext cx="3926894" cy="830997"/>
          </a:xfrm>
          <a:prstGeom prst="rect">
            <a:avLst/>
          </a:prstGeom>
          <a:noFill/>
        </p:spPr>
        <p:txBody>
          <a:bodyPr wrap="square" rtlCol="0">
            <a:spAutoFit/>
          </a:bodyPr>
          <a:lstStyle/>
          <a:p>
            <a:pPr eaLnBrk="0" fontAlgn="base" hangingPunct="0">
              <a:spcBef>
                <a:spcPct val="0"/>
              </a:spcBef>
              <a:spcAft>
                <a:spcPct val="0"/>
              </a:spcAft>
            </a:pPr>
            <a:r>
              <a:rPr lang="en-US" sz="1600" dirty="0" smtClean="0">
                <a:solidFill>
                  <a:srgbClr val="000000"/>
                </a:solidFill>
                <a:latin typeface="Tahoma" pitchFamily="34" charset="0"/>
              </a:rPr>
              <a:t>Approx. Real Property Tax   $83,294,208</a:t>
            </a:r>
          </a:p>
          <a:p>
            <a:pPr eaLnBrk="0" fontAlgn="base" hangingPunct="0">
              <a:spcBef>
                <a:spcPct val="0"/>
              </a:spcBef>
              <a:spcAft>
                <a:spcPct val="0"/>
              </a:spcAft>
            </a:pPr>
            <a:r>
              <a:rPr lang="en-US" sz="1600" dirty="0" smtClean="0">
                <a:solidFill>
                  <a:srgbClr val="000000"/>
                </a:solidFill>
                <a:latin typeface="Tahoma" pitchFamily="34" charset="0"/>
              </a:rPr>
              <a:t>Approx. STAR                      </a:t>
            </a:r>
            <a:r>
              <a:rPr lang="en-US" sz="1600" u="sng" dirty="0" smtClean="0">
                <a:solidFill>
                  <a:srgbClr val="000000"/>
                </a:solidFill>
                <a:latin typeface="Tahoma" pitchFamily="34" charset="0"/>
              </a:rPr>
              <a:t>12,186,598</a:t>
            </a:r>
          </a:p>
          <a:p>
            <a:pPr eaLnBrk="0" fontAlgn="base" hangingPunct="0">
              <a:spcBef>
                <a:spcPct val="0"/>
              </a:spcBef>
              <a:spcAft>
                <a:spcPct val="0"/>
              </a:spcAft>
            </a:pPr>
            <a:r>
              <a:rPr lang="en-US" sz="1600" dirty="0">
                <a:solidFill>
                  <a:srgbClr val="000000"/>
                </a:solidFill>
                <a:latin typeface="Tahoma" pitchFamily="34" charset="0"/>
              </a:rPr>
              <a:t>  </a:t>
            </a:r>
            <a:r>
              <a:rPr lang="en-US" sz="1600" dirty="0" smtClean="0">
                <a:solidFill>
                  <a:srgbClr val="000000"/>
                </a:solidFill>
                <a:latin typeface="Tahoma" pitchFamily="34" charset="0"/>
              </a:rPr>
              <a:t>    Total Tax Levy</a:t>
            </a:r>
            <a:r>
              <a:rPr lang="en-US" sz="1600" dirty="0">
                <a:solidFill>
                  <a:srgbClr val="000000"/>
                </a:solidFill>
                <a:latin typeface="Tahoma" pitchFamily="34" charset="0"/>
              </a:rPr>
              <a:t> </a:t>
            </a:r>
            <a:r>
              <a:rPr lang="en-US" sz="1600" dirty="0" smtClean="0">
                <a:solidFill>
                  <a:srgbClr val="000000"/>
                </a:solidFill>
                <a:latin typeface="Tahoma" pitchFamily="34" charset="0"/>
              </a:rPr>
              <a:t>             $95,480,806</a:t>
            </a:r>
          </a:p>
        </p:txBody>
      </p:sp>
      <p:cxnSp>
        <p:nvCxnSpPr>
          <p:cNvPr id="12" name="Straight Connector 11"/>
          <p:cNvCxnSpPr>
            <a:stCxn id="8" idx="3"/>
          </p:cNvCxnSpPr>
          <p:nvPr/>
        </p:nvCxnSpPr>
        <p:spPr>
          <a:xfrm>
            <a:off x="6123078" y="4452139"/>
            <a:ext cx="786858" cy="113677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rotWithShape="1">
          <a:blip r:embed="rId6" cstate="print">
            <a:extLst>
              <a:ext uri="{28A0092B-C50C-407E-A947-70E740481C1C}">
                <a14:useLocalDpi xmlns:a14="http://schemas.microsoft.com/office/drawing/2010/main" val="0"/>
              </a:ext>
            </a:extLst>
          </a:blip>
          <a:srcRect t="36146" b="6250"/>
          <a:stretch/>
        </p:blipFill>
        <p:spPr>
          <a:xfrm>
            <a:off x="304800" y="246888"/>
            <a:ext cx="2999232" cy="1151768"/>
          </a:xfrm>
          <a:prstGeom prst="rect">
            <a:avLst/>
          </a:prstGeom>
          <a:ln w="28575">
            <a:solidFill>
              <a:srgbClr val="FDB813"/>
            </a:solidFill>
          </a:ln>
        </p:spPr>
      </p:pic>
      <p:sp>
        <p:nvSpPr>
          <p:cNvPr id="3" name="TextBox 2"/>
          <p:cNvSpPr txBox="1"/>
          <p:nvPr/>
        </p:nvSpPr>
        <p:spPr>
          <a:xfrm>
            <a:off x="7086601" y="3999701"/>
            <a:ext cx="456984" cy="276999"/>
          </a:xfrm>
          <a:prstGeom prst="rect">
            <a:avLst/>
          </a:prstGeom>
          <a:noFill/>
        </p:spPr>
        <p:txBody>
          <a:bodyPr wrap="square" rtlCol="0">
            <a:spAutoFit/>
          </a:bodyPr>
          <a:lstStyle/>
          <a:p>
            <a:r>
              <a:rPr lang="en-US" sz="1200" dirty="0" smtClean="0"/>
              <a:t>***</a:t>
            </a:r>
            <a:endParaRPr lang="en-US" sz="1200" dirty="0"/>
          </a:p>
        </p:txBody>
      </p:sp>
      <p:sp>
        <p:nvSpPr>
          <p:cNvPr id="9" name="TextBox 8"/>
          <p:cNvSpPr txBox="1"/>
          <p:nvPr/>
        </p:nvSpPr>
        <p:spPr>
          <a:xfrm>
            <a:off x="847328" y="5810374"/>
            <a:ext cx="4255478" cy="461665"/>
          </a:xfrm>
          <a:prstGeom prst="rect">
            <a:avLst/>
          </a:prstGeom>
          <a:noFill/>
        </p:spPr>
        <p:txBody>
          <a:bodyPr wrap="square" rtlCol="0">
            <a:spAutoFit/>
          </a:bodyPr>
          <a:lstStyle/>
          <a:p>
            <a:r>
              <a:rPr lang="en-US" sz="1200" dirty="0" smtClean="0"/>
              <a:t>*** If Transportation Proposition is passed, the Anticipated     Property Tax will be $95,631,806 (an increase of 2.54%).</a:t>
            </a:r>
            <a:endParaRPr lang="en-US" sz="1200" dirty="0"/>
          </a:p>
        </p:txBody>
      </p:sp>
    </p:spTree>
    <p:extLst>
      <p:ext uri="{BB962C8B-B14F-4D97-AF65-F5344CB8AC3E}">
        <p14:creationId xmlns:p14="http://schemas.microsoft.com/office/powerpoint/2010/main" val="4098969088"/>
      </p:ext>
    </p:extLst>
  </p:cSld>
  <p:clrMapOvr>
    <a:masterClrMapping/>
  </p:clrMapOvr>
  <p:transition>
    <p:zo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230563" y="244475"/>
            <a:ext cx="5592762" cy="1127125"/>
          </a:xfrm>
        </p:spPr>
        <p:txBody>
          <a:bodyPr/>
          <a:lstStyle/>
          <a:p>
            <a:pPr eaLnBrk="1" hangingPunct="1"/>
            <a:r>
              <a:rPr lang="en-US" altLang="en-US" b="1" dirty="0" smtClean="0"/>
              <a:t>     </a:t>
            </a:r>
            <a:r>
              <a:rPr lang="en-US" altLang="en-US" dirty="0" smtClean="0">
                <a:latin typeface="Tahoma" pitchFamily="34" charset="0"/>
                <a:cs typeface="Tahoma" pitchFamily="34" charset="0"/>
              </a:rPr>
              <a:t>What is the Purpose of a School Budget?</a:t>
            </a:r>
          </a:p>
        </p:txBody>
      </p:sp>
      <p:sp>
        <p:nvSpPr>
          <p:cNvPr id="24579" name="Text Box 17"/>
          <p:cNvSpPr txBox="1">
            <a:spLocks noChangeArrowheads="1"/>
          </p:cNvSpPr>
          <p:nvPr/>
        </p:nvSpPr>
        <p:spPr bwMode="auto">
          <a:xfrm>
            <a:off x="6705600" y="3733800"/>
            <a:ext cx="2057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Georgia" pitchFamily="18" charset="0"/>
              </a:defRPr>
            </a:lvl1pPr>
            <a:lvl2pPr>
              <a:defRPr sz="2800">
                <a:solidFill>
                  <a:schemeClr val="tx1"/>
                </a:solidFill>
                <a:latin typeface="Georgia" pitchFamily="18" charset="0"/>
              </a:defRPr>
            </a:lvl2pPr>
            <a:lvl3pPr>
              <a:defRPr sz="2400">
                <a:solidFill>
                  <a:schemeClr val="tx1"/>
                </a:solidFill>
                <a:latin typeface="Georgia" pitchFamily="18" charset="0"/>
              </a:defRPr>
            </a:lvl3pPr>
            <a:lvl4pPr>
              <a:defRPr sz="2000">
                <a:solidFill>
                  <a:schemeClr val="tx1"/>
                </a:solidFill>
                <a:latin typeface="Georgia" pitchFamily="18" charset="0"/>
              </a:defRPr>
            </a:lvl4pPr>
            <a:lvl5pPr>
              <a:defRPr sz="2000">
                <a:solidFill>
                  <a:schemeClr val="tx1"/>
                </a:solidFill>
                <a:latin typeface="Georgia" pitchFamily="18" charset="0"/>
              </a:defRPr>
            </a:lvl5pPr>
            <a:lvl6pPr eaLnBrk="0" hangingPunct="0">
              <a:defRPr sz="2000">
                <a:solidFill>
                  <a:schemeClr val="tx1"/>
                </a:solidFill>
                <a:latin typeface="Georgia" pitchFamily="18" charset="0"/>
              </a:defRPr>
            </a:lvl6pPr>
            <a:lvl7pPr eaLnBrk="0" hangingPunct="0">
              <a:defRPr sz="2000">
                <a:solidFill>
                  <a:schemeClr val="tx1"/>
                </a:solidFill>
                <a:latin typeface="Georgia" pitchFamily="18" charset="0"/>
              </a:defRPr>
            </a:lvl7pPr>
            <a:lvl8pPr eaLnBrk="0" hangingPunct="0">
              <a:defRPr sz="2000">
                <a:solidFill>
                  <a:schemeClr val="tx1"/>
                </a:solidFill>
                <a:latin typeface="Georgia" pitchFamily="18" charset="0"/>
              </a:defRPr>
            </a:lvl8pPr>
            <a:lvl9pPr eaLnBrk="0" hangingPunct="0">
              <a:defRPr sz="2000">
                <a:solidFill>
                  <a:schemeClr val="tx1"/>
                </a:solidFill>
                <a:latin typeface="Georgia" pitchFamily="18" charset="0"/>
              </a:defRPr>
            </a:lvl9pPr>
          </a:lstStyle>
          <a:p>
            <a:pPr eaLnBrk="1" hangingPunct="1"/>
            <a:endParaRPr lang="en-US" altLang="en-US" sz="1800" dirty="0">
              <a:latin typeface="Arial" charset="0"/>
            </a:endParaRPr>
          </a:p>
        </p:txBody>
      </p:sp>
      <p:sp>
        <p:nvSpPr>
          <p:cNvPr id="24580" name="Text Box 19"/>
          <p:cNvSpPr txBox="1">
            <a:spLocks noChangeArrowheads="1"/>
          </p:cNvSpPr>
          <p:nvPr/>
        </p:nvSpPr>
        <p:spPr bwMode="auto">
          <a:xfrm>
            <a:off x="2819400" y="5791200"/>
            <a:ext cx="411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Georgia" pitchFamily="18" charset="0"/>
              </a:defRPr>
            </a:lvl1pPr>
            <a:lvl2pPr>
              <a:defRPr sz="2800">
                <a:solidFill>
                  <a:schemeClr val="tx1"/>
                </a:solidFill>
                <a:latin typeface="Georgia" pitchFamily="18" charset="0"/>
              </a:defRPr>
            </a:lvl2pPr>
            <a:lvl3pPr>
              <a:defRPr sz="2400">
                <a:solidFill>
                  <a:schemeClr val="tx1"/>
                </a:solidFill>
                <a:latin typeface="Georgia" pitchFamily="18" charset="0"/>
              </a:defRPr>
            </a:lvl3pPr>
            <a:lvl4pPr>
              <a:defRPr sz="2000">
                <a:solidFill>
                  <a:schemeClr val="tx1"/>
                </a:solidFill>
                <a:latin typeface="Georgia" pitchFamily="18" charset="0"/>
              </a:defRPr>
            </a:lvl4pPr>
            <a:lvl5pPr>
              <a:defRPr sz="2000">
                <a:solidFill>
                  <a:schemeClr val="tx1"/>
                </a:solidFill>
                <a:latin typeface="Georgia" pitchFamily="18" charset="0"/>
              </a:defRPr>
            </a:lvl5pPr>
            <a:lvl6pPr eaLnBrk="0" hangingPunct="0">
              <a:defRPr sz="2000">
                <a:solidFill>
                  <a:schemeClr val="tx1"/>
                </a:solidFill>
                <a:latin typeface="Georgia" pitchFamily="18" charset="0"/>
              </a:defRPr>
            </a:lvl6pPr>
            <a:lvl7pPr eaLnBrk="0" hangingPunct="0">
              <a:defRPr sz="2000">
                <a:solidFill>
                  <a:schemeClr val="tx1"/>
                </a:solidFill>
                <a:latin typeface="Georgia" pitchFamily="18" charset="0"/>
              </a:defRPr>
            </a:lvl7pPr>
            <a:lvl8pPr eaLnBrk="0" hangingPunct="0">
              <a:defRPr sz="2000">
                <a:solidFill>
                  <a:schemeClr val="tx1"/>
                </a:solidFill>
                <a:latin typeface="Georgia" pitchFamily="18" charset="0"/>
              </a:defRPr>
            </a:lvl8pPr>
            <a:lvl9pPr eaLnBrk="0" hangingPunct="0">
              <a:defRPr sz="2000">
                <a:solidFill>
                  <a:schemeClr val="tx1"/>
                </a:solidFill>
                <a:latin typeface="Georgia" pitchFamily="18" charset="0"/>
              </a:defRPr>
            </a:lvl9pPr>
          </a:lstStyle>
          <a:p>
            <a:pPr eaLnBrk="1" hangingPunct="1">
              <a:spcBef>
                <a:spcPct val="50000"/>
              </a:spcBef>
            </a:pPr>
            <a:endParaRPr lang="en-US" altLang="en-US" sz="1800" dirty="0">
              <a:latin typeface="Arial" charset="0"/>
            </a:endParaRPr>
          </a:p>
        </p:txBody>
      </p:sp>
      <p:sp>
        <p:nvSpPr>
          <p:cNvPr id="24581" name="Slide Number Placeholder 1"/>
          <p:cNvSpPr>
            <a:spLocks noGrp="1"/>
          </p:cNvSpPr>
          <p:nvPr>
            <p:ph type="sldNum" sz="quarter" idx="10"/>
          </p:nvPr>
        </p:nvSpPr>
        <p:spPr>
          <a:noFill/>
        </p:spPr>
        <p:txBody>
          <a:bodyPr/>
          <a:lstStyle>
            <a:lvl1pPr>
              <a:defRPr sz="3200">
                <a:solidFill>
                  <a:schemeClr val="tx1"/>
                </a:solidFill>
                <a:latin typeface="Georgia" pitchFamily="18" charset="0"/>
              </a:defRPr>
            </a:lvl1pPr>
            <a:lvl2pPr>
              <a:defRPr sz="2800">
                <a:solidFill>
                  <a:schemeClr val="tx1"/>
                </a:solidFill>
                <a:latin typeface="Georgia" pitchFamily="18" charset="0"/>
              </a:defRPr>
            </a:lvl2pPr>
            <a:lvl3pPr>
              <a:defRPr sz="2400">
                <a:solidFill>
                  <a:schemeClr val="tx1"/>
                </a:solidFill>
                <a:latin typeface="Georgia" pitchFamily="18" charset="0"/>
              </a:defRPr>
            </a:lvl3pPr>
            <a:lvl4pPr>
              <a:defRPr sz="2000">
                <a:solidFill>
                  <a:schemeClr val="tx1"/>
                </a:solidFill>
                <a:latin typeface="Georgia" pitchFamily="18" charset="0"/>
              </a:defRPr>
            </a:lvl4pPr>
            <a:lvl5pPr>
              <a:defRPr sz="2000">
                <a:solidFill>
                  <a:schemeClr val="tx1"/>
                </a:solidFill>
                <a:latin typeface="Georgia" pitchFamily="18" charset="0"/>
              </a:defRPr>
            </a:lvl5pPr>
            <a:lvl6pPr eaLnBrk="0" hangingPunct="0">
              <a:defRPr sz="2000">
                <a:solidFill>
                  <a:schemeClr val="tx1"/>
                </a:solidFill>
                <a:latin typeface="Georgia" pitchFamily="18" charset="0"/>
              </a:defRPr>
            </a:lvl6pPr>
            <a:lvl7pPr eaLnBrk="0" hangingPunct="0">
              <a:defRPr sz="2000">
                <a:solidFill>
                  <a:schemeClr val="tx1"/>
                </a:solidFill>
                <a:latin typeface="Georgia" pitchFamily="18" charset="0"/>
              </a:defRPr>
            </a:lvl7pPr>
            <a:lvl8pPr eaLnBrk="0" hangingPunct="0">
              <a:defRPr sz="2000">
                <a:solidFill>
                  <a:schemeClr val="tx1"/>
                </a:solidFill>
                <a:latin typeface="Georgia" pitchFamily="18" charset="0"/>
              </a:defRPr>
            </a:lvl8pPr>
            <a:lvl9pPr eaLnBrk="0" hangingPunct="0">
              <a:defRPr sz="2000">
                <a:solidFill>
                  <a:schemeClr val="tx1"/>
                </a:solidFill>
                <a:latin typeface="Georgia" pitchFamily="18" charset="0"/>
              </a:defRPr>
            </a:lvl9pPr>
          </a:lstStyle>
          <a:p>
            <a:fld id="{01DDEBFF-9708-4F5F-832A-4248A87F237A}" type="slidenum">
              <a:rPr lang="en-US" altLang="en-US" sz="1400">
                <a:latin typeface="Times New Roman" pitchFamily="18" charset="0"/>
              </a:rPr>
              <a:pPr/>
              <a:t>50</a:t>
            </a:fld>
            <a:endParaRPr lang="en-US" altLang="en-US" sz="1400" dirty="0">
              <a:latin typeface="Times New Roman" pitchFamily="18" charset="0"/>
            </a:endParaRPr>
          </a:p>
        </p:txBody>
      </p:sp>
      <p:pic>
        <p:nvPicPr>
          <p:cNvPr id="11"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23800" y="1905000"/>
            <a:ext cx="2017134" cy="195341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2269189" y="1431060"/>
            <a:ext cx="4068138" cy="271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83562" y="1399854"/>
            <a:ext cx="2684144" cy="2013108"/>
          </a:xfrm>
          <a:prstGeom prst="rect">
            <a:avLst/>
          </a:prstGeom>
        </p:spPr>
      </p:pic>
      <p:pic>
        <p:nvPicPr>
          <p:cNvPr id="14"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auto">
          <a:xfrm>
            <a:off x="216094" y="4197013"/>
            <a:ext cx="3098912" cy="2065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78552" y="4213967"/>
            <a:ext cx="2596494" cy="1947371"/>
          </a:xfrm>
          <a:prstGeom prst="rect">
            <a:avLst/>
          </a:prstGeom>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38592" y="3441216"/>
            <a:ext cx="2476808" cy="2197584"/>
          </a:xfrm>
          <a:prstGeom prst="rect">
            <a:avLst/>
          </a:prstGeom>
        </p:spPr>
      </p:pic>
      <p:pic>
        <p:nvPicPr>
          <p:cNvPr id="17" name="Picture 16"/>
          <p:cNvPicPr>
            <a:picLocks noChangeAspect="1"/>
          </p:cNvPicPr>
          <p:nvPr/>
        </p:nvPicPr>
        <p:blipFill rotWithShape="1">
          <a:blip r:embed="rId9" cstate="print">
            <a:extLst>
              <a:ext uri="{28A0092B-C50C-407E-A947-70E740481C1C}">
                <a14:useLocalDpi xmlns:a14="http://schemas.microsoft.com/office/drawing/2010/main" val="0"/>
              </a:ext>
            </a:extLst>
          </a:blip>
          <a:srcRect t="36146" b="6250"/>
          <a:stretch/>
        </p:blipFill>
        <p:spPr>
          <a:xfrm>
            <a:off x="304800" y="246888"/>
            <a:ext cx="2999232" cy="1151768"/>
          </a:xfrm>
          <a:prstGeom prst="rect">
            <a:avLst/>
          </a:prstGeom>
          <a:ln w="28575">
            <a:solidFill>
              <a:srgbClr val="FDB813"/>
            </a:solidFill>
          </a:ln>
        </p:spPr>
      </p:pic>
    </p:spTree>
    <p:extLst>
      <p:ext uri="{BB962C8B-B14F-4D97-AF65-F5344CB8AC3E}">
        <p14:creationId xmlns:p14="http://schemas.microsoft.com/office/powerpoint/2010/main" val="2474457420"/>
      </p:ext>
    </p:extLst>
  </p:cSld>
  <p:clrMapOvr>
    <a:masterClrMapping/>
  </p:clrMapOvr>
  <p:transition>
    <p:zoom/>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0" indent="0" algn="ctr">
              <a:buNone/>
            </a:pPr>
            <a:endParaRPr lang="en-US" dirty="0" smtClean="0"/>
          </a:p>
          <a:p>
            <a:pPr marL="0" indent="0" algn="ctr">
              <a:buNone/>
            </a:pPr>
            <a:r>
              <a:rPr lang="en-US" dirty="0" smtClean="0"/>
              <a:t>Please vote on Tuesday, May 21, 2019</a:t>
            </a:r>
          </a:p>
          <a:p>
            <a:pPr marL="0" indent="0">
              <a:buNone/>
            </a:pPr>
            <a:endParaRPr lang="en-US" dirty="0"/>
          </a:p>
          <a:p>
            <a:pPr marL="0" indent="0" algn="ctr">
              <a:buNone/>
            </a:pPr>
            <a:r>
              <a:rPr lang="en-US" dirty="0" smtClean="0"/>
              <a:t>Polls are open from 7 A.M. to 10 P.M. </a:t>
            </a:r>
          </a:p>
          <a:p>
            <a:pPr marL="0" indent="0" algn="ctr">
              <a:buNone/>
            </a:pPr>
            <a:r>
              <a:rPr lang="en-US" dirty="0" smtClean="0"/>
              <a:t>at the Baldwin High School</a:t>
            </a:r>
          </a:p>
          <a:p>
            <a:pPr marL="0" indent="0">
              <a:buNone/>
            </a:pPr>
            <a:endParaRPr lang="en-US" dirty="0"/>
          </a:p>
        </p:txBody>
      </p:sp>
      <p:sp>
        <p:nvSpPr>
          <p:cNvPr id="3" name="Title 2"/>
          <p:cNvSpPr>
            <a:spLocks noGrp="1"/>
          </p:cNvSpPr>
          <p:nvPr>
            <p:ph type="title"/>
          </p:nvPr>
        </p:nvSpPr>
        <p:spPr/>
        <p:txBody>
          <a:bodyPr/>
          <a:lstStyle/>
          <a:p>
            <a:r>
              <a:rPr lang="en-US" sz="3200" dirty="0" smtClean="0">
                <a:latin typeface="Tahoma" panose="020B0604030504040204" pitchFamily="34" charset="0"/>
                <a:ea typeface="Tahoma" panose="020B0604030504040204" pitchFamily="34" charset="0"/>
                <a:cs typeface="Tahoma" panose="020B0604030504040204" pitchFamily="34" charset="0"/>
              </a:rPr>
              <a:t>Budget Vote and </a:t>
            </a:r>
            <a:br>
              <a:rPr lang="en-US" sz="3200" dirty="0" smtClean="0">
                <a:latin typeface="Tahoma" panose="020B0604030504040204" pitchFamily="34" charset="0"/>
                <a:ea typeface="Tahoma" panose="020B0604030504040204" pitchFamily="34" charset="0"/>
                <a:cs typeface="Tahoma" panose="020B0604030504040204" pitchFamily="34" charset="0"/>
              </a:rPr>
            </a:br>
            <a:r>
              <a:rPr lang="en-US" sz="3200" dirty="0" smtClean="0">
                <a:latin typeface="Tahoma" panose="020B0604030504040204" pitchFamily="34" charset="0"/>
                <a:ea typeface="Tahoma" panose="020B0604030504040204" pitchFamily="34" charset="0"/>
                <a:cs typeface="Tahoma" panose="020B0604030504040204" pitchFamily="34" charset="0"/>
              </a:rPr>
              <a:t>Board Election</a:t>
            </a:r>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0"/>
          </p:nvPr>
        </p:nvSpPr>
        <p:spPr/>
        <p:txBody>
          <a:bodyPr/>
          <a:lstStyle/>
          <a:p>
            <a:pPr>
              <a:defRPr/>
            </a:pPr>
            <a:fld id="{619DD9D5-E2CA-4E1D-94FE-2913E29B04B1}" type="slidenum">
              <a:rPr lang="en-US" smtClean="0">
                <a:solidFill>
                  <a:srgbClr val="000000"/>
                </a:solidFill>
              </a:rPr>
              <a:pPr>
                <a:defRPr/>
              </a:pPr>
              <a:t>51</a:t>
            </a:fld>
            <a:endParaRPr lang="en-US" dirty="0">
              <a:solidFill>
                <a:srgbClr val="000000"/>
              </a:solidFill>
            </a:endParaRPr>
          </a:p>
        </p:txBody>
      </p:sp>
    </p:spTree>
    <p:extLst>
      <p:ext uri="{BB962C8B-B14F-4D97-AF65-F5344CB8AC3E}">
        <p14:creationId xmlns:p14="http://schemas.microsoft.com/office/powerpoint/2010/main" val="2846037141"/>
      </p:ext>
    </p:extLst>
  </p:cSld>
  <p:clrMapOvr>
    <a:masterClrMapping/>
  </p:clrMapOvr>
  <p:transition>
    <p:zoom/>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
          <p:cNvSpPr txBox="1">
            <a:spLocks noChangeArrowheads="1"/>
          </p:cNvSpPr>
          <p:nvPr/>
        </p:nvSpPr>
        <p:spPr>
          <a:xfrm>
            <a:off x="249731" y="3598102"/>
            <a:ext cx="3810000" cy="1782763"/>
          </a:xfrm>
          <a:prstGeom prst="rect">
            <a:avLst/>
          </a:prstGeom>
        </p:spPr>
        <p:txBody>
          <a:bodyPr/>
          <a:lstStyle>
            <a:lvl1pPr marL="342900" indent="-342900" algn="l" rtl="0" eaLnBrk="0" fontAlgn="base" hangingPunct="0">
              <a:spcBef>
                <a:spcPct val="20000"/>
              </a:spcBef>
              <a:spcAft>
                <a:spcPct val="0"/>
              </a:spcAft>
              <a:buClr>
                <a:schemeClr val="tx2"/>
              </a:buClr>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Char char="•"/>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Char char="•"/>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Char char="•"/>
              <a:defRPr sz="32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tx1"/>
              </a:buClr>
              <a:buChar char="•"/>
              <a:defRPr sz="32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1"/>
              </a:buClr>
              <a:buChar char="•"/>
              <a:defRPr sz="32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1"/>
              </a:buClr>
              <a:buChar char="•"/>
              <a:defRPr sz="32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1"/>
              </a:buClr>
              <a:buChar char="•"/>
              <a:defRPr sz="3200">
                <a:solidFill>
                  <a:schemeClr val="tx1"/>
                </a:solidFill>
                <a:effectLst>
                  <a:outerShdw blurRad="38100" dist="38100" dir="2700000" algn="tl">
                    <a:srgbClr val="000000"/>
                  </a:outerShdw>
                </a:effectLst>
                <a:latin typeface="+mn-lt"/>
              </a:defRPr>
            </a:lvl9pPr>
          </a:lstStyle>
          <a:p>
            <a:pPr marL="0" indent="0" algn="ctr" eaLnBrk="1" hangingPunct="1">
              <a:buFontTx/>
              <a:buNone/>
              <a:defRPr/>
            </a:pPr>
            <a:r>
              <a:rPr lang="en-US" sz="2000" dirty="0" smtClean="0">
                <a:solidFill>
                  <a:schemeClr val="tx2"/>
                </a:solidFill>
                <a:latin typeface="Tahoma" pitchFamily="34" charset="0"/>
              </a:rPr>
              <a:t> </a:t>
            </a:r>
            <a:endParaRPr lang="en-US" sz="1200" u="sng" dirty="0" smtClean="0"/>
          </a:p>
          <a:p>
            <a:pPr marL="0" indent="0" algn="ctr" eaLnBrk="1" hangingPunct="1">
              <a:buFont typeface="Wingdings" pitchFamily="2" charset="2"/>
              <a:buNone/>
              <a:defRPr/>
            </a:pPr>
            <a:endParaRPr lang="en-US" sz="1000" u="sng" dirty="0" smtClean="0"/>
          </a:p>
          <a:p>
            <a:pPr marL="0" indent="0" algn="ctr" eaLnBrk="1" hangingPunct="1">
              <a:buFont typeface="Wingdings" pitchFamily="2" charset="2"/>
              <a:buNone/>
              <a:defRPr/>
            </a:pPr>
            <a:endParaRPr lang="en-US" sz="1000" u="sng" dirty="0" smtClean="0"/>
          </a:p>
          <a:p>
            <a:pPr marL="0" indent="0" algn="ctr" eaLnBrk="1" hangingPunct="1">
              <a:buFont typeface="Wingdings" pitchFamily="2" charset="2"/>
              <a:buNone/>
              <a:defRPr/>
            </a:pPr>
            <a:endParaRPr lang="en-US" sz="1000" u="sng" dirty="0" smtClean="0"/>
          </a:p>
          <a:p>
            <a:pPr marL="0" indent="0" algn="ctr" eaLnBrk="1" hangingPunct="1">
              <a:buFont typeface="Wingdings" pitchFamily="2" charset="2"/>
              <a:buNone/>
              <a:defRPr/>
            </a:pPr>
            <a:endParaRPr lang="en-US" sz="1000" u="sng" dirty="0" smtClean="0"/>
          </a:p>
          <a:p>
            <a:pPr marL="0" indent="0" algn="ctr" eaLnBrk="1" hangingPunct="1">
              <a:buFont typeface="Wingdings" pitchFamily="2" charset="2"/>
              <a:buNone/>
              <a:defRPr/>
            </a:pPr>
            <a:endParaRPr lang="en-US" sz="1800" u="sng" dirty="0" smtClean="0"/>
          </a:p>
          <a:p>
            <a:pPr marL="0" indent="0" algn="ctr" eaLnBrk="1" hangingPunct="1">
              <a:buFont typeface="Wingdings" pitchFamily="2" charset="2"/>
              <a:buNone/>
              <a:defRPr/>
            </a:pPr>
            <a:endParaRPr lang="en-US" sz="1800" u="sng" dirty="0" smtClean="0"/>
          </a:p>
          <a:p>
            <a:pPr marL="0" indent="0" algn="ctr" eaLnBrk="1" hangingPunct="1">
              <a:buFont typeface="Wingdings" pitchFamily="2" charset="2"/>
              <a:buNone/>
              <a:defRPr/>
            </a:pPr>
            <a:endParaRPr lang="en-US" sz="1800" dirty="0" smtClean="0">
              <a:solidFill>
                <a:srgbClr val="CC0000"/>
              </a:solidFill>
            </a:endParaRPr>
          </a:p>
          <a:p>
            <a:pPr marL="0" indent="0" algn="ctr" eaLnBrk="1" hangingPunct="1">
              <a:buFont typeface="Wingdings" pitchFamily="2" charset="2"/>
              <a:buNone/>
              <a:defRPr/>
            </a:pPr>
            <a:endParaRPr lang="en-US" sz="1800" b="1" i="1" dirty="0" smtClean="0"/>
          </a:p>
        </p:txBody>
      </p:sp>
      <p:sp>
        <p:nvSpPr>
          <p:cNvPr id="12" name="Content Placeholder 3"/>
          <p:cNvSpPr txBox="1">
            <a:spLocks/>
          </p:cNvSpPr>
          <p:nvPr/>
        </p:nvSpPr>
        <p:spPr>
          <a:xfrm flipH="1">
            <a:off x="696366" y="1570463"/>
            <a:ext cx="3810000" cy="1905000"/>
          </a:xfrm>
          <a:prstGeom prst="rect">
            <a:avLst/>
          </a:prstGeom>
        </p:spPr>
        <p:txBody>
          <a:bodyPr/>
          <a:lstStyle>
            <a:lvl1pPr marL="342900" indent="-342900" algn="l" rtl="0" eaLnBrk="0" fontAlgn="base" hangingPunct="0">
              <a:spcBef>
                <a:spcPct val="20000"/>
              </a:spcBef>
              <a:spcAft>
                <a:spcPct val="0"/>
              </a:spcAft>
              <a:buClr>
                <a:schemeClr val="tx2"/>
              </a:buClr>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Char char="•"/>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Char char="•"/>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Char char="•"/>
              <a:defRPr sz="32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tx1"/>
              </a:buClr>
              <a:buChar char="•"/>
              <a:defRPr sz="32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1"/>
              </a:buClr>
              <a:buChar char="•"/>
              <a:defRPr sz="32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1"/>
              </a:buClr>
              <a:buChar char="•"/>
              <a:defRPr sz="32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1"/>
              </a:buClr>
              <a:buChar char="•"/>
              <a:defRPr sz="3200">
                <a:solidFill>
                  <a:schemeClr val="tx1"/>
                </a:solidFill>
                <a:effectLst>
                  <a:outerShdw blurRad="38100" dist="38100" dir="2700000" algn="tl">
                    <a:srgbClr val="000000"/>
                  </a:outerShdw>
                </a:effectLst>
                <a:latin typeface="+mn-lt"/>
              </a:defRPr>
            </a:lvl9pPr>
          </a:lstStyle>
          <a:p>
            <a:pPr marL="0" indent="0" algn="ctr" eaLnBrk="1" hangingPunct="1">
              <a:buFont typeface="Wingdings" pitchFamily="2" charset="2"/>
              <a:buNone/>
              <a:defRPr/>
            </a:pPr>
            <a:endParaRPr lang="en-US" sz="2000" b="1" dirty="0" smtClean="0">
              <a:solidFill>
                <a:srgbClr val="CC0000"/>
              </a:solidFill>
            </a:endParaRPr>
          </a:p>
          <a:p>
            <a:pPr marL="0" indent="0">
              <a:defRPr/>
            </a:pPr>
            <a:endParaRPr lang="en-US" dirty="0" smtClean="0"/>
          </a:p>
        </p:txBody>
      </p:sp>
      <p:sp>
        <p:nvSpPr>
          <p:cNvPr id="34820" name="TextBox 6"/>
          <p:cNvSpPr txBox="1">
            <a:spLocks noChangeArrowheads="1"/>
          </p:cNvSpPr>
          <p:nvPr/>
        </p:nvSpPr>
        <p:spPr bwMode="auto">
          <a:xfrm>
            <a:off x="3276600" y="336550"/>
            <a:ext cx="5410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Tahoma" pitchFamily="34" charset="0"/>
                <a:cs typeface="Tahoma" pitchFamily="34" charset="0"/>
              </a:defRPr>
            </a:lvl1pPr>
            <a:lvl2pPr marL="742950" indent="-285750">
              <a:spcBef>
                <a:spcPct val="20000"/>
              </a:spcBef>
              <a:buClr>
                <a:schemeClr val="folHlink"/>
              </a:buClr>
              <a:buChar char="•"/>
              <a:defRPr sz="3200">
                <a:solidFill>
                  <a:schemeClr val="tx1"/>
                </a:solidFill>
                <a:latin typeface="Tahoma" pitchFamily="34" charset="0"/>
                <a:cs typeface="Tahoma" pitchFamily="34" charset="0"/>
              </a:defRPr>
            </a:lvl2pPr>
            <a:lvl3pPr marL="1143000" indent="-228600">
              <a:spcBef>
                <a:spcPct val="20000"/>
              </a:spcBef>
              <a:buClr>
                <a:schemeClr val="tx2"/>
              </a:buClr>
              <a:buChar char="•"/>
              <a:defRPr sz="3200">
                <a:solidFill>
                  <a:schemeClr val="tx1"/>
                </a:solidFill>
                <a:latin typeface="Tahoma" pitchFamily="34" charset="0"/>
                <a:cs typeface="Tahoma" pitchFamily="34" charset="0"/>
              </a:defRPr>
            </a:lvl3pPr>
            <a:lvl4pPr marL="1600200" indent="-228600">
              <a:spcBef>
                <a:spcPct val="20000"/>
              </a:spcBef>
              <a:buClr>
                <a:schemeClr val="tx1"/>
              </a:buClr>
              <a:buChar char="•"/>
              <a:defRPr sz="3200">
                <a:solidFill>
                  <a:schemeClr val="tx1"/>
                </a:solidFill>
                <a:latin typeface="Tahoma" pitchFamily="34" charset="0"/>
                <a:cs typeface="Tahoma" pitchFamily="34" charset="0"/>
              </a:defRPr>
            </a:lvl4pPr>
            <a:lvl5pPr marL="2057400" indent="-228600">
              <a:spcBef>
                <a:spcPct val="20000"/>
              </a:spcBef>
              <a:buClr>
                <a:schemeClr val="tx1"/>
              </a:buClr>
              <a:buChar char="•"/>
              <a:defRPr sz="3200">
                <a:solidFill>
                  <a:schemeClr val="tx1"/>
                </a:solidFill>
                <a:latin typeface="Tahoma" pitchFamily="34" charset="0"/>
                <a:cs typeface="Tahoma" pitchFamily="34" charset="0"/>
              </a:defRPr>
            </a:lvl5pPr>
            <a:lvl6pPr marL="2514600" indent="-228600" eaLnBrk="0" fontAlgn="base" hangingPunct="0">
              <a:spcBef>
                <a:spcPct val="20000"/>
              </a:spcBef>
              <a:spcAft>
                <a:spcPct val="0"/>
              </a:spcAft>
              <a:buClr>
                <a:schemeClr val="tx1"/>
              </a:buClr>
              <a:buChar char="•"/>
              <a:defRPr sz="3200">
                <a:solidFill>
                  <a:schemeClr val="tx1"/>
                </a:solidFill>
                <a:latin typeface="Tahoma" pitchFamily="34" charset="0"/>
                <a:cs typeface="Tahoma" pitchFamily="34" charset="0"/>
              </a:defRPr>
            </a:lvl6pPr>
            <a:lvl7pPr marL="2971800" indent="-228600" eaLnBrk="0" fontAlgn="base" hangingPunct="0">
              <a:spcBef>
                <a:spcPct val="20000"/>
              </a:spcBef>
              <a:spcAft>
                <a:spcPct val="0"/>
              </a:spcAft>
              <a:buClr>
                <a:schemeClr val="tx1"/>
              </a:buClr>
              <a:buChar char="•"/>
              <a:defRPr sz="3200">
                <a:solidFill>
                  <a:schemeClr val="tx1"/>
                </a:solidFill>
                <a:latin typeface="Tahoma" pitchFamily="34" charset="0"/>
                <a:cs typeface="Tahoma" pitchFamily="34" charset="0"/>
              </a:defRPr>
            </a:lvl7pPr>
            <a:lvl8pPr marL="3429000" indent="-228600" eaLnBrk="0" fontAlgn="base" hangingPunct="0">
              <a:spcBef>
                <a:spcPct val="20000"/>
              </a:spcBef>
              <a:spcAft>
                <a:spcPct val="0"/>
              </a:spcAft>
              <a:buClr>
                <a:schemeClr val="tx1"/>
              </a:buClr>
              <a:buChar char="•"/>
              <a:defRPr sz="3200">
                <a:solidFill>
                  <a:schemeClr val="tx1"/>
                </a:solidFill>
                <a:latin typeface="Tahoma" pitchFamily="34" charset="0"/>
                <a:cs typeface="Tahoma" pitchFamily="34" charset="0"/>
              </a:defRPr>
            </a:lvl8pPr>
            <a:lvl9pPr marL="3886200" indent="-228600" eaLnBrk="0" fontAlgn="base" hangingPunct="0">
              <a:spcBef>
                <a:spcPct val="20000"/>
              </a:spcBef>
              <a:spcAft>
                <a:spcPct val="0"/>
              </a:spcAft>
              <a:buClr>
                <a:schemeClr val="tx1"/>
              </a:buClr>
              <a:buChar char="•"/>
              <a:defRPr sz="3200">
                <a:solidFill>
                  <a:schemeClr val="tx1"/>
                </a:solidFill>
                <a:latin typeface="Tahoma" pitchFamily="34" charset="0"/>
                <a:cs typeface="Tahoma" pitchFamily="34" charset="0"/>
              </a:defRPr>
            </a:lvl9pPr>
          </a:lstStyle>
          <a:p>
            <a:pPr algn="ctr">
              <a:spcBef>
                <a:spcPct val="0"/>
              </a:spcBef>
              <a:buClrTx/>
              <a:buFontTx/>
              <a:buNone/>
            </a:pPr>
            <a:r>
              <a:rPr lang="en-US" altLang="en-US" sz="2800" dirty="0">
                <a:solidFill>
                  <a:schemeClr val="bg1"/>
                </a:solidFill>
              </a:rPr>
              <a:t>Questions on the Budget?</a:t>
            </a:r>
          </a:p>
          <a:p>
            <a:pPr algn="ctr">
              <a:spcBef>
                <a:spcPct val="0"/>
              </a:spcBef>
              <a:buClrTx/>
              <a:buFontTx/>
              <a:buNone/>
            </a:pPr>
            <a:r>
              <a:rPr lang="en-US" altLang="en-US" sz="2800" dirty="0">
                <a:solidFill>
                  <a:schemeClr val="bg1"/>
                </a:solidFill>
              </a:rPr>
              <a:t>We want you to be informed</a:t>
            </a:r>
            <a:r>
              <a:rPr lang="en-US" altLang="en-US" sz="2800" dirty="0" smtClean="0">
                <a:solidFill>
                  <a:schemeClr val="bg1"/>
                </a:solidFill>
              </a:rPr>
              <a:t>!</a:t>
            </a:r>
            <a:endParaRPr lang="en-US" altLang="en-US" sz="2800" dirty="0">
              <a:solidFill>
                <a:schemeClr val="bg1"/>
              </a:solidFill>
            </a:endParaRPr>
          </a:p>
        </p:txBody>
      </p:sp>
      <p:sp>
        <p:nvSpPr>
          <p:cNvPr id="34821" name="Title 1"/>
          <p:cNvSpPr>
            <a:spLocks noGrp="1"/>
          </p:cNvSpPr>
          <p:nvPr/>
        </p:nvSpPr>
        <p:spPr bwMode="auto">
          <a:xfrm>
            <a:off x="3276600" y="250040"/>
            <a:ext cx="5591175" cy="1127125"/>
          </a:xfrm>
          <a:prstGeom prst="rect">
            <a:avLst/>
          </a:prstGeom>
          <a:solidFill>
            <a:srgbClr val="333399"/>
          </a:solidFill>
          <a:ln w="38100">
            <a:solidFill>
              <a:srgbClr val="FFCC00"/>
            </a:solidFill>
            <a:miter lim="800000"/>
            <a:headEnd/>
            <a:tailEnd/>
          </a:ln>
        </p:spPr>
        <p:txBody>
          <a:bodyPr anchor="ctr"/>
          <a:lstStyle>
            <a:lvl1pPr>
              <a:spcBef>
                <a:spcPct val="20000"/>
              </a:spcBef>
              <a:buClr>
                <a:schemeClr val="tx2"/>
              </a:buClr>
              <a:buChar char="•"/>
              <a:defRPr sz="3200">
                <a:solidFill>
                  <a:schemeClr val="tx1"/>
                </a:solidFill>
                <a:latin typeface="Tahoma" pitchFamily="34" charset="0"/>
                <a:cs typeface="Tahoma" pitchFamily="34" charset="0"/>
              </a:defRPr>
            </a:lvl1pPr>
            <a:lvl2pPr marL="742950" indent="-285750">
              <a:spcBef>
                <a:spcPct val="20000"/>
              </a:spcBef>
              <a:buClr>
                <a:schemeClr val="folHlink"/>
              </a:buClr>
              <a:buChar char="•"/>
              <a:defRPr sz="3200">
                <a:solidFill>
                  <a:schemeClr val="tx1"/>
                </a:solidFill>
                <a:latin typeface="Tahoma" pitchFamily="34" charset="0"/>
                <a:cs typeface="Tahoma" pitchFamily="34" charset="0"/>
              </a:defRPr>
            </a:lvl2pPr>
            <a:lvl3pPr marL="1143000" indent="-228600">
              <a:spcBef>
                <a:spcPct val="20000"/>
              </a:spcBef>
              <a:buClr>
                <a:schemeClr val="tx2"/>
              </a:buClr>
              <a:buChar char="•"/>
              <a:defRPr sz="3200">
                <a:solidFill>
                  <a:schemeClr val="tx1"/>
                </a:solidFill>
                <a:latin typeface="Tahoma" pitchFamily="34" charset="0"/>
                <a:cs typeface="Tahoma" pitchFamily="34" charset="0"/>
              </a:defRPr>
            </a:lvl3pPr>
            <a:lvl4pPr marL="1600200" indent="-228600">
              <a:spcBef>
                <a:spcPct val="20000"/>
              </a:spcBef>
              <a:buClr>
                <a:schemeClr val="tx1"/>
              </a:buClr>
              <a:buChar char="•"/>
              <a:defRPr sz="3200">
                <a:solidFill>
                  <a:schemeClr val="tx1"/>
                </a:solidFill>
                <a:latin typeface="Tahoma" pitchFamily="34" charset="0"/>
                <a:cs typeface="Tahoma" pitchFamily="34" charset="0"/>
              </a:defRPr>
            </a:lvl4pPr>
            <a:lvl5pPr marL="2057400" indent="-228600">
              <a:spcBef>
                <a:spcPct val="20000"/>
              </a:spcBef>
              <a:buClr>
                <a:schemeClr val="tx1"/>
              </a:buClr>
              <a:buChar char="•"/>
              <a:defRPr sz="3200">
                <a:solidFill>
                  <a:schemeClr val="tx1"/>
                </a:solidFill>
                <a:latin typeface="Tahoma" pitchFamily="34" charset="0"/>
                <a:cs typeface="Tahoma" pitchFamily="34" charset="0"/>
              </a:defRPr>
            </a:lvl5pPr>
            <a:lvl6pPr marL="2514600" indent="-228600" eaLnBrk="0" fontAlgn="base" hangingPunct="0">
              <a:spcBef>
                <a:spcPct val="20000"/>
              </a:spcBef>
              <a:spcAft>
                <a:spcPct val="0"/>
              </a:spcAft>
              <a:buClr>
                <a:schemeClr val="tx1"/>
              </a:buClr>
              <a:buChar char="•"/>
              <a:defRPr sz="3200">
                <a:solidFill>
                  <a:schemeClr val="tx1"/>
                </a:solidFill>
                <a:latin typeface="Tahoma" pitchFamily="34" charset="0"/>
                <a:cs typeface="Tahoma" pitchFamily="34" charset="0"/>
              </a:defRPr>
            </a:lvl6pPr>
            <a:lvl7pPr marL="2971800" indent="-228600" eaLnBrk="0" fontAlgn="base" hangingPunct="0">
              <a:spcBef>
                <a:spcPct val="20000"/>
              </a:spcBef>
              <a:spcAft>
                <a:spcPct val="0"/>
              </a:spcAft>
              <a:buClr>
                <a:schemeClr val="tx1"/>
              </a:buClr>
              <a:buChar char="•"/>
              <a:defRPr sz="3200">
                <a:solidFill>
                  <a:schemeClr val="tx1"/>
                </a:solidFill>
                <a:latin typeface="Tahoma" pitchFamily="34" charset="0"/>
                <a:cs typeface="Tahoma" pitchFamily="34" charset="0"/>
              </a:defRPr>
            </a:lvl7pPr>
            <a:lvl8pPr marL="3429000" indent="-228600" eaLnBrk="0" fontAlgn="base" hangingPunct="0">
              <a:spcBef>
                <a:spcPct val="20000"/>
              </a:spcBef>
              <a:spcAft>
                <a:spcPct val="0"/>
              </a:spcAft>
              <a:buClr>
                <a:schemeClr val="tx1"/>
              </a:buClr>
              <a:buChar char="•"/>
              <a:defRPr sz="3200">
                <a:solidFill>
                  <a:schemeClr val="tx1"/>
                </a:solidFill>
                <a:latin typeface="Tahoma" pitchFamily="34" charset="0"/>
                <a:cs typeface="Tahoma" pitchFamily="34" charset="0"/>
              </a:defRPr>
            </a:lvl8pPr>
            <a:lvl9pPr marL="3886200" indent="-228600" eaLnBrk="0" fontAlgn="base" hangingPunct="0">
              <a:spcBef>
                <a:spcPct val="20000"/>
              </a:spcBef>
              <a:spcAft>
                <a:spcPct val="0"/>
              </a:spcAft>
              <a:buClr>
                <a:schemeClr val="tx1"/>
              </a:buClr>
              <a:buChar char="•"/>
              <a:defRPr sz="3200">
                <a:solidFill>
                  <a:schemeClr val="tx1"/>
                </a:solidFill>
                <a:latin typeface="Tahoma" pitchFamily="34" charset="0"/>
                <a:cs typeface="Tahoma" pitchFamily="34" charset="0"/>
              </a:defRPr>
            </a:lvl9pPr>
          </a:lstStyle>
          <a:p>
            <a:pPr algn="ctr" eaLnBrk="1" hangingPunct="1">
              <a:spcBef>
                <a:spcPct val="0"/>
              </a:spcBef>
              <a:buClrTx/>
              <a:buFontTx/>
              <a:buNone/>
            </a:pPr>
            <a:r>
              <a:rPr lang="en-US" altLang="en-US" dirty="0">
                <a:solidFill>
                  <a:schemeClr val="bg1"/>
                </a:solidFill>
              </a:rPr>
              <a:t>Questions on the Budget</a:t>
            </a:r>
            <a:r>
              <a:rPr lang="en-US" altLang="en-US" dirty="0" smtClean="0">
                <a:solidFill>
                  <a:schemeClr val="bg1"/>
                </a:solidFill>
              </a:rPr>
              <a:t>?</a:t>
            </a:r>
            <a:endParaRPr lang="en-US" altLang="en-US" dirty="0">
              <a:solidFill>
                <a:schemeClr val="bg1"/>
              </a:solidFill>
            </a:endParaRPr>
          </a:p>
        </p:txBody>
      </p:sp>
      <p:sp>
        <p:nvSpPr>
          <p:cNvPr id="34822" name="Slide Number Placeholder 1"/>
          <p:cNvSpPr>
            <a:spLocks noGrp="1"/>
          </p:cNvSpPr>
          <p:nvPr>
            <p:ph type="sldNum" sz="quarter" idx="4294967295"/>
          </p:nvPr>
        </p:nvSpPr>
        <p:spPr>
          <a:xfrm>
            <a:off x="228116" y="6248400"/>
            <a:ext cx="381484"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lstStyle>
            <a:lvl1pPr>
              <a:spcBef>
                <a:spcPct val="20000"/>
              </a:spcBef>
              <a:buClr>
                <a:schemeClr val="tx2"/>
              </a:buClr>
              <a:buChar char="•"/>
              <a:defRPr sz="3200">
                <a:solidFill>
                  <a:schemeClr val="tx1"/>
                </a:solidFill>
                <a:latin typeface="Tahoma" pitchFamily="34" charset="0"/>
                <a:cs typeface="Tahoma" pitchFamily="34" charset="0"/>
              </a:defRPr>
            </a:lvl1pPr>
            <a:lvl2pPr marL="742950" indent="-285750">
              <a:spcBef>
                <a:spcPct val="20000"/>
              </a:spcBef>
              <a:buClr>
                <a:schemeClr val="folHlink"/>
              </a:buClr>
              <a:buChar char="•"/>
              <a:defRPr sz="3200">
                <a:solidFill>
                  <a:schemeClr val="tx1"/>
                </a:solidFill>
                <a:latin typeface="Tahoma" pitchFamily="34" charset="0"/>
                <a:cs typeface="Tahoma" pitchFamily="34" charset="0"/>
              </a:defRPr>
            </a:lvl2pPr>
            <a:lvl3pPr marL="1143000" indent="-228600">
              <a:spcBef>
                <a:spcPct val="20000"/>
              </a:spcBef>
              <a:buClr>
                <a:schemeClr val="tx2"/>
              </a:buClr>
              <a:buChar char="•"/>
              <a:defRPr sz="3200">
                <a:solidFill>
                  <a:schemeClr val="tx1"/>
                </a:solidFill>
                <a:latin typeface="Tahoma" pitchFamily="34" charset="0"/>
                <a:cs typeface="Tahoma" pitchFamily="34" charset="0"/>
              </a:defRPr>
            </a:lvl3pPr>
            <a:lvl4pPr marL="1600200" indent="-228600">
              <a:spcBef>
                <a:spcPct val="20000"/>
              </a:spcBef>
              <a:buClr>
                <a:schemeClr val="tx1"/>
              </a:buClr>
              <a:buChar char="•"/>
              <a:defRPr sz="3200">
                <a:solidFill>
                  <a:schemeClr val="tx1"/>
                </a:solidFill>
                <a:latin typeface="Tahoma" pitchFamily="34" charset="0"/>
                <a:cs typeface="Tahoma" pitchFamily="34" charset="0"/>
              </a:defRPr>
            </a:lvl4pPr>
            <a:lvl5pPr marL="2057400" indent="-228600">
              <a:spcBef>
                <a:spcPct val="20000"/>
              </a:spcBef>
              <a:buClr>
                <a:schemeClr val="tx1"/>
              </a:buClr>
              <a:buChar char="•"/>
              <a:defRPr sz="3200">
                <a:solidFill>
                  <a:schemeClr val="tx1"/>
                </a:solidFill>
                <a:latin typeface="Tahoma" pitchFamily="34" charset="0"/>
                <a:cs typeface="Tahoma" pitchFamily="34" charset="0"/>
              </a:defRPr>
            </a:lvl5pPr>
            <a:lvl6pPr marL="2514600" indent="-228600" eaLnBrk="0" fontAlgn="base" hangingPunct="0">
              <a:spcBef>
                <a:spcPct val="20000"/>
              </a:spcBef>
              <a:spcAft>
                <a:spcPct val="0"/>
              </a:spcAft>
              <a:buClr>
                <a:schemeClr val="tx1"/>
              </a:buClr>
              <a:buChar char="•"/>
              <a:defRPr sz="3200">
                <a:solidFill>
                  <a:schemeClr val="tx1"/>
                </a:solidFill>
                <a:latin typeface="Tahoma" pitchFamily="34" charset="0"/>
                <a:cs typeface="Tahoma" pitchFamily="34" charset="0"/>
              </a:defRPr>
            </a:lvl6pPr>
            <a:lvl7pPr marL="2971800" indent="-228600" eaLnBrk="0" fontAlgn="base" hangingPunct="0">
              <a:spcBef>
                <a:spcPct val="20000"/>
              </a:spcBef>
              <a:spcAft>
                <a:spcPct val="0"/>
              </a:spcAft>
              <a:buClr>
                <a:schemeClr val="tx1"/>
              </a:buClr>
              <a:buChar char="•"/>
              <a:defRPr sz="3200">
                <a:solidFill>
                  <a:schemeClr val="tx1"/>
                </a:solidFill>
                <a:latin typeface="Tahoma" pitchFamily="34" charset="0"/>
                <a:cs typeface="Tahoma" pitchFamily="34" charset="0"/>
              </a:defRPr>
            </a:lvl7pPr>
            <a:lvl8pPr marL="3429000" indent="-228600" eaLnBrk="0" fontAlgn="base" hangingPunct="0">
              <a:spcBef>
                <a:spcPct val="20000"/>
              </a:spcBef>
              <a:spcAft>
                <a:spcPct val="0"/>
              </a:spcAft>
              <a:buClr>
                <a:schemeClr val="tx1"/>
              </a:buClr>
              <a:buChar char="•"/>
              <a:defRPr sz="3200">
                <a:solidFill>
                  <a:schemeClr val="tx1"/>
                </a:solidFill>
                <a:latin typeface="Tahoma" pitchFamily="34" charset="0"/>
                <a:cs typeface="Tahoma" pitchFamily="34" charset="0"/>
              </a:defRPr>
            </a:lvl8pPr>
            <a:lvl9pPr marL="3886200" indent="-228600" eaLnBrk="0" fontAlgn="base" hangingPunct="0">
              <a:spcBef>
                <a:spcPct val="20000"/>
              </a:spcBef>
              <a:spcAft>
                <a:spcPct val="0"/>
              </a:spcAft>
              <a:buClr>
                <a:schemeClr val="tx1"/>
              </a:buClr>
              <a:buChar char="•"/>
              <a:defRPr sz="3200">
                <a:solidFill>
                  <a:schemeClr val="tx1"/>
                </a:solidFill>
                <a:latin typeface="Tahoma" pitchFamily="34" charset="0"/>
                <a:cs typeface="Tahoma" pitchFamily="34" charset="0"/>
              </a:defRPr>
            </a:lvl9pPr>
          </a:lstStyle>
          <a:p>
            <a:pPr algn="l" eaLnBrk="1" hangingPunct="1">
              <a:spcBef>
                <a:spcPct val="0"/>
              </a:spcBef>
              <a:buClrTx/>
              <a:buFontTx/>
              <a:buNone/>
            </a:pPr>
            <a:fld id="{A921A9C3-444A-4A3F-80FA-6CBBA7DAFCE2}" type="slidenum">
              <a:rPr lang="en-US" altLang="en-US" sz="1400" smtClean="0">
                <a:ea typeface="Tahoma" panose="020B0604030504040204" pitchFamily="34" charset="0"/>
              </a:rPr>
              <a:pPr algn="l" eaLnBrk="1" hangingPunct="1">
                <a:spcBef>
                  <a:spcPct val="0"/>
                </a:spcBef>
                <a:buClrTx/>
                <a:buFontTx/>
                <a:buNone/>
              </a:pPr>
              <a:t>52</a:t>
            </a:fld>
            <a:endParaRPr lang="en-US" altLang="en-US" sz="1400" dirty="0" smtClean="0">
              <a:ea typeface="Tahoma" panose="020B0604030504040204" pitchFamily="34" charset="0"/>
            </a:endParaRPr>
          </a:p>
        </p:txBody>
      </p:sp>
      <p:sp>
        <p:nvSpPr>
          <p:cNvPr id="3" name="TextBox 2"/>
          <p:cNvSpPr txBox="1"/>
          <p:nvPr/>
        </p:nvSpPr>
        <p:spPr>
          <a:xfrm>
            <a:off x="228116" y="1600200"/>
            <a:ext cx="3983531" cy="4462760"/>
          </a:xfrm>
          <a:prstGeom prst="rect">
            <a:avLst/>
          </a:prstGeom>
          <a:noFill/>
        </p:spPr>
        <p:txBody>
          <a:bodyPr wrap="square">
            <a:spAutoFit/>
          </a:bodyPr>
          <a:lstStyle/>
          <a:p>
            <a:pPr algn="ctr">
              <a:buFont typeface="Wingdings" pitchFamily="2" charset="2"/>
              <a:buNone/>
              <a:defRPr/>
            </a:pPr>
            <a:r>
              <a:rPr lang="en-US" b="1" i="1" dirty="0" smtClean="0">
                <a:solidFill>
                  <a:srgbClr val="92D050"/>
                </a:solidFill>
                <a:effectLst>
                  <a:outerShdw blurRad="38100" dist="38100" dir="2700000" algn="tl">
                    <a:srgbClr val="000000"/>
                  </a:outerShdw>
                </a:effectLst>
              </a:rPr>
              <a:t>Board of Education</a:t>
            </a:r>
          </a:p>
          <a:p>
            <a:pPr algn="ctr">
              <a:buFont typeface="Wingdings" pitchFamily="2" charset="2"/>
              <a:buNone/>
              <a:defRPr/>
            </a:pPr>
            <a:endParaRPr lang="en-US" sz="1200" b="1" i="1" dirty="0">
              <a:solidFill>
                <a:srgbClr val="92D050"/>
              </a:solidFill>
              <a:effectLst>
                <a:outerShdw blurRad="38100" dist="38100" dir="2700000" algn="tl">
                  <a:srgbClr val="000000"/>
                </a:outerShdw>
              </a:effectLst>
            </a:endParaRPr>
          </a:p>
          <a:p>
            <a:pPr algn="ctr">
              <a:defRPr/>
            </a:pPr>
            <a:r>
              <a:rPr lang="en-US" b="1" i="1" dirty="0" smtClean="0">
                <a:solidFill>
                  <a:srgbClr val="92D050"/>
                </a:solidFill>
                <a:effectLst>
                  <a:outerShdw blurRad="38100" dist="38100" dir="2700000" algn="tl">
                    <a:srgbClr val="000000"/>
                  </a:outerShdw>
                </a:effectLst>
              </a:rPr>
              <a:t>Annie Doresca</a:t>
            </a:r>
            <a:endParaRPr lang="en-US" b="1" i="1" dirty="0">
              <a:solidFill>
                <a:srgbClr val="92D050"/>
              </a:solidFill>
              <a:effectLst>
                <a:outerShdw blurRad="38100" dist="38100" dir="2700000" algn="tl">
                  <a:srgbClr val="000000"/>
                </a:outerShdw>
              </a:effectLst>
            </a:endParaRPr>
          </a:p>
          <a:p>
            <a:pPr algn="ctr">
              <a:defRPr/>
            </a:pPr>
            <a:r>
              <a:rPr lang="en-US" dirty="0" smtClean="0"/>
              <a:t>President</a:t>
            </a:r>
          </a:p>
          <a:p>
            <a:pPr algn="ctr">
              <a:buFont typeface="Wingdings" pitchFamily="2" charset="2"/>
              <a:buNone/>
              <a:defRPr/>
            </a:pPr>
            <a:endParaRPr lang="en-US" sz="1200" b="1" i="1" dirty="0" smtClean="0">
              <a:solidFill>
                <a:srgbClr val="92D050"/>
              </a:solidFill>
              <a:effectLst>
                <a:outerShdw blurRad="38100" dist="38100" dir="2700000" algn="tl">
                  <a:srgbClr val="000000"/>
                </a:outerShdw>
              </a:effectLst>
            </a:endParaRPr>
          </a:p>
          <a:p>
            <a:pPr algn="ctr">
              <a:buFont typeface="Wingdings" pitchFamily="2" charset="2"/>
              <a:buNone/>
              <a:defRPr/>
            </a:pPr>
            <a:r>
              <a:rPr lang="en-US" b="1" i="1" dirty="0" smtClean="0">
                <a:solidFill>
                  <a:srgbClr val="92D050"/>
                </a:solidFill>
                <a:effectLst>
                  <a:outerShdw blurRad="38100" dist="38100" dir="2700000" algn="tl">
                    <a:srgbClr val="000000"/>
                  </a:outerShdw>
                </a:effectLst>
              </a:rPr>
              <a:t>Mary Jo O’Hagan</a:t>
            </a:r>
            <a:endParaRPr lang="en-US" b="1" i="1" dirty="0">
              <a:solidFill>
                <a:srgbClr val="92D050"/>
              </a:solidFill>
              <a:effectLst>
                <a:outerShdw blurRad="38100" dist="38100" dir="2700000" algn="tl">
                  <a:srgbClr val="000000"/>
                </a:outerShdw>
              </a:effectLst>
            </a:endParaRPr>
          </a:p>
          <a:p>
            <a:pPr algn="ctr">
              <a:buFont typeface="Wingdings" pitchFamily="2" charset="2"/>
              <a:buNone/>
              <a:defRPr/>
            </a:pPr>
            <a:r>
              <a:rPr lang="en-US" dirty="0" smtClean="0"/>
              <a:t>Vice President</a:t>
            </a:r>
          </a:p>
          <a:p>
            <a:pPr algn="ctr">
              <a:defRPr/>
            </a:pPr>
            <a:endParaRPr lang="en-US" sz="1200" b="1" i="1" dirty="0" smtClean="0">
              <a:solidFill>
                <a:srgbClr val="92D050"/>
              </a:solidFill>
              <a:effectLst>
                <a:outerShdw blurRad="38100" dist="38100" dir="2700000" algn="tl">
                  <a:srgbClr val="000000"/>
                </a:outerShdw>
              </a:effectLst>
            </a:endParaRPr>
          </a:p>
          <a:p>
            <a:pPr algn="ctr">
              <a:defRPr/>
            </a:pPr>
            <a:r>
              <a:rPr lang="en-US" b="1" i="1" dirty="0" smtClean="0">
                <a:solidFill>
                  <a:srgbClr val="92D050"/>
                </a:solidFill>
                <a:effectLst>
                  <a:outerShdw blurRad="38100" dist="38100" dir="2700000" algn="tl">
                    <a:srgbClr val="000000"/>
                  </a:outerShdw>
                </a:effectLst>
              </a:rPr>
              <a:t>Susan Cools</a:t>
            </a:r>
          </a:p>
          <a:p>
            <a:pPr algn="ctr">
              <a:defRPr/>
            </a:pPr>
            <a:r>
              <a:rPr lang="en-US" dirty="0"/>
              <a:t>Trustee</a:t>
            </a:r>
          </a:p>
          <a:p>
            <a:pPr algn="ctr">
              <a:defRPr/>
            </a:pPr>
            <a:r>
              <a:rPr lang="en-US" b="1" i="1" dirty="0" smtClean="0">
                <a:solidFill>
                  <a:srgbClr val="92D050"/>
                </a:solidFill>
                <a:effectLst>
                  <a:outerShdw blurRad="38100" dist="38100" dir="2700000" algn="tl">
                    <a:srgbClr val="000000"/>
                  </a:outerShdw>
                </a:effectLst>
              </a:rPr>
              <a:t>Joel Press</a:t>
            </a:r>
          </a:p>
          <a:p>
            <a:pPr algn="ctr">
              <a:defRPr/>
            </a:pPr>
            <a:r>
              <a:rPr lang="en-US" dirty="0"/>
              <a:t>Trustee</a:t>
            </a:r>
          </a:p>
          <a:p>
            <a:pPr algn="ctr">
              <a:defRPr/>
            </a:pPr>
            <a:r>
              <a:rPr lang="en-US" b="1" i="1" dirty="0" smtClean="0">
                <a:solidFill>
                  <a:srgbClr val="92D050"/>
                </a:solidFill>
                <a:effectLst>
                  <a:outerShdw blurRad="38100" dist="38100" dir="2700000" algn="tl">
                    <a:srgbClr val="000000"/>
                  </a:outerShdw>
                </a:effectLst>
              </a:rPr>
              <a:t>Karyn Reid</a:t>
            </a:r>
          </a:p>
          <a:p>
            <a:pPr algn="ctr">
              <a:defRPr/>
            </a:pPr>
            <a:r>
              <a:rPr lang="en-US" dirty="0" smtClean="0"/>
              <a:t>	      Trustee</a:t>
            </a:r>
            <a:r>
              <a:rPr lang="en-US" b="1" i="1" dirty="0">
                <a:solidFill>
                  <a:srgbClr val="92D050"/>
                </a:solidFill>
                <a:effectLst>
                  <a:outerShdw blurRad="38100" dist="38100" dir="2700000" algn="tl">
                    <a:srgbClr val="000000"/>
                  </a:outerShdw>
                </a:effectLst>
              </a:rPr>
              <a:t>	</a:t>
            </a:r>
            <a:r>
              <a:rPr lang="en-US" b="1" i="1" dirty="0" smtClean="0">
                <a:solidFill>
                  <a:srgbClr val="92D050"/>
                </a:solidFill>
                <a:effectLst>
                  <a:outerShdw blurRad="38100" dist="38100" dir="2700000" algn="tl">
                    <a:srgbClr val="000000"/>
                  </a:outerShdw>
                </a:effectLst>
              </a:rPr>
              <a:t>		</a:t>
            </a:r>
            <a:endParaRPr lang="en-US" dirty="0">
              <a:solidFill>
                <a:schemeClr val="tx2"/>
              </a:solidFill>
            </a:endParaRPr>
          </a:p>
        </p:txBody>
      </p:sp>
      <p:sp>
        <p:nvSpPr>
          <p:cNvPr id="4" name="TextBox 3"/>
          <p:cNvSpPr txBox="1"/>
          <p:nvPr/>
        </p:nvSpPr>
        <p:spPr>
          <a:xfrm>
            <a:off x="4876800" y="1600200"/>
            <a:ext cx="3624586" cy="3877985"/>
          </a:xfrm>
          <a:prstGeom prst="rect">
            <a:avLst/>
          </a:prstGeom>
          <a:noFill/>
        </p:spPr>
        <p:txBody>
          <a:bodyPr wrap="square">
            <a:spAutoFit/>
          </a:bodyPr>
          <a:lstStyle/>
          <a:p>
            <a:pPr algn="ctr">
              <a:defRPr/>
            </a:pPr>
            <a:r>
              <a:rPr lang="en-US" b="1" i="1" dirty="0" smtClean="0">
                <a:solidFill>
                  <a:srgbClr val="92D050"/>
                </a:solidFill>
                <a:effectLst>
                  <a:outerShdw blurRad="38100" dist="38100" dir="2700000" algn="tl">
                    <a:srgbClr val="000000"/>
                  </a:outerShdw>
                </a:effectLst>
              </a:rPr>
              <a:t>Dr. Shari L. Camhi</a:t>
            </a:r>
          </a:p>
          <a:p>
            <a:pPr algn="ctr">
              <a:defRPr/>
            </a:pPr>
            <a:r>
              <a:rPr lang="en-US" dirty="0" smtClean="0"/>
              <a:t>Superintendent of Schools</a:t>
            </a:r>
          </a:p>
          <a:p>
            <a:pPr algn="ctr">
              <a:defRPr/>
            </a:pPr>
            <a:endParaRPr lang="en-US" sz="2200" b="1" i="1" dirty="0">
              <a:solidFill>
                <a:srgbClr val="92D050"/>
              </a:solidFill>
              <a:effectLst>
                <a:outerShdw blurRad="38100" dist="38100" dir="2700000" algn="tl">
                  <a:srgbClr val="000000"/>
                </a:outerShdw>
              </a:effectLst>
            </a:endParaRPr>
          </a:p>
          <a:p>
            <a:pPr algn="ctr">
              <a:defRPr/>
            </a:pPr>
            <a:r>
              <a:rPr lang="en-US" b="1" i="1" dirty="0" smtClean="0">
                <a:solidFill>
                  <a:srgbClr val="92D050"/>
                </a:solidFill>
                <a:effectLst>
                  <a:outerShdw blurRad="38100" dist="38100" dir="2700000" algn="tl">
                    <a:srgbClr val="000000"/>
                  </a:outerShdw>
                </a:effectLst>
              </a:rPr>
              <a:t>Dr. Stephen Draper</a:t>
            </a:r>
            <a:endParaRPr lang="en-US" b="1" i="1" dirty="0">
              <a:solidFill>
                <a:srgbClr val="92D050"/>
              </a:solidFill>
              <a:effectLst>
                <a:outerShdw blurRad="38100" dist="38100" dir="2700000" algn="tl">
                  <a:srgbClr val="000000"/>
                </a:outerShdw>
              </a:effectLst>
            </a:endParaRPr>
          </a:p>
          <a:p>
            <a:pPr algn="ctr">
              <a:defRPr/>
            </a:pPr>
            <a:r>
              <a:rPr lang="en-US" dirty="0">
                <a:solidFill>
                  <a:schemeClr val="tx2"/>
                </a:solidFill>
              </a:rPr>
              <a:t>Assistant Superintendent</a:t>
            </a:r>
          </a:p>
          <a:p>
            <a:pPr algn="ctr">
              <a:defRPr/>
            </a:pPr>
            <a:r>
              <a:rPr lang="en-US" dirty="0">
                <a:solidFill>
                  <a:schemeClr val="tx2"/>
                </a:solidFill>
              </a:rPr>
              <a:t>for </a:t>
            </a:r>
            <a:r>
              <a:rPr lang="en-US" dirty="0" smtClean="0">
                <a:solidFill>
                  <a:schemeClr val="tx2"/>
                </a:solidFill>
              </a:rPr>
              <a:t>Business</a:t>
            </a:r>
          </a:p>
          <a:p>
            <a:pPr algn="ctr">
              <a:defRPr/>
            </a:pPr>
            <a:endParaRPr lang="en-US" sz="2200" b="1" i="1" dirty="0" smtClean="0">
              <a:solidFill>
                <a:srgbClr val="92D050"/>
              </a:solidFill>
              <a:effectLst>
                <a:outerShdw blurRad="38100" dist="38100" dir="2700000" algn="tl">
                  <a:srgbClr val="000000">
                    <a:alpha val="43137"/>
                  </a:srgbClr>
                </a:outerShdw>
              </a:effectLst>
            </a:endParaRPr>
          </a:p>
          <a:p>
            <a:pPr algn="ctr">
              <a:defRPr/>
            </a:pPr>
            <a:r>
              <a:rPr lang="en-US" b="1" i="1" dirty="0">
                <a:solidFill>
                  <a:srgbClr val="92D050"/>
                </a:solidFill>
                <a:effectLst>
                  <a:outerShdw blurRad="38100" dist="38100" dir="2700000" algn="tl">
                    <a:srgbClr val="000000"/>
                  </a:outerShdw>
                </a:effectLst>
              </a:rPr>
              <a:t>Carol Smith</a:t>
            </a:r>
          </a:p>
          <a:p>
            <a:pPr algn="ctr">
              <a:defRPr/>
            </a:pPr>
            <a:r>
              <a:rPr lang="en-US" dirty="0" smtClean="0">
                <a:solidFill>
                  <a:schemeClr val="tx2"/>
                </a:solidFill>
              </a:rPr>
              <a:t>Assistant Business Manager</a:t>
            </a:r>
          </a:p>
          <a:p>
            <a:pPr algn="ctr">
              <a:defRPr/>
            </a:pPr>
            <a:endParaRPr lang="en-US" sz="2200" dirty="0">
              <a:solidFill>
                <a:schemeClr val="tx2"/>
              </a:solidFill>
            </a:endParaRPr>
          </a:p>
          <a:p>
            <a:pPr algn="ctr">
              <a:defRPr/>
            </a:pPr>
            <a:r>
              <a:rPr lang="en-US" b="1" i="1" dirty="0">
                <a:solidFill>
                  <a:srgbClr val="92D050"/>
                </a:solidFill>
                <a:effectLst>
                  <a:outerShdw blurRad="38100" dist="38100" dir="2700000" algn="tl">
                    <a:srgbClr val="000000"/>
                  </a:outerShdw>
                </a:effectLst>
              </a:rPr>
              <a:t>Business Office</a:t>
            </a:r>
          </a:p>
          <a:p>
            <a:pPr algn="ctr">
              <a:defRPr/>
            </a:pPr>
            <a:r>
              <a:rPr lang="en-US" dirty="0" smtClean="0">
                <a:solidFill>
                  <a:schemeClr val="tx2"/>
                </a:solidFill>
              </a:rPr>
              <a:t>516-434-6040</a:t>
            </a:r>
            <a:endParaRPr lang="en-US" dirty="0">
              <a:solidFill>
                <a:schemeClr val="tx2"/>
              </a:solidFill>
            </a:endParaRPr>
          </a:p>
        </p:txBody>
      </p:sp>
    </p:spTree>
  </p:cSld>
  <p:clrMapOvr>
    <a:masterClrMapping/>
  </p:clrMapOvr>
  <p:transition>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4D6E836D-171A-4FD3-BDFD-C399CDACA4FA}" type="slidenum">
              <a:rPr lang="en-US" smtClean="0">
                <a:solidFill>
                  <a:srgbClr val="000000"/>
                </a:solidFill>
              </a:rPr>
              <a:pPr>
                <a:defRPr/>
              </a:pPr>
              <a:t>6</a:t>
            </a:fld>
            <a:endParaRPr lang="en-US" dirty="0">
              <a:solidFill>
                <a:srgbClr val="000000"/>
              </a:solidFill>
            </a:endParaRPr>
          </a:p>
        </p:txBody>
      </p:sp>
      <p:sp>
        <p:nvSpPr>
          <p:cNvPr id="3" name="Rectangle 2"/>
          <p:cNvSpPr/>
          <p:nvPr/>
        </p:nvSpPr>
        <p:spPr>
          <a:xfrm>
            <a:off x="685800" y="1676400"/>
            <a:ext cx="7772400" cy="3046988"/>
          </a:xfrm>
          <a:prstGeom prst="rect">
            <a:avLst/>
          </a:prstGeom>
        </p:spPr>
        <p:txBody>
          <a:bodyPr wrap="square">
            <a:spAutoFit/>
          </a:bodyPr>
          <a:lstStyle/>
          <a:p>
            <a:pPr algn="ctr"/>
            <a:endParaRPr lang="en-US" sz="4800" dirty="0" smtClean="0"/>
          </a:p>
          <a:p>
            <a:pPr algn="ctr"/>
            <a:r>
              <a:rPr lang="en-US" sz="4800" dirty="0" smtClean="0"/>
              <a:t>WHAT ARE THE VARIABLES THAT AFFECT YOUR TAXES?</a:t>
            </a:r>
            <a:endParaRPr lang="en-US" sz="4800" dirty="0"/>
          </a:p>
        </p:txBody>
      </p:sp>
    </p:spTree>
    <p:extLst>
      <p:ext uri="{BB962C8B-B14F-4D97-AF65-F5344CB8AC3E}">
        <p14:creationId xmlns:p14="http://schemas.microsoft.com/office/powerpoint/2010/main" val="3658120450"/>
      </p:ext>
    </p:extLst>
  </p:cSld>
  <p:clrMapOvr>
    <a:masterClrMapping/>
  </p:clrMapOvr>
  <p:transition>
    <p:zo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200" dirty="0" smtClean="0"/>
              <a:t>Assessed Values</a:t>
            </a:r>
          </a:p>
          <a:p>
            <a:r>
              <a:rPr lang="en-US" sz="2200" dirty="0" smtClean="0"/>
              <a:t>Base Proportions</a:t>
            </a:r>
          </a:p>
          <a:p>
            <a:r>
              <a:rPr lang="en-US" sz="2200" dirty="0" smtClean="0"/>
              <a:t>Equalization Rates</a:t>
            </a:r>
          </a:p>
          <a:p>
            <a:r>
              <a:rPr lang="en-US" sz="2200" dirty="0" smtClean="0"/>
              <a:t>Fair Market Value of Homes</a:t>
            </a:r>
          </a:p>
          <a:p>
            <a:r>
              <a:rPr lang="en-US" sz="2200" dirty="0" smtClean="0"/>
              <a:t>Multiple Taxing Jurisdictions</a:t>
            </a:r>
          </a:p>
          <a:p>
            <a:r>
              <a:rPr lang="en-US" sz="2200" dirty="0" smtClean="0"/>
              <a:t>Other Exemptions (i.e.. Veteran’s, Volunteer, Disabled, etc.)</a:t>
            </a:r>
          </a:p>
          <a:p>
            <a:r>
              <a:rPr lang="en-US" sz="2200" dirty="0" smtClean="0"/>
              <a:t>PILOT Properties</a:t>
            </a:r>
          </a:p>
          <a:p>
            <a:r>
              <a:rPr lang="en-US" sz="2200" dirty="0" smtClean="0"/>
              <a:t>School District Tax Levy</a:t>
            </a:r>
          </a:p>
          <a:p>
            <a:r>
              <a:rPr lang="en-US" sz="2200" dirty="0" smtClean="0"/>
              <a:t>STAR Program</a:t>
            </a:r>
          </a:p>
          <a:p>
            <a:r>
              <a:rPr lang="en-US" sz="2200" dirty="0" smtClean="0"/>
              <a:t>Tax Grievances</a:t>
            </a:r>
          </a:p>
          <a:p>
            <a:pPr marL="0" indent="0">
              <a:buNone/>
            </a:pPr>
            <a:endParaRPr lang="en-US" sz="2800" dirty="0" smtClean="0"/>
          </a:p>
          <a:p>
            <a:endParaRPr lang="en-US" dirty="0"/>
          </a:p>
        </p:txBody>
      </p:sp>
      <p:sp>
        <p:nvSpPr>
          <p:cNvPr id="3" name="Title 2"/>
          <p:cNvSpPr>
            <a:spLocks noGrp="1"/>
          </p:cNvSpPr>
          <p:nvPr>
            <p:ph type="title"/>
          </p:nvPr>
        </p:nvSpPr>
        <p:spPr/>
        <p:txBody>
          <a:bodyPr/>
          <a:lstStyle/>
          <a:p>
            <a:r>
              <a:rPr lang="en-US" sz="3200" dirty="0" smtClean="0">
                <a:latin typeface="Tahoma" panose="020B0604030504040204" pitchFamily="34" charset="0"/>
                <a:ea typeface="Tahoma" panose="020B0604030504040204" pitchFamily="34" charset="0"/>
                <a:cs typeface="Tahoma" panose="020B0604030504040204" pitchFamily="34" charset="0"/>
              </a:rPr>
              <a:t>Factors Impacting </a:t>
            </a:r>
            <a:br>
              <a:rPr lang="en-US" sz="3200" dirty="0" smtClean="0">
                <a:latin typeface="Tahoma" panose="020B0604030504040204" pitchFamily="34" charset="0"/>
                <a:ea typeface="Tahoma" panose="020B0604030504040204" pitchFamily="34" charset="0"/>
                <a:cs typeface="Tahoma" panose="020B0604030504040204" pitchFamily="34" charset="0"/>
              </a:rPr>
            </a:br>
            <a:r>
              <a:rPr lang="en-US" sz="3200" dirty="0" smtClean="0">
                <a:latin typeface="Tahoma" panose="020B0604030504040204" pitchFamily="34" charset="0"/>
                <a:ea typeface="Tahoma" panose="020B0604030504040204" pitchFamily="34" charset="0"/>
                <a:cs typeface="Tahoma" panose="020B0604030504040204" pitchFamily="34" charset="0"/>
              </a:rPr>
              <a:t>Tax Bills</a:t>
            </a:r>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pPr>
              <a:defRPr/>
            </a:pPr>
            <a:fld id="{B27257C8-8299-4454-B01A-291B3F928CF4}" type="slidenum">
              <a:rPr lang="en-US" smtClean="0">
                <a:solidFill>
                  <a:srgbClr val="000000"/>
                </a:solidFill>
              </a:rPr>
              <a:pPr>
                <a:defRPr/>
              </a:pPr>
              <a:t>7</a:t>
            </a:fld>
            <a:endParaRPr lang="en-US" dirty="0">
              <a:solidFill>
                <a:srgbClr val="000000"/>
              </a:solidFill>
            </a:endParaRPr>
          </a:p>
        </p:txBody>
      </p:sp>
    </p:spTree>
    <p:extLst>
      <p:ext uri="{BB962C8B-B14F-4D97-AF65-F5344CB8AC3E}">
        <p14:creationId xmlns:p14="http://schemas.microsoft.com/office/powerpoint/2010/main" val="1318655756"/>
      </p:ext>
    </p:extLst>
  </p:cSld>
  <p:clrMapOvr>
    <a:masterClrMapping/>
  </p:clrMapOvr>
  <p:transition>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46125" y="1600200"/>
            <a:ext cx="8077200" cy="4525963"/>
          </a:xfrm>
        </p:spPr>
        <p:txBody>
          <a:bodyPr/>
          <a:lstStyle/>
          <a:p>
            <a:pPr marL="0" indent="0">
              <a:buNone/>
            </a:pPr>
            <a:r>
              <a:rPr lang="en-US" sz="3000" dirty="0" smtClean="0"/>
              <a:t>There are four classes of property in Nassau County, each with its own assessed value contributing to the total assessed value for a district:</a:t>
            </a:r>
            <a:endParaRPr lang="en-US" sz="2000" dirty="0" smtClean="0"/>
          </a:p>
          <a:p>
            <a:pPr marL="0" indent="0">
              <a:buNone/>
            </a:pPr>
            <a:r>
              <a:rPr lang="en-US" sz="2800" dirty="0"/>
              <a:t>	</a:t>
            </a:r>
            <a:r>
              <a:rPr lang="en-US" sz="2800" dirty="0" smtClean="0"/>
              <a:t>	</a:t>
            </a:r>
            <a:r>
              <a:rPr lang="en-US" sz="3000" dirty="0" smtClean="0"/>
              <a:t>Class I – Residential</a:t>
            </a:r>
          </a:p>
          <a:p>
            <a:pPr marL="0" indent="0">
              <a:buNone/>
            </a:pPr>
            <a:r>
              <a:rPr lang="en-US" sz="3000" dirty="0"/>
              <a:t>	</a:t>
            </a:r>
            <a:r>
              <a:rPr lang="en-US" sz="3000" dirty="0" smtClean="0"/>
              <a:t>	Class II – Condos/Coops</a:t>
            </a:r>
          </a:p>
          <a:p>
            <a:pPr marL="0" indent="0">
              <a:buNone/>
            </a:pPr>
            <a:r>
              <a:rPr lang="en-US" sz="3000" dirty="0"/>
              <a:t>	</a:t>
            </a:r>
            <a:r>
              <a:rPr lang="en-US" sz="3000" dirty="0" smtClean="0"/>
              <a:t>	Class III – Utilities</a:t>
            </a:r>
          </a:p>
          <a:p>
            <a:pPr marL="0" indent="0">
              <a:buNone/>
            </a:pPr>
            <a:r>
              <a:rPr lang="en-US" sz="3000" dirty="0"/>
              <a:t>	</a:t>
            </a:r>
            <a:r>
              <a:rPr lang="en-US" sz="3000" dirty="0" smtClean="0"/>
              <a:t>	Class IV – Commercial</a:t>
            </a:r>
          </a:p>
          <a:p>
            <a:pPr marL="0" indent="0">
              <a:buNone/>
            </a:pPr>
            <a:endParaRPr lang="en-US" sz="2800" dirty="0"/>
          </a:p>
        </p:txBody>
      </p:sp>
      <p:sp>
        <p:nvSpPr>
          <p:cNvPr id="3" name="Title 2"/>
          <p:cNvSpPr>
            <a:spLocks noGrp="1"/>
          </p:cNvSpPr>
          <p:nvPr>
            <p:ph type="title"/>
          </p:nvPr>
        </p:nvSpPr>
        <p:spPr/>
        <p:txBody>
          <a:bodyPr/>
          <a:lstStyle/>
          <a:p>
            <a:r>
              <a:rPr lang="en-US" sz="3200" dirty="0" smtClean="0">
                <a:latin typeface="Tahoma" panose="020B0604030504040204" pitchFamily="34" charset="0"/>
                <a:ea typeface="Tahoma" panose="020B0604030504040204" pitchFamily="34" charset="0"/>
                <a:cs typeface="Tahoma" panose="020B0604030504040204" pitchFamily="34" charset="0"/>
              </a:rPr>
              <a:t>Base Proportions &amp; Assessed Values</a:t>
            </a:r>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pPr>
              <a:defRPr/>
            </a:pPr>
            <a:fld id="{B27257C8-8299-4454-B01A-291B3F928CF4}" type="slidenum">
              <a:rPr lang="en-US" smtClean="0">
                <a:solidFill>
                  <a:srgbClr val="000000"/>
                </a:solidFill>
              </a:rPr>
              <a:pPr>
                <a:defRPr/>
              </a:pPr>
              <a:t>8</a:t>
            </a:fld>
            <a:endParaRPr lang="en-US" dirty="0">
              <a:solidFill>
                <a:srgbClr val="000000"/>
              </a:solidFill>
            </a:endParaRPr>
          </a:p>
        </p:txBody>
      </p:sp>
    </p:spTree>
    <p:extLst>
      <p:ext uri="{BB962C8B-B14F-4D97-AF65-F5344CB8AC3E}">
        <p14:creationId xmlns:p14="http://schemas.microsoft.com/office/powerpoint/2010/main" val="236861604"/>
      </p:ext>
    </p:extLst>
  </p:cSld>
  <p:clrMapOvr>
    <a:masterClrMapping/>
  </p:clrMapOvr>
  <p:transition>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r>
              <a:rPr lang="en-US" sz="2100" dirty="0" smtClean="0"/>
              <a:t>Base Proportions Allocate the District Tax Levy Amongst the Classes</a:t>
            </a:r>
            <a:endParaRPr lang="en-US" sz="2100" dirty="0"/>
          </a:p>
          <a:p>
            <a:pPr marL="0" indent="0" algn="ctr">
              <a:buNone/>
            </a:pPr>
            <a:endParaRPr lang="en-US" sz="2100" dirty="0" smtClean="0"/>
          </a:p>
          <a:p>
            <a:pPr marL="0" indent="0" algn="ctr">
              <a:buNone/>
            </a:pPr>
            <a:endParaRPr lang="en-US" sz="2100" dirty="0"/>
          </a:p>
        </p:txBody>
      </p:sp>
      <p:sp>
        <p:nvSpPr>
          <p:cNvPr id="3" name="Title 2"/>
          <p:cNvSpPr>
            <a:spLocks noGrp="1"/>
          </p:cNvSpPr>
          <p:nvPr>
            <p:ph type="title"/>
          </p:nvPr>
        </p:nvSpPr>
        <p:spPr/>
        <p:txBody>
          <a:bodyPr/>
          <a:lstStyle/>
          <a:p>
            <a:r>
              <a:rPr lang="en-US" sz="3200" dirty="0" smtClean="0">
                <a:latin typeface="Tahoma" panose="020B0604030504040204" pitchFamily="34" charset="0"/>
                <a:ea typeface="Tahoma" panose="020B0604030504040204" pitchFamily="34" charset="0"/>
                <a:cs typeface="Tahoma" panose="020B0604030504040204" pitchFamily="34" charset="0"/>
              </a:rPr>
              <a:t>Base Proportions and Assessed Values</a:t>
            </a:r>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pPr>
              <a:defRPr/>
            </a:pPr>
            <a:fld id="{B27257C8-8299-4454-B01A-291B3F928CF4}" type="slidenum">
              <a:rPr lang="en-US" smtClean="0">
                <a:solidFill>
                  <a:srgbClr val="000000"/>
                </a:solidFill>
              </a:rPr>
              <a:pPr>
                <a:defRPr/>
              </a:pPr>
              <a:t>9</a:t>
            </a:fld>
            <a:endParaRPr lang="en-US" dirty="0">
              <a:solidFill>
                <a:srgbClr val="00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517338469"/>
              </p:ext>
            </p:extLst>
          </p:nvPr>
        </p:nvGraphicFramePr>
        <p:xfrm>
          <a:off x="1524000" y="2362200"/>
          <a:ext cx="6096000" cy="3510282"/>
        </p:xfrm>
        <a:graphic>
          <a:graphicData uri="http://schemas.openxmlformats.org/drawingml/2006/table">
            <a:tbl>
              <a:tblPr firstRow="1" bandRow="1">
                <a:tableStyleId>{21E4AEA4-8DFA-4A89-87EB-49C32662AFE0}</a:tableStyleId>
              </a:tblPr>
              <a:tblGrid>
                <a:gridCol w="1524000">
                  <a:extLst>
                    <a:ext uri="{9D8B030D-6E8A-4147-A177-3AD203B41FA5}">
                      <a16:colId xmlns:a16="http://schemas.microsoft.com/office/drawing/2014/main" val="2233176273"/>
                    </a:ext>
                  </a:extLst>
                </a:gridCol>
                <a:gridCol w="1524000">
                  <a:extLst>
                    <a:ext uri="{9D8B030D-6E8A-4147-A177-3AD203B41FA5}">
                      <a16:colId xmlns:a16="http://schemas.microsoft.com/office/drawing/2014/main" val="1527230173"/>
                    </a:ext>
                  </a:extLst>
                </a:gridCol>
                <a:gridCol w="1524000">
                  <a:extLst>
                    <a:ext uri="{9D8B030D-6E8A-4147-A177-3AD203B41FA5}">
                      <a16:colId xmlns:a16="http://schemas.microsoft.com/office/drawing/2014/main" val="173142989"/>
                    </a:ext>
                  </a:extLst>
                </a:gridCol>
                <a:gridCol w="1524000">
                  <a:extLst>
                    <a:ext uri="{9D8B030D-6E8A-4147-A177-3AD203B41FA5}">
                      <a16:colId xmlns:a16="http://schemas.microsoft.com/office/drawing/2014/main" val="3194379234"/>
                    </a:ext>
                  </a:extLst>
                </a:gridCol>
              </a:tblGrid>
              <a:tr h="666312">
                <a:tc>
                  <a:txBody>
                    <a:bodyPr/>
                    <a:lstStyle/>
                    <a:p>
                      <a:pPr algn="ctr"/>
                      <a:r>
                        <a:rPr lang="en-US" sz="1800" dirty="0" smtClean="0"/>
                        <a:t>Property Class</a:t>
                      </a:r>
                      <a:endParaRPr lang="en-US" sz="1800" dirty="0"/>
                    </a:p>
                  </a:txBody>
                  <a:tcPr/>
                </a:tc>
                <a:tc>
                  <a:txBody>
                    <a:bodyPr/>
                    <a:lstStyle/>
                    <a:p>
                      <a:pPr algn="ctr"/>
                      <a:r>
                        <a:rPr lang="en-US" dirty="0" smtClean="0"/>
                        <a:t>Assessed Value</a:t>
                      </a:r>
                      <a:endParaRPr lang="en-US" dirty="0"/>
                    </a:p>
                  </a:txBody>
                  <a:tcPr/>
                </a:tc>
                <a:tc>
                  <a:txBody>
                    <a:bodyPr/>
                    <a:lstStyle/>
                    <a:p>
                      <a:pPr algn="ctr"/>
                      <a:r>
                        <a:rPr lang="en-US" dirty="0" smtClean="0"/>
                        <a:t>Base Proportion</a:t>
                      </a:r>
                      <a:endParaRPr lang="en-US" dirty="0"/>
                    </a:p>
                  </a:txBody>
                  <a:tcPr/>
                </a:tc>
                <a:tc>
                  <a:txBody>
                    <a:bodyPr/>
                    <a:lstStyle/>
                    <a:p>
                      <a:pPr algn="ctr"/>
                      <a:r>
                        <a:rPr lang="en-US" dirty="0" smtClean="0"/>
                        <a:t>Allocated Tax Levy</a:t>
                      </a:r>
                      <a:endParaRPr lang="en-US" dirty="0"/>
                    </a:p>
                  </a:txBody>
                  <a:tcPr/>
                </a:tc>
                <a:extLst>
                  <a:ext uri="{0D108BD9-81ED-4DB2-BD59-A6C34878D82A}">
                    <a16:rowId xmlns:a16="http://schemas.microsoft.com/office/drawing/2014/main" val="3191535426"/>
                  </a:ext>
                </a:extLst>
              </a:tr>
              <a:tr h="568794">
                <a:tc>
                  <a:txBody>
                    <a:bodyPr/>
                    <a:lstStyle/>
                    <a:p>
                      <a:r>
                        <a:rPr lang="en-US" dirty="0" smtClean="0"/>
                        <a:t>Class I</a:t>
                      </a:r>
                      <a:endParaRPr lang="en-US" dirty="0"/>
                    </a:p>
                  </a:txBody>
                  <a:tcPr/>
                </a:tc>
                <a:tc>
                  <a:txBody>
                    <a:bodyPr/>
                    <a:lstStyle/>
                    <a:p>
                      <a:pPr algn="ctr"/>
                      <a:r>
                        <a:rPr lang="en-US" dirty="0" smtClean="0">
                          <a:solidFill>
                            <a:srgbClr val="C00000"/>
                          </a:solidFill>
                        </a:rPr>
                        <a:t>$6,276,472</a:t>
                      </a:r>
                      <a:endParaRPr lang="en-US" dirty="0">
                        <a:solidFill>
                          <a:srgbClr val="C00000"/>
                        </a:solidFill>
                      </a:endParaRPr>
                    </a:p>
                  </a:txBody>
                  <a:tcPr/>
                </a:tc>
                <a:tc>
                  <a:txBody>
                    <a:bodyPr/>
                    <a:lstStyle/>
                    <a:p>
                      <a:pPr algn="ctr"/>
                      <a:r>
                        <a:rPr lang="en-US" dirty="0" smtClean="0">
                          <a:solidFill>
                            <a:srgbClr val="C00000"/>
                          </a:solidFill>
                        </a:rPr>
                        <a:t>85.59%</a:t>
                      </a:r>
                      <a:endParaRPr lang="en-US" dirty="0">
                        <a:solidFill>
                          <a:srgbClr val="C00000"/>
                        </a:solidFill>
                      </a:endParaRPr>
                    </a:p>
                  </a:txBody>
                  <a:tcPr/>
                </a:tc>
                <a:tc>
                  <a:txBody>
                    <a:bodyPr/>
                    <a:lstStyle/>
                    <a:p>
                      <a:pPr algn="ctr"/>
                      <a:r>
                        <a:rPr lang="en-US" dirty="0" smtClean="0">
                          <a:solidFill>
                            <a:srgbClr val="C00000"/>
                          </a:solidFill>
                        </a:rPr>
                        <a:t>$79,824,500</a:t>
                      </a:r>
                      <a:endParaRPr lang="en-US" dirty="0">
                        <a:solidFill>
                          <a:srgbClr val="C00000"/>
                        </a:solidFill>
                      </a:endParaRPr>
                    </a:p>
                  </a:txBody>
                  <a:tcPr/>
                </a:tc>
                <a:extLst>
                  <a:ext uri="{0D108BD9-81ED-4DB2-BD59-A6C34878D82A}">
                    <a16:rowId xmlns:a16="http://schemas.microsoft.com/office/drawing/2014/main" val="2231587765"/>
                  </a:ext>
                </a:extLst>
              </a:tr>
              <a:tr h="568794">
                <a:tc>
                  <a:txBody>
                    <a:bodyPr/>
                    <a:lstStyle/>
                    <a:p>
                      <a:r>
                        <a:rPr lang="en-US" dirty="0" smtClean="0"/>
                        <a:t>Class II</a:t>
                      </a:r>
                      <a:endParaRPr lang="en-US" dirty="0"/>
                    </a:p>
                  </a:txBody>
                  <a:tcPr/>
                </a:tc>
                <a:tc>
                  <a:txBody>
                    <a:bodyPr/>
                    <a:lstStyle/>
                    <a:p>
                      <a:pPr algn="ctr"/>
                      <a:r>
                        <a:rPr lang="en-US" dirty="0" smtClean="0">
                          <a:solidFill>
                            <a:srgbClr val="C00000"/>
                          </a:solidFill>
                        </a:rPr>
                        <a:t>$345,282</a:t>
                      </a:r>
                      <a:endParaRPr lang="en-US" dirty="0">
                        <a:solidFill>
                          <a:srgbClr val="C00000"/>
                        </a:solidFill>
                      </a:endParaRPr>
                    </a:p>
                  </a:txBody>
                  <a:tcPr/>
                </a:tc>
                <a:tc>
                  <a:txBody>
                    <a:bodyPr/>
                    <a:lstStyle/>
                    <a:p>
                      <a:pPr algn="ctr"/>
                      <a:r>
                        <a:rPr lang="en-US" dirty="0" smtClean="0">
                          <a:solidFill>
                            <a:srgbClr val="C00000"/>
                          </a:solidFill>
                        </a:rPr>
                        <a:t>2.33%</a:t>
                      </a:r>
                      <a:endParaRPr lang="en-US" dirty="0">
                        <a:solidFill>
                          <a:srgbClr val="C00000"/>
                        </a:solidFill>
                      </a:endParaRPr>
                    </a:p>
                  </a:txBody>
                  <a:tcPr/>
                </a:tc>
                <a:tc>
                  <a:txBody>
                    <a:bodyPr/>
                    <a:lstStyle/>
                    <a:p>
                      <a:pPr algn="ctr"/>
                      <a:r>
                        <a:rPr lang="en-US" dirty="0" smtClean="0">
                          <a:solidFill>
                            <a:srgbClr val="C00000"/>
                          </a:solidFill>
                        </a:rPr>
                        <a:t>$2,170,784</a:t>
                      </a:r>
                      <a:endParaRPr lang="en-US" dirty="0">
                        <a:solidFill>
                          <a:srgbClr val="C00000"/>
                        </a:solidFill>
                      </a:endParaRPr>
                    </a:p>
                  </a:txBody>
                  <a:tcPr/>
                </a:tc>
                <a:extLst>
                  <a:ext uri="{0D108BD9-81ED-4DB2-BD59-A6C34878D82A}">
                    <a16:rowId xmlns:a16="http://schemas.microsoft.com/office/drawing/2014/main" val="3068016541"/>
                  </a:ext>
                </a:extLst>
              </a:tr>
              <a:tr h="568794">
                <a:tc>
                  <a:txBody>
                    <a:bodyPr/>
                    <a:lstStyle/>
                    <a:p>
                      <a:r>
                        <a:rPr lang="en-US" dirty="0" smtClean="0"/>
                        <a:t>Class III</a:t>
                      </a:r>
                      <a:endParaRPr lang="en-US" dirty="0"/>
                    </a:p>
                  </a:txBody>
                  <a:tcPr/>
                </a:tc>
                <a:tc>
                  <a:txBody>
                    <a:bodyPr/>
                    <a:lstStyle/>
                    <a:p>
                      <a:pPr algn="ctr"/>
                      <a:r>
                        <a:rPr lang="en-US" dirty="0" smtClean="0">
                          <a:solidFill>
                            <a:srgbClr val="C00000"/>
                          </a:solidFill>
                        </a:rPr>
                        <a:t>$412,421</a:t>
                      </a:r>
                      <a:endParaRPr lang="en-US" dirty="0">
                        <a:solidFill>
                          <a:srgbClr val="C00000"/>
                        </a:solidFill>
                      </a:endParaRPr>
                    </a:p>
                  </a:txBody>
                  <a:tcPr/>
                </a:tc>
                <a:tc>
                  <a:txBody>
                    <a:bodyPr/>
                    <a:lstStyle/>
                    <a:p>
                      <a:pPr algn="ctr"/>
                      <a:r>
                        <a:rPr lang="en-US" smtClean="0">
                          <a:solidFill>
                            <a:srgbClr val="C00000"/>
                          </a:solidFill>
                        </a:rPr>
                        <a:t>2.11%</a:t>
                      </a:r>
                      <a:endParaRPr lang="en-US" dirty="0">
                        <a:solidFill>
                          <a:srgbClr val="C00000"/>
                        </a:solidFill>
                      </a:endParaRPr>
                    </a:p>
                  </a:txBody>
                  <a:tcPr/>
                </a:tc>
                <a:tc>
                  <a:txBody>
                    <a:bodyPr/>
                    <a:lstStyle/>
                    <a:p>
                      <a:pPr algn="ctr"/>
                      <a:r>
                        <a:rPr lang="en-US" dirty="0" smtClean="0">
                          <a:solidFill>
                            <a:srgbClr val="C00000"/>
                          </a:solidFill>
                        </a:rPr>
                        <a:t>$1,973,345</a:t>
                      </a:r>
                      <a:endParaRPr lang="en-US" dirty="0">
                        <a:solidFill>
                          <a:srgbClr val="C00000"/>
                        </a:solidFill>
                      </a:endParaRPr>
                    </a:p>
                  </a:txBody>
                  <a:tcPr/>
                </a:tc>
                <a:extLst>
                  <a:ext uri="{0D108BD9-81ED-4DB2-BD59-A6C34878D82A}">
                    <a16:rowId xmlns:a16="http://schemas.microsoft.com/office/drawing/2014/main" val="3194239180"/>
                  </a:ext>
                </a:extLst>
              </a:tr>
              <a:tr h="568794">
                <a:tc>
                  <a:txBody>
                    <a:bodyPr/>
                    <a:lstStyle/>
                    <a:p>
                      <a:r>
                        <a:rPr lang="en-US" dirty="0" smtClean="0"/>
                        <a:t>Class IV</a:t>
                      </a:r>
                      <a:endParaRPr lang="en-US" dirty="0"/>
                    </a:p>
                  </a:txBody>
                  <a:tcPr/>
                </a:tc>
                <a:tc>
                  <a:txBody>
                    <a:bodyPr/>
                    <a:lstStyle/>
                    <a:p>
                      <a:pPr algn="ctr"/>
                      <a:r>
                        <a:rPr lang="en-US" dirty="0" smtClean="0">
                          <a:solidFill>
                            <a:srgbClr val="C00000"/>
                          </a:solidFill>
                        </a:rPr>
                        <a:t>$1,587,823</a:t>
                      </a:r>
                      <a:endParaRPr lang="en-US" dirty="0">
                        <a:solidFill>
                          <a:srgbClr val="C00000"/>
                        </a:solidFill>
                      </a:endParaRPr>
                    </a:p>
                  </a:txBody>
                  <a:tcPr/>
                </a:tc>
                <a:tc>
                  <a:txBody>
                    <a:bodyPr/>
                    <a:lstStyle/>
                    <a:p>
                      <a:pPr algn="ctr"/>
                      <a:r>
                        <a:rPr lang="en-US" dirty="0" smtClean="0">
                          <a:solidFill>
                            <a:srgbClr val="C00000"/>
                          </a:solidFill>
                        </a:rPr>
                        <a:t>9.97%</a:t>
                      </a:r>
                      <a:endParaRPr lang="en-US" dirty="0">
                        <a:solidFill>
                          <a:srgbClr val="C00000"/>
                        </a:solidFill>
                      </a:endParaRPr>
                    </a:p>
                  </a:txBody>
                  <a:tcPr/>
                </a:tc>
                <a:tc>
                  <a:txBody>
                    <a:bodyPr/>
                    <a:lstStyle/>
                    <a:p>
                      <a:pPr algn="ctr"/>
                      <a:r>
                        <a:rPr lang="en-US" dirty="0" smtClean="0">
                          <a:solidFill>
                            <a:srgbClr val="C00000"/>
                          </a:solidFill>
                        </a:rPr>
                        <a:t>$9,294,936</a:t>
                      </a:r>
                      <a:endParaRPr lang="en-US" dirty="0">
                        <a:solidFill>
                          <a:srgbClr val="C00000"/>
                        </a:solidFill>
                      </a:endParaRPr>
                    </a:p>
                  </a:txBody>
                  <a:tcPr/>
                </a:tc>
                <a:extLst>
                  <a:ext uri="{0D108BD9-81ED-4DB2-BD59-A6C34878D82A}">
                    <a16:rowId xmlns:a16="http://schemas.microsoft.com/office/drawing/2014/main" val="4175236275"/>
                  </a:ext>
                </a:extLst>
              </a:tr>
              <a:tr h="568794">
                <a:tc>
                  <a:txBody>
                    <a:bodyPr/>
                    <a:lstStyle/>
                    <a:p>
                      <a:r>
                        <a:rPr lang="en-US" dirty="0" smtClean="0"/>
                        <a:t>Total</a:t>
                      </a:r>
                      <a:endParaRPr lang="en-US" dirty="0"/>
                    </a:p>
                  </a:txBody>
                  <a:tcPr/>
                </a:tc>
                <a:tc>
                  <a:txBody>
                    <a:bodyPr/>
                    <a:lstStyle/>
                    <a:p>
                      <a:pPr algn="ctr"/>
                      <a:r>
                        <a:rPr lang="en-US" dirty="0" smtClean="0">
                          <a:solidFill>
                            <a:srgbClr val="C00000"/>
                          </a:solidFill>
                        </a:rPr>
                        <a:t>$8,621,998</a:t>
                      </a:r>
                      <a:endParaRPr lang="en-US" dirty="0">
                        <a:solidFill>
                          <a:srgbClr val="C00000"/>
                        </a:solidFill>
                      </a:endParaRPr>
                    </a:p>
                  </a:txBody>
                  <a:tcPr/>
                </a:tc>
                <a:tc>
                  <a:txBody>
                    <a:bodyPr/>
                    <a:lstStyle/>
                    <a:p>
                      <a:pPr algn="ctr"/>
                      <a:r>
                        <a:rPr lang="en-US" dirty="0" smtClean="0">
                          <a:solidFill>
                            <a:srgbClr val="C00000"/>
                          </a:solidFill>
                        </a:rPr>
                        <a:t>100.00%</a:t>
                      </a:r>
                      <a:endParaRPr lang="en-US" dirty="0">
                        <a:solidFill>
                          <a:srgbClr val="C00000"/>
                        </a:solidFill>
                      </a:endParaRPr>
                    </a:p>
                  </a:txBody>
                  <a:tcPr/>
                </a:tc>
                <a:tc>
                  <a:txBody>
                    <a:bodyPr/>
                    <a:lstStyle/>
                    <a:p>
                      <a:pPr algn="ctr"/>
                      <a:r>
                        <a:rPr lang="en-US" dirty="0" smtClean="0">
                          <a:solidFill>
                            <a:srgbClr val="C00000"/>
                          </a:solidFill>
                        </a:rPr>
                        <a:t>$93,263,565</a:t>
                      </a:r>
                      <a:endParaRPr lang="en-US" dirty="0">
                        <a:solidFill>
                          <a:srgbClr val="C00000"/>
                        </a:solidFill>
                      </a:endParaRPr>
                    </a:p>
                  </a:txBody>
                  <a:tcPr/>
                </a:tc>
                <a:extLst>
                  <a:ext uri="{0D108BD9-81ED-4DB2-BD59-A6C34878D82A}">
                    <a16:rowId xmlns:a16="http://schemas.microsoft.com/office/drawing/2014/main" val="2876884597"/>
                  </a:ext>
                </a:extLst>
              </a:tr>
            </a:tbl>
          </a:graphicData>
        </a:graphic>
      </p:graphicFrame>
    </p:spTree>
    <p:extLst>
      <p:ext uri="{BB962C8B-B14F-4D97-AF65-F5344CB8AC3E}">
        <p14:creationId xmlns:p14="http://schemas.microsoft.com/office/powerpoint/2010/main" val="3661677891"/>
      </p:ext>
    </p:extLst>
  </p:cSld>
  <p:clrMapOvr>
    <a:masterClrMapping/>
  </p:clrMapOvr>
  <p:transition>
    <p:zoom/>
  </p:transition>
  <p:timing>
    <p:tnLst>
      <p:par>
        <p:cTn id="1" dur="indefinite" restart="never" nodeType="tmRoot"/>
      </p:par>
    </p:tnLst>
  </p:timing>
</p:sld>
</file>

<file path=ppt/theme/theme1.xml><?xml version="1.0" encoding="utf-8"?>
<a:theme xmlns:a="http://schemas.openxmlformats.org/drawingml/2006/main" name="DAR Highlights From the Summer of 2013 - BOE (2)">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Azure design template">
  <a:themeElements>
    <a:clrScheme name="Azure design template 3">
      <a:dk1>
        <a:srgbClr val="000000"/>
      </a:dk1>
      <a:lt1>
        <a:srgbClr val="FFFFFF"/>
      </a:lt1>
      <a:dk2>
        <a:srgbClr val="000000"/>
      </a:dk2>
      <a:lt2>
        <a:srgbClr val="CBCBCB"/>
      </a:lt2>
      <a:accent1>
        <a:srgbClr val="B2B2B2"/>
      </a:accent1>
      <a:accent2>
        <a:srgbClr val="868686"/>
      </a:accent2>
      <a:accent3>
        <a:srgbClr val="FFFFFF"/>
      </a:accent3>
      <a:accent4>
        <a:srgbClr val="000000"/>
      </a:accent4>
      <a:accent5>
        <a:srgbClr val="D5D5D5"/>
      </a:accent5>
      <a:accent6>
        <a:srgbClr val="797979"/>
      </a:accent6>
      <a:hlink>
        <a:srgbClr val="5F5F5F"/>
      </a:hlink>
      <a:folHlink>
        <a:srgbClr val="DDDDDD"/>
      </a:folHlink>
    </a:clrScheme>
    <a:fontScheme name="Azure design templat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Azure design template 1">
        <a:dk1>
          <a:srgbClr val="000000"/>
        </a:dk1>
        <a:lt1>
          <a:srgbClr val="FFFFFF"/>
        </a:lt1>
        <a:dk2>
          <a:srgbClr val="3333FF"/>
        </a:dk2>
        <a:lt2>
          <a:srgbClr val="00FFFF"/>
        </a:lt2>
        <a:accent1>
          <a:srgbClr val="00CCCC"/>
        </a:accent1>
        <a:accent2>
          <a:srgbClr val="CC99FF"/>
        </a:accent2>
        <a:accent3>
          <a:srgbClr val="ADADFF"/>
        </a:accent3>
        <a:accent4>
          <a:srgbClr val="DADADA"/>
        </a:accent4>
        <a:accent5>
          <a:srgbClr val="AAE2E2"/>
        </a:accent5>
        <a:accent6>
          <a:srgbClr val="B98AE7"/>
        </a:accent6>
        <a:hlink>
          <a:srgbClr val="6600CC"/>
        </a:hlink>
        <a:folHlink>
          <a:srgbClr val="6699FF"/>
        </a:folHlink>
      </a:clrScheme>
      <a:clrMap bg1="dk2" tx1="lt1" bg2="dk1" tx2="lt2" accent1="accent1" accent2="accent2" accent3="accent3" accent4="accent4" accent5="accent5" accent6="accent6" hlink="hlink" folHlink="folHlink"/>
    </a:extraClrScheme>
    <a:extraClrScheme>
      <a:clrScheme name="Azure design templat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design template 3">
        <a:dk1>
          <a:srgbClr val="000000"/>
        </a:dk1>
        <a:lt1>
          <a:srgbClr val="FFFFFF"/>
        </a:lt1>
        <a:dk2>
          <a:srgbClr val="000000"/>
        </a:dk2>
        <a:lt2>
          <a:srgbClr val="CBCBCB"/>
        </a:lt2>
        <a:accent1>
          <a:srgbClr val="B2B2B2"/>
        </a:accent1>
        <a:accent2>
          <a:srgbClr val="868686"/>
        </a:accent2>
        <a:accent3>
          <a:srgbClr val="FFFFFF"/>
        </a:accent3>
        <a:accent4>
          <a:srgbClr val="000000"/>
        </a:accent4>
        <a:accent5>
          <a:srgbClr val="D5D5D5"/>
        </a:accent5>
        <a:accent6>
          <a:srgbClr val="797979"/>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AR Highlights From the Summer of 2013 - BOE (2)">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Crayons</Template>
  <TotalTime>0</TotalTime>
  <Words>2874</Words>
  <Application>Microsoft Office PowerPoint</Application>
  <PresentationFormat>On-screen Show (4:3)</PresentationFormat>
  <Paragraphs>949</Paragraphs>
  <Slides>52</Slides>
  <Notes>39</Notes>
  <HiddenSlides>0</HiddenSlides>
  <MMClips>0</MMClips>
  <ScaleCrop>false</ScaleCrop>
  <HeadingPairs>
    <vt:vector size="8" baseType="variant">
      <vt:variant>
        <vt:lpstr>Fonts Used</vt:lpstr>
      </vt:variant>
      <vt:variant>
        <vt:i4>6</vt:i4>
      </vt:variant>
      <vt:variant>
        <vt:lpstr>Theme</vt:lpstr>
      </vt:variant>
      <vt:variant>
        <vt:i4>4</vt:i4>
      </vt:variant>
      <vt:variant>
        <vt:lpstr>Embedded OLE Servers</vt:lpstr>
      </vt:variant>
      <vt:variant>
        <vt:i4>1</vt:i4>
      </vt:variant>
      <vt:variant>
        <vt:lpstr>Slide Titles</vt:lpstr>
      </vt:variant>
      <vt:variant>
        <vt:i4>52</vt:i4>
      </vt:variant>
    </vt:vector>
  </HeadingPairs>
  <TitlesOfParts>
    <vt:vector size="63" baseType="lpstr">
      <vt:lpstr>Georgia</vt:lpstr>
      <vt:lpstr>Calibri</vt:lpstr>
      <vt:lpstr>Wingdings</vt:lpstr>
      <vt:lpstr>Tahoma</vt:lpstr>
      <vt:lpstr>Times New Roman</vt:lpstr>
      <vt:lpstr>Arial</vt:lpstr>
      <vt:lpstr>DAR Highlights From the Summer of 2013 - BOE (2)</vt:lpstr>
      <vt:lpstr>1_Azure design template</vt:lpstr>
      <vt:lpstr>1_DAR Highlights From the Summer of 2013 - BOE (2)</vt:lpstr>
      <vt:lpstr>Default Design</vt:lpstr>
      <vt:lpstr>Worksheet</vt:lpstr>
      <vt:lpstr>Baldwin UFSD 2019-2020 Proposed Budget</vt:lpstr>
      <vt:lpstr>2019-2020 Proposed Budget Propositions</vt:lpstr>
      <vt:lpstr>PowerPoint Presentation</vt:lpstr>
      <vt:lpstr>  2019-2020  Proposed Budget Expenditures</vt:lpstr>
      <vt:lpstr>  2019-2020  Revenue Budget</vt:lpstr>
      <vt:lpstr>PowerPoint Presentation</vt:lpstr>
      <vt:lpstr>Factors Impacting  Tax Bills</vt:lpstr>
      <vt:lpstr>Base Proportions &amp; Assessed Values</vt:lpstr>
      <vt:lpstr>Base Proportions and Assessed Values</vt:lpstr>
      <vt:lpstr>Partnerships and Cooperation</vt:lpstr>
      <vt:lpstr>PowerPoint Presentation</vt:lpstr>
      <vt:lpstr>              Per Pupil Expenditure        Comparison of K-12 Districts    </vt:lpstr>
      <vt:lpstr>2018-2019 Out-of-District Students &amp; Related Services</vt:lpstr>
      <vt:lpstr>State Aid Percentages  Baldwin</vt:lpstr>
      <vt:lpstr>State Aid Percentages</vt:lpstr>
      <vt:lpstr>PowerPoint Presentation</vt:lpstr>
      <vt:lpstr>PowerPoint Presentation</vt:lpstr>
      <vt:lpstr>PowerPoint Presentation</vt:lpstr>
      <vt:lpstr>  Average Tax Levy Increases Percent Changes </vt:lpstr>
      <vt:lpstr>Program Highlights </vt:lpstr>
      <vt:lpstr>Cohort Graduation Rates</vt:lpstr>
      <vt:lpstr>College Acceptances</vt:lpstr>
      <vt:lpstr>Advanced Placement Open Enrollment Policy</vt:lpstr>
      <vt:lpstr>Mentoring Program</vt:lpstr>
      <vt:lpstr>Extra-Curricular Clubs: Elementary</vt:lpstr>
      <vt:lpstr>Extra-Curricular Clubs: Middle School</vt:lpstr>
      <vt:lpstr> Pre-Academy Opportunities: Middle School </vt:lpstr>
      <vt:lpstr>Extra-Curricular Clubs: High School</vt:lpstr>
      <vt:lpstr>Athletics: High School</vt:lpstr>
      <vt:lpstr>Athletics: Middle School</vt:lpstr>
      <vt:lpstr>Fine &amp; Performing Arts: Elementary Annual Events</vt:lpstr>
      <vt:lpstr>Fine &amp; Performing Arts: Middle School Annual Events</vt:lpstr>
      <vt:lpstr>Fine &amp; Performing Arts: High School Annual Events</vt:lpstr>
      <vt:lpstr>Internship/Shadow Experience Placements</vt:lpstr>
      <vt:lpstr>Shadow Day Events and Locations</vt:lpstr>
      <vt:lpstr>Shadow Day Events and Locations</vt:lpstr>
      <vt:lpstr>Shadow Day Events</vt:lpstr>
      <vt:lpstr>Points of Pride Academics</vt:lpstr>
      <vt:lpstr>Points of Pride Academics</vt:lpstr>
      <vt:lpstr> Points of Pride Academics </vt:lpstr>
      <vt:lpstr> Points of Pride Academics &amp; Baldwin Family </vt:lpstr>
      <vt:lpstr>Points of Pride Baldwin Family</vt:lpstr>
      <vt:lpstr>Points of Pride Music &amp; Art</vt:lpstr>
      <vt:lpstr>Points of Pride Athletics</vt:lpstr>
      <vt:lpstr>Points of Pride Pupil Services</vt:lpstr>
      <vt:lpstr>2019-2020 Program Additions</vt:lpstr>
      <vt:lpstr>PowerPoint Presentation</vt:lpstr>
      <vt:lpstr>Proposition –  Transportation Referendum</vt:lpstr>
      <vt:lpstr>Proposition –  Capital Reserve</vt:lpstr>
      <vt:lpstr>     What is the Purpose of a School Budget?</vt:lpstr>
      <vt:lpstr>Budget Vote and  Board Election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2013-02-13T13:33:28Z</dcterms:created>
  <dcterms:modified xsi:type="dcterms:W3CDTF">2019-04-02T12:27:31Z</dcterms:modified>
</cp:coreProperties>
</file>