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7023100" cy="93091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70750" y="698175"/>
            <a:ext cx="4682300" cy="34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2300" y="4421800"/>
            <a:ext cx="5618475" cy="4189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702300" y="4421800"/>
            <a:ext cx="5618475" cy="4189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70750" y="698175"/>
            <a:ext cx="4682300" cy="34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702300" y="4421800"/>
            <a:ext cx="5618475" cy="4189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1" name="Google Shape;101;p2:notes"/>
          <p:cNvSpPr/>
          <p:nvPr>
            <p:ph idx="2" type="sldImg"/>
          </p:nvPr>
        </p:nvSpPr>
        <p:spPr>
          <a:xfrm>
            <a:off x="1170750" y="698175"/>
            <a:ext cx="4682300" cy="34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5F7FC"/>
            </a:gs>
            <a:gs pos="74000">
              <a:srgbClr val="A9BEE4"/>
            </a:gs>
            <a:gs pos="87000">
              <a:srgbClr val="A9BEE4"/>
            </a:gs>
            <a:gs pos="100000">
              <a:srgbClr val="C5D3ED"/>
            </a:gs>
          </a:gsLst>
          <a:lin ang="5400000" scaled="0"/>
        </a:gra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81710" y="-144542"/>
            <a:ext cx="12191997" cy="6877948"/>
          </a:xfrm>
          <a:prstGeom prst="rect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451398" y="474179"/>
            <a:ext cx="2585422" cy="1846659"/>
          </a:xfrm>
          <a:prstGeom prst="rect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 SCIENCE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Principles of AG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Animal/Equine Science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Livestock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Vet Medical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Advanced Animal Science**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Practicum of AG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3734138" y="474179"/>
            <a:ext cx="1816250" cy="1569660"/>
          </a:xfrm>
          <a:prstGeom prst="rect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 –FLORAL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Principles of AG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Floral Design*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Horticultural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Advanced Floral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Practicum of AG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6206155" y="474179"/>
            <a:ext cx="2348754" cy="1569660"/>
          </a:xfrm>
          <a:prstGeom prst="rect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 –AG ENGINEERING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Principles of AG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 Mechanics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 Structures/Welding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 Equipment/Welding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Practicum of AG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451398" y="2515962"/>
            <a:ext cx="3850800" cy="1323600"/>
          </a:xfrm>
          <a:prstGeom prst="rect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BUSINESS MANAGEMENT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Principles of Business, Marketing &amp; Fin.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Business Information Management II (BIM)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Business Management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Practicum of Entrepreneurship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451398" y="4591416"/>
            <a:ext cx="2585422" cy="1569660"/>
          </a:xfrm>
          <a:prstGeom prst="rect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COMPUTER SCIENCE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Fundamentals of Comp. Sci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Comp. Science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 Comp. Science Principles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 Comp. Science 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Comp. Science 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3304282" y="4848980"/>
            <a:ext cx="2748539" cy="1323439"/>
          </a:xfrm>
          <a:prstGeom prst="rect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COMMERCIAL PHOTOGRAPHY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Journalism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Commercial Photo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Commercial Photo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Practicum of Comm Photo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9086680" y="3211582"/>
            <a:ext cx="2587800" cy="954300"/>
          </a:xfrm>
          <a:prstGeom prst="rect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COSMETOLOGY &amp; AUTOMOTIVE- </a:t>
            </a: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Classes are held at Weatherford High school- subject to enrollment numbers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6236124" y="5171163"/>
            <a:ext cx="2649396" cy="984885"/>
          </a:xfrm>
          <a:prstGeom prst="rect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Counts as Art Credit for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Graduation 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**</a:t>
            </a: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Counts as Science Credit for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Graduation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727000" y="2366088"/>
            <a:ext cx="3654300" cy="4617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</a:t>
            </a: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-202</a:t>
            </a: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CTE Courses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9068824" y="4331844"/>
            <a:ext cx="2632457" cy="1815882"/>
          </a:xfrm>
          <a:prstGeom prst="rect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CYBERSECURITY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Fundamentals of Comp. Sci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Foundations of Cybersecurity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Comp. Science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 Comp. Science Principles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 Comp. Science 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Practicum of STEM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  Description automatically generated" id="95" name="Google Shape;9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30680" y="3077036"/>
            <a:ext cx="1967989" cy="152269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3"/>
          <p:cNvSpPr txBox="1"/>
          <p:nvPr/>
        </p:nvSpPr>
        <p:spPr>
          <a:xfrm>
            <a:off x="9033900" y="1814107"/>
            <a:ext cx="2632500" cy="1231500"/>
          </a:xfrm>
          <a:prstGeom prst="rect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AVIATION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 to Aerospace &amp; Aviation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Intro</a:t>
            </a:r>
            <a:r>
              <a:rPr lang="en-US"/>
              <a:t> to Unmanned AVF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9068799" y="474184"/>
            <a:ext cx="2632500" cy="1077300"/>
          </a:xfrm>
          <a:prstGeom prst="rect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ARCHITECTURE DESIGN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Principles of Architecture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Architecture Design 1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Architecture Design 2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10872854" y="6313691"/>
            <a:ext cx="834966" cy="307777"/>
          </a:xfrm>
          <a:prstGeom prst="rect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5F7FC"/>
            </a:gs>
            <a:gs pos="74000">
              <a:srgbClr val="A9BEE4"/>
            </a:gs>
            <a:gs pos="87000">
              <a:srgbClr val="A9BEE4"/>
            </a:gs>
            <a:gs pos="100000">
              <a:srgbClr val="C5D3ED"/>
            </a:gs>
          </a:gsLst>
          <a:lin ang="5400000" scaled="0"/>
        </a:gra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 txBox="1"/>
          <p:nvPr/>
        </p:nvSpPr>
        <p:spPr>
          <a:xfrm>
            <a:off x="539128" y="4361981"/>
            <a:ext cx="3344630" cy="2062103"/>
          </a:xfrm>
          <a:prstGeom prst="rect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LAW ENFORCEMENT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Principles of Law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Law Enforcement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Criminal Investigation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Law Enforcement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Forensic Science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Practicum of Law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Emergency Medical Technician/EMT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8254179" y="4302406"/>
            <a:ext cx="3254100" cy="1323600"/>
          </a:xfrm>
          <a:prstGeom prst="rect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TEACHING &amp; TRAINING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Principles of Education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 Development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Instructional Practices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Practicum of Instructional Practices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8678545" y="2443454"/>
            <a:ext cx="2829600" cy="1569900"/>
          </a:xfrm>
          <a:prstGeom prst="rect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MARKETING &amp; SALES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Prin. of Bus, Mkt, &amp; Fin.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Sports &amp; Entertainment 1 &amp; </a:t>
            </a: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Virtual Business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 Media Mkt &amp; Advertising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Practicum of Entrepreneurship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4"/>
          <p:cNvSpPr txBox="1"/>
          <p:nvPr/>
        </p:nvSpPr>
        <p:spPr>
          <a:xfrm>
            <a:off x="539128" y="2442748"/>
            <a:ext cx="4238011" cy="1569660"/>
          </a:xfrm>
          <a:prstGeom prst="rect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JOURNALISM /YEARBOOK /NEWS PRODUCTION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Journalism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Yearbook 1 or News Production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Yearbook 2 or News Production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Yearbook 3 or News Production 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Yearbook 4 or News Production 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7758029" y="439408"/>
            <a:ext cx="3750163" cy="1569660"/>
          </a:xfrm>
          <a:prstGeom prst="rect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SCIENCE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Principles of Health Science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Medical Terminology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Sci. Clinical Rotations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Anatomy &amp; Physiology**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Practicum of Health Science/CCMA or EMT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4"/>
          <p:cNvSpPr txBox="1"/>
          <p:nvPr/>
        </p:nvSpPr>
        <p:spPr>
          <a:xfrm>
            <a:off x="4933851" y="2345450"/>
            <a:ext cx="3344700" cy="4617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</a:t>
            </a: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-202</a:t>
            </a: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CTE Courses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  Description automatically generated" id="109" name="Google Shape;10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48044" y="2952463"/>
            <a:ext cx="1935239" cy="149718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4"/>
          <p:cNvSpPr txBox="1"/>
          <p:nvPr/>
        </p:nvSpPr>
        <p:spPr>
          <a:xfrm>
            <a:off x="4402642" y="439408"/>
            <a:ext cx="2585422" cy="1569660"/>
          </a:xfrm>
          <a:prstGeom prst="rect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GRAPHIC DESIGN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 Media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Graphic Design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Graphic Design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Graphic Design 2 w/lab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Practicum of Graphic Design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4"/>
          <p:cNvSpPr txBox="1"/>
          <p:nvPr/>
        </p:nvSpPr>
        <p:spPr>
          <a:xfrm>
            <a:off x="539128" y="433916"/>
            <a:ext cx="2568081" cy="1569660"/>
          </a:xfrm>
          <a:prstGeom prst="rect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ENGINEERING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Intro. Engineering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Engineering Science**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Aerospace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Engineering Design &amp; Pres.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Practicum of STEM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4"/>
          <p:cNvSpPr txBox="1"/>
          <p:nvPr/>
        </p:nvSpPr>
        <p:spPr>
          <a:xfrm>
            <a:off x="5144145" y="5393032"/>
            <a:ext cx="2649396" cy="984885"/>
          </a:xfrm>
          <a:prstGeom prst="rect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Counts as Art Credit for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Graduation 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**</a:t>
            </a: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Counts as Science Credit for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Graduation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4"/>
          <p:cNvSpPr txBox="1"/>
          <p:nvPr/>
        </p:nvSpPr>
        <p:spPr>
          <a:xfrm>
            <a:off x="10673225" y="6152426"/>
            <a:ext cx="834966" cy="307777"/>
          </a:xfrm>
          <a:prstGeom prst="rect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