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950075" cy="9236075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85" autoAdjust="0"/>
    <p:restoredTop sz="91176" autoAdjust="0"/>
  </p:normalViewPr>
  <p:slideViewPr>
    <p:cSldViewPr showGuides="1">
      <p:cViewPr varScale="1">
        <p:scale>
          <a:sx n="125" d="100"/>
          <a:sy n="125" d="100"/>
        </p:scale>
        <p:origin x="3341" y="77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6/8/2023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6/8/2023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04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04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04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7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</p:spPr>
        <p:txBody>
          <a:bodyPr lIns="91440" tIns="45720" rIns="91440" bIns="45720" anchor="ctr" anchorCtr="0"/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[Add text here, such as “This Acknowledges That”]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[Describe contribution / reason for award here]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16636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05400"/>
            <a:ext cx="2971800" cy="4572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876800"/>
            <a:ext cx="2970010" cy="3451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t>Date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726190" y="5166360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orative borde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14414" y="1036328"/>
            <a:ext cx="7159752" cy="71627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pperplate Gothic Bold" panose="020E0705020206020404" pitchFamily="34" charset="0"/>
              </a:rPr>
              <a:t>Certificate of Completion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562142" y="5075299"/>
            <a:ext cx="2971800" cy="457200"/>
          </a:xfrm>
        </p:spPr>
        <p:txBody>
          <a:bodyPr/>
          <a:lstStyle/>
          <a:p>
            <a:r>
              <a:rPr lang="en-US" dirty="0"/>
              <a:t>Principal’s Signature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4724400" y="5103638"/>
            <a:ext cx="2970010" cy="345141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7032"/>
            <a:ext cx="749711" cy="752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498" y="1874565"/>
            <a:ext cx="713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Eras Medium ITC" panose="020B0602030504020804" pitchFamily="34" charset="0"/>
              </a:rPr>
              <a:t>McKinney-Vento Homeless Foster Care Program and Migrant Training Webinar FY 2023-2024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89270" y="2827527"/>
            <a:ext cx="7162800" cy="740664"/>
          </a:xfrm>
        </p:spPr>
        <p:txBody>
          <a:bodyPr/>
          <a:lstStyle/>
          <a:p>
            <a:r>
              <a:rPr lang="en-US" sz="2400" dirty="0">
                <a:latin typeface="Impact" panose="020B0806030902050204" pitchFamily="34" charset="0"/>
              </a:rPr>
              <a:t>I have participated in the Training Webinar.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3827" y="3716908"/>
            <a:ext cx="7291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" panose="03070402050302030203" pitchFamily="66" charset="0"/>
              </a:rPr>
              <a:t>Printed Name:_______________________Signature:___________________</a:t>
            </a:r>
          </a:p>
          <a:p>
            <a:endParaRPr lang="en-US" sz="2000" dirty="0">
              <a:latin typeface="Bradley Hand ITC" panose="03070402050302030203" pitchFamily="66" charset="0"/>
            </a:endParaRPr>
          </a:p>
          <a:p>
            <a:pPr algn="ctr"/>
            <a:r>
              <a:rPr lang="en-US" sz="2000" dirty="0">
                <a:latin typeface="Bradley Hand ITC" panose="03070402050302030203" pitchFamily="66" charset="0"/>
              </a:rPr>
              <a:t>School:____________________________________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D393C-57E7-225D-BD50-DFB01F59D7D2}"/>
              </a:ext>
            </a:extLst>
          </p:cNvPr>
          <p:cNvSpPr txBox="1"/>
          <p:nvPr/>
        </p:nvSpPr>
        <p:spPr>
          <a:xfrm>
            <a:off x="983828" y="5573625"/>
            <a:ext cx="7116560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Scan and Upload Completed Certificate to your school’s folder in OneDrive     </a:t>
            </a:r>
            <a:r>
              <a:rPr lang="en-US" sz="1000" i="1" dirty="0"/>
              <a:t>DUE BY AUGUST 18</a:t>
            </a:r>
            <a:r>
              <a:rPr lang="en-US" sz="1000" i="1" baseline="30000" dirty="0"/>
              <a:t>TH </a:t>
            </a:r>
            <a:endParaRPr lang="en-US" sz="1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 of Scholarship (Blue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Scholarship (formal blue border).potx" id="{B154B73A-30EE-430B-9BC9-90720A9544C5}" vid="{4C4B2D0B-66D1-40F0-9A01-AF2E45FD9A5B}"/>
    </a:ext>
  </a:extLst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F48120C2C0346ACEA74B881EEE369" ma:contentTypeVersion="12" ma:contentTypeDescription="Create a new document." ma:contentTypeScope="" ma:versionID="c13c1d44b228e875639bd462a78bb84f">
  <xsd:schema xmlns:xsd="http://www.w3.org/2001/XMLSchema" xmlns:xs="http://www.w3.org/2001/XMLSchema" xmlns:p="http://schemas.microsoft.com/office/2006/metadata/properties" xmlns:ns2="7db65edb-543d-4260-989e-144d55d2bd0d" xmlns:ns3="ddadc947-ed19-4833-a2e4-25444c763b83" targetNamespace="http://schemas.microsoft.com/office/2006/metadata/properties" ma:root="true" ma:fieldsID="aa8c42db63b224c2750aeea2f27e56a6" ns2:_="" ns3:_="">
    <xsd:import namespace="7db65edb-543d-4260-989e-144d55d2bd0d"/>
    <xsd:import namespace="ddadc947-ed19-4833-a2e4-25444c763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65edb-543d-4260-989e-144d55d2b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dc947-ed19-4833-a2e4-25444c763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9B57C3-05C4-4FAD-B8A9-4D92500D9225}"/>
</file>

<file path=customXml/itemProps2.xml><?xml version="1.0" encoding="utf-8"?>
<ds:datastoreItem xmlns:ds="http://schemas.openxmlformats.org/officeDocument/2006/customXml" ds:itemID="{5DFED6DD-C31D-441C-866C-06B4E8EC7A8F}"/>
</file>

<file path=customXml/itemProps3.xml><?xml version="1.0" encoding="utf-8"?>
<ds:datastoreItem xmlns:ds="http://schemas.openxmlformats.org/officeDocument/2006/customXml" ds:itemID="{16B89866-0805-4F03-9D56-4B037C341A2B}"/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scholarship</Template>
  <TotalTime>2683</TotalTime>
  <Words>96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Bradley Hand ITC</vt:lpstr>
      <vt:lpstr>Copperplate Gothic Bold</vt:lpstr>
      <vt:lpstr>Eras Medium ITC</vt:lpstr>
      <vt:lpstr>Impact</vt:lpstr>
      <vt:lpstr>Palatino Linotype</vt:lpstr>
      <vt:lpstr>Certificate of Scholarship (Blue)</vt:lpstr>
      <vt:lpstr>I have participated in the Training Webinar. </vt:lpstr>
    </vt:vector>
  </TitlesOfParts>
  <Company>Calcasieu Parish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______________</dc:title>
  <dc:creator>Robertson, Ruth</dc:creator>
  <cp:lastModifiedBy>Leveque, Janet</cp:lastModifiedBy>
  <cp:revision>9</cp:revision>
  <cp:lastPrinted>2022-06-16T14:31:29Z</cp:lastPrinted>
  <dcterms:created xsi:type="dcterms:W3CDTF">2022-06-08T18:11:25Z</dcterms:created>
  <dcterms:modified xsi:type="dcterms:W3CDTF">2023-06-08T12:59:13Z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0x0101004DDF48120C2C0346ACEA74B881EEE369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