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alatino Linotype"/>
      <p:regular r:id="rId21"/>
      <p:bold r:id="rId22"/>
      <p:italic r:id="rId23"/>
      <p:boldItalic r:id="rId24"/>
    </p:embeddedFont>
    <p:embeddedFont>
      <p:font typeface="Barlow Light"/>
      <p:regular r:id="rId25"/>
      <p:bold r:id="rId26"/>
      <p:italic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33" roundtripDataSignature="AMtx7mgHLSnCMV2M9il7GL7lVpNq2Si5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953623-936E-4CB0-9972-CEA1A024B155}">
  <a:tblStyle styleId="{07953623-936E-4CB0-9972-CEA1A024B15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alatinoLinotype-bold.fntdata"/><Relationship Id="rId21" Type="http://schemas.openxmlformats.org/officeDocument/2006/relationships/font" Target="fonts/PalatinoLinotype-regular.fntdata"/><Relationship Id="rId24" Type="http://schemas.openxmlformats.org/officeDocument/2006/relationships/font" Target="fonts/PalatinoLinotype-boldItalic.fntdata"/><Relationship Id="rId23" Type="http://schemas.openxmlformats.org/officeDocument/2006/relationships/font" Target="fonts/PalatinoLinotyp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Light-bold.fntdata"/><Relationship Id="rId25" Type="http://schemas.openxmlformats.org/officeDocument/2006/relationships/font" Target="fonts/BarlowLight-regular.fntdata"/><Relationship Id="rId28" Type="http://schemas.openxmlformats.org/officeDocument/2006/relationships/font" Target="fonts/BarlowLight-boldItalic.fntdata"/><Relationship Id="rId27" Type="http://schemas.openxmlformats.org/officeDocument/2006/relationships/font" Target="fonts/Barlow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CenturyGothic-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30dfd787b8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3" name="Google Shape;263;g130dfd787b8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0dfd787b8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130dfd787b8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0dfd787b8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130dfd787b8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30dfd787b8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130dfd787b8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0dfd787b8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Create your own title and use this slide for any additional information you want to share. </a:t>
            </a:r>
            <a:endParaRPr/>
          </a:p>
          <a:p>
            <a:pPr indent="0" lvl="0" marL="0" rtl="0" algn="l">
              <a:lnSpc>
                <a:spcPct val="100000"/>
              </a:lnSpc>
              <a:spcBef>
                <a:spcPts val="0"/>
              </a:spcBef>
              <a:spcAft>
                <a:spcPts val="0"/>
              </a:spcAft>
              <a:buSzPts val="1400"/>
              <a:buNone/>
            </a:pPr>
            <a:r>
              <a:rPr lang="en-US"/>
              <a:t>Delete slide if not used.  </a:t>
            </a:r>
            <a:endParaRPr/>
          </a:p>
        </p:txBody>
      </p:sp>
      <p:sp>
        <p:nvSpPr>
          <p:cNvPr id="299" name="Google Shape;299;g130dfd787b8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89e64e0ca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189e64e0ca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0dfd787b8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130dfd787b8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89e64e0ca4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189e64e0ca4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9061997630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9061997630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19061997630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89e64e0ca4_0_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1" name="Google Shape;241;g189e64e0ca4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30dfd787b8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130dfd787b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30dfd787b8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130dfd787b8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4"/>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16" name="Google Shape;16;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7" name="Google Shape;17;p4"/>
          <p:cNvSpPr/>
          <p:nvPr/>
        </p:nvSpPr>
        <p:spPr>
          <a:xfrm>
            <a:off x="0" y="3131310"/>
            <a:ext cx="8839200" cy="408804"/>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18" name="Google Shape;18;p4"/>
          <p:cNvSpPr/>
          <p:nvPr/>
        </p:nvSpPr>
        <p:spPr>
          <a:xfrm>
            <a:off x="-35169" y="-30774"/>
            <a:ext cx="3159369" cy="27549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19" name="Google Shape;19;p4"/>
          <p:cNvSpPr/>
          <p:nvPr/>
        </p:nvSpPr>
        <p:spPr>
          <a:xfrm>
            <a:off x="0" y="0"/>
            <a:ext cx="9144000" cy="5143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20" name="Google Shape;20;p4"/>
          <p:cNvSpPr/>
          <p:nvPr/>
        </p:nvSpPr>
        <p:spPr>
          <a:xfrm>
            <a:off x="0" y="3407101"/>
            <a:ext cx="8839200" cy="1360311"/>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pic>
        <p:nvPicPr>
          <p:cNvPr id="21" name="Google Shape;21;p4"/>
          <p:cNvPicPr preferRelativeResize="0"/>
          <p:nvPr/>
        </p:nvPicPr>
        <p:blipFill rotWithShape="1">
          <a:blip r:embed="rId3">
            <a:alphaModFix/>
          </a:blip>
          <a:srcRect b="0" l="0" r="0" t="0"/>
          <a:stretch/>
        </p:blipFill>
        <p:spPr>
          <a:xfrm>
            <a:off x="287215" y="787888"/>
            <a:ext cx="2514600" cy="1117600"/>
          </a:xfrm>
          <a:prstGeom prst="rect">
            <a:avLst/>
          </a:prstGeom>
          <a:noFill/>
          <a:ln>
            <a:noFill/>
          </a:ln>
        </p:spPr>
      </p:pic>
      <p:sp>
        <p:nvSpPr>
          <p:cNvPr id="22" name="Google Shape;22;p4"/>
          <p:cNvSpPr txBox="1"/>
          <p:nvPr>
            <p:ph idx="2" type="body"/>
          </p:nvPr>
        </p:nvSpPr>
        <p:spPr>
          <a:xfrm>
            <a:off x="427482" y="4207237"/>
            <a:ext cx="7886700" cy="31318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5"/>
              </a:buClr>
              <a:buSzPts val="1600"/>
              <a:buNone/>
              <a:defRPr>
                <a:solidFill>
                  <a:schemeClr val="accent5"/>
                </a:solidFill>
              </a:defRPr>
            </a:lvl1pPr>
            <a:lvl2pPr indent="-228600" lvl="1" marL="914400" algn="l">
              <a:lnSpc>
                <a:spcPct val="90000"/>
              </a:lnSpc>
              <a:spcBef>
                <a:spcPts val="375"/>
              </a:spcBef>
              <a:spcAft>
                <a:spcPts val="0"/>
              </a:spcAft>
              <a:buClr>
                <a:schemeClr val="accent5"/>
              </a:buClr>
              <a:buSzPts val="1400"/>
              <a:buNone/>
              <a:defRPr>
                <a:solidFill>
                  <a:schemeClr val="accent5"/>
                </a:solidFill>
              </a:defRPr>
            </a:lvl2pPr>
            <a:lvl3pPr indent="-228600" lvl="2" marL="1371600" algn="l">
              <a:lnSpc>
                <a:spcPct val="90000"/>
              </a:lnSpc>
              <a:spcBef>
                <a:spcPts val="375"/>
              </a:spcBef>
              <a:spcAft>
                <a:spcPts val="0"/>
              </a:spcAft>
              <a:buClr>
                <a:schemeClr val="accent5"/>
              </a:buClr>
              <a:buSzPts val="1400"/>
              <a:buNone/>
              <a:defRPr>
                <a:solidFill>
                  <a:schemeClr val="accent5"/>
                </a:solidFill>
              </a:defRPr>
            </a:lvl3pPr>
            <a:lvl4pPr indent="-228600" lvl="3" marL="1828800" algn="l">
              <a:lnSpc>
                <a:spcPct val="90000"/>
              </a:lnSpc>
              <a:spcBef>
                <a:spcPts val="375"/>
              </a:spcBef>
              <a:spcAft>
                <a:spcPts val="0"/>
              </a:spcAft>
              <a:buClr>
                <a:schemeClr val="accent5"/>
              </a:buClr>
              <a:buSzPts val="1400"/>
              <a:buNone/>
              <a:defRPr>
                <a:solidFill>
                  <a:schemeClr val="accent5"/>
                </a:solidFill>
              </a:defRPr>
            </a:lvl4pPr>
            <a:lvl5pPr indent="-228600" lvl="4" marL="2286000" algn="l">
              <a:lnSpc>
                <a:spcPct val="90000"/>
              </a:lnSpc>
              <a:spcBef>
                <a:spcPts val="375"/>
              </a:spcBef>
              <a:spcAft>
                <a:spcPts val="0"/>
              </a:spcAft>
              <a:buClr>
                <a:schemeClr val="accent5"/>
              </a:buClr>
              <a:buSzPts val="1400"/>
              <a:buNone/>
              <a:defRPr>
                <a:solidFill>
                  <a:schemeClr val="accent5"/>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4"/>
          <p:cNvSpPr txBox="1"/>
          <p:nvPr>
            <p:ph type="title"/>
          </p:nvPr>
        </p:nvSpPr>
        <p:spPr>
          <a:xfrm>
            <a:off x="427482" y="3520190"/>
            <a:ext cx="7886700" cy="4968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2800"/>
              <a:buFont typeface="Century Gothic"/>
              <a:buNone/>
              <a:defRPr sz="28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0" type="dt"/>
          </p:nvPr>
        </p:nvSpPr>
        <p:spPr>
          <a:xfrm>
            <a:off x="6781800" y="3144102"/>
            <a:ext cx="205740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51" name="Shape 151"/>
        <p:cNvGrpSpPr/>
        <p:nvPr/>
      </p:nvGrpSpPr>
      <p:grpSpPr>
        <a:xfrm>
          <a:off x="0" y="0"/>
          <a:ext cx="0" cy="0"/>
          <a:chOff x="0" y="0"/>
          <a:chExt cx="0" cy="0"/>
        </a:xfrm>
      </p:grpSpPr>
      <p:sp>
        <p:nvSpPr>
          <p:cNvPr id="152" name="Google Shape;152;p13"/>
          <p:cNvSpPr/>
          <p:nvPr>
            <p:ph idx="2" type="pic"/>
          </p:nvPr>
        </p:nvSpPr>
        <p:spPr>
          <a:xfrm>
            <a:off x="0" y="1046183"/>
            <a:ext cx="2971800" cy="3480334"/>
          </a:xfrm>
          <a:prstGeom prst="rect">
            <a:avLst/>
          </a:prstGeom>
          <a:solidFill>
            <a:srgbClr val="D2E1FE"/>
          </a:solidFill>
          <a:ln>
            <a:noFill/>
          </a:ln>
        </p:spPr>
      </p:sp>
      <p:sp>
        <p:nvSpPr>
          <p:cNvPr id="153" name="Google Shape;153;p13"/>
          <p:cNvSpPr txBox="1"/>
          <p:nvPr/>
        </p:nvSpPr>
        <p:spPr>
          <a:xfrm>
            <a:off x="8382000" y="1436914"/>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154" name="Google Shape;154;p13"/>
          <p:cNvSpPr/>
          <p:nvPr>
            <p:ph idx="3" type="pic"/>
          </p:nvPr>
        </p:nvSpPr>
        <p:spPr>
          <a:xfrm>
            <a:off x="3048000" y="1044718"/>
            <a:ext cx="3048000" cy="3480334"/>
          </a:xfrm>
          <a:prstGeom prst="rect">
            <a:avLst/>
          </a:prstGeom>
          <a:solidFill>
            <a:srgbClr val="D2E1FE"/>
          </a:solidFill>
          <a:ln>
            <a:noFill/>
          </a:ln>
        </p:spPr>
      </p:sp>
      <p:sp>
        <p:nvSpPr>
          <p:cNvPr id="155" name="Google Shape;155;p13"/>
          <p:cNvSpPr/>
          <p:nvPr>
            <p:ph idx="4" type="pic"/>
          </p:nvPr>
        </p:nvSpPr>
        <p:spPr>
          <a:xfrm>
            <a:off x="6172200" y="1046183"/>
            <a:ext cx="2971800" cy="3480334"/>
          </a:xfrm>
          <a:prstGeom prst="rect">
            <a:avLst/>
          </a:prstGeom>
          <a:solidFill>
            <a:srgbClr val="D2E1FE"/>
          </a:solidFill>
          <a:ln>
            <a:noFill/>
          </a:ln>
        </p:spPr>
      </p:sp>
      <p:sp>
        <p:nvSpPr>
          <p:cNvPr id="156" name="Google Shape;156;p13"/>
          <p:cNvSpPr/>
          <p:nvPr/>
        </p:nvSpPr>
        <p:spPr>
          <a:xfrm>
            <a:off x="0" y="285750"/>
            <a:ext cx="8712396" cy="549275"/>
          </a:xfrm>
          <a:prstGeom prst="rect">
            <a:avLst/>
          </a:prstGeom>
          <a:solidFill>
            <a:schemeClr val="accent5"/>
          </a:solidFill>
          <a:ln>
            <a:noFill/>
          </a:ln>
        </p:spPr>
        <p:txBody>
          <a:bodyPr anchorCtr="0" anchor="ctr" bIns="0" lIns="36575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entury Gothic"/>
              <a:ea typeface="Century Gothic"/>
              <a:cs typeface="Century Gothic"/>
              <a:sym typeface="Century Gothic"/>
            </a:endParaRPr>
          </a:p>
        </p:txBody>
      </p:sp>
      <p:pic>
        <p:nvPicPr>
          <p:cNvPr id="157" name="Google Shape;157;p13"/>
          <p:cNvPicPr preferRelativeResize="0"/>
          <p:nvPr/>
        </p:nvPicPr>
        <p:blipFill rotWithShape="1">
          <a:blip r:embed="rId2">
            <a:alphaModFix/>
          </a:blip>
          <a:srcRect b="0" l="0" r="0" t="0"/>
          <a:stretch/>
        </p:blipFill>
        <p:spPr>
          <a:xfrm>
            <a:off x="0" y="4794894"/>
            <a:ext cx="9144000" cy="367118"/>
          </a:xfrm>
          <a:prstGeom prst="rect">
            <a:avLst/>
          </a:prstGeom>
          <a:solidFill>
            <a:srgbClr val="BFBFBF"/>
          </a:solidFill>
          <a:ln>
            <a:noFill/>
          </a:ln>
        </p:spPr>
      </p:pic>
      <p:sp>
        <p:nvSpPr>
          <p:cNvPr id="158" name="Google Shape;158;p13"/>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159" name="Google Shape;159;p13"/>
          <p:cNvPicPr preferRelativeResize="0"/>
          <p:nvPr/>
        </p:nvPicPr>
        <p:blipFill rotWithShape="1">
          <a:blip r:embed="rId3">
            <a:alphaModFix/>
          </a:blip>
          <a:srcRect b="0" l="0" r="0" t="0"/>
          <a:stretch/>
        </p:blipFill>
        <p:spPr>
          <a:xfrm>
            <a:off x="7687052" y="4606335"/>
            <a:ext cx="939369" cy="417498"/>
          </a:xfrm>
          <a:prstGeom prst="rect">
            <a:avLst/>
          </a:prstGeom>
          <a:noFill/>
          <a:ln>
            <a:noFill/>
          </a:ln>
        </p:spPr>
      </p:pic>
      <p:sp>
        <p:nvSpPr>
          <p:cNvPr id="160" name="Google Shape;160;p13"/>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161" name="Google Shape;161;p13"/>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162" name="Google Shape;162;p13"/>
          <p:cNvSpPr txBox="1"/>
          <p:nvPr>
            <p:ph type="title"/>
          </p:nvPr>
        </p:nvSpPr>
        <p:spPr>
          <a:xfrm>
            <a:off x="131694" y="66169"/>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28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63" name="Shape 163"/>
        <p:cNvGrpSpPr/>
        <p:nvPr/>
      </p:nvGrpSpPr>
      <p:grpSpPr>
        <a:xfrm>
          <a:off x="0" y="0"/>
          <a:ext cx="0" cy="0"/>
          <a:chOff x="0" y="0"/>
          <a:chExt cx="0" cy="0"/>
        </a:xfrm>
      </p:grpSpPr>
      <p:pic>
        <p:nvPicPr>
          <p:cNvPr id="164" name="Google Shape;164;p14"/>
          <p:cNvPicPr preferRelativeResize="0"/>
          <p:nvPr/>
        </p:nvPicPr>
        <p:blipFill rotWithShape="1">
          <a:blip r:embed="rId2">
            <a:alphaModFix/>
          </a:blip>
          <a:srcRect b="4167" l="0" r="0" t="4167"/>
          <a:stretch/>
        </p:blipFill>
        <p:spPr>
          <a:xfrm>
            <a:off x="4572000" y="0"/>
            <a:ext cx="4572000" cy="5143500"/>
          </a:xfrm>
          <a:custGeom>
            <a:rect b="b" l="l" r="r" t="t"/>
            <a:pathLst>
              <a:path extrusionOk="0" h="1421092" w="1421516">
                <a:moveTo>
                  <a:pt x="0" y="0"/>
                </a:moveTo>
                <a:lnTo>
                  <a:pt x="1421516" y="0"/>
                </a:lnTo>
                <a:lnTo>
                  <a:pt x="1421516" y="1421092"/>
                </a:lnTo>
                <a:lnTo>
                  <a:pt x="0" y="1421092"/>
                </a:lnTo>
                <a:lnTo>
                  <a:pt x="0" y="0"/>
                </a:lnTo>
                <a:close/>
              </a:path>
            </a:pathLst>
          </a:custGeom>
          <a:noFill/>
          <a:ln>
            <a:noFill/>
          </a:ln>
        </p:spPr>
      </p:pic>
      <p:sp>
        <p:nvSpPr>
          <p:cNvPr id="165" name="Google Shape;165;p14"/>
          <p:cNvSpPr/>
          <p:nvPr/>
        </p:nvSpPr>
        <p:spPr>
          <a:xfrm>
            <a:off x="0" y="2721"/>
            <a:ext cx="4572000" cy="514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grpSp>
        <p:nvGrpSpPr>
          <p:cNvPr id="166" name="Google Shape;166;p14"/>
          <p:cNvGrpSpPr/>
          <p:nvPr/>
        </p:nvGrpSpPr>
        <p:grpSpPr>
          <a:xfrm>
            <a:off x="4014990" y="2268409"/>
            <a:ext cx="1114222" cy="1114222"/>
            <a:chOff x="4019753" y="2267153"/>
            <a:chExt cx="1114222" cy="1114222"/>
          </a:xfrm>
        </p:grpSpPr>
        <p:sp>
          <p:nvSpPr>
            <p:cNvPr id="167" name="Google Shape;167;p14"/>
            <p:cNvSpPr/>
            <p:nvPr/>
          </p:nvSpPr>
          <p:spPr>
            <a:xfrm>
              <a:off x="4019753" y="2267153"/>
              <a:ext cx="1114222" cy="111422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168" name="Google Shape;168;p14"/>
            <p:cNvSpPr/>
            <p:nvPr/>
          </p:nvSpPr>
          <p:spPr>
            <a:xfrm flipH="1">
              <a:off x="4285203" y="2533650"/>
              <a:ext cx="583322" cy="581228"/>
            </a:xfrm>
            <a:custGeom>
              <a:rect b="b" l="l" r="r" t="t"/>
              <a:pathLst>
                <a:path extrusionOk="0" h="833" w="836">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grpSp>
      <p:sp>
        <p:nvSpPr>
          <p:cNvPr id="169" name="Google Shape;169;p14"/>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170" name="Google Shape;170;p14"/>
          <p:cNvPicPr preferRelativeResize="0"/>
          <p:nvPr/>
        </p:nvPicPr>
        <p:blipFill rotWithShape="1">
          <a:blip r:embed="rId3">
            <a:alphaModFix/>
          </a:blip>
          <a:srcRect b="0" l="0" r="0" t="0"/>
          <a:stretch/>
        </p:blipFill>
        <p:spPr>
          <a:xfrm>
            <a:off x="7687052" y="4606335"/>
            <a:ext cx="939369" cy="417498"/>
          </a:xfrm>
          <a:prstGeom prst="rect">
            <a:avLst/>
          </a:prstGeom>
          <a:noFill/>
          <a:ln>
            <a:noFill/>
          </a:ln>
        </p:spPr>
      </p:pic>
      <p:sp>
        <p:nvSpPr>
          <p:cNvPr id="171" name="Google Shape;171;p14"/>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172" name="Google Shape;172;p14"/>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173" name="Google Shape;173;p14"/>
          <p:cNvSpPr txBox="1"/>
          <p:nvPr>
            <p:ph idx="1" type="body"/>
          </p:nvPr>
        </p:nvSpPr>
        <p:spPr>
          <a:xfrm>
            <a:off x="275600" y="1867354"/>
            <a:ext cx="3610600" cy="3023474"/>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lt2"/>
              </a:buClr>
              <a:buSzPts val="1600"/>
              <a:buChar char="•"/>
              <a:defRPr>
                <a:solidFill>
                  <a:schemeClr val="lt2"/>
                </a:solidFill>
              </a:defRPr>
            </a:lvl1pPr>
            <a:lvl2pPr indent="-317500" lvl="1" marL="914400" algn="l">
              <a:lnSpc>
                <a:spcPct val="90000"/>
              </a:lnSpc>
              <a:spcBef>
                <a:spcPts val="375"/>
              </a:spcBef>
              <a:spcAft>
                <a:spcPts val="0"/>
              </a:spcAft>
              <a:buClr>
                <a:schemeClr val="lt2"/>
              </a:buClr>
              <a:buSzPts val="1400"/>
              <a:buChar char="•"/>
              <a:defRPr>
                <a:solidFill>
                  <a:schemeClr val="lt2"/>
                </a:solidFill>
              </a:defRPr>
            </a:lvl2pPr>
            <a:lvl3pPr indent="-317500" lvl="2" marL="1371600" algn="l">
              <a:lnSpc>
                <a:spcPct val="90000"/>
              </a:lnSpc>
              <a:spcBef>
                <a:spcPts val="375"/>
              </a:spcBef>
              <a:spcAft>
                <a:spcPts val="0"/>
              </a:spcAft>
              <a:buClr>
                <a:schemeClr val="lt2"/>
              </a:buClr>
              <a:buSzPts val="1400"/>
              <a:buChar char="•"/>
              <a:defRPr>
                <a:solidFill>
                  <a:schemeClr val="lt2"/>
                </a:solidFill>
              </a:defRPr>
            </a:lvl3pPr>
            <a:lvl4pPr indent="-317500" lvl="3" marL="1828800" algn="l">
              <a:lnSpc>
                <a:spcPct val="90000"/>
              </a:lnSpc>
              <a:spcBef>
                <a:spcPts val="375"/>
              </a:spcBef>
              <a:spcAft>
                <a:spcPts val="0"/>
              </a:spcAft>
              <a:buClr>
                <a:schemeClr val="lt2"/>
              </a:buClr>
              <a:buSzPts val="1400"/>
              <a:buChar char="•"/>
              <a:defRPr>
                <a:solidFill>
                  <a:schemeClr val="lt2"/>
                </a:solidFill>
              </a:defRPr>
            </a:lvl4pPr>
            <a:lvl5pPr indent="-228600" lvl="4" marL="2286000" algn="l">
              <a:lnSpc>
                <a:spcPct val="90000"/>
              </a:lnSpc>
              <a:spcBef>
                <a:spcPts val="375"/>
              </a:spcBef>
              <a:spcAft>
                <a:spcPts val="0"/>
              </a:spcAft>
              <a:buClr>
                <a:schemeClr val="dk1"/>
              </a:buClr>
              <a:buSzPts val="14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4" name="Google Shape;174;p14"/>
          <p:cNvSpPr txBox="1"/>
          <p:nvPr>
            <p:ph type="title"/>
          </p:nvPr>
        </p:nvSpPr>
        <p:spPr>
          <a:xfrm>
            <a:off x="270036" y="504819"/>
            <a:ext cx="3616164" cy="13625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28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75" name="Shape 175"/>
        <p:cNvGrpSpPr/>
        <p:nvPr/>
      </p:nvGrpSpPr>
      <p:grpSpPr>
        <a:xfrm>
          <a:off x="0" y="0"/>
          <a:ext cx="0" cy="0"/>
          <a:chOff x="0" y="0"/>
          <a:chExt cx="0" cy="0"/>
        </a:xfrm>
      </p:grpSpPr>
      <p:pic>
        <p:nvPicPr>
          <p:cNvPr id="176" name="Google Shape;176;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77" name="Google Shape;177;p15"/>
          <p:cNvSpPr/>
          <p:nvPr/>
        </p:nvSpPr>
        <p:spPr>
          <a:xfrm>
            <a:off x="0" y="1469538"/>
            <a:ext cx="9144000" cy="367396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178" name="Google Shape;178;p15"/>
          <p:cNvSpPr/>
          <p:nvPr/>
        </p:nvSpPr>
        <p:spPr>
          <a:xfrm>
            <a:off x="2988367" y="343253"/>
            <a:ext cx="3159369" cy="2754924"/>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179" name="Google Shape;179;p15"/>
          <p:cNvPicPr preferRelativeResize="0"/>
          <p:nvPr/>
        </p:nvPicPr>
        <p:blipFill rotWithShape="1">
          <a:blip r:embed="rId3">
            <a:alphaModFix/>
          </a:blip>
          <a:srcRect b="0" l="0" r="0" t="0"/>
          <a:stretch/>
        </p:blipFill>
        <p:spPr>
          <a:xfrm>
            <a:off x="3310751" y="1161915"/>
            <a:ext cx="2514600" cy="1117600"/>
          </a:xfrm>
          <a:prstGeom prst="rect">
            <a:avLst/>
          </a:prstGeom>
          <a:noFill/>
          <a:ln>
            <a:noFill/>
          </a:ln>
        </p:spPr>
      </p:pic>
      <p:sp>
        <p:nvSpPr>
          <p:cNvPr id="180" name="Google Shape;180;p15"/>
          <p:cNvSpPr txBox="1"/>
          <p:nvPr/>
        </p:nvSpPr>
        <p:spPr>
          <a:xfrm>
            <a:off x="394732" y="3832946"/>
            <a:ext cx="1960907" cy="2045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entury Gothic"/>
              <a:buNone/>
            </a:pPr>
            <a:r>
              <a:rPr b="1" i="0" lang="en-US" sz="1400" u="none" cap="none" strike="noStrike">
                <a:solidFill>
                  <a:schemeClr val="lt1"/>
                </a:solidFill>
                <a:latin typeface="Century Gothic"/>
                <a:ea typeface="Century Gothic"/>
                <a:cs typeface="Century Gothic"/>
                <a:sym typeface="Century Gothic"/>
              </a:rPr>
              <a:t>PRESENTED BY</a:t>
            </a:r>
            <a:endParaRPr b="0" i="0" sz="1400" u="none" cap="none" strike="noStrike">
              <a:solidFill>
                <a:srgbClr val="000000"/>
              </a:solidFill>
              <a:latin typeface="Arial"/>
              <a:ea typeface="Arial"/>
              <a:cs typeface="Arial"/>
              <a:sym typeface="Arial"/>
            </a:endParaRPr>
          </a:p>
        </p:txBody>
      </p:sp>
      <p:sp>
        <p:nvSpPr>
          <p:cNvPr id="181" name="Google Shape;181;p15"/>
          <p:cNvSpPr txBox="1"/>
          <p:nvPr/>
        </p:nvSpPr>
        <p:spPr>
          <a:xfrm>
            <a:off x="2800129" y="3832946"/>
            <a:ext cx="1960907" cy="2045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entury Gothic"/>
              <a:buNone/>
            </a:pPr>
            <a:r>
              <a:rPr b="1" i="0" lang="en-US" sz="1400" u="none" cap="none" strike="noStrike">
                <a:solidFill>
                  <a:schemeClr val="lt1"/>
                </a:solidFill>
                <a:latin typeface="Century Gothic"/>
                <a:ea typeface="Century Gothic"/>
                <a:cs typeface="Century Gothic"/>
                <a:sym typeface="Century Gothic"/>
              </a:rPr>
              <a:t>PHONE NUMBERS</a:t>
            </a:r>
            <a:endParaRPr b="0" i="0" sz="1400" u="none" cap="none" strike="noStrike">
              <a:solidFill>
                <a:srgbClr val="000000"/>
              </a:solidFill>
              <a:latin typeface="Arial"/>
              <a:ea typeface="Arial"/>
              <a:cs typeface="Arial"/>
              <a:sym typeface="Arial"/>
            </a:endParaRPr>
          </a:p>
        </p:txBody>
      </p:sp>
      <p:sp>
        <p:nvSpPr>
          <p:cNvPr id="182" name="Google Shape;182;p15"/>
          <p:cNvSpPr/>
          <p:nvPr/>
        </p:nvSpPr>
        <p:spPr>
          <a:xfrm>
            <a:off x="3584292" y="3410789"/>
            <a:ext cx="319793" cy="360867"/>
          </a:xfrm>
          <a:custGeom>
            <a:rect b="b" l="l" r="r" t="t"/>
            <a:pathLst>
              <a:path extrusionOk="0" h="299" w="265">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alatino Linotype"/>
              <a:ea typeface="Palatino Linotype"/>
              <a:cs typeface="Palatino Linotype"/>
              <a:sym typeface="Palatino Linotype"/>
            </a:endParaRPr>
          </a:p>
        </p:txBody>
      </p:sp>
      <p:sp>
        <p:nvSpPr>
          <p:cNvPr id="183" name="Google Shape;183;p15"/>
          <p:cNvSpPr txBox="1"/>
          <p:nvPr/>
        </p:nvSpPr>
        <p:spPr>
          <a:xfrm>
            <a:off x="5085451" y="3832946"/>
            <a:ext cx="1960907" cy="2045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entury Gothic"/>
              <a:buNone/>
            </a:pPr>
            <a:r>
              <a:rPr b="1" i="0" lang="en-US" sz="1400" u="none" cap="none" strike="noStrike">
                <a:solidFill>
                  <a:schemeClr val="lt1"/>
                </a:solidFill>
                <a:latin typeface="Century Gothic"/>
                <a:ea typeface="Century Gothic"/>
                <a:cs typeface="Century Gothic"/>
                <a:sym typeface="Century Gothic"/>
              </a:rPr>
              <a:t>EMAIL</a:t>
            </a:r>
            <a:endParaRPr b="0" i="0" sz="1400" u="none" cap="none" strike="noStrike">
              <a:solidFill>
                <a:srgbClr val="000000"/>
              </a:solidFill>
              <a:latin typeface="Arial"/>
              <a:ea typeface="Arial"/>
              <a:cs typeface="Arial"/>
              <a:sym typeface="Arial"/>
            </a:endParaRPr>
          </a:p>
        </p:txBody>
      </p:sp>
      <p:sp>
        <p:nvSpPr>
          <p:cNvPr id="184" name="Google Shape;184;p15"/>
          <p:cNvSpPr/>
          <p:nvPr/>
        </p:nvSpPr>
        <p:spPr>
          <a:xfrm>
            <a:off x="5895870" y="3479841"/>
            <a:ext cx="340068" cy="224205"/>
          </a:xfrm>
          <a:custGeom>
            <a:rect b="b" l="l" r="r" t="t"/>
            <a:pathLst>
              <a:path extrusionOk="0" h="81" w="123">
                <a:moveTo>
                  <a:pt x="107" y="0"/>
                </a:moveTo>
                <a:cubicBezTo>
                  <a:pt x="15" y="0"/>
                  <a:pt x="15" y="0"/>
                  <a:pt x="15" y="0"/>
                </a:cubicBezTo>
                <a:cubicBezTo>
                  <a:pt x="7" y="0"/>
                  <a:pt x="0" y="7"/>
                  <a:pt x="0" y="16"/>
                </a:cubicBezTo>
                <a:cubicBezTo>
                  <a:pt x="0" y="65"/>
                  <a:pt x="0" y="65"/>
                  <a:pt x="0" y="65"/>
                </a:cubicBezTo>
                <a:cubicBezTo>
                  <a:pt x="0" y="74"/>
                  <a:pt x="7" y="81"/>
                  <a:pt x="15" y="81"/>
                </a:cubicBezTo>
                <a:cubicBezTo>
                  <a:pt x="107" y="81"/>
                  <a:pt x="107" y="81"/>
                  <a:pt x="107" y="81"/>
                </a:cubicBezTo>
                <a:cubicBezTo>
                  <a:pt x="116" y="81"/>
                  <a:pt x="123" y="74"/>
                  <a:pt x="123" y="65"/>
                </a:cubicBezTo>
                <a:cubicBezTo>
                  <a:pt x="123" y="16"/>
                  <a:pt x="123" y="16"/>
                  <a:pt x="123" y="16"/>
                </a:cubicBezTo>
                <a:cubicBezTo>
                  <a:pt x="123" y="7"/>
                  <a:pt x="116" y="0"/>
                  <a:pt x="107" y="0"/>
                </a:cubicBezTo>
                <a:close/>
                <a:moveTo>
                  <a:pt x="8" y="20"/>
                </a:moveTo>
                <a:cubicBezTo>
                  <a:pt x="34" y="41"/>
                  <a:pt x="34" y="41"/>
                  <a:pt x="34" y="41"/>
                </a:cubicBezTo>
                <a:cubicBezTo>
                  <a:pt x="8" y="61"/>
                  <a:pt x="8" y="61"/>
                  <a:pt x="8" y="61"/>
                </a:cubicBezTo>
                <a:lnTo>
                  <a:pt x="8" y="20"/>
                </a:lnTo>
                <a:close/>
                <a:moveTo>
                  <a:pt x="115" y="65"/>
                </a:moveTo>
                <a:cubicBezTo>
                  <a:pt x="115" y="70"/>
                  <a:pt x="112" y="73"/>
                  <a:pt x="107" y="73"/>
                </a:cubicBezTo>
                <a:cubicBezTo>
                  <a:pt x="15" y="73"/>
                  <a:pt x="15" y="73"/>
                  <a:pt x="15" y="73"/>
                </a:cubicBezTo>
                <a:cubicBezTo>
                  <a:pt x="11" y="73"/>
                  <a:pt x="8" y="70"/>
                  <a:pt x="8" y="65"/>
                </a:cubicBezTo>
                <a:cubicBezTo>
                  <a:pt x="38" y="43"/>
                  <a:pt x="38" y="43"/>
                  <a:pt x="38" y="43"/>
                </a:cubicBezTo>
                <a:cubicBezTo>
                  <a:pt x="54" y="56"/>
                  <a:pt x="54" y="56"/>
                  <a:pt x="54" y="56"/>
                </a:cubicBezTo>
                <a:cubicBezTo>
                  <a:pt x="56" y="57"/>
                  <a:pt x="59" y="58"/>
                  <a:pt x="61" y="58"/>
                </a:cubicBezTo>
                <a:cubicBezTo>
                  <a:pt x="64" y="58"/>
                  <a:pt x="66" y="57"/>
                  <a:pt x="68" y="56"/>
                </a:cubicBezTo>
                <a:cubicBezTo>
                  <a:pt x="85" y="43"/>
                  <a:pt x="85" y="43"/>
                  <a:pt x="85" y="43"/>
                </a:cubicBezTo>
                <a:lnTo>
                  <a:pt x="115" y="65"/>
                </a:lnTo>
                <a:close/>
                <a:moveTo>
                  <a:pt x="115" y="61"/>
                </a:moveTo>
                <a:cubicBezTo>
                  <a:pt x="88" y="41"/>
                  <a:pt x="88" y="41"/>
                  <a:pt x="88" y="41"/>
                </a:cubicBezTo>
                <a:cubicBezTo>
                  <a:pt x="115" y="20"/>
                  <a:pt x="115" y="20"/>
                  <a:pt x="115" y="20"/>
                </a:cubicBezTo>
                <a:lnTo>
                  <a:pt x="115" y="61"/>
                </a:lnTo>
                <a:close/>
                <a:moveTo>
                  <a:pt x="66" y="52"/>
                </a:moveTo>
                <a:cubicBezTo>
                  <a:pt x="65" y="53"/>
                  <a:pt x="63" y="54"/>
                  <a:pt x="61" y="54"/>
                </a:cubicBezTo>
                <a:cubicBezTo>
                  <a:pt x="60" y="54"/>
                  <a:pt x="58" y="53"/>
                  <a:pt x="57" y="52"/>
                </a:cubicBezTo>
                <a:cubicBezTo>
                  <a:pt x="41" y="41"/>
                  <a:pt x="41" y="41"/>
                  <a:pt x="41" y="41"/>
                </a:cubicBezTo>
                <a:cubicBezTo>
                  <a:pt x="38" y="38"/>
                  <a:pt x="38" y="38"/>
                  <a:pt x="38" y="38"/>
                </a:cubicBezTo>
                <a:cubicBezTo>
                  <a:pt x="8" y="16"/>
                  <a:pt x="8" y="16"/>
                  <a:pt x="8" y="16"/>
                </a:cubicBezTo>
                <a:cubicBezTo>
                  <a:pt x="8" y="11"/>
                  <a:pt x="11" y="8"/>
                  <a:pt x="15" y="8"/>
                </a:cubicBezTo>
                <a:cubicBezTo>
                  <a:pt x="107" y="8"/>
                  <a:pt x="107" y="8"/>
                  <a:pt x="107" y="8"/>
                </a:cubicBezTo>
                <a:cubicBezTo>
                  <a:pt x="112" y="8"/>
                  <a:pt x="115" y="11"/>
                  <a:pt x="115" y="16"/>
                </a:cubicBezTo>
                <a:lnTo>
                  <a:pt x="66" y="52"/>
                </a:lnTo>
                <a:close/>
                <a:moveTo>
                  <a:pt x="66" y="52"/>
                </a:moveTo>
                <a:cubicBezTo>
                  <a:pt x="66" y="52"/>
                  <a:pt x="66" y="52"/>
                  <a:pt x="66" y="52"/>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185" name="Google Shape;185;p15"/>
          <p:cNvSpPr txBox="1"/>
          <p:nvPr/>
        </p:nvSpPr>
        <p:spPr>
          <a:xfrm>
            <a:off x="6954493" y="3832946"/>
            <a:ext cx="1960907" cy="2045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entury Gothic"/>
              <a:buNone/>
            </a:pPr>
            <a:r>
              <a:rPr b="1" i="0" lang="en-US" sz="1400" u="none" cap="none" strike="noStrike">
                <a:solidFill>
                  <a:schemeClr val="lt1"/>
                </a:solidFill>
                <a:latin typeface="Century Gothic"/>
                <a:ea typeface="Century Gothic"/>
                <a:cs typeface="Century Gothic"/>
                <a:sym typeface="Century Gothic"/>
              </a:rPr>
              <a:t>WEBSITE</a:t>
            </a:r>
            <a:endParaRPr b="0" i="0" sz="1400" u="none" cap="none" strike="noStrike">
              <a:solidFill>
                <a:srgbClr val="000000"/>
              </a:solidFill>
              <a:latin typeface="Arial"/>
              <a:ea typeface="Arial"/>
              <a:cs typeface="Arial"/>
              <a:sym typeface="Arial"/>
            </a:endParaRPr>
          </a:p>
        </p:txBody>
      </p:sp>
      <p:grpSp>
        <p:nvGrpSpPr>
          <p:cNvPr id="186" name="Google Shape;186;p15"/>
          <p:cNvGrpSpPr/>
          <p:nvPr/>
        </p:nvGrpSpPr>
        <p:grpSpPr>
          <a:xfrm>
            <a:off x="7775537" y="3438360"/>
            <a:ext cx="318819" cy="318819"/>
            <a:chOff x="3721100" y="6330951"/>
            <a:chExt cx="530225" cy="530225"/>
          </a:xfrm>
        </p:grpSpPr>
        <p:sp>
          <p:nvSpPr>
            <p:cNvPr id="187" name="Google Shape;187;p15"/>
            <p:cNvSpPr/>
            <p:nvPr/>
          </p:nvSpPr>
          <p:spPr>
            <a:xfrm>
              <a:off x="3959225" y="6383338"/>
              <a:ext cx="292100" cy="469900"/>
            </a:xfrm>
            <a:custGeom>
              <a:rect b="b" l="l" r="r" t="t"/>
              <a:pathLst>
                <a:path extrusionOk="0" h="240" w="149">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alatino Linotype"/>
                <a:ea typeface="Palatino Linotype"/>
                <a:cs typeface="Palatino Linotype"/>
                <a:sym typeface="Palatino Linotype"/>
              </a:endParaRPr>
            </a:p>
          </p:txBody>
        </p:sp>
        <p:sp>
          <p:nvSpPr>
            <p:cNvPr id="188" name="Google Shape;188;p15"/>
            <p:cNvSpPr/>
            <p:nvPr/>
          </p:nvSpPr>
          <p:spPr>
            <a:xfrm>
              <a:off x="3721100" y="6457951"/>
              <a:ext cx="307975" cy="403225"/>
            </a:xfrm>
            <a:custGeom>
              <a:rect b="b" l="l" r="r" t="t"/>
              <a:pathLst>
                <a:path extrusionOk="0" h="206" w="157">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alatino Linotype"/>
                <a:ea typeface="Palatino Linotype"/>
                <a:cs typeface="Palatino Linotype"/>
                <a:sym typeface="Palatino Linotype"/>
              </a:endParaRPr>
            </a:p>
          </p:txBody>
        </p:sp>
        <p:sp>
          <p:nvSpPr>
            <p:cNvPr id="189" name="Google Shape;189;p15"/>
            <p:cNvSpPr/>
            <p:nvPr/>
          </p:nvSpPr>
          <p:spPr>
            <a:xfrm>
              <a:off x="3781425" y="6330951"/>
              <a:ext cx="317500" cy="95250"/>
            </a:xfrm>
            <a:custGeom>
              <a:rect b="b" l="l" r="r" t="t"/>
              <a:pathLst>
                <a:path extrusionOk="0" h="49" w="162">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alatino Linotype"/>
                <a:ea typeface="Palatino Linotype"/>
                <a:cs typeface="Palatino Linotype"/>
                <a:sym typeface="Palatino Linotype"/>
              </a:endParaRPr>
            </a:p>
          </p:txBody>
        </p:sp>
      </p:grpSp>
      <p:sp>
        <p:nvSpPr>
          <p:cNvPr id="190" name="Google Shape;190;p15"/>
          <p:cNvSpPr/>
          <p:nvPr/>
        </p:nvSpPr>
        <p:spPr>
          <a:xfrm>
            <a:off x="1007836" y="3407302"/>
            <a:ext cx="679116" cy="352935"/>
          </a:xfrm>
          <a:custGeom>
            <a:rect b="b" l="l" r="r" t="t"/>
            <a:pathLst>
              <a:path extrusionOk="0" h="132" w="254">
                <a:moveTo>
                  <a:pt x="183" y="125"/>
                </a:moveTo>
                <a:cubicBezTo>
                  <a:pt x="180" y="126"/>
                  <a:pt x="176" y="128"/>
                  <a:pt x="172" y="129"/>
                </a:cubicBezTo>
                <a:cubicBezTo>
                  <a:pt x="159" y="132"/>
                  <a:pt x="146" y="132"/>
                  <a:pt x="130" y="132"/>
                </a:cubicBezTo>
                <a:cubicBezTo>
                  <a:pt x="114" y="132"/>
                  <a:pt x="101" y="132"/>
                  <a:pt x="88" y="129"/>
                </a:cubicBezTo>
                <a:cubicBezTo>
                  <a:pt x="84" y="128"/>
                  <a:pt x="81" y="126"/>
                  <a:pt x="77" y="125"/>
                </a:cubicBezTo>
                <a:cubicBezTo>
                  <a:pt x="66" y="119"/>
                  <a:pt x="66" y="111"/>
                  <a:pt x="72" y="104"/>
                </a:cubicBezTo>
                <a:cubicBezTo>
                  <a:pt x="79" y="98"/>
                  <a:pt x="87" y="93"/>
                  <a:pt x="96" y="89"/>
                </a:cubicBezTo>
                <a:cubicBezTo>
                  <a:pt x="99" y="87"/>
                  <a:pt x="103" y="86"/>
                  <a:pt x="107" y="84"/>
                </a:cubicBezTo>
                <a:cubicBezTo>
                  <a:pt x="115" y="81"/>
                  <a:pt x="117" y="74"/>
                  <a:pt x="111" y="69"/>
                </a:cubicBezTo>
                <a:cubicBezTo>
                  <a:pt x="100" y="57"/>
                  <a:pt x="96" y="44"/>
                  <a:pt x="97" y="29"/>
                </a:cubicBezTo>
                <a:cubicBezTo>
                  <a:pt x="97" y="13"/>
                  <a:pt x="106" y="5"/>
                  <a:pt x="121" y="2"/>
                </a:cubicBezTo>
                <a:cubicBezTo>
                  <a:pt x="124" y="1"/>
                  <a:pt x="127" y="0"/>
                  <a:pt x="130" y="0"/>
                </a:cubicBezTo>
                <a:cubicBezTo>
                  <a:pt x="133" y="0"/>
                  <a:pt x="136" y="1"/>
                  <a:pt x="139" y="2"/>
                </a:cubicBezTo>
                <a:cubicBezTo>
                  <a:pt x="154" y="5"/>
                  <a:pt x="163" y="13"/>
                  <a:pt x="163" y="29"/>
                </a:cubicBezTo>
                <a:cubicBezTo>
                  <a:pt x="164" y="44"/>
                  <a:pt x="160" y="58"/>
                  <a:pt x="149" y="69"/>
                </a:cubicBezTo>
                <a:cubicBezTo>
                  <a:pt x="143" y="74"/>
                  <a:pt x="145" y="81"/>
                  <a:pt x="153" y="84"/>
                </a:cubicBezTo>
                <a:cubicBezTo>
                  <a:pt x="157" y="86"/>
                  <a:pt x="161" y="87"/>
                  <a:pt x="164" y="89"/>
                </a:cubicBezTo>
                <a:cubicBezTo>
                  <a:pt x="173" y="93"/>
                  <a:pt x="181" y="98"/>
                  <a:pt x="188" y="104"/>
                </a:cubicBezTo>
                <a:cubicBezTo>
                  <a:pt x="192" y="109"/>
                  <a:pt x="194" y="119"/>
                  <a:pt x="183" y="125"/>
                </a:cubicBezTo>
                <a:close/>
                <a:moveTo>
                  <a:pt x="249" y="113"/>
                </a:moveTo>
                <a:cubicBezTo>
                  <a:pt x="245" y="108"/>
                  <a:pt x="239" y="105"/>
                  <a:pt x="233" y="102"/>
                </a:cubicBezTo>
                <a:cubicBezTo>
                  <a:pt x="230" y="101"/>
                  <a:pt x="228" y="100"/>
                  <a:pt x="225" y="99"/>
                </a:cubicBezTo>
                <a:cubicBezTo>
                  <a:pt x="220" y="97"/>
                  <a:pt x="218" y="92"/>
                  <a:pt x="222" y="88"/>
                </a:cubicBezTo>
                <a:cubicBezTo>
                  <a:pt x="230" y="80"/>
                  <a:pt x="233" y="71"/>
                  <a:pt x="232" y="61"/>
                </a:cubicBezTo>
                <a:cubicBezTo>
                  <a:pt x="232" y="50"/>
                  <a:pt x="226" y="44"/>
                  <a:pt x="216" y="41"/>
                </a:cubicBezTo>
                <a:cubicBezTo>
                  <a:pt x="213" y="41"/>
                  <a:pt x="211" y="41"/>
                  <a:pt x="209" y="41"/>
                </a:cubicBezTo>
                <a:cubicBezTo>
                  <a:pt x="207" y="41"/>
                  <a:pt x="205" y="41"/>
                  <a:pt x="203" y="41"/>
                </a:cubicBezTo>
                <a:cubicBezTo>
                  <a:pt x="193" y="44"/>
                  <a:pt x="186" y="50"/>
                  <a:pt x="186" y="61"/>
                </a:cubicBezTo>
                <a:cubicBezTo>
                  <a:pt x="186" y="71"/>
                  <a:pt x="188" y="80"/>
                  <a:pt x="196" y="88"/>
                </a:cubicBezTo>
                <a:cubicBezTo>
                  <a:pt x="200" y="92"/>
                  <a:pt x="198" y="97"/>
                  <a:pt x="193" y="99"/>
                </a:cubicBezTo>
                <a:cubicBezTo>
                  <a:pt x="193" y="99"/>
                  <a:pt x="193" y="99"/>
                  <a:pt x="193" y="99"/>
                </a:cubicBezTo>
                <a:cubicBezTo>
                  <a:pt x="194" y="100"/>
                  <a:pt x="194" y="101"/>
                  <a:pt x="195" y="101"/>
                </a:cubicBezTo>
                <a:cubicBezTo>
                  <a:pt x="199" y="105"/>
                  <a:pt x="200" y="111"/>
                  <a:pt x="199" y="116"/>
                </a:cubicBezTo>
                <a:cubicBezTo>
                  <a:pt x="198" y="121"/>
                  <a:pt x="195" y="126"/>
                  <a:pt x="189" y="129"/>
                </a:cubicBezTo>
                <a:cubicBezTo>
                  <a:pt x="188" y="129"/>
                  <a:pt x="186" y="130"/>
                  <a:pt x="184" y="131"/>
                </a:cubicBezTo>
                <a:cubicBezTo>
                  <a:pt x="192" y="132"/>
                  <a:pt x="200" y="132"/>
                  <a:pt x="209" y="132"/>
                </a:cubicBezTo>
                <a:cubicBezTo>
                  <a:pt x="220" y="132"/>
                  <a:pt x="229" y="132"/>
                  <a:pt x="238" y="130"/>
                </a:cubicBezTo>
                <a:cubicBezTo>
                  <a:pt x="241" y="129"/>
                  <a:pt x="244" y="128"/>
                  <a:pt x="246" y="127"/>
                </a:cubicBezTo>
                <a:cubicBezTo>
                  <a:pt x="254" y="123"/>
                  <a:pt x="252" y="116"/>
                  <a:pt x="249" y="113"/>
                </a:cubicBezTo>
                <a:close/>
                <a:moveTo>
                  <a:pt x="60" y="116"/>
                </a:moveTo>
                <a:cubicBezTo>
                  <a:pt x="59" y="111"/>
                  <a:pt x="61" y="105"/>
                  <a:pt x="65" y="101"/>
                </a:cubicBezTo>
                <a:cubicBezTo>
                  <a:pt x="67" y="100"/>
                  <a:pt x="68" y="98"/>
                  <a:pt x="70" y="97"/>
                </a:cubicBezTo>
                <a:cubicBezTo>
                  <a:pt x="69" y="96"/>
                  <a:pt x="68" y="96"/>
                  <a:pt x="67" y="95"/>
                </a:cubicBezTo>
                <a:cubicBezTo>
                  <a:pt x="61" y="93"/>
                  <a:pt x="60" y="87"/>
                  <a:pt x="64" y="83"/>
                </a:cubicBezTo>
                <a:cubicBezTo>
                  <a:pt x="72" y="75"/>
                  <a:pt x="76" y="64"/>
                  <a:pt x="75" y="53"/>
                </a:cubicBezTo>
                <a:cubicBezTo>
                  <a:pt x="75" y="41"/>
                  <a:pt x="68" y="34"/>
                  <a:pt x="56" y="32"/>
                </a:cubicBezTo>
                <a:cubicBezTo>
                  <a:pt x="54" y="31"/>
                  <a:pt x="52" y="31"/>
                  <a:pt x="49" y="31"/>
                </a:cubicBezTo>
                <a:cubicBezTo>
                  <a:pt x="47" y="31"/>
                  <a:pt x="45" y="31"/>
                  <a:pt x="42" y="32"/>
                </a:cubicBezTo>
                <a:cubicBezTo>
                  <a:pt x="31" y="34"/>
                  <a:pt x="24" y="41"/>
                  <a:pt x="24" y="53"/>
                </a:cubicBezTo>
                <a:cubicBezTo>
                  <a:pt x="23" y="64"/>
                  <a:pt x="26" y="75"/>
                  <a:pt x="35" y="83"/>
                </a:cubicBezTo>
                <a:cubicBezTo>
                  <a:pt x="39" y="87"/>
                  <a:pt x="38" y="93"/>
                  <a:pt x="32" y="95"/>
                </a:cubicBezTo>
                <a:cubicBezTo>
                  <a:pt x="29" y="97"/>
                  <a:pt x="26" y="98"/>
                  <a:pt x="23" y="99"/>
                </a:cubicBezTo>
                <a:cubicBezTo>
                  <a:pt x="16" y="102"/>
                  <a:pt x="10" y="106"/>
                  <a:pt x="5" y="111"/>
                </a:cubicBezTo>
                <a:cubicBezTo>
                  <a:pt x="0" y="116"/>
                  <a:pt x="0" y="122"/>
                  <a:pt x="9" y="126"/>
                </a:cubicBezTo>
                <a:cubicBezTo>
                  <a:pt x="11" y="128"/>
                  <a:pt x="14" y="129"/>
                  <a:pt x="17" y="129"/>
                </a:cubicBezTo>
                <a:cubicBezTo>
                  <a:pt x="27" y="132"/>
                  <a:pt x="37" y="132"/>
                  <a:pt x="49" y="132"/>
                </a:cubicBezTo>
                <a:cubicBezTo>
                  <a:pt x="59" y="132"/>
                  <a:pt x="68" y="132"/>
                  <a:pt x="76" y="131"/>
                </a:cubicBezTo>
                <a:cubicBezTo>
                  <a:pt x="74" y="130"/>
                  <a:pt x="72" y="129"/>
                  <a:pt x="71" y="129"/>
                </a:cubicBezTo>
                <a:cubicBezTo>
                  <a:pt x="65" y="126"/>
                  <a:pt x="61" y="121"/>
                  <a:pt x="60" y="1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191" name="Google Shape;191;p15"/>
          <p:cNvSpPr txBox="1"/>
          <p:nvPr>
            <p:ph idx="11" type="ftr"/>
          </p:nvPr>
        </p:nvSpPr>
        <p:spPr>
          <a:xfrm>
            <a:off x="228600" y="4067860"/>
            <a:ext cx="8686800" cy="277306"/>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2"/>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5" name="Shape 25"/>
        <p:cNvGrpSpPr/>
        <p:nvPr/>
      </p:nvGrpSpPr>
      <p:grpSpPr>
        <a:xfrm>
          <a:off x="0" y="0"/>
          <a:ext cx="0" cy="0"/>
          <a:chOff x="0" y="0"/>
          <a:chExt cx="0" cy="0"/>
        </a:xfrm>
      </p:grpSpPr>
      <p:sp>
        <p:nvSpPr>
          <p:cNvPr id="26" name="Google Shape;26;p5"/>
          <p:cNvSpPr/>
          <p:nvPr/>
        </p:nvSpPr>
        <p:spPr>
          <a:xfrm>
            <a:off x="0" y="-7527"/>
            <a:ext cx="9144000" cy="5143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27" name="Google Shape;27;p5"/>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28" name="Google Shape;28;p5"/>
          <p:cNvSpPr/>
          <p:nvPr/>
        </p:nvSpPr>
        <p:spPr>
          <a:xfrm>
            <a:off x="1694849" y="1970658"/>
            <a:ext cx="1212158" cy="45719"/>
          </a:xfrm>
          <a:prstGeom prst="rect">
            <a:avLst/>
          </a:prstGeom>
          <a:solidFill>
            <a:srgbClr val="EF603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pic>
        <p:nvPicPr>
          <p:cNvPr id="29" name="Google Shape;29;p5"/>
          <p:cNvPicPr preferRelativeResize="0"/>
          <p:nvPr/>
        </p:nvPicPr>
        <p:blipFill rotWithShape="1">
          <a:blip r:embed="rId2">
            <a:alphaModFix/>
          </a:blip>
          <a:srcRect b="0" l="0" r="0" t="0"/>
          <a:stretch/>
        </p:blipFill>
        <p:spPr>
          <a:xfrm>
            <a:off x="7687052" y="4606335"/>
            <a:ext cx="939369" cy="417498"/>
          </a:xfrm>
          <a:prstGeom prst="rect">
            <a:avLst/>
          </a:prstGeom>
          <a:noFill/>
          <a:ln>
            <a:noFill/>
          </a:ln>
        </p:spPr>
      </p:pic>
      <p:sp>
        <p:nvSpPr>
          <p:cNvPr id="30" name="Google Shape;30;p5"/>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31" name="Google Shape;31;p5"/>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32" name="Google Shape;32;p5"/>
          <p:cNvSpPr txBox="1"/>
          <p:nvPr>
            <p:ph idx="1" type="body"/>
          </p:nvPr>
        </p:nvSpPr>
        <p:spPr>
          <a:xfrm>
            <a:off x="1061321" y="2256166"/>
            <a:ext cx="3982627" cy="1194957"/>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750"/>
              </a:spcBef>
              <a:spcAft>
                <a:spcPts val="0"/>
              </a:spcAft>
              <a:buClr>
                <a:schemeClr val="lt2"/>
              </a:buClr>
              <a:buSzPts val="1400"/>
              <a:buFont typeface="Arial"/>
              <a:buChar char="•"/>
              <a:defRPr sz="1400">
                <a:solidFill>
                  <a:schemeClr val="lt2"/>
                </a:solidFill>
              </a:defRPr>
            </a:lvl1pPr>
            <a:lvl2pPr indent="-228600" lvl="1" marL="914400" algn="l">
              <a:lnSpc>
                <a:spcPct val="90000"/>
              </a:lnSpc>
              <a:spcBef>
                <a:spcPts val="375"/>
              </a:spcBef>
              <a:spcAft>
                <a:spcPts val="0"/>
              </a:spcAft>
              <a:buClr>
                <a:schemeClr val="lt2"/>
              </a:buClr>
              <a:buSzPts val="1400"/>
              <a:buNone/>
              <a:defRPr>
                <a:solidFill>
                  <a:schemeClr val="lt2"/>
                </a:solidFill>
              </a:defRPr>
            </a:lvl2pPr>
            <a:lvl3pPr indent="-317500" lvl="2" marL="1371600" algn="l">
              <a:lnSpc>
                <a:spcPct val="90000"/>
              </a:lnSpc>
              <a:spcBef>
                <a:spcPts val="375"/>
              </a:spcBef>
              <a:spcAft>
                <a:spcPts val="0"/>
              </a:spcAft>
              <a:buClr>
                <a:schemeClr val="lt2"/>
              </a:buClr>
              <a:buSzPts val="1400"/>
              <a:buChar char="•"/>
              <a:defRPr>
                <a:solidFill>
                  <a:schemeClr val="lt2"/>
                </a:solidFill>
              </a:defRPr>
            </a:lvl3pPr>
            <a:lvl4pPr indent="-317500" lvl="3" marL="1828800" algn="l">
              <a:lnSpc>
                <a:spcPct val="90000"/>
              </a:lnSpc>
              <a:spcBef>
                <a:spcPts val="375"/>
              </a:spcBef>
              <a:spcAft>
                <a:spcPts val="0"/>
              </a:spcAft>
              <a:buClr>
                <a:schemeClr val="lt2"/>
              </a:buClr>
              <a:buSzPts val="1400"/>
              <a:buChar char="•"/>
              <a:defRPr>
                <a:solidFill>
                  <a:schemeClr val="lt2"/>
                </a:solidFill>
              </a:defRPr>
            </a:lvl4pPr>
            <a:lvl5pPr indent="-317500" lvl="4" marL="2286000" algn="l">
              <a:lnSpc>
                <a:spcPct val="90000"/>
              </a:lnSpc>
              <a:spcBef>
                <a:spcPts val="375"/>
              </a:spcBef>
              <a:spcAft>
                <a:spcPts val="0"/>
              </a:spcAft>
              <a:buClr>
                <a:schemeClr val="lt2"/>
              </a:buClr>
              <a:buSzPts val="1400"/>
              <a:buChar char="•"/>
              <a:defRPr>
                <a:solidFill>
                  <a:schemeClr val="lt2"/>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5"/>
          <p:cNvSpPr txBox="1"/>
          <p:nvPr>
            <p:ph type="title"/>
          </p:nvPr>
        </p:nvSpPr>
        <p:spPr>
          <a:xfrm>
            <a:off x="628650" y="274638"/>
            <a:ext cx="2278357" cy="1659036"/>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2"/>
              </a:buClr>
              <a:buSzPts val="28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6"/>
          <p:cNvSpPr txBox="1"/>
          <p:nvPr>
            <p:ph idx="1" type="body"/>
          </p:nvPr>
        </p:nvSpPr>
        <p:spPr>
          <a:xfrm>
            <a:off x="320040" y="1369219"/>
            <a:ext cx="4351082" cy="3263504"/>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accent1"/>
              </a:buClr>
              <a:buSzPts val="1600"/>
              <a:buChar char="•"/>
              <a:defRPr sz="1600">
                <a:solidFill>
                  <a:schemeClr val="accent1"/>
                </a:solidFill>
              </a:defRPr>
            </a:lvl1pPr>
            <a:lvl2pPr indent="-317500" lvl="1" marL="914400" algn="l">
              <a:lnSpc>
                <a:spcPct val="90000"/>
              </a:lnSpc>
              <a:spcBef>
                <a:spcPts val="375"/>
              </a:spcBef>
              <a:spcAft>
                <a:spcPts val="0"/>
              </a:spcAft>
              <a:buClr>
                <a:schemeClr val="accent1"/>
              </a:buClr>
              <a:buSzPts val="1400"/>
              <a:buChar char="•"/>
              <a:defRPr sz="1400">
                <a:solidFill>
                  <a:schemeClr val="accent1"/>
                </a:solidFill>
              </a:defRPr>
            </a:lvl2pPr>
            <a:lvl3pPr indent="-317500" lvl="2" marL="1371600" algn="l">
              <a:lnSpc>
                <a:spcPct val="90000"/>
              </a:lnSpc>
              <a:spcBef>
                <a:spcPts val="375"/>
              </a:spcBef>
              <a:spcAft>
                <a:spcPts val="0"/>
              </a:spcAft>
              <a:buClr>
                <a:schemeClr val="accent1"/>
              </a:buClr>
              <a:buSzPts val="1400"/>
              <a:buChar char="•"/>
              <a:defRPr sz="1400">
                <a:solidFill>
                  <a:schemeClr val="accent1"/>
                </a:solidFill>
              </a:defRPr>
            </a:lvl3pPr>
            <a:lvl4pPr indent="-317500" lvl="3" marL="1828800" algn="l">
              <a:lnSpc>
                <a:spcPct val="90000"/>
              </a:lnSpc>
              <a:spcBef>
                <a:spcPts val="375"/>
              </a:spcBef>
              <a:spcAft>
                <a:spcPts val="0"/>
              </a:spcAft>
              <a:buClr>
                <a:schemeClr val="accent1"/>
              </a:buClr>
              <a:buSzPts val="1400"/>
              <a:buChar char="•"/>
              <a:defRPr sz="1400">
                <a:solidFill>
                  <a:schemeClr val="accent1"/>
                </a:solidFill>
              </a:defRPr>
            </a:lvl4pPr>
            <a:lvl5pPr indent="-317500" lvl="4" marL="2286000" algn="l">
              <a:lnSpc>
                <a:spcPct val="90000"/>
              </a:lnSpc>
              <a:spcBef>
                <a:spcPts val="375"/>
              </a:spcBef>
              <a:spcAft>
                <a:spcPts val="0"/>
              </a:spcAft>
              <a:buClr>
                <a:schemeClr val="accent1"/>
              </a:buClr>
              <a:buSzPts val="1400"/>
              <a:buChar char="•"/>
              <a:defRPr sz="1400">
                <a:solidFill>
                  <a:schemeClr val="accen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6"/>
          <p:cNvSpPr/>
          <p:nvPr>
            <p:ph idx="2" type="pic"/>
          </p:nvPr>
        </p:nvSpPr>
        <p:spPr>
          <a:xfrm>
            <a:off x="4953000" y="0"/>
            <a:ext cx="4191000" cy="5143499"/>
          </a:xfrm>
          <a:prstGeom prst="rect">
            <a:avLst/>
          </a:prstGeom>
          <a:solidFill>
            <a:srgbClr val="F2F2F2"/>
          </a:solidFill>
          <a:ln>
            <a:noFill/>
          </a:ln>
        </p:spPr>
      </p:sp>
      <p:pic>
        <p:nvPicPr>
          <p:cNvPr id="37" name="Google Shape;37;p6"/>
          <p:cNvPicPr preferRelativeResize="0"/>
          <p:nvPr/>
        </p:nvPicPr>
        <p:blipFill rotWithShape="1">
          <a:blip r:embed="rId2">
            <a:alphaModFix/>
          </a:blip>
          <a:srcRect b="0" l="0" r="0" t="0"/>
          <a:stretch/>
        </p:blipFill>
        <p:spPr>
          <a:xfrm>
            <a:off x="0" y="4788600"/>
            <a:ext cx="9144000" cy="367118"/>
          </a:xfrm>
          <a:prstGeom prst="rect">
            <a:avLst/>
          </a:prstGeom>
          <a:solidFill>
            <a:srgbClr val="BFBFBF"/>
          </a:solidFill>
          <a:ln>
            <a:noFill/>
          </a:ln>
        </p:spPr>
      </p:pic>
      <p:sp>
        <p:nvSpPr>
          <p:cNvPr id="38" name="Google Shape;38;p6"/>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39" name="Google Shape;39;p6"/>
          <p:cNvPicPr preferRelativeResize="0"/>
          <p:nvPr/>
        </p:nvPicPr>
        <p:blipFill rotWithShape="1">
          <a:blip r:embed="rId3">
            <a:alphaModFix/>
          </a:blip>
          <a:srcRect b="0" l="0" r="0" t="0"/>
          <a:stretch/>
        </p:blipFill>
        <p:spPr>
          <a:xfrm>
            <a:off x="7687052" y="4606335"/>
            <a:ext cx="939369" cy="417498"/>
          </a:xfrm>
          <a:prstGeom prst="rect">
            <a:avLst/>
          </a:prstGeom>
          <a:noFill/>
          <a:ln>
            <a:noFill/>
          </a:ln>
        </p:spPr>
      </p:pic>
      <p:sp>
        <p:nvSpPr>
          <p:cNvPr id="40" name="Google Shape;40;p6"/>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41" name="Google Shape;41;p6"/>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42" name="Google Shape;42;p6"/>
          <p:cNvSpPr/>
          <p:nvPr/>
        </p:nvSpPr>
        <p:spPr>
          <a:xfrm>
            <a:off x="-1" y="209550"/>
            <a:ext cx="4671123" cy="771762"/>
          </a:xfrm>
          <a:prstGeom prst="rect">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entury Gothic"/>
              <a:ea typeface="Century Gothic"/>
              <a:cs typeface="Century Gothic"/>
              <a:sym typeface="Century Gothic"/>
            </a:endParaRPr>
          </a:p>
        </p:txBody>
      </p:sp>
      <p:sp>
        <p:nvSpPr>
          <p:cNvPr id="43" name="Google Shape;43;p6"/>
          <p:cNvSpPr/>
          <p:nvPr/>
        </p:nvSpPr>
        <p:spPr>
          <a:xfrm>
            <a:off x="3344224" y="1123950"/>
            <a:ext cx="1326898" cy="45719"/>
          </a:xfrm>
          <a:prstGeom prst="rect">
            <a:avLst/>
          </a:prstGeom>
          <a:solidFill>
            <a:srgbClr val="EF603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44" name="Google Shape;44;p6"/>
          <p:cNvSpPr txBox="1"/>
          <p:nvPr>
            <p:ph type="title"/>
          </p:nvPr>
        </p:nvSpPr>
        <p:spPr>
          <a:xfrm>
            <a:off x="64323" y="194129"/>
            <a:ext cx="4606799" cy="8101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2800"/>
              <a:buFont typeface="Century Gothic"/>
              <a:buNone/>
              <a:defRPr sz="28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5" name="Shape 45"/>
        <p:cNvGrpSpPr/>
        <p:nvPr/>
      </p:nvGrpSpPr>
      <p:grpSpPr>
        <a:xfrm>
          <a:off x="0" y="0"/>
          <a:ext cx="0" cy="0"/>
          <a:chOff x="0" y="0"/>
          <a:chExt cx="0" cy="0"/>
        </a:xfrm>
      </p:grpSpPr>
      <p:sp>
        <p:nvSpPr>
          <p:cNvPr id="46" name="Google Shape;46;p7"/>
          <p:cNvSpPr txBox="1"/>
          <p:nvPr/>
        </p:nvSpPr>
        <p:spPr>
          <a:xfrm>
            <a:off x="1435608" y="-621792"/>
            <a:ext cx="18473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47" name="Google Shape;47;p7"/>
          <p:cNvSpPr/>
          <p:nvPr/>
        </p:nvSpPr>
        <p:spPr>
          <a:xfrm>
            <a:off x="0" y="0"/>
            <a:ext cx="4267200" cy="5143499"/>
          </a:xfrm>
          <a:prstGeom prst="rect">
            <a:avLst/>
          </a:prstGeom>
          <a:solidFill>
            <a:srgbClr val="00226B">
              <a:alpha val="8901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48" name="Google Shape;48;p7"/>
          <p:cNvSpPr/>
          <p:nvPr/>
        </p:nvSpPr>
        <p:spPr>
          <a:xfrm rot="-5400000">
            <a:off x="4724780" y="1047371"/>
            <a:ext cx="649224" cy="649983"/>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49" name="Google Shape;49;p7"/>
          <p:cNvSpPr/>
          <p:nvPr/>
        </p:nvSpPr>
        <p:spPr>
          <a:xfrm rot="-5400000">
            <a:off x="4724780" y="1879368"/>
            <a:ext cx="649224" cy="649983"/>
          </a:xfrm>
          <a:prstGeom prst="ellipse">
            <a:avLst/>
          </a:pr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50" name="Google Shape;50;p7"/>
          <p:cNvSpPr/>
          <p:nvPr/>
        </p:nvSpPr>
        <p:spPr>
          <a:xfrm rot="-5400000">
            <a:off x="4724780" y="2711365"/>
            <a:ext cx="649224" cy="649983"/>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51" name="Google Shape;51;p7"/>
          <p:cNvSpPr/>
          <p:nvPr/>
        </p:nvSpPr>
        <p:spPr>
          <a:xfrm rot="-5400000">
            <a:off x="4724780" y="3543362"/>
            <a:ext cx="649224" cy="649983"/>
          </a:xfrm>
          <a:prstGeom prst="ellipse">
            <a:avLst/>
          </a:pr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grpSp>
        <p:nvGrpSpPr>
          <p:cNvPr id="52" name="Google Shape;52;p7"/>
          <p:cNvGrpSpPr/>
          <p:nvPr/>
        </p:nvGrpSpPr>
        <p:grpSpPr>
          <a:xfrm>
            <a:off x="4902410" y="1187407"/>
            <a:ext cx="285751" cy="322621"/>
            <a:chOff x="1719263" y="2968625"/>
            <a:chExt cx="738188" cy="833437"/>
          </a:xfrm>
        </p:grpSpPr>
        <p:sp>
          <p:nvSpPr>
            <p:cNvPr id="53" name="Google Shape;53;p7"/>
            <p:cNvSpPr/>
            <p:nvPr/>
          </p:nvSpPr>
          <p:spPr>
            <a:xfrm>
              <a:off x="2020888" y="3305175"/>
              <a:ext cx="66675" cy="134937"/>
            </a:xfrm>
            <a:custGeom>
              <a:rect b="b" l="l" r="r" t="t"/>
              <a:pathLst>
                <a:path extrusionOk="0" h="594" w="300">
                  <a:moveTo>
                    <a:pt x="147" y="0"/>
                  </a:moveTo>
                  <a:lnTo>
                    <a:pt x="156" y="0"/>
                  </a:lnTo>
                  <a:lnTo>
                    <a:pt x="169" y="3"/>
                  </a:lnTo>
                  <a:lnTo>
                    <a:pt x="179" y="10"/>
                  </a:lnTo>
                  <a:lnTo>
                    <a:pt x="187" y="20"/>
                  </a:lnTo>
                  <a:lnTo>
                    <a:pt x="189" y="34"/>
                  </a:lnTo>
                  <a:lnTo>
                    <a:pt x="189" y="73"/>
                  </a:lnTo>
                  <a:lnTo>
                    <a:pt x="215" y="76"/>
                  </a:lnTo>
                  <a:lnTo>
                    <a:pt x="237" y="83"/>
                  </a:lnTo>
                  <a:lnTo>
                    <a:pt x="256" y="93"/>
                  </a:lnTo>
                  <a:lnTo>
                    <a:pt x="274" y="107"/>
                  </a:lnTo>
                  <a:lnTo>
                    <a:pt x="282" y="118"/>
                  </a:lnTo>
                  <a:lnTo>
                    <a:pt x="285" y="131"/>
                  </a:lnTo>
                  <a:lnTo>
                    <a:pt x="284" y="190"/>
                  </a:lnTo>
                  <a:lnTo>
                    <a:pt x="282" y="204"/>
                  </a:lnTo>
                  <a:lnTo>
                    <a:pt x="275" y="215"/>
                  </a:lnTo>
                  <a:lnTo>
                    <a:pt x="264" y="222"/>
                  </a:lnTo>
                  <a:lnTo>
                    <a:pt x="250" y="224"/>
                  </a:lnTo>
                  <a:lnTo>
                    <a:pt x="241" y="224"/>
                  </a:lnTo>
                  <a:lnTo>
                    <a:pt x="228" y="222"/>
                  </a:lnTo>
                  <a:lnTo>
                    <a:pt x="218" y="215"/>
                  </a:lnTo>
                  <a:lnTo>
                    <a:pt x="210" y="204"/>
                  </a:lnTo>
                  <a:lnTo>
                    <a:pt x="208" y="190"/>
                  </a:lnTo>
                  <a:lnTo>
                    <a:pt x="208" y="188"/>
                  </a:lnTo>
                  <a:lnTo>
                    <a:pt x="207" y="176"/>
                  </a:lnTo>
                  <a:lnTo>
                    <a:pt x="204" y="166"/>
                  </a:lnTo>
                  <a:lnTo>
                    <a:pt x="198" y="157"/>
                  </a:lnTo>
                  <a:lnTo>
                    <a:pt x="188" y="150"/>
                  </a:lnTo>
                  <a:lnTo>
                    <a:pt x="175" y="146"/>
                  </a:lnTo>
                  <a:lnTo>
                    <a:pt x="156" y="145"/>
                  </a:lnTo>
                  <a:lnTo>
                    <a:pt x="145" y="146"/>
                  </a:lnTo>
                  <a:lnTo>
                    <a:pt x="133" y="148"/>
                  </a:lnTo>
                  <a:lnTo>
                    <a:pt x="121" y="152"/>
                  </a:lnTo>
                  <a:lnTo>
                    <a:pt x="110" y="159"/>
                  </a:lnTo>
                  <a:lnTo>
                    <a:pt x="100" y="168"/>
                  </a:lnTo>
                  <a:lnTo>
                    <a:pt x="94" y="180"/>
                  </a:lnTo>
                  <a:lnTo>
                    <a:pt x="91" y="196"/>
                  </a:lnTo>
                  <a:lnTo>
                    <a:pt x="93" y="207"/>
                  </a:lnTo>
                  <a:lnTo>
                    <a:pt x="100" y="216"/>
                  </a:lnTo>
                  <a:lnTo>
                    <a:pt x="110" y="225"/>
                  </a:lnTo>
                  <a:lnTo>
                    <a:pt x="124" y="233"/>
                  </a:lnTo>
                  <a:lnTo>
                    <a:pt x="144" y="242"/>
                  </a:lnTo>
                  <a:lnTo>
                    <a:pt x="169" y="251"/>
                  </a:lnTo>
                  <a:lnTo>
                    <a:pt x="187" y="256"/>
                  </a:lnTo>
                  <a:lnTo>
                    <a:pt x="205" y="264"/>
                  </a:lnTo>
                  <a:lnTo>
                    <a:pt x="223" y="272"/>
                  </a:lnTo>
                  <a:lnTo>
                    <a:pt x="240" y="281"/>
                  </a:lnTo>
                  <a:lnTo>
                    <a:pt x="256" y="291"/>
                  </a:lnTo>
                  <a:lnTo>
                    <a:pt x="271" y="303"/>
                  </a:lnTo>
                  <a:lnTo>
                    <a:pt x="283" y="318"/>
                  </a:lnTo>
                  <a:lnTo>
                    <a:pt x="292" y="336"/>
                  </a:lnTo>
                  <a:lnTo>
                    <a:pt x="297" y="355"/>
                  </a:lnTo>
                  <a:lnTo>
                    <a:pt x="300" y="378"/>
                  </a:lnTo>
                  <a:lnTo>
                    <a:pt x="296" y="405"/>
                  </a:lnTo>
                  <a:lnTo>
                    <a:pt x="287" y="430"/>
                  </a:lnTo>
                  <a:lnTo>
                    <a:pt x="274" y="451"/>
                  </a:lnTo>
                  <a:lnTo>
                    <a:pt x="256" y="470"/>
                  </a:lnTo>
                  <a:lnTo>
                    <a:pt x="236" y="484"/>
                  </a:lnTo>
                  <a:lnTo>
                    <a:pt x="214" y="496"/>
                  </a:lnTo>
                  <a:lnTo>
                    <a:pt x="189" y="502"/>
                  </a:lnTo>
                  <a:lnTo>
                    <a:pt x="189" y="560"/>
                  </a:lnTo>
                  <a:lnTo>
                    <a:pt x="187" y="574"/>
                  </a:lnTo>
                  <a:lnTo>
                    <a:pt x="179" y="585"/>
                  </a:lnTo>
                  <a:lnTo>
                    <a:pt x="169" y="592"/>
                  </a:lnTo>
                  <a:lnTo>
                    <a:pt x="156" y="594"/>
                  </a:lnTo>
                  <a:lnTo>
                    <a:pt x="147" y="594"/>
                  </a:lnTo>
                  <a:lnTo>
                    <a:pt x="134" y="592"/>
                  </a:lnTo>
                  <a:lnTo>
                    <a:pt x="123" y="585"/>
                  </a:lnTo>
                  <a:lnTo>
                    <a:pt x="115" y="574"/>
                  </a:lnTo>
                  <a:lnTo>
                    <a:pt x="113" y="560"/>
                  </a:lnTo>
                  <a:lnTo>
                    <a:pt x="113" y="505"/>
                  </a:lnTo>
                  <a:lnTo>
                    <a:pt x="90" y="500"/>
                  </a:lnTo>
                  <a:lnTo>
                    <a:pt x="63" y="493"/>
                  </a:lnTo>
                  <a:lnTo>
                    <a:pt x="34" y="486"/>
                  </a:lnTo>
                  <a:lnTo>
                    <a:pt x="32" y="486"/>
                  </a:lnTo>
                  <a:lnTo>
                    <a:pt x="28" y="484"/>
                  </a:lnTo>
                  <a:lnTo>
                    <a:pt x="26" y="483"/>
                  </a:lnTo>
                  <a:lnTo>
                    <a:pt x="16" y="479"/>
                  </a:lnTo>
                  <a:lnTo>
                    <a:pt x="8" y="472"/>
                  </a:lnTo>
                  <a:lnTo>
                    <a:pt x="4" y="462"/>
                  </a:lnTo>
                  <a:lnTo>
                    <a:pt x="1" y="451"/>
                  </a:lnTo>
                  <a:lnTo>
                    <a:pt x="0" y="384"/>
                  </a:lnTo>
                  <a:lnTo>
                    <a:pt x="4" y="372"/>
                  </a:lnTo>
                  <a:lnTo>
                    <a:pt x="10" y="360"/>
                  </a:lnTo>
                  <a:lnTo>
                    <a:pt x="22" y="351"/>
                  </a:lnTo>
                  <a:lnTo>
                    <a:pt x="35" y="350"/>
                  </a:lnTo>
                  <a:lnTo>
                    <a:pt x="42" y="350"/>
                  </a:lnTo>
                  <a:lnTo>
                    <a:pt x="54" y="351"/>
                  </a:lnTo>
                  <a:lnTo>
                    <a:pt x="65" y="359"/>
                  </a:lnTo>
                  <a:lnTo>
                    <a:pt x="72" y="369"/>
                  </a:lnTo>
                  <a:lnTo>
                    <a:pt x="76" y="382"/>
                  </a:lnTo>
                  <a:lnTo>
                    <a:pt x="77" y="395"/>
                  </a:lnTo>
                  <a:lnTo>
                    <a:pt x="80" y="406"/>
                  </a:lnTo>
                  <a:lnTo>
                    <a:pt x="83" y="413"/>
                  </a:lnTo>
                  <a:lnTo>
                    <a:pt x="91" y="420"/>
                  </a:lnTo>
                  <a:lnTo>
                    <a:pt x="103" y="425"/>
                  </a:lnTo>
                  <a:lnTo>
                    <a:pt x="119" y="430"/>
                  </a:lnTo>
                  <a:lnTo>
                    <a:pt x="134" y="432"/>
                  </a:lnTo>
                  <a:lnTo>
                    <a:pt x="151" y="433"/>
                  </a:lnTo>
                  <a:lnTo>
                    <a:pt x="161" y="433"/>
                  </a:lnTo>
                  <a:lnTo>
                    <a:pt x="173" y="431"/>
                  </a:lnTo>
                  <a:lnTo>
                    <a:pt x="185" y="427"/>
                  </a:lnTo>
                  <a:lnTo>
                    <a:pt x="196" y="422"/>
                  </a:lnTo>
                  <a:lnTo>
                    <a:pt x="206" y="415"/>
                  </a:lnTo>
                  <a:lnTo>
                    <a:pt x="214" y="405"/>
                  </a:lnTo>
                  <a:lnTo>
                    <a:pt x="219" y="394"/>
                  </a:lnTo>
                  <a:lnTo>
                    <a:pt x="221" y="379"/>
                  </a:lnTo>
                  <a:lnTo>
                    <a:pt x="219" y="366"/>
                  </a:lnTo>
                  <a:lnTo>
                    <a:pt x="212" y="355"/>
                  </a:lnTo>
                  <a:lnTo>
                    <a:pt x="201" y="345"/>
                  </a:lnTo>
                  <a:lnTo>
                    <a:pt x="185" y="335"/>
                  </a:lnTo>
                  <a:lnTo>
                    <a:pt x="163" y="326"/>
                  </a:lnTo>
                  <a:lnTo>
                    <a:pt x="137" y="316"/>
                  </a:lnTo>
                  <a:lnTo>
                    <a:pt x="116" y="309"/>
                  </a:lnTo>
                  <a:lnTo>
                    <a:pt x="97" y="302"/>
                  </a:lnTo>
                  <a:lnTo>
                    <a:pt x="78" y="293"/>
                  </a:lnTo>
                  <a:lnTo>
                    <a:pt x="61" y="283"/>
                  </a:lnTo>
                  <a:lnTo>
                    <a:pt x="45" y="272"/>
                  </a:lnTo>
                  <a:lnTo>
                    <a:pt x="32" y="259"/>
                  </a:lnTo>
                  <a:lnTo>
                    <a:pt x="22" y="242"/>
                  </a:lnTo>
                  <a:lnTo>
                    <a:pt x="15" y="222"/>
                  </a:lnTo>
                  <a:lnTo>
                    <a:pt x="13" y="199"/>
                  </a:lnTo>
                  <a:lnTo>
                    <a:pt x="16" y="174"/>
                  </a:lnTo>
                  <a:lnTo>
                    <a:pt x="24" y="150"/>
                  </a:lnTo>
                  <a:lnTo>
                    <a:pt x="36" y="129"/>
                  </a:lnTo>
                  <a:lnTo>
                    <a:pt x="52" y="111"/>
                  </a:lnTo>
                  <a:lnTo>
                    <a:pt x="71" y="95"/>
                  </a:lnTo>
                  <a:lnTo>
                    <a:pt x="91" y="84"/>
                  </a:lnTo>
                  <a:lnTo>
                    <a:pt x="113" y="75"/>
                  </a:lnTo>
                  <a:lnTo>
                    <a:pt x="113" y="34"/>
                  </a:lnTo>
                  <a:lnTo>
                    <a:pt x="115" y="20"/>
                  </a:lnTo>
                  <a:lnTo>
                    <a:pt x="123" y="10"/>
                  </a:lnTo>
                  <a:lnTo>
                    <a:pt x="134" y="3"/>
                  </a:lnTo>
                  <a:lnTo>
                    <a:pt x="14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54" name="Google Shape;54;p7"/>
            <p:cNvSpPr/>
            <p:nvPr/>
          </p:nvSpPr>
          <p:spPr>
            <a:xfrm>
              <a:off x="1719263" y="2968625"/>
              <a:ext cx="738188" cy="833437"/>
            </a:xfrm>
            <a:custGeom>
              <a:rect b="b" l="l" r="r" t="t"/>
              <a:pathLst>
                <a:path extrusionOk="0" h="3669" w="3253">
                  <a:moveTo>
                    <a:pt x="1095" y="2399"/>
                  </a:moveTo>
                  <a:lnTo>
                    <a:pt x="1073" y="2402"/>
                  </a:lnTo>
                  <a:lnTo>
                    <a:pt x="1053" y="2411"/>
                  </a:lnTo>
                  <a:lnTo>
                    <a:pt x="1035" y="2425"/>
                  </a:lnTo>
                  <a:lnTo>
                    <a:pt x="1021" y="2442"/>
                  </a:lnTo>
                  <a:lnTo>
                    <a:pt x="1014" y="2462"/>
                  </a:lnTo>
                  <a:lnTo>
                    <a:pt x="1010" y="2484"/>
                  </a:lnTo>
                  <a:lnTo>
                    <a:pt x="1014" y="2506"/>
                  </a:lnTo>
                  <a:lnTo>
                    <a:pt x="1021" y="2526"/>
                  </a:lnTo>
                  <a:lnTo>
                    <a:pt x="1035" y="2543"/>
                  </a:lnTo>
                  <a:lnTo>
                    <a:pt x="1053" y="2557"/>
                  </a:lnTo>
                  <a:lnTo>
                    <a:pt x="1073" y="2566"/>
                  </a:lnTo>
                  <a:lnTo>
                    <a:pt x="1095" y="2568"/>
                  </a:lnTo>
                  <a:lnTo>
                    <a:pt x="1860" y="2568"/>
                  </a:lnTo>
                  <a:lnTo>
                    <a:pt x="1882" y="2566"/>
                  </a:lnTo>
                  <a:lnTo>
                    <a:pt x="1902" y="2557"/>
                  </a:lnTo>
                  <a:lnTo>
                    <a:pt x="1919" y="2543"/>
                  </a:lnTo>
                  <a:lnTo>
                    <a:pt x="1932" y="2526"/>
                  </a:lnTo>
                  <a:lnTo>
                    <a:pt x="1941" y="2506"/>
                  </a:lnTo>
                  <a:lnTo>
                    <a:pt x="1944" y="2484"/>
                  </a:lnTo>
                  <a:lnTo>
                    <a:pt x="1941" y="2462"/>
                  </a:lnTo>
                  <a:lnTo>
                    <a:pt x="1932" y="2442"/>
                  </a:lnTo>
                  <a:lnTo>
                    <a:pt x="1919" y="2425"/>
                  </a:lnTo>
                  <a:lnTo>
                    <a:pt x="1902" y="2411"/>
                  </a:lnTo>
                  <a:lnTo>
                    <a:pt x="1882" y="2402"/>
                  </a:lnTo>
                  <a:lnTo>
                    <a:pt x="1860" y="2399"/>
                  </a:lnTo>
                  <a:lnTo>
                    <a:pt x="1095" y="2399"/>
                  </a:lnTo>
                  <a:close/>
                  <a:moveTo>
                    <a:pt x="1477" y="1433"/>
                  </a:moveTo>
                  <a:lnTo>
                    <a:pt x="1429" y="1437"/>
                  </a:lnTo>
                  <a:lnTo>
                    <a:pt x="1382" y="1447"/>
                  </a:lnTo>
                  <a:lnTo>
                    <a:pt x="1337" y="1461"/>
                  </a:lnTo>
                  <a:lnTo>
                    <a:pt x="1296" y="1482"/>
                  </a:lnTo>
                  <a:lnTo>
                    <a:pt x="1257" y="1508"/>
                  </a:lnTo>
                  <a:lnTo>
                    <a:pt x="1224" y="1539"/>
                  </a:lnTo>
                  <a:lnTo>
                    <a:pt x="1192" y="1574"/>
                  </a:lnTo>
                  <a:lnTo>
                    <a:pt x="1167" y="1612"/>
                  </a:lnTo>
                  <a:lnTo>
                    <a:pt x="1145" y="1653"/>
                  </a:lnTo>
                  <a:lnTo>
                    <a:pt x="1131" y="1698"/>
                  </a:lnTo>
                  <a:lnTo>
                    <a:pt x="1121" y="1745"/>
                  </a:lnTo>
                  <a:lnTo>
                    <a:pt x="1117" y="1793"/>
                  </a:lnTo>
                  <a:lnTo>
                    <a:pt x="1121" y="1842"/>
                  </a:lnTo>
                  <a:lnTo>
                    <a:pt x="1131" y="1889"/>
                  </a:lnTo>
                  <a:lnTo>
                    <a:pt x="1145" y="1933"/>
                  </a:lnTo>
                  <a:lnTo>
                    <a:pt x="1167" y="1975"/>
                  </a:lnTo>
                  <a:lnTo>
                    <a:pt x="1192" y="2013"/>
                  </a:lnTo>
                  <a:lnTo>
                    <a:pt x="1224" y="2048"/>
                  </a:lnTo>
                  <a:lnTo>
                    <a:pt x="1257" y="2078"/>
                  </a:lnTo>
                  <a:lnTo>
                    <a:pt x="1296" y="2104"/>
                  </a:lnTo>
                  <a:lnTo>
                    <a:pt x="1337" y="2125"/>
                  </a:lnTo>
                  <a:lnTo>
                    <a:pt x="1382" y="2141"/>
                  </a:lnTo>
                  <a:lnTo>
                    <a:pt x="1429" y="2150"/>
                  </a:lnTo>
                  <a:lnTo>
                    <a:pt x="1477" y="2153"/>
                  </a:lnTo>
                  <a:lnTo>
                    <a:pt x="1526" y="2150"/>
                  </a:lnTo>
                  <a:lnTo>
                    <a:pt x="1573" y="2141"/>
                  </a:lnTo>
                  <a:lnTo>
                    <a:pt x="1616" y="2125"/>
                  </a:lnTo>
                  <a:lnTo>
                    <a:pt x="1659" y="2104"/>
                  </a:lnTo>
                  <a:lnTo>
                    <a:pt x="1697" y="2078"/>
                  </a:lnTo>
                  <a:lnTo>
                    <a:pt x="1731" y="2048"/>
                  </a:lnTo>
                  <a:lnTo>
                    <a:pt x="1762" y="2013"/>
                  </a:lnTo>
                  <a:lnTo>
                    <a:pt x="1787" y="1975"/>
                  </a:lnTo>
                  <a:lnTo>
                    <a:pt x="1809" y="1933"/>
                  </a:lnTo>
                  <a:lnTo>
                    <a:pt x="1824" y="1889"/>
                  </a:lnTo>
                  <a:lnTo>
                    <a:pt x="1833" y="1842"/>
                  </a:lnTo>
                  <a:lnTo>
                    <a:pt x="1836" y="1793"/>
                  </a:lnTo>
                  <a:lnTo>
                    <a:pt x="1834" y="1747"/>
                  </a:lnTo>
                  <a:lnTo>
                    <a:pt x="1825" y="1704"/>
                  </a:lnTo>
                  <a:lnTo>
                    <a:pt x="1812" y="1661"/>
                  </a:lnTo>
                  <a:lnTo>
                    <a:pt x="1793" y="1622"/>
                  </a:lnTo>
                  <a:lnTo>
                    <a:pt x="1771" y="1585"/>
                  </a:lnTo>
                  <a:lnTo>
                    <a:pt x="1743" y="1552"/>
                  </a:lnTo>
                  <a:lnTo>
                    <a:pt x="1712" y="1521"/>
                  </a:lnTo>
                  <a:lnTo>
                    <a:pt x="1679" y="1526"/>
                  </a:lnTo>
                  <a:lnTo>
                    <a:pt x="1650" y="1527"/>
                  </a:lnTo>
                  <a:lnTo>
                    <a:pt x="1624" y="1523"/>
                  </a:lnTo>
                  <a:lnTo>
                    <a:pt x="1603" y="1515"/>
                  </a:lnTo>
                  <a:lnTo>
                    <a:pt x="1585" y="1502"/>
                  </a:lnTo>
                  <a:lnTo>
                    <a:pt x="1573" y="1486"/>
                  </a:lnTo>
                  <a:lnTo>
                    <a:pt x="1565" y="1467"/>
                  </a:lnTo>
                  <a:lnTo>
                    <a:pt x="1562" y="1443"/>
                  </a:lnTo>
                  <a:lnTo>
                    <a:pt x="1520" y="1435"/>
                  </a:lnTo>
                  <a:lnTo>
                    <a:pt x="1477" y="1433"/>
                  </a:lnTo>
                  <a:close/>
                  <a:moveTo>
                    <a:pt x="1795" y="728"/>
                  </a:moveTo>
                  <a:lnTo>
                    <a:pt x="1750" y="729"/>
                  </a:lnTo>
                  <a:lnTo>
                    <a:pt x="1701" y="735"/>
                  </a:lnTo>
                  <a:lnTo>
                    <a:pt x="1656" y="742"/>
                  </a:lnTo>
                  <a:lnTo>
                    <a:pt x="1614" y="751"/>
                  </a:lnTo>
                  <a:lnTo>
                    <a:pt x="1577" y="762"/>
                  </a:lnTo>
                  <a:lnTo>
                    <a:pt x="1546" y="776"/>
                  </a:lnTo>
                  <a:lnTo>
                    <a:pt x="1518" y="790"/>
                  </a:lnTo>
                  <a:lnTo>
                    <a:pt x="1494" y="807"/>
                  </a:lnTo>
                  <a:lnTo>
                    <a:pt x="1474" y="824"/>
                  </a:lnTo>
                  <a:lnTo>
                    <a:pt x="1457" y="842"/>
                  </a:lnTo>
                  <a:lnTo>
                    <a:pt x="1443" y="861"/>
                  </a:lnTo>
                  <a:lnTo>
                    <a:pt x="1432" y="880"/>
                  </a:lnTo>
                  <a:lnTo>
                    <a:pt x="1423" y="899"/>
                  </a:lnTo>
                  <a:lnTo>
                    <a:pt x="1418" y="918"/>
                  </a:lnTo>
                  <a:lnTo>
                    <a:pt x="1417" y="942"/>
                  </a:lnTo>
                  <a:lnTo>
                    <a:pt x="1417" y="966"/>
                  </a:lnTo>
                  <a:lnTo>
                    <a:pt x="1420" y="987"/>
                  </a:lnTo>
                  <a:lnTo>
                    <a:pt x="1423" y="1006"/>
                  </a:lnTo>
                  <a:lnTo>
                    <a:pt x="1427" y="1022"/>
                  </a:lnTo>
                  <a:lnTo>
                    <a:pt x="1430" y="1033"/>
                  </a:lnTo>
                  <a:lnTo>
                    <a:pt x="1433" y="1041"/>
                  </a:lnTo>
                  <a:lnTo>
                    <a:pt x="1435" y="1043"/>
                  </a:lnTo>
                  <a:lnTo>
                    <a:pt x="1459" y="1098"/>
                  </a:lnTo>
                  <a:lnTo>
                    <a:pt x="1481" y="1148"/>
                  </a:lnTo>
                  <a:lnTo>
                    <a:pt x="1500" y="1194"/>
                  </a:lnTo>
                  <a:lnTo>
                    <a:pt x="1517" y="1236"/>
                  </a:lnTo>
                  <a:lnTo>
                    <a:pt x="1531" y="1274"/>
                  </a:lnTo>
                  <a:lnTo>
                    <a:pt x="1542" y="1309"/>
                  </a:lnTo>
                  <a:lnTo>
                    <a:pt x="1576" y="1315"/>
                  </a:lnTo>
                  <a:lnTo>
                    <a:pt x="1610" y="1323"/>
                  </a:lnTo>
                  <a:lnTo>
                    <a:pt x="1637" y="1287"/>
                  </a:lnTo>
                  <a:lnTo>
                    <a:pt x="1670" y="1249"/>
                  </a:lnTo>
                  <a:lnTo>
                    <a:pt x="1710" y="1210"/>
                  </a:lnTo>
                  <a:lnTo>
                    <a:pt x="1758" y="1168"/>
                  </a:lnTo>
                  <a:lnTo>
                    <a:pt x="1813" y="1128"/>
                  </a:lnTo>
                  <a:lnTo>
                    <a:pt x="1855" y="1096"/>
                  </a:lnTo>
                  <a:lnTo>
                    <a:pt x="1893" y="1063"/>
                  </a:lnTo>
                  <a:lnTo>
                    <a:pt x="1928" y="1031"/>
                  </a:lnTo>
                  <a:lnTo>
                    <a:pt x="1949" y="1004"/>
                  </a:lnTo>
                  <a:lnTo>
                    <a:pt x="1968" y="977"/>
                  </a:lnTo>
                  <a:lnTo>
                    <a:pt x="1983" y="950"/>
                  </a:lnTo>
                  <a:lnTo>
                    <a:pt x="1994" y="925"/>
                  </a:lnTo>
                  <a:lnTo>
                    <a:pt x="2003" y="900"/>
                  </a:lnTo>
                  <a:lnTo>
                    <a:pt x="2007" y="875"/>
                  </a:lnTo>
                  <a:lnTo>
                    <a:pt x="2007" y="853"/>
                  </a:lnTo>
                  <a:lnTo>
                    <a:pt x="2005" y="831"/>
                  </a:lnTo>
                  <a:lnTo>
                    <a:pt x="1997" y="812"/>
                  </a:lnTo>
                  <a:lnTo>
                    <a:pt x="1987" y="793"/>
                  </a:lnTo>
                  <a:lnTo>
                    <a:pt x="1973" y="777"/>
                  </a:lnTo>
                  <a:lnTo>
                    <a:pt x="1954" y="762"/>
                  </a:lnTo>
                  <a:lnTo>
                    <a:pt x="1930" y="750"/>
                  </a:lnTo>
                  <a:lnTo>
                    <a:pt x="1903" y="740"/>
                  </a:lnTo>
                  <a:lnTo>
                    <a:pt x="1872" y="733"/>
                  </a:lnTo>
                  <a:lnTo>
                    <a:pt x="1836" y="729"/>
                  </a:lnTo>
                  <a:lnTo>
                    <a:pt x="1795" y="728"/>
                  </a:lnTo>
                  <a:close/>
                  <a:moveTo>
                    <a:pt x="3253" y="0"/>
                  </a:moveTo>
                  <a:lnTo>
                    <a:pt x="3253" y="632"/>
                  </a:lnTo>
                  <a:lnTo>
                    <a:pt x="3225" y="650"/>
                  </a:lnTo>
                  <a:lnTo>
                    <a:pt x="3195" y="671"/>
                  </a:lnTo>
                  <a:lnTo>
                    <a:pt x="3164" y="694"/>
                  </a:lnTo>
                  <a:lnTo>
                    <a:pt x="3130" y="722"/>
                  </a:lnTo>
                  <a:lnTo>
                    <a:pt x="3095" y="751"/>
                  </a:lnTo>
                  <a:lnTo>
                    <a:pt x="3057" y="784"/>
                  </a:lnTo>
                  <a:lnTo>
                    <a:pt x="3014" y="818"/>
                  </a:lnTo>
                  <a:lnTo>
                    <a:pt x="2968" y="854"/>
                  </a:lnTo>
                  <a:lnTo>
                    <a:pt x="2917" y="891"/>
                  </a:lnTo>
                  <a:lnTo>
                    <a:pt x="2862" y="930"/>
                  </a:lnTo>
                  <a:lnTo>
                    <a:pt x="2802" y="970"/>
                  </a:lnTo>
                  <a:lnTo>
                    <a:pt x="2735" y="1011"/>
                  </a:lnTo>
                  <a:lnTo>
                    <a:pt x="2663" y="1051"/>
                  </a:lnTo>
                  <a:lnTo>
                    <a:pt x="2583" y="1092"/>
                  </a:lnTo>
                  <a:lnTo>
                    <a:pt x="2497" y="1132"/>
                  </a:lnTo>
                  <a:lnTo>
                    <a:pt x="2404" y="1174"/>
                  </a:lnTo>
                  <a:lnTo>
                    <a:pt x="2330" y="1205"/>
                  </a:lnTo>
                  <a:lnTo>
                    <a:pt x="2263" y="1235"/>
                  </a:lnTo>
                  <a:lnTo>
                    <a:pt x="2201" y="1264"/>
                  </a:lnTo>
                  <a:lnTo>
                    <a:pt x="2147" y="1293"/>
                  </a:lnTo>
                  <a:lnTo>
                    <a:pt x="2098" y="1320"/>
                  </a:lnTo>
                  <a:lnTo>
                    <a:pt x="2052" y="1347"/>
                  </a:lnTo>
                  <a:lnTo>
                    <a:pt x="2012" y="1372"/>
                  </a:lnTo>
                  <a:lnTo>
                    <a:pt x="1974" y="1394"/>
                  </a:lnTo>
                  <a:lnTo>
                    <a:pt x="1938" y="1416"/>
                  </a:lnTo>
                  <a:lnTo>
                    <a:pt x="1905" y="1437"/>
                  </a:lnTo>
                  <a:lnTo>
                    <a:pt x="1873" y="1454"/>
                  </a:lnTo>
                  <a:lnTo>
                    <a:pt x="1843" y="1470"/>
                  </a:lnTo>
                  <a:lnTo>
                    <a:pt x="1845" y="1472"/>
                  </a:lnTo>
                  <a:lnTo>
                    <a:pt x="1875" y="1511"/>
                  </a:lnTo>
                  <a:lnTo>
                    <a:pt x="1901" y="1553"/>
                  </a:lnTo>
                  <a:lnTo>
                    <a:pt x="1923" y="1596"/>
                  </a:lnTo>
                  <a:lnTo>
                    <a:pt x="1941" y="1643"/>
                  </a:lnTo>
                  <a:lnTo>
                    <a:pt x="1955" y="1691"/>
                  </a:lnTo>
                  <a:lnTo>
                    <a:pt x="1963" y="1742"/>
                  </a:lnTo>
                  <a:lnTo>
                    <a:pt x="1965" y="1793"/>
                  </a:lnTo>
                  <a:lnTo>
                    <a:pt x="1963" y="1849"/>
                  </a:lnTo>
                  <a:lnTo>
                    <a:pt x="1954" y="1902"/>
                  </a:lnTo>
                  <a:lnTo>
                    <a:pt x="1938" y="1953"/>
                  </a:lnTo>
                  <a:lnTo>
                    <a:pt x="1919" y="2002"/>
                  </a:lnTo>
                  <a:lnTo>
                    <a:pt x="1893" y="2048"/>
                  </a:lnTo>
                  <a:lnTo>
                    <a:pt x="1864" y="2090"/>
                  </a:lnTo>
                  <a:lnTo>
                    <a:pt x="1831" y="2131"/>
                  </a:lnTo>
                  <a:lnTo>
                    <a:pt x="1793" y="2167"/>
                  </a:lnTo>
                  <a:lnTo>
                    <a:pt x="1752" y="2198"/>
                  </a:lnTo>
                  <a:lnTo>
                    <a:pt x="2596" y="2198"/>
                  </a:lnTo>
                  <a:lnTo>
                    <a:pt x="2618" y="2200"/>
                  </a:lnTo>
                  <a:lnTo>
                    <a:pt x="2638" y="2209"/>
                  </a:lnTo>
                  <a:lnTo>
                    <a:pt x="2655" y="2222"/>
                  </a:lnTo>
                  <a:lnTo>
                    <a:pt x="2668" y="2239"/>
                  </a:lnTo>
                  <a:lnTo>
                    <a:pt x="2677" y="2259"/>
                  </a:lnTo>
                  <a:lnTo>
                    <a:pt x="2680" y="2283"/>
                  </a:lnTo>
                  <a:lnTo>
                    <a:pt x="2680" y="3584"/>
                  </a:lnTo>
                  <a:lnTo>
                    <a:pt x="2677" y="3606"/>
                  </a:lnTo>
                  <a:lnTo>
                    <a:pt x="2668" y="3626"/>
                  </a:lnTo>
                  <a:lnTo>
                    <a:pt x="2655" y="3643"/>
                  </a:lnTo>
                  <a:lnTo>
                    <a:pt x="2638" y="3657"/>
                  </a:lnTo>
                  <a:lnTo>
                    <a:pt x="2618" y="3666"/>
                  </a:lnTo>
                  <a:lnTo>
                    <a:pt x="2596" y="3669"/>
                  </a:lnTo>
                  <a:lnTo>
                    <a:pt x="359" y="3669"/>
                  </a:lnTo>
                  <a:lnTo>
                    <a:pt x="336" y="3666"/>
                  </a:lnTo>
                  <a:lnTo>
                    <a:pt x="316" y="3657"/>
                  </a:lnTo>
                  <a:lnTo>
                    <a:pt x="299" y="3643"/>
                  </a:lnTo>
                  <a:lnTo>
                    <a:pt x="286" y="3626"/>
                  </a:lnTo>
                  <a:lnTo>
                    <a:pt x="278" y="3606"/>
                  </a:lnTo>
                  <a:lnTo>
                    <a:pt x="275" y="3584"/>
                  </a:lnTo>
                  <a:lnTo>
                    <a:pt x="275" y="2283"/>
                  </a:lnTo>
                  <a:lnTo>
                    <a:pt x="278" y="2259"/>
                  </a:lnTo>
                  <a:lnTo>
                    <a:pt x="286" y="2239"/>
                  </a:lnTo>
                  <a:lnTo>
                    <a:pt x="299" y="2222"/>
                  </a:lnTo>
                  <a:lnTo>
                    <a:pt x="316" y="2209"/>
                  </a:lnTo>
                  <a:lnTo>
                    <a:pt x="336" y="2200"/>
                  </a:lnTo>
                  <a:lnTo>
                    <a:pt x="359" y="2198"/>
                  </a:lnTo>
                  <a:lnTo>
                    <a:pt x="1202" y="2198"/>
                  </a:lnTo>
                  <a:lnTo>
                    <a:pt x="1161" y="2167"/>
                  </a:lnTo>
                  <a:lnTo>
                    <a:pt x="1124" y="2131"/>
                  </a:lnTo>
                  <a:lnTo>
                    <a:pt x="1090" y="2090"/>
                  </a:lnTo>
                  <a:lnTo>
                    <a:pt x="1061" y="2048"/>
                  </a:lnTo>
                  <a:lnTo>
                    <a:pt x="1036" y="2002"/>
                  </a:lnTo>
                  <a:lnTo>
                    <a:pt x="1016" y="1953"/>
                  </a:lnTo>
                  <a:lnTo>
                    <a:pt x="1001" y="1902"/>
                  </a:lnTo>
                  <a:lnTo>
                    <a:pt x="992" y="1849"/>
                  </a:lnTo>
                  <a:lnTo>
                    <a:pt x="989" y="1793"/>
                  </a:lnTo>
                  <a:lnTo>
                    <a:pt x="992" y="1735"/>
                  </a:lnTo>
                  <a:lnTo>
                    <a:pt x="1002" y="1679"/>
                  </a:lnTo>
                  <a:lnTo>
                    <a:pt x="1019" y="1624"/>
                  </a:lnTo>
                  <a:lnTo>
                    <a:pt x="1042" y="1574"/>
                  </a:lnTo>
                  <a:lnTo>
                    <a:pt x="1068" y="1526"/>
                  </a:lnTo>
                  <a:lnTo>
                    <a:pt x="1102" y="1481"/>
                  </a:lnTo>
                  <a:lnTo>
                    <a:pt x="1139" y="1441"/>
                  </a:lnTo>
                  <a:lnTo>
                    <a:pt x="1181" y="1405"/>
                  </a:lnTo>
                  <a:lnTo>
                    <a:pt x="1227" y="1374"/>
                  </a:lnTo>
                  <a:lnTo>
                    <a:pt x="1275" y="1348"/>
                  </a:lnTo>
                  <a:lnTo>
                    <a:pt x="1255" y="1324"/>
                  </a:lnTo>
                  <a:lnTo>
                    <a:pt x="1235" y="1300"/>
                  </a:lnTo>
                  <a:lnTo>
                    <a:pt x="1216" y="1277"/>
                  </a:lnTo>
                  <a:lnTo>
                    <a:pt x="1198" y="1254"/>
                  </a:lnTo>
                  <a:lnTo>
                    <a:pt x="1181" y="1234"/>
                  </a:lnTo>
                  <a:lnTo>
                    <a:pt x="1168" y="1215"/>
                  </a:lnTo>
                  <a:lnTo>
                    <a:pt x="1155" y="1200"/>
                  </a:lnTo>
                  <a:lnTo>
                    <a:pt x="1145" y="1186"/>
                  </a:lnTo>
                  <a:lnTo>
                    <a:pt x="1138" y="1176"/>
                  </a:lnTo>
                  <a:lnTo>
                    <a:pt x="1133" y="1169"/>
                  </a:lnTo>
                  <a:lnTo>
                    <a:pt x="1132" y="1167"/>
                  </a:lnTo>
                  <a:lnTo>
                    <a:pt x="1110" y="1126"/>
                  </a:lnTo>
                  <a:lnTo>
                    <a:pt x="1093" y="1084"/>
                  </a:lnTo>
                  <a:lnTo>
                    <a:pt x="1082" y="1045"/>
                  </a:lnTo>
                  <a:lnTo>
                    <a:pt x="1073" y="1008"/>
                  </a:lnTo>
                  <a:lnTo>
                    <a:pt x="1068" y="974"/>
                  </a:lnTo>
                  <a:lnTo>
                    <a:pt x="1066" y="941"/>
                  </a:lnTo>
                  <a:lnTo>
                    <a:pt x="1066" y="912"/>
                  </a:lnTo>
                  <a:lnTo>
                    <a:pt x="1064" y="913"/>
                  </a:lnTo>
                  <a:lnTo>
                    <a:pt x="1056" y="918"/>
                  </a:lnTo>
                  <a:lnTo>
                    <a:pt x="1044" y="926"/>
                  </a:lnTo>
                  <a:lnTo>
                    <a:pt x="1026" y="935"/>
                  </a:lnTo>
                  <a:lnTo>
                    <a:pt x="1006" y="946"/>
                  </a:lnTo>
                  <a:lnTo>
                    <a:pt x="981" y="959"/>
                  </a:lnTo>
                  <a:lnTo>
                    <a:pt x="953" y="975"/>
                  </a:lnTo>
                  <a:lnTo>
                    <a:pt x="922" y="992"/>
                  </a:lnTo>
                  <a:lnTo>
                    <a:pt x="890" y="1010"/>
                  </a:lnTo>
                  <a:lnTo>
                    <a:pt x="854" y="1029"/>
                  </a:lnTo>
                  <a:lnTo>
                    <a:pt x="817" y="1049"/>
                  </a:lnTo>
                  <a:lnTo>
                    <a:pt x="779" y="1070"/>
                  </a:lnTo>
                  <a:lnTo>
                    <a:pt x="739" y="1091"/>
                  </a:lnTo>
                  <a:lnTo>
                    <a:pt x="699" y="1112"/>
                  </a:lnTo>
                  <a:lnTo>
                    <a:pt x="659" y="1134"/>
                  </a:lnTo>
                  <a:lnTo>
                    <a:pt x="618" y="1155"/>
                  </a:lnTo>
                  <a:lnTo>
                    <a:pt x="578" y="1176"/>
                  </a:lnTo>
                  <a:lnTo>
                    <a:pt x="539" y="1195"/>
                  </a:lnTo>
                  <a:lnTo>
                    <a:pt x="501" y="1215"/>
                  </a:lnTo>
                  <a:lnTo>
                    <a:pt x="464" y="1233"/>
                  </a:lnTo>
                  <a:lnTo>
                    <a:pt x="431" y="1250"/>
                  </a:lnTo>
                  <a:lnTo>
                    <a:pt x="399" y="1264"/>
                  </a:lnTo>
                  <a:lnTo>
                    <a:pt x="368" y="1278"/>
                  </a:lnTo>
                  <a:lnTo>
                    <a:pt x="343" y="1290"/>
                  </a:lnTo>
                  <a:lnTo>
                    <a:pt x="319" y="1299"/>
                  </a:lnTo>
                  <a:lnTo>
                    <a:pt x="299" y="1306"/>
                  </a:lnTo>
                  <a:lnTo>
                    <a:pt x="277" y="1312"/>
                  </a:lnTo>
                  <a:lnTo>
                    <a:pt x="255" y="1317"/>
                  </a:lnTo>
                  <a:lnTo>
                    <a:pt x="231" y="1321"/>
                  </a:lnTo>
                  <a:lnTo>
                    <a:pt x="208" y="1324"/>
                  </a:lnTo>
                  <a:lnTo>
                    <a:pt x="184" y="1326"/>
                  </a:lnTo>
                  <a:lnTo>
                    <a:pt x="161" y="1326"/>
                  </a:lnTo>
                  <a:lnTo>
                    <a:pt x="137" y="1326"/>
                  </a:lnTo>
                  <a:lnTo>
                    <a:pt x="115" y="1324"/>
                  </a:lnTo>
                  <a:lnTo>
                    <a:pt x="94" y="1320"/>
                  </a:lnTo>
                  <a:lnTo>
                    <a:pt x="74" y="1316"/>
                  </a:lnTo>
                  <a:lnTo>
                    <a:pt x="56" y="1310"/>
                  </a:lnTo>
                  <a:lnTo>
                    <a:pt x="40" y="1302"/>
                  </a:lnTo>
                  <a:lnTo>
                    <a:pt x="26" y="1293"/>
                  </a:lnTo>
                  <a:lnTo>
                    <a:pt x="15" y="1283"/>
                  </a:lnTo>
                  <a:lnTo>
                    <a:pt x="7" y="1271"/>
                  </a:lnTo>
                  <a:lnTo>
                    <a:pt x="1" y="1258"/>
                  </a:lnTo>
                  <a:lnTo>
                    <a:pt x="0" y="1243"/>
                  </a:lnTo>
                  <a:lnTo>
                    <a:pt x="2" y="1226"/>
                  </a:lnTo>
                  <a:lnTo>
                    <a:pt x="8" y="1207"/>
                  </a:lnTo>
                  <a:lnTo>
                    <a:pt x="19" y="1187"/>
                  </a:lnTo>
                  <a:lnTo>
                    <a:pt x="33" y="1166"/>
                  </a:lnTo>
                  <a:lnTo>
                    <a:pt x="55" y="1143"/>
                  </a:lnTo>
                  <a:lnTo>
                    <a:pt x="80" y="1117"/>
                  </a:lnTo>
                  <a:lnTo>
                    <a:pt x="112" y="1089"/>
                  </a:lnTo>
                  <a:lnTo>
                    <a:pt x="148" y="1060"/>
                  </a:lnTo>
                  <a:lnTo>
                    <a:pt x="192" y="1029"/>
                  </a:lnTo>
                  <a:lnTo>
                    <a:pt x="219" y="1010"/>
                  </a:lnTo>
                  <a:lnTo>
                    <a:pt x="250" y="987"/>
                  </a:lnTo>
                  <a:lnTo>
                    <a:pt x="284" y="963"/>
                  </a:lnTo>
                  <a:lnTo>
                    <a:pt x="322" y="936"/>
                  </a:lnTo>
                  <a:lnTo>
                    <a:pt x="361" y="907"/>
                  </a:lnTo>
                  <a:lnTo>
                    <a:pt x="403" y="876"/>
                  </a:lnTo>
                  <a:lnTo>
                    <a:pt x="449" y="844"/>
                  </a:lnTo>
                  <a:lnTo>
                    <a:pt x="495" y="809"/>
                  </a:lnTo>
                  <a:lnTo>
                    <a:pt x="544" y="775"/>
                  </a:lnTo>
                  <a:lnTo>
                    <a:pt x="593" y="739"/>
                  </a:lnTo>
                  <a:lnTo>
                    <a:pt x="644" y="702"/>
                  </a:lnTo>
                  <a:lnTo>
                    <a:pt x="695" y="664"/>
                  </a:lnTo>
                  <a:lnTo>
                    <a:pt x="748" y="626"/>
                  </a:lnTo>
                  <a:lnTo>
                    <a:pt x="802" y="588"/>
                  </a:lnTo>
                  <a:lnTo>
                    <a:pt x="854" y="551"/>
                  </a:lnTo>
                  <a:lnTo>
                    <a:pt x="906" y="513"/>
                  </a:lnTo>
                  <a:lnTo>
                    <a:pt x="959" y="476"/>
                  </a:lnTo>
                  <a:lnTo>
                    <a:pt x="1011" y="441"/>
                  </a:lnTo>
                  <a:lnTo>
                    <a:pt x="1062" y="405"/>
                  </a:lnTo>
                  <a:lnTo>
                    <a:pt x="1111" y="371"/>
                  </a:lnTo>
                  <a:lnTo>
                    <a:pt x="1159" y="339"/>
                  </a:lnTo>
                  <a:lnTo>
                    <a:pt x="1205" y="309"/>
                  </a:lnTo>
                  <a:lnTo>
                    <a:pt x="1248" y="280"/>
                  </a:lnTo>
                  <a:lnTo>
                    <a:pt x="1291" y="253"/>
                  </a:lnTo>
                  <a:lnTo>
                    <a:pt x="1330" y="228"/>
                  </a:lnTo>
                  <a:lnTo>
                    <a:pt x="1365" y="206"/>
                  </a:lnTo>
                  <a:lnTo>
                    <a:pt x="1398" y="187"/>
                  </a:lnTo>
                  <a:lnTo>
                    <a:pt x="1428" y="171"/>
                  </a:lnTo>
                  <a:lnTo>
                    <a:pt x="1453" y="158"/>
                  </a:lnTo>
                  <a:lnTo>
                    <a:pt x="1476" y="149"/>
                  </a:lnTo>
                  <a:lnTo>
                    <a:pt x="1494" y="143"/>
                  </a:lnTo>
                  <a:lnTo>
                    <a:pt x="1524" y="136"/>
                  </a:lnTo>
                  <a:lnTo>
                    <a:pt x="1560" y="133"/>
                  </a:lnTo>
                  <a:lnTo>
                    <a:pt x="1602" y="131"/>
                  </a:lnTo>
                  <a:lnTo>
                    <a:pt x="1648" y="130"/>
                  </a:lnTo>
                  <a:lnTo>
                    <a:pt x="1699" y="131"/>
                  </a:lnTo>
                  <a:lnTo>
                    <a:pt x="1753" y="133"/>
                  </a:lnTo>
                  <a:lnTo>
                    <a:pt x="1810" y="136"/>
                  </a:lnTo>
                  <a:lnTo>
                    <a:pt x="1869" y="140"/>
                  </a:lnTo>
                  <a:lnTo>
                    <a:pt x="1930" y="144"/>
                  </a:lnTo>
                  <a:lnTo>
                    <a:pt x="1992" y="150"/>
                  </a:lnTo>
                  <a:lnTo>
                    <a:pt x="2054" y="155"/>
                  </a:lnTo>
                  <a:lnTo>
                    <a:pt x="2115" y="162"/>
                  </a:lnTo>
                  <a:lnTo>
                    <a:pt x="2177" y="168"/>
                  </a:lnTo>
                  <a:lnTo>
                    <a:pt x="2236" y="173"/>
                  </a:lnTo>
                  <a:lnTo>
                    <a:pt x="2294" y="180"/>
                  </a:lnTo>
                  <a:lnTo>
                    <a:pt x="2349" y="185"/>
                  </a:lnTo>
                  <a:lnTo>
                    <a:pt x="2400" y="190"/>
                  </a:lnTo>
                  <a:lnTo>
                    <a:pt x="2447" y="193"/>
                  </a:lnTo>
                  <a:lnTo>
                    <a:pt x="2489" y="197"/>
                  </a:lnTo>
                  <a:lnTo>
                    <a:pt x="2526" y="199"/>
                  </a:lnTo>
                  <a:lnTo>
                    <a:pt x="2558" y="200"/>
                  </a:lnTo>
                  <a:lnTo>
                    <a:pt x="2583" y="199"/>
                  </a:lnTo>
                  <a:lnTo>
                    <a:pt x="2619" y="196"/>
                  </a:lnTo>
                  <a:lnTo>
                    <a:pt x="2660" y="190"/>
                  </a:lnTo>
                  <a:lnTo>
                    <a:pt x="2705" y="181"/>
                  </a:lnTo>
                  <a:lnTo>
                    <a:pt x="2753" y="170"/>
                  </a:lnTo>
                  <a:lnTo>
                    <a:pt x="2803" y="157"/>
                  </a:lnTo>
                  <a:lnTo>
                    <a:pt x="2856" y="142"/>
                  </a:lnTo>
                  <a:lnTo>
                    <a:pt x="2909" y="126"/>
                  </a:lnTo>
                  <a:lnTo>
                    <a:pt x="2964" y="108"/>
                  </a:lnTo>
                  <a:lnTo>
                    <a:pt x="3018" y="91"/>
                  </a:lnTo>
                  <a:lnTo>
                    <a:pt x="3070" y="73"/>
                  </a:lnTo>
                  <a:lnTo>
                    <a:pt x="3120" y="54"/>
                  </a:lnTo>
                  <a:lnTo>
                    <a:pt x="3168" y="36"/>
                  </a:lnTo>
                  <a:lnTo>
                    <a:pt x="3213" y="18"/>
                  </a:lnTo>
                  <a:lnTo>
                    <a:pt x="325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grpSp>
      <p:grpSp>
        <p:nvGrpSpPr>
          <p:cNvPr id="55" name="Google Shape;55;p7"/>
          <p:cNvGrpSpPr/>
          <p:nvPr/>
        </p:nvGrpSpPr>
        <p:grpSpPr>
          <a:xfrm>
            <a:off x="4865316" y="2025648"/>
            <a:ext cx="359323" cy="357422"/>
            <a:chOff x="5659438" y="1624013"/>
            <a:chExt cx="600075" cy="596900"/>
          </a:xfrm>
        </p:grpSpPr>
        <p:sp>
          <p:nvSpPr>
            <p:cNvPr id="56" name="Google Shape;56;p7"/>
            <p:cNvSpPr/>
            <p:nvPr/>
          </p:nvSpPr>
          <p:spPr>
            <a:xfrm>
              <a:off x="6086475" y="1739900"/>
              <a:ext cx="26987" cy="31750"/>
            </a:xfrm>
            <a:custGeom>
              <a:rect b="b" l="l" r="r" t="t"/>
              <a:pathLst>
                <a:path extrusionOk="0" h="182" w="156">
                  <a:moveTo>
                    <a:pt x="65" y="0"/>
                  </a:moveTo>
                  <a:lnTo>
                    <a:pt x="78" y="61"/>
                  </a:lnTo>
                  <a:lnTo>
                    <a:pt x="106" y="106"/>
                  </a:lnTo>
                  <a:lnTo>
                    <a:pt x="124" y="126"/>
                  </a:lnTo>
                  <a:lnTo>
                    <a:pt x="156" y="139"/>
                  </a:lnTo>
                  <a:lnTo>
                    <a:pt x="126" y="175"/>
                  </a:lnTo>
                  <a:lnTo>
                    <a:pt x="65" y="182"/>
                  </a:lnTo>
                  <a:lnTo>
                    <a:pt x="20" y="182"/>
                  </a:lnTo>
                  <a:lnTo>
                    <a:pt x="25" y="128"/>
                  </a:lnTo>
                  <a:lnTo>
                    <a:pt x="63" y="120"/>
                  </a:lnTo>
                  <a:lnTo>
                    <a:pt x="60" y="95"/>
                  </a:lnTo>
                  <a:lnTo>
                    <a:pt x="24" y="73"/>
                  </a:lnTo>
                  <a:lnTo>
                    <a:pt x="0" y="56"/>
                  </a:lnTo>
                  <a:lnTo>
                    <a:pt x="0" y="32"/>
                  </a:lnTo>
                  <a:lnTo>
                    <a:pt x="14" y="10"/>
                  </a:lnTo>
                  <a:lnTo>
                    <a:pt x="6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57" name="Google Shape;57;p7"/>
            <p:cNvSpPr/>
            <p:nvPr/>
          </p:nvSpPr>
          <p:spPr>
            <a:xfrm>
              <a:off x="6070600" y="1752600"/>
              <a:ext cx="19050" cy="15875"/>
            </a:xfrm>
            <a:custGeom>
              <a:rect b="b" l="l" r="r" t="t"/>
              <a:pathLst>
                <a:path extrusionOk="0" h="90" w="103">
                  <a:moveTo>
                    <a:pt x="73" y="0"/>
                  </a:moveTo>
                  <a:lnTo>
                    <a:pt x="103" y="12"/>
                  </a:lnTo>
                  <a:lnTo>
                    <a:pt x="101" y="46"/>
                  </a:lnTo>
                  <a:lnTo>
                    <a:pt x="36" y="90"/>
                  </a:lnTo>
                  <a:lnTo>
                    <a:pt x="0" y="90"/>
                  </a:lnTo>
                  <a:lnTo>
                    <a:pt x="0" y="59"/>
                  </a:lnTo>
                  <a:lnTo>
                    <a:pt x="31" y="9"/>
                  </a:lnTo>
                  <a:lnTo>
                    <a:pt x="7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58" name="Google Shape;58;p7"/>
            <p:cNvSpPr/>
            <p:nvPr/>
          </p:nvSpPr>
          <p:spPr>
            <a:xfrm>
              <a:off x="5927725" y="1785938"/>
              <a:ext cx="15875" cy="9525"/>
            </a:xfrm>
            <a:custGeom>
              <a:rect b="b" l="l" r="r" t="t"/>
              <a:pathLst>
                <a:path extrusionOk="0" h="59" w="91">
                  <a:moveTo>
                    <a:pt x="71" y="0"/>
                  </a:moveTo>
                  <a:lnTo>
                    <a:pt x="91" y="4"/>
                  </a:lnTo>
                  <a:lnTo>
                    <a:pt x="83" y="22"/>
                  </a:lnTo>
                  <a:lnTo>
                    <a:pt x="61" y="24"/>
                  </a:lnTo>
                  <a:lnTo>
                    <a:pt x="56" y="45"/>
                  </a:lnTo>
                  <a:lnTo>
                    <a:pt x="40" y="56"/>
                  </a:lnTo>
                  <a:lnTo>
                    <a:pt x="12" y="59"/>
                  </a:lnTo>
                  <a:lnTo>
                    <a:pt x="12" y="53"/>
                  </a:lnTo>
                  <a:lnTo>
                    <a:pt x="11" y="50"/>
                  </a:lnTo>
                  <a:lnTo>
                    <a:pt x="11" y="48"/>
                  </a:lnTo>
                  <a:lnTo>
                    <a:pt x="11" y="47"/>
                  </a:lnTo>
                  <a:lnTo>
                    <a:pt x="0" y="47"/>
                  </a:lnTo>
                  <a:lnTo>
                    <a:pt x="0" y="24"/>
                  </a:lnTo>
                  <a:lnTo>
                    <a:pt x="45" y="24"/>
                  </a:lnTo>
                  <a:lnTo>
                    <a:pt x="54" y="1"/>
                  </a:lnTo>
                  <a:lnTo>
                    <a:pt x="7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59" name="Google Shape;59;p7"/>
            <p:cNvSpPr/>
            <p:nvPr/>
          </p:nvSpPr>
          <p:spPr>
            <a:xfrm>
              <a:off x="5916613" y="1789113"/>
              <a:ext cx="6350" cy="7938"/>
            </a:xfrm>
            <a:custGeom>
              <a:rect b="b" l="l" r="r" t="t"/>
              <a:pathLst>
                <a:path extrusionOk="0" h="41" w="36">
                  <a:moveTo>
                    <a:pt x="17" y="0"/>
                  </a:moveTo>
                  <a:lnTo>
                    <a:pt x="36" y="16"/>
                  </a:lnTo>
                  <a:lnTo>
                    <a:pt x="33" y="38"/>
                  </a:lnTo>
                  <a:lnTo>
                    <a:pt x="0" y="41"/>
                  </a:lnTo>
                  <a:lnTo>
                    <a:pt x="2" y="18"/>
                  </a:lnTo>
                  <a:lnTo>
                    <a:pt x="1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60" name="Google Shape;60;p7"/>
            <p:cNvSpPr/>
            <p:nvPr/>
          </p:nvSpPr>
          <p:spPr>
            <a:xfrm>
              <a:off x="5659438" y="1624013"/>
              <a:ext cx="600075" cy="596900"/>
            </a:xfrm>
            <a:custGeom>
              <a:rect b="b" l="l" r="r" t="t"/>
              <a:pathLst>
                <a:path extrusionOk="0" h="3387" w="3402">
                  <a:moveTo>
                    <a:pt x="3221" y="1337"/>
                  </a:moveTo>
                  <a:lnTo>
                    <a:pt x="3216" y="1343"/>
                  </a:lnTo>
                  <a:lnTo>
                    <a:pt x="3228" y="1364"/>
                  </a:lnTo>
                  <a:lnTo>
                    <a:pt x="3221" y="1337"/>
                  </a:lnTo>
                  <a:close/>
                  <a:moveTo>
                    <a:pt x="1176" y="993"/>
                  </a:moveTo>
                  <a:lnTo>
                    <a:pt x="1141" y="998"/>
                  </a:lnTo>
                  <a:lnTo>
                    <a:pt x="1136" y="1009"/>
                  </a:lnTo>
                  <a:lnTo>
                    <a:pt x="1112" y="1012"/>
                  </a:lnTo>
                  <a:lnTo>
                    <a:pt x="1104" y="1045"/>
                  </a:lnTo>
                  <a:lnTo>
                    <a:pt x="1155" y="1045"/>
                  </a:lnTo>
                  <a:lnTo>
                    <a:pt x="1176" y="1023"/>
                  </a:lnTo>
                  <a:lnTo>
                    <a:pt x="1176" y="993"/>
                  </a:lnTo>
                  <a:close/>
                  <a:moveTo>
                    <a:pt x="3092" y="988"/>
                  </a:moveTo>
                  <a:lnTo>
                    <a:pt x="3082" y="1000"/>
                  </a:lnTo>
                  <a:lnTo>
                    <a:pt x="3082" y="1069"/>
                  </a:lnTo>
                  <a:lnTo>
                    <a:pt x="3113" y="1064"/>
                  </a:lnTo>
                  <a:lnTo>
                    <a:pt x="3129" y="1065"/>
                  </a:lnTo>
                  <a:lnTo>
                    <a:pt x="3092" y="988"/>
                  </a:lnTo>
                  <a:close/>
                  <a:moveTo>
                    <a:pt x="1200" y="965"/>
                  </a:moveTo>
                  <a:lnTo>
                    <a:pt x="1200" y="993"/>
                  </a:lnTo>
                  <a:lnTo>
                    <a:pt x="1214" y="1013"/>
                  </a:lnTo>
                  <a:lnTo>
                    <a:pt x="1264" y="1013"/>
                  </a:lnTo>
                  <a:lnTo>
                    <a:pt x="1264" y="982"/>
                  </a:lnTo>
                  <a:lnTo>
                    <a:pt x="1204" y="965"/>
                  </a:lnTo>
                  <a:lnTo>
                    <a:pt x="1200" y="965"/>
                  </a:lnTo>
                  <a:close/>
                  <a:moveTo>
                    <a:pt x="1136" y="931"/>
                  </a:moveTo>
                  <a:lnTo>
                    <a:pt x="1136" y="982"/>
                  </a:lnTo>
                  <a:lnTo>
                    <a:pt x="1164" y="977"/>
                  </a:lnTo>
                  <a:lnTo>
                    <a:pt x="1187" y="962"/>
                  </a:lnTo>
                  <a:lnTo>
                    <a:pt x="1187" y="931"/>
                  </a:lnTo>
                  <a:lnTo>
                    <a:pt x="1136" y="931"/>
                  </a:lnTo>
                  <a:close/>
                  <a:moveTo>
                    <a:pt x="1053" y="931"/>
                  </a:moveTo>
                  <a:lnTo>
                    <a:pt x="1017" y="969"/>
                  </a:lnTo>
                  <a:lnTo>
                    <a:pt x="1011" y="1008"/>
                  </a:lnTo>
                  <a:lnTo>
                    <a:pt x="1038" y="1023"/>
                  </a:lnTo>
                  <a:lnTo>
                    <a:pt x="1104" y="931"/>
                  </a:lnTo>
                  <a:lnTo>
                    <a:pt x="1053" y="931"/>
                  </a:lnTo>
                  <a:close/>
                  <a:moveTo>
                    <a:pt x="1232" y="926"/>
                  </a:moveTo>
                  <a:lnTo>
                    <a:pt x="1218" y="941"/>
                  </a:lnTo>
                  <a:lnTo>
                    <a:pt x="1237" y="957"/>
                  </a:lnTo>
                  <a:lnTo>
                    <a:pt x="1256" y="941"/>
                  </a:lnTo>
                  <a:lnTo>
                    <a:pt x="1232" y="926"/>
                  </a:lnTo>
                  <a:close/>
                  <a:moveTo>
                    <a:pt x="1162" y="882"/>
                  </a:moveTo>
                  <a:lnTo>
                    <a:pt x="1162" y="919"/>
                  </a:lnTo>
                  <a:lnTo>
                    <a:pt x="1194" y="910"/>
                  </a:lnTo>
                  <a:lnTo>
                    <a:pt x="1162" y="882"/>
                  </a:lnTo>
                  <a:close/>
                  <a:moveTo>
                    <a:pt x="1071" y="868"/>
                  </a:moveTo>
                  <a:lnTo>
                    <a:pt x="1025" y="886"/>
                  </a:lnTo>
                  <a:lnTo>
                    <a:pt x="1017" y="909"/>
                  </a:lnTo>
                  <a:lnTo>
                    <a:pt x="1052" y="919"/>
                  </a:lnTo>
                  <a:lnTo>
                    <a:pt x="1145" y="919"/>
                  </a:lnTo>
                  <a:lnTo>
                    <a:pt x="1145" y="886"/>
                  </a:lnTo>
                  <a:lnTo>
                    <a:pt x="1131" y="886"/>
                  </a:lnTo>
                  <a:lnTo>
                    <a:pt x="1131" y="868"/>
                  </a:lnTo>
                  <a:lnTo>
                    <a:pt x="1071" y="868"/>
                  </a:lnTo>
                  <a:close/>
                  <a:moveTo>
                    <a:pt x="969" y="751"/>
                  </a:moveTo>
                  <a:lnTo>
                    <a:pt x="928" y="770"/>
                  </a:lnTo>
                  <a:lnTo>
                    <a:pt x="953" y="822"/>
                  </a:lnTo>
                  <a:lnTo>
                    <a:pt x="993" y="809"/>
                  </a:lnTo>
                  <a:lnTo>
                    <a:pt x="1006" y="759"/>
                  </a:lnTo>
                  <a:lnTo>
                    <a:pt x="969" y="751"/>
                  </a:lnTo>
                  <a:close/>
                  <a:moveTo>
                    <a:pt x="2836" y="628"/>
                  </a:moveTo>
                  <a:lnTo>
                    <a:pt x="2836" y="704"/>
                  </a:lnTo>
                  <a:lnTo>
                    <a:pt x="2769" y="738"/>
                  </a:lnTo>
                  <a:lnTo>
                    <a:pt x="2776" y="760"/>
                  </a:lnTo>
                  <a:lnTo>
                    <a:pt x="2883" y="761"/>
                  </a:lnTo>
                  <a:lnTo>
                    <a:pt x="2914" y="716"/>
                  </a:lnTo>
                  <a:lnTo>
                    <a:pt x="2875" y="672"/>
                  </a:lnTo>
                  <a:lnTo>
                    <a:pt x="2836" y="628"/>
                  </a:lnTo>
                  <a:close/>
                  <a:moveTo>
                    <a:pt x="876" y="586"/>
                  </a:moveTo>
                  <a:lnTo>
                    <a:pt x="872" y="586"/>
                  </a:lnTo>
                  <a:lnTo>
                    <a:pt x="865" y="587"/>
                  </a:lnTo>
                  <a:lnTo>
                    <a:pt x="856" y="589"/>
                  </a:lnTo>
                  <a:lnTo>
                    <a:pt x="847" y="590"/>
                  </a:lnTo>
                  <a:lnTo>
                    <a:pt x="841" y="591"/>
                  </a:lnTo>
                  <a:lnTo>
                    <a:pt x="839" y="591"/>
                  </a:lnTo>
                  <a:lnTo>
                    <a:pt x="785" y="607"/>
                  </a:lnTo>
                  <a:lnTo>
                    <a:pt x="798" y="625"/>
                  </a:lnTo>
                  <a:lnTo>
                    <a:pt x="876" y="620"/>
                  </a:lnTo>
                  <a:lnTo>
                    <a:pt x="876" y="618"/>
                  </a:lnTo>
                  <a:lnTo>
                    <a:pt x="876" y="612"/>
                  </a:lnTo>
                  <a:lnTo>
                    <a:pt x="877" y="603"/>
                  </a:lnTo>
                  <a:lnTo>
                    <a:pt x="877" y="595"/>
                  </a:lnTo>
                  <a:lnTo>
                    <a:pt x="877" y="588"/>
                  </a:lnTo>
                  <a:lnTo>
                    <a:pt x="876" y="586"/>
                  </a:lnTo>
                  <a:close/>
                  <a:moveTo>
                    <a:pt x="821" y="502"/>
                  </a:moveTo>
                  <a:lnTo>
                    <a:pt x="818" y="513"/>
                  </a:lnTo>
                  <a:lnTo>
                    <a:pt x="785" y="513"/>
                  </a:lnTo>
                  <a:lnTo>
                    <a:pt x="785" y="547"/>
                  </a:lnTo>
                  <a:lnTo>
                    <a:pt x="861" y="547"/>
                  </a:lnTo>
                  <a:lnTo>
                    <a:pt x="877" y="526"/>
                  </a:lnTo>
                  <a:lnTo>
                    <a:pt x="877" y="502"/>
                  </a:lnTo>
                  <a:lnTo>
                    <a:pt x="821" y="502"/>
                  </a:lnTo>
                  <a:close/>
                  <a:moveTo>
                    <a:pt x="1702" y="140"/>
                  </a:moveTo>
                  <a:lnTo>
                    <a:pt x="1600" y="144"/>
                  </a:lnTo>
                  <a:lnTo>
                    <a:pt x="1499" y="153"/>
                  </a:lnTo>
                  <a:lnTo>
                    <a:pt x="1401" y="169"/>
                  </a:lnTo>
                  <a:lnTo>
                    <a:pt x="1305" y="191"/>
                  </a:lnTo>
                  <a:lnTo>
                    <a:pt x="1211" y="219"/>
                  </a:lnTo>
                  <a:lnTo>
                    <a:pt x="1120" y="252"/>
                  </a:lnTo>
                  <a:lnTo>
                    <a:pt x="1032" y="291"/>
                  </a:lnTo>
                  <a:lnTo>
                    <a:pt x="946" y="335"/>
                  </a:lnTo>
                  <a:lnTo>
                    <a:pt x="863" y="384"/>
                  </a:lnTo>
                  <a:lnTo>
                    <a:pt x="785" y="437"/>
                  </a:lnTo>
                  <a:lnTo>
                    <a:pt x="863" y="436"/>
                  </a:lnTo>
                  <a:lnTo>
                    <a:pt x="898" y="456"/>
                  </a:lnTo>
                  <a:lnTo>
                    <a:pt x="964" y="470"/>
                  </a:lnTo>
                  <a:lnTo>
                    <a:pt x="969" y="497"/>
                  </a:lnTo>
                  <a:lnTo>
                    <a:pt x="1074" y="501"/>
                  </a:lnTo>
                  <a:lnTo>
                    <a:pt x="1060" y="467"/>
                  </a:lnTo>
                  <a:lnTo>
                    <a:pt x="967" y="464"/>
                  </a:lnTo>
                  <a:lnTo>
                    <a:pt x="989" y="444"/>
                  </a:lnTo>
                  <a:lnTo>
                    <a:pt x="981" y="419"/>
                  </a:lnTo>
                  <a:lnTo>
                    <a:pt x="897" y="419"/>
                  </a:lnTo>
                  <a:lnTo>
                    <a:pt x="989" y="351"/>
                  </a:lnTo>
                  <a:lnTo>
                    <a:pt x="1077" y="351"/>
                  </a:lnTo>
                  <a:lnTo>
                    <a:pt x="1119" y="408"/>
                  </a:lnTo>
                  <a:lnTo>
                    <a:pt x="1187" y="412"/>
                  </a:lnTo>
                  <a:lnTo>
                    <a:pt x="1229" y="372"/>
                  </a:lnTo>
                  <a:lnTo>
                    <a:pt x="1260" y="387"/>
                  </a:lnTo>
                  <a:lnTo>
                    <a:pt x="1202" y="443"/>
                  </a:lnTo>
                  <a:lnTo>
                    <a:pt x="1199" y="443"/>
                  </a:lnTo>
                  <a:lnTo>
                    <a:pt x="1191" y="443"/>
                  </a:lnTo>
                  <a:lnTo>
                    <a:pt x="1178" y="443"/>
                  </a:lnTo>
                  <a:lnTo>
                    <a:pt x="1164" y="444"/>
                  </a:lnTo>
                  <a:lnTo>
                    <a:pt x="1149" y="444"/>
                  </a:lnTo>
                  <a:lnTo>
                    <a:pt x="1138" y="444"/>
                  </a:lnTo>
                  <a:lnTo>
                    <a:pt x="1129" y="444"/>
                  </a:lnTo>
                  <a:lnTo>
                    <a:pt x="1127" y="444"/>
                  </a:lnTo>
                  <a:lnTo>
                    <a:pt x="1129" y="447"/>
                  </a:lnTo>
                  <a:lnTo>
                    <a:pt x="1130" y="454"/>
                  </a:lnTo>
                  <a:lnTo>
                    <a:pt x="1131" y="465"/>
                  </a:lnTo>
                  <a:lnTo>
                    <a:pt x="1132" y="476"/>
                  </a:lnTo>
                  <a:lnTo>
                    <a:pt x="1133" y="487"/>
                  </a:lnTo>
                  <a:lnTo>
                    <a:pt x="1133" y="495"/>
                  </a:lnTo>
                  <a:lnTo>
                    <a:pt x="1134" y="498"/>
                  </a:lnTo>
                  <a:lnTo>
                    <a:pt x="1230" y="495"/>
                  </a:lnTo>
                  <a:lnTo>
                    <a:pt x="1240" y="470"/>
                  </a:lnTo>
                  <a:lnTo>
                    <a:pt x="1306" y="466"/>
                  </a:lnTo>
                  <a:lnTo>
                    <a:pt x="1315" y="427"/>
                  </a:lnTo>
                  <a:lnTo>
                    <a:pt x="1275" y="421"/>
                  </a:lnTo>
                  <a:lnTo>
                    <a:pt x="1288" y="386"/>
                  </a:lnTo>
                  <a:lnTo>
                    <a:pt x="1318" y="376"/>
                  </a:lnTo>
                  <a:lnTo>
                    <a:pt x="1422" y="381"/>
                  </a:lnTo>
                  <a:lnTo>
                    <a:pt x="1365" y="433"/>
                  </a:lnTo>
                  <a:lnTo>
                    <a:pt x="1374" y="473"/>
                  </a:lnTo>
                  <a:lnTo>
                    <a:pt x="1433" y="483"/>
                  </a:lnTo>
                  <a:lnTo>
                    <a:pt x="1430" y="410"/>
                  </a:lnTo>
                  <a:lnTo>
                    <a:pt x="1486" y="380"/>
                  </a:lnTo>
                  <a:lnTo>
                    <a:pt x="1588" y="369"/>
                  </a:lnTo>
                  <a:lnTo>
                    <a:pt x="1735" y="433"/>
                  </a:lnTo>
                  <a:lnTo>
                    <a:pt x="1735" y="489"/>
                  </a:lnTo>
                  <a:lnTo>
                    <a:pt x="1781" y="501"/>
                  </a:lnTo>
                  <a:lnTo>
                    <a:pt x="1758" y="545"/>
                  </a:lnTo>
                  <a:lnTo>
                    <a:pt x="1692" y="545"/>
                  </a:lnTo>
                  <a:lnTo>
                    <a:pt x="1672" y="595"/>
                  </a:lnTo>
                  <a:lnTo>
                    <a:pt x="1521" y="559"/>
                  </a:lnTo>
                  <a:lnTo>
                    <a:pt x="1640" y="497"/>
                  </a:lnTo>
                  <a:lnTo>
                    <a:pt x="1595" y="457"/>
                  </a:lnTo>
                  <a:lnTo>
                    <a:pt x="1492" y="471"/>
                  </a:lnTo>
                  <a:lnTo>
                    <a:pt x="1483" y="480"/>
                  </a:lnTo>
                  <a:lnTo>
                    <a:pt x="1483" y="480"/>
                  </a:lnTo>
                  <a:lnTo>
                    <a:pt x="1481" y="482"/>
                  </a:lnTo>
                  <a:lnTo>
                    <a:pt x="1451" y="512"/>
                  </a:lnTo>
                  <a:lnTo>
                    <a:pt x="1403" y="517"/>
                  </a:lnTo>
                  <a:lnTo>
                    <a:pt x="1407" y="541"/>
                  </a:lnTo>
                  <a:lnTo>
                    <a:pt x="1424" y="548"/>
                  </a:lnTo>
                  <a:lnTo>
                    <a:pt x="1423" y="557"/>
                  </a:lnTo>
                  <a:lnTo>
                    <a:pt x="1384" y="562"/>
                  </a:lnTo>
                  <a:lnTo>
                    <a:pt x="1380" y="585"/>
                  </a:lnTo>
                  <a:lnTo>
                    <a:pt x="1342" y="586"/>
                  </a:lnTo>
                  <a:lnTo>
                    <a:pt x="1336" y="541"/>
                  </a:lnTo>
                  <a:lnTo>
                    <a:pt x="1268" y="562"/>
                  </a:lnTo>
                  <a:lnTo>
                    <a:pt x="1128" y="642"/>
                  </a:lnTo>
                  <a:lnTo>
                    <a:pt x="1144" y="699"/>
                  </a:lnTo>
                  <a:lnTo>
                    <a:pt x="1183" y="724"/>
                  </a:lnTo>
                  <a:lnTo>
                    <a:pt x="1261" y="736"/>
                  </a:lnTo>
                  <a:lnTo>
                    <a:pt x="1261" y="824"/>
                  </a:lnTo>
                  <a:lnTo>
                    <a:pt x="1297" y="818"/>
                  </a:lnTo>
                  <a:lnTo>
                    <a:pt x="1330" y="749"/>
                  </a:lnTo>
                  <a:lnTo>
                    <a:pt x="1412" y="723"/>
                  </a:lnTo>
                  <a:lnTo>
                    <a:pt x="1412" y="618"/>
                  </a:lnTo>
                  <a:lnTo>
                    <a:pt x="1459" y="583"/>
                  </a:lnTo>
                  <a:lnTo>
                    <a:pt x="1570" y="608"/>
                  </a:lnTo>
                  <a:lnTo>
                    <a:pt x="1563" y="679"/>
                  </a:lnTo>
                  <a:lnTo>
                    <a:pt x="1593" y="679"/>
                  </a:lnTo>
                  <a:lnTo>
                    <a:pt x="1674" y="639"/>
                  </a:lnTo>
                  <a:lnTo>
                    <a:pt x="1677" y="731"/>
                  </a:lnTo>
                  <a:lnTo>
                    <a:pt x="1738" y="767"/>
                  </a:lnTo>
                  <a:lnTo>
                    <a:pt x="1735" y="821"/>
                  </a:lnTo>
                  <a:lnTo>
                    <a:pt x="1678" y="841"/>
                  </a:lnTo>
                  <a:lnTo>
                    <a:pt x="1682" y="859"/>
                  </a:lnTo>
                  <a:lnTo>
                    <a:pt x="1751" y="889"/>
                  </a:lnTo>
                  <a:lnTo>
                    <a:pt x="1749" y="926"/>
                  </a:lnTo>
                  <a:lnTo>
                    <a:pt x="1729" y="928"/>
                  </a:lnTo>
                  <a:lnTo>
                    <a:pt x="1729" y="927"/>
                  </a:lnTo>
                  <a:lnTo>
                    <a:pt x="1642" y="901"/>
                  </a:lnTo>
                  <a:lnTo>
                    <a:pt x="1638" y="873"/>
                  </a:lnTo>
                  <a:lnTo>
                    <a:pt x="1664" y="855"/>
                  </a:lnTo>
                  <a:lnTo>
                    <a:pt x="1664" y="830"/>
                  </a:lnTo>
                  <a:lnTo>
                    <a:pt x="1637" y="824"/>
                  </a:lnTo>
                  <a:lnTo>
                    <a:pt x="1630" y="847"/>
                  </a:lnTo>
                  <a:lnTo>
                    <a:pt x="1582" y="854"/>
                  </a:lnTo>
                  <a:lnTo>
                    <a:pt x="1577" y="852"/>
                  </a:lnTo>
                  <a:lnTo>
                    <a:pt x="1577" y="854"/>
                  </a:lnTo>
                  <a:lnTo>
                    <a:pt x="1561" y="857"/>
                  </a:lnTo>
                  <a:lnTo>
                    <a:pt x="1547" y="830"/>
                  </a:lnTo>
                  <a:lnTo>
                    <a:pt x="1531" y="824"/>
                  </a:lnTo>
                  <a:lnTo>
                    <a:pt x="1497" y="824"/>
                  </a:lnTo>
                  <a:lnTo>
                    <a:pt x="1482" y="836"/>
                  </a:lnTo>
                  <a:lnTo>
                    <a:pt x="1482" y="864"/>
                  </a:lnTo>
                  <a:lnTo>
                    <a:pt x="1511" y="873"/>
                  </a:lnTo>
                  <a:lnTo>
                    <a:pt x="1540" y="878"/>
                  </a:lnTo>
                  <a:lnTo>
                    <a:pt x="1533" y="881"/>
                  </a:lnTo>
                  <a:lnTo>
                    <a:pt x="1507" y="909"/>
                  </a:lnTo>
                  <a:lnTo>
                    <a:pt x="1496" y="895"/>
                  </a:lnTo>
                  <a:lnTo>
                    <a:pt x="1471" y="888"/>
                  </a:lnTo>
                  <a:lnTo>
                    <a:pt x="1402" y="954"/>
                  </a:lnTo>
                  <a:lnTo>
                    <a:pt x="1410" y="961"/>
                  </a:lnTo>
                  <a:lnTo>
                    <a:pt x="1308" y="1017"/>
                  </a:lnTo>
                  <a:lnTo>
                    <a:pt x="1212" y="1116"/>
                  </a:lnTo>
                  <a:lnTo>
                    <a:pt x="1206" y="1160"/>
                  </a:lnTo>
                  <a:lnTo>
                    <a:pt x="1109" y="1224"/>
                  </a:lnTo>
                  <a:lnTo>
                    <a:pt x="1061" y="1271"/>
                  </a:lnTo>
                  <a:lnTo>
                    <a:pt x="1067" y="1367"/>
                  </a:lnTo>
                  <a:lnTo>
                    <a:pt x="1001" y="1336"/>
                  </a:lnTo>
                  <a:lnTo>
                    <a:pt x="1001" y="1281"/>
                  </a:lnTo>
                  <a:lnTo>
                    <a:pt x="816" y="1281"/>
                  </a:lnTo>
                  <a:lnTo>
                    <a:pt x="722" y="1328"/>
                  </a:lnTo>
                  <a:lnTo>
                    <a:pt x="680" y="1404"/>
                  </a:lnTo>
                  <a:lnTo>
                    <a:pt x="664" y="1464"/>
                  </a:lnTo>
                  <a:lnTo>
                    <a:pt x="690" y="1523"/>
                  </a:lnTo>
                  <a:lnTo>
                    <a:pt x="765" y="1532"/>
                  </a:lnTo>
                  <a:lnTo>
                    <a:pt x="885" y="1453"/>
                  </a:lnTo>
                  <a:lnTo>
                    <a:pt x="896" y="1492"/>
                  </a:lnTo>
                  <a:lnTo>
                    <a:pt x="859" y="1560"/>
                  </a:lnTo>
                  <a:lnTo>
                    <a:pt x="950" y="1576"/>
                  </a:lnTo>
                  <a:lnTo>
                    <a:pt x="960" y="1716"/>
                  </a:lnTo>
                  <a:lnTo>
                    <a:pt x="1084" y="1737"/>
                  </a:lnTo>
                  <a:lnTo>
                    <a:pt x="1163" y="1646"/>
                  </a:lnTo>
                  <a:lnTo>
                    <a:pt x="1259" y="1665"/>
                  </a:lnTo>
                  <a:lnTo>
                    <a:pt x="1292" y="1712"/>
                  </a:lnTo>
                  <a:lnTo>
                    <a:pt x="1385" y="1706"/>
                  </a:lnTo>
                  <a:lnTo>
                    <a:pt x="1387" y="1680"/>
                  </a:lnTo>
                  <a:lnTo>
                    <a:pt x="1438" y="1704"/>
                  </a:lnTo>
                  <a:lnTo>
                    <a:pt x="1495" y="1794"/>
                  </a:lnTo>
                  <a:lnTo>
                    <a:pt x="1594" y="1795"/>
                  </a:lnTo>
                  <a:lnTo>
                    <a:pt x="1630" y="1858"/>
                  </a:lnTo>
                  <a:lnTo>
                    <a:pt x="1635" y="1935"/>
                  </a:lnTo>
                  <a:lnTo>
                    <a:pt x="1744" y="1976"/>
                  </a:lnTo>
                  <a:lnTo>
                    <a:pt x="1881" y="1978"/>
                  </a:lnTo>
                  <a:lnTo>
                    <a:pt x="1921" y="2044"/>
                  </a:lnTo>
                  <a:lnTo>
                    <a:pt x="1983" y="2063"/>
                  </a:lnTo>
                  <a:lnTo>
                    <a:pt x="1971" y="2118"/>
                  </a:lnTo>
                  <a:lnTo>
                    <a:pt x="1904" y="2202"/>
                  </a:lnTo>
                  <a:lnTo>
                    <a:pt x="1885" y="2389"/>
                  </a:lnTo>
                  <a:lnTo>
                    <a:pt x="1825" y="2436"/>
                  </a:lnTo>
                  <a:lnTo>
                    <a:pt x="1735" y="2433"/>
                  </a:lnTo>
                  <a:lnTo>
                    <a:pt x="1705" y="2485"/>
                  </a:lnTo>
                  <a:lnTo>
                    <a:pt x="1727" y="2582"/>
                  </a:lnTo>
                  <a:lnTo>
                    <a:pt x="1630" y="2707"/>
                  </a:lnTo>
                  <a:lnTo>
                    <a:pt x="1599" y="2764"/>
                  </a:lnTo>
                  <a:lnTo>
                    <a:pt x="1506" y="2808"/>
                  </a:lnTo>
                  <a:lnTo>
                    <a:pt x="1444" y="2816"/>
                  </a:lnTo>
                  <a:lnTo>
                    <a:pt x="1442" y="2843"/>
                  </a:lnTo>
                  <a:lnTo>
                    <a:pt x="1485" y="2854"/>
                  </a:lnTo>
                  <a:lnTo>
                    <a:pt x="1480" y="2883"/>
                  </a:lnTo>
                  <a:lnTo>
                    <a:pt x="1442" y="2920"/>
                  </a:lnTo>
                  <a:lnTo>
                    <a:pt x="1464" y="2948"/>
                  </a:lnTo>
                  <a:lnTo>
                    <a:pt x="1511" y="2949"/>
                  </a:lnTo>
                  <a:lnTo>
                    <a:pt x="1509" y="2985"/>
                  </a:lnTo>
                  <a:lnTo>
                    <a:pt x="1496" y="3020"/>
                  </a:lnTo>
                  <a:lnTo>
                    <a:pt x="1493" y="3049"/>
                  </a:lnTo>
                  <a:lnTo>
                    <a:pt x="1561" y="3106"/>
                  </a:lnTo>
                  <a:lnTo>
                    <a:pt x="1551" y="3135"/>
                  </a:lnTo>
                  <a:lnTo>
                    <a:pt x="1459" y="3134"/>
                  </a:lnTo>
                  <a:lnTo>
                    <a:pt x="1366" y="3054"/>
                  </a:lnTo>
                  <a:lnTo>
                    <a:pt x="1295" y="2927"/>
                  </a:lnTo>
                  <a:lnTo>
                    <a:pt x="1304" y="2806"/>
                  </a:lnTo>
                  <a:lnTo>
                    <a:pt x="1249" y="2733"/>
                  </a:lnTo>
                  <a:lnTo>
                    <a:pt x="1271" y="2611"/>
                  </a:lnTo>
                  <a:lnTo>
                    <a:pt x="1239" y="2602"/>
                  </a:lnTo>
                  <a:lnTo>
                    <a:pt x="1239" y="2335"/>
                  </a:lnTo>
                  <a:lnTo>
                    <a:pt x="1237" y="2334"/>
                  </a:lnTo>
                  <a:lnTo>
                    <a:pt x="1231" y="2330"/>
                  </a:lnTo>
                  <a:lnTo>
                    <a:pt x="1222" y="2322"/>
                  </a:lnTo>
                  <a:lnTo>
                    <a:pt x="1212" y="2315"/>
                  </a:lnTo>
                  <a:lnTo>
                    <a:pt x="1199" y="2306"/>
                  </a:lnTo>
                  <a:lnTo>
                    <a:pt x="1186" y="2296"/>
                  </a:lnTo>
                  <a:lnTo>
                    <a:pt x="1175" y="2288"/>
                  </a:lnTo>
                  <a:lnTo>
                    <a:pt x="1163" y="2279"/>
                  </a:lnTo>
                  <a:lnTo>
                    <a:pt x="1154" y="2273"/>
                  </a:lnTo>
                  <a:lnTo>
                    <a:pt x="1146" y="2269"/>
                  </a:lnTo>
                  <a:lnTo>
                    <a:pt x="1143" y="2267"/>
                  </a:lnTo>
                  <a:lnTo>
                    <a:pt x="1139" y="2267"/>
                  </a:lnTo>
                  <a:lnTo>
                    <a:pt x="1131" y="2264"/>
                  </a:lnTo>
                  <a:lnTo>
                    <a:pt x="1122" y="2262"/>
                  </a:lnTo>
                  <a:lnTo>
                    <a:pt x="1112" y="2260"/>
                  </a:lnTo>
                  <a:lnTo>
                    <a:pt x="1104" y="2258"/>
                  </a:lnTo>
                  <a:lnTo>
                    <a:pt x="1097" y="2256"/>
                  </a:lnTo>
                  <a:lnTo>
                    <a:pt x="1095" y="2256"/>
                  </a:lnTo>
                  <a:lnTo>
                    <a:pt x="1086" y="2205"/>
                  </a:lnTo>
                  <a:lnTo>
                    <a:pt x="968" y="2058"/>
                  </a:lnTo>
                  <a:lnTo>
                    <a:pt x="980" y="2005"/>
                  </a:lnTo>
                  <a:lnTo>
                    <a:pt x="984" y="1918"/>
                  </a:lnTo>
                  <a:lnTo>
                    <a:pt x="1066" y="1861"/>
                  </a:lnTo>
                  <a:lnTo>
                    <a:pt x="1054" y="1765"/>
                  </a:lnTo>
                  <a:lnTo>
                    <a:pt x="934" y="1756"/>
                  </a:lnTo>
                  <a:lnTo>
                    <a:pt x="841" y="1650"/>
                  </a:lnTo>
                  <a:lnTo>
                    <a:pt x="775" y="1631"/>
                  </a:lnTo>
                  <a:lnTo>
                    <a:pt x="732" y="1624"/>
                  </a:lnTo>
                  <a:lnTo>
                    <a:pt x="737" y="1586"/>
                  </a:lnTo>
                  <a:lnTo>
                    <a:pt x="683" y="1577"/>
                  </a:lnTo>
                  <a:lnTo>
                    <a:pt x="683" y="1599"/>
                  </a:lnTo>
                  <a:lnTo>
                    <a:pt x="546" y="1566"/>
                  </a:lnTo>
                  <a:lnTo>
                    <a:pt x="491" y="1482"/>
                  </a:lnTo>
                  <a:lnTo>
                    <a:pt x="514" y="1442"/>
                  </a:lnTo>
                  <a:lnTo>
                    <a:pt x="427" y="1317"/>
                  </a:lnTo>
                  <a:lnTo>
                    <a:pt x="412" y="1225"/>
                  </a:lnTo>
                  <a:lnTo>
                    <a:pt x="377" y="1225"/>
                  </a:lnTo>
                  <a:lnTo>
                    <a:pt x="389" y="1314"/>
                  </a:lnTo>
                  <a:lnTo>
                    <a:pt x="450" y="1406"/>
                  </a:lnTo>
                  <a:lnTo>
                    <a:pt x="443" y="1442"/>
                  </a:lnTo>
                  <a:lnTo>
                    <a:pt x="392" y="1434"/>
                  </a:lnTo>
                  <a:lnTo>
                    <a:pt x="330" y="1328"/>
                  </a:lnTo>
                  <a:lnTo>
                    <a:pt x="330" y="1206"/>
                  </a:lnTo>
                  <a:lnTo>
                    <a:pt x="265" y="1174"/>
                  </a:lnTo>
                  <a:lnTo>
                    <a:pt x="265" y="1087"/>
                  </a:lnTo>
                  <a:lnTo>
                    <a:pt x="292" y="1027"/>
                  </a:lnTo>
                  <a:lnTo>
                    <a:pt x="321" y="970"/>
                  </a:lnTo>
                  <a:lnTo>
                    <a:pt x="386" y="891"/>
                  </a:lnTo>
                  <a:lnTo>
                    <a:pt x="383" y="863"/>
                  </a:lnTo>
                  <a:lnTo>
                    <a:pt x="351" y="917"/>
                  </a:lnTo>
                  <a:lnTo>
                    <a:pt x="321" y="970"/>
                  </a:lnTo>
                  <a:lnTo>
                    <a:pt x="265" y="1037"/>
                  </a:lnTo>
                  <a:lnTo>
                    <a:pt x="265" y="1087"/>
                  </a:lnTo>
                  <a:lnTo>
                    <a:pt x="232" y="1168"/>
                  </a:lnTo>
                  <a:lnTo>
                    <a:pt x="205" y="1250"/>
                  </a:lnTo>
                  <a:lnTo>
                    <a:pt x="182" y="1336"/>
                  </a:lnTo>
                  <a:lnTo>
                    <a:pt x="164" y="1423"/>
                  </a:lnTo>
                  <a:lnTo>
                    <a:pt x="151" y="1512"/>
                  </a:lnTo>
                  <a:lnTo>
                    <a:pt x="143" y="1603"/>
                  </a:lnTo>
                  <a:lnTo>
                    <a:pt x="140" y="1694"/>
                  </a:lnTo>
                  <a:lnTo>
                    <a:pt x="144" y="1796"/>
                  </a:lnTo>
                  <a:lnTo>
                    <a:pt x="154" y="1897"/>
                  </a:lnTo>
                  <a:lnTo>
                    <a:pt x="170" y="1995"/>
                  </a:lnTo>
                  <a:lnTo>
                    <a:pt x="192" y="2091"/>
                  </a:lnTo>
                  <a:lnTo>
                    <a:pt x="220" y="2185"/>
                  </a:lnTo>
                  <a:lnTo>
                    <a:pt x="253" y="2276"/>
                  </a:lnTo>
                  <a:lnTo>
                    <a:pt x="294" y="2365"/>
                  </a:lnTo>
                  <a:lnTo>
                    <a:pt x="338" y="2450"/>
                  </a:lnTo>
                  <a:lnTo>
                    <a:pt x="387" y="2532"/>
                  </a:lnTo>
                  <a:lnTo>
                    <a:pt x="442" y="2612"/>
                  </a:lnTo>
                  <a:lnTo>
                    <a:pt x="501" y="2687"/>
                  </a:lnTo>
                  <a:lnTo>
                    <a:pt x="565" y="2758"/>
                  </a:lnTo>
                  <a:lnTo>
                    <a:pt x="633" y="2826"/>
                  </a:lnTo>
                  <a:lnTo>
                    <a:pt x="704" y="2889"/>
                  </a:lnTo>
                  <a:lnTo>
                    <a:pt x="780" y="2948"/>
                  </a:lnTo>
                  <a:lnTo>
                    <a:pt x="859" y="3002"/>
                  </a:lnTo>
                  <a:lnTo>
                    <a:pt x="941" y="3052"/>
                  </a:lnTo>
                  <a:lnTo>
                    <a:pt x="1027" y="3096"/>
                  </a:lnTo>
                  <a:lnTo>
                    <a:pt x="1116" y="3135"/>
                  </a:lnTo>
                  <a:lnTo>
                    <a:pt x="1209" y="3169"/>
                  </a:lnTo>
                  <a:lnTo>
                    <a:pt x="1303" y="3197"/>
                  </a:lnTo>
                  <a:lnTo>
                    <a:pt x="1400" y="3220"/>
                  </a:lnTo>
                  <a:lnTo>
                    <a:pt x="1498" y="3235"/>
                  </a:lnTo>
                  <a:lnTo>
                    <a:pt x="1599" y="3245"/>
                  </a:lnTo>
                  <a:lnTo>
                    <a:pt x="1702" y="3249"/>
                  </a:lnTo>
                  <a:lnTo>
                    <a:pt x="1798" y="3246"/>
                  </a:lnTo>
                  <a:lnTo>
                    <a:pt x="1894" y="3236"/>
                  </a:lnTo>
                  <a:lnTo>
                    <a:pt x="1987" y="3223"/>
                  </a:lnTo>
                  <a:lnTo>
                    <a:pt x="2079" y="3203"/>
                  </a:lnTo>
                  <a:lnTo>
                    <a:pt x="2169" y="3177"/>
                  </a:lnTo>
                  <a:lnTo>
                    <a:pt x="2256" y="3147"/>
                  </a:lnTo>
                  <a:lnTo>
                    <a:pt x="2341" y="3112"/>
                  </a:lnTo>
                  <a:lnTo>
                    <a:pt x="2424" y="3072"/>
                  </a:lnTo>
                  <a:lnTo>
                    <a:pt x="2503" y="3027"/>
                  </a:lnTo>
                  <a:lnTo>
                    <a:pt x="2580" y="2979"/>
                  </a:lnTo>
                  <a:lnTo>
                    <a:pt x="2653" y="2925"/>
                  </a:lnTo>
                  <a:lnTo>
                    <a:pt x="2724" y="2868"/>
                  </a:lnTo>
                  <a:lnTo>
                    <a:pt x="2791" y="2807"/>
                  </a:lnTo>
                  <a:lnTo>
                    <a:pt x="2853" y="2743"/>
                  </a:lnTo>
                  <a:lnTo>
                    <a:pt x="2913" y="2674"/>
                  </a:lnTo>
                  <a:lnTo>
                    <a:pt x="2861" y="2674"/>
                  </a:lnTo>
                  <a:lnTo>
                    <a:pt x="2861" y="2570"/>
                  </a:lnTo>
                  <a:lnTo>
                    <a:pt x="2801" y="2491"/>
                  </a:lnTo>
                  <a:lnTo>
                    <a:pt x="2801" y="2367"/>
                  </a:lnTo>
                  <a:lnTo>
                    <a:pt x="2756" y="2321"/>
                  </a:lnTo>
                  <a:lnTo>
                    <a:pt x="2752" y="2270"/>
                  </a:lnTo>
                  <a:lnTo>
                    <a:pt x="2810" y="2160"/>
                  </a:lnTo>
                  <a:lnTo>
                    <a:pt x="2701" y="1968"/>
                  </a:lnTo>
                  <a:lnTo>
                    <a:pt x="2713" y="1837"/>
                  </a:lnTo>
                  <a:lnTo>
                    <a:pt x="2615" y="1826"/>
                  </a:lnTo>
                  <a:lnTo>
                    <a:pt x="2579" y="1790"/>
                  </a:lnTo>
                  <a:lnTo>
                    <a:pt x="2512" y="1790"/>
                  </a:lnTo>
                  <a:lnTo>
                    <a:pt x="2479" y="1821"/>
                  </a:lnTo>
                  <a:lnTo>
                    <a:pt x="2361" y="1821"/>
                  </a:lnTo>
                  <a:lnTo>
                    <a:pt x="2358" y="1832"/>
                  </a:lnTo>
                  <a:lnTo>
                    <a:pt x="2292" y="1832"/>
                  </a:lnTo>
                  <a:lnTo>
                    <a:pt x="2144" y="1663"/>
                  </a:lnTo>
                  <a:lnTo>
                    <a:pt x="2145" y="1531"/>
                  </a:lnTo>
                  <a:lnTo>
                    <a:pt x="2169" y="1521"/>
                  </a:lnTo>
                  <a:lnTo>
                    <a:pt x="2179" y="1472"/>
                  </a:lnTo>
                  <a:lnTo>
                    <a:pt x="2144" y="1472"/>
                  </a:lnTo>
                  <a:lnTo>
                    <a:pt x="2129" y="1418"/>
                  </a:lnTo>
                  <a:lnTo>
                    <a:pt x="2302" y="1294"/>
                  </a:lnTo>
                  <a:lnTo>
                    <a:pt x="2302" y="1207"/>
                  </a:lnTo>
                  <a:lnTo>
                    <a:pt x="2387" y="1159"/>
                  </a:lnTo>
                  <a:lnTo>
                    <a:pt x="2421" y="1164"/>
                  </a:lnTo>
                  <a:lnTo>
                    <a:pt x="2491" y="1164"/>
                  </a:lnTo>
                  <a:lnTo>
                    <a:pt x="2545" y="1134"/>
                  </a:lnTo>
                  <a:lnTo>
                    <a:pt x="2720" y="1120"/>
                  </a:lnTo>
                  <a:lnTo>
                    <a:pt x="2720" y="1210"/>
                  </a:lnTo>
                  <a:lnTo>
                    <a:pt x="2857" y="1245"/>
                  </a:lnTo>
                  <a:lnTo>
                    <a:pt x="2885" y="1264"/>
                  </a:lnTo>
                  <a:lnTo>
                    <a:pt x="2910" y="1264"/>
                  </a:lnTo>
                  <a:lnTo>
                    <a:pt x="2910" y="1215"/>
                  </a:lnTo>
                  <a:lnTo>
                    <a:pt x="2990" y="1208"/>
                  </a:lnTo>
                  <a:lnTo>
                    <a:pt x="3066" y="1264"/>
                  </a:lnTo>
                  <a:lnTo>
                    <a:pt x="3190" y="1264"/>
                  </a:lnTo>
                  <a:lnTo>
                    <a:pt x="3199" y="1256"/>
                  </a:lnTo>
                  <a:lnTo>
                    <a:pt x="3180" y="1194"/>
                  </a:lnTo>
                  <a:lnTo>
                    <a:pt x="3158" y="1133"/>
                  </a:lnTo>
                  <a:lnTo>
                    <a:pt x="3076" y="1135"/>
                  </a:lnTo>
                  <a:lnTo>
                    <a:pt x="3035" y="1090"/>
                  </a:lnTo>
                  <a:lnTo>
                    <a:pt x="3027" y="1018"/>
                  </a:lnTo>
                  <a:lnTo>
                    <a:pt x="2986" y="1041"/>
                  </a:lnTo>
                  <a:lnTo>
                    <a:pt x="2962" y="1129"/>
                  </a:lnTo>
                  <a:lnTo>
                    <a:pt x="2903" y="1064"/>
                  </a:lnTo>
                  <a:lnTo>
                    <a:pt x="2900" y="1004"/>
                  </a:lnTo>
                  <a:lnTo>
                    <a:pt x="2842" y="955"/>
                  </a:lnTo>
                  <a:lnTo>
                    <a:pt x="2820" y="933"/>
                  </a:lnTo>
                  <a:lnTo>
                    <a:pt x="2752" y="933"/>
                  </a:lnTo>
                  <a:lnTo>
                    <a:pt x="2774" y="994"/>
                  </a:lnTo>
                  <a:lnTo>
                    <a:pt x="2855" y="1038"/>
                  </a:lnTo>
                  <a:lnTo>
                    <a:pt x="2869" y="1053"/>
                  </a:lnTo>
                  <a:lnTo>
                    <a:pt x="2852" y="1062"/>
                  </a:lnTo>
                  <a:lnTo>
                    <a:pt x="2852" y="1110"/>
                  </a:lnTo>
                  <a:lnTo>
                    <a:pt x="2813" y="1126"/>
                  </a:lnTo>
                  <a:lnTo>
                    <a:pt x="2779" y="1118"/>
                  </a:lnTo>
                  <a:lnTo>
                    <a:pt x="2758" y="1089"/>
                  </a:lnTo>
                  <a:lnTo>
                    <a:pt x="2813" y="1092"/>
                  </a:lnTo>
                  <a:lnTo>
                    <a:pt x="2828" y="1072"/>
                  </a:lnTo>
                  <a:lnTo>
                    <a:pt x="2706" y="989"/>
                  </a:lnTo>
                  <a:lnTo>
                    <a:pt x="2697" y="956"/>
                  </a:lnTo>
                  <a:lnTo>
                    <a:pt x="2648" y="1000"/>
                  </a:lnTo>
                  <a:lnTo>
                    <a:pt x="2598" y="989"/>
                  </a:lnTo>
                  <a:lnTo>
                    <a:pt x="2520" y="1089"/>
                  </a:lnTo>
                  <a:lnTo>
                    <a:pt x="2505" y="1127"/>
                  </a:lnTo>
                  <a:lnTo>
                    <a:pt x="2457" y="1131"/>
                  </a:lnTo>
                  <a:lnTo>
                    <a:pt x="2385" y="1132"/>
                  </a:lnTo>
                  <a:lnTo>
                    <a:pt x="2341" y="1112"/>
                  </a:lnTo>
                  <a:lnTo>
                    <a:pt x="2328" y="1026"/>
                  </a:lnTo>
                  <a:lnTo>
                    <a:pt x="2344" y="985"/>
                  </a:lnTo>
                  <a:lnTo>
                    <a:pt x="2417" y="969"/>
                  </a:lnTo>
                  <a:lnTo>
                    <a:pt x="2498" y="985"/>
                  </a:lnTo>
                  <a:lnTo>
                    <a:pt x="2508" y="941"/>
                  </a:lnTo>
                  <a:lnTo>
                    <a:pt x="2474" y="933"/>
                  </a:lnTo>
                  <a:lnTo>
                    <a:pt x="2485" y="864"/>
                  </a:lnTo>
                  <a:lnTo>
                    <a:pt x="2566" y="852"/>
                  </a:lnTo>
                  <a:lnTo>
                    <a:pt x="2622" y="772"/>
                  </a:lnTo>
                  <a:lnTo>
                    <a:pt x="2680" y="762"/>
                  </a:lnTo>
                  <a:lnTo>
                    <a:pt x="2733" y="770"/>
                  </a:lnTo>
                  <a:lnTo>
                    <a:pt x="2752" y="770"/>
                  </a:lnTo>
                  <a:lnTo>
                    <a:pt x="2742" y="696"/>
                  </a:lnTo>
                  <a:lnTo>
                    <a:pt x="2678" y="721"/>
                  </a:lnTo>
                  <a:lnTo>
                    <a:pt x="2656" y="665"/>
                  </a:lnTo>
                  <a:lnTo>
                    <a:pt x="2618" y="660"/>
                  </a:lnTo>
                  <a:lnTo>
                    <a:pt x="2611" y="622"/>
                  </a:lnTo>
                  <a:lnTo>
                    <a:pt x="2642" y="589"/>
                  </a:lnTo>
                  <a:lnTo>
                    <a:pt x="2714" y="561"/>
                  </a:lnTo>
                  <a:lnTo>
                    <a:pt x="2732" y="528"/>
                  </a:lnTo>
                  <a:lnTo>
                    <a:pt x="2661" y="470"/>
                  </a:lnTo>
                  <a:lnTo>
                    <a:pt x="2588" y="416"/>
                  </a:lnTo>
                  <a:lnTo>
                    <a:pt x="2511" y="366"/>
                  </a:lnTo>
                  <a:lnTo>
                    <a:pt x="2430" y="320"/>
                  </a:lnTo>
                  <a:lnTo>
                    <a:pt x="2347" y="280"/>
                  </a:lnTo>
                  <a:lnTo>
                    <a:pt x="2262" y="244"/>
                  </a:lnTo>
                  <a:lnTo>
                    <a:pt x="2174" y="213"/>
                  </a:lnTo>
                  <a:lnTo>
                    <a:pt x="2083" y="187"/>
                  </a:lnTo>
                  <a:lnTo>
                    <a:pt x="1990" y="167"/>
                  </a:lnTo>
                  <a:lnTo>
                    <a:pt x="1896" y="152"/>
                  </a:lnTo>
                  <a:lnTo>
                    <a:pt x="1799" y="143"/>
                  </a:lnTo>
                  <a:lnTo>
                    <a:pt x="1702" y="140"/>
                  </a:lnTo>
                  <a:close/>
                  <a:moveTo>
                    <a:pt x="1702" y="0"/>
                  </a:moveTo>
                  <a:lnTo>
                    <a:pt x="1802" y="4"/>
                  </a:lnTo>
                  <a:lnTo>
                    <a:pt x="1902" y="12"/>
                  </a:lnTo>
                  <a:lnTo>
                    <a:pt x="2000" y="27"/>
                  </a:lnTo>
                  <a:lnTo>
                    <a:pt x="2095" y="47"/>
                  </a:lnTo>
                  <a:lnTo>
                    <a:pt x="2188" y="71"/>
                  </a:lnTo>
                  <a:lnTo>
                    <a:pt x="2281" y="102"/>
                  </a:lnTo>
                  <a:lnTo>
                    <a:pt x="2370" y="137"/>
                  </a:lnTo>
                  <a:lnTo>
                    <a:pt x="2457" y="177"/>
                  </a:lnTo>
                  <a:lnTo>
                    <a:pt x="2540" y="221"/>
                  </a:lnTo>
                  <a:lnTo>
                    <a:pt x="2621" y="271"/>
                  </a:lnTo>
                  <a:lnTo>
                    <a:pt x="2699" y="323"/>
                  </a:lnTo>
                  <a:lnTo>
                    <a:pt x="2775" y="380"/>
                  </a:lnTo>
                  <a:lnTo>
                    <a:pt x="2846" y="443"/>
                  </a:lnTo>
                  <a:lnTo>
                    <a:pt x="2885" y="480"/>
                  </a:lnTo>
                  <a:lnTo>
                    <a:pt x="2924" y="518"/>
                  </a:lnTo>
                  <a:lnTo>
                    <a:pt x="2950" y="545"/>
                  </a:lnTo>
                  <a:lnTo>
                    <a:pt x="3014" y="619"/>
                  </a:lnTo>
                  <a:lnTo>
                    <a:pt x="3075" y="696"/>
                  </a:lnTo>
                  <a:lnTo>
                    <a:pt x="3131" y="776"/>
                  </a:lnTo>
                  <a:lnTo>
                    <a:pt x="3182" y="860"/>
                  </a:lnTo>
                  <a:lnTo>
                    <a:pt x="3228" y="946"/>
                  </a:lnTo>
                  <a:lnTo>
                    <a:pt x="3269" y="1036"/>
                  </a:lnTo>
                  <a:lnTo>
                    <a:pt x="3283" y="1069"/>
                  </a:lnTo>
                  <a:lnTo>
                    <a:pt x="3314" y="1156"/>
                  </a:lnTo>
                  <a:lnTo>
                    <a:pt x="3342" y="1247"/>
                  </a:lnTo>
                  <a:lnTo>
                    <a:pt x="3365" y="1340"/>
                  </a:lnTo>
                  <a:lnTo>
                    <a:pt x="3382" y="1434"/>
                  </a:lnTo>
                  <a:lnTo>
                    <a:pt x="3395" y="1530"/>
                  </a:lnTo>
                  <a:lnTo>
                    <a:pt x="3400" y="1603"/>
                  </a:lnTo>
                  <a:lnTo>
                    <a:pt x="3402" y="1677"/>
                  </a:lnTo>
                  <a:lnTo>
                    <a:pt x="3402" y="1694"/>
                  </a:lnTo>
                  <a:lnTo>
                    <a:pt x="3399" y="1795"/>
                  </a:lnTo>
                  <a:lnTo>
                    <a:pt x="3391" y="1893"/>
                  </a:lnTo>
                  <a:lnTo>
                    <a:pt x="3377" y="1990"/>
                  </a:lnTo>
                  <a:lnTo>
                    <a:pt x="3356" y="2091"/>
                  </a:lnTo>
                  <a:lnTo>
                    <a:pt x="3329" y="2188"/>
                  </a:lnTo>
                  <a:lnTo>
                    <a:pt x="3296" y="2282"/>
                  </a:lnTo>
                  <a:lnTo>
                    <a:pt x="3259" y="2374"/>
                  </a:lnTo>
                  <a:lnTo>
                    <a:pt x="3217" y="2464"/>
                  </a:lnTo>
                  <a:lnTo>
                    <a:pt x="3169" y="2548"/>
                  </a:lnTo>
                  <a:lnTo>
                    <a:pt x="3118" y="2631"/>
                  </a:lnTo>
                  <a:lnTo>
                    <a:pt x="3062" y="2710"/>
                  </a:lnTo>
                  <a:lnTo>
                    <a:pt x="3002" y="2785"/>
                  </a:lnTo>
                  <a:lnTo>
                    <a:pt x="2937" y="2857"/>
                  </a:lnTo>
                  <a:lnTo>
                    <a:pt x="2869" y="2925"/>
                  </a:lnTo>
                  <a:lnTo>
                    <a:pt x="2797" y="2989"/>
                  </a:lnTo>
                  <a:lnTo>
                    <a:pt x="2721" y="3050"/>
                  </a:lnTo>
                  <a:lnTo>
                    <a:pt x="2641" y="3105"/>
                  </a:lnTo>
                  <a:lnTo>
                    <a:pt x="2560" y="3156"/>
                  </a:lnTo>
                  <a:lnTo>
                    <a:pt x="2474" y="3203"/>
                  </a:lnTo>
                  <a:lnTo>
                    <a:pt x="2386" y="3245"/>
                  </a:lnTo>
                  <a:lnTo>
                    <a:pt x="2294" y="3282"/>
                  </a:lnTo>
                  <a:lnTo>
                    <a:pt x="2201" y="3314"/>
                  </a:lnTo>
                  <a:lnTo>
                    <a:pt x="2105" y="3340"/>
                  </a:lnTo>
                  <a:lnTo>
                    <a:pt x="2007" y="3360"/>
                  </a:lnTo>
                  <a:lnTo>
                    <a:pt x="1906" y="3376"/>
                  </a:lnTo>
                  <a:lnTo>
                    <a:pt x="1805" y="3384"/>
                  </a:lnTo>
                  <a:lnTo>
                    <a:pt x="1702" y="3387"/>
                  </a:lnTo>
                  <a:lnTo>
                    <a:pt x="1594" y="3384"/>
                  </a:lnTo>
                  <a:lnTo>
                    <a:pt x="1489" y="3375"/>
                  </a:lnTo>
                  <a:lnTo>
                    <a:pt x="1385" y="3358"/>
                  </a:lnTo>
                  <a:lnTo>
                    <a:pt x="1283" y="3336"/>
                  </a:lnTo>
                  <a:lnTo>
                    <a:pt x="1184" y="3307"/>
                  </a:lnTo>
                  <a:lnTo>
                    <a:pt x="1088" y="3273"/>
                  </a:lnTo>
                  <a:lnTo>
                    <a:pt x="993" y="3234"/>
                  </a:lnTo>
                  <a:lnTo>
                    <a:pt x="902" y="3189"/>
                  </a:lnTo>
                  <a:lnTo>
                    <a:pt x="814" y="3139"/>
                  </a:lnTo>
                  <a:lnTo>
                    <a:pt x="730" y="3084"/>
                  </a:lnTo>
                  <a:lnTo>
                    <a:pt x="650" y="3024"/>
                  </a:lnTo>
                  <a:lnTo>
                    <a:pt x="573" y="2960"/>
                  </a:lnTo>
                  <a:lnTo>
                    <a:pt x="499" y="2891"/>
                  </a:lnTo>
                  <a:lnTo>
                    <a:pt x="430" y="2819"/>
                  </a:lnTo>
                  <a:lnTo>
                    <a:pt x="366" y="2741"/>
                  </a:lnTo>
                  <a:lnTo>
                    <a:pt x="305" y="2661"/>
                  </a:lnTo>
                  <a:lnTo>
                    <a:pt x="250" y="2577"/>
                  </a:lnTo>
                  <a:lnTo>
                    <a:pt x="200" y="2490"/>
                  </a:lnTo>
                  <a:lnTo>
                    <a:pt x="155" y="2399"/>
                  </a:lnTo>
                  <a:lnTo>
                    <a:pt x="114" y="2306"/>
                  </a:lnTo>
                  <a:lnTo>
                    <a:pt x="81" y="2210"/>
                  </a:lnTo>
                  <a:lnTo>
                    <a:pt x="52" y="2110"/>
                  </a:lnTo>
                  <a:lnTo>
                    <a:pt x="30" y="2010"/>
                  </a:lnTo>
                  <a:lnTo>
                    <a:pt x="14" y="1907"/>
                  </a:lnTo>
                  <a:lnTo>
                    <a:pt x="3" y="1801"/>
                  </a:lnTo>
                  <a:lnTo>
                    <a:pt x="0" y="1694"/>
                  </a:lnTo>
                  <a:lnTo>
                    <a:pt x="3" y="1589"/>
                  </a:lnTo>
                  <a:lnTo>
                    <a:pt x="13" y="1485"/>
                  </a:lnTo>
                  <a:lnTo>
                    <a:pt x="29" y="1384"/>
                  </a:lnTo>
                  <a:lnTo>
                    <a:pt x="51" y="1284"/>
                  </a:lnTo>
                  <a:lnTo>
                    <a:pt x="78" y="1187"/>
                  </a:lnTo>
                  <a:lnTo>
                    <a:pt x="111" y="1092"/>
                  </a:lnTo>
                  <a:lnTo>
                    <a:pt x="151" y="1000"/>
                  </a:lnTo>
                  <a:lnTo>
                    <a:pt x="194" y="910"/>
                  </a:lnTo>
                  <a:lnTo>
                    <a:pt x="243" y="824"/>
                  </a:lnTo>
                  <a:lnTo>
                    <a:pt x="297" y="740"/>
                  </a:lnTo>
                  <a:lnTo>
                    <a:pt x="355" y="660"/>
                  </a:lnTo>
                  <a:lnTo>
                    <a:pt x="416" y="586"/>
                  </a:lnTo>
                  <a:lnTo>
                    <a:pt x="481" y="517"/>
                  </a:lnTo>
                  <a:lnTo>
                    <a:pt x="549" y="449"/>
                  </a:lnTo>
                  <a:lnTo>
                    <a:pt x="621" y="387"/>
                  </a:lnTo>
                  <a:lnTo>
                    <a:pt x="697" y="329"/>
                  </a:lnTo>
                  <a:lnTo>
                    <a:pt x="775" y="275"/>
                  </a:lnTo>
                  <a:lnTo>
                    <a:pt x="857" y="225"/>
                  </a:lnTo>
                  <a:lnTo>
                    <a:pt x="941" y="180"/>
                  </a:lnTo>
                  <a:lnTo>
                    <a:pt x="1028" y="139"/>
                  </a:lnTo>
                  <a:lnTo>
                    <a:pt x="1118" y="104"/>
                  </a:lnTo>
                  <a:lnTo>
                    <a:pt x="1210" y="73"/>
                  </a:lnTo>
                  <a:lnTo>
                    <a:pt x="1305" y="47"/>
                  </a:lnTo>
                  <a:lnTo>
                    <a:pt x="1402" y="27"/>
                  </a:lnTo>
                  <a:lnTo>
                    <a:pt x="1499" y="12"/>
                  </a:lnTo>
                  <a:lnTo>
                    <a:pt x="1600" y="4"/>
                  </a:lnTo>
                  <a:lnTo>
                    <a:pt x="170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61" name="Google Shape;61;p7"/>
            <p:cNvSpPr/>
            <p:nvPr/>
          </p:nvSpPr>
          <p:spPr>
            <a:xfrm>
              <a:off x="5705475" y="1795463"/>
              <a:ext cx="11112" cy="20638"/>
            </a:xfrm>
            <a:custGeom>
              <a:rect b="b" l="l" r="r" t="t"/>
              <a:pathLst>
                <a:path extrusionOk="0" h="117" w="56">
                  <a:moveTo>
                    <a:pt x="56" y="0"/>
                  </a:moveTo>
                  <a:lnTo>
                    <a:pt x="27" y="57"/>
                  </a:lnTo>
                  <a:lnTo>
                    <a:pt x="0" y="117"/>
                  </a:lnTo>
                  <a:lnTo>
                    <a:pt x="0" y="67"/>
                  </a:lnTo>
                  <a:lnTo>
                    <a:pt x="5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grpSp>
      <p:sp>
        <p:nvSpPr>
          <p:cNvPr id="62" name="Google Shape;62;p7"/>
          <p:cNvSpPr/>
          <p:nvPr/>
        </p:nvSpPr>
        <p:spPr>
          <a:xfrm>
            <a:off x="4911437" y="2850492"/>
            <a:ext cx="229056" cy="371727"/>
          </a:xfrm>
          <a:custGeom>
            <a:rect b="b" l="l" r="r" t="t"/>
            <a:pathLst>
              <a:path extrusionOk="0" h="3806" w="2343">
                <a:moveTo>
                  <a:pt x="1246" y="0"/>
                </a:moveTo>
                <a:lnTo>
                  <a:pt x="1280" y="4"/>
                </a:lnTo>
                <a:lnTo>
                  <a:pt x="1313" y="14"/>
                </a:lnTo>
                <a:lnTo>
                  <a:pt x="1343" y="30"/>
                </a:lnTo>
                <a:lnTo>
                  <a:pt x="1369" y="51"/>
                </a:lnTo>
                <a:lnTo>
                  <a:pt x="1389" y="77"/>
                </a:lnTo>
                <a:lnTo>
                  <a:pt x="1406" y="107"/>
                </a:lnTo>
                <a:lnTo>
                  <a:pt x="1416" y="139"/>
                </a:lnTo>
                <a:lnTo>
                  <a:pt x="1420" y="174"/>
                </a:lnTo>
                <a:lnTo>
                  <a:pt x="1420" y="1270"/>
                </a:lnTo>
                <a:lnTo>
                  <a:pt x="1422" y="1289"/>
                </a:lnTo>
                <a:lnTo>
                  <a:pt x="1430" y="1304"/>
                </a:lnTo>
                <a:lnTo>
                  <a:pt x="1443" y="1316"/>
                </a:lnTo>
                <a:lnTo>
                  <a:pt x="1459" y="1325"/>
                </a:lnTo>
                <a:lnTo>
                  <a:pt x="1476" y="1328"/>
                </a:lnTo>
                <a:lnTo>
                  <a:pt x="1495" y="1325"/>
                </a:lnTo>
                <a:lnTo>
                  <a:pt x="1511" y="1316"/>
                </a:lnTo>
                <a:lnTo>
                  <a:pt x="1524" y="1304"/>
                </a:lnTo>
                <a:lnTo>
                  <a:pt x="1532" y="1289"/>
                </a:lnTo>
                <a:lnTo>
                  <a:pt x="1534" y="1270"/>
                </a:lnTo>
                <a:lnTo>
                  <a:pt x="1534" y="289"/>
                </a:lnTo>
                <a:lnTo>
                  <a:pt x="1538" y="254"/>
                </a:lnTo>
                <a:lnTo>
                  <a:pt x="1548" y="221"/>
                </a:lnTo>
                <a:lnTo>
                  <a:pt x="1565" y="192"/>
                </a:lnTo>
                <a:lnTo>
                  <a:pt x="1585" y="167"/>
                </a:lnTo>
                <a:lnTo>
                  <a:pt x="1611" y="145"/>
                </a:lnTo>
                <a:lnTo>
                  <a:pt x="1640" y="130"/>
                </a:lnTo>
                <a:lnTo>
                  <a:pt x="1672" y="119"/>
                </a:lnTo>
                <a:lnTo>
                  <a:pt x="1708" y="116"/>
                </a:lnTo>
                <a:lnTo>
                  <a:pt x="1743" y="119"/>
                </a:lnTo>
                <a:lnTo>
                  <a:pt x="1776" y="130"/>
                </a:lnTo>
                <a:lnTo>
                  <a:pt x="1805" y="145"/>
                </a:lnTo>
                <a:lnTo>
                  <a:pt x="1830" y="167"/>
                </a:lnTo>
                <a:lnTo>
                  <a:pt x="1851" y="192"/>
                </a:lnTo>
                <a:lnTo>
                  <a:pt x="1867" y="221"/>
                </a:lnTo>
                <a:lnTo>
                  <a:pt x="1878" y="254"/>
                </a:lnTo>
                <a:lnTo>
                  <a:pt x="1881" y="289"/>
                </a:lnTo>
                <a:lnTo>
                  <a:pt x="1881" y="1386"/>
                </a:lnTo>
                <a:lnTo>
                  <a:pt x="1885" y="1403"/>
                </a:lnTo>
                <a:lnTo>
                  <a:pt x="1893" y="1420"/>
                </a:lnTo>
                <a:lnTo>
                  <a:pt x="1904" y="1432"/>
                </a:lnTo>
                <a:lnTo>
                  <a:pt x="1921" y="1440"/>
                </a:lnTo>
                <a:lnTo>
                  <a:pt x="1939" y="1443"/>
                </a:lnTo>
                <a:lnTo>
                  <a:pt x="1958" y="1440"/>
                </a:lnTo>
                <a:lnTo>
                  <a:pt x="1973" y="1432"/>
                </a:lnTo>
                <a:lnTo>
                  <a:pt x="1986" y="1420"/>
                </a:lnTo>
                <a:lnTo>
                  <a:pt x="1994" y="1403"/>
                </a:lnTo>
                <a:lnTo>
                  <a:pt x="1997" y="1386"/>
                </a:lnTo>
                <a:lnTo>
                  <a:pt x="1997" y="635"/>
                </a:lnTo>
                <a:lnTo>
                  <a:pt x="2001" y="600"/>
                </a:lnTo>
                <a:lnTo>
                  <a:pt x="2010" y="568"/>
                </a:lnTo>
                <a:lnTo>
                  <a:pt x="2026" y="539"/>
                </a:lnTo>
                <a:lnTo>
                  <a:pt x="2047" y="512"/>
                </a:lnTo>
                <a:lnTo>
                  <a:pt x="2072" y="491"/>
                </a:lnTo>
                <a:lnTo>
                  <a:pt x="2103" y="475"/>
                </a:lnTo>
                <a:lnTo>
                  <a:pt x="2135" y="466"/>
                </a:lnTo>
                <a:lnTo>
                  <a:pt x="2170" y="462"/>
                </a:lnTo>
                <a:lnTo>
                  <a:pt x="2205" y="466"/>
                </a:lnTo>
                <a:lnTo>
                  <a:pt x="2237" y="475"/>
                </a:lnTo>
                <a:lnTo>
                  <a:pt x="2267" y="491"/>
                </a:lnTo>
                <a:lnTo>
                  <a:pt x="2293" y="512"/>
                </a:lnTo>
                <a:lnTo>
                  <a:pt x="2314" y="539"/>
                </a:lnTo>
                <a:lnTo>
                  <a:pt x="2330" y="568"/>
                </a:lnTo>
                <a:lnTo>
                  <a:pt x="2339" y="600"/>
                </a:lnTo>
                <a:lnTo>
                  <a:pt x="2343" y="635"/>
                </a:lnTo>
                <a:lnTo>
                  <a:pt x="2343" y="2194"/>
                </a:lnTo>
                <a:lnTo>
                  <a:pt x="2343" y="2204"/>
                </a:lnTo>
                <a:lnTo>
                  <a:pt x="2342" y="2277"/>
                </a:lnTo>
                <a:lnTo>
                  <a:pt x="2336" y="2345"/>
                </a:lnTo>
                <a:lnTo>
                  <a:pt x="2329" y="2409"/>
                </a:lnTo>
                <a:lnTo>
                  <a:pt x="2320" y="2467"/>
                </a:lnTo>
                <a:lnTo>
                  <a:pt x="2307" y="2522"/>
                </a:lnTo>
                <a:lnTo>
                  <a:pt x="2293" y="2573"/>
                </a:lnTo>
                <a:lnTo>
                  <a:pt x="2278" y="2620"/>
                </a:lnTo>
                <a:lnTo>
                  <a:pt x="2260" y="2664"/>
                </a:lnTo>
                <a:lnTo>
                  <a:pt x="2243" y="2706"/>
                </a:lnTo>
                <a:lnTo>
                  <a:pt x="2224" y="2745"/>
                </a:lnTo>
                <a:lnTo>
                  <a:pt x="2205" y="2782"/>
                </a:lnTo>
                <a:lnTo>
                  <a:pt x="2185" y="2818"/>
                </a:lnTo>
                <a:lnTo>
                  <a:pt x="2165" y="2853"/>
                </a:lnTo>
                <a:lnTo>
                  <a:pt x="2146" y="2888"/>
                </a:lnTo>
                <a:lnTo>
                  <a:pt x="2126" y="2923"/>
                </a:lnTo>
                <a:lnTo>
                  <a:pt x="2107" y="2956"/>
                </a:lnTo>
                <a:lnTo>
                  <a:pt x="2089" y="2992"/>
                </a:lnTo>
                <a:lnTo>
                  <a:pt x="2072" y="3027"/>
                </a:lnTo>
                <a:lnTo>
                  <a:pt x="2057" y="3065"/>
                </a:lnTo>
                <a:lnTo>
                  <a:pt x="2044" y="3103"/>
                </a:lnTo>
                <a:lnTo>
                  <a:pt x="2032" y="3145"/>
                </a:lnTo>
                <a:lnTo>
                  <a:pt x="2023" y="3188"/>
                </a:lnTo>
                <a:lnTo>
                  <a:pt x="2016" y="3234"/>
                </a:lnTo>
                <a:lnTo>
                  <a:pt x="2011" y="3284"/>
                </a:lnTo>
                <a:lnTo>
                  <a:pt x="2010" y="3337"/>
                </a:lnTo>
                <a:lnTo>
                  <a:pt x="2010" y="3373"/>
                </a:lnTo>
                <a:lnTo>
                  <a:pt x="2010" y="3403"/>
                </a:lnTo>
                <a:lnTo>
                  <a:pt x="2010" y="3427"/>
                </a:lnTo>
                <a:lnTo>
                  <a:pt x="2010" y="3445"/>
                </a:lnTo>
                <a:lnTo>
                  <a:pt x="2010" y="3459"/>
                </a:lnTo>
                <a:lnTo>
                  <a:pt x="2011" y="3468"/>
                </a:lnTo>
                <a:lnTo>
                  <a:pt x="2011" y="3476"/>
                </a:lnTo>
                <a:lnTo>
                  <a:pt x="2011" y="3481"/>
                </a:lnTo>
                <a:lnTo>
                  <a:pt x="2011" y="3485"/>
                </a:lnTo>
                <a:lnTo>
                  <a:pt x="2011" y="3488"/>
                </a:lnTo>
                <a:lnTo>
                  <a:pt x="2012" y="3492"/>
                </a:lnTo>
                <a:lnTo>
                  <a:pt x="2012" y="3496"/>
                </a:lnTo>
                <a:lnTo>
                  <a:pt x="2012" y="3502"/>
                </a:lnTo>
                <a:lnTo>
                  <a:pt x="2012" y="3511"/>
                </a:lnTo>
                <a:lnTo>
                  <a:pt x="2011" y="3523"/>
                </a:lnTo>
                <a:lnTo>
                  <a:pt x="2011" y="3539"/>
                </a:lnTo>
                <a:lnTo>
                  <a:pt x="2011" y="3561"/>
                </a:lnTo>
                <a:lnTo>
                  <a:pt x="2010" y="3588"/>
                </a:lnTo>
                <a:lnTo>
                  <a:pt x="2009" y="3620"/>
                </a:lnTo>
                <a:lnTo>
                  <a:pt x="2009" y="3661"/>
                </a:lnTo>
                <a:lnTo>
                  <a:pt x="2008" y="3708"/>
                </a:lnTo>
                <a:lnTo>
                  <a:pt x="2006" y="3718"/>
                </a:lnTo>
                <a:lnTo>
                  <a:pt x="2006" y="3728"/>
                </a:lnTo>
                <a:lnTo>
                  <a:pt x="2005" y="3740"/>
                </a:lnTo>
                <a:lnTo>
                  <a:pt x="2003" y="3751"/>
                </a:lnTo>
                <a:lnTo>
                  <a:pt x="1998" y="3763"/>
                </a:lnTo>
                <a:lnTo>
                  <a:pt x="1992" y="3774"/>
                </a:lnTo>
                <a:lnTo>
                  <a:pt x="1984" y="3785"/>
                </a:lnTo>
                <a:lnTo>
                  <a:pt x="1973" y="3793"/>
                </a:lnTo>
                <a:lnTo>
                  <a:pt x="1959" y="3800"/>
                </a:lnTo>
                <a:lnTo>
                  <a:pt x="1940" y="3804"/>
                </a:lnTo>
                <a:lnTo>
                  <a:pt x="1918" y="3806"/>
                </a:lnTo>
                <a:lnTo>
                  <a:pt x="1030" y="3806"/>
                </a:lnTo>
                <a:lnTo>
                  <a:pt x="1007" y="3804"/>
                </a:lnTo>
                <a:lnTo>
                  <a:pt x="987" y="3801"/>
                </a:lnTo>
                <a:lnTo>
                  <a:pt x="971" y="3794"/>
                </a:lnTo>
                <a:lnTo>
                  <a:pt x="959" y="3786"/>
                </a:lnTo>
                <a:lnTo>
                  <a:pt x="950" y="3775"/>
                </a:lnTo>
                <a:lnTo>
                  <a:pt x="944" y="3763"/>
                </a:lnTo>
                <a:lnTo>
                  <a:pt x="941" y="3750"/>
                </a:lnTo>
                <a:lnTo>
                  <a:pt x="938" y="3736"/>
                </a:lnTo>
                <a:lnTo>
                  <a:pt x="937" y="3721"/>
                </a:lnTo>
                <a:lnTo>
                  <a:pt x="937" y="3706"/>
                </a:lnTo>
                <a:lnTo>
                  <a:pt x="938" y="3691"/>
                </a:lnTo>
                <a:lnTo>
                  <a:pt x="938" y="3676"/>
                </a:lnTo>
                <a:lnTo>
                  <a:pt x="939" y="3635"/>
                </a:lnTo>
                <a:lnTo>
                  <a:pt x="941" y="3591"/>
                </a:lnTo>
                <a:lnTo>
                  <a:pt x="941" y="3544"/>
                </a:lnTo>
                <a:lnTo>
                  <a:pt x="941" y="3496"/>
                </a:lnTo>
                <a:lnTo>
                  <a:pt x="942" y="3451"/>
                </a:lnTo>
                <a:lnTo>
                  <a:pt x="942" y="3407"/>
                </a:lnTo>
                <a:lnTo>
                  <a:pt x="942" y="3369"/>
                </a:lnTo>
                <a:lnTo>
                  <a:pt x="942" y="3337"/>
                </a:lnTo>
                <a:lnTo>
                  <a:pt x="938" y="3273"/>
                </a:lnTo>
                <a:lnTo>
                  <a:pt x="927" y="3208"/>
                </a:lnTo>
                <a:lnTo>
                  <a:pt x="909" y="3142"/>
                </a:lnTo>
                <a:lnTo>
                  <a:pt x="885" y="3076"/>
                </a:lnTo>
                <a:lnTo>
                  <a:pt x="854" y="3008"/>
                </a:lnTo>
                <a:lnTo>
                  <a:pt x="818" y="2940"/>
                </a:lnTo>
                <a:lnTo>
                  <a:pt x="776" y="2870"/>
                </a:lnTo>
                <a:lnTo>
                  <a:pt x="728" y="2801"/>
                </a:lnTo>
                <a:lnTo>
                  <a:pt x="677" y="2729"/>
                </a:lnTo>
                <a:lnTo>
                  <a:pt x="622" y="2655"/>
                </a:lnTo>
                <a:lnTo>
                  <a:pt x="620" y="2654"/>
                </a:lnTo>
                <a:lnTo>
                  <a:pt x="620" y="2654"/>
                </a:lnTo>
                <a:lnTo>
                  <a:pt x="620" y="2654"/>
                </a:lnTo>
                <a:lnTo>
                  <a:pt x="587" y="2611"/>
                </a:lnTo>
                <a:lnTo>
                  <a:pt x="556" y="2566"/>
                </a:lnTo>
                <a:lnTo>
                  <a:pt x="536" y="2536"/>
                </a:lnTo>
                <a:lnTo>
                  <a:pt x="514" y="2502"/>
                </a:lnTo>
                <a:lnTo>
                  <a:pt x="491" y="2466"/>
                </a:lnTo>
                <a:lnTo>
                  <a:pt x="466" y="2428"/>
                </a:lnTo>
                <a:lnTo>
                  <a:pt x="441" y="2387"/>
                </a:lnTo>
                <a:lnTo>
                  <a:pt x="414" y="2347"/>
                </a:lnTo>
                <a:lnTo>
                  <a:pt x="387" y="2304"/>
                </a:lnTo>
                <a:lnTo>
                  <a:pt x="360" y="2261"/>
                </a:lnTo>
                <a:lnTo>
                  <a:pt x="332" y="2217"/>
                </a:lnTo>
                <a:lnTo>
                  <a:pt x="305" y="2174"/>
                </a:lnTo>
                <a:lnTo>
                  <a:pt x="277" y="2131"/>
                </a:lnTo>
                <a:lnTo>
                  <a:pt x="251" y="2088"/>
                </a:lnTo>
                <a:lnTo>
                  <a:pt x="224" y="2047"/>
                </a:lnTo>
                <a:lnTo>
                  <a:pt x="198" y="2006"/>
                </a:lnTo>
                <a:lnTo>
                  <a:pt x="174" y="1968"/>
                </a:lnTo>
                <a:lnTo>
                  <a:pt x="152" y="1932"/>
                </a:lnTo>
                <a:lnTo>
                  <a:pt x="130" y="1897"/>
                </a:lnTo>
                <a:lnTo>
                  <a:pt x="110" y="1866"/>
                </a:lnTo>
                <a:lnTo>
                  <a:pt x="93" y="1838"/>
                </a:lnTo>
                <a:lnTo>
                  <a:pt x="77" y="1812"/>
                </a:lnTo>
                <a:lnTo>
                  <a:pt x="64" y="1792"/>
                </a:lnTo>
                <a:lnTo>
                  <a:pt x="53" y="1774"/>
                </a:lnTo>
                <a:lnTo>
                  <a:pt x="45" y="1761"/>
                </a:lnTo>
                <a:lnTo>
                  <a:pt x="41" y="1755"/>
                </a:lnTo>
                <a:lnTo>
                  <a:pt x="38" y="1751"/>
                </a:lnTo>
                <a:lnTo>
                  <a:pt x="21" y="1719"/>
                </a:lnTo>
                <a:lnTo>
                  <a:pt x="8" y="1685"/>
                </a:lnTo>
                <a:lnTo>
                  <a:pt x="1" y="1650"/>
                </a:lnTo>
                <a:lnTo>
                  <a:pt x="0" y="1615"/>
                </a:lnTo>
                <a:lnTo>
                  <a:pt x="3" y="1582"/>
                </a:lnTo>
                <a:lnTo>
                  <a:pt x="12" y="1549"/>
                </a:lnTo>
                <a:lnTo>
                  <a:pt x="26" y="1519"/>
                </a:lnTo>
                <a:lnTo>
                  <a:pt x="43" y="1491"/>
                </a:lnTo>
                <a:lnTo>
                  <a:pt x="66" y="1467"/>
                </a:lnTo>
                <a:lnTo>
                  <a:pt x="94" y="1446"/>
                </a:lnTo>
                <a:lnTo>
                  <a:pt x="124" y="1430"/>
                </a:lnTo>
                <a:lnTo>
                  <a:pt x="157" y="1421"/>
                </a:lnTo>
                <a:lnTo>
                  <a:pt x="190" y="1416"/>
                </a:lnTo>
                <a:lnTo>
                  <a:pt x="224" y="1417"/>
                </a:lnTo>
                <a:lnTo>
                  <a:pt x="256" y="1424"/>
                </a:lnTo>
                <a:lnTo>
                  <a:pt x="289" y="1435"/>
                </a:lnTo>
                <a:lnTo>
                  <a:pt x="320" y="1451"/>
                </a:lnTo>
                <a:lnTo>
                  <a:pt x="349" y="1472"/>
                </a:lnTo>
                <a:lnTo>
                  <a:pt x="375" y="1497"/>
                </a:lnTo>
                <a:lnTo>
                  <a:pt x="398" y="1527"/>
                </a:lnTo>
                <a:lnTo>
                  <a:pt x="472" y="1628"/>
                </a:lnTo>
                <a:lnTo>
                  <a:pt x="502" y="1668"/>
                </a:lnTo>
                <a:lnTo>
                  <a:pt x="530" y="1706"/>
                </a:lnTo>
                <a:lnTo>
                  <a:pt x="557" y="1741"/>
                </a:lnTo>
                <a:lnTo>
                  <a:pt x="580" y="1772"/>
                </a:lnTo>
                <a:lnTo>
                  <a:pt x="601" y="1800"/>
                </a:lnTo>
                <a:lnTo>
                  <a:pt x="619" y="1824"/>
                </a:lnTo>
                <a:lnTo>
                  <a:pt x="633" y="1843"/>
                </a:lnTo>
                <a:lnTo>
                  <a:pt x="652" y="1870"/>
                </a:lnTo>
                <a:lnTo>
                  <a:pt x="666" y="1898"/>
                </a:lnTo>
                <a:lnTo>
                  <a:pt x="676" y="1924"/>
                </a:lnTo>
                <a:lnTo>
                  <a:pt x="684" y="1950"/>
                </a:lnTo>
                <a:lnTo>
                  <a:pt x="690" y="1976"/>
                </a:lnTo>
                <a:lnTo>
                  <a:pt x="695" y="2001"/>
                </a:lnTo>
                <a:lnTo>
                  <a:pt x="698" y="2028"/>
                </a:lnTo>
                <a:lnTo>
                  <a:pt x="703" y="2053"/>
                </a:lnTo>
                <a:lnTo>
                  <a:pt x="706" y="2081"/>
                </a:lnTo>
                <a:lnTo>
                  <a:pt x="712" y="2109"/>
                </a:lnTo>
                <a:lnTo>
                  <a:pt x="720" y="2138"/>
                </a:lnTo>
                <a:lnTo>
                  <a:pt x="731" y="2169"/>
                </a:lnTo>
                <a:lnTo>
                  <a:pt x="745" y="2202"/>
                </a:lnTo>
                <a:lnTo>
                  <a:pt x="762" y="2237"/>
                </a:lnTo>
                <a:lnTo>
                  <a:pt x="785" y="2272"/>
                </a:lnTo>
                <a:lnTo>
                  <a:pt x="813" y="2312"/>
                </a:lnTo>
                <a:lnTo>
                  <a:pt x="815" y="2315"/>
                </a:lnTo>
                <a:lnTo>
                  <a:pt x="823" y="2326"/>
                </a:lnTo>
                <a:lnTo>
                  <a:pt x="834" y="2340"/>
                </a:lnTo>
                <a:lnTo>
                  <a:pt x="848" y="2357"/>
                </a:lnTo>
                <a:lnTo>
                  <a:pt x="864" y="2378"/>
                </a:lnTo>
                <a:lnTo>
                  <a:pt x="881" y="2401"/>
                </a:lnTo>
                <a:lnTo>
                  <a:pt x="901" y="2428"/>
                </a:lnTo>
                <a:lnTo>
                  <a:pt x="923" y="2454"/>
                </a:lnTo>
                <a:lnTo>
                  <a:pt x="945" y="2485"/>
                </a:lnTo>
                <a:lnTo>
                  <a:pt x="970" y="2515"/>
                </a:lnTo>
                <a:lnTo>
                  <a:pt x="994" y="2546"/>
                </a:lnTo>
                <a:lnTo>
                  <a:pt x="1018" y="2578"/>
                </a:lnTo>
                <a:lnTo>
                  <a:pt x="1043" y="2610"/>
                </a:lnTo>
                <a:lnTo>
                  <a:pt x="1067" y="2641"/>
                </a:lnTo>
                <a:lnTo>
                  <a:pt x="1091" y="2672"/>
                </a:lnTo>
                <a:lnTo>
                  <a:pt x="1113" y="2701"/>
                </a:lnTo>
                <a:lnTo>
                  <a:pt x="1135" y="2730"/>
                </a:lnTo>
                <a:lnTo>
                  <a:pt x="1156" y="2756"/>
                </a:lnTo>
                <a:lnTo>
                  <a:pt x="1175" y="2780"/>
                </a:lnTo>
                <a:lnTo>
                  <a:pt x="1191" y="2801"/>
                </a:lnTo>
                <a:lnTo>
                  <a:pt x="1205" y="2819"/>
                </a:lnTo>
                <a:lnTo>
                  <a:pt x="1217" y="2835"/>
                </a:lnTo>
                <a:lnTo>
                  <a:pt x="1226" y="2846"/>
                </a:lnTo>
                <a:lnTo>
                  <a:pt x="1231" y="2853"/>
                </a:lnTo>
                <a:lnTo>
                  <a:pt x="1233" y="2855"/>
                </a:lnTo>
                <a:lnTo>
                  <a:pt x="1247" y="2869"/>
                </a:lnTo>
                <a:lnTo>
                  <a:pt x="1264" y="2880"/>
                </a:lnTo>
                <a:lnTo>
                  <a:pt x="1283" y="2884"/>
                </a:lnTo>
                <a:lnTo>
                  <a:pt x="1302" y="2884"/>
                </a:lnTo>
                <a:lnTo>
                  <a:pt x="1321" y="2879"/>
                </a:lnTo>
                <a:lnTo>
                  <a:pt x="1340" y="2869"/>
                </a:lnTo>
                <a:lnTo>
                  <a:pt x="1353" y="2854"/>
                </a:lnTo>
                <a:lnTo>
                  <a:pt x="1363" y="2837"/>
                </a:lnTo>
                <a:lnTo>
                  <a:pt x="1369" y="2818"/>
                </a:lnTo>
                <a:lnTo>
                  <a:pt x="1369" y="2800"/>
                </a:lnTo>
                <a:lnTo>
                  <a:pt x="1363" y="2780"/>
                </a:lnTo>
                <a:lnTo>
                  <a:pt x="1352" y="2763"/>
                </a:lnTo>
                <a:lnTo>
                  <a:pt x="1152" y="2503"/>
                </a:lnTo>
                <a:lnTo>
                  <a:pt x="1147" y="2494"/>
                </a:lnTo>
                <a:lnTo>
                  <a:pt x="1147" y="2485"/>
                </a:lnTo>
                <a:lnTo>
                  <a:pt x="1149" y="2475"/>
                </a:lnTo>
                <a:lnTo>
                  <a:pt x="1156" y="2467"/>
                </a:lnTo>
                <a:lnTo>
                  <a:pt x="1166" y="2463"/>
                </a:lnTo>
                <a:lnTo>
                  <a:pt x="1175" y="2463"/>
                </a:lnTo>
                <a:lnTo>
                  <a:pt x="1184" y="2466"/>
                </a:lnTo>
                <a:lnTo>
                  <a:pt x="1192" y="2472"/>
                </a:lnTo>
                <a:lnTo>
                  <a:pt x="1486" y="2852"/>
                </a:lnTo>
                <a:lnTo>
                  <a:pt x="1500" y="2866"/>
                </a:lnTo>
                <a:lnTo>
                  <a:pt x="1517" y="2875"/>
                </a:lnTo>
                <a:lnTo>
                  <a:pt x="1536" y="2881"/>
                </a:lnTo>
                <a:lnTo>
                  <a:pt x="1555" y="2881"/>
                </a:lnTo>
                <a:lnTo>
                  <a:pt x="1574" y="2875"/>
                </a:lnTo>
                <a:lnTo>
                  <a:pt x="1592" y="2866"/>
                </a:lnTo>
                <a:lnTo>
                  <a:pt x="1606" y="2851"/>
                </a:lnTo>
                <a:lnTo>
                  <a:pt x="1616" y="2833"/>
                </a:lnTo>
                <a:lnTo>
                  <a:pt x="1620" y="2815"/>
                </a:lnTo>
                <a:lnTo>
                  <a:pt x="1620" y="2795"/>
                </a:lnTo>
                <a:lnTo>
                  <a:pt x="1616" y="2777"/>
                </a:lnTo>
                <a:lnTo>
                  <a:pt x="1605" y="2759"/>
                </a:lnTo>
                <a:lnTo>
                  <a:pt x="1343" y="2420"/>
                </a:lnTo>
                <a:lnTo>
                  <a:pt x="1338" y="2410"/>
                </a:lnTo>
                <a:lnTo>
                  <a:pt x="1337" y="2401"/>
                </a:lnTo>
                <a:lnTo>
                  <a:pt x="1341" y="2392"/>
                </a:lnTo>
                <a:lnTo>
                  <a:pt x="1348" y="2384"/>
                </a:lnTo>
                <a:lnTo>
                  <a:pt x="1356" y="2379"/>
                </a:lnTo>
                <a:lnTo>
                  <a:pt x="1366" y="2379"/>
                </a:lnTo>
                <a:lnTo>
                  <a:pt x="1375" y="2381"/>
                </a:lnTo>
                <a:lnTo>
                  <a:pt x="1382" y="2388"/>
                </a:lnTo>
                <a:lnTo>
                  <a:pt x="1676" y="2768"/>
                </a:lnTo>
                <a:lnTo>
                  <a:pt x="1691" y="2782"/>
                </a:lnTo>
                <a:lnTo>
                  <a:pt x="1708" y="2792"/>
                </a:lnTo>
                <a:lnTo>
                  <a:pt x="1727" y="2797"/>
                </a:lnTo>
                <a:lnTo>
                  <a:pt x="1747" y="2797"/>
                </a:lnTo>
                <a:lnTo>
                  <a:pt x="1765" y="2792"/>
                </a:lnTo>
                <a:lnTo>
                  <a:pt x="1783" y="2781"/>
                </a:lnTo>
                <a:lnTo>
                  <a:pt x="1798" y="2767"/>
                </a:lnTo>
                <a:lnTo>
                  <a:pt x="1807" y="2750"/>
                </a:lnTo>
                <a:lnTo>
                  <a:pt x="1812" y="2731"/>
                </a:lnTo>
                <a:lnTo>
                  <a:pt x="1812" y="2712"/>
                </a:lnTo>
                <a:lnTo>
                  <a:pt x="1807" y="2693"/>
                </a:lnTo>
                <a:lnTo>
                  <a:pt x="1796" y="2676"/>
                </a:lnTo>
                <a:lnTo>
                  <a:pt x="1503" y="2296"/>
                </a:lnTo>
                <a:lnTo>
                  <a:pt x="1498" y="2286"/>
                </a:lnTo>
                <a:lnTo>
                  <a:pt x="1497" y="2277"/>
                </a:lnTo>
                <a:lnTo>
                  <a:pt x="1501" y="2268"/>
                </a:lnTo>
                <a:lnTo>
                  <a:pt x="1508" y="2261"/>
                </a:lnTo>
                <a:lnTo>
                  <a:pt x="1515" y="2256"/>
                </a:lnTo>
                <a:lnTo>
                  <a:pt x="1523" y="2259"/>
                </a:lnTo>
                <a:lnTo>
                  <a:pt x="1529" y="2263"/>
                </a:lnTo>
                <a:lnTo>
                  <a:pt x="1536" y="2270"/>
                </a:lnTo>
                <a:lnTo>
                  <a:pt x="1767" y="2570"/>
                </a:lnTo>
                <a:lnTo>
                  <a:pt x="1781" y="2584"/>
                </a:lnTo>
                <a:lnTo>
                  <a:pt x="1799" y="2593"/>
                </a:lnTo>
                <a:lnTo>
                  <a:pt x="1817" y="2599"/>
                </a:lnTo>
                <a:lnTo>
                  <a:pt x="1837" y="2599"/>
                </a:lnTo>
                <a:lnTo>
                  <a:pt x="1856" y="2593"/>
                </a:lnTo>
                <a:lnTo>
                  <a:pt x="1874" y="2584"/>
                </a:lnTo>
                <a:lnTo>
                  <a:pt x="1888" y="2569"/>
                </a:lnTo>
                <a:lnTo>
                  <a:pt x="1897" y="2552"/>
                </a:lnTo>
                <a:lnTo>
                  <a:pt x="1902" y="2533"/>
                </a:lnTo>
                <a:lnTo>
                  <a:pt x="1902" y="2514"/>
                </a:lnTo>
                <a:lnTo>
                  <a:pt x="1897" y="2495"/>
                </a:lnTo>
                <a:lnTo>
                  <a:pt x="1887" y="2478"/>
                </a:lnTo>
                <a:lnTo>
                  <a:pt x="1886" y="2475"/>
                </a:lnTo>
                <a:lnTo>
                  <a:pt x="1880" y="2468"/>
                </a:lnTo>
                <a:lnTo>
                  <a:pt x="1872" y="2458"/>
                </a:lnTo>
                <a:lnTo>
                  <a:pt x="1860" y="2443"/>
                </a:lnTo>
                <a:lnTo>
                  <a:pt x="1848" y="2425"/>
                </a:lnTo>
                <a:lnTo>
                  <a:pt x="1831" y="2405"/>
                </a:lnTo>
                <a:lnTo>
                  <a:pt x="1814" y="2381"/>
                </a:lnTo>
                <a:lnTo>
                  <a:pt x="1794" y="2357"/>
                </a:lnTo>
                <a:lnTo>
                  <a:pt x="1773" y="2330"/>
                </a:lnTo>
                <a:lnTo>
                  <a:pt x="1752" y="2303"/>
                </a:lnTo>
                <a:lnTo>
                  <a:pt x="1730" y="2274"/>
                </a:lnTo>
                <a:lnTo>
                  <a:pt x="1707" y="2245"/>
                </a:lnTo>
                <a:lnTo>
                  <a:pt x="1685" y="2216"/>
                </a:lnTo>
                <a:lnTo>
                  <a:pt x="1663" y="2188"/>
                </a:lnTo>
                <a:lnTo>
                  <a:pt x="1642" y="2160"/>
                </a:lnTo>
                <a:lnTo>
                  <a:pt x="1621" y="2133"/>
                </a:lnTo>
                <a:lnTo>
                  <a:pt x="1602" y="2108"/>
                </a:lnTo>
                <a:lnTo>
                  <a:pt x="1584" y="2086"/>
                </a:lnTo>
                <a:lnTo>
                  <a:pt x="1568" y="2065"/>
                </a:lnTo>
                <a:lnTo>
                  <a:pt x="1555" y="2048"/>
                </a:lnTo>
                <a:lnTo>
                  <a:pt x="1544" y="2034"/>
                </a:lnTo>
                <a:lnTo>
                  <a:pt x="1536" y="2022"/>
                </a:lnTo>
                <a:lnTo>
                  <a:pt x="1531" y="2016"/>
                </a:lnTo>
                <a:lnTo>
                  <a:pt x="1523" y="2005"/>
                </a:lnTo>
                <a:lnTo>
                  <a:pt x="1520" y="1997"/>
                </a:lnTo>
                <a:lnTo>
                  <a:pt x="1520" y="1992"/>
                </a:lnTo>
                <a:lnTo>
                  <a:pt x="1524" y="1989"/>
                </a:lnTo>
                <a:lnTo>
                  <a:pt x="1529" y="1989"/>
                </a:lnTo>
                <a:lnTo>
                  <a:pt x="1534" y="1989"/>
                </a:lnTo>
                <a:lnTo>
                  <a:pt x="1540" y="1990"/>
                </a:lnTo>
                <a:lnTo>
                  <a:pt x="1545" y="1991"/>
                </a:lnTo>
                <a:lnTo>
                  <a:pt x="1552" y="1992"/>
                </a:lnTo>
                <a:lnTo>
                  <a:pt x="1562" y="1996"/>
                </a:lnTo>
                <a:lnTo>
                  <a:pt x="1576" y="2000"/>
                </a:lnTo>
                <a:lnTo>
                  <a:pt x="1594" y="2005"/>
                </a:lnTo>
                <a:lnTo>
                  <a:pt x="1611" y="2009"/>
                </a:lnTo>
                <a:lnTo>
                  <a:pt x="1627" y="2014"/>
                </a:lnTo>
                <a:lnTo>
                  <a:pt x="1643" y="2019"/>
                </a:lnTo>
                <a:lnTo>
                  <a:pt x="1656" y="2022"/>
                </a:lnTo>
                <a:lnTo>
                  <a:pt x="1664" y="2026"/>
                </a:lnTo>
                <a:lnTo>
                  <a:pt x="1668" y="2026"/>
                </a:lnTo>
                <a:lnTo>
                  <a:pt x="1690" y="2031"/>
                </a:lnTo>
                <a:lnTo>
                  <a:pt x="1713" y="2031"/>
                </a:lnTo>
                <a:lnTo>
                  <a:pt x="1734" y="2028"/>
                </a:lnTo>
                <a:lnTo>
                  <a:pt x="1754" y="2020"/>
                </a:lnTo>
                <a:lnTo>
                  <a:pt x="1771" y="2007"/>
                </a:lnTo>
                <a:lnTo>
                  <a:pt x="1785" y="1992"/>
                </a:lnTo>
                <a:lnTo>
                  <a:pt x="1794" y="1974"/>
                </a:lnTo>
                <a:lnTo>
                  <a:pt x="1799" y="1953"/>
                </a:lnTo>
                <a:lnTo>
                  <a:pt x="1799" y="1932"/>
                </a:lnTo>
                <a:lnTo>
                  <a:pt x="1794" y="1911"/>
                </a:lnTo>
                <a:lnTo>
                  <a:pt x="1784" y="1892"/>
                </a:lnTo>
                <a:lnTo>
                  <a:pt x="1770" y="1876"/>
                </a:lnTo>
                <a:lnTo>
                  <a:pt x="1752" y="1862"/>
                </a:lnTo>
                <a:lnTo>
                  <a:pt x="1732" y="1853"/>
                </a:lnTo>
                <a:lnTo>
                  <a:pt x="1729" y="1852"/>
                </a:lnTo>
                <a:lnTo>
                  <a:pt x="1720" y="1848"/>
                </a:lnTo>
                <a:lnTo>
                  <a:pt x="1706" y="1843"/>
                </a:lnTo>
                <a:lnTo>
                  <a:pt x="1686" y="1836"/>
                </a:lnTo>
                <a:lnTo>
                  <a:pt x="1664" y="1828"/>
                </a:lnTo>
                <a:lnTo>
                  <a:pt x="1638" y="1818"/>
                </a:lnTo>
                <a:lnTo>
                  <a:pt x="1610" y="1808"/>
                </a:lnTo>
                <a:lnTo>
                  <a:pt x="1578" y="1796"/>
                </a:lnTo>
                <a:lnTo>
                  <a:pt x="1546" y="1785"/>
                </a:lnTo>
                <a:lnTo>
                  <a:pt x="1513" y="1773"/>
                </a:lnTo>
                <a:lnTo>
                  <a:pt x="1480" y="1760"/>
                </a:lnTo>
                <a:lnTo>
                  <a:pt x="1447" y="1749"/>
                </a:lnTo>
                <a:lnTo>
                  <a:pt x="1416" y="1737"/>
                </a:lnTo>
                <a:lnTo>
                  <a:pt x="1386" y="1727"/>
                </a:lnTo>
                <a:lnTo>
                  <a:pt x="1359" y="1717"/>
                </a:lnTo>
                <a:lnTo>
                  <a:pt x="1335" y="1709"/>
                </a:lnTo>
                <a:lnTo>
                  <a:pt x="1288" y="1695"/>
                </a:lnTo>
                <a:lnTo>
                  <a:pt x="1288" y="1695"/>
                </a:lnTo>
                <a:lnTo>
                  <a:pt x="1288" y="1695"/>
                </a:lnTo>
                <a:lnTo>
                  <a:pt x="1287" y="1695"/>
                </a:lnTo>
                <a:lnTo>
                  <a:pt x="1244" y="1686"/>
                </a:lnTo>
                <a:lnTo>
                  <a:pt x="1206" y="1678"/>
                </a:lnTo>
                <a:lnTo>
                  <a:pt x="1173" y="1672"/>
                </a:lnTo>
                <a:lnTo>
                  <a:pt x="1144" y="1669"/>
                </a:lnTo>
                <a:lnTo>
                  <a:pt x="1117" y="1665"/>
                </a:lnTo>
                <a:lnTo>
                  <a:pt x="1095" y="1663"/>
                </a:lnTo>
                <a:lnTo>
                  <a:pt x="1074" y="1659"/>
                </a:lnTo>
                <a:lnTo>
                  <a:pt x="1057" y="1656"/>
                </a:lnTo>
                <a:lnTo>
                  <a:pt x="1040" y="1653"/>
                </a:lnTo>
                <a:lnTo>
                  <a:pt x="1025" y="1648"/>
                </a:lnTo>
                <a:lnTo>
                  <a:pt x="1011" y="1641"/>
                </a:lnTo>
                <a:lnTo>
                  <a:pt x="997" y="1632"/>
                </a:lnTo>
                <a:lnTo>
                  <a:pt x="983" y="1620"/>
                </a:lnTo>
                <a:lnTo>
                  <a:pt x="968" y="1606"/>
                </a:lnTo>
                <a:lnTo>
                  <a:pt x="952" y="1588"/>
                </a:lnTo>
                <a:lnTo>
                  <a:pt x="935" y="1566"/>
                </a:lnTo>
                <a:lnTo>
                  <a:pt x="929" y="1559"/>
                </a:lnTo>
                <a:lnTo>
                  <a:pt x="920" y="1546"/>
                </a:lnTo>
                <a:lnTo>
                  <a:pt x="907" y="1530"/>
                </a:lnTo>
                <a:lnTo>
                  <a:pt x="892" y="1510"/>
                </a:lnTo>
                <a:lnTo>
                  <a:pt x="873" y="1486"/>
                </a:lnTo>
                <a:lnTo>
                  <a:pt x="854" y="1459"/>
                </a:lnTo>
                <a:lnTo>
                  <a:pt x="830" y="1429"/>
                </a:lnTo>
                <a:lnTo>
                  <a:pt x="806" y="1396"/>
                </a:lnTo>
                <a:lnTo>
                  <a:pt x="779" y="1362"/>
                </a:lnTo>
                <a:lnTo>
                  <a:pt x="752" y="1326"/>
                </a:lnTo>
                <a:lnTo>
                  <a:pt x="724" y="1289"/>
                </a:lnTo>
                <a:lnTo>
                  <a:pt x="695" y="1249"/>
                </a:lnTo>
                <a:lnTo>
                  <a:pt x="665" y="1210"/>
                </a:lnTo>
                <a:lnTo>
                  <a:pt x="659" y="1204"/>
                </a:lnTo>
                <a:lnTo>
                  <a:pt x="653" y="1195"/>
                </a:lnTo>
                <a:lnTo>
                  <a:pt x="647" y="1183"/>
                </a:lnTo>
                <a:lnTo>
                  <a:pt x="641" y="1169"/>
                </a:lnTo>
                <a:lnTo>
                  <a:pt x="637" y="1152"/>
                </a:lnTo>
                <a:lnTo>
                  <a:pt x="634" y="1131"/>
                </a:lnTo>
                <a:lnTo>
                  <a:pt x="633" y="1106"/>
                </a:lnTo>
                <a:lnTo>
                  <a:pt x="633" y="1092"/>
                </a:lnTo>
                <a:lnTo>
                  <a:pt x="633" y="1072"/>
                </a:lnTo>
                <a:lnTo>
                  <a:pt x="632" y="1045"/>
                </a:lnTo>
                <a:lnTo>
                  <a:pt x="632" y="1014"/>
                </a:lnTo>
                <a:lnTo>
                  <a:pt x="632" y="978"/>
                </a:lnTo>
                <a:lnTo>
                  <a:pt x="632" y="938"/>
                </a:lnTo>
                <a:lnTo>
                  <a:pt x="632" y="895"/>
                </a:lnTo>
                <a:lnTo>
                  <a:pt x="632" y="850"/>
                </a:lnTo>
                <a:lnTo>
                  <a:pt x="632" y="802"/>
                </a:lnTo>
                <a:lnTo>
                  <a:pt x="632" y="754"/>
                </a:lnTo>
                <a:lnTo>
                  <a:pt x="632" y="707"/>
                </a:lnTo>
                <a:lnTo>
                  <a:pt x="632" y="659"/>
                </a:lnTo>
                <a:lnTo>
                  <a:pt x="632" y="614"/>
                </a:lnTo>
                <a:lnTo>
                  <a:pt x="632" y="571"/>
                </a:lnTo>
                <a:lnTo>
                  <a:pt x="631" y="532"/>
                </a:lnTo>
                <a:lnTo>
                  <a:pt x="631" y="496"/>
                </a:lnTo>
                <a:lnTo>
                  <a:pt x="631" y="465"/>
                </a:lnTo>
                <a:lnTo>
                  <a:pt x="631" y="439"/>
                </a:lnTo>
                <a:lnTo>
                  <a:pt x="631" y="421"/>
                </a:lnTo>
                <a:lnTo>
                  <a:pt x="631" y="409"/>
                </a:lnTo>
                <a:lnTo>
                  <a:pt x="631" y="405"/>
                </a:lnTo>
                <a:lnTo>
                  <a:pt x="634" y="370"/>
                </a:lnTo>
                <a:lnTo>
                  <a:pt x="645" y="337"/>
                </a:lnTo>
                <a:lnTo>
                  <a:pt x="661" y="307"/>
                </a:lnTo>
                <a:lnTo>
                  <a:pt x="682" y="282"/>
                </a:lnTo>
                <a:lnTo>
                  <a:pt x="707" y="261"/>
                </a:lnTo>
                <a:lnTo>
                  <a:pt x="736" y="245"/>
                </a:lnTo>
                <a:lnTo>
                  <a:pt x="769" y="235"/>
                </a:lnTo>
                <a:lnTo>
                  <a:pt x="805" y="231"/>
                </a:lnTo>
                <a:lnTo>
                  <a:pt x="840" y="235"/>
                </a:lnTo>
                <a:lnTo>
                  <a:pt x="872" y="245"/>
                </a:lnTo>
                <a:lnTo>
                  <a:pt x="901" y="261"/>
                </a:lnTo>
                <a:lnTo>
                  <a:pt x="927" y="282"/>
                </a:lnTo>
                <a:lnTo>
                  <a:pt x="948" y="307"/>
                </a:lnTo>
                <a:lnTo>
                  <a:pt x="964" y="337"/>
                </a:lnTo>
                <a:lnTo>
                  <a:pt x="974" y="370"/>
                </a:lnTo>
                <a:lnTo>
                  <a:pt x="978" y="405"/>
                </a:lnTo>
                <a:lnTo>
                  <a:pt x="978" y="1270"/>
                </a:lnTo>
                <a:lnTo>
                  <a:pt x="978" y="1285"/>
                </a:lnTo>
                <a:lnTo>
                  <a:pt x="980" y="1299"/>
                </a:lnTo>
                <a:lnTo>
                  <a:pt x="985" y="1311"/>
                </a:lnTo>
                <a:lnTo>
                  <a:pt x="990" y="1320"/>
                </a:lnTo>
                <a:lnTo>
                  <a:pt x="1001" y="1326"/>
                </a:lnTo>
                <a:lnTo>
                  <a:pt x="1015" y="1328"/>
                </a:lnTo>
                <a:lnTo>
                  <a:pt x="1033" y="1325"/>
                </a:lnTo>
                <a:lnTo>
                  <a:pt x="1048" y="1316"/>
                </a:lnTo>
                <a:lnTo>
                  <a:pt x="1061" y="1304"/>
                </a:lnTo>
                <a:lnTo>
                  <a:pt x="1069" y="1289"/>
                </a:lnTo>
                <a:lnTo>
                  <a:pt x="1073" y="1270"/>
                </a:lnTo>
                <a:lnTo>
                  <a:pt x="1073" y="174"/>
                </a:lnTo>
                <a:lnTo>
                  <a:pt x="1076" y="139"/>
                </a:lnTo>
                <a:lnTo>
                  <a:pt x="1087" y="107"/>
                </a:lnTo>
                <a:lnTo>
                  <a:pt x="1102" y="77"/>
                </a:lnTo>
                <a:lnTo>
                  <a:pt x="1124" y="51"/>
                </a:lnTo>
                <a:lnTo>
                  <a:pt x="1149" y="30"/>
                </a:lnTo>
                <a:lnTo>
                  <a:pt x="1178" y="14"/>
                </a:lnTo>
                <a:lnTo>
                  <a:pt x="1211" y="4"/>
                </a:lnTo>
                <a:lnTo>
                  <a:pt x="12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63" name="Google Shape;63;p7"/>
          <p:cNvSpPr/>
          <p:nvPr/>
        </p:nvSpPr>
        <p:spPr>
          <a:xfrm>
            <a:off x="4855665" y="3687217"/>
            <a:ext cx="395305" cy="362272"/>
          </a:xfrm>
          <a:custGeom>
            <a:rect b="b" l="l" r="r" t="t"/>
            <a:pathLst>
              <a:path extrusionOk="0" h="3290" w="3590">
                <a:moveTo>
                  <a:pt x="1559" y="843"/>
                </a:moveTo>
                <a:lnTo>
                  <a:pt x="1559" y="1315"/>
                </a:lnTo>
                <a:lnTo>
                  <a:pt x="1087" y="1315"/>
                </a:lnTo>
                <a:lnTo>
                  <a:pt x="1087" y="1787"/>
                </a:lnTo>
                <a:lnTo>
                  <a:pt x="1559" y="1787"/>
                </a:lnTo>
                <a:lnTo>
                  <a:pt x="1559" y="2258"/>
                </a:lnTo>
                <a:lnTo>
                  <a:pt x="2031" y="2258"/>
                </a:lnTo>
                <a:lnTo>
                  <a:pt x="2031" y="1787"/>
                </a:lnTo>
                <a:lnTo>
                  <a:pt x="2503" y="1787"/>
                </a:lnTo>
                <a:lnTo>
                  <a:pt x="2503" y="1315"/>
                </a:lnTo>
                <a:lnTo>
                  <a:pt x="2031" y="1315"/>
                </a:lnTo>
                <a:lnTo>
                  <a:pt x="2031" y="843"/>
                </a:lnTo>
                <a:lnTo>
                  <a:pt x="1559" y="843"/>
                </a:lnTo>
                <a:close/>
                <a:moveTo>
                  <a:pt x="1051" y="0"/>
                </a:moveTo>
                <a:lnTo>
                  <a:pt x="1132" y="3"/>
                </a:lnTo>
                <a:lnTo>
                  <a:pt x="1213" y="13"/>
                </a:lnTo>
                <a:lnTo>
                  <a:pt x="1292" y="28"/>
                </a:lnTo>
                <a:lnTo>
                  <a:pt x="1372" y="49"/>
                </a:lnTo>
                <a:lnTo>
                  <a:pt x="1448" y="76"/>
                </a:lnTo>
                <a:lnTo>
                  <a:pt x="1523" y="108"/>
                </a:lnTo>
                <a:lnTo>
                  <a:pt x="1596" y="144"/>
                </a:lnTo>
                <a:lnTo>
                  <a:pt x="1666" y="187"/>
                </a:lnTo>
                <a:lnTo>
                  <a:pt x="1732" y="235"/>
                </a:lnTo>
                <a:lnTo>
                  <a:pt x="1795" y="287"/>
                </a:lnTo>
                <a:lnTo>
                  <a:pt x="1858" y="235"/>
                </a:lnTo>
                <a:lnTo>
                  <a:pt x="1924" y="187"/>
                </a:lnTo>
                <a:lnTo>
                  <a:pt x="1994" y="144"/>
                </a:lnTo>
                <a:lnTo>
                  <a:pt x="2067" y="108"/>
                </a:lnTo>
                <a:lnTo>
                  <a:pt x="2142" y="76"/>
                </a:lnTo>
                <a:lnTo>
                  <a:pt x="2218" y="49"/>
                </a:lnTo>
                <a:lnTo>
                  <a:pt x="2298" y="28"/>
                </a:lnTo>
                <a:lnTo>
                  <a:pt x="2377" y="13"/>
                </a:lnTo>
                <a:lnTo>
                  <a:pt x="2458" y="3"/>
                </a:lnTo>
                <a:lnTo>
                  <a:pt x="2539" y="0"/>
                </a:lnTo>
                <a:lnTo>
                  <a:pt x="2623" y="3"/>
                </a:lnTo>
                <a:lnTo>
                  <a:pt x="2703" y="13"/>
                </a:lnTo>
                <a:lnTo>
                  <a:pt x="2783" y="27"/>
                </a:lnTo>
                <a:lnTo>
                  <a:pt x="2860" y="48"/>
                </a:lnTo>
                <a:lnTo>
                  <a:pt x="2934" y="74"/>
                </a:lnTo>
                <a:lnTo>
                  <a:pt x="3006" y="105"/>
                </a:lnTo>
                <a:lnTo>
                  <a:pt x="3073" y="141"/>
                </a:lnTo>
                <a:lnTo>
                  <a:pt x="3139" y="182"/>
                </a:lnTo>
                <a:lnTo>
                  <a:pt x="3201" y="228"/>
                </a:lnTo>
                <a:lnTo>
                  <a:pt x="3258" y="278"/>
                </a:lnTo>
                <a:lnTo>
                  <a:pt x="3313" y="332"/>
                </a:lnTo>
                <a:lnTo>
                  <a:pt x="3362" y="390"/>
                </a:lnTo>
                <a:lnTo>
                  <a:pt x="3407" y="451"/>
                </a:lnTo>
                <a:lnTo>
                  <a:pt x="3449" y="516"/>
                </a:lnTo>
                <a:lnTo>
                  <a:pt x="3484" y="584"/>
                </a:lnTo>
                <a:lnTo>
                  <a:pt x="3516" y="656"/>
                </a:lnTo>
                <a:lnTo>
                  <a:pt x="3542" y="730"/>
                </a:lnTo>
                <a:lnTo>
                  <a:pt x="3563" y="806"/>
                </a:lnTo>
                <a:lnTo>
                  <a:pt x="3578" y="885"/>
                </a:lnTo>
                <a:lnTo>
                  <a:pt x="3587" y="967"/>
                </a:lnTo>
                <a:lnTo>
                  <a:pt x="3590" y="1049"/>
                </a:lnTo>
                <a:lnTo>
                  <a:pt x="3587" y="1131"/>
                </a:lnTo>
                <a:lnTo>
                  <a:pt x="3579" y="1212"/>
                </a:lnTo>
                <a:lnTo>
                  <a:pt x="3565" y="1293"/>
                </a:lnTo>
                <a:lnTo>
                  <a:pt x="3544" y="1374"/>
                </a:lnTo>
                <a:lnTo>
                  <a:pt x="3519" y="1454"/>
                </a:lnTo>
                <a:lnTo>
                  <a:pt x="3488" y="1536"/>
                </a:lnTo>
                <a:lnTo>
                  <a:pt x="3450" y="1618"/>
                </a:lnTo>
                <a:lnTo>
                  <a:pt x="3406" y="1701"/>
                </a:lnTo>
                <a:lnTo>
                  <a:pt x="3356" y="1783"/>
                </a:lnTo>
                <a:lnTo>
                  <a:pt x="3301" y="1868"/>
                </a:lnTo>
                <a:lnTo>
                  <a:pt x="3238" y="1953"/>
                </a:lnTo>
                <a:lnTo>
                  <a:pt x="3169" y="2040"/>
                </a:lnTo>
                <a:lnTo>
                  <a:pt x="3110" y="2109"/>
                </a:lnTo>
                <a:lnTo>
                  <a:pt x="3048" y="2179"/>
                </a:lnTo>
                <a:lnTo>
                  <a:pt x="2983" y="2251"/>
                </a:lnTo>
                <a:lnTo>
                  <a:pt x="2913" y="2322"/>
                </a:lnTo>
                <a:lnTo>
                  <a:pt x="2840" y="2395"/>
                </a:lnTo>
                <a:lnTo>
                  <a:pt x="2763" y="2470"/>
                </a:lnTo>
                <a:lnTo>
                  <a:pt x="2683" y="2547"/>
                </a:lnTo>
                <a:lnTo>
                  <a:pt x="2599" y="2625"/>
                </a:lnTo>
                <a:lnTo>
                  <a:pt x="2511" y="2706"/>
                </a:lnTo>
                <a:lnTo>
                  <a:pt x="2419" y="2788"/>
                </a:lnTo>
                <a:lnTo>
                  <a:pt x="2324" y="2874"/>
                </a:lnTo>
                <a:lnTo>
                  <a:pt x="2225" y="2963"/>
                </a:lnTo>
                <a:lnTo>
                  <a:pt x="2120" y="3054"/>
                </a:lnTo>
                <a:lnTo>
                  <a:pt x="2119" y="3055"/>
                </a:lnTo>
                <a:lnTo>
                  <a:pt x="1887" y="3255"/>
                </a:lnTo>
                <a:lnTo>
                  <a:pt x="1867" y="3270"/>
                </a:lnTo>
                <a:lnTo>
                  <a:pt x="1844" y="3281"/>
                </a:lnTo>
                <a:lnTo>
                  <a:pt x="1820" y="3288"/>
                </a:lnTo>
                <a:lnTo>
                  <a:pt x="1795" y="3290"/>
                </a:lnTo>
                <a:lnTo>
                  <a:pt x="1770" y="3288"/>
                </a:lnTo>
                <a:lnTo>
                  <a:pt x="1746" y="3281"/>
                </a:lnTo>
                <a:lnTo>
                  <a:pt x="1723" y="3270"/>
                </a:lnTo>
                <a:lnTo>
                  <a:pt x="1703" y="3255"/>
                </a:lnTo>
                <a:lnTo>
                  <a:pt x="1471" y="3055"/>
                </a:lnTo>
                <a:lnTo>
                  <a:pt x="1470" y="3054"/>
                </a:lnTo>
                <a:lnTo>
                  <a:pt x="1366" y="2963"/>
                </a:lnTo>
                <a:lnTo>
                  <a:pt x="1266" y="2876"/>
                </a:lnTo>
                <a:lnTo>
                  <a:pt x="1173" y="2794"/>
                </a:lnTo>
                <a:lnTo>
                  <a:pt x="1081" y="2713"/>
                </a:lnTo>
                <a:lnTo>
                  <a:pt x="993" y="2635"/>
                </a:lnTo>
                <a:lnTo>
                  <a:pt x="908" y="2558"/>
                </a:lnTo>
                <a:lnTo>
                  <a:pt x="826" y="2483"/>
                </a:lnTo>
                <a:lnTo>
                  <a:pt x="747" y="2409"/>
                </a:lnTo>
                <a:lnTo>
                  <a:pt x="671" y="2336"/>
                </a:lnTo>
                <a:lnTo>
                  <a:pt x="599" y="2265"/>
                </a:lnTo>
                <a:lnTo>
                  <a:pt x="531" y="2193"/>
                </a:lnTo>
                <a:lnTo>
                  <a:pt x="466" y="2122"/>
                </a:lnTo>
                <a:lnTo>
                  <a:pt x="405" y="2052"/>
                </a:lnTo>
                <a:lnTo>
                  <a:pt x="347" y="1981"/>
                </a:lnTo>
                <a:lnTo>
                  <a:pt x="294" y="1909"/>
                </a:lnTo>
                <a:lnTo>
                  <a:pt x="245" y="1838"/>
                </a:lnTo>
                <a:lnTo>
                  <a:pt x="200" y="1766"/>
                </a:lnTo>
                <a:lnTo>
                  <a:pt x="159" y="1693"/>
                </a:lnTo>
                <a:lnTo>
                  <a:pt x="123" y="1618"/>
                </a:lnTo>
                <a:lnTo>
                  <a:pt x="90" y="1543"/>
                </a:lnTo>
                <a:lnTo>
                  <a:pt x="63" y="1466"/>
                </a:lnTo>
                <a:lnTo>
                  <a:pt x="41" y="1387"/>
                </a:lnTo>
                <a:lnTo>
                  <a:pt x="23" y="1307"/>
                </a:lnTo>
                <a:lnTo>
                  <a:pt x="11" y="1223"/>
                </a:lnTo>
                <a:lnTo>
                  <a:pt x="2" y="1137"/>
                </a:lnTo>
                <a:lnTo>
                  <a:pt x="0" y="1049"/>
                </a:lnTo>
                <a:lnTo>
                  <a:pt x="3" y="967"/>
                </a:lnTo>
                <a:lnTo>
                  <a:pt x="12" y="885"/>
                </a:lnTo>
                <a:lnTo>
                  <a:pt x="27" y="806"/>
                </a:lnTo>
                <a:lnTo>
                  <a:pt x="48" y="730"/>
                </a:lnTo>
                <a:lnTo>
                  <a:pt x="74" y="656"/>
                </a:lnTo>
                <a:lnTo>
                  <a:pt x="106" y="584"/>
                </a:lnTo>
                <a:lnTo>
                  <a:pt x="141" y="516"/>
                </a:lnTo>
                <a:lnTo>
                  <a:pt x="183" y="451"/>
                </a:lnTo>
                <a:lnTo>
                  <a:pt x="228" y="390"/>
                </a:lnTo>
                <a:lnTo>
                  <a:pt x="277" y="332"/>
                </a:lnTo>
                <a:lnTo>
                  <a:pt x="332" y="278"/>
                </a:lnTo>
                <a:lnTo>
                  <a:pt x="389" y="228"/>
                </a:lnTo>
                <a:lnTo>
                  <a:pt x="451" y="182"/>
                </a:lnTo>
                <a:lnTo>
                  <a:pt x="517" y="141"/>
                </a:lnTo>
                <a:lnTo>
                  <a:pt x="585" y="105"/>
                </a:lnTo>
                <a:lnTo>
                  <a:pt x="656" y="74"/>
                </a:lnTo>
                <a:lnTo>
                  <a:pt x="730" y="48"/>
                </a:lnTo>
                <a:lnTo>
                  <a:pt x="807" y="27"/>
                </a:lnTo>
                <a:lnTo>
                  <a:pt x="887" y="13"/>
                </a:lnTo>
                <a:lnTo>
                  <a:pt x="967" y="3"/>
                </a:lnTo>
                <a:lnTo>
                  <a:pt x="105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pic>
        <p:nvPicPr>
          <p:cNvPr id="64" name="Google Shape;64;p7"/>
          <p:cNvPicPr preferRelativeResize="0"/>
          <p:nvPr/>
        </p:nvPicPr>
        <p:blipFill rotWithShape="1">
          <a:blip r:embed="rId2">
            <a:alphaModFix/>
          </a:blip>
          <a:srcRect b="0" l="0" r="0" t="0"/>
          <a:stretch/>
        </p:blipFill>
        <p:spPr>
          <a:xfrm>
            <a:off x="0" y="4794894"/>
            <a:ext cx="9144000" cy="367118"/>
          </a:xfrm>
          <a:prstGeom prst="rect">
            <a:avLst/>
          </a:prstGeom>
          <a:solidFill>
            <a:srgbClr val="BFBFBF"/>
          </a:solidFill>
          <a:ln>
            <a:noFill/>
          </a:ln>
        </p:spPr>
      </p:pic>
      <p:sp>
        <p:nvSpPr>
          <p:cNvPr id="65" name="Google Shape;65;p7"/>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66" name="Google Shape;66;p7"/>
          <p:cNvPicPr preferRelativeResize="0"/>
          <p:nvPr/>
        </p:nvPicPr>
        <p:blipFill rotWithShape="1">
          <a:blip r:embed="rId3">
            <a:alphaModFix/>
          </a:blip>
          <a:srcRect b="0" l="0" r="0" t="0"/>
          <a:stretch/>
        </p:blipFill>
        <p:spPr>
          <a:xfrm>
            <a:off x="7687052" y="4606335"/>
            <a:ext cx="939369" cy="417498"/>
          </a:xfrm>
          <a:prstGeom prst="rect">
            <a:avLst/>
          </a:prstGeom>
          <a:noFill/>
          <a:ln>
            <a:noFill/>
          </a:ln>
        </p:spPr>
      </p:pic>
      <p:sp>
        <p:nvSpPr>
          <p:cNvPr id="67" name="Google Shape;67;p7"/>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68" name="Google Shape;68;p7"/>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69" name="Google Shape;69;p7"/>
          <p:cNvSpPr txBox="1"/>
          <p:nvPr>
            <p:ph type="title"/>
          </p:nvPr>
        </p:nvSpPr>
        <p:spPr>
          <a:xfrm>
            <a:off x="628649" y="590550"/>
            <a:ext cx="3228053" cy="11064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28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 type="body"/>
          </p:nvPr>
        </p:nvSpPr>
        <p:spPr>
          <a:xfrm>
            <a:off x="628650" y="1657349"/>
            <a:ext cx="2952750" cy="297497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accent3"/>
              </a:buClr>
              <a:buSzPts val="1600"/>
              <a:buChar char="•"/>
              <a:defRPr>
                <a:solidFill>
                  <a:schemeClr val="accent3"/>
                </a:solidFill>
              </a:defRPr>
            </a:lvl1pPr>
            <a:lvl2pPr indent="-317500" lvl="1" marL="914400" algn="l">
              <a:lnSpc>
                <a:spcPct val="90000"/>
              </a:lnSpc>
              <a:spcBef>
                <a:spcPts val="375"/>
              </a:spcBef>
              <a:spcAft>
                <a:spcPts val="0"/>
              </a:spcAft>
              <a:buClr>
                <a:schemeClr val="accent3"/>
              </a:buClr>
              <a:buSzPts val="1400"/>
              <a:buChar char="•"/>
              <a:defRPr>
                <a:solidFill>
                  <a:schemeClr val="accent3"/>
                </a:solidFill>
              </a:defRPr>
            </a:lvl2pPr>
            <a:lvl3pPr indent="-317500" lvl="2" marL="1371600" algn="l">
              <a:lnSpc>
                <a:spcPct val="90000"/>
              </a:lnSpc>
              <a:spcBef>
                <a:spcPts val="375"/>
              </a:spcBef>
              <a:spcAft>
                <a:spcPts val="0"/>
              </a:spcAft>
              <a:buClr>
                <a:schemeClr val="accent3"/>
              </a:buClr>
              <a:buSzPts val="1400"/>
              <a:buChar char="•"/>
              <a:defRPr>
                <a:solidFill>
                  <a:schemeClr val="accent3"/>
                </a:solidFill>
              </a:defRPr>
            </a:lvl3pPr>
            <a:lvl4pPr indent="-317500" lvl="3" marL="1828800" algn="l">
              <a:lnSpc>
                <a:spcPct val="90000"/>
              </a:lnSpc>
              <a:spcBef>
                <a:spcPts val="375"/>
              </a:spcBef>
              <a:spcAft>
                <a:spcPts val="0"/>
              </a:spcAft>
              <a:buClr>
                <a:schemeClr val="accent3"/>
              </a:buClr>
              <a:buSzPts val="1400"/>
              <a:buChar char="•"/>
              <a:defRPr>
                <a:solidFill>
                  <a:schemeClr val="accent3"/>
                </a:solidFill>
              </a:defRPr>
            </a:lvl4pPr>
            <a:lvl5pPr indent="-228600" lvl="4" marL="2286000" algn="l">
              <a:lnSpc>
                <a:spcPct val="90000"/>
              </a:lnSpc>
              <a:spcBef>
                <a:spcPts val="375"/>
              </a:spcBef>
              <a:spcAft>
                <a:spcPts val="0"/>
              </a:spcAft>
              <a:buClr>
                <a:schemeClr val="dk1"/>
              </a:buClr>
              <a:buSzPts val="14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7"/>
          <p:cNvSpPr txBox="1"/>
          <p:nvPr>
            <p:ph idx="2" type="body"/>
          </p:nvPr>
        </p:nvSpPr>
        <p:spPr>
          <a:xfrm>
            <a:off x="5491142" y="1051705"/>
            <a:ext cx="3538743" cy="605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1"/>
              </a:buClr>
              <a:buSzPts val="1400"/>
              <a:buNone/>
              <a:defRPr sz="1400">
                <a:solidFill>
                  <a:schemeClr val="accent1"/>
                </a:solidFill>
                <a:latin typeface="Century Gothic"/>
                <a:ea typeface="Century Gothic"/>
                <a:cs typeface="Century Gothic"/>
                <a:sym typeface="Century Gothic"/>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7"/>
          <p:cNvSpPr txBox="1"/>
          <p:nvPr>
            <p:ph idx="3" type="body"/>
          </p:nvPr>
        </p:nvSpPr>
        <p:spPr>
          <a:xfrm>
            <a:off x="5486271" y="1892532"/>
            <a:ext cx="3538743" cy="605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4"/>
              </a:buClr>
              <a:buSzPts val="1400"/>
              <a:buNone/>
              <a:defRPr sz="1400">
                <a:solidFill>
                  <a:schemeClr val="accent4"/>
                </a:solidFill>
                <a:latin typeface="Century Gothic"/>
                <a:ea typeface="Century Gothic"/>
                <a:cs typeface="Century Gothic"/>
                <a:sym typeface="Century Gothic"/>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7"/>
          <p:cNvSpPr txBox="1"/>
          <p:nvPr>
            <p:ph idx="4" type="body"/>
          </p:nvPr>
        </p:nvSpPr>
        <p:spPr>
          <a:xfrm>
            <a:off x="5486271" y="2751826"/>
            <a:ext cx="3538743" cy="605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3"/>
              </a:buClr>
              <a:buSzPts val="1400"/>
              <a:buNone/>
              <a:defRPr sz="1400">
                <a:solidFill>
                  <a:schemeClr val="accent3"/>
                </a:solidFill>
                <a:latin typeface="Century Gothic"/>
                <a:ea typeface="Century Gothic"/>
                <a:cs typeface="Century Gothic"/>
                <a:sym typeface="Century Gothic"/>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 name="Google Shape;74;p7"/>
          <p:cNvSpPr txBox="1"/>
          <p:nvPr>
            <p:ph idx="5" type="body"/>
          </p:nvPr>
        </p:nvSpPr>
        <p:spPr>
          <a:xfrm>
            <a:off x="5486271" y="3571889"/>
            <a:ext cx="3538743" cy="605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6"/>
              </a:buClr>
              <a:buSzPts val="1400"/>
              <a:buNone/>
              <a:defRPr sz="1400">
                <a:solidFill>
                  <a:schemeClr val="accent6"/>
                </a:solidFill>
                <a:latin typeface="Century Gothic"/>
                <a:ea typeface="Century Gothic"/>
                <a:cs typeface="Century Gothic"/>
                <a:sym typeface="Century Gothic"/>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8"/>
          <p:cNvSpPr txBox="1"/>
          <p:nvPr>
            <p:ph idx="1" type="body"/>
          </p:nvPr>
        </p:nvSpPr>
        <p:spPr>
          <a:xfrm>
            <a:off x="628650" y="2862531"/>
            <a:ext cx="3886200" cy="1770192"/>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dk1"/>
              </a:buClr>
              <a:buSzPts val="1600"/>
              <a:buChar char="•"/>
              <a:defRPr sz="1600"/>
            </a:lvl1pPr>
            <a:lvl2pPr indent="-304800" lvl="1" marL="914400" algn="l">
              <a:lnSpc>
                <a:spcPct val="90000"/>
              </a:lnSpc>
              <a:spcBef>
                <a:spcPts val="375"/>
              </a:spcBef>
              <a:spcAft>
                <a:spcPts val="0"/>
              </a:spcAft>
              <a:buClr>
                <a:schemeClr val="dk1"/>
              </a:buClr>
              <a:buSzPts val="1200"/>
              <a:buChar char="•"/>
              <a:defRPr sz="1200"/>
            </a:lvl2pPr>
            <a:lvl3pPr indent="-304800" lvl="2" marL="1371600" algn="l">
              <a:lnSpc>
                <a:spcPct val="90000"/>
              </a:lnSpc>
              <a:spcBef>
                <a:spcPts val="375"/>
              </a:spcBef>
              <a:spcAft>
                <a:spcPts val="0"/>
              </a:spcAft>
              <a:buClr>
                <a:schemeClr val="dk1"/>
              </a:buClr>
              <a:buSzPts val="1200"/>
              <a:buChar char="•"/>
              <a:defRPr sz="1200"/>
            </a:lvl3pPr>
            <a:lvl4pPr indent="-304800" lvl="3" marL="1828800" algn="l">
              <a:lnSpc>
                <a:spcPct val="90000"/>
              </a:lnSpc>
              <a:spcBef>
                <a:spcPts val="375"/>
              </a:spcBef>
              <a:spcAft>
                <a:spcPts val="0"/>
              </a:spcAft>
              <a:buClr>
                <a:schemeClr val="dk1"/>
              </a:buClr>
              <a:buSzPts val="1200"/>
              <a:buChar char="•"/>
              <a:defRPr sz="1200"/>
            </a:lvl4pPr>
            <a:lvl5pPr indent="-304800" lvl="4" marL="2286000" algn="l">
              <a:lnSpc>
                <a:spcPct val="90000"/>
              </a:lnSpc>
              <a:spcBef>
                <a:spcPts val="375"/>
              </a:spcBef>
              <a:spcAft>
                <a:spcPts val="0"/>
              </a:spcAft>
              <a:buClr>
                <a:schemeClr val="dk1"/>
              </a:buClr>
              <a:buSzPts val="1200"/>
              <a:buChar char="•"/>
              <a:defRPr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8"/>
          <p:cNvSpPr txBox="1"/>
          <p:nvPr>
            <p:ph idx="2" type="body"/>
          </p:nvPr>
        </p:nvSpPr>
        <p:spPr>
          <a:xfrm>
            <a:off x="4629150" y="2862531"/>
            <a:ext cx="3886200" cy="1770192"/>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dk1"/>
              </a:buClr>
              <a:buSzPts val="1600"/>
              <a:buChar char="•"/>
              <a:defRPr sz="1600"/>
            </a:lvl1pPr>
            <a:lvl2pPr indent="-304800" lvl="1" marL="914400" algn="l">
              <a:lnSpc>
                <a:spcPct val="90000"/>
              </a:lnSpc>
              <a:spcBef>
                <a:spcPts val="375"/>
              </a:spcBef>
              <a:spcAft>
                <a:spcPts val="0"/>
              </a:spcAft>
              <a:buClr>
                <a:schemeClr val="dk1"/>
              </a:buClr>
              <a:buSzPts val="1200"/>
              <a:buChar char="•"/>
              <a:defRPr sz="1200"/>
            </a:lvl2pPr>
            <a:lvl3pPr indent="-304800" lvl="2" marL="1371600" algn="l">
              <a:lnSpc>
                <a:spcPct val="90000"/>
              </a:lnSpc>
              <a:spcBef>
                <a:spcPts val="375"/>
              </a:spcBef>
              <a:spcAft>
                <a:spcPts val="0"/>
              </a:spcAft>
              <a:buClr>
                <a:schemeClr val="dk1"/>
              </a:buClr>
              <a:buSzPts val="1200"/>
              <a:buChar char="•"/>
              <a:defRPr sz="1200"/>
            </a:lvl3pPr>
            <a:lvl4pPr indent="-304800" lvl="3" marL="1828800" algn="l">
              <a:lnSpc>
                <a:spcPct val="90000"/>
              </a:lnSpc>
              <a:spcBef>
                <a:spcPts val="375"/>
              </a:spcBef>
              <a:spcAft>
                <a:spcPts val="0"/>
              </a:spcAft>
              <a:buClr>
                <a:schemeClr val="dk1"/>
              </a:buClr>
              <a:buSzPts val="1200"/>
              <a:buChar char="•"/>
              <a:defRPr sz="1200"/>
            </a:lvl4pPr>
            <a:lvl5pPr indent="-304800" lvl="4" marL="2286000" algn="l">
              <a:lnSpc>
                <a:spcPct val="90000"/>
              </a:lnSpc>
              <a:spcBef>
                <a:spcPts val="375"/>
              </a:spcBef>
              <a:spcAft>
                <a:spcPts val="0"/>
              </a:spcAft>
              <a:buClr>
                <a:schemeClr val="dk1"/>
              </a:buClr>
              <a:buSzPts val="1200"/>
              <a:buChar char="•"/>
              <a:defRPr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8"/>
          <p:cNvSpPr/>
          <p:nvPr>
            <p:ph idx="3" type="pic"/>
          </p:nvPr>
        </p:nvSpPr>
        <p:spPr>
          <a:xfrm>
            <a:off x="0" y="0"/>
            <a:ext cx="9144000" cy="2167952"/>
          </a:xfrm>
          <a:prstGeom prst="rect">
            <a:avLst/>
          </a:prstGeom>
          <a:solidFill>
            <a:srgbClr val="F2F2F2"/>
          </a:solidFill>
          <a:ln>
            <a:noFill/>
          </a:ln>
        </p:spPr>
      </p:sp>
      <p:sp>
        <p:nvSpPr>
          <p:cNvPr id="79" name="Google Shape;79;p8"/>
          <p:cNvSpPr/>
          <p:nvPr/>
        </p:nvSpPr>
        <p:spPr>
          <a:xfrm>
            <a:off x="3965921" y="2683803"/>
            <a:ext cx="1212158" cy="45719"/>
          </a:xfrm>
          <a:prstGeom prst="rect">
            <a:avLst/>
          </a:prstGeom>
          <a:solidFill>
            <a:srgbClr val="EF603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pic>
        <p:nvPicPr>
          <p:cNvPr id="80" name="Google Shape;80;p8"/>
          <p:cNvPicPr preferRelativeResize="0"/>
          <p:nvPr/>
        </p:nvPicPr>
        <p:blipFill rotWithShape="1">
          <a:blip r:embed="rId2">
            <a:alphaModFix/>
          </a:blip>
          <a:srcRect b="0" l="0" r="0" t="0"/>
          <a:stretch/>
        </p:blipFill>
        <p:spPr>
          <a:xfrm>
            <a:off x="0" y="4788600"/>
            <a:ext cx="9144000" cy="367118"/>
          </a:xfrm>
          <a:prstGeom prst="rect">
            <a:avLst/>
          </a:prstGeom>
          <a:solidFill>
            <a:srgbClr val="BFBFBF"/>
          </a:solidFill>
          <a:ln>
            <a:noFill/>
          </a:ln>
        </p:spPr>
      </p:pic>
      <p:sp>
        <p:nvSpPr>
          <p:cNvPr id="81" name="Google Shape;81;p8"/>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82" name="Google Shape;82;p8"/>
          <p:cNvPicPr preferRelativeResize="0"/>
          <p:nvPr/>
        </p:nvPicPr>
        <p:blipFill rotWithShape="1">
          <a:blip r:embed="rId3">
            <a:alphaModFix/>
          </a:blip>
          <a:srcRect b="0" l="0" r="0" t="0"/>
          <a:stretch/>
        </p:blipFill>
        <p:spPr>
          <a:xfrm>
            <a:off x="7687052" y="4606335"/>
            <a:ext cx="939369" cy="417498"/>
          </a:xfrm>
          <a:prstGeom prst="rect">
            <a:avLst/>
          </a:prstGeom>
          <a:noFill/>
          <a:ln>
            <a:noFill/>
          </a:ln>
        </p:spPr>
      </p:pic>
      <p:sp>
        <p:nvSpPr>
          <p:cNvPr id="83" name="Google Shape;83;p8"/>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84" name="Google Shape;84;p8"/>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85" name="Google Shape;85;p8"/>
          <p:cNvSpPr txBox="1"/>
          <p:nvPr>
            <p:ph type="title"/>
          </p:nvPr>
        </p:nvSpPr>
        <p:spPr>
          <a:xfrm>
            <a:off x="628650" y="1985809"/>
            <a:ext cx="7886700" cy="9937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6" name="Shape 86"/>
        <p:cNvGrpSpPr/>
        <p:nvPr/>
      </p:nvGrpSpPr>
      <p:grpSpPr>
        <a:xfrm>
          <a:off x="0" y="0"/>
          <a:ext cx="0" cy="0"/>
          <a:chOff x="0" y="0"/>
          <a:chExt cx="0" cy="0"/>
        </a:xfrm>
      </p:grpSpPr>
      <p:sp>
        <p:nvSpPr>
          <p:cNvPr id="87" name="Google Shape;87;p9"/>
          <p:cNvSpPr txBox="1"/>
          <p:nvPr>
            <p:ph idx="1" type="body"/>
          </p:nvPr>
        </p:nvSpPr>
        <p:spPr>
          <a:xfrm>
            <a:off x="6343400" y="149256"/>
            <a:ext cx="2589850" cy="2276027"/>
          </a:xfrm>
          <a:prstGeom prst="rect">
            <a:avLst/>
          </a:prstGeom>
          <a:solidFill>
            <a:srgbClr val="D7EFF9"/>
          </a:solid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dk1"/>
              </a:buClr>
              <a:buSzPts val="1600"/>
              <a:buChar char="•"/>
              <a:defRPr sz="1600"/>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9"/>
          <p:cNvSpPr txBox="1"/>
          <p:nvPr>
            <p:ph idx="2" type="body"/>
          </p:nvPr>
        </p:nvSpPr>
        <p:spPr>
          <a:xfrm>
            <a:off x="218664" y="157717"/>
            <a:ext cx="2589850" cy="2267566"/>
          </a:xfrm>
          <a:prstGeom prst="rect">
            <a:avLst/>
          </a:prstGeom>
          <a:solidFill>
            <a:srgbClr val="D7EFF9"/>
          </a:solid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dk1"/>
              </a:buClr>
              <a:buSzPts val="1600"/>
              <a:buChar char="•"/>
              <a:defRPr sz="1600"/>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9"/>
          <p:cNvSpPr txBox="1"/>
          <p:nvPr>
            <p:ph idx="3" type="body"/>
          </p:nvPr>
        </p:nvSpPr>
        <p:spPr>
          <a:xfrm>
            <a:off x="2953657" y="157718"/>
            <a:ext cx="3265714" cy="2267565"/>
          </a:xfrm>
          <a:prstGeom prst="rect">
            <a:avLst/>
          </a:prstGeom>
          <a:solidFill>
            <a:srgbClr val="D7EFF9"/>
          </a:solid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dk1"/>
              </a:buClr>
              <a:buSzPts val="1600"/>
              <a:buChar char="•"/>
              <a:defRPr sz="1600"/>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p9"/>
          <p:cNvSpPr txBox="1"/>
          <p:nvPr>
            <p:ph idx="4" type="body"/>
          </p:nvPr>
        </p:nvSpPr>
        <p:spPr>
          <a:xfrm>
            <a:off x="6343400" y="2532725"/>
            <a:ext cx="2589850" cy="2276027"/>
          </a:xfrm>
          <a:prstGeom prst="rect">
            <a:avLst/>
          </a:prstGeom>
          <a:solidFill>
            <a:srgbClr val="D7EFF9"/>
          </a:solid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dk1"/>
              </a:buClr>
              <a:buSzPts val="1600"/>
              <a:buChar char="•"/>
              <a:defRPr sz="1600"/>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9"/>
          <p:cNvSpPr txBox="1"/>
          <p:nvPr>
            <p:ph idx="5" type="body"/>
          </p:nvPr>
        </p:nvSpPr>
        <p:spPr>
          <a:xfrm>
            <a:off x="218664" y="2541186"/>
            <a:ext cx="2589850" cy="2267566"/>
          </a:xfrm>
          <a:prstGeom prst="rect">
            <a:avLst/>
          </a:prstGeom>
          <a:solidFill>
            <a:srgbClr val="D7EFF9"/>
          </a:solid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dk1"/>
              </a:buClr>
              <a:buSzPts val="1600"/>
              <a:buChar char="•"/>
              <a:defRPr sz="1600"/>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9"/>
          <p:cNvSpPr/>
          <p:nvPr/>
        </p:nvSpPr>
        <p:spPr>
          <a:xfrm>
            <a:off x="3891994" y="4203104"/>
            <a:ext cx="1212158" cy="45719"/>
          </a:xfrm>
          <a:prstGeom prst="rect">
            <a:avLst/>
          </a:prstGeom>
          <a:solidFill>
            <a:srgbClr val="EF603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pic>
        <p:nvPicPr>
          <p:cNvPr id="93" name="Google Shape;93;p9"/>
          <p:cNvPicPr preferRelativeResize="0"/>
          <p:nvPr/>
        </p:nvPicPr>
        <p:blipFill rotWithShape="1">
          <a:blip r:embed="rId2">
            <a:alphaModFix/>
          </a:blip>
          <a:srcRect b="0" l="0" r="0" t="0"/>
          <a:stretch/>
        </p:blipFill>
        <p:spPr>
          <a:xfrm>
            <a:off x="0" y="4788600"/>
            <a:ext cx="9144000" cy="367118"/>
          </a:xfrm>
          <a:prstGeom prst="rect">
            <a:avLst/>
          </a:prstGeom>
          <a:solidFill>
            <a:srgbClr val="BFBFBF"/>
          </a:solidFill>
          <a:ln>
            <a:noFill/>
          </a:ln>
        </p:spPr>
      </p:pic>
      <p:sp>
        <p:nvSpPr>
          <p:cNvPr id="94" name="Google Shape;94;p9"/>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95" name="Google Shape;95;p9"/>
          <p:cNvPicPr preferRelativeResize="0"/>
          <p:nvPr/>
        </p:nvPicPr>
        <p:blipFill rotWithShape="1">
          <a:blip r:embed="rId3">
            <a:alphaModFix/>
          </a:blip>
          <a:srcRect b="0" l="0" r="0" t="0"/>
          <a:stretch/>
        </p:blipFill>
        <p:spPr>
          <a:xfrm>
            <a:off x="7687052" y="4606335"/>
            <a:ext cx="939369" cy="417498"/>
          </a:xfrm>
          <a:prstGeom prst="rect">
            <a:avLst/>
          </a:prstGeom>
          <a:noFill/>
          <a:ln>
            <a:noFill/>
          </a:ln>
        </p:spPr>
      </p:pic>
      <p:sp>
        <p:nvSpPr>
          <p:cNvPr id="96" name="Google Shape;96;p9"/>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97" name="Google Shape;97;p9"/>
          <p:cNvSpPr txBox="1"/>
          <p:nvPr>
            <p:ph idx="6" type="body"/>
          </p:nvPr>
        </p:nvSpPr>
        <p:spPr>
          <a:xfrm>
            <a:off x="2953657" y="4280391"/>
            <a:ext cx="3265714" cy="508209"/>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750"/>
              </a:spcBef>
              <a:spcAft>
                <a:spcPts val="0"/>
              </a:spcAft>
              <a:buClr>
                <a:schemeClr val="dk1"/>
              </a:buClr>
              <a:buSzPts val="1400"/>
              <a:buChar char="•"/>
              <a:defRPr sz="1400"/>
            </a:lvl1pPr>
            <a:lvl2pPr indent="-317500" lvl="1" marL="914400" algn="l">
              <a:lnSpc>
                <a:spcPct val="90000"/>
              </a:lnSpc>
              <a:spcBef>
                <a:spcPts val="375"/>
              </a:spcBef>
              <a:spcAft>
                <a:spcPts val="0"/>
              </a:spcAft>
              <a:buClr>
                <a:schemeClr val="dk1"/>
              </a:buClr>
              <a:buSzPts val="1400"/>
              <a:buChar char="•"/>
              <a:defRPr sz="1400"/>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9"/>
          <p:cNvSpPr txBox="1"/>
          <p:nvPr>
            <p:ph type="title"/>
          </p:nvPr>
        </p:nvSpPr>
        <p:spPr>
          <a:xfrm>
            <a:off x="2953657" y="2799611"/>
            <a:ext cx="3265714" cy="133169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8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9" name="Shape 99"/>
        <p:cNvGrpSpPr/>
        <p:nvPr/>
      </p:nvGrpSpPr>
      <p:grpSpPr>
        <a:xfrm>
          <a:off x="0" y="0"/>
          <a:ext cx="0" cy="0"/>
          <a:chOff x="0" y="0"/>
          <a:chExt cx="0" cy="0"/>
        </a:xfrm>
      </p:grpSpPr>
      <p:pic>
        <p:nvPicPr>
          <p:cNvPr id="100" name="Google Shape;100;p10"/>
          <p:cNvPicPr preferRelativeResize="0"/>
          <p:nvPr/>
        </p:nvPicPr>
        <p:blipFill rotWithShape="1">
          <a:blip r:embed="rId2">
            <a:alphaModFix/>
          </a:blip>
          <a:srcRect b="0" l="0" r="0" t="0"/>
          <a:stretch/>
        </p:blipFill>
        <p:spPr>
          <a:xfrm>
            <a:off x="4953000" y="6781"/>
            <a:ext cx="4191000" cy="5143500"/>
          </a:xfrm>
          <a:prstGeom prst="rect">
            <a:avLst/>
          </a:prstGeom>
          <a:noFill/>
          <a:ln>
            <a:noFill/>
          </a:ln>
        </p:spPr>
      </p:pic>
      <p:sp>
        <p:nvSpPr>
          <p:cNvPr id="101" name="Google Shape;101;p10"/>
          <p:cNvSpPr/>
          <p:nvPr/>
        </p:nvSpPr>
        <p:spPr>
          <a:xfrm>
            <a:off x="381000" y="1047750"/>
            <a:ext cx="371924" cy="369286"/>
          </a:xfrm>
          <a:custGeom>
            <a:rect b="b" l="l" r="r" t="t"/>
            <a:pathLst>
              <a:path extrusionOk="0" h="3357" w="3380">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102" name="Google Shape;102;p10"/>
          <p:cNvSpPr/>
          <p:nvPr/>
        </p:nvSpPr>
        <p:spPr>
          <a:xfrm>
            <a:off x="381000" y="2358272"/>
            <a:ext cx="371924" cy="369286"/>
          </a:xfrm>
          <a:custGeom>
            <a:rect b="b" l="l" r="r" t="t"/>
            <a:pathLst>
              <a:path extrusionOk="0" h="3357" w="3380">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103" name="Google Shape;103;p10"/>
          <p:cNvSpPr/>
          <p:nvPr/>
        </p:nvSpPr>
        <p:spPr>
          <a:xfrm>
            <a:off x="381000" y="3774816"/>
            <a:ext cx="371924" cy="369286"/>
          </a:xfrm>
          <a:custGeom>
            <a:rect b="b" l="l" r="r" t="t"/>
            <a:pathLst>
              <a:path extrusionOk="0" h="3357" w="3380">
                <a:moveTo>
                  <a:pt x="2504" y="924"/>
                </a:moveTo>
                <a:lnTo>
                  <a:pt x="2485" y="926"/>
                </a:lnTo>
                <a:lnTo>
                  <a:pt x="2467" y="933"/>
                </a:lnTo>
                <a:lnTo>
                  <a:pt x="2450" y="946"/>
                </a:lnTo>
                <a:lnTo>
                  <a:pt x="2443" y="946"/>
                </a:lnTo>
                <a:lnTo>
                  <a:pt x="1413" y="2007"/>
                </a:lnTo>
                <a:lnTo>
                  <a:pt x="1401" y="2015"/>
                </a:lnTo>
                <a:lnTo>
                  <a:pt x="1386" y="2018"/>
                </a:lnTo>
                <a:lnTo>
                  <a:pt x="1372" y="2015"/>
                </a:lnTo>
                <a:lnTo>
                  <a:pt x="1360" y="2007"/>
                </a:lnTo>
                <a:lnTo>
                  <a:pt x="937" y="1557"/>
                </a:lnTo>
                <a:lnTo>
                  <a:pt x="929" y="1549"/>
                </a:lnTo>
                <a:lnTo>
                  <a:pt x="913" y="1536"/>
                </a:lnTo>
                <a:lnTo>
                  <a:pt x="895" y="1529"/>
                </a:lnTo>
                <a:lnTo>
                  <a:pt x="875" y="1525"/>
                </a:lnTo>
                <a:lnTo>
                  <a:pt x="856" y="1529"/>
                </a:lnTo>
                <a:lnTo>
                  <a:pt x="838" y="1536"/>
                </a:lnTo>
                <a:lnTo>
                  <a:pt x="821" y="1549"/>
                </a:lnTo>
                <a:lnTo>
                  <a:pt x="714" y="1656"/>
                </a:lnTo>
                <a:lnTo>
                  <a:pt x="704" y="1668"/>
                </a:lnTo>
                <a:lnTo>
                  <a:pt x="697" y="1683"/>
                </a:lnTo>
                <a:lnTo>
                  <a:pt x="692" y="1697"/>
                </a:lnTo>
                <a:lnTo>
                  <a:pt x="691" y="1709"/>
                </a:lnTo>
                <a:lnTo>
                  <a:pt x="692" y="1721"/>
                </a:lnTo>
                <a:lnTo>
                  <a:pt x="697" y="1736"/>
                </a:lnTo>
                <a:lnTo>
                  <a:pt x="704" y="1750"/>
                </a:lnTo>
                <a:lnTo>
                  <a:pt x="714" y="1763"/>
                </a:lnTo>
                <a:lnTo>
                  <a:pt x="730" y="1778"/>
                </a:lnTo>
                <a:lnTo>
                  <a:pt x="1329" y="2418"/>
                </a:lnTo>
                <a:lnTo>
                  <a:pt x="1337" y="2429"/>
                </a:lnTo>
                <a:lnTo>
                  <a:pt x="1350" y="2435"/>
                </a:lnTo>
                <a:lnTo>
                  <a:pt x="1365" y="2440"/>
                </a:lnTo>
                <a:lnTo>
                  <a:pt x="1382" y="2442"/>
                </a:lnTo>
                <a:lnTo>
                  <a:pt x="1399" y="2440"/>
                </a:lnTo>
                <a:lnTo>
                  <a:pt x="1413" y="2435"/>
                </a:lnTo>
                <a:lnTo>
                  <a:pt x="1424" y="2429"/>
                </a:lnTo>
                <a:lnTo>
                  <a:pt x="1436" y="2418"/>
                </a:lnTo>
                <a:lnTo>
                  <a:pt x="2666" y="1152"/>
                </a:lnTo>
                <a:lnTo>
                  <a:pt x="2677" y="1138"/>
                </a:lnTo>
                <a:lnTo>
                  <a:pt x="2684" y="1124"/>
                </a:lnTo>
                <a:lnTo>
                  <a:pt x="2687" y="1107"/>
                </a:lnTo>
                <a:lnTo>
                  <a:pt x="2687" y="1093"/>
                </a:lnTo>
                <a:lnTo>
                  <a:pt x="2684" y="1078"/>
                </a:lnTo>
                <a:lnTo>
                  <a:pt x="2677" y="1064"/>
                </a:lnTo>
                <a:lnTo>
                  <a:pt x="2666" y="1053"/>
                </a:lnTo>
                <a:lnTo>
                  <a:pt x="2558" y="946"/>
                </a:lnTo>
                <a:lnTo>
                  <a:pt x="2541" y="933"/>
                </a:lnTo>
                <a:lnTo>
                  <a:pt x="2523" y="926"/>
                </a:lnTo>
                <a:lnTo>
                  <a:pt x="2504" y="924"/>
                </a:lnTo>
                <a:close/>
                <a:moveTo>
                  <a:pt x="1690" y="0"/>
                </a:moveTo>
                <a:lnTo>
                  <a:pt x="1797" y="3"/>
                </a:lnTo>
                <a:lnTo>
                  <a:pt x="1902" y="14"/>
                </a:lnTo>
                <a:lnTo>
                  <a:pt x="2006" y="29"/>
                </a:lnTo>
                <a:lnTo>
                  <a:pt x="2107" y="51"/>
                </a:lnTo>
                <a:lnTo>
                  <a:pt x="2206" y="79"/>
                </a:lnTo>
                <a:lnTo>
                  <a:pt x="2302" y="113"/>
                </a:lnTo>
                <a:lnTo>
                  <a:pt x="2396" y="152"/>
                </a:lnTo>
                <a:lnTo>
                  <a:pt x="2486" y="197"/>
                </a:lnTo>
                <a:lnTo>
                  <a:pt x="2573" y="246"/>
                </a:lnTo>
                <a:lnTo>
                  <a:pt x="2657" y="300"/>
                </a:lnTo>
                <a:lnTo>
                  <a:pt x="2737" y="359"/>
                </a:lnTo>
                <a:lnTo>
                  <a:pt x="2813" y="422"/>
                </a:lnTo>
                <a:lnTo>
                  <a:pt x="2886" y="491"/>
                </a:lnTo>
                <a:lnTo>
                  <a:pt x="2954" y="562"/>
                </a:lnTo>
                <a:lnTo>
                  <a:pt x="3018" y="638"/>
                </a:lnTo>
                <a:lnTo>
                  <a:pt x="3078" y="718"/>
                </a:lnTo>
                <a:lnTo>
                  <a:pt x="3133" y="802"/>
                </a:lnTo>
                <a:lnTo>
                  <a:pt x="3183" y="888"/>
                </a:lnTo>
                <a:lnTo>
                  <a:pt x="3227" y="978"/>
                </a:lnTo>
                <a:lnTo>
                  <a:pt x="3267" y="1070"/>
                </a:lnTo>
                <a:lnTo>
                  <a:pt x="3300" y="1166"/>
                </a:lnTo>
                <a:lnTo>
                  <a:pt x="3328" y="1265"/>
                </a:lnTo>
                <a:lnTo>
                  <a:pt x="3350" y="1365"/>
                </a:lnTo>
                <a:lnTo>
                  <a:pt x="3367" y="1468"/>
                </a:lnTo>
                <a:lnTo>
                  <a:pt x="3376" y="1573"/>
                </a:lnTo>
                <a:lnTo>
                  <a:pt x="3380" y="1678"/>
                </a:lnTo>
                <a:lnTo>
                  <a:pt x="3376" y="1785"/>
                </a:lnTo>
                <a:lnTo>
                  <a:pt x="3367" y="1890"/>
                </a:lnTo>
                <a:lnTo>
                  <a:pt x="3350" y="1993"/>
                </a:lnTo>
                <a:lnTo>
                  <a:pt x="3328" y="2093"/>
                </a:lnTo>
                <a:lnTo>
                  <a:pt x="3300" y="2192"/>
                </a:lnTo>
                <a:lnTo>
                  <a:pt x="3267" y="2287"/>
                </a:lnTo>
                <a:lnTo>
                  <a:pt x="3227" y="2380"/>
                </a:lnTo>
                <a:lnTo>
                  <a:pt x="3183" y="2470"/>
                </a:lnTo>
                <a:lnTo>
                  <a:pt x="3133" y="2556"/>
                </a:lnTo>
                <a:lnTo>
                  <a:pt x="3078" y="2638"/>
                </a:lnTo>
                <a:lnTo>
                  <a:pt x="3018" y="2719"/>
                </a:lnTo>
                <a:lnTo>
                  <a:pt x="2954" y="2795"/>
                </a:lnTo>
                <a:lnTo>
                  <a:pt x="2886" y="2866"/>
                </a:lnTo>
                <a:lnTo>
                  <a:pt x="2813" y="2935"/>
                </a:lnTo>
                <a:lnTo>
                  <a:pt x="2737" y="2998"/>
                </a:lnTo>
                <a:lnTo>
                  <a:pt x="2657" y="3056"/>
                </a:lnTo>
                <a:lnTo>
                  <a:pt x="2573" y="3111"/>
                </a:lnTo>
                <a:lnTo>
                  <a:pt x="2486" y="3161"/>
                </a:lnTo>
                <a:lnTo>
                  <a:pt x="2396" y="3205"/>
                </a:lnTo>
                <a:lnTo>
                  <a:pt x="2302" y="3245"/>
                </a:lnTo>
                <a:lnTo>
                  <a:pt x="2206" y="3278"/>
                </a:lnTo>
                <a:lnTo>
                  <a:pt x="2107" y="3306"/>
                </a:lnTo>
                <a:lnTo>
                  <a:pt x="2006" y="3328"/>
                </a:lnTo>
                <a:lnTo>
                  <a:pt x="1902" y="3344"/>
                </a:lnTo>
                <a:lnTo>
                  <a:pt x="1797" y="3354"/>
                </a:lnTo>
                <a:lnTo>
                  <a:pt x="1690" y="3357"/>
                </a:lnTo>
                <a:lnTo>
                  <a:pt x="1583" y="3354"/>
                </a:lnTo>
                <a:lnTo>
                  <a:pt x="1477" y="3344"/>
                </a:lnTo>
                <a:lnTo>
                  <a:pt x="1374" y="3328"/>
                </a:lnTo>
                <a:lnTo>
                  <a:pt x="1273" y="3306"/>
                </a:lnTo>
                <a:lnTo>
                  <a:pt x="1174" y="3278"/>
                </a:lnTo>
                <a:lnTo>
                  <a:pt x="1078" y="3245"/>
                </a:lnTo>
                <a:lnTo>
                  <a:pt x="984" y="3205"/>
                </a:lnTo>
                <a:lnTo>
                  <a:pt x="894" y="3161"/>
                </a:lnTo>
                <a:lnTo>
                  <a:pt x="806" y="3111"/>
                </a:lnTo>
                <a:lnTo>
                  <a:pt x="722" y="3056"/>
                </a:lnTo>
                <a:lnTo>
                  <a:pt x="642" y="2998"/>
                </a:lnTo>
                <a:lnTo>
                  <a:pt x="565" y="2935"/>
                </a:lnTo>
                <a:lnTo>
                  <a:pt x="493" y="2866"/>
                </a:lnTo>
                <a:lnTo>
                  <a:pt x="425" y="2795"/>
                </a:lnTo>
                <a:lnTo>
                  <a:pt x="361" y="2719"/>
                </a:lnTo>
                <a:lnTo>
                  <a:pt x="301" y="2638"/>
                </a:lnTo>
                <a:lnTo>
                  <a:pt x="247" y="2556"/>
                </a:lnTo>
                <a:lnTo>
                  <a:pt x="197" y="2470"/>
                </a:lnTo>
                <a:lnTo>
                  <a:pt x="152" y="2380"/>
                </a:lnTo>
                <a:lnTo>
                  <a:pt x="113" y="2287"/>
                </a:lnTo>
                <a:lnTo>
                  <a:pt x="79" y="2192"/>
                </a:lnTo>
                <a:lnTo>
                  <a:pt x="51" y="2093"/>
                </a:lnTo>
                <a:lnTo>
                  <a:pt x="29" y="1993"/>
                </a:lnTo>
                <a:lnTo>
                  <a:pt x="13" y="1890"/>
                </a:lnTo>
                <a:lnTo>
                  <a:pt x="3" y="1785"/>
                </a:lnTo>
                <a:lnTo>
                  <a:pt x="0" y="1678"/>
                </a:lnTo>
                <a:lnTo>
                  <a:pt x="3" y="1573"/>
                </a:lnTo>
                <a:lnTo>
                  <a:pt x="13" y="1468"/>
                </a:lnTo>
                <a:lnTo>
                  <a:pt x="29" y="1365"/>
                </a:lnTo>
                <a:lnTo>
                  <a:pt x="51" y="1265"/>
                </a:lnTo>
                <a:lnTo>
                  <a:pt x="79" y="1166"/>
                </a:lnTo>
                <a:lnTo>
                  <a:pt x="113" y="1070"/>
                </a:lnTo>
                <a:lnTo>
                  <a:pt x="152" y="978"/>
                </a:lnTo>
                <a:lnTo>
                  <a:pt x="197" y="888"/>
                </a:lnTo>
                <a:lnTo>
                  <a:pt x="247" y="802"/>
                </a:lnTo>
                <a:lnTo>
                  <a:pt x="301" y="718"/>
                </a:lnTo>
                <a:lnTo>
                  <a:pt x="361" y="638"/>
                </a:lnTo>
                <a:lnTo>
                  <a:pt x="425" y="562"/>
                </a:lnTo>
                <a:lnTo>
                  <a:pt x="493" y="491"/>
                </a:lnTo>
                <a:lnTo>
                  <a:pt x="565" y="422"/>
                </a:lnTo>
                <a:lnTo>
                  <a:pt x="642" y="359"/>
                </a:lnTo>
                <a:lnTo>
                  <a:pt x="722" y="300"/>
                </a:lnTo>
                <a:lnTo>
                  <a:pt x="806" y="246"/>
                </a:lnTo>
                <a:lnTo>
                  <a:pt x="894" y="197"/>
                </a:lnTo>
                <a:lnTo>
                  <a:pt x="984" y="152"/>
                </a:lnTo>
                <a:lnTo>
                  <a:pt x="1078" y="113"/>
                </a:lnTo>
                <a:lnTo>
                  <a:pt x="1174" y="79"/>
                </a:lnTo>
                <a:lnTo>
                  <a:pt x="1273" y="51"/>
                </a:lnTo>
                <a:lnTo>
                  <a:pt x="1374" y="29"/>
                </a:lnTo>
                <a:lnTo>
                  <a:pt x="1477" y="14"/>
                </a:lnTo>
                <a:lnTo>
                  <a:pt x="1583" y="3"/>
                </a:lnTo>
                <a:lnTo>
                  <a:pt x="1690" y="0"/>
                </a:lnTo>
                <a:close/>
              </a:path>
            </a:pathLst>
          </a:custGeom>
          <a:solidFill>
            <a:srgbClr val="EF603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grpSp>
        <p:nvGrpSpPr>
          <p:cNvPr id="104" name="Google Shape;104;p10"/>
          <p:cNvGrpSpPr/>
          <p:nvPr/>
        </p:nvGrpSpPr>
        <p:grpSpPr>
          <a:xfrm flipH="1">
            <a:off x="4724399" y="627173"/>
            <a:ext cx="3429001" cy="1563577"/>
            <a:chOff x="990600" y="-308065"/>
            <a:chExt cx="3429001" cy="1563577"/>
          </a:xfrm>
        </p:grpSpPr>
        <p:sp>
          <p:nvSpPr>
            <p:cNvPr id="105" name="Google Shape;105;p10"/>
            <p:cNvSpPr/>
            <p:nvPr/>
          </p:nvSpPr>
          <p:spPr>
            <a:xfrm>
              <a:off x="990600" y="-308065"/>
              <a:ext cx="3429000" cy="1258777"/>
            </a:xfrm>
            <a:prstGeom prst="rect">
              <a:avLst/>
            </a:prstGeom>
            <a:solidFill>
              <a:schemeClr val="accent6"/>
            </a:solidFill>
            <a:ln>
              <a:noFill/>
            </a:ln>
          </p:spPr>
          <p:txBody>
            <a:bodyPr anchorCtr="0" anchor="t" bIns="45700" lIns="182875" spcFirstLastPara="1" rIns="91425" wrap="square" tIns="2743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106" name="Google Shape;106;p10"/>
            <p:cNvSpPr/>
            <p:nvPr/>
          </p:nvSpPr>
          <p:spPr>
            <a:xfrm flipH="1" rot="10800000">
              <a:off x="4191001" y="950712"/>
              <a:ext cx="228600" cy="304800"/>
            </a:xfrm>
            <a:prstGeom prst="rtTriangle">
              <a:avLst/>
            </a:prstGeom>
            <a:solidFill>
              <a:schemeClr val="accent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grpSp>
      <p:sp>
        <p:nvSpPr>
          <p:cNvPr id="107" name="Google Shape;107;p10"/>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108" name="Google Shape;108;p10"/>
          <p:cNvPicPr preferRelativeResize="0"/>
          <p:nvPr/>
        </p:nvPicPr>
        <p:blipFill rotWithShape="1">
          <a:blip r:embed="rId3">
            <a:alphaModFix/>
          </a:blip>
          <a:srcRect b="0" l="0" r="0" t="0"/>
          <a:stretch/>
        </p:blipFill>
        <p:spPr>
          <a:xfrm>
            <a:off x="7687052" y="4606335"/>
            <a:ext cx="939369" cy="417498"/>
          </a:xfrm>
          <a:prstGeom prst="rect">
            <a:avLst/>
          </a:prstGeom>
          <a:noFill/>
          <a:ln>
            <a:noFill/>
          </a:ln>
        </p:spPr>
      </p:pic>
      <p:sp>
        <p:nvSpPr>
          <p:cNvPr id="109" name="Google Shape;109;p10"/>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110" name="Google Shape;110;p10"/>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111" name="Google Shape;111;p10"/>
          <p:cNvSpPr txBox="1"/>
          <p:nvPr>
            <p:ph idx="1" type="body"/>
          </p:nvPr>
        </p:nvSpPr>
        <p:spPr>
          <a:xfrm>
            <a:off x="874786" y="1000410"/>
            <a:ext cx="3538743" cy="106829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1"/>
              </a:buClr>
              <a:buSzPts val="1400"/>
              <a:buNone/>
              <a:defRPr sz="1400">
                <a:solidFill>
                  <a:schemeClr val="accent1"/>
                </a:solidFill>
                <a:latin typeface="Century Gothic"/>
                <a:ea typeface="Century Gothic"/>
                <a:cs typeface="Century Gothic"/>
                <a:sym typeface="Century Gothic"/>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10"/>
          <p:cNvSpPr txBox="1"/>
          <p:nvPr>
            <p:ph idx="2" type="body"/>
          </p:nvPr>
        </p:nvSpPr>
        <p:spPr>
          <a:xfrm>
            <a:off x="869915" y="2326897"/>
            <a:ext cx="3538743" cy="106829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4"/>
              </a:buClr>
              <a:buSzPts val="1400"/>
              <a:buNone/>
              <a:defRPr sz="1400">
                <a:solidFill>
                  <a:schemeClr val="accent4"/>
                </a:solidFill>
                <a:latin typeface="Century Gothic"/>
                <a:ea typeface="Century Gothic"/>
                <a:cs typeface="Century Gothic"/>
                <a:sym typeface="Century Gothic"/>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10"/>
          <p:cNvSpPr txBox="1"/>
          <p:nvPr>
            <p:ph idx="3" type="body"/>
          </p:nvPr>
        </p:nvSpPr>
        <p:spPr>
          <a:xfrm>
            <a:off x="869915" y="3713256"/>
            <a:ext cx="3538743" cy="106829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accent5"/>
              </a:buClr>
              <a:buSzPts val="1400"/>
              <a:buNone/>
              <a:defRPr sz="1400">
                <a:solidFill>
                  <a:schemeClr val="accent5"/>
                </a:solidFill>
                <a:latin typeface="Century Gothic"/>
                <a:ea typeface="Century Gothic"/>
                <a:cs typeface="Century Gothic"/>
                <a:sym typeface="Century Gothic"/>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4" name="Google Shape;114;p10"/>
          <p:cNvSpPr txBox="1"/>
          <p:nvPr>
            <p:ph type="title"/>
          </p:nvPr>
        </p:nvSpPr>
        <p:spPr>
          <a:xfrm>
            <a:off x="5023280" y="760665"/>
            <a:ext cx="340995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28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0"/>
          <p:cNvSpPr txBox="1"/>
          <p:nvPr>
            <p:ph idx="4" type="body"/>
          </p:nvPr>
        </p:nvSpPr>
        <p:spPr>
          <a:xfrm>
            <a:off x="5254807" y="2033813"/>
            <a:ext cx="3192937" cy="2572522"/>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lt2"/>
              </a:buClr>
              <a:buSzPts val="1600"/>
              <a:buChar char="•"/>
              <a:defRPr>
                <a:solidFill>
                  <a:schemeClr val="lt2"/>
                </a:solidFill>
              </a:defRPr>
            </a:lvl1pPr>
            <a:lvl2pPr indent="-317500" lvl="1" marL="914400" algn="l">
              <a:lnSpc>
                <a:spcPct val="90000"/>
              </a:lnSpc>
              <a:spcBef>
                <a:spcPts val="375"/>
              </a:spcBef>
              <a:spcAft>
                <a:spcPts val="0"/>
              </a:spcAft>
              <a:buClr>
                <a:schemeClr val="lt2"/>
              </a:buClr>
              <a:buSzPts val="1400"/>
              <a:buChar char="•"/>
              <a:defRPr>
                <a:solidFill>
                  <a:schemeClr val="lt2"/>
                </a:solidFill>
              </a:defRPr>
            </a:lvl2pPr>
            <a:lvl3pPr indent="-317500" lvl="2" marL="1371600" algn="l">
              <a:lnSpc>
                <a:spcPct val="90000"/>
              </a:lnSpc>
              <a:spcBef>
                <a:spcPts val="375"/>
              </a:spcBef>
              <a:spcAft>
                <a:spcPts val="0"/>
              </a:spcAft>
              <a:buClr>
                <a:schemeClr val="lt2"/>
              </a:buClr>
              <a:buSzPts val="1400"/>
              <a:buChar char="•"/>
              <a:defRPr>
                <a:solidFill>
                  <a:schemeClr val="lt2"/>
                </a:solidFill>
              </a:defRPr>
            </a:lvl3pPr>
            <a:lvl4pPr indent="-317500" lvl="3" marL="1828800" algn="l">
              <a:lnSpc>
                <a:spcPct val="90000"/>
              </a:lnSpc>
              <a:spcBef>
                <a:spcPts val="375"/>
              </a:spcBef>
              <a:spcAft>
                <a:spcPts val="0"/>
              </a:spcAft>
              <a:buClr>
                <a:schemeClr val="lt2"/>
              </a:buClr>
              <a:buSzPts val="1400"/>
              <a:buChar char="•"/>
              <a:defRPr>
                <a:solidFill>
                  <a:schemeClr val="lt2"/>
                </a:solidFill>
              </a:defRPr>
            </a:lvl4pPr>
            <a:lvl5pPr indent="-317500" lvl="4" marL="2286000" algn="l">
              <a:lnSpc>
                <a:spcPct val="90000"/>
              </a:lnSpc>
              <a:spcBef>
                <a:spcPts val="375"/>
              </a:spcBef>
              <a:spcAft>
                <a:spcPts val="0"/>
              </a:spcAft>
              <a:buClr>
                <a:schemeClr val="lt2"/>
              </a:buClr>
              <a:buSzPts val="1400"/>
              <a:buChar char="•"/>
              <a:defRPr>
                <a:solidFill>
                  <a:schemeClr val="lt2"/>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6" name="Shape 116"/>
        <p:cNvGrpSpPr/>
        <p:nvPr/>
      </p:nvGrpSpPr>
      <p:grpSpPr>
        <a:xfrm>
          <a:off x="0" y="0"/>
          <a:ext cx="0" cy="0"/>
          <a:chOff x="0" y="0"/>
          <a:chExt cx="0" cy="0"/>
        </a:xfrm>
      </p:grpSpPr>
      <p:sp>
        <p:nvSpPr>
          <p:cNvPr id="117" name="Google Shape;117;p11"/>
          <p:cNvSpPr/>
          <p:nvPr/>
        </p:nvSpPr>
        <p:spPr>
          <a:xfrm>
            <a:off x="4572000" y="0"/>
            <a:ext cx="4572000" cy="514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Palatino Linotype"/>
              <a:ea typeface="Palatino Linotype"/>
              <a:cs typeface="Palatino Linotype"/>
              <a:sym typeface="Palatino Linotype"/>
            </a:endParaRPr>
          </a:p>
        </p:txBody>
      </p:sp>
      <p:sp>
        <p:nvSpPr>
          <p:cNvPr id="118" name="Google Shape;118;p11"/>
          <p:cNvSpPr/>
          <p:nvPr>
            <p:ph idx="2" type="pic"/>
          </p:nvPr>
        </p:nvSpPr>
        <p:spPr>
          <a:xfrm>
            <a:off x="0" y="0"/>
            <a:ext cx="4572000" cy="5143500"/>
          </a:xfrm>
          <a:prstGeom prst="rect">
            <a:avLst/>
          </a:prstGeom>
          <a:solidFill>
            <a:srgbClr val="D2E1FE"/>
          </a:solidFill>
          <a:ln>
            <a:noFill/>
          </a:ln>
        </p:spPr>
      </p:sp>
      <p:grpSp>
        <p:nvGrpSpPr>
          <p:cNvPr id="119" name="Google Shape;119;p11"/>
          <p:cNvGrpSpPr/>
          <p:nvPr/>
        </p:nvGrpSpPr>
        <p:grpSpPr>
          <a:xfrm>
            <a:off x="4019753" y="2267153"/>
            <a:ext cx="1114222" cy="1114222"/>
            <a:chOff x="4019753" y="2267153"/>
            <a:chExt cx="1114222" cy="1114222"/>
          </a:xfrm>
        </p:grpSpPr>
        <p:sp>
          <p:nvSpPr>
            <p:cNvPr id="120" name="Google Shape;120;p11"/>
            <p:cNvSpPr/>
            <p:nvPr/>
          </p:nvSpPr>
          <p:spPr>
            <a:xfrm>
              <a:off x="4019753" y="2267153"/>
              <a:ext cx="1114222" cy="111422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grpSp>
          <p:nvGrpSpPr>
            <p:cNvPr id="121" name="Google Shape;121;p11"/>
            <p:cNvGrpSpPr/>
            <p:nvPr/>
          </p:nvGrpSpPr>
          <p:grpSpPr>
            <a:xfrm>
              <a:off x="4271044" y="2641766"/>
              <a:ext cx="611640" cy="364996"/>
              <a:chOff x="3935413" y="2192338"/>
              <a:chExt cx="1271588" cy="758825"/>
            </a:xfrm>
          </p:grpSpPr>
          <p:sp>
            <p:nvSpPr>
              <p:cNvPr id="122" name="Google Shape;122;p11"/>
              <p:cNvSpPr/>
              <p:nvPr/>
            </p:nvSpPr>
            <p:spPr>
              <a:xfrm>
                <a:off x="3935413" y="2192338"/>
                <a:ext cx="1271588" cy="758825"/>
              </a:xfrm>
              <a:custGeom>
                <a:rect b="b" l="l" r="r" t="t"/>
                <a:pathLst>
                  <a:path extrusionOk="0" h="478" w="801">
                    <a:moveTo>
                      <a:pt x="402" y="66"/>
                    </a:moveTo>
                    <a:lnTo>
                      <a:pt x="387" y="67"/>
                    </a:lnTo>
                    <a:lnTo>
                      <a:pt x="371" y="69"/>
                    </a:lnTo>
                    <a:lnTo>
                      <a:pt x="356" y="72"/>
                    </a:lnTo>
                    <a:lnTo>
                      <a:pt x="342" y="77"/>
                    </a:lnTo>
                    <a:lnTo>
                      <a:pt x="328" y="83"/>
                    </a:lnTo>
                    <a:lnTo>
                      <a:pt x="315" y="90"/>
                    </a:lnTo>
                    <a:lnTo>
                      <a:pt x="302" y="98"/>
                    </a:lnTo>
                    <a:lnTo>
                      <a:pt x="291" y="107"/>
                    </a:lnTo>
                    <a:lnTo>
                      <a:pt x="280" y="117"/>
                    </a:lnTo>
                    <a:lnTo>
                      <a:pt x="270" y="128"/>
                    </a:lnTo>
                    <a:lnTo>
                      <a:pt x="261" y="140"/>
                    </a:lnTo>
                    <a:lnTo>
                      <a:pt x="253" y="152"/>
                    </a:lnTo>
                    <a:lnTo>
                      <a:pt x="246" y="165"/>
                    </a:lnTo>
                    <a:lnTo>
                      <a:pt x="240" y="179"/>
                    </a:lnTo>
                    <a:lnTo>
                      <a:pt x="235" y="193"/>
                    </a:lnTo>
                    <a:lnTo>
                      <a:pt x="232" y="208"/>
                    </a:lnTo>
                    <a:lnTo>
                      <a:pt x="230" y="224"/>
                    </a:lnTo>
                    <a:lnTo>
                      <a:pt x="229" y="239"/>
                    </a:lnTo>
                    <a:lnTo>
                      <a:pt x="230" y="255"/>
                    </a:lnTo>
                    <a:lnTo>
                      <a:pt x="232" y="271"/>
                    </a:lnTo>
                    <a:lnTo>
                      <a:pt x="235" y="285"/>
                    </a:lnTo>
                    <a:lnTo>
                      <a:pt x="240" y="300"/>
                    </a:lnTo>
                    <a:lnTo>
                      <a:pt x="246" y="314"/>
                    </a:lnTo>
                    <a:lnTo>
                      <a:pt x="253" y="327"/>
                    </a:lnTo>
                    <a:lnTo>
                      <a:pt x="261" y="339"/>
                    </a:lnTo>
                    <a:lnTo>
                      <a:pt x="270" y="351"/>
                    </a:lnTo>
                    <a:lnTo>
                      <a:pt x="280" y="362"/>
                    </a:lnTo>
                    <a:lnTo>
                      <a:pt x="291" y="372"/>
                    </a:lnTo>
                    <a:lnTo>
                      <a:pt x="302" y="381"/>
                    </a:lnTo>
                    <a:lnTo>
                      <a:pt x="315" y="389"/>
                    </a:lnTo>
                    <a:lnTo>
                      <a:pt x="328" y="396"/>
                    </a:lnTo>
                    <a:lnTo>
                      <a:pt x="342" y="402"/>
                    </a:lnTo>
                    <a:lnTo>
                      <a:pt x="356" y="407"/>
                    </a:lnTo>
                    <a:lnTo>
                      <a:pt x="371" y="410"/>
                    </a:lnTo>
                    <a:lnTo>
                      <a:pt x="387" y="412"/>
                    </a:lnTo>
                    <a:lnTo>
                      <a:pt x="402" y="413"/>
                    </a:lnTo>
                    <a:lnTo>
                      <a:pt x="418" y="412"/>
                    </a:lnTo>
                    <a:lnTo>
                      <a:pt x="433" y="410"/>
                    </a:lnTo>
                    <a:lnTo>
                      <a:pt x="448" y="407"/>
                    </a:lnTo>
                    <a:lnTo>
                      <a:pt x="463" y="402"/>
                    </a:lnTo>
                    <a:lnTo>
                      <a:pt x="476" y="396"/>
                    </a:lnTo>
                    <a:lnTo>
                      <a:pt x="490" y="389"/>
                    </a:lnTo>
                    <a:lnTo>
                      <a:pt x="502" y="381"/>
                    </a:lnTo>
                    <a:lnTo>
                      <a:pt x="514" y="372"/>
                    </a:lnTo>
                    <a:lnTo>
                      <a:pt x="525" y="362"/>
                    </a:lnTo>
                    <a:lnTo>
                      <a:pt x="535" y="351"/>
                    </a:lnTo>
                    <a:lnTo>
                      <a:pt x="544" y="339"/>
                    </a:lnTo>
                    <a:lnTo>
                      <a:pt x="552" y="327"/>
                    </a:lnTo>
                    <a:lnTo>
                      <a:pt x="559" y="314"/>
                    </a:lnTo>
                    <a:lnTo>
                      <a:pt x="564" y="300"/>
                    </a:lnTo>
                    <a:lnTo>
                      <a:pt x="569" y="285"/>
                    </a:lnTo>
                    <a:lnTo>
                      <a:pt x="573" y="271"/>
                    </a:lnTo>
                    <a:lnTo>
                      <a:pt x="574" y="255"/>
                    </a:lnTo>
                    <a:lnTo>
                      <a:pt x="575" y="239"/>
                    </a:lnTo>
                    <a:lnTo>
                      <a:pt x="574" y="224"/>
                    </a:lnTo>
                    <a:lnTo>
                      <a:pt x="573" y="208"/>
                    </a:lnTo>
                    <a:lnTo>
                      <a:pt x="569" y="193"/>
                    </a:lnTo>
                    <a:lnTo>
                      <a:pt x="564" y="179"/>
                    </a:lnTo>
                    <a:lnTo>
                      <a:pt x="559" y="165"/>
                    </a:lnTo>
                    <a:lnTo>
                      <a:pt x="552" y="152"/>
                    </a:lnTo>
                    <a:lnTo>
                      <a:pt x="544" y="140"/>
                    </a:lnTo>
                    <a:lnTo>
                      <a:pt x="535" y="128"/>
                    </a:lnTo>
                    <a:lnTo>
                      <a:pt x="525" y="117"/>
                    </a:lnTo>
                    <a:lnTo>
                      <a:pt x="514" y="107"/>
                    </a:lnTo>
                    <a:lnTo>
                      <a:pt x="502" y="98"/>
                    </a:lnTo>
                    <a:lnTo>
                      <a:pt x="490" y="90"/>
                    </a:lnTo>
                    <a:lnTo>
                      <a:pt x="476" y="83"/>
                    </a:lnTo>
                    <a:lnTo>
                      <a:pt x="463" y="77"/>
                    </a:lnTo>
                    <a:lnTo>
                      <a:pt x="448" y="72"/>
                    </a:lnTo>
                    <a:lnTo>
                      <a:pt x="433" y="69"/>
                    </a:lnTo>
                    <a:lnTo>
                      <a:pt x="418" y="67"/>
                    </a:lnTo>
                    <a:lnTo>
                      <a:pt x="402" y="66"/>
                    </a:lnTo>
                    <a:close/>
                    <a:moveTo>
                      <a:pt x="401" y="0"/>
                    </a:moveTo>
                    <a:lnTo>
                      <a:pt x="415" y="1"/>
                    </a:lnTo>
                    <a:lnTo>
                      <a:pt x="429" y="2"/>
                    </a:lnTo>
                    <a:lnTo>
                      <a:pt x="444" y="4"/>
                    </a:lnTo>
                    <a:lnTo>
                      <a:pt x="458" y="7"/>
                    </a:lnTo>
                    <a:lnTo>
                      <a:pt x="473" y="11"/>
                    </a:lnTo>
                    <a:lnTo>
                      <a:pt x="487" y="15"/>
                    </a:lnTo>
                    <a:lnTo>
                      <a:pt x="502" y="20"/>
                    </a:lnTo>
                    <a:lnTo>
                      <a:pt x="517" y="26"/>
                    </a:lnTo>
                    <a:lnTo>
                      <a:pt x="531" y="32"/>
                    </a:lnTo>
                    <a:lnTo>
                      <a:pt x="546" y="39"/>
                    </a:lnTo>
                    <a:lnTo>
                      <a:pt x="574" y="53"/>
                    </a:lnTo>
                    <a:lnTo>
                      <a:pt x="602" y="69"/>
                    </a:lnTo>
                    <a:lnTo>
                      <a:pt x="616" y="78"/>
                    </a:lnTo>
                    <a:lnTo>
                      <a:pt x="629" y="86"/>
                    </a:lnTo>
                    <a:lnTo>
                      <a:pt x="642" y="95"/>
                    </a:lnTo>
                    <a:lnTo>
                      <a:pt x="655" y="104"/>
                    </a:lnTo>
                    <a:lnTo>
                      <a:pt x="667" y="112"/>
                    </a:lnTo>
                    <a:lnTo>
                      <a:pt x="679" y="121"/>
                    </a:lnTo>
                    <a:lnTo>
                      <a:pt x="691" y="130"/>
                    </a:lnTo>
                    <a:lnTo>
                      <a:pt x="702" y="138"/>
                    </a:lnTo>
                    <a:lnTo>
                      <a:pt x="712" y="147"/>
                    </a:lnTo>
                    <a:lnTo>
                      <a:pt x="722" y="155"/>
                    </a:lnTo>
                    <a:lnTo>
                      <a:pt x="732" y="163"/>
                    </a:lnTo>
                    <a:lnTo>
                      <a:pt x="741" y="170"/>
                    </a:lnTo>
                    <a:lnTo>
                      <a:pt x="749" y="177"/>
                    </a:lnTo>
                    <a:lnTo>
                      <a:pt x="757" y="184"/>
                    </a:lnTo>
                    <a:lnTo>
                      <a:pt x="764" y="190"/>
                    </a:lnTo>
                    <a:lnTo>
                      <a:pt x="770" y="196"/>
                    </a:lnTo>
                    <a:lnTo>
                      <a:pt x="775" y="201"/>
                    </a:lnTo>
                    <a:lnTo>
                      <a:pt x="780" y="205"/>
                    </a:lnTo>
                    <a:lnTo>
                      <a:pt x="784" y="209"/>
                    </a:lnTo>
                    <a:lnTo>
                      <a:pt x="787" y="212"/>
                    </a:lnTo>
                    <a:lnTo>
                      <a:pt x="789" y="214"/>
                    </a:lnTo>
                    <a:lnTo>
                      <a:pt x="791" y="216"/>
                    </a:lnTo>
                    <a:lnTo>
                      <a:pt x="791" y="216"/>
                    </a:lnTo>
                    <a:lnTo>
                      <a:pt x="795" y="220"/>
                    </a:lnTo>
                    <a:lnTo>
                      <a:pt x="798" y="225"/>
                    </a:lnTo>
                    <a:lnTo>
                      <a:pt x="800" y="231"/>
                    </a:lnTo>
                    <a:lnTo>
                      <a:pt x="801" y="236"/>
                    </a:lnTo>
                    <a:lnTo>
                      <a:pt x="801" y="241"/>
                    </a:lnTo>
                    <a:lnTo>
                      <a:pt x="800" y="247"/>
                    </a:lnTo>
                    <a:lnTo>
                      <a:pt x="798" y="252"/>
                    </a:lnTo>
                    <a:lnTo>
                      <a:pt x="795" y="257"/>
                    </a:lnTo>
                    <a:lnTo>
                      <a:pt x="791" y="262"/>
                    </a:lnTo>
                    <a:lnTo>
                      <a:pt x="791" y="262"/>
                    </a:lnTo>
                    <a:lnTo>
                      <a:pt x="789" y="263"/>
                    </a:lnTo>
                    <a:lnTo>
                      <a:pt x="787" y="266"/>
                    </a:lnTo>
                    <a:lnTo>
                      <a:pt x="784" y="269"/>
                    </a:lnTo>
                    <a:lnTo>
                      <a:pt x="780" y="272"/>
                    </a:lnTo>
                    <a:lnTo>
                      <a:pt x="775" y="277"/>
                    </a:lnTo>
                    <a:lnTo>
                      <a:pt x="770" y="282"/>
                    </a:lnTo>
                    <a:lnTo>
                      <a:pt x="764" y="287"/>
                    </a:lnTo>
                    <a:lnTo>
                      <a:pt x="757" y="294"/>
                    </a:lnTo>
                    <a:lnTo>
                      <a:pt x="749" y="300"/>
                    </a:lnTo>
                    <a:lnTo>
                      <a:pt x="741" y="308"/>
                    </a:lnTo>
                    <a:lnTo>
                      <a:pt x="732" y="315"/>
                    </a:lnTo>
                    <a:lnTo>
                      <a:pt x="722" y="323"/>
                    </a:lnTo>
                    <a:lnTo>
                      <a:pt x="712" y="331"/>
                    </a:lnTo>
                    <a:lnTo>
                      <a:pt x="702" y="339"/>
                    </a:lnTo>
                    <a:lnTo>
                      <a:pt x="691" y="348"/>
                    </a:lnTo>
                    <a:lnTo>
                      <a:pt x="679" y="357"/>
                    </a:lnTo>
                    <a:lnTo>
                      <a:pt x="667" y="365"/>
                    </a:lnTo>
                    <a:lnTo>
                      <a:pt x="655" y="374"/>
                    </a:lnTo>
                    <a:lnTo>
                      <a:pt x="642" y="383"/>
                    </a:lnTo>
                    <a:lnTo>
                      <a:pt x="629" y="391"/>
                    </a:lnTo>
                    <a:lnTo>
                      <a:pt x="616" y="400"/>
                    </a:lnTo>
                    <a:lnTo>
                      <a:pt x="602" y="408"/>
                    </a:lnTo>
                    <a:lnTo>
                      <a:pt x="574" y="424"/>
                    </a:lnTo>
                    <a:lnTo>
                      <a:pt x="546" y="439"/>
                    </a:lnTo>
                    <a:lnTo>
                      <a:pt x="531" y="445"/>
                    </a:lnTo>
                    <a:lnTo>
                      <a:pt x="517" y="452"/>
                    </a:lnTo>
                    <a:lnTo>
                      <a:pt x="502" y="457"/>
                    </a:lnTo>
                    <a:lnTo>
                      <a:pt x="487" y="462"/>
                    </a:lnTo>
                    <a:lnTo>
                      <a:pt x="473" y="467"/>
                    </a:lnTo>
                    <a:lnTo>
                      <a:pt x="458" y="470"/>
                    </a:lnTo>
                    <a:lnTo>
                      <a:pt x="444" y="473"/>
                    </a:lnTo>
                    <a:lnTo>
                      <a:pt x="429" y="476"/>
                    </a:lnTo>
                    <a:lnTo>
                      <a:pt x="415" y="477"/>
                    </a:lnTo>
                    <a:lnTo>
                      <a:pt x="401" y="478"/>
                    </a:lnTo>
                    <a:lnTo>
                      <a:pt x="387" y="477"/>
                    </a:lnTo>
                    <a:lnTo>
                      <a:pt x="372" y="476"/>
                    </a:lnTo>
                    <a:lnTo>
                      <a:pt x="358" y="473"/>
                    </a:lnTo>
                    <a:lnTo>
                      <a:pt x="343" y="470"/>
                    </a:lnTo>
                    <a:lnTo>
                      <a:pt x="328" y="467"/>
                    </a:lnTo>
                    <a:lnTo>
                      <a:pt x="314" y="462"/>
                    </a:lnTo>
                    <a:lnTo>
                      <a:pt x="299" y="457"/>
                    </a:lnTo>
                    <a:lnTo>
                      <a:pt x="285" y="452"/>
                    </a:lnTo>
                    <a:lnTo>
                      <a:pt x="270" y="445"/>
                    </a:lnTo>
                    <a:lnTo>
                      <a:pt x="256" y="439"/>
                    </a:lnTo>
                    <a:lnTo>
                      <a:pt x="227" y="424"/>
                    </a:lnTo>
                    <a:lnTo>
                      <a:pt x="199" y="408"/>
                    </a:lnTo>
                    <a:lnTo>
                      <a:pt x="186" y="400"/>
                    </a:lnTo>
                    <a:lnTo>
                      <a:pt x="172" y="391"/>
                    </a:lnTo>
                    <a:lnTo>
                      <a:pt x="159" y="383"/>
                    </a:lnTo>
                    <a:lnTo>
                      <a:pt x="146" y="374"/>
                    </a:lnTo>
                    <a:lnTo>
                      <a:pt x="134" y="365"/>
                    </a:lnTo>
                    <a:lnTo>
                      <a:pt x="122" y="357"/>
                    </a:lnTo>
                    <a:lnTo>
                      <a:pt x="111" y="348"/>
                    </a:lnTo>
                    <a:lnTo>
                      <a:pt x="100" y="339"/>
                    </a:lnTo>
                    <a:lnTo>
                      <a:pt x="89" y="331"/>
                    </a:lnTo>
                    <a:lnTo>
                      <a:pt x="79" y="323"/>
                    </a:lnTo>
                    <a:lnTo>
                      <a:pt x="70" y="315"/>
                    </a:lnTo>
                    <a:lnTo>
                      <a:pt x="61" y="308"/>
                    </a:lnTo>
                    <a:lnTo>
                      <a:pt x="53" y="300"/>
                    </a:lnTo>
                    <a:lnTo>
                      <a:pt x="45" y="294"/>
                    </a:lnTo>
                    <a:lnTo>
                      <a:pt x="38" y="287"/>
                    </a:lnTo>
                    <a:lnTo>
                      <a:pt x="32" y="282"/>
                    </a:lnTo>
                    <a:lnTo>
                      <a:pt x="26" y="277"/>
                    </a:lnTo>
                    <a:lnTo>
                      <a:pt x="21" y="272"/>
                    </a:lnTo>
                    <a:lnTo>
                      <a:pt x="17" y="269"/>
                    </a:lnTo>
                    <a:lnTo>
                      <a:pt x="14" y="266"/>
                    </a:lnTo>
                    <a:lnTo>
                      <a:pt x="12" y="263"/>
                    </a:lnTo>
                    <a:lnTo>
                      <a:pt x="11" y="262"/>
                    </a:lnTo>
                    <a:lnTo>
                      <a:pt x="10" y="262"/>
                    </a:lnTo>
                    <a:lnTo>
                      <a:pt x="6" y="257"/>
                    </a:lnTo>
                    <a:lnTo>
                      <a:pt x="3" y="252"/>
                    </a:lnTo>
                    <a:lnTo>
                      <a:pt x="1" y="247"/>
                    </a:lnTo>
                    <a:lnTo>
                      <a:pt x="0" y="242"/>
                    </a:lnTo>
                    <a:lnTo>
                      <a:pt x="0" y="236"/>
                    </a:lnTo>
                    <a:lnTo>
                      <a:pt x="1" y="231"/>
                    </a:lnTo>
                    <a:lnTo>
                      <a:pt x="3" y="226"/>
                    </a:lnTo>
                    <a:lnTo>
                      <a:pt x="6" y="220"/>
                    </a:lnTo>
                    <a:lnTo>
                      <a:pt x="10" y="216"/>
                    </a:lnTo>
                    <a:lnTo>
                      <a:pt x="11" y="216"/>
                    </a:lnTo>
                    <a:lnTo>
                      <a:pt x="12" y="214"/>
                    </a:lnTo>
                    <a:lnTo>
                      <a:pt x="14" y="212"/>
                    </a:lnTo>
                    <a:lnTo>
                      <a:pt x="17" y="209"/>
                    </a:lnTo>
                    <a:lnTo>
                      <a:pt x="21" y="205"/>
                    </a:lnTo>
                    <a:lnTo>
                      <a:pt x="26" y="201"/>
                    </a:lnTo>
                    <a:lnTo>
                      <a:pt x="32" y="196"/>
                    </a:lnTo>
                    <a:lnTo>
                      <a:pt x="38" y="190"/>
                    </a:lnTo>
                    <a:lnTo>
                      <a:pt x="45" y="184"/>
                    </a:lnTo>
                    <a:lnTo>
                      <a:pt x="53" y="177"/>
                    </a:lnTo>
                    <a:lnTo>
                      <a:pt x="61" y="170"/>
                    </a:lnTo>
                    <a:lnTo>
                      <a:pt x="70" y="163"/>
                    </a:lnTo>
                    <a:lnTo>
                      <a:pt x="79" y="155"/>
                    </a:lnTo>
                    <a:lnTo>
                      <a:pt x="89" y="147"/>
                    </a:lnTo>
                    <a:lnTo>
                      <a:pt x="100" y="138"/>
                    </a:lnTo>
                    <a:lnTo>
                      <a:pt x="111" y="130"/>
                    </a:lnTo>
                    <a:lnTo>
                      <a:pt x="122" y="121"/>
                    </a:lnTo>
                    <a:lnTo>
                      <a:pt x="134" y="112"/>
                    </a:lnTo>
                    <a:lnTo>
                      <a:pt x="146" y="104"/>
                    </a:lnTo>
                    <a:lnTo>
                      <a:pt x="159" y="95"/>
                    </a:lnTo>
                    <a:lnTo>
                      <a:pt x="172" y="86"/>
                    </a:lnTo>
                    <a:lnTo>
                      <a:pt x="186" y="78"/>
                    </a:lnTo>
                    <a:lnTo>
                      <a:pt x="199" y="69"/>
                    </a:lnTo>
                    <a:lnTo>
                      <a:pt x="227" y="53"/>
                    </a:lnTo>
                    <a:lnTo>
                      <a:pt x="256" y="39"/>
                    </a:lnTo>
                    <a:lnTo>
                      <a:pt x="270" y="32"/>
                    </a:lnTo>
                    <a:lnTo>
                      <a:pt x="285" y="26"/>
                    </a:lnTo>
                    <a:lnTo>
                      <a:pt x="299" y="20"/>
                    </a:lnTo>
                    <a:lnTo>
                      <a:pt x="314" y="15"/>
                    </a:lnTo>
                    <a:lnTo>
                      <a:pt x="328" y="11"/>
                    </a:lnTo>
                    <a:lnTo>
                      <a:pt x="343" y="7"/>
                    </a:lnTo>
                    <a:lnTo>
                      <a:pt x="358" y="4"/>
                    </a:lnTo>
                    <a:lnTo>
                      <a:pt x="372" y="2"/>
                    </a:lnTo>
                    <a:lnTo>
                      <a:pt x="387" y="1"/>
                    </a:lnTo>
                    <a:lnTo>
                      <a:pt x="40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Palatino Linotype"/>
                  <a:ea typeface="Palatino Linotype"/>
                  <a:cs typeface="Palatino Linotype"/>
                  <a:sym typeface="Palatino Linotype"/>
                </a:endParaRPr>
              </a:p>
            </p:txBody>
          </p:sp>
          <p:sp>
            <p:nvSpPr>
              <p:cNvPr id="123" name="Google Shape;123;p11"/>
              <p:cNvSpPr/>
              <p:nvPr/>
            </p:nvSpPr>
            <p:spPr>
              <a:xfrm>
                <a:off x="4397376" y="2393950"/>
                <a:ext cx="347663" cy="350838"/>
              </a:xfrm>
              <a:custGeom>
                <a:rect b="b" l="l" r="r" t="t"/>
                <a:pathLst>
                  <a:path extrusionOk="0" h="221" w="219">
                    <a:moveTo>
                      <a:pt x="151" y="43"/>
                    </a:moveTo>
                    <a:lnTo>
                      <a:pt x="144" y="43"/>
                    </a:lnTo>
                    <a:lnTo>
                      <a:pt x="138" y="45"/>
                    </a:lnTo>
                    <a:lnTo>
                      <a:pt x="132" y="48"/>
                    </a:lnTo>
                    <a:lnTo>
                      <a:pt x="127" y="53"/>
                    </a:lnTo>
                    <a:lnTo>
                      <a:pt x="123" y="58"/>
                    </a:lnTo>
                    <a:lnTo>
                      <a:pt x="119" y="63"/>
                    </a:lnTo>
                    <a:lnTo>
                      <a:pt x="117" y="70"/>
                    </a:lnTo>
                    <a:lnTo>
                      <a:pt x="117" y="77"/>
                    </a:lnTo>
                    <a:lnTo>
                      <a:pt x="117" y="84"/>
                    </a:lnTo>
                    <a:lnTo>
                      <a:pt x="119" y="90"/>
                    </a:lnTo>
                    <a:lnTo>
                      <a:pt x="123" y="96"/>
                    </a:lnTo>
                    <a:lnTo>
                      <a:pt x="127" y="101"/>
                    </a:lnTo>
                    <a:lnTo>
                      <a:pt x="132" y="105"/>
                    </a:lnTo>
                    <a:lnTo>
                      <a:pt x="138" y="109"/>
                    </a:lnTo>
                    <a:lnTo>
                      <a:pt x="144" y="110"/>
                    </a:lnTo>
                    <a:lnTo>
                      <a:pt x="151" y="111"/>
                    </a:lnTo>
                    <a:lnTo>
                      <a:pt x="158" y="110"/>
                    </a:lnTo>
                    <a:lnTo>
                      <a:pt x="164" y="109"/>
                    </a:lnTo>
                    <a:lnTo>
                      <a:pt x="170" y="105"/>
                    </a:lnTo>
                    <a:lnTo>
                      <a:pt x="175" y="101"/>
                    </a:lnTo>
                    <a:lnTo>
                      <a:pt x="179" y="96"/>
                    </a:lnTo>
                    <a:lnTo>
                      <a:pt x="182" y="90"/>
                    </a:lnTo>
                    <a:lnTo>
                      <a:pt x="184" y="84"/>
                    </a:lnTo>
                    <a:lnTo>
                      <a:pt x="185" y="77"/>
                    </a:lnTo>
                    <a:lnTo>
                      <a:pt x="184" y="70"/>
                    </a:lnTo>
                    <a:lnTo>
                      <a:pt x="182" y="63"/>
                    </a:lnTo>
                    <a:lnTo>
                      <a:pt x="179" y="58"/>
                    </a:lnTo>
                    <a:lnTo>
                      <a:pt x="175" y="53"/>
                    </a:lnTo>
                    <a:lnTo>
                      <a:pt x="170" y="48"/>
                    </a:lnTo>
                    <a:lnTo>
                      <a:pt x="164" y="45"/>
                    </a:lnTo>
                    <a:lnTo>
                      <a:pt x="158" y="43"/>
                    </a:lnTo>
                    <a:lnTo>
                      <a:pt x="151" y="43"/>
                    </a:lnTo>
                    <a:close/>
                    <a:moveTo>
                      <a:pt x="109" y="0"/>
                    </a:moveTo>
                    <a:lnTo>
                      <a:pt x="122" y="1"/>
                    </a:lnTo>
                    <a:lnTo>
                      <a:pt x="134" y="3"/>
                    </a:lnTo>
                    <a:lnTo>
                      <a:pt x="146" y="7"/>
                    </a:lnTo>
                    <a:lnTo>
                      <a:pt x="158" y="12"/>
                    </a:lnTo>
                    <a:lnTo>
                      <a:pt x="168" y="18"/>
                    </a:lnTo>
                    <a:lnTo>
                      <a:pt x="178" y="25"/>
                    </a:lnTo>
                    <a:lnTo>
                      <a:pt x="187" y="33"/>
                    </a:lnTo>
                    <a:lnTo>
                      <a:pt x="195" y="42"/>
                    </a:lnTo>
                    <a:lnTo>
                      <a:pt x="202" y="52"/>
                    </a:lnTo>
                    <a:lnTo>
                      <a:pt x="208" y="62"/>
                    </a:lnTo>
                    <a:lnTo>
                      <a:pt x="213" y="74"/>
                    </a:lnTo>
                    <a:lnTo>
                      <a:pt x="216" y="86"/>
                    </a:lnTo>
                    <a:lnTo>
                      <a:pt x="218" y="98"/>
                    </a:lnTo>
                    <a:lnTo>
                      <a:pt x="219" y="111"/>
                    </a:lnTo>
                    <a:lnTo>
                      <a:pt x="218" y="124"/>
                    </a:lnTo>
                    <a:lnTo>
                      <a:pt x="216" y="136"/>
                    </a:lnTo>
                    <a:lnTo>
                      <a:pt x="213" y="148"/>
                    </a:lnTo>
                    <a:lnTo>
                      <a:pt x="208" y="159"/>
                    </a:lnTo>
                    <a:lnTo>
                      <a:pt x="202" y="170"/>
                    </a:lnTo>
                    <a:lnTo>
                      <a:pt x="195" y="180"/>
                    </a:lnTo>
                    <a:lnTo>
                      <a:pt x="187" y="189"/>
                    </a:lnTo>
                    <a:lnTo>
                      <a:pt x="178" y="197"/>
                    </a:lnTo>
                    <a:lnTo>
                      <a:pt x="168" y="204"/>
                    </a:lnTo>
                    <a:lnTo>
                      <a:pt x="158" y="210"/>
                    </a:lnTo>
                    <a:lnTo>
                      <a:pt x="146" y="215"/>
                    </a:lnTo>
                    <a:lnTo>
                      <a:pt x="134" y="218"/>
                    </a:lnTo>
                    <a:lnTo>
                      <a:pt x="122" y="220"/>
                    </a:lnTo>
                    <a:lnTo>
                      <a:pt x="109" y="221"/>
                    </a:lnTo>
                    <a:lnTo>
                      <a:pt x="97" y="220"/>
                    </a:lnTo>
                    <a:lnTo>
                      <a:pt x="84" y="218"/>
                    </a:lnTo>
                    <a:lnTo>
                      <a:pt x="72" y="215"/>
                    </a:lnTo>
                    <a:lnTo>
                      <a:pt x="61" y="210"/>
                    </a:lnTo>
                    <a:lnTo>
                      <a:pt x="51" y="204"/>
                    </a:lnTo>
                    <a:lnTo>
                      <a:pt x="41" y="197"/>
                    </a:lnTo>
                    <a:lnTo>
                      <a:pt x="32" y="189"/>
                    </a:lnTo>
                    <a:lnTo>
                      <a:pt x="24" y="180"/>
                    </a:lnTo>
                    <a:lnTo>
                      <a:pt x="17" y="170"/>
                    </a:lnTo>
                    <a:lnTo>
                      <a:pt x="11" y="159"/>
                    </a:lnTo>
                    <a:lnTo>
                      <a:pt x="6" y="148"/>
                    </a:lnTo>
                    <a:lnTo>
                      <a:pt x="2" y="136"/>
                    </a:lnTo>
                    <a:lnTo>
                      <a:pt x="0" y="124"/>
                    </a:lnTo>
                    <a:lnTo>
                      <a:pt x="0" y="111"/>
                    </a:lnTo>
                    <a:lnTo>
                      <a:pt x="0" y="98"/>
                    </a:lnTo>
                    <a:lnTo>
                      <a:pt x="2" y="86"/>
                    </a:lnTo>
                    <a:lnTo>
                      <a:pt x="6" y="74"/>
                    </a:lnTo>
                    <a:lnTo>
                      <a:pt x="11" y="62"/>
                    </a:lnTo>
                    <a:lnTo>
                      <a:pt x="17" y="52"/>
                    </a:lnTo>
                    <a:lnTo>
                      <a:pt x="24" y="42"/>
                    </a:lnTo>
                    <a:lnTo>
                      <a:pt x="32" y="33"/>
                    </a:lnTo>
                    <a:lnTo>
                      <a:pt x="41" y="25"/>
                    </a:lnTo>
                    <a:lnTo>
                      <a:pt x="51" y="18"/>
                    </a:lnTo>
                    <a:lnTo>
                      <a:pt x="61" y="12"/>
                    </a:lnTo>
                    <a:lnTo>
                      <a:pt x="72" y="7"/>
                    </a:lnTo>
                    <a:lnTo>
                      <a:pt x="84" y="3"/>
                    </a:lnTo>
                    <a:lnTo>
                      <a:pt x="97" y="1"/>
                    </a:lnTo>
                    <a:lnTo>
                      <a:pt x="10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Palatino Linotype"/>
                  <a:ea typeface="Palatino Linotype"/>
                  <a:cs typeface="Palatino Linotype"/>
                  <a:sym typeface="Palatino Linotype"/>
                </a:endParaRPr>
              </a:p>
            </p:txBody>
          </p:sp>
        </p:grpSp>
      </p:grpSp>
      <p:sp>
        <p:nvSpPr>
          <p:cNvPr id="124" name="Google Shape;124;p11"/>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125" name="Google Shape;125;p11"/>
          <p:cNvPicPr preferRelativeResize="0"/>
          <p:nvPr/>
        </p:nvPicPr>
        <p:blipFill rotWithShape="1">
          <a:blip r:embed="rId2">
            <a:alphaModFix/>
          </a:blip>
          <a:srcRect b="0" l="0" r="0" t="0"/>
          <a:stretch/>
        </p:blipFill>
        <p:spPr>
          <a:xfrm>
            <a:off x="7687052" y="4606335"/>
            <a:ext cx="939369" cy="417498"/>
          </a:xfrm>
          <a:prstGeom prst="rect">
            <a:avLst/>
          </a:prstGeom>
          <a:noFill/>
          <a:ln>
            <a:noFill/>
          </a:ln>
        </p:spPr>
      </p:pic>
      <p:sp>
        <p:nvSpPr>
          <p:cNvPr id="126" name="Google Shape;126;p11"/>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127" name="Google Shape;127;p11"/>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128" name="Google Shape;128;p11"/>
          <p:cNvSpPr txBox="1"/>
          <p:nvPr>
            <p:ph idx="1" type="body"/>
          </p:nvPr>
        </p:nvSpPr>
        <p:spPr>
          <a:xfrm>
            <a:off x="5212725" y="1923889"/>
            <a:ext cx="3500588" cy="2225253"/>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chemeClr val="lt2"/>
              </a:buClr>
              <a:buSzPts val="1600"/>
              <a:buChar char="•"/>
              <a:defRPr>
                <a:solidFill>
                  <a:schemeClr val="lt2"/>
                </a:solidFill>
              </a:defRPr>
            </a:lvl1pPr>
            <a:lvl2pPr indent="-317500" lvl="1" marL="914400" algn="l">
              <a:lnSpc>
                <a:spcPct val="90000"/>
              </a:lnSpc>
              <a:spcBef>
                <a:spcPts val="375"/>
              </a:spcBef>
              <a:spcAft>
                <a:spcPts val="0"/>
              </a:spcAft>
              <a:buClr>
                <a:schemeClr val="lt2"/>
              </a:buClr>
              <a:buSzPts val="1400"/>
              <a:buChar char="•"/>
              <a:defRPr>
                <a:solidFill>
                  <a:schemeClr val="lt2"/>
                </a:solidFill>
              </a:defRPr>
            </a:lvl2pPr>
            <a:lvl3pPr indent="-317500" lvl="2" marL="1371600" algn="l">
              <a:lnSpc>
                <a:spcPct val="90000"/>
              </a:lnSpc>
              <a:spcBef>
                <a:spcPts val="375"/>
              </a:spcBef>
              <a:spcAft>
                <a:spcPts val="0"/>
              </a:spcAft>
              <a:buClr>
                <a:schemeClr val="lt2"/>
              </a:buClr>
              <a:buSzPts val="1400"/>
              <a:buChar char="•"/>
              <a:defRPr>
                <a:solidFill>
                  <a:schemeClr val="lt2"/>
                </a:solidFill>
              </a:defRPr>
            </a:lvl3pPr>
            <a:lvl4pPr indent="-317500" lvl="3" marL="1828800" algn="l">
              <a:lnSpc>
                <a:spcPct val="90000"/>
              </a:lnSpc>
              <a:spcBef>
                <a:spcPts val="375"/>
              </a:spcBef>
              <a:spcAft>
                <a:spcPts val="0"/>
              </a:spcAft>
              <a:buClr>
                <a:schemeClr val="lt2"/>
              </a:buClr>
              <a:buSzPts val="1400"/>
              <a:buChar char="•"/>
              <a:defRPr>
                <a:solidFill>
                  <a:schemeClr val="lt2"/>
                </a:solidFill>
              </a:defRPr>
            </a:lvl4pPr>
            <a:lvl5pPr indent="-317500" lvl="4" marL="2286000" algn="l">
              <a:lnSpc>
                <a:spcPct val="90000"/>
              </a:lnSpc>
              <a:spcBef>
                <a:spcPts val="375"/>
              </a:spcBef>
              <a:spcAft>
                <a:spcPts val="0"/>
              </a:spcAft>
              <a:buClr>
                <a:schemeClr val="lt2"/>
              </a:buClr>
              <a:buSzPts val="1400"/>
              <a:buChar char="•"/>
              <a:defRPr>
                <a:solidFill>
                  <a:schemeClr val="lt2"/>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p11"/>
          <p:cNvSpPr txBox="1"/>
          <p:nvPr>
            <p:ph type="title"/>
          </p:nvPr>
        </p:nvSpPr>
        <p:spPr>
          <a:xfrm>
            <a:off x="5212724" y="930114"/>
            <a:ext cx="3302625"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28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0" name="Shape 130"/>
        <p:cNvGrpSpPr/>
        <p:nvPr/>
      </p:nvGrpSpPr>
      <p:grpSpPr>
        <a:xfrm>
          <a:off x="0" y="0"/>
          <a:ext cx="0" cy="0"/>
          <a:chOff x="0" y="0"/>
          <a:chExt cx="0" cy="0"/>
        </a:xfrm>
      </p:grpSpPr>
      <p:sp>
        <p:nvSpPr>
          <p:cNvPr id="131" name="Google Shape;131;p12"/>
          <p:cNvSpPr txBox="1"/>
          <p:nvPr>
            <p:ph idx="1" type="body"/>
          </p:nvPr>
        </p:nvSpPr>
        <p:spPr>
          <a:xfrm>
            <a:off x="400249" y="784058"/>
            <a:ext cx="4078224" cy="3231367"/>
          </a:xfrm>
          <a:prstGeom prst="rect">
            <a:avLst/>
          </a:prstGeom>
          <a:solidFill>
            <a:srgbClr val="D7EFF9"/>
          </a:solid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sz="2400">
                <a:latin typeface="Century Gothic"/>
                <a:ea typeface="Century Gothic"/>
                <a:cs typeface="Century Gothic"/>
                <a:sym typeface="Century Gothic"/>
              </a:defRPr>
            </a:lvl1pPr>
            <a:lvl2pPr indent="-228600" lvl="1" marL="914400" algn="l">
              <a:lnSpc>
                <a:spcPct val="90000"/>
              </a:lnSpc>
              <a:spcBef>
                <a:spcPts val="375"/>
              </a:spcBef>
              <a:spcAft>
                <a:spcPts val="0"/>
              </a:spcAft>
              <a:buClr>
                <a:schemeClr val="dk1"/>
              </a:buClr>
              <a:buSzPts val="2100"/>
              <a:buNone/>
              <a:defRPr sz="2100">
                <a:latin typeface="Century Gothic"/>
                <a:ea typeface="Century Gothic"/>
                <a:cs typeface="Century Gothic"/>
                <a:sym typeface="Century Gothic"/>
              </a:defRPr>
            </a:lvl2pPr>
            <a:lvl3pPr indent="-228600" lvl="2" marL="1371600" algn="l">
              <a:lnSpc>
                <a:spcPct val="90000"/>
              </a:lnSpc>
              <a:spcBef>
                <a:spcPts val="375"/>
              </a:spcBef>
              <a:spcAft>
                <a:spcPts val="0"/>
              </a:spcAft>
              <a:buClr>
                <a:schemeClr val="dk1"/>
              </a:buClr>
              <a:buSzPts val="1800"/>
              <a:buNone/>
              <a:defRPr sz="1800">
                <a:latin typeface="Century Gothic"/>
                <a:ea typeface="Century Gothic"/>
                <a:cs typeface="Century Gothic"/>
                <a:sym typeface="Century Gothic"/>
              </a:defRPr>
            </a:lvl3pPr>
            <a:lvl4pPr indent="-228600" lvl="3" marL="1828800" algn="l">
              <a:lnSpc>
                <a:spcPct val="90000"/>
              </a:lnSpc>
              <a:spcBef>
                <a:spcPts val="375"/>
              </a:spcBef>
              <a:spcAft>
                <a:spcPts val="0"/>
              </a:spcAft>
              <a:buClr>
                <a:schemeClr val="dk1"/>
              </a:buClr>
              <a:buSzPts val="1500"/>
              <a:buNone/>
              <a:defRPr sz="1500">
                <a:latin typeface="Century Gothic"/>
                <a:ea typeface="Century Gothic"/>
                <a:cs typeface="Century Gothic"/>
                <a:sym typeface="Century Gothic"/>
              </a:defRPr>
            </a:lvl4pPr>
            <a:lvl5pPr indent="-228600" lvl="4" marL="2286000" algn="l">
              <a:lnSpc>
                <a:spcPct val="90000"/>
              </a:lnSpc>
              <a:spcBef>
                <a:spcPts val="375"/>
              </a:spcBef>
              <a:spcAft>
                <a:spcPts val="0"/>
              </a:spcAft>
              <a:buClr>
                <a:schemeClr val="dk1"/>
              </a:buClr>
              <a:buSzPts val="1500"/>
              <a:buNone/>
              <a:defRPr sz="1500">
                <a:latin typeface="Century Gothic"/>
                <a:ea typeface="Century Gothic"/>
                <a:cs typeface="Century Gothic"/>
                <a:sym typeface="Century Gothic"/>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32" name="Google Shape;132;p12"/>
          <p:cNvSpPr/>
          <p:nvPr/>
        </p:nvSpPr>
        <p:spPr>
          <a:xfrm>
            <a:off x="400249" y="4057695"/>
            <a:ext cx="4078224" cy="548640"/>
          </a:xfrm>
          <a:prstGeom prst="rect">
            <a:avLst/>
          </a:prstGeom>
          <a:solidFill>
            <a:schemeClr val="accent1">
              <a:alpha val="69019"/>
            </a:schemeClr>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entury Gothic"/>
              <a:ea typeface="Century Gothic"/>
              <a:cs typeface="Century Gothic"/>
              <a:sym typeface="Century Gothic"/>
            </a:endParaRPr>
          </a:p>
        </p:txBody>
      </p:sp>
      <p:sp>
        <p:nvSpPr>
          <p:cNvPr id="133" name="Google Shape;133;p12"/>
          <p:cNvSpPr/>
          <p:nvPr/>
        </p:nvSpPr>
        <p:spPr>
          <a:xfrm>
            <a:off x="4659428" y="4057695"/>
            <a:ext cx="4078224" cy="548640"/>
          </a:xfrm>
          <a:prstGeom prst="rect">
            <a:avLst/>
          </a:prstGeom>
          <a:solidFill>
            <a:schemeClr val="accent5">
              <a:alpha val="69019"/>
            </a:schemeClr>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entury Gothic"/>
              <a:ea typeface="Century Gothic"/>
              <a:cs typeface="Century Gothic"/>
              <a:sym typeface="Century Gothic"/>
            </a:endParaRPr>
          </a:p>
        </p:txBody>
      </p:sp>
      <p:pic>
        <p:nvPicPr>
          <p:cNvPr id="134" name="Google Shape;134;p12"/>
          <p:cNvPicPr preferRelativeResize="0"/>
          <p:nvPr/>
        </p:nvPicPr>
        <p:blipFill rotWithShape="1">
          <a:blip r:embed="rId2">
            <a:alphaModFix/>
          </a:blip>
          <a:srcRect b="0" l="0" r="0" t="0"/>
          <a:stretch/>
        </p:blipFill>
        <p:spPr>
          <a:xfrm>
            <a:off x="0" y="4788600"/>
            <a:ext cx="9144000" cy="367118"/>
          </a:xfrm>
          <a:prstGeom prst="rect">
            <a:avLst/>
          </a:prstGeom>
          <a:solidFill>
            <a:srgbClr val="BFBFBF"/>
          </a:solidFill>
          <a:ln>
            <a:noFill/>
          </a:ln>
        </p:spPr>
      </p:pic>
      <p:sp>
        <p:nvSpPr>
          <p:cNvPr id="135" name="Google Shape;135;p12"/>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136" name="Google Shape;136;p12"/>
          <p:cNvPicPr preferRelativeResize="0"/>
          <p:nvPr/>
        </p:nvPicPr>
        <p:blipFill rotWithShape="1">
          <a:blip r:embed="rId3">
            <a:alphaModFix/>
          </a:blip>
          <a:srcRect b="0" l="0" r="0" t="0"/>
          <a:stretch/>
        </p:blipFill>
        <p:spPr>
          <a:xfrm>
            <a:off x="7687052" y="4606335"/>
            <a:ext cx="939369" cy="417498"/>
          </a:xfrm>
          <a:prstGeom prst="rect">
            <a:avLst/>
          </a:prstGeom>
          <a:noFill/>
          <a:ln>
            <a:noFill/>
          </a:ln>
        </p:spPr>
      </p:pic>
      <p:sp>
        <p:nvSpPr>
          <p:cNvPr id="137" name="Google Shape;137;p12"/>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138" name="Google Shape;138;p12"/>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139" name="Google Shape;139;p12"/>
          <p:cNvSpPr txBox="1"/>
          <p:nvPr>
            <p:ph idx="2" type="body"/>
          </p:nvPr>
        </p:nvSpPr>
        <p:spPr>
          <a:xfrm>
            <a:off x="4659428" y="792519"/>
            <a:ext cx="4078224" cy="3219914"/>
          </a:xfrm>
          <a:prstGeom prst="rect">
            <a:avLst/>
          </a:prstGeom>
          <a:solidFill>
            <a:srgbClr val="FCE5D4"/>
          </a:solid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400"/>
              <a:buNone/>
              <a:defRPr sz="2400">
                <a:latin typeface="Century Gothic"/>
                <a:ea typeface="Century Gothic"/>
                <a:cs typeface="Century Gothic"/>
                <a:sym typeface="Century Gothic"/>
              </a:defRPr>
            </a:lvl1pPr>
            <a:lvl2pPr indent="-228600" lvl="1" marL="914400" algn="l">
              <a:lnSpc>
                <a:spcPct val="90000"/>
              </a:lnSpc>
              <a:spcBef>
                <a:spcPts val="375"/>
              </a:spcBef>
              <a:spcAft>
                <a:spcPts val="0"/>
              </a:spcAft>
              <a:buClr>
                <a:schemeClr val="dk1"/>
              </a:buClr>
              <a:buSzPts val="2100"/>
              <a:buNone/>
              <a:defRPr sz="2100">
                <a:latin typeface="Century Gothic"/>
                <a:ea typeface="Century Gothic"/>
                <a:cs typeface="Century Gothic"/>
                <a:sym typeface="Century Gothic"/>
              </a:defRPr>
            </a:lvl2pPr>
            <a:lvl3pPr indent="-228600" lvl="2" marL="1371600" algn="l">
              <a:lnSpc>
                <a:spcPct val="90000"/>
              </a:lnSpc>
              <a:spcBef>
                <a:spcPts val="375"/>
              </a:spcBef>
              <a:spcAft>
                <a:spcPts val="0"/>
              </a:spcAft>
              <a:buClr>
                <a:schemeClr val="dk1"/>
              </a:buClr>
              <a:buSzPts val="1800"/>
              <a:buNone/>
              <a:defRPr sz="1800">
                <a:latin typeface="Century Gothic"/>
                <a:ea typeface="Century Gothic"/>
                <a:cs typeface="Century Gothic"/>
                <a:sym typeface="Century Gothic"/>
              </a:defRPr>
            </a:lvl3pPr>
            <a:lvl4pPr indent="-228600" lvl="3" marL="1828800" algn="l">
              <a:lnSpc>
                <a:spcPct val="90000"/>
              </a:lnSpc>
              <a:spcBef>
                <a:spcPts val="375"/>
              </a:spcBef>
              <a:spcAft>
                <a:spcPts val="0"/>
              </a:spcAft>
              <a:buClr>
                <a:schemeClr val="dk1"/>
              </a:buClr>
              <a:buSzPts val="1500"/>
              <a:buNone/>
              <a:defRPr sz="1500">
                <a:latin typeface="Century Gothic"/>
                <a:ea typeface="Century Gothic"/>
                <a:cs typeface="Century Gothic"/>
                <a:sym typeface="Century Gothic"/>
              </a:defRPr>
            </a:lvl4pPr>
            <a:lvl5pPr indent="-228600" lvl="4" marL="2286000" algn="l">
              <a:lnSpc>
                <a:spcPct val="90000"/>
              </a:lnSpc>
              <a:spcBef>
                <a:spcPts val="375"/>
              </a:spcBef>
              <a:spcAft>
                <a:spcPts val="0"/>
              </a:spcAft>
              <a:buClr>
                <a:schemeClr val="dk1"/>
              </a:buClr>
              <a:buSzPts val="1500"/>
              <a:buNone/>
              <a:defRPr sz="1500">
                <a:latin typeface="Century Gothic"/>
                <a:ea typeface="Century Gothic"/>
                <a:cs typeface="Century Gothic"/>
                <a:sym typeface="Century Gothic"/>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pic>
        <p:nvPicPr>
          <p:cNvPr id="140" name="Google Shape;140;p12"/>
          <p:cNvPicPr preferRelativeResize="0"/>
          <p:nvPr/>
        </p:nvPicPr>
        <p:blipFill rotWithShape="1">
          <a:blip r:embed="rId2">
            <a:alphaModFix/>
          </a:blip>
          <a:srcRect b="0" l="0" r="0" t="0"/>
          <a:stretch/>
        </p:blipFill>
        <p:spPr>
          <a:xfrm>
            <a:off x="0" y="4788600"/>
            <a:ext cx="9144000" cy="367118"/>
          </a:xfrm>
          <a:prstGeom prst="rect">
            <a:avLst/>
          </a:prstGeom>
          <a:solidFill>
            <a:srgbClr val="BFBFBF"/>
          </a:solidFill>
          <a:ln>
            <a:noFill/>
          </a:ln>
        </p:spPr>
      </p:pic>
      <p:sp>
        <p:nvSpPr>
          <p:cNvPr id="141" name="Google Shape;141;p12"/>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142" name="Google Shape;142;p12"/>
          <p:cNvSpPr/>
          <p:nvPr/>
        </p:nvSpPr>
        <p:spPr>
          <a:xfrm>
            <a:off x="400249" y="4036560"/>
            <a:ext cx="4078224" cy="548640"/>
          </a:xfrm>
          <a:prstGeom prst="rect">
            <a:avLst/>
          </a:prstGeom>
          <a:solidFill>
            <a:schemeClr val="accent1">
              <a:alpha val="69019"/>
            </a:schemeClr>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Palatino Linotype"/>
              <a:ea typeface="Palatino Linotype"/>
              <a:cs typeface="Palatino Linotype"/>
              <a:sym typeface="Palatino Linotype"/>
            </a:endParaRPr>
          </a:p>
        </p:txBody>
      </p:sp>
      <p:sp>
        <p:nvSpPr>
          <p:cNvPr id="143" name="Google Shape;143;p12"/>
          <p:cNvSpPr/>
          <p:nvPr/>
        </p:nvSpPr>
        <p:spPr>
          <a:xfrm>
            <a:off x="4659428" y="4036560"/>
            <a:ext cx="4078224" cy="548640"/>
          </a:xfrm>
          <a:prstGeom prst="rect">
            <a:avLst/>
          </a:prstGeom>
          <a:solidFill>
            <a:schemeClr val="accent5">
              <a:alpha val="69019"/>
            </a:schemeClr>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Palatino Linotype"/>
              <a:ea typeface="Palatino Linotype"/>
              <a:cs typeface="Palatino Linotype"/>
              <a:sym typeface="Palatino Linotype"/>
            </a:endParaRPr>
          </a:p>
        </p:txBody>
      </p:sp>
      <p:sp>
        <p:nvSpPr>
          <p:cNvPr id="144" name="Google Shape;144;p12"/>
          <p:cNvSpPr/>
          <p:nvPr/>
        </p:nvSpPr>
        <p:spPr>
          <a:xfrm>
            <a:off x="7638325" y="4490431"/>
            <a:ext cx="1074071" cy="673748"/>
          </a:xfrm>
          <a:prstGeom prst="rect">
            <a:avLst/>
          </a:pr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pic>
        <p:nvPicPr>
          <p:cNvPr id="145" name="Google Shape;145;p12"/>
          <p:cNvPicPr preferRelativeResize="0"/>
          <p:nvPr/>
        </p:nvPicPr>
        <p:blipFill rotWithShape="1">
          <a:blip r:embed="rId3">
            <a:alphaModFix/>
          </a:blip>
          <a:srcRect b="0" l="0" r="0" t="0"/>
          <a:stretch/>
        </p:blipFill>
        <p:spPr>
          <a:xfrm>
            <a:off x="7687052" y="4606335"/>
            <a:ext cx="939369" cy="417498"/>
          </a:xfrm>
          <a:prstGeom prst="rect">
            <a:avLst/>
          </a:prstGeom>
          <a:noFill/>
          <a:ln>
            <a:noFill/>
          </a:ln>
        </p:spPr>
      </p:pic>
      <p:sp>
        <p:nvSpPr>
          <p:cNvPr id="146" name="Google Shape;146;p12"/>
          <p:cNvSpPr/>
          <p:nvPr/>
        </p:nvSpPr>
        <p:spPr>
          <a:xfrm>
            <a:off x="8712396" y="4490431"/>
            <a:ext cx="281877" cy="673748"/>
          </a:xfrm>
          <a:prstGeom prst="rect">
            <a:avLst/>
          </a:prstGeom>
          <a:solidFill>
            <a:schemeClr val="accent1"/>
          </a:solidFill>
          <a:ln>
            <a:noFill/>
          </a:ln>
          <a:effectLst>
            <a:outerShdw blurRad="50800" rotWithShape="0" algn="bl" dir="189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Palatino Linotype"/>
              <a:ea typeface="Palatino Linotype"/>
              <a:cs typeface="Palatino Linotype"/>
              <a:sym typeface="Palatino Linotype"/>
            </a:endParaRPr>
          </a:p>
        </p:txBody>
      </p:sp>
      <p:sp>
        <p:nvSpPr>
          <p:cNvPr id="147" name="Google Shape;147;p12"/>
          <p:cNvSpPr txBox="1"/>
          <p:nvPr/>
        </p:nvSpPr>
        <p:spPr>
          <a:xfrm>
            <a:off x="8676782" y="4585201"/>
            <a:ext cx="353103" cy="305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1"/>
                </a:solidFill>
                <a:latin typeface="Century Gothic"/>
                <a:ea typeface="Century Gothic"/>
                <a:cs typeface="Century Gothic"/>
                <a:sym typeface="Century Gothic"/>
              </a:rPr>
              <a:t>‹#›</a:t>
            </a:fld>
            <a:endParaRPr b="0" i="0" sz="1000" u="none" cap="none" strike="noStrike">
              <a:solidFill>
                <a:schemeClr val="lt1"/>
              </a:solidFill>
              <a:latin typeface="Century Gothic"/>
              <a:ea typeface="Century Gothic"/>
              <a:cs typeface="Century Gothic"/>
              <a:sym typeface="Century Gothic"/>
            </a:endParaRPr>
          </a:p>
        </p:txBody>
      </p:sp>
      <p:sp>
        <p:nvSpPr>
          <p:cNvPr id="148" name="Google Shape;148;p12"/>
          <p:cNvSpPr txBox="1"/>
          <p:nvPr>
            <p:ph type="title"/>
          </p:nvPr>
        </p:nvSpPr>
        <p:spPr>
          <a:xfrm>
            <a:off x="381000" y="276001"/>
            <a:ext cx="8368364" cy="4953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Century Gothic"/>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2"/>
          <p:cNvSpPr txBox="1"/>
          <p:nvPr>
            <p:ph idx="11" type="ftr"/>
          </p:nvPr>
        </p:nvSpPr>
        <p:spPr>
          <a:xfrm>
            <a:off x="533400" y="4149096"/>
            <a:ext cx="3810000" cy="2858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9pPr>
          </a:lstStyle>
          <a:p/>
        </p:txBody>
      </p:sp>
      <p:sp>
        <p:nvSpPr>
          <p:cNvPr id="150" name="Google Shape;150;p12"/>
          <p:cNvSpPr txBox="1"/>
          <p:nvPr/>
        </p:nvSpPr>
        <p:spPr>
          <a:xfrm>
            <a:off x="4790813" y="4144318"/>
            <a:ext cx="3810000" cy="2858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2"/>
                </a:solidFill>
                <a:latin typeface="Century Gothic"/>
                <a:ea typeface="Century Gothic"/>
                <a:cs typeface="Century Gothic"/>
                <a:sym typeface="Century Gothic"/>
              </a:rPr>
              <a:t>Text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Palatino Linotype"/>
                <a:ea typeface="Palatino Linotype"/>
                <a:cs typeface="Palatino Linotype"/>
                <a:sym typeface="Palatino Linotype"/>
              </a:defRPr>
            </a:lvl1pPr>
            <a:lvl2pPr indent="-317500" lvl="1" marL="914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2pPr>
            <a:lvl3pPr indent="-317500" lvl="2" marL="1371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alatino Linotype"/>
                <a:ea typeface="Palatino Linotype"/>
                <a:cs typeface="Palatino Linotype"/>
                <a:sym typeface="Palatino Linotype"/>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alatino Linotype"/>
                <a:ea typeface="Palatino Linotype"/>
                <a:cs typeface="Palatino Linotype"/>
                <a:sym typeface="Palatino Linotype"/>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alatino Linotype"/>
                <a:ea typeface="Palatino Linotype"/>
                <a:cs typeface="Palatino Linotype"/>
                <a:sym typeface="Palatino Linotype"/>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alatino Linotype"/>
                <a:ea typeface="Palatino Linotype"/>
                <a:cs typeface="Palatino Linotype"/>
                <a:sym typeface="Palatino Linotype"/>
              </a:defRPr>
            </a:lvl9pPr>
          </a:lstStyle>
          <a:p/>
        </p:txBody>
      </p:sp>
      <p:sp>
        <p:nvSpPr>
          <p:cNvPr id="11" name="Google Shape;11;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990"/>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Palatino Linotype"/>
                <a:ea typeface="Palatino Linotype"/>
                <a:cs typeface="Palatino Linotype"/>
                <a:sym typeface="Palatino Linotype"/>
              </a:defRPr>
            </a:lvl9pPr>
          </a:lstStyle>
          <a:p/>
        </p:txBody>
      </p:sp>
      <p:sp>
        <p:nvSpPr>
          <p:cNvPr id="12" name="Google Shape;12;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Palatino Linotype"/>
                <a:ea typeface="Palatino Linotype"/>
                <a:cs typeface="Palatino Linotype"/>
                <a:sym typeface="Palatino Linotype"/>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Palatino Linotype"/>
                <a:ea typeface="Palatino Linotype"/>
                <a:cs typeface="Palatino Linotype"/>
                <a:sym typeface="Palatino Linotype"/>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Palatino Linotype"/>
                <a:ea typeface="Palatino Linotype"/>
                <a:cs typeface="Palatino Linotype"/>
                <a:sym typeface="Palatino Linotype"/>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Palatino Linotype"/>
                <a:ea typeface="Palatino Linotype"/>
                <a:cs typeface="Palatino Linotype"/>
                <a:sym typeface="Palatino Linotype"/>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Palatino Linotype"/>
                <a:ea typeface="Palatino Linotype"/>
                <a:cs typeface="Palatino Linotype"/>
                <a:sym typeface="Palatino Linotype"/>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Palatino Linotype"/>
                <a:ea typeface="Palatino Linotype"/>
                <a:cs typeface="Palatino Linotype"/>
                <a:sym typeface="Palatino Linotype"/>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Palatino Linotype"/>
                <a:ea typeface="Palatino Linotype"/>
                <a:cs typeface="Palatino Linotype"/>
                <a:sym typeface="Palatino Linotype"/>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Palatino Linotype"/>
                <a:ea typeface="Palatino Linotype"/>
                <a:cs typeface="Palatino Linotype"/>
                <a:sym typeface="Palatino Linotype"/>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90"/>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3"/>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indistar.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
          <p:cNvSpPr txBox="1"/>
          <p:nvPr>
            <p:ph idx="2" type="body"/>
          </p:nvPr>
        </p:nvSpPr>
        <p:spPr>
          <a:xfrm>
            <a:off x="89982" y="4180237"/>
            <a:ext cx="7886700" cy="313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accent5"/>
              </a:buClr>
              <a:buSzPts val="400"/>
              <a:buNone/>
            </a:pPr>
            <a:r>
              <a:rPr lang="en-US" sz="6615"/>
              <a:t>11/</a:t>
            </a:r>
            <a:r>
              <a:rPr lang="en-US" sz="6615"/>
              <a:t>18/22; Principal Horne, Erin Rodriguez &amp; Vickie Fornville</a:t>
            </a:r>
            <a:endParaRPr sz="6615"/>
          </a:p>
          <a:p>
            <a:pPr indent="0" lvl="0" marL="0" rtl="0" algn="l">
              <a:lnSpc>
                <a:spcPct val="90000"/>
              </a:lnSpc>
              <a:spcBef>
                <a:spcPts val="750"/>
              </a:spcBef>
              <a:spcAft>
                <a:spcPts val="0"/>
              </a:spcAft>
              <a:buClr>
                <a:schemeClr val="accent5"/>
              </a:buClr>
              <a:buSzPct val="100000"/>
              <a:buNone/>
            </a:pPr>
            <a:r>
              <a:t/>
            </a:r>
            <a:endParaRPr/>
          </a:p>
        </p:txBody>
      </p:sp>
      <p:sp>
        <p:nvSpPr>
          <p:cNvPr id="197" name="Google Shape;197;p1"/>
          <p:cNvSpPr txBox="1"/>
          <p:nvPr>
            <p:ph type="title"/>
          </p:nvPr>
        </p:nvSpPr>
        <p:spPr>
          <a:xfrm>
            <a:off x="427482" y="3610595"/>
            <a:ext cx="7886700" cy="4968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2800"/>
              <a:buFont typeface="Century Gothic"/>
              <a:buNone/>
            </a:pPr>
            <a:r>
              <a:rPr lang="en-US"/>
              <a:t>C &amp; L McDougle Middle School</a:t>
            </a:r>
            <a:endParaRPr/>
          </a:p>
        </p:txBody>
      </p:sp>
      <p:sp>
        <p:nvSpPr>
          <p:cNvPr id="198" name="Google Shape;198;p1"/>
          <p:cNvSpPr txBox="1"/>
          <p:nvPr/>
        </p:nvSpPr>
        <p:spPr>
          <a:xfrm>
            <a:off x="6175900" y="3807025"/>
            <a:ext cx="2743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Palatino Linotype"/>
                <a:ea typeface="Palatino Linotype"/>
                <a:cs typeface="Palatino Linotype"/>
                <a:sym typeface="Palatino Linotype"/>
                <a:hlinkClick r:id="rId3"/>
              </a:rPr>
              <a:t>Indistar Link</a:t>
            </a:r>
            <a:endParaRPr b="1" i="0" sz="1400" u="none" cap="none" strike="noStrike">
              <a:solidFill>
                <a:schemeClr val="lt1"/>
              </a:solidFill>
              <a:latin typeface="Palatino Linotype"/>
              <a:ea typeface="Palatino Linotype"/>
              <a:cs typeface="Palatino Linotype"/>
              <a:sym typeface="Palatino Linotyp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Palatino Linotype"/>
                <a:ea typeface="Palatino Linotype"/>
                <a:cs typeface="Palatino Linotype"/>
                <a:sym typeface="Palatino Linotype"/>
              </a:rPr>
              <a:t>Guest Login: GuestS17002  </a:t>
            </a:r>
            <a:endParaRPr b="1" i="0" sz="1400" u="none" cap="none" strike="noStrike">
              <a:solidFill>
                <a:schemeClr val="lt1"/>
              </a:solidFill>
              <a:latin typeface="Palatino Linotype"/>
              <a:ea typeface="Palatino Linotype"/>
              <a:cs typeface="Palatino Linotype"/>
              <a:sym typeface="Palatino Linotype"/>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Palatino Linotype"/>
                <a:ea typeface="Palatino Linotype"/>
                <a:cs typeface="Palatino Linotype"/>
                <a:sym typeface="Palatino Linotype"/>
              </a:rPr>
              <a:t>Password:  </a:t>
            </a:r>
            <a:r>
              <a:rPr b="1" lang="en-US">
                <a:solidFill>
                  <a:schemeClr val="lt1"/>
                </a:solidFill>
                <a:latin typeface="Palatino Linotype"/>
                <a:ea typeface="Palatino Linotype"/>
                <a:cs typeface="Palatino Linotype"/>
                <a:sym typeface="Palatino Linotype"/>
              </a:rPr>
              <a:t>GuestS17002 </a:t>
            </a:r>
            <a:endParaRPr b="1" i="0" sz="1400" u="none" cap="none" strike="noStrike">
              <a:solidFill>
                <a:schemeClr val="lt1"/>
              </a:solidFill>
              <a:latin typeface="Palatino Linotype"/>
              <a:ea typeface="Palatino Linotype"/>
              <a:cs typeface="Palatino Linotype"/>
              <a:sym typeface="Palatino Linotyp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30dfd787b8_0_36"/>
          <p:cNvSpPr txBox="1"/>
          <p:nvPr>
            <p:ph type="title"/>
          </p:nvPr>
        </p:nvSpPr>
        <p:spPr>
          <a:xfrm>
            <a:off x="171450" y="274650"/>
            <a:ext cx="83967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2</a:t>
            </a:r>
            <a:r>
              <a:rPr lang="en-US"/>
              <a:t>:  Family and Community Engagement</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Strengthening Family and Community Engagement </a:t>
            </a:r>
            <a:endParaRPr/>
          </a:p>
        </p:txBody>
      </p:sp>
      <p:sp>
        <p:nvSpPr>
          <p:cNvPr id="266" name="Google Shape;266;g130dfd787b8_0_36"/>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67" name="Google Shape;267;g130dfd787b8_0_36"/>
          <p:cNvSpPr txBox="1"/>
          <p:nvPr>
            <p:ph idx="1" type="body"/>
          </p:nvPr>
        </p:nvSpPr>
        <p:spPr>
          <a:xfrm>
            <a:off x="338700" y="1252450"/>
            <a:ext cx="2650800" cy="3716400"/>
          </a:xfrm>
          <a:prstGeom prst="rect">
            <a:avLst/>
          </a:prstGeom>
          <a:noFill/>
          <a:ln cap="flat" cmpd="sng" w="9525">
            <a:solidFill>
              <a:srgbClr val="FF9900"/>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90000"/>
              </a:lnSpc>
              <a:spcBef>
                <a:spcPts val="750"/>
              </a:spcBef>
              <a:spcAft>
                <a:spcPts val="0"/>
              </a:spcAft>
              <a:buSzPct val="100000"/>
              <a:buNone/>
            </a:pPr>
            <a:r>
              <a:rPr lang="en-US" u="sng"/>
              <a:t>Indicators</a:t>
            </a:r>
            <a:r>
              <a:rPr lang="en-US"/>
              <a:t>:</a:t>
            </a:r>
            <a:endParaRPr/>
          </a:p>
          <a:p>
            <a:pPr indent="-310832" lvl="0" marL="457200" rtl="0" algn="l">
              <a:lnSpc>
                <a:spcPct val="90000"/>
              </a:lnSpc>
              <a:spcBef>
                <a:spcPts val="750"/>
              </a:spcBef>
              <a:spcAft>
                <a:spcPts val="0"/>
              </a:spcAft>
              <a:buSzPct val="100000"/>
              <a:buChar char="•"/>
            </a:pPr>
            <a:r>
              <a:rPr lang="en-US"/>
              <a:t>E1.01: </a:t>
            </a:r>
            <a:r>
              <a:rPr lang="en-US"/>
              <a:t>ALL teachers maintain a file of communication with parents/guardians.</a:t>
            </a:r>
            <a:endParaRPr/>
          </a:p>
          <a:p>
            <a:pPr indent="-310832" lvl="0" marL="457200" rtl="0" algn="l">
              <a:lnSpc>
                <a:spcPct val="90000"/>
              </a:lnSpc>
              <a:spcBef>
                <a:spcPts val="750"/>
              </a:spcBef>
              <a:spcAft>
                <a:spcPts val="0"/>
              </a:spcAft>
              <a:buSzPct val="100000"/>
              <a:buChar char="•"/>
            </a:pPr>
            <a:r>
              <a:rPr lang="en-US"/>
              <a:t>E1.11: ALL teachers meet with family members (parents or guardians) formally at least two times a year to engage in two-way communication regarding students' cognitive, socio-emotional, and physical development outside the classroom.</a:t>
            </a:r>
            <a:endParaRPr/>
          </a:p>
          <a:p>
            <a:pPr indent="-310832" lvl="0" marL="457200" rtl="0" algn="l">
              <a:lnSpc>
                <a:spcPct val="90000"/>
              </a:lnSpc>
              <a:spcBef>
                <a:spcPts val="750"/>
              </a:spcBef>
              <a:spcAft>
                <a:spcPts val="0"/>
              </a:spcAft>
              <a:buSzPct val="100000"/>
              <a:buChar char="•"/>
            </a:pPr>
            <a:r>
              <a:rPr lang="en-US"/>
              <a:t>E1.06:The school regularly communicates with parents/guardians about its expectations of them and the importance of the curriculum of the home (what parents can do at home to support their children's learning).</a:t>
            </a:r>
            <a:endParaRPr/>
          </a:p>
        </p:txBody>
      </p:sp>
      <p:sp>
        <p:nvSpPr>
          <p:cNvPr id="268" name="Google Shape;268;g130dfd787b8_0_36"/>
          <p:cNvSpPr txBox="1"/>
          <p:nvPr>
            <p:ph idx="1" type="body"/>
          </p:nvPr>
        </p:nvSpPr>
        <p:spPr>
          <a:xfrm>
            <a:off x="3310500" y="1252450"/>
            <a:ext cx="2614500" cy="37164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750"/>
              </a:spcBef>
              <a:spcAft>
                <a:spcPts val="0"/>
              </a:spcAft>
              <a:buSzPts val="1400"/>
              <a:buNone/>
            </a:pPr>
            <a:r>
              <a:rPr lang="en-US" u="sng"/>
              <a:t>Key Action Items</a:t>
            </a:r>
            <a:r>
              <a:rPr lang="en-US"/>
              <a:t>:</a:t>
            </a:r>
            <a:endParaRPr/>
          </a:p>
          <a:p>
            <a:pPr indent="-317500" lvl="0" marL="457200" rtl="0" algn="l">
              <a:lnSpc>
                <a:spcPct val="90000"/>
              </a:lnSpc>
              <a:spcBef>
                <a:spcPts val="750"/>
              </a:spcBef>
              <a:spcAft>
                <a:spcPts val="0"/>
              </a:spcAft>
              <a:buSzPts val="1400"/>
              <a:buChar char="•"/>
            </a:pPr>
            <a:r>
              <a:rPr lang="en-US"/>
              <a:t>McDougle Middle Family and Community </a:t>
            </a:r>
            <a:r>
              <a:rPr lang="en-US"/>
              <a:t>Engagement</a:t>
            </a:r>
            <a:r>
              <a:rPr lang="en-US"/>
              <a:t> c</a:t>
            </a:r>
            <a:r>
              <a:rPr lang="en-US"/>
              <a:t>ommittee members</a:t>
            </a:r>
            <a:r>
              <a:rPr lang="en-US"/>
              <a:t> plan, schedule and host 4 family events for the 2022-23 school year</a:t>
            </a:r>
            <a:endParaRPr/>
          </a:p>
          <a:p>
            <a:pPr indent="-317500" lvl="0" marL="457200" rtl="0" algn="l">
              <a:lnSpc>
                <a:spcPct val="90000"/>
              </a:lnSpc>
              <a:spcBef>
                <a:spcPts val="750"/>
              </a:spcBef>
              <a:spcAft>
                <a:spcPts val="0"/>
              </a:spcAft>
              <a:buSzPts val="1400"/>
              <a:buChar char="•"/>
            </a:pPr>
            <a:r>
              <a:rPr lang="en-US"/>
              <a:t>Annual </a:t>
            </a:r>
            <a:r>
              <a:rPr lang="en-US"/>
              <a:t>Fundraiser - Partnership with PTSA for staff and students to have equitable opportunities throughout the 2022-23 school year</a:t>
            </a:r>
            <a:r>
              <a:rPr lang="en-US"/>
              <a:t> </a:t>
            </a:r>
            <a:endParaRPr/>
          </a:p>
          <a:p>
            <a:pPr indent="-317500" lvl="0" marL="457200" rtl="0" algn="l">
              <a:lnSpc>
                <a:spcPct val="90000"/>
              </a:lnSpc>
              <a:spcBef>
                <a:spcPts val="750"/>
              </a:spcBef>
              <a:spcAft>
                <a:spcPts val="0"/>
              </a:spcAft>
              <a:buSzPts val="1400"/>
              <a:buChar char="•"/>
            </a:pPr>
            <a:r>
              <a:rPr lang="en-US"/>
              <a:t>Host at least 2 Data Chat events (Fall Semester &amp; Spring Semester)</a:t>
            </a:r>
            <a:endParaRPr/>
          </a:p>
        </p:txBody>
      </p:sp>
      <p:sp>
        <p:nvSpPr>
          <p:cNvPr id="269" name="Google Shape;269;g130dfd787b8_0_36"/>
          <p:cNvSpPr txBox="1"/>
          <p:nvPr>
            <p:ph idx="1" type="body"/>
          </p:nvPr>
        </p:nvSpPr>
        <p:spPr>
          <a:xfrm>
            <a:off x="6206100" y="1252450"/>
            <a:ext cx="2414400" cy="31389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400"/>
              <a:buNone/>
            </a:pPr>
            <a:r>
              <a:rPr lang="en-US" u="sng"/>
              <a:t>Data Sources/REIA Use</a:t>
            </a:r>
            <a:r>
              <a:rPr lang="en-US"/>
              <a:t>:</a:t>
            </a:r>
            <a:endParaRPr/>
          </a:p>
          <a:p>
            <a:pPr indent="-317500" lvl="0" marL="457200" rtl="0" algn="l">
              <a:lnSpc>
                <a:spcPct val="90000"/>
              </a:lnSpc>
              <a:spcBef>
                <a:spcPts val="750"/>
              </a:spcBef>
              <a:spcAft>
                <a:spcPts val="0"/>
              </a:spcAft>
              <a:buSzPts val="1400"/>
              <a:buChar char="•"/>
            </a:pPr>
            <a:r>
              <a:rPr lang="en-US"/>
              <a:t>Tracking Attendance (Google Forms, Sign In)</a:t>
            </a:r>
            <a:endParaRPr/>
          </a:p>
          <a:p>
            <a:pPr indent="-317500" lvl="0" marL="457200" rtl="0" algn="l">
              <a:lnSpc>
                <a:spcPct val="90000"/>
              </a:lnSpc>
              <a:spcBef>
                <a:spcPts val="750"/>
              </a:spcBef>
              <a:spcAft>
                <a:spcPts val="0"/>
              </a:spcAft>
              <a:buSzPts val="1400"/>
              <a:buChar char="•"/>
            </a:pPr>
            <a:r>
              <a:rPr lang="en-US"/>
              <a:t>Feedback Forms (Google Forms, Paper/Pencil, Verbal)</a:t>
            </a:r>
            <a:endParaRPr/>
          </a:p>
          <a:p>
            <a:pPr indent="-317500" lvl="0" marL="457200" rtl="0" algn="l">
              <a:lnSpc>
                <a:spcPct val="90000"/>
              </a:lnSpc>
              <a:spcBef>
                <a:spcPts val="750"/>
              </a:spcBef>
              <a:spcAft>
                <a:spcPts val="0"/>
              </a:spcAft>
              <a:buSzPts val="1400"/>
              <a:buChar char="•"/>
            </a:pPr>
            <a:r>
              <a:rPr lang="en-US"/>
              <a:t>Talking Points, Remind App, Weekly Principal Message to Family &amp; Community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30dfd787b8_0_44"/>
          <p:cNvSpPr txBox="1"/>
          <p:nvPr>
            <p:ph type="title"/>
          </p:nvPr>
        </p:nvSpPr>
        <p:spPr>
          <a:xfrm>
            <a:off x="171450" y="274650"/>
            <a:ext cx="83967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3</a:t>
            </a:r>
            <a:r>
              <a:rPr lang="en-US"/>
              <a:t>:  Employee Experience</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Empowering, Engaging and Investing in Our People </a:t>
            </a:r>
            <a:endParaRPr/>
          </a:p>
        </p:txBody>
      </p:sp>
      <p:sp>
        <p:nvSpPr>
          <p:cNvPr id="275" name="Google Shape;275;g130dfd787b8_0_44"/>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76" name="Google Shape;276;g130dfd787b8_0_44"/>
          <p:cNvSpPr txBox="1"/>
          <p:nvPr>
            <p:ph idx="1" type="body"/>
          </p:nvPr>
        </p:nvSpPr>
        <p:spPr>
          <a:xfrm>
            <a:off x="338700" y="1252450"/>
            <a:ext cx="2723100" cy="3716400"/>
          </a:xfrm>
          <a:prstGeom prst="rect">
            <a:avLst/>
          </a:prstGeom>
          <a:noFill/>
          <a:ln cap="flat" cmpd="sng" w="9525">
            <a:solidFill>
              <a:srgbClr val="FF99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750"/>
              </a:spcBef>
              <a:spcAft>
                <a:spcPts val="0"/>
              </a:spcAft>
              <a:buSzPts val="1400"/>
              <a:buNone/>
            </a:pPr>
            <a:r>
              <a:rPr lang="en-US" sz="1300" u="sng"/>
              <a:t>Indicators</a:t>
            </a:r>
            <a:r>
              <a:rPr lang="en-US" sz="1300"/>
              <a:t>:</a:t>
            </a:r>
            <a:endParaRPr sz="1300"/>
          </a:p>
          <a:p>
            <a:pPr indent="-311150" lvl="0" marL="457200" marR="101600" rtl="0" algn="l">
              <a:lnSpc>
                <a:spcPct val="100000"/>
              </a:lnSpc>
              <a:spcBef>
                <a:spcPts val="0"/>
              </a:spcBef>
              <a:spcAft>
                <a:spcPts val="0"/>
              </a:spcAft>
              <a:buClr>
                <a:schemeClr val="lt1"/>
              </a:buClr>
              <a:buSzPts val="1300"/>
              <a:buFont typeface="Palatino Linotype"/>
              <a:buChar char="•"/>
            </a:pPr>
            <a:r>
              <a:rPr lang="en-US" sz="1300">
                <a:solidFill>
                  <a:schemeClr val="lt1"/>
                </a:solidFill>
              </a:rPr>
              <a:t>B2.01: School culture promotes and supports the physical, social, emotional, and behavioral health of all school personnel.</a:t>
            </a:r>
            <a:endParaRPr sz="1300">
              <a:solidFill>
                <a:schemeClr val="lt1"/>
              </a:solidFill>
            </a:endParaRPr>
          </a:p>
          <a:p>
            <a:pPr indent="-311150" lvl="0" marL="457200" marR="101600" rtl="0" algn="l">
              <a:lnSpc>
                <a:spcPct val="100000"/>
              </a:lnSpc>
              <a:spcBef>
                <a:spcPts val="0"/>
              </a:spcBef>
              <a:spcAft>
                <a:spcPts val="0"/>
              </a:spcAft>
              <a:buClr>
                <a:schemeClr val="lt1"/>
              </a:buClr>
              <a:buSzPts val="1300"/>
              <a:buFont typeface="Palatino Linotype"/>
              <a:buChar char="•"/>
            </a:pPr>
            <a:r>
              <a:rPr lang="en-US" sz="1300">
                <a:solidFill>
                  <a:schemeClr val="lt1"/>
                </a:solidFill>
              </a:rPr>
              <a:t>B2.03: The school has established a team structure among teachers with specific duties and time for instructional planning.</a:t>
            </a:r>
            <a:endParaRPr sz="1300">
              <a:solidFill>
                <a:schemeClr val="lt1"/>
              </a:solidFill>
            </a:endParaRPr>
          </a:p>
          <a:p>
            <a:pPr indent="-311150" lvl="0" marL="457200" marR="101600" rtl="0" algn="l">
              <a:lnSpc>
                <a:spcPct val="100000"/>
              </a:lnSpc>
              <a:spcBef>
                <a:spcPts val="0"/>
              </a:spcBef>
              <a:spcAft>
                <a:spcPts val="0"/>
              </a:spcAft>
              <a:buClr>
                <a:schemeClr val="lt1"/>
              </a:buClr>
              <a:buSzPts val="1300"/>
              <a:buFont typeface="Palatino Linotype"/>
              <a:buChar char="•"/>
            </a:pPr>
            <a:r>
              <a:rPr lang="en-US" sz="1300">
                <a:solidFill>
                  <a:schemeClr val="lt1"/>
                </a:solidFill>
              </a:rPr>
              <a:t>C3.04: The LEA/School has established a system of procedures and protocols for recruiting,</a:t>
            </a:r>
            <a:endParaRPr sz="1300">
              <a:solidFill>
                <a:schemeClr val="lt1"/>
              </a:solidFill>
            </a:endParaRPr>
          </a:p>
          <a:p>
            <a:pPr indent="0" lvl="0" marL="457200" marR="101600" rtl="0" algn="l">
              <a:lnSpc>
                <a:spcPct val="100000"/>
              </a:lnSpc>
              <a:spcBef>
                <a:spcPts val="0"/>
              </a:spcBef>
              <a:spcAft>
                <a:spcPts val="0"/>
              </a:spcAft>
              <a:buNone/>
            </a:pPr>
            <a:r>
              <a:rPr lang="en-US" sz="1300">
                <a:solidFill>
                  <a:schemeClr val="lt1"/>
                </a:solidFill>
              </a:rPr>
              <a:t>evaluating, rewarding, and replacing staff.</a:t>
            </a:r>
            <a:endParaRPr sz="1300"/>
          </a:p>
        </p:txBody>
      </p:sp>
      <p:sp>
        <p:nvSpPr>
          <p:cNvPr id="277" name="Google Shape;277;g130dfd787b8_0_44"/>
          <p:cNvSpPr txBox="1"/>
          <p:nvPr>
            <p:ph idx="1" type="body"/>
          </p:nvPr>
        </p:nvSpPr>
        <p:spPr>
          <a:xfrm>
            <a:off x="3061800" y="1252450"/>
            <a:ext cx="3428100" cy="37164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750"/>
              </a:spcBef>
              <a:spcAft>
                <a:spcPts val="0"/>
              </a:spcAft>
              <a:buSzPts val="1400"/>
              <a:buNone/>
            </a:pPr>
            <a:r>
              <a:rPr lang="en-US" sz="1200" u="sng"/>
              <a:t>Key Action Items</a:t>
            </a:r>
            <a:r>
              <a:rPr lang="en-US" sz="1200"/>
              <a:t>:</a:t>
            </a:r>
            <a:endParaRPr sz="1200"/>
          </a:p>
          <a:p>
            <a:pPr indent="-304800" lvl="0" marL="457200" rtl="0" algn="l">
              <a:lnSpc>
                <a:spcPct val="100000"/>
              </a:lnSpc>
              <a:spcBef>
                <a:spcPts val="0"/>
              </a:spcBef>
              <a:spcAft>
                <a:spcPts val="0"/>
              </a:spcAft>
              <a:buClr>
                <a:schemeClr val="lt1"/>
              </a:buClr>
              <a:buSzPts val="1200"/>
              <a:buFont typeface="Palatino Linotype"/>
              <a:buChar char="•"/>
            </a:pPr>
            <a:r>
              <a:rPr lang="en-US" sz="1200">
                <a:solidFill>
                  <a:schemeClr val="lt1"/>
                </a:solidFill>
              </a:rPr>
              <a:t>School Wide Genius Bars allow teachers to choose PD that is best applicable to their needs. </a:t>
            </a:r>
            <a:endParaRPr sz="1200">
              <a:solidFill>
                <a:schemeClr val="lt1"/>
              </a:solidFill>
            </a:endParaRPr>
          </a:p>
          <a:p>
            <a:pPr indent="-304800" lvl="0" marL="457200" rtl="0" algn="l">
              <a:lnSpc>
                <a:spcPct val="100000"/>
              </a:lnSpc>
              <a:spcBef>
                <a:spcPts val="0"/>
              </a:spcBef>
              <a:spcAft>
                <a:spcPts val="0"/>
              </a:spcAft>
              <a:buClr>
                <a:schemeClr val="lt1"/>
              </a:buClr>
              <a:buSzPts val="1200"/>
              <a:buFont typeface="Palatino Linotype"/>
              <a:buChar char="•"/>
            </a:pPr>
            <a:r>
              <a:rPr lang="en-US" sz="1200">
                <a:solidFill>
                  <a:schemeClr val="lt1"/>
                </a:solidFill>
              </a:rPr>
              <a:t>Counselors promote education and activities promoting good self-care habits for staff.</a:t>
            </a:r>
            <a:endParaRPr sz="1200">
              <a:solidFill>
                <a:schemeClr val="lt1"/>
              </a:solidFill>
            </a:endParaRPr>
          </a:p>
          <a:p>
            <a:pPr indent="-304800" lvl="0" marL="457200" rtl="0" algn="l">
              <a:lnSpc>
                <a:spcPct val="100000"/>
              </a:lnSpc>
              <a:spcBef>
                <a:spcPts val="0"/>
              </a:spcBef>
              <a:spcAft>
                <a:spcPts val="0"/>
              </a:spcAft>
              <a:buClr>
                <a:schemeClr val="lt1"/>
              </a:buClr>
              <a:buSzPts val="1200"/>
              <a:buFont typeface="Palatino Linotype"/>
              <a:buChar char="•"/>
            </a:pPr>
            <a:r>
              <a:rPr lang="en-US" sz="1200">
                <a:solidFill>
                  <a:schemeClr val="lt1"/>
                </a:solidFill>
              </a:rPr>
              <a:t>Staff are provided time for duty-free lunch, at least an hour of individual instructional planning time each day, and common PLC planning time throughout each week.</a:t>
            </a:r>
            <a:endParaRPr sz="1200">
              <a:solidFill>
                <a:schemeClr val="lt1"/>
              </a:solidFill>
            </a:endParaRPr>
          </a:p>
          <a:p>
            <a:pPr indent="-304800" lvl="0" marL="457200" rtl="0" algn="l">
              <a:lnSpc>
                <a:spcPct val="100000"/>
              </a:lnSpc>
              <a:spcBef>
                <a:spcPts val="0"/>
              </a:spcBef>
              <a:spcAft>
                <a:spcPts val="0"/>
              </a:spcAft>
              <a:buClr>
                <a:schemeClr val="lt1"/>
              </a:buClr>
              <a:buSzPts val="1200"/>
              <a:buFont typeface="Palatino Linotype"/>
              <a:buChar char="•"/>
            </a:pPr>
            <a:r>
              <a:rPr lang="en-US" sz="1200">
                <a:solidFill>
                  <a:schemeClr val="lt1"/>
                </a:solidFill>
              </a:rPr>
              <a:t>Administration provide positive and meaningful feedback </a:t>
            </a:r>
            <a:r>
              <a:rPr lang="en-US" sz="1200">
                <a:solidFill>
                  <a:schemeClr val="lt1"/>
                </a:solidFill>
              </a:rPr>
              <a:t>based on </a:t>
            </a:r>
            <a:r>
              <a:rPr lang="en-US" sz="1200">
                <a:solidFill>
                  <a:schemeClr val="lt1"/>
                </a:solidFill>
              </a:rPr>
              <a:t>informal observations.</a:t>
            </a:r>
            <a:endParaRPr sz="1200">
              <a:solidFill>
                <a:schemeClr val="lt1"/>
              </a:solidFill>
            </a:endParaRPr>
          </a:p>
          <a:p>
            <a:pPr indent="-304800" lvl="0" marL="457200" rtl="0" algn="l">
              <a:lnSpc>
                <a:spcPct val="100000"/>
              </a:lnSpc>
              <a:spcBef>
                <a:spcPts val="0"/>
              </a:spcBef>
              <a:spcAft>
                <a:spcPts val="0"/>
              </a:spcAft>
              <a:buClr>
                <a:schemeClr val="lt1"/>
              </a:buClr>
              <a:buSzPts val="1200"/>
              <a:buFont typeface="Palatino Linotype"/>
              <a:buChar char="•"/>
            </a:pPr>
            <a:r>
              <a:rPr lang="en-US" sz="1200">
                <a:solidFill>
                  <a:schemeClr val="lt1"/>
                </a:solidFill>
              </a:rPr>
              <a:t>Administration give staff opportunities to share feedback openly and to make grade-level and school-wide decisions.</a:t>
            </a:r>
            <a:endParaRPr sz="1200">
              <a:solidFill>
                <a:schemeClr val="lt1"/>
              </a:solidFill>
            </a:endParaRPr>
          </a:p>
        </p:txBody>
      </p:sp>
      <p:sp>
        <p:nvSpPr>
          <p:cNvPr id="278" name="Google Shape;278;g130dfd787b8_0_44"/>
          <p:cNvSpPr txBox="1"/>
          <p:nvPr>
            <p:ph idx="1" type="body"/>
          </p:nvPr>
        </p:nvSpPr>
        <p:spPr>
          <a:xfrm>
            <a:off x="6489750" y="1252450"/>
            <a:ext cx="2414400" cy="31389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750"/>
              </a:spcBef>
              <a:spcAft>
                <a:spcPts val="0"/>
              </a:spcAft>
              <a:buSzPts val="1400"/>
              <a:buNone/>
            </a:pPr>
            <a:r>
              <a:rPr lang="en-US" u="sng"/>
              <a:t>Data Sources/REIA Use</a:t>
            </a:r>
            <a:r>
              <a:rPr lang="en-US"/>
              <a:t>:</a:t>
            </a:r>
            <a:endParaRPr/>
          </a:p>
          <a:p>
            <a:pPr indent="0" lvl="0" marL="0" rtl="0" algn="l">
              <a:lnSpc>
                <a:spcPct val="90000"/>
              </a:lnSpc>
              <a:spcBef>
                <a:spcPts val="750"/>
              </a:spcBef>
              <a:spcAft>
                <a:spcPts val="0"/>
              </a:spcAft>
              <a:buSzPts val="1400"/>
              <a:buNone/>
            </a:pPr>
            <a:r>
              <a:t/>
            </a:r>
            <a:endParaRPr/>
          </a:p>
          <a:p>
            <a:pPr indent="-317500" lvl="0" marL="457200" rtl="0" algn="l">
              <a:lnSpc>
                <a:spcPct val="90000"/>
              </a:lnSpc>
              <a:spcBef>
                <a:spcPts val="750"/>
              </a:spcBef>
              <a:spcAft>
                <a:spcPts val="0"/>
              </a:spcAft>
              <a:buSzPts val="1400"/>
              <a:buChar char="•"/>
            </a:pPr>
            <a:r>
              <a:rPr lang="en-US"/>
              <a:t>Monthly Genius Bars</a:t>
            </a:r>
            <a:endParaRPr/>
          </a:p>
          <a:p>
            <a:pPr indent="-317500" lvl="0" marL="457200" rtl="0" algn="l">
              <a:lnSpc>
                <a:spcPct val="90000"/>
              </a:lnSpc>
              <a:spcBef>
                <a:spcPts val="750"/>
              </a:spcBef>
              <a:spcAft>
                <a:spcPts val="0"/>
              </a:spcAft>
              <a:buSzPts val="1400"/>
              <a:buChar char="•"/>
            </a:pPr>
            <a:r>
              <a:rPr lang="en-US"/>
              <a:t>Teacher Working Conditions Survey</a:t>
            </a:r>
            <a:endParaRPr/>
          </a:p>
          <a:p>
            <a:pPr indent="-317500" lvl="0" marL="457200" rtl="0" algn="l">
              <a:lnSpc>
                <a:spcPct val="90000"/>
              </a:lnSpc>
              <a:spcBef>
                <a:spcPts val="750"/>
              </a:spcBef>
              <a:spcAft>
                <a:spcPts val="0"/>
              </a:spcAft>
              <a:buSzPts val="1400"/>
              <a:buChar char="•"/>
            </a:pPr>
            <a:r>
              <a:rPr lang="en-US"/>
              <a:t>Duty Schedule</a:t>
            </a:r>
            <a:endParaRPr/>
          </a:p>
          <a:p>
            <a:pPr indent="-317500" lvl="0" marL="457200" rtl="0" algn="l">
              <a:lnSpc>
                <a:spcPct val="90000"/>
              </a:lnSpc>
              <a:spcBef>
                <a:spcPts val="750"/>
              </a:spcBef>
              <a:spcAft>
                <a:spcPts val="0"/>
              </a:spcAft>
              <a:buSzPts val="1400"/>
              <a:buChar char="•"/>
            </a:pPr>
            <a:r>
              <a:rPr lang="en-US"/>
              <a:t>MMS Surveys (Google Forms)</a:t>
            </a:r>
            <a:endParaRPr/>
          </a:p>
          <a:p>
            <a:pPr indent="-317500" lvl="0" marL="457200" rtl="0" algn="l">
              <a:lnSpc>
                <a:spcPct val="90000"/>
              </a:lnSpc>
              <a:spcBef>
                <a:spcPts val="750"/>
              </a:spcBef>
              <a:spcAft>
                <a:spcPts val="0"/>
              </a:spcAft>
              <a:buSzPts val="1400"/>
              <a:buChar char="•"/>
            </a:pPr>
            <a:r>
              <a:rPr lang="en-US"/>
              <a:t>Counselor links</a:t>
            </a:r>
            <a:endParaRPr/>
          </a:p>
          <a:p>
            <a:pPr indent="-317500" lvl="0" marL="457200" rtl="0" algn="l">
              <a:lnSpc>
                <a:spcPct val="90000"/>
              </a:lnSpc>
              <a:spcBef>
                <a:spcPts val="750"/>
              </a:spcBef>
              <a:spcAft>
                <a:spcPts val="0"/>
              </a:spcAft>
              <a:buSzPts val="1400"/>
              <a:buChar char="•"/>
            </a:pPr>
            <a:r>
              <a:rPr lang="en-US"/>
              <a:t>Oral and written feedback from administration</a:t>
            </a:r>
            <a:endParaRPr/>
          </a:p>
          <a:p>
            <a:pPr indent="0" lvl="0" marL="0" rtl="0" algn="l">
              <a:lnSpc>
                <a:spcPct val="90000"/>
              </a:lnSpc>
              <a:spcBef>
                <a:spcPts val="75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30dfd787b8_0_52"/>
          <p:cNvSpPr txBox="1"/>
          <p:nvPr>
            <p:ph type="title"/>
          </p:nvPr>
        </p:nvSpPr>
        <p:spPr>
          <a:xfrm>
            <a:off x="171450" y="274650"/>
            <a:ext cx="83967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4</a:t>
            </a:r>
            <a:r>
              <a:rPr lang="en-US"/>
              <a:t>:  Organization Effectiveness</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Equitable and Transparent Fiscal Stewardship and Operations </a:t>
            </a:r>
            <a:endParaRPr/>
          </a:p>
        </p:txBody>
      </p:sp>
      <p:sp>
        <p:nvSpPr>
          <p:cNvPr id="284" name="Google Shape;284;g130dfd787b8_0_52"/>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85" name="Google Shape;285;g130dfd787b8_0_52"/>
          <p:cNvSpPr txBox="1"/>
          <p:nvPr>
            <p:ph idx="1" type="body"/>
          </p:nvPr>
        </p:nvSpPr>
        <p:spPr>
          <a:xfrm>
            <a:off x="338700" y="1252450"/>
            <a:ext cx="2414400" cy="3716400"/>
          </a:xfrm>
          <a:prstGeom prst="rect">
            <a:avLst/>
          </a:prstGeom>
          <a:noFill/>
          <a:ln cap="flat" cmpd="sng" w="9525">
            <a:solidFill>
              <a:srgbClr val="FF9900"/>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400"/>
              <a:buNone/>
            </a:pPr>
            <a:r>
              <a:rPr lang="en-US" u="sng"/>
              <a:t>Indicators</a:t>
            </a:r>
            <a:r>
              <a:rPr lang="en-US"/>
              <a:t>:</a:t>
            </a:r>
            <a:endParaRPr/>
          </a:p>
          <a:p>
            <a:pPr indent="0" lvl="0" marL="0" rtl="0" algn="l">
              <a:lnSpc>
                <a:spcPct val="90000"/>
              </a:lnSpc>
              <a:spcBef>
                <a:spcPts val="750"/>
              </a:spcBef>
              <a:spcAft>
                <a:spcPts val="0"/>
              </a:spcAft>
              <a:buSzPts val="1400"/>
              <a:buNone/>
            </a:pPr>
            <a:r>
              <a:t/>
            </a:r>
            <a:endParaRPr/>
          </a:p>
          <a:p>
            <a:pPr indent="0" lvl="0" marL="0" rtl="0" algn="l">
              <a:lnSpc>
                <a:spcPct val="90000"/>
              </a:lnSpc>
              <a:spcBef>
                <a:spcPts val="750"/>
              </a:spcBef>
              <a:spcAft>
                <a:spcPts val="0"/>
              </a:spcAft>
              <a:buNone/>
            </a:pPr>
            <a:r>
              <a:rPr lang="en-US">
                <a:extLst>
                  <a:ext uri="http://customooxmlschemas.google.com/">
                    <go:slidesCustomData xmlns:go="http://customooxmlschemas.google.com/" textRoundtripDataId="0"/>
                  </a:ext>
                </a:extLst>
              </a:rPr>
              <a:t>D1.02: </a:t>
            </a:r>
            <a:r>
              <a:rPr lang="en-US">
                <a:extLst>
                  <a:ext uri="http://customooxmlschemas.google.com/">
                    <go:slidesCustomData xmlns:go="http://customooxmlschemas.google.com/" textRoundtripDataId="1"/>
                  </a:ext>
                </a:extLst>
              </a:rPr>
              <a:t>The LEA has aligned resource allocation (money, time, human resources) within each school's instructional priorities.</a:t>
            </a:r>
            <a:endParaRPr/>
          </a:p>
        </p:txBody>
      </p:sp>
      <p:sp>
        <p:nvSpPr>
          <p:cNvPr id="286" name="Google Shape;286;g130dfd787b8_0_52"/>
          <p:cNvSpPr txBox="1"/>
          <p:nvPr>
            <p:ph idx="1" type="body"/>
          </p:nvPr>
        </p:nvSpPr>
        <p:spPr>
          <a:xfrm>
            <a:off x="3310500" y="1252450"/>
            <a:ext cx="2414400" cy="37164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400"/>
              <a:buNone/>
            </a:pPr>
            <a:r>
              <a:rPr lang="en-US" u="sng">
                <a:extLst>
                  <a:ext uri="http://customooxmlschemas.google.com/">
                    <go:slidesCustomData xmlns:go="http://customooxmlschemas.google.com/" textRoundtripDataId="2"/>
                  </a:ext>
                </a:extLst>
              </a:rPr>
              <a:t>Key Action Items</a:t>
            </a:r>
            <a:r>
              <a:rPr lang="en-US">
                <a:extLst>
                  <a:ext uri="http://customooxmlschemas.google.com/">
                    <go:slidesCustomData xmlns:go="http://customooxmlschemas.google.com/" textRoundtripDataId="3"/>
                  </a:ext>
                </a:extLst>
              </a:rPr>
              <a:t>:</a:t>
            </a:r>
            <a:endParaRPr/>
          </a:p>
          <a:p>
            <a:pPr indent="0" lvl="0" marL="0" rtl="0" algn="l">
              <a:lnSpc>
                <a:spcPct val="90000"/>
              </a:lnSpc>
              <a:spcBef>
                <a:spcPts val="750"/>
              </a:spcBef>
              <a:spcAft>
                <a:spcPts val="0"/>
              </a:spcAft>
              <a:buSzPts val="1400"/>
              <a:buNone/>
            </a:pPr>
            <a:r>
              <a:t/>
            </a:r>
            <a:endParaRPr/>
          </a:p>
          <a:p>
            <a:pPr indent="-317500" lvl="0" marL="457200" rtl="0" algn="l">
              <a:lnSpc>
                <a:spcPct val="90000"/>
              </a:lnSpc>
              <a:spcBef>
                <a:spcPts val="750"/>
              </a:spcBef>
              <a:spcAft>
                <a:spcPts val="0"/>
              </a:spcAft>
              <a:buSzPts val="1400"/>
              <a:buChar char="•"/>
            </a:pPr>
            <a:r>
              <a:rPr lang="en-US"/>
              <a:t>Monthly </a:t>
            </a:r>
            <a:r>
              <a:rPr lang="en-US"/>
              <a:t>Genius</a:t>
            </a:r>
            <a:r>
              <a:rPr lang="en-US"/>
              <a:t> Bars that provide personalized PD for staff.</a:t>
            </a:r>
            <a:endParaRPr/>
          </a:p>
          <a:p>
            <a:pPr indent="-317500" lvl="0" marL="457200" rtl="0" algn="l">
              <a:lnSpc>
                <a:spcPct val="90000"/>
              </a:lnSpc>
              <a:spcBef>
                <a:spcPts val="750"/>
              </a:spcBef>
              <a:spcAft>
                <a:spcPts val="0"/>
              </a:spcAft>
              <a:buSzPts val="1400"/>
              <a:buChar char="•"/>
            </a:pPr>
            <a:r>
              <a:rPr lang="en-US"/>
              <a:t>Weekly Leadership Team Meetings</a:t>
            </a:r>
            <a:endParaRPr/>
          </a:p>
          <a:p>
            <a:pPr indent="-317500" lvl="0" marL="457200" rtl="0" algn="l">
              <a:lnSpc>
                <a:spcPct val="90000"/>
              </a:lnSpc>
              <a:spcBef>
                <a:spcPts val="750"/>
              </a:spcBef>
              <a:spcAft>
                <a:spcPts val="0"/>
              </a:spcAft>
              <a:buSzPts val="1400"/>
              <a:buChar char="•"/>
            </a:pPr>
            <a:r>
              <a:rPr lang="en-US"/>
              <a:t>Staff proposals for instructional needs</a:t>
            </a:r>
            <a:endParaRPr/>
          </a:p>
          <a:p>
            <a:pPr indent="-317500" lvl="0" marL="457200" rtl="0" algn="l">
              <a:lnSpc>
                <a:spcPct val="90000"/>
              </a:lnSpc>
              <a:spcBef>
                <a:spcPts val="750"/>
              </a:spcBef>
              <a:spcAft>
                <a:spcPts val="0"/>
              </a:spcAft>
              <a:buSzPts val="1400"/>
              <a:buChar char="•"/>
            </a:pPr>
            <a:r>
              <a:rPr lang="en-US"/>
              <a:t>Coordination of extra duty contracts to help fill the gaps</a:t>
            </a:r>
            <a:endParaRPr/>
          </a:p>
        </p:txBody>
      </p:sp>
      <p:sp>
        <p:nvSpPr>
          <p:cNvPr id="287" name="Google Shape;287;g130dfd787b8_0_52"/>
          <p:cNvSpPr txBox="1"/>
          <p:nvPr>
            <p:ph idx="1" type="body"/>
          </p:nvPr>
        </p:nvSpPr>
        <p:spPr>
          <a:xfrm>
            <a:off x="6206100" y="1252450"/>
            <a:ext cx="2414400" cy="31389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750"/>
              </a:spcBef>
              <a:spcAft>
                <a:spcPts val="0"/>
              </a:spcAft>
              <a:buSzPts val="1400"/>
              <a:buNone/>
            </a:pPr>
            <a:r>
              <a:rPr lang="en-US" u="sng"/>
              <a:t>Data Sources/REIA Use</a:t>
            </a:r>
            <a:r>
              <a:rPr lang="en-US"/>
              <a:t>:</a:t>
            </a:r>
            <a:endParaRPr/>
          </a:p>
          <a:p>
            <a:pPr indent="0" lvl="0" marL="0" rtl="0" algn="l">
              <a:lnSpc>
                <a:spcPct val="90000"/>
              </a:lnSpc>
              <a:spcBef>
                <a:spcPts val="750"/>
              </a:spcBef>
              <a:spcAft>
                <a:spcPts val="0"/>
              </a:spcAft>
              <a:buSzPts val="1400"/>
              <a:buNone/>
            </a:pPr>
            <a:r>
              <a:t/>
            </a:r>
            <a:endParaRPr/>
          </a:p>
          <a:p>
            <a:pPr indent="-317500" lvl="0" marL="457200" rtl="0" algn="l">
              <a:lnSpc>
                <a:spcPct val="90000"/>
              </a:lnSpc>
              <a:spcBef>
                <a:spcPts val="750"/>
              </a:spcBef>
              <a:spcAft>
                <a:spcPts val="0"/>
              </a:spcAft>
              <a:buSzPts val="1400"/>
              <a:buChar char="•"/>
            </a:pPr>
            <a:r>
              <a:rPr lang="en-US"/>
              <a:t>School Budget/Monthly Expenditures</a:t>
            </a:r>
            <a:endParaRPr/>
          </a:p>
          <a:p>
            <a:pPr indent="-317500" lvl="0" marL="457200" rtl="0" algn="l">
              <a:lnSpc>
                <a:spcPct val="90000"/>
              </a:lnSpc>
              <a:spcBef>
                <a:spcPts val="750"/>
              </a:spcBef>
              <a:spcAft>
                <a:spcPts val="0"/>
              </a:spcAft>
              <a:buSzPts val="1400"/>
              <a:buChar char="•"/>
            </a:pPr>
            <a:r>
              <a:rPr lang="en-US"/>
              <a:t>Leadership Team Meeting Agendas and Minutes</a:t>
            </a:r>
            <a:endParaRPr/>
          </a:p>
          <a:p>
            <a:pPr indent="-317500" lvl="0" marL="457200" rtl="0" algn="l">
              <a:lnSpc>
                <a:spcPct val="90000"/>
              </a:lnSpc>
              <a:spcBef>
                <a:spcPts val="750"/>
              </a:spcBef>
              <a:spcAft>
                <a:spcPts val="0"/>
              </a:spcAft>
              <a:buSzPts val="1400"/>
              <a:buChar char="•"/>
            </a:pPr>
            <a:r>
              <a:rPr lang="en-US"/>
              <a:t>Genius Bar Agendas and Professional Development </a:t>
            </a:r>
            <a:r>
              <a:rPr lang="en-US"/>
              <a:t>Presentations</a:t>
            </a:r>
            <a:endParaRPr/>
          </a:p>
          <a:p>
            <a:pPr indent="-317500" lvl="0" marL="457200" rtl="0" algn="l">
              <a:lnSpc>
                <a:spcPct val="90000"/>
              </a:lnSpc>
              <a:spcBef>
                <a:spcPts val="750"/>
              </a:spcBef>
              <a:spcAft>
                <a:spcPts val="0"/>
              </a:spcAft>
              <a:buSzPts val="1400"/>
              <a:buChar char="•"/>
            </a:pPr>
            <a:r>
              <a:rPr lang="en-US"/>
              <a:t>Extra Duty Contract Spreadsheet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30dfd787b8_0_60"/>
          <p:cNvSpPr txBox="1"/>
          <p:nvPr>
            <p:ph type="title"/>
          </p:nvPr>
        </p:nvSpPr>
        <p:spPr>
          <a:xfrm>
            <a:off x="171450" y="274650"/>
            <a:ext cx="83967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4</a:t>
            </a:r>
            <a:r>
              <a:rPr lang="en-US"/>
              <a:t>:  Organization Effectiveness</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Creating a Culture of Safety and Wellness </a:t>
            </a:r>
            <a:endParaRPr/>
          </a:p>
        </p:txBody>
      </p:sp>
      <p:sp>
        <p:nvSpPr>
          <p:cNvPr id="293" name="Google Shape;293;g130dfd787b8_0_60"/>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94" name="Google Shape;294;g130dfd787b8_0_60"/>
          <p:cNvSpPr txBox="1"/>
          <p:nvPr>
            <p:ph idx="1" type="body"/>
          </p:nvPr>
        </p:nvSpPr>
        <p:spPr>
          <a:xfrm>
            <a:off x="338700" y="1252450"/>
            <a:ext cx="2414400" cy="3716400"/>
          </a:xfrm>
          <a:prstGeom prst="rect">
            <a:avLst/>
          </a:prstGeom>
          <a:noFill/>
          <a:ln cap="flat" cmpd="sng" w="9525">
            <a:solidFill>
              <a:srgbClr val="FF9900"/>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400"/>
              <a:buNone/>
            </a:pPr>
            <a:r>
              <a:rPr lang="en-US" u="sng"/>
              <a:t>Indicators</a:t>
            </a:r>
            <a:r>
              <a:rPr lang="en-US"/>
              <a:t>:</a:t>
            </a:r>
            <a:endParaRPr/>
          </a:p>
          <a:p>
            <a:pPr indent="0" lvl="0" marL="0" rtl="0" algn="l">
              <a:lnSpc>
                <a:spcPct val="90000"/>
              </a:lnSpc>
              <a:spcBef>
                <a:spcPts val="750"/>
              </a:spcBef>
              <a:spcAft>
                <a:spcPts val="0"/>
              </a:spcAft>
              <a:buSzPts val="1400"/>
              <a:buNone/>
            </a:pPr>
            <a:r>
              <a:t/>
            </a:r>
            <a:endParaRPr/>
          </a:p>
          <a:p>
            <a:pPr indent="0" lvl="0" marL="0" rtl="0" algn="l">
              <a:lnSpc>
                <a:spcPct val="90000"/>
              </a:lnSpc>
              <a:spcBef>
                <a:spcPts val="750"/>
              </a:spcBef>
              <a:spcAft>
                <a:spcPts val="0"/>
              </a:spcAft>
              <a:buNone/>
            </a:pPr>
            <a:r>
              <a:rPr lang="en-US">
                <a:extLst>
                  <a:ext uri="http://customooxmlschemas.google.com/">
                    <go:slidesCustomData xmlns:go="http://customooxmlschemas.google.com/" textRoundtripDataId="4"/>
                  </a:ext>
                </a:extLst>
              </a:rPr>
              <a:t>D2.05: The environment of the school (physical, social, emotional, and behavioral) is safe, welcoming, and conducive to learning.</a:t>
            </a:r>
            <a:endParaRPr/>
          </a:p>
        </p:txBody>
      </p:sp>
      <p:sp>
        <p:nvSpPr>
          <p:cNvPr id="295" name="Google Shape;295;g130dfd787b8_0_60"/>
          <p:cNvSpPr txBox="1"/>
          <p:nvPr>
            <p:ph idx="1" type="body"/>
          </p:nvPr>
        </p:nvSpPr>
        <p:spPr>
          <a:xfrm>
            <a:off x="3310500" y="1252450"/>
            <a:ext cx="2414400" cy="37164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400"/>
              <a:buNone/>
            </a:pPr>
            <a:r>
              <a:rPr lang="en-US" u="sng">
                <a:extLst>
                  <a:ext uri="http://customooxmlschemas.google.com/">
                    <go:slidesCustomData xmlns:go="http://customooxmlschemas.google.com/" textRoundtripDataId="5"/>
                  </a:ext>
                </a:extLst>
              </a:rPr>
              <a:t>Key Action Items</a:t>
            </a:r>
            <a:r>
              <a:rPr lang="en-US">
                <a:extLst>
                  <a:ext uri="http://customooxmlschemas.google.com/">
                    <go:slidesCustomData xmlns:go="http://customooxmlschemas.google.com/" textRoundtripDataId="6"/>
                  </a:ext>
                </a:extLst>
              </a:rPr>
              <a:t>:</a:t>
            </a:r>
            <a:endParaRPr/>
          </a:p>
          <a:p>
            <a:pPr indent="-317500" lvl="0" marL="457200" rtl="0" algn="l">
              <a:lnSpc>
                <a:spcPct val="90000"/>
              </a:lnSpc>
              <a:spcBef>
                <a:spcPts val="750"/>
              </a:spcBef>
              <a:spcAft>
                <a:spcPts val="0"/>
              </a:spcAft>
              <a:buSzPts val="1400"/>
              <a:buChar char="•"/>
            </a:pPr>
            <a:r>
              <a:rPr lang="en-US"/>
              <a:t>Partnership with PTSA (student events, staff recognition and appreciation)</a:t>
            </a:r>
            <a:endParaRPr/>
          </a:p>
          <a:p>
            <a:pPr indent="-317500" lvl="0" marL="457200" rtl="0" algn="l">
              <a:lnSpc>
                <a:spcPct val="90000"/>
              </a:lnSpc>
              <a:spcBef>
                <a:spcPts val="750"/>
              </a:spcBef>
              <a:spcAft>
                <a:spcPts val="0"/>
              </a:spcAft>
              <a:buSzPts val="1400"/>
              <a:buChar char="•"/>
            </a:pPr>
            <a:r>
              <a:rPr lang="en-US"/>
              <a:t>Creation of a Sunshine Committee (support SEL needs of staff)</a:t>
            </a:r>
            <a:endParaRPr/>
          </a:p>
          <a:p>
            <a:pPr indent="-317500" lvl="0" marL="457200" rtl="0" algn="l">
              <a:lnSpc>
                <a:spcPct val="90000"/>
              </a:lnSpc>
              <a:spcBef>
                <a:spcPts val="750"/>
              </a:spcBef>
              <a:spcAft>
                <a:spcPts val="0"/>
              </a:spcAft>
              <a:buSzPts val="1400"/>
              <a:buChar char="•"/>
            </a:pPr>
            <a:r>
              <a:rPr lang="en-US"/>
              <a:t>Frequent Grade Level Kids’ Days</a:t>
            </a:r>
            <a:endParaRPr/>
          </a:p>
          <a:p>
            <a:pPr indent="-317500" lvl="0" marL="457200" rtl="0" algn="l">
              <a:lnSpc>
                <a:spcPct val="90000"/>
              </a:lnSpc>
              <a:spcBef>
                <a:spcPts val="750"/>
              </a:spcBef>
              <a:spcAft>
                <a:spcPts val="0"/>
              </a:spcAft>
              <a:buSzPts val="1400"/>
              <a:buChar char="•"/>
            </a:pPr>
            <a:r>
              <a:rPr lang="en-US"/>
              <a:t>Restorative Practice Center and creation of PBIS/SEL Committee</a:t>
            </a:r>
            <a:endParaRPr/>
          </a:p>
          <a:p>
            <a:pPr indent="-317500" lvl="0" marL="457200" rtl="0" algn="l">
              <a:lnSpc>
                <a:spcPct val="90000"/>
              </a:lnSpc>
              <a:spcBef>
                <a:spcPts val="750"/>
              </a:spcBef>
              <a:spcAft>
                <a:spcPts val="0"/>
              </a:spcAft>
              <a:buSzPts val="1400"/>
              <a:buChar char="•"/>
            </a:pPr>
            <a:r>
              <a:rPr lang="en-US"/>
              <a:t>House system and Advisory Lessons</a:t>
            </a:r>
            <a:endParaRPr/>
          </a:p>
        </p:txBody>
      </p:sp>
      <p:sp>
        <p:nvSpPr>
          <p:cNvPr id="296" name="Google Shape;296;g130dfd787b8_0_60"/>
          <p:cNvSpPr txBox="1"/>
          <p:nvPr>
            <p:ph idx="1" type="body"/>
          </p:nvPr>
        </p:nvSpPr>
        <p:spPr>
          <a:xfrm>
            <a:off x="6206100" y="1252450"/>
            <a:ext cx="2414400" cy="31389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750"/>
              </a:spcBef>
              <a:spcAft>
                <a:spcPts val="0"/>
              </a:spcAft>
              <a:buSzPts val="1400"/>
              <a:buNone/>
            </a:pPr>
            <a:r>
              <a:rPr lang="en-US" u="sng">
                <a:extLst>
                  <a:ext uri="http://customooxmlschemas.google.com/">
                    <go:slidesCustomData xmlns:go="http://customooxmlschemas.google.com/" textRoundtripDataId="7"/>
                  </a:ext>
                </a:extLst>
              </a:rPr>
              <a:t>Data Sources/REIA Use</a:t>
            </a:r>
            <a:r>
              <a:rPr lang="en-US">
                <a:extLst>
                  <a:ext uri="http://customooxmlschemas.google.com/">
                    <go:slidesCustomData xmlns:go="http://customooxmlschemas.google.com/" textRoundtripDataId="8"/>
                  </a:ext>
                </a:extLst>
              </a:rPr>
              <a:t>:</a:t>
            </a:r>
            <a:endParaRPr/>
          </a:p>
          <a:p>
            <a:pPr indent="0" lvl="0" marL="0" rtl="0" algn="l">
              <a:lnSpc>
                <a:spcPct val="90000"/>
              </a:lnSpc>
              <a:spcBef>
                <a:spcPts val="750"/>
              </a:spcBef>
              <a:spcAft>
                <a:spcPts val="0"/>
              </a:spcAft>
              <a:buSzPts val="1400"/>
              <a:buNone/>
            </a:pPr>
            <a:r>
              <a:t/>
            </a:r>
            <a:endParaRPr/>
          </a:p>
          <a:p>
            <a:pPr indent="-317500" lvl="0" marL="457200" rtl="0" algn="l">
              <a:lnSpc>
                <a:spcPct val="90000"/>
              </a:lnSpc>
              <a:spcBef>
                <a:spcPts val="750"/>
              </a:spcBef>
              <a:spcAft>
                <a:spcPts val="0"/>
              </a:spcAft>
              <a:buSzPts val="1400"/>
              <a:buChar char="•"/>
            </a:pPr>
            <a:r>
              <a:rPr lang="en-US"/>
              <a:t>Panorama Survey</a:t>
            </a:r>
            <a:endParaRPr/>
          </a:p>
          <a:p>
            <a:pPr indent="-317500" lvl="0" marL="457200" rtl="0" algn="l">
              <a:lnSpc>
                <a:spcPct val="90000"/>
              </a:lnSpc>
              <a:spcBef>
                <a:spcPts val="750"/>
              </a:spcBef>
              <a:spcAft>
                <a:spcPts val="0"/>
              </a:spcAft>
              <a:buSzPts val="1400"/>
              <a:buChar char="•"/>
            </a:pPr>
            <a:r>
              <a:rPr lang="en-US"/>
              <a:t>Meeting Agendas and Minutes</a:t>
            </a:r>
            <a:endParaRPr/>
          </a:p>
          <a:p>
            <a:pPr indent="-317500" lvl="0" marL="457200" rtl="0" algn="l">
              <a:lnSpc>
                <a:spcPct val="90000"/>
              </a:lnSpc>
              <a:spcBef>
                <a:spcPts val="750"/>
              </a:spcBef>
              <a:spcAft>
                <a:spcPts val="0"/>
              </a:spcAft>
              <a:buSzPts val="1400"/>
              <a:buChar char="•"/>
            </a:pPr>
            <a:r>
              <a:rPr lang="en-US"/>
              <a:t>Restorative Practice Center Artifacts</a:t>
            </a:r>
            <a:endParaRPr/>
          </a:p>
          <a:p>
            <a:pPr indent="-317500" lvl="0" marL="457200" rtl="0" algn="l">
              <a:lnSpc>
                <a:spcPct val="90000"/>
              </a:lnSpc>
              <a:spcBef>
                <a:spcPts val="750"/>
              </a:spcBef>
              <a:spcAft>
                <a:spcPts val="0"/>
              </a:spcAft>
              <a:buSzPts val="1400"/>
              <a:buChar char="•"/>
            </a:pPr>
            <a:r>
              <a:rPr lang="en-US"/>
              <a:t>Discipline Data</a:t>
            </a:r>
            <a:endParaRPr/>
          </a:p>
          <a:p>
            <a:pPr indent="-317500" lvl="0" marL="457200" rtl="0" algn="l">
              <a:lnSpc>
                <a:spcPct val="90000"/>
              </a:lnSpc>
              <a:spcBef>
                <a:spcPts val="750"/>
              </a:spcBef>
              <a:spcAft>
                <a:spcPts val="0"/>
              </a:spcAft>
              <a:buSzPts val="1400"/>
              <a:buChar char="•"/>
            </a:pPr>
            <a:r>
              <a:rPr lang="en-US"/>
              <a:t>Event Attendance </a:t>
            </a:r>
            <a:endParaRPr/>
          </a:p>
          <a:p>
            <a:pPr indent="-317500" lvl="0" marL="457200" rtl="0" algn="l">
              <a:lnSpc>
                <a:spcPct val="90000"/>
              </a:lnSpc>
              <a:spcBef>
                <a:spcPts val="750"/>
              </a:spcBef>
              <a:spcAft>
                <a:spcPts val="0"/>
              </a:spcAft>
              <a:buSzPts val="1400"/>
              <a:buChar char="•"/>
            </a:pPr>
            <a:r>
              <a:rPr lang="en-US"/>
              <a:t>Advisory Plans</a:t>
            </a:r>
            <a:endParaRPr/>
          </a:p>
          <a:p>
            <a:pPr indent="-317500" lvl="0" marL="457200" rtl="0" algn="l">
              <a:lnSpc>
                <a:spcPct val="90000"/>
              </a:lnSpc>
              <a:spcBef>
                <a:spcPts val="750"/>
              </a:spcBef>
              <a:spcAft>
                <a:spcPts val="0"/>
              </a:spcAft>
              <a:buSzPts val="1400"/>
              <a:buChar char="•"/>
            </a:pPr>
            <a:r>
              <a:rPr lang="en-US"/>
              <a:t>Quarterly House Celebrations</a:t>
            </a:r>
            <a:endParaRPr/>
          </a:p>
          <a:p>
            <a:pPr indent="-317500" lvl="0" marL="457200" rtl="0" algn="l">
              <a:lnSpc>
                <a:spcPct val="90000"/>
              </a:lnSpc>
              <a:spcBef>
                <a:spcPts val="750"/>
              </a:spcBef>
              <a:spcAft>
                <a:spcPts val="0"/>
              </a:spcAft>
              <a:buSzPts val="1400"/>
              <a:buChar char="•"/>
            </a:pPr>
            <a:r>
              <a:rPr lang="en-US"/>
              <a:t>Community Events with PTSA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30dfd787b8_0_82"/>
          <p:cNvSpPr txBox="1"/>
          <p:nvPr>
            <p:ph type="title"/>
          </p:nvPr>
        </p:nvSpPr>
        <p:spPr>
          <a:xfrm>
            <a:off x="171450" y="198450"/>
            <a:ext cx="8414700" cy="63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2800"/>
              <a:buFont typeface="Century Gothic"/>
              <a:buNone/>
            </a:pPr>
            <a:r>
              <a:rPr lang="en-US"/>
              <a:t>Great Things are Happening at C&amp;L MMS!</a:t>
            </a:r>
            <a:endParaRPr/>
          </a:p>
        </p:txBody>
      </p:sp>
      <p:sp>
        <p:nvSpPr>
          <p:cNvPr id="302" name="Google Shape;302;g130dfd787b8_0_82"/>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pic>
        <p:nvPicPr>
          <p:cNvPr id="303" name="Google Shape;303;g130dfd787b8_0_82"/>
          <p:cNvPicPr preferRelativeResize="0"/>
          <p:nvPr/>
        </p:nvPicPr>
        <p:blipFill rotWithShape="1">
          <a:blip r:embed="rId3">
            <a:alphaModFix/>
          </a:blip>
          <a:srcRect b="6191" l="0" r="0" t="35567"/>
          <a:stretch/>
        </p:blipFill>
        <p:spPr>
          <a:xfrm>
            <a:off x="171450" y="837150"/>
            <a:ext cx="2653348" cy="1681624"/>
          </a:xfrm>
          <a:prstGeom prst="rect">
            <a:avLst/>
          </a:prstGeom>
          <a:noFill/>
          <a:ln>
            <a:noFill/>
          </a:ln>
        </p:spPr>
      </p:pic>
      <p:pic>
        <p:nvPicPr>
          <p:cNvPr id="304" name="Google Shape;304;g130dfd787b8_0_82"/>
          <p:cNvPicPr preferRelativeResize="0"/>
          <p:nvPr/>
        </p:nvPicPr>
        <p:blipFill rotWithShape="1">
          <a:blip r:embed="rId4">
            <a:alphaModFix/>
          </a:blip>
          <a:srcRect b="0" l="-7422" r="0" t="28222"/>
          <a:stretch/>
        </p:blipFill>
        <p:spPr>
          <a:xfrm>
            <a:off x="2671750" y="837150"/>
            <a:ext cx="3130573" cy="1681626"/>
          </a:xfrm>
          <a:prstGeom prst="rect">
            <a:avLst/>
          </a:prstGeom>
          <a:noFill/>
          <a:ln>
            <a:noFill/>
          </a:ln>
        </p:spPr>
      </p:pic>
      <p:pic>
        <p:nvPicPr>
          <p:cNvPr id="305" name="Google Shape;305;g130dfd787b8_0_82"/>
          <p:cNvPicPr preferRelativeResize="0"/>
          <p:nvPr/>
        </p:nvPicPr>
        <p:blipFill rotWithShape="1">
          <a:blip r:embed="rId5">
            <a:alphaModFix/>
          </a:blip>
          <a:srcRect b="0" l="0" r="0" t="20172"/>
          <a:stretch/>
        </p:blipFill>
        <p:spPr>
          <a:xfrm>
            <a:off x="171450" y="2718850"/>
            <a:ext cx="2653348" cy="1342400"/>
          </a:xfrm>
          <a:prstGeom prst="rect">
            <a:avLst/>
          </a:prstGeom>
          <a:noFill/>
          <a:ln>
            <a:noFill/>
          </a:ln>
        </p:spPr>
      </p:pic>
      <p:pic>
        <p:nvPicPr>
          <p:cNvPr id="306" name="Google Shape;306;g130dfd787b8_0_82"/>
          <p:cNvPicPr preferRelativeResize="0"/>
          <p:nvPr/>
        </p:nvPicPr>
        <p:blipFill rotWithShape="1">
          <a:blip r:embed="rId6">
            <a:alphaModFix/>
          </a:blip>
          <a:srcRect b="8661" l="0" r="0" t="18853"/>
          <a:stretch/>
        </p:blipFill>
        <p:spPr>
          <a:xfrm>
            <a:off x="2918350" y="2718850"/>
            <a:ext cx="2883973" cy="1342400"/>
          </a:xfrm>
          <a:prstGeom prst="rect">
            <a:avLst/>
          </a:prstGeom>
          <a:noFill/>
          <a:ln>
            <a:noFill/>
          </a:ln>
        </p:spPr>
      </p:pic>
      <p:pic>
        <p:nvPicPr>
          <p:cNvPr id="307" name="Google Shape;307;g130dfd787b8_0_82"/>
          <p:cNvPicPr preferRelativeResize="0"/>
          <p:nvPr/>
        </p:nvPicPr>
        <p:blipFill rotWithShape="1">
          <a:blip r:embed="rId7">
            <a:alphaModFix/>
          </a:blip>
          <a:srcRect b="20460" l="6032" r="0" t="25977"/>
          <a:stretch/>
        </p:blipFill>
        <p:spPr>
          <a:xfrm>
            <a:off x="5881025" y="837150"/>
            <a:ext cx="3074849" cy="1681623"/>
          </a:xfrm>
          <a:prstGeom prst="rect">
            <a:avLst/>
          </a:prstGeom>
          <a:noFill/>
          <a:ln>
            <a:noFill/>
          </a:ln>
        </p:spPr>
      </p:pic>
      <p:pic>
        <p:nvPicPr>
          <p:cNvPr id="308" name="Google Shape;308;g130dfd787b8_0_82"/>
          <p:cNvPicPr preferRelativeResize="0"/>
          <p:nvPr/>
        </p:nvPicPr>
        <p:blipFill rotWithShape="1">
          <a:blip r:embed="rId8">
            <a:alphaModFix/>
          </a:blip>
          <a:srcRect b="15055" l="0" r="0" t="30038"/>
          <a:stretch/>
        </p:blipFill>
        <p:spPr>
          <a:xfrm>
            <a:off x="5895875" y="2718850"/>
            <a:ext cx="3060000" cy="1247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
          <p:cNvSpPr txBox="1"/>
          <p:nvPr>
            <p:ph type="title"/>
          </p:nvPr>
        </p:nvSpPr>
        <p:spPr>
          <a:xfrm>
            <a:off x="171450" y="198450"/>
            <a:ext cx="3601800" cy="63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2800"/>
              <a:buFont typeface="Century Gothic"/>
              <a:buNone/>
            </a:pPr>
            <a:r>
              <a:rPr lang="en-US"/>
              <a:t>Mission and Vision</a:t>
            </a:r>
            <a:endParaRPr/>
          </a:p>
        </p:txBody>
      </p:sp>
      <p:sp>
        <p:nvSpPr>
          <p:cNvPr id="204" name="Google Shape;204;p2"/>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05" name="Google Shape;205;p2"/>
          <p:cNvSpPr txBox="1"/>
          <p:nvPr>
            <p:ph idx="1" type="body"/>
          </p:nvPr>
        </p:nvSpPr>
        <p:spPr>
          <a:xfrm>
            <a:off x="581925" y="2970000"/>
            <a:ext cx="7585500" cy="147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1400"/>
              <a:buNone/>
            </a:pPr>
            <a:r>
              <a:rPr b="1" lang="en-US" sz="1800" u="sng">
                <a:solidFill>
                  <a:schemeClr val="lt1"/>
                </a:solidFill>
              </a:rPr>
              <a:t>Vision</a:t>
            </a:r>
            <a:endParaRPr b="1" sz="1800" u="sng">
              <a:solidFill>
                <a:schemeClr val="lt1"/>
              </a:solidFill>
            </a:endParaRPr>
          </a:p>
          <a:p>
            <a:pPr indent="0" lvl="0" marL="0" rtl="0" algn="l">
              <a:lnSpc>
                <a:spcPct val="100000"/>
              </a:lnSpc>
              <a:spcBef>
                <a:spcPts val="0"/>
              </a:spcBef>
              <a:spcAft>
                <a:spcPts val="0"/>
              </a:spcAft>
              <a:buNone/>
            </a:pPr>
            <a:r>
              <a:rPr lang="en-US" sz="1800">
                <a:solidFill>
                  <a:schemeClr val="lt1"/>
                </a:solidFill>
                <a:highlight>
                  <a:schemeClr val="dk2"/>
                </a:highlight>
              </a:rPr>
              <a:t>The vision of McDougle Middle School is to work together with parents and community  members to inspire learners through relationships, engagement and rigor in order to empower students to positively impact their community and the world.</a:t>
            </a:r>
            <a:endParaRPr sz="2200">
              <a:solidFill>
                <a:schemeClr val="lt1"/>
              </a:solidFill>
              <a:highlight>
                <a:schemeClr val="dk2"/>
              </a:highlight>
            </a:endParaRPr>
          </a:p>
        </p:txBody>
      </p:sp>
      <p:sp>
        <p:nvSpPr>
          <p:cNvPr id="206" name="Google Shape;206;p2"/>
          <p:cNvSpPr txBox="1"/>
          <p:nvPr/>
        </p:nvSpPr>
        <p:spPr>
          <a:xfrm>
            <a:off x="567000" y="1120500"/>
            <a:ext cx="7560000" cy="137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u="sng">
                <a:solidFill>
                  <a:schemeClr val="lt1"/>
                </a:solidFill>
                <a:highlight>
                  <a:schemeClr val="dk2"/>
                </a:highlight>
                <a:latin typeface="Palatino Linotype"/>
                <a:ea typeface="Palatino Linotype"/>
                <a:cs typeface="Palatino Linotype"/>
                <a:sym typeface="Palatino Linotype"/>
              </a:rPr>
              <a:t>Mission</a:t>
            </a:r>
            <a:endParaRPr b="1" sz="1800" u="sng">
              <a:solidFill>
                <a:schemeClr val="lt1"/>
              </a:solidFill>
              <a:highlight>
                <a:schemeClr val="dk2"/>
              </a:highlight>
              <a:latin typeface="Palatino Linotype"/>
              <a:ea typeface="Palatino Linotype"/>
              <a:cs typeface="Palatino Linotype"/>
              <a:sym typeface="Palatino Linotype"/>
            </a:endParaRPr>
          </a:p>
          <a:p>
            <a:pPr indent="0" lvl="0" marL="0" rtl="0" algn="l">
              <a:lnSpc>
                <a:spcPct val="115000"/>
              </a:lnSpc>
              <a:spcBef>
                <a:spcPts val="0"/>
              </a:spcBef>
              <a:spcAft>
                <a:spcPts val="0"/>
              </a:spcAft>
              <a:buNone/>
            </a:pPr>
            <a:r>
              <a:rPr lang="en-US" sz="1800">
                <a:solidFill>
                  <a:schemeClr val="lt1"/>
                </a:solidFill>
                <a:highlight>
                  <a:schemeClr val="dk2"/>
                </a:highlight>
                <a:latin typeface="Palatino Linotype"/>
                <a:ea typeface="Palatino Linotype"/>
                <a:cs typeface="Palatino Linotype"/>
                <a:sym typeface="Palatino Linotype"/>
              </a:rPr>
              <a:t>The McDougle Middle School community will work together to help every child realize their potential and prepare students for a global environment.</a:t>
            </a:r>
            <a:endParaRPr sz="2200">
              <a:solidFill>
                <a:schemeClr val="lt1"/>
              </a:solidFill>
              <a:highlight>
                <a:schemeClr val="dk2"/>
              </a:highlight>
              <a:latin typeface="Palatino Linotype"/>
              <a:ea typeface="Palatino Linotype"/>
              <a:cs typeface="Palatino Linotype"/>
              <a:sym typeface="Palatino Linotyp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89e64e0ca4_0_18"/>
          <p:cNvSpPr txBox="1"/>
          <p:nvPr>
            <p:ph type="title"/>
          </p:nvPr>
        </p:nvSpPr>
        <p:spPr>
          <a:xfrm>
            <a:off x="171450" y="198450"/>
            <a:ext cx="83967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1</a:t>
            </a:r>
            <a:r>
              <a:rPr lang="en-US"/>
              <a:t>:  Student Success - Reading </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Instructional Excellence </a:t>
            </a:r>
            <a:endParaRPr/>
          </a:p>
        </p:txBody>
      </p:sp>
      <p:sp>
        <p:nvSpPr>
          <p:cNvPr id="212" name="Google Shape;212;g189e64e0ca4_0_18"/>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13" name="Google Shape;213;g189e64e0ca4_0_18"/>
          <p:cNvSpPr txBox="1"/>
          <p:nvPr>
            <p:ph idx="1" type="body"/>
          </p:nvPr>
        </p:nvSpPr>
        <p:spPr>
          <a:xfrm>
            <a:off x="517050" y="1006700"/>
            <a:ext cx="7705500" cy="82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1400"/>
              <a:buNone/>
            </a:pPr>
            <a:r>
              <a:rPr lang="en-US" sz="1600"/>
              <a:t>Reading SMART Goal: By June 2023 C &amp; L McDougle Middle School targeted student subgroups will achieve all ESSA expected annual improvement goals by increasing proficiency by five percentage points as measured by EOG scores.</a:t>
            </a:r>
            <a:endParaRPr sz="1600"/>
          </a:p>
        </p:txBody>
      </p:sp>
      <p:graphicFrame>
        <p:nvGraphicFramePr>
          <p:cNvPr id="214" name="Google Shape;214;g189e64e0ca4_0_18"/>
          <p:cNvGraphicFramePr/>
          <p:nvPr/>
        </p:nvGraphicFramePr>
        <p:xfrm>
          <a:off x="708525" y="2000950"/>
          <a:ext cx="3000000" cy="3000000"/>
        </p:xfrm>
        <a:graphic>
          <a:graphicData uri="http://schemas.openxmlformats.org/drawingml/2006/table">
            <a:tbl>
              <a:tblPr>
                <a:noFill/>
                <a:tableStyleId>{07953623-936E-4CB0-9972-CEA1A024B155}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chemeClr val="lt1"/>
                          </a:solidFill>
                        </a:rPr>
                        <a:t>Student Groups</a:t>
                      </a:r>
                      <a:endParaRPr b="1" sz="17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a:solidFill>
                            <a:schemeClr val="lt1"/>
                          </a:solidFill>
                        </a:rPr>
                        <a:t>EOG Proficiency </a:t>
                      </a:r>
                      <a:r>
                        <a:rPr b="1" lang="en-US" sz="1700" u="none" cap="none" strike="noStrike">
                          <a:solidFill>
                            <a:schemeClr val="lt1"/>
                          </a:solidFill>
                        </a:rPr>
                        <a:t>Baseline 2021-2022</a:t>
                      </a:r>
                      <a:endParaRPr b="1" sz="1700" u="none" cap="none" strike="noStrike">
                        <a:solidFill>
                          <a:schemeClr val="lt1"/>
                        </a:solidFill>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a:solidFill>
                            <a:schemeClr val="lt1"/>
                          </a:solidFill>
                        </a:rPr>
                        <a:t>EOG Proficiency</a:t>
                      </a:r>
                      <a:endParaRPr b="1" sz="1700">
                        <a:solidFill>
                          <a:schemeClr val="lt1"/>
                        </a:solidFill>
                      </a:endParaRPr>
                    </a:p>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chemeClr val="lt1"/>
                          </a:solidFill>
                        </a:rPr>
                        <a:t>Target 2022-2023</a:t>
                      </a:r>
                      <a:endParaRPr b="1" sz="17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Students with Disabilities </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26</a:t>
                      </a:r>
                      <a:r>
                        <a:rPr lang="en-US" sz="1400" u="none" cap="none" strike="noStrike">
                          <a:solidFill>
                            <a:schemeClr val="lt1"/>
                          </a:solidFill>
                        </a:rPr>
                        <a:t>% </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31</a:t>
                      </a:r>
                      <a:r>
                        <a:rPr lang="en-US" sz="1400" u="none" cap="none" strike="noStrike">
                          <a:solidFill>
                            <a:schemeClr val="lt1"/>
                          </a:solidFill>
                        </a:rPr>
                        <a:t>%</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Black Students </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45</a:t>
                      </a:r>
                      <a:r>
                        <a:rPr lang="en-US" sz="1400" u="none" cap="none" strike="noStrike">
                          <a:solidFill>
                            <a:schemeClr val="lt1"/>
                          </a:solidFill>
                        </a:rPr>
                        <a:t>%</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50</a:t>
                      </a:r>
                      <a:r>
                        <a:rPr lang="en-US" sz="1400" u="none" cap="none" strike="noStrike">
                          <a:solidFill>
                            <a:schemeClr val="lt1"/>
                          </a:solidFill>
                        </a:rPr>
                        <a:t>%</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Latinx Students</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37</a:t>
                      </a:r>
                      <a:r>
                        <a:rPr lang="en-US" sz="1400" u="none" cap="none" strike="noStrike">
                          <a:solidFill>
                            <a:schemeClr val="lt1"/>
                          </a:solidFill>
                        </a:rPr>
                        <a:t>%</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42</a:t>
                      </a:r>
                      <a:r>
                        <a:rPr lang="en-US" sz="1400" u="none" cap="none" strike="noStrike">
                          <a:solidFill>
                            <a:schemeClr val="lt1"/>
                          </a:solidFill>
                        </a:rPr>
                        <a:t>%</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Multi Language Learners </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20</a:t>
                      </a:r>
                      <a:r>
                        <a:rPr lang="en-US" sz="1400" u="none" cap="none" strike="noStrike">
                          <a:solidFill>
                            <a:schemeClr val="lt1"/>
                          </a:solidFill>
                        </a:rPr>
                        <a:t>%</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rPr>
                        <a:t>25</a:t>
                      </a:r>
                      <a:r>
                        <a:rPr lang="en-US" sz="1400" u="none" cap="none" strike="noStrike">
                          <a:solidFill>
                            <a:schemeClr val="lt1"/>
                          </a:solidFill>
                        </a:rPr>
                        <a:t>%</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0dfd787b8_0_5"/>
          <p:cNvSpPr txBox="1"/>
          <p:nvPr>
            <p:ph type="title"/>
          </p:nvPr>
        </p:nvSpPr>
        <p:spPr>
          <a:xfrm>
            <a:off x="171450" y="198450"/>
            <a:ext cx="83967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1</a:t>
            </a:r>
            <a:r>
              <a:rPr lang="en-US"/>
              <a:t>:  Student Success - Reading</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Instructional Excellence </a:t>
            </a:r>
            <a:endParaRPr/>
          </a:p>
        </p:txBody>
      </p:sp>
      <p:sp>
        <p:nvSpPr>
          <p:cNvPr id="220" name="Google Shape;220;g130dfd787b8_0_5"/>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21" name="Google Shape;221;g130dfd787b8_0_5"/>
          <p:cNvSpPr txBox="1"/>
          <p:nvPr>
            <p:ph idx="1" type="body"/>
          </p:nvPr>
        </p:nvSpPr>
        <p:spPr>
          <a:xfrm>
            <a:off x="338700" y="960300"/>
            <a:ext cx="8309100" cy="1206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400"/>
              <a:buNone/>
            </a:pPr>
            <a:r>
              <a:t/>
            </a:r>
            <a:endParaRPr sz="2000"/>
          </a:p>
          <a:p>
            <a:pPr indent="0" lvl="0" marL="0" rtl="0" algn="l">
              <a:lnSpc>
                <a:spcPct val="115000"/>
              </a:lnSpc>
              <a:spcBef>
                <a:spcPts val="0"/>
              </a:spcBef>
              <a:spcAft>
                <a:spcPts val="0"/>
              </a:spcAft>
              <a:buNone/>
            </a:pPr>
            <a:r>
              <a:t/>
            </a:r>
            <a:endParaRPr sz="2200">
              <a:solidFill>
                <a:srgbClr val="FFFFFF"/>
              </a:solidFill>
            </a:endParaRPr>
          </a:p>
          <a:p>
            <a:pPr indent="0" lvl="0" marL="0" rtl="0" algn="l">
              <a:lnSpc>
                <a:spcPct val="115000"/>
              </a:lnSpc>
              <a:spcBef>
                <a:spcPts val="0"/>
              </a:spcBef>
              <a:spcAft>
                <a:spcPts val="0"/>
              </a:spcAft>
              <a:buNone/>
            </a:pPr>
            <a:r>
              <a:t/>
            </a:r>
            <a:endParaRPr sz="1600">
              <a:solidFill>
                <a:schemeClr val="lt1"/>
              </a:solidFill>
            </a:endParaRPr>
          </a:p>
        </p:txBody>
      </p:sp>
      <p:sp>
        <p:nvSpPr>
          <p:cNvPr id="222" name="Google Shape;222;g130dfd787b8_0_5"/>
          <p:cNvSpPr txBox="1"/>
          <p:nvPr>
            <p:ph idx="1" type="body"/>
          </p:nvPr>
        </p:nvSpPr>
        <p:spPr>
          <a:xfrm>
            <a:off x="338700" y="960300"/>
            <a:ext cx="7705500" cy="404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0"/>
              </a:spcAft>
              <a:buNone/>
            </a:pPr>
            <a:r>
              <a:rPr i="1" lang="en-US" sz="1300">
                <a:solidFill>
                  <a:srgbClr val="FFFFFF"/>
                </a:solidFill>
              </a:rPr>
              <a:t>NCStar Indicator Focus</a:t>
            </a:r>
            <a:endParaRPr i="1" sz="1300">
              <a:solidFill>
                <a:srgbClr val="FFFFFF"/>
              </a:solidFill>
            </a:endParaRPr>
          </a:p>
          <a:p>
            <a:pPr indent="0" lvl="0" marL="0" rtl="0" algn="l">
              <a:lnSpc>
                <a:spcPct val="100000"/>
              </a:lnSpc>
              <a:spcBef>
                <a:spcPts val="0"/>
              </a:spcBef>
              <a:spcAft>
                <a:spcPts val="0"/>
              </a:spcAft>
              <a:buNone/>
            </a:pPr>
            <a:r>
              <a:rPr lang="en-US" sz="1300">
                <a:solidFill>
                  <a:srgbClr val="FFFFFF"/>
                </a:solidFill>
              </a:rPr>
              <a:t>A2.17: ALL teachers establish classroom norms for personal responsibility, cooperation, and concern for others.</a:t>
            </a:r>
            <a:endParaRPr sz="1300">
              <a:solidFill>
                <a:srgbClr val="FFFFFF"/>
              </a:solidFill>
            </a:endParaRPr>
          </a:p>
          <a:p>
            <a:pPr indent="0" lvl="0" marL="0" rtl="0" algn="l">
              <a:lnSpc>
                <a:spcPct val="100000"/>
              </a:lnSpc>
              <a:spcBef>
                <a:spcPts val="0"/>
              </a:spcBef>
              <a:spcAft>
                <a:spcPts val="0"/>
              </a:spcAft>
              <a:buNone/>
            </a:pPr>
            <a:r>
              <a:t/>
            </a:r>
            <a:endParaRPr sz="1300">
              <a:solidFill>
                <a:srgbClr val="FFFFFF"/>
              </a:solidFill>
            </a:endParaRPr>
          </a:p>
          <a:p>
            <a:pPr indent="0" lvl="0" marL="0" rtl="0" algn="l">
              <a:lnSpc>
                <a:spcPct val="100000"/>
              </a:lnSpc>
              <a:spcBef>
                <a:spcPts val="0"/>
              </a:spcBef>
              <a:spcAft>
                <a:spcPts val="0"/>
              </a:spcAft>
              <a:buSzPts val="852"/>
              <a:buNone/>
            </a:pPr>
            <a:r>
              <a:rPr lang="en-US" sz="1300">
                <a:solidFill>
                  <a:srgbClr val="FFFFFF"/>
                </a:solidFill>
              </a:rPr>
              <a:t>C1.02: The principal plans opportunities for teachers to share their strengths with other teachers.</a:t>
            </a:r>
            <a:endParaRPr sz="1300">
              <a:solidFill>
                <a:srgbClr val="FFFFFF"/>
              </a:solidFill>
            </a:endParaRPr>
          </a:p>
          <a:p>
            <a:pPr indent="0" lvl="0" marL="0" rtl="0" algn="l">
              <a:lnSpc>
                <a:spcPct val="100000"/>
              </a:lnSpc>
              <a:spcBef>
                <a:spcPts val="0"/>
              </a:spcBef>
              <a:spcAft>
                <a:spcPts val="0"/>
              </a:spcAft>
              <a:buSzPts val="852"/>
              <a:buNone/>
            </a:pPr>
            <a:r>
              <a:t/>
            </a:r>
            <a:endParaRPr sz="1300">
              <a:solidFill>
                <a:srgbClr val="FFFFFF"/>
              </a:solidFill>
            </a:endParaRPr>
          </a:p>
          <a:p>
            <a:pPr indent="0" lvl="0" marL="0" rtl="0" algn="l">
              <a:lnSpc>
                <a:spcPct val="100000"/>
              </a:lnSpc>
              <a:spcBef>
                <a:spcPts val="0"/>
              </a:spcBef>
              <a:spcAft>
                <a:spcPts val="0"/>
              </a:spcAft>
              <a:buSzPts val="852"/>
              <a:buNone/>
            </a:pPr>
            <a:r>
              <a:rPr lang="en-US" sz="1300">
                <a:solidFill>
                  <a:schemeClr val="lt1"/>
                </a:solidFill>
              </a:rPr>
              <a:t>E1.06: The school regularly communicates with parents/guardians about its expectations of them and the importance of the curriculum of the home (what parents can do at home to support their children's learning).</a:t>
            </a:r>
            <a:endParaRPr sz="1300">
              <a:solidFill>
                <a:schemeClr val="lt1"/>
              </a:solidFill>
            </a:endParaRPr>
          </a:p>
          <a:p>
            <a:pPr indent="0" lvl="0" marL="0" rtl="0" algn="l">
              <a:lnSpc>
                <a:spcPct val="100000"/>
              </a:lnSpc>
              <a:spcBef>
                <a:spcPts val="0"/>
              </a:spcBef>
              <a:spcAft>
                <a:spcPts val="0"/>
              </a:spcAft>
              <a:buSzPts val="852"/>
              <a:buNone/>
            </a:pPr>
            <a:r>
              <a:rPr lang="en-US" sz="1300">
                <a:solidFill>
                  <a:schemeClr val="lt1"/>
                </a:solidFill>
              </a:rPr>
              <a:t> </a:t>
            </a:r>
            <a:endParaRPr sz="1300">
              <a:solidFill>
                <a:schemeClr val="lt1"/>
              </a:solidFill>
            </a:endParaRPr>
          </a:p>
          <a:p>
            <a:pPr indent="0" lvl="0" marL="0" rtl="0" algn="l">
              <a:lnSpc>
                <a:spcPct val="100000"/>
              </a:lnSpc>
              <a:spcBef>
                <a:spcPts val="0"/>
              </a:spcBef>
              <a:spcAft>
                <a:spcPts val="0"/>
              </a:spcAft>
              <a:buSzPts val="852"/>
              <a:buNone/>
            </a:pPr>
            <a:r>
              <a:rPr lang="en-US" sz="1300">
                <a:solidFill>
                  <a:schemeClr val="lt1"/>
                </a:solidFill>
              </a:rPr>
              <a:t>A2.04: Instructional Teams develop standards-aligned units of instruction for each subject and grade level.</a:t>
            </a:r>
            <a:endParaRPr sz="1300">
              <a:solidFill>
                <a:schemeClr val="lt1"/>
              </a:solidFill>
            </a:endParaRPr>
          </a:p>
          <a:p>
            <a:pPr indent="0" lvl="0" marL="0" rtl="0" algn="l">
              <a:lnSpc>
                <a:spcPct val="100000"/>
              </a:lnSpc>
              <a:spcBef>
                <a:spcPts val="0"/>
              </a:spcBef>
              <a:spcAft>
                <a:spcPts val="0"/>
              </a:spcAft>
              <a:buSzPts val="852"/>
              <a:buNone/>
            </a:pPr>
            <a:r>
              <a:t/>
            </a:r>
            <a:endParaRPr sz="1300">
              <a:solidFill>
                <a:schemeClr val="lt1"/>
              </a:solidFill>
            </a:endParaRPr>
          </a:p>
          <a:p>
            <a:pPr indent="0" lvl="0" marL="0" rtl="0" algn="l">
              <a:lnSpc>
                <a:spcPct val="100000"/>
              </a:lnSpc>
              <a:spcBef>
                <a:spcPts val="750"/>
              </a:spcBef>
              <a:spcAft>
                <a:spcPts val="0"/>
              </a:spcAft>
              <a:buNone/>
            </a:pPr>
            <a:r>
              <a:rPr lang="en-US" sz="1300">
                <a:solidFill>
                  <a:schemeClr val="lt1"/>
                </a:solidFill>
              </a:rPr>
              <a:t>A3.05: The school assesses each student at least 3 times each year to determine progress toward standard-based objectives.</a:t>
            </a:r>
            <a:endParaRPr sz="1300">
              <a:solidFill>
                <a:schemeClr val="lt1"/>
              </a:solidFill>
            </a:endParaRPr>
          </a:p>
          <a:p>
            <a:pPr indent="0" lvl="0" marL="0" rtl="0" algn="l">
              <a:lnSpc>
                <a:spcPct val="100000"/>
              </a:lnSpc>
              <a:spcBef>
                <a:spcPts val="0"/>
              </a:spcBef>
              <a:spcAft>
                <a:spcPts val="0"/>
              </a:spcAft>
              <a:buSzPts val="852"/>
              <a:buNone/>
            </a:pPr>
            <a:r>
              <a:t/>
            </a:r>
            <a:endParaRPr sz="1300">
              <a:solidFill>
                <a:schemeClr val="lt1"/>
              </a:solidFill>
            </a:endParaRPr>
          </a:p>
          <a:p>
            <a:pPr indent="0" lvl="0" marL="0" rtl="0" algn="l">
              <a:lnSpc>
                <a:spcPct val="100000"/>
              </a:lnSpc>
              <a:spcBef>
                <a:spcPts val="750"/>
              </a:spcBef>
              <a:spcAft>
                <a:spcPts val="0"/>
              </a:spcAft>
              <a:buClr>
                <a:srgbClr val="000000"/>
              </a:buClr>
              <a:buSzPts val="1400"/>
              <a:buFont typeface="Arial"/>
              <a:buNone/>
            </a:pPr>
            <a:r>
              <a:rPr lang="en-US" sz="1300">
                <a:solidFill>
                  <a:schemeClr val="lt1"/>
                </a:solidFill>
              </a:rPr>
              <a:t>A4.01: The school implements a tiered instructional system that allows teachers to deliver evidence-based instruction aligned with the individual needs of students across all tiers.</a:t>
            </a:r>
            <a:endParaRPr sz="13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89e64e0ca4_0_208"/>
          <p:cNvSpPr txBox="1"/>
          <p:nvPr>
            <p:ph type="title"/>
          </p:nvPr>
        </p:nvSpPr>
        <p:spPr>
          <a:xfrm>
            <a:off x="171450" y="198450"/>
            <a:ext cx="83967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1</a:t>
            </a:r>
            <a:r>
              <a:rPr lang="en-US"/>
              <a:t>:  Student Success - Math </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Instructional Excellence </a:t>
            </a:r>
            <a:endParaRPr/>
          </a:p>
        </p:txBody>
      </p:sp>
      <p:sp>
        <p:nvSpPr>
          <p:cNvPr id="228" name="Google Shape;228;g189e64e0ca4_0_208"/>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29" name="Google Shape;229;g189e64e0ca4_0_208"/>
          <p:cNvSpPr txBox="1"/>
          <p:nvPr>
            <p:ph idx="1" type="body"/>
          </p:nvPr>
        </p:nvSpPr>
        <p:spPr>
          <a:xfrm>
            <a:off x="364800" y="953563"/>
            <a:ext cx="7705500" cy="82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1400"/>
              <a:buNone/>
            </a:pPr>
            <a:r>
              <a:rPr lang="en-US" sz="1500"/>
              <a:t>Math SMART Goal: </a:t>
            </a:r>
            <a:r>
              <a:rPr lang="en-US" sz="1600">
                <a:solidFill>
                  <a:schemeClr val="lt1"/>
                </a:solidFill>
              </a:rPr>
              <a:t>By June 2023 C &amp; L McDougle Middle School targeted student subgroups will achieve all ESSA expected annual improvement goals by increasing proficiency by five percentage points as measured by EOG scores.</a:t>
            </a:r>
            <a:endParaRPr sz="1500"/>
          </a:p>
        </p:txBody>
      </p:sp>
      <p:graphicFrame>
        <p:nvGraphicFramePr>
          <p:cNvPr id="230" name="Google Shape;230;g189e64e0ca4_0_208"/>
          <p:cNvGraphicFramePr/>
          <p:nvPr/>
        </p:nvGraphicFramePr>
        <p:xfrm>
          <a:off x="750300" y="1894675"/>
          <a:ext cx="3000000" cy="3000000"/>
        </p:xfrm>
        <a:graphic>
          <a:graphicData uri="http://schemas.openxmlformats.org/drawingml/2006/table">
            <a:tbl>
              <a:tblPr>
                <a:noFill/>
                <a:tableStyleId>{07953623-936E-4CB0-9972-CEA1A024B155}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chemeClr val="lt1"/>
                          </a:solidFill>
                        </a:rPr>
                        <a:t>Student Groups</a:t>
                      </a:r>
                      <a:endParaRPr b="1" sz="17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a:solidFill>
                            <a:schemeClr val="lt1"/>
                          </a:solidFill>
                        </a:rPr>
                        <a:t>EOG Proficiency</a:t>
                      </a:r>
                      <a:endParaRPr b="1" sz="1700">
                        <a:solidFill>
                          <a:schemeClr val="lt1"/>
                        </a:solidFill>
                      </a:endParaRPr>
                    </a:p>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chemeClr val="lt1"/>
                          </a:solidFill>
                        </a:rPr>
                        <a:t>Baseline 2021-2022</a:t>
                      </a:r>
                      <a:endParaRPr b="1" sz="1700" u="none" cap="none" strike="noStrike">
                        <a:solidFill>
                          <a:schemeClr val="lt1"/>
                        </a:solidFill>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a:solidFill>
                            <a:schemeClr val="lt1"/>
                          </a:solidFill>
                        </a:rPr>
                        <a:t>EOG Proficiency</a:t>
                      </a:r>
                      <a:endParaRPr b="1" sz="1700">
                        <a:solidFill>
                          <a:schemeClr val="lt1"/>
                        </a:solidFill>
                      </a:endParaRPr>
                    </a:p>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chemeClr val="lt1"/>
                          </a:solidFill>
                        </a:rPr>
                        <a:t>Target 2022-2023</a:t>
                      </a:r>
                      <a:endParaRPr b="1" sz="17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Students with Disabilities </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2"/>
                          </a:solidFill>
                        </a:rPr>
                        <a:t>32</a:t>
                      </a:r>
                      <a:r>
                        <a:rPr lang="en-US" sz="1400" u="none" cap="none" strike="noStrike">
                          <a:solidFill>
                            <a:schemeClr val="lt2"/>
                          </a:solidFill>
                        </a:rPr>
                        <a:t>%</a:t>
                      </a:r>
                      <a:endParaRPr sz="1400" u="none" cap="none" strike="noStrike">
                        <a:solidFill>
                          <a:schemeClr val="lt2"/>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2"/>
                          </a:solidFill>
                        </a:rPr>
                        <a:t>37</a:t>
                      </a:r>
                      <a:r>
                        <a:rPr lang="en-US" sz="1400" u="none" cap="none" strike="noStrike">
                          <a:solidFill>
                            <a:schemeClr val="lt2"/>
                          </a:solidFill>
                        </a:rPr>
                        <a:t>%</a:t>
                      </a:r>
                      <a:endParaRPr sz="1400" u="none" cap="none" strike="noStrike">
                        <a:solidFill>
                          <a:schemeClr val="lt2"/>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r h="2617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Black Students </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2"/>
                          </a:solidFill>
                        </a:rPr>
                        <a:t>29</a:t>
                      </a:r>
                      <a:r>
                        <a:rPr lang="en-US" sz="1400" u="none" cap="none" strike="noStrike">
                          <a:solidFill>
                            <a:schemeClr val="lt2"/>
                          </a:solidFill>
                        </a:rPr>
                        <a:t>%</a:t>
                      </a:r>
                      <a:endParaRPr sz="1400" u="none" cap="none" strike="noStrike">
                        <a:solidFill>
                          <a:schemeClr val="lt2"/>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2"/>
                          </a:solidFill>
                        </a:rPr>
                        <a:t>34</a:t>
                      </a:r>
                      <a:r>
                        <a:rPr lang="en-US" sz="1400" u="none" cap="none" strike="noStrike">
                          <a:solidFill>
                            <a:schemeClr val="lt2"/>
                          </a:solidFill>
                        </a:rPr>
                        <a:t>%</a:t>
                      </a:r>
                      <a:endParaRPr sz="1400" u="none" cap="none" strike="noStrike">
                        <a:solidFill>
                          <a:schemeClr val="lt2"/>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Latinx Students</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2"/>
                          </a:solidFill>
                        </a:rPr>
                        <a:t>42</a:t>
                      </a:r>
                      <a:r>
                        <a:rPr lang="en-US" sz="1400" u="none" cap="none" strike="noStrike">
                          <a:solidFill>
                            <a:schemeClr val="lt2"/>
                          </a:solidFill>
                        </a:rPr>
                        <a:t>%</a:t>
                      </a:r>
                      <a:endParaRPr sz="1400" u="none" cap="none" strike="noStrike">
                        <a:solidFill>
                          <a:schemeClr val="lt2"/>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2"/>
                          </a:solidFill>
                        </a:rPr>
                        <a:t>47</a:t>
                      </a:r>
                      <a:r>
                        <a:rPr lang="en-US" sz="1400" u="none" cap="none" strike="noStrike">
                          <a:solidFill>
                            <a:schemeClr val="lt2"/>
                          </a:solidFill>
                        </a:rPr>
                        <a:t>%</a:t>
                      </a:r>
                      <a:endParaRPr sz="1400" u="none" cap="none" strike="noStrike">
                        <a:solidFill>
                          <a:schemeClr val="lt2"/>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Multi Language Learners </a:t>
                      </a:r>
                      <a:endParaRPr sz="1400" u="none" cap="none" strike="noStrike">
                        <a:solidFill>
                          <a:schemeClr val="lt1"/>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2"/>
                          </a:solidFill>
                        </a:rPr>
                        <a:t>23</a:t>
                      </a:r>
                      <a:r>
                        <a:rPr lang="en-US" sz="1400" u="none" cap="none" strike="noStrike">
                          <a:solidFill>
                            <a:schemeClr val="lt2"/>
                          </a:solidFill>
                        </a:rPr>
                        <a:t>%</a:t>
                      </a:r>
                      <a:endParaRPr sz="1400" u="none" cap="none" strike="noStrike">
                        <a:solidFill>
                          <a:schemeClr val="lt2"/>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2"/>
                          </a:solidFill>
                        </a:rPr>
                        <a:t>28</a:t>
                      </a:r>
                      <a:r>
                        <a:rPr lang="en-US" sz="1400" u="none" cap="none" strike="noStrike">
                          <a:solidFill>
                            <a:schemeClr val="lt2"/>
                          </a:solidFill>
                        </a:rPr>
                        <a:t>%</a:t>
                      </a:r>
                      <a:endParaRPr sz="1400" u="none" cap="none" strike="noStrike">
                        <a:solidFill>
                          <a:schemeClr val="lt2"/>
                        </a:solidFill>
                      </a:endParaRPr>
                    </a:p>
                  </a:txBody>
                  <a:tcPr marT="91425" marB="91425" marR="91425" marL="91425">
                    <a:lnL cap="flat" cmpd="sng" w="28575">
                      <a:solidFill>
                        <a:srgbClr val="D7EFF9"/>
                      </a:solidFill>
                      <a:prstDash val="solid"/>
                      <a:round/>
                      <a:headEnd len="sm" w="sm" type="none"/>
                      <a:tailEnd len="sm" w="sm" type="none"/>
                    </a:lnL>
                    <a:lnR cap="flat" cmpd="sng" w="28575">
                      <a:solidFill>
                        <a:srgbClr val="D7EFF9"/>
                      </a:solidFill>
                      <a:prstDash val="solid"/>
                      <a:round/>
                      <a:headEnd len="sm" w="sm" type="none"/>
                      <a:tailEnd len="sm" w="sm" type="none"/>
                    </a:lnR>
                    <a:lnT cap="flat" cmpd="sng" w="28575">
                      <a:solidFill>
                        <a:srgbClr val="D7EFF9"/>
                      </a:solidFill>
                      <a:prstDash val="solid"/>
                      <a:round/>
                      <a:headEnd len="sm" w="sm" type="none"/>
                      <a:tailEnd len="sm" w="sm" type="none"/>
                    </a:lnT>
                    <a:lnB cap="flat" cmpd="sng" w="28575">
                      <a:solidFill>
                        <a:srgbClr val="D7EFF9"/>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9061997630_0_11"/>
          <p:cNvSpPr txBox="1"/>
          <p:nvPr>
            <p:ph idx="1" type="body"/>
          </p:nvPr>
        </p:nvSpPr>
        <p:spPr>
          <a:xfrm>
            <a:off x="209550" y="1692525"/>
            <a:ext cx="7170900" cy="3076500"/>
          </a:xfrm>
          <a:prstGeom prst="rect">
            <a:avLst/>
          </a:prstGeom>
        </p:spPr>
        <p:txBody>
          <a:bodyPr anchorCtr="0" anchor="t" bIns="45700" lIns="91425" spcFirstLastPara="1" rIns="91425" wrap="square" tIns="45700">
            <a:noAutofit/>
          </a:bodyPr>
          <a:lstStyle/>
          <a:p>
            <a:pPr indent="0" lvl="0" marL="0" rtl="0" algn="l">
              <a:lnSpc>
                <a:spcPct val="110000"/>
              </a:lnSpc>
              <a:spcBef>
                <a:spcPts val="600"/>
              </a:spcBef>
              <a:spcAft>
                <a:spcPts val="0"/>
              </a:spcAft>
              <a:buNone/>
            </a:pPr>
            <a:r>
              <a:t/>
            </a:r>
            <a:endParaRPr b="1" i="1">
              <a:solidFill>
                <a:schemeClr val="lt1"/>
              </a:solidFill>
              <a:latin typeface="Barlow Light"/>
              <a:ea typeface="Barlow Light"/>
              <a:cs typeface="Barlow Light"/>
              <a:sym typeface="Barlow Light"/>
            </a:endParaRPr>
          </a:p>
          <a:p>
            <a:pPr indent="0" lvl="0" marL="0" rtl="0" algn="l">
              <a:lnSpc>
                <a:spcPct val="110000"/>
              </a:lnSpc>
              <a:spcBef>
                <a:spcPts val="600"/>
              </a:spcBef>
              <a:spcAft>
                <a:spcPts val="0"/>
              </a:spcAft>
              <a:buNone/>
            </a:pPr>
            <a:r>
              <a:rPr lang="en-US">
                <a:solidFill>
                  <a:schemeClr val="lt1"/>
                </a:solidFill>
              </a:rPr>
              <a:t>B2.03: Effective planning/schedule times</a:t>
            </a:r>
            <a:endParaRPr>
              <a:solidFill>
                <a:schemeClr val="lt1"/>
              </a:solidFill>
            </a:endParaRPr>
          </a:p>
          <a:p>
            <a:pPr indent="0" lvl="0" marL="0" rtl="0" algn="l">
              <a:lnSpc>
                <a:spcPct val="110000"/>
              </a:lnSpc>
              <a:spcBef>
                <a:spcPts val="600"/>
              </a:spcBef>
              <a:spcAft>
                <a:spcPts val="0"/>
              </a:spcAft>
              <a:buNone/>
            </a:pPr>
            <a:r>
              <a:rPr lang="en-US">
                <a:solidFill>
                  <a:schemeClr val="lt1"/>
                </a:solidFill>
              </a:rPr>
              <a:t>A2.16: Units of instruction and activities are aligned with AIG goals, ELL student progress, IEP goals and objectives for all students</a:t>
            </a:r>
            <a:endParaRPr>
              <a:solidFill>
                <a:schemeClr val="lt1"/>
              </a:solidFill>
            </a:endParaRPr>
          </a:p>
          <a:p>
            <a:pPr indent="0" lvl="0" marL="0" rtl="0" algn="l">
              <a:lnSpc>
                <a:spcPct val="110000"/>
              </a:lnSpc>
              <a:spcBef>
                <a:spcPts val="600"/>
              </a:spcBef>
              <a:spcAft>
                <a:spcPts val="0"/>
              </a:spcAft>
              <a:buNone/>
            </a:pPr>
            <a:r>
              <a:rPr lang="en-US">
                <a:solidFill>
                  <a:schemeClr val="lt1"/>
                </a:solidFill>
              </a:rPr>
              <a:t>A3.01: Instructional Teams use student learning data to identify students in need of instructional support or enhancement.</a:t>
            </a:r>
            <a:endParaRPr>
              <a:solidFill>
                <a:schemeClr val="lt1"/>
              </a:solidFill>
            </a:endParaRPr>
          </a:p>
          <a:p>
            <a:pPr indent="0" lvl="0" marL="0" rtl="0" algn="l">
              <a:lnSpc>
                <a:spcPct val="110000"/>
              </a:lnSpc>
              <a:spcBef>
                <a:spcPts val="600"/>
              </a:spcBef>
              <a:spcAft>
                <a:spcPts val="0"/>
              </a:spcAft>
              <a:buNone/>
            </a:pPr>
            <a:r>
              <a:rPr lang="en-US">
                <a:solidFill>
                  <a:schemeClr val="lt1"/>
                </a:solidFill>
              </a:rPr>
              <a:t>E1.06: The school regularly communicates with parents/guardians about its expectations of them and the importance of the curriculum of the home (what parents can do at home to support their children's learning). </a:t>
            </a:r>
            <a:endParaRPr>
              <a:solidFill>
                <a:schemeClr val="lt1"/>
              </a:solidFill>
            </a:endParaRPr>
          </a:p>
          <a:p>
            <a:pPr indent="0" lvl="0" marL="0" rtl="0" algn="l">
              <a:lnSpc>
                <a:spcPct val="110000"/>
              </a:lnSpc>
              <a:spcBef>
                <a:spcPts val="600"/>
              </a:spcBef>
              <a:spcAft>
                <a:spcPts val="0"/>
              </a:spcAft>
              <a:buNone/>
            </a:pPr>
            <a:r>
              <a:rPr lang="en-US">
                <a:solidFill>
                  <a:schemeClr val="lt1"/>
                </a:solidFill>
              </a:rPr>
              <a:t>A4.01: The school implements a tiered instructional system that allows teachers to deliver evidence-based instruction aligned with the individual needs of students across all tiers.</a:t>
            </a:r>
            <a:endParaRPr>
              <a:solidFill>
                <a:schemeClr val="lt1"/>
              </a:solidFill>
            </a:endParaRPr>
          </a:p>
        </p:txBody>
      </p:sp>
      <p:sp>
        <p:nvSpPr>
          <p:cNvPr id="237" name="Google Shape;237;g19061997630_0_11"/>
          <p:cNvSpPr txBox="1"/>
          <p:nvPr>
            <p:ph type="title"/>
          </p:nvPr>
        </p:nvSpPr>
        <p:spPr>
          <a:xfrm>
            <a:off x="291650" y="1015888"/>
            <a:ext cx="7988100" cy="833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sz="1400"/>
          </a:p>
          <a:p>
            <a:pPr indent="0" lvl="0" marL="0" rtl="0" algn="l">
              <a:lnSpc>
                <a:spcPct val="110000"/>
              </a:lnSpc>
              <a:spcBef>
                <a:spcPts val="600"/>
              </a:spcBef>
              <a:spcAft>
                <a:spcPts val="0"/>
              </a:spcAft>
              <a:buNone/>
            </a:pPr>
            <a:r>
              <a:rPr i="1" lang="en-US" sz="1600">
                <a:solidFill>
                  <a:schemeClr val="lt1"/>
                </a:solidFill>
                <a:latin typeface="Palatino Linotype"/>
                <a:ea typeface="Palatino Linotype"/>
                <a:cs typeface="Palatino Linotype"/>
                <a:sym typeface="Palatino Linotype"/>
              </a:rPr>
              <a:t>NCStar Indicator Focus</a:t>
            </a:r>
            <a:endParaRPr i="1" sz="1600">
              <a:solidFill>
                <a:schemeClr val="lt1"/>
              </a:solidFill>
              <a:latin typeface="Palatino Linotype"/>
              <a:ea typeface="Palatino Linotype"/>
              <a:cs typeface="Palatino Linotype"/>
              <a:sym typeface="Palatino Linotype"/>
            </a:endParaRPr>
          </a:p>
          <a:p>
            <a:pPr indent="0" lvl="0" marL="0" rtl="0" algn="l">
              <a:spcBef>
                <a:spcPts val="0"/>
              </a:spcBef>
              <a:spcAft>
                <a:spcPts val="0"/>
              </a:spcAft>
              <a:buNone/>
            </a:pPr>
            <a:r>
              <a:t/>
            </a:r>
            <a:endParaRPr sz="1400"/>
          </a:p>
        </p:txBody>
      </p:sp>
      <p:sp>
        <p:nvSpPr>
          <p:cNvPr id="238" name="Google Shape;238;g19061997630_0_11"/>
          <p:cNvSpPr txBox="1"/>
          <p:nvPr/>
        </p:nvSpPr>
        <p:spPr>
          <a:xfrm>
            <a:off x="291650" y="238625"/>
            <a:ext cx="7635600" cy="87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2500" u="sng">
                <a:solidFill>
                  <a:schemeClr val="lt1"/>
                </a:solidFill>
                <a:latin typeface="Century Gothic"/>
                <a:ea typeface="Century Gothic"/>
                <a:cs typeface="Century Gothic"/>
                <a:sym typeface="Century Gothic"/>
              </a:rPr>
              <a:t>Goal Area 1</a:t>
            </a:r>
            <a:r>
              <a:rPr lang="en-US" sz="2500">
                <a:solidFill>
                  <a:schemeClr val="lt1"/>
                </a:solidFill>
                <a:latin typeface="Century Gothic"/>
                <a:ea typeface="Century Gothic"/>
                <a:cs typeface="Century Gothic"/>
                <a:sym typeface="Century Gothic"/>
              </a:rPr>
              <a:t>:  Student Success - Math</a:t>
            </a:r>
            <a:endParaRPr sz="2500">
              <a:solidFill>
                <a:schemeClr val="lt1"/>
              </a:solidFill>
              <a:latin typeface="Century Gothic"/>
              <a:ea typeface="Century Gothic"/>
              <a:cs typeface="Century Gothic"/>
              <a:sym typeface="Century Gothic"/>
            </a:endParaRPr>
          </a:p>
          <a:p>
            <a:pPr indent="0" lvl="0" marL="0" rtl="0" algn="l">
              <a:lnSpc>
                <a:spcPct val="90000"/>
              </a:lnSpc>
              <a:spcBef>
                <a:spcPts val="0"/>
              </a:spcBef>
              <a:spcAft>
                <a:spcPts val="0"/>
              </a:spcAft>
              <a:buNone/>
            </a:pPr>
            <a:r>
              <a:rPr lang="en-US" sz="2500" u="sng">
                <a:solidFill>
                  <a:schemeClr val="lt1"/>
                </a:solidFill>
                <a:latin typeface="Century Gothic"/>
                <a:ea typeface="Century Gothic"/>
                <a:cs typeface="Century Gothic"/>
                <a:sym typeface="Century Gothic"/>
              </a:rPr>
              <a:t>Strategic Plan Priority</a:t>
            </a:r>
            <a:r>
              <a:rPr lang="en-US" sz="2500">
                <a:solidFill>
                  <a:schemeClr val="lt1"/>
                </a:solidFill>
                <a:latin typeface="Century Gothic"/>
                <a:ea typeface="Century Gothic"/>
                <a:cs typeface="Century Gothic"/>
                <a:sym typeface="Century Gothic"/>
              </a:rPr>
              <a:t>: Instructional Excellence </a:t>
            </a:r>
            <a:endParaRPr>
              <a:latin typeface="Palatino Linotype"/>
              <a:ea typeface="Palatino Linotype"/>
              <a:cs typeface="Palatino Linotype"/>
              <a:sym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89e64e0ca4_0_398"/>
          <p:cNvSpPr txBox="1"/>
          <p:nvPr>
            <p:ph type="title"/>
          </p:nvPr>
        </p:nvSpPr>
        <p:spPr>
          <a:xfrm>
            <a:off x="171450" y="198450"/>
            <a:ext cx="88578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1</a:t>
            </a:r>
            <a:r>
              <a:rPr lang="en-US"/>
              <a:t>:  Student Success -Multi-Language Student</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Instructional Excellence </a:t>
            </a:r>
            <a:endParaRPr/>
          </a:p>
        </p:txBody>
      </p:sp>
      <p:sp>
        <p:nvSpPr>
          <p:cNvPr id="244" name="Google Shape;244;g189e64e0ca4_0_398"/>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45" name="Google Shape;245;g189e64e0ca4_0_398"/>
          <p:cNvSpPr txBox="1"/>
          <p:nvPr>
            <p:ph idx="1" type="body"/>
          </p:nvPr>
        </p:nvSpPr>
        <p:spPr>
          <a:xfrm>
            <a:off x="338700" y="1176250"/>
            <a:ext cx="7705500" cy="82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1400"/>
              <a:buNone/>
            </a:pPr>
            <a:r>
              <a:rPr lang="en-US" sz="2100"/>
              <a:t>Multi-Language Student Acquisition SMART Goal: By June 2023 </a:t>
            </a:r>
            <a:r>
              <a:rPr lang="en-US" sz="2100">
                <a:solidFill>
                  <a:schemeClr val="lt1"/>
                </a:solidFill>
              </a:rPr>
              <a:t>C &amp; L McDougle </a:t>
            </a:r>
            <a:r>
              <a:rPr lang="en-US" sz="2100"/>
              <a:t>Middle School Multi-language students (MLS) will graduate 10% of students out of direct services to being monitored and 80% of students will increase by .5 points in their overall composite ACCESS Score.</a:t>
            </a:r>
            <a:endParaRPr sz="2100"/>
          </a:p>
          <a:p>
            <a:pPr indent="0" lvl="0" marL="0" rtl="0" algn="l">
              <a:lnSpc>
                <a:spcPct val="90000"/>
              </a:lnSpc>
              <a:spcBef>
                <a:spcPts val="750"/>
              </a:spcBef>
              <a:spcAft>
                <a:spcPts val="0"/>
              </a:spcAft>
              <a:buSzPts val="1400"/>
              <a:buNone/>
            </a:pPr>
            <a:r>
              <a:t/>
            </a:r>
            <a:endParaRPr/>
          </a:p>
          <a:p>
            <a:pPr indent="0" lvl="0" marL="0" rtl="0" algn="l">
              <a:lnSpc>
                <a:spcPct val="90000"/>
              </a:lnSpc>
              <a:spcBef>
                <a:spcPts val="750"/>
              </a:spcBef>
              <a:spcAft>
                <a:spcPts val="0"/>
              </a:spcAft>
              <a:buSzPts val="1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30dfd787b8_0_15"/>
          <p:cNvSpPr txBox="1"/>
          <p:nvPr>
            <p:ph type="title"/>
          </p:nvPr>
        </p:nvSpPr>
        <p:spPr>
          <a:xfrm>
            <a:off x="171450" y="198450"/>
            <a:ext cx="83967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1</a:t>
            </a:r>
            <a:r>
              <a:rPr lang="en-US"/>
              <a:t>:  Student Success</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Instructional Excellence </a:t>
            </a:r>
            <a:endParaRPr/>
          </a:p>
        </p:txBody>
      </p:sp>
      <p:sp>
        <p:nvSpPr>
          <p:cNvPr id="251" name="Google Shape;251;g130dfd787b8_0_15"/>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52" name="Google Shape;252;g130dfd787b8_0_15"/>
          <p:cNvSpPr txBox="1"/>
          <p:nvPr>
            <p:ph idx="1" type="body"/>
          </p:nvPr>
        </p:nvSpPr>
        <p:spPr>
          <a:xfrm>
            <a:off x="338700" y="1013450"/>
            <a:ext cx="7705500" cy="3827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400"/>
              <a:buNone/>
            </a:pPr>
            <a:r>
              <a:rPr lang="en-US" sz="1600">
                <a:solidFill>
                  <a:schemeClr val="lt1"/>
                </a:solidFill>
              </a:rPr>
              <a:t>Reduction of Discipline Disproportionality Goal: </a:t>
            </a:r>
            <a:r>
              <a:rPr lang="en-US" sz="1600">
                <a:solidFill>
                  <a:schemeClr val="lt1"/>
                </a:solidFill>
              </a:rPr>
              <a:t>By June 2023 C &amp; L McDougle Middle School will decrease office referrals for Black, Latinx and students with disabilities by 10%.</a:t>
            </a:r>
            <a:endParaRPr sz="1600">
              <a:solidFill>
                <a:schemeClr val="lt1"/>
              </a:solidFill>
            </a:endParaRPr>
          </a:p>
          <a:p>
            <a:pPr indent="0" lvl="0" marL="0" rtl="0" algn="l">
              <a:lnSpc>
                <a:spcPct val="90000"/>
              </a:lnSpc>
              <a:spcBef>
                <a:spcPts val="750"/>
              </a:spcBef>
              <a:spcAft>
                <a:spcPts val="0"/>
              </a:spcAft>
              <a:buSzPts val="1400"/>
              <a:buNone/>
            </a:pPr>
            <a:r>
              <a:rPr lang="en-US" sz="1600">
                <a:solidFill>
                  <a:schemeClr val="lt1"/>
                </a:solidFill>
              </a:rPr>
              <a:t>A1.07: ALL teachers employ effective classroom management and reinforce classroom rules and procedures by positively teaching them.</a:t>
            </a:r>
            <a:endParaRPr sz="1600">
              <a:solidFill>
                <a:schemeClr val="lt1"/>
              </a:solidFill>
            </a:endParaRPr>
          </a:p>
          <a:p>
            <a:pPr indent="0" lvl="0" marL="0" rtl="0" algn="l">
              <a:lnSpc>
                <a:spcPct val="90000"/>
              </a:lnSpc>
              <a:spcBef>
                <a:spcPts val="750"/>
              </a:spcBef>
              <a:spcAft>
                <a:spcPts val="0"/>
              </a:spcAft>
              <a:buSzPts val="1400"/>
              <a:buNone/>
            </a:pPr>
            <a:r>
              <a:rPr lang="en-US" sz="1600">
                <a:solidFill>
                  <a:schemeClr val="lt1"/>
                </a:solidFill>
              </a:rPr>
              <a:t>A4.06: ALL teachers are attentive to students' emotional states, guide students in managing their emotions, and arrange for supports and interventions when necessary.</a:t>
            </a:r>
            <a:endParaRPr sz="1600">
              <a:solidFill>
                <a:schemeClr val="lt1"/>
              </a:solidFill>
            </a:endParaRPr>
          </a:p>
          <a:p>
            <a:pPr indent="0" lvl="0" marL="0" rtl="0" algn="l">
              <a:lnSpc>
                <a:spcPct val="90000"/>
              </a:lnSpc>
              <a:spcBef>
                <a:spcPts val="750"/>
              </a:spcBef>
              <a:spcAft>
                <a:spcPts val="0"/>
              </a:spcAft>
              <a:buSzPts val="1400"/>
              <a:buNone/>
            </a:pPr>
            <a:r>
              <a:t/>
            </a:r>
            <a:endParaRPr sz="1600">
              <a:solidFill>
                <a:schemeClr val="lt1"/>
              </a:solidFill>
            </a:endParaRPr>
          </a:p>
          <a:p>
            <a:pPr indent="0" lvl="0" marL="0" rtl="0" algn="l">
              <a:spcBef>
                <a:spcPts val="750"/>
              </a:spcBef>
              <a:spcAft>
                <a:spcPts val="0"/>
              </a:spcAft>
              <a:buSzPts val="1400"/>
              <a:buNone/>
            </a:pPr>
            <a:r>
              <a:rPr lang="en-US" sz="1600">
                <a:solidFill>
                  <a:schemeClr val="lt1"/>
                </a:solidFill>
              </a:rPr>
              <a:t>Student Culture Goal: By June 2023 C &amp; L McDougle Middle School will increase its school climate panorama score to 45 and school safety panorama score to 60.</a:t>
            </a:r>
            <a:endParaRPr sz="1600">
              <a:solidFill>
                <a:schemeClr val="lt1"/>
              </a:solidFill>
            </a:endParaRPr>
          </a:p>
          <a:p>
            <a:pPr indent="0" lvl="0" marL="0" rtl="0" algn="l">
              <a:spcBef>
                <a:spcPts val="750"/>
              </a:spcBef>
              <a:spcAft>
                <a:spcPts val="0"/>
              </a:spcAft>
              <a:buSzPts val="1400"/>
              <a:buNone/>
            </a:pPr>
            <a:r>
              <a:rPr lang="en-US" sz="1600">
                <a:solidFill>
                  <a:schemeClr val="lt1"/>
                </a:solidFill>
              </a:rPr>
              <a:t>D2.05: The environment of the school (physical, social, emotional, and behavioral) is safe, welcoming, and conducive to learning.</a:t>
            </a:r>
            <a:endParaRPr sz="16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30dfd787b8_0_26"/>
          <p:cNvSpPr txBox="1"/>
          <p:nvPr>
            <p:ph type="title"/>
          </p:nvPr>
        </p:nvSpPr>
        <p:spPr>
          <a:xfrm>
            <a:off x="171450" y="198450"/>
            <a:ext cx="8396700" cy="638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2"/>
              </a:buClr>
              <a:buSzPct val="100000"/>
              <a:buFont typeface="Century Gothic"/>
              <a:buNone/>
            </a:pPr>
            <a:r>
              <a:rPr lang="en-US" u="sng"/>
              <a:t>Goal Area 1</a:t>
            </a:r>
            <a:r>
              <a:rPr lang="en-US"/>
              <a:t>:  Student Success</a:t>
            </a:r>
            <a:endParaRPr/>
          </a:p>
          <a:p>
            <a:pPr indent="0" lvl="0" marL="0" rtl="0" algn="l">
              <a:lnSpc>
                <a:spcPct val="90000"/>
              </a:lnSpc>
              <a:spcBef>
                <a:spcPts val="0"/>
              </a:spcBef>
              <a:spcAft>
                <a:spcPts val="0"/>
              </a:spcAft>
              <a:buClr>
                <a:schemeClr val="lt2"/>
              </a:buClr>
              <a:buSzPct val="100000"/>
              <a:buFont typeface="Century Gothic"/>
              <a:buNone/>
            </a:pPr>
            <a:r>
              <a:rPr lang="en-US" u="sng"/>
              <a:t>Strategic Plan Priority</a:t>
            </a:r>
            <a:r>
              <a:rPr lang="en-US"/>
              <a:t>: Instructional Excellence </a:t>
            </a:r>
            <a:endParaRPr/>
          </a:p>
        </p:txBody>
      </p:sp>
      <p:sp>
        <p:nvSpPr>
          <p:cNvPr id="258" name="Google Shape;258;g130dfd787b8_0_26"/>
          <p:cNvSpPr txBox="1"/>
          <p:nvPr/>
        </p:nvSpPr>
        <p:spPr>
          <a:xfrm>
            <a:off x="1598100" y="1772700"/>
            <a:ext cx="1463700" cy="400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
        <p:nvSpPr>
          <p:cNvPr id="259" name="Google Shape;259;g130dfd787b8_0_26"/>
          <p:cNvSpPr txBox="1"/>
          <p:nvPr>
            <p:ph idx="1" type="body"/>
          </p:nvPr>
        </p:nvSpPr>
        <p:spPr>
          <a:xfrm>
            <a:off x="592925" y="1027100"/>
            <a:ext cx="2688900" cy="37164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90000"/>
              </a:lnSpc>
              <a:spcBef>
                <a:spcPts val="750"/>
              </a:spcBef>
              <a:spcAft>
                <a:spcPts val="0"/>
              </a:spcAft>
              <a:buSzPct val="100000"/>
              <a:buNone/>
            </a:pPr>
            <a:r>
              <a:rPr lang="en-US" u="sng"/>
              <a:t>Key Action Items</a:t>
            </a:r>
            <a:r>
              <a:rPr lang="en-US"/>
              <a:t>:</a:t>
            </a:r>
            <a:endParaRPr/>
          </a:p>
          <a:p>
            <a:pPr indent="-310832" lvl="0" marL="457200" rtl="0" algn="l">
              <a:lnSpc>
                <a:spcPct val="110000"/>
              </a:lnSpc>
              <a:spcBef>
                <a:spcPts val="600"/>
              </a:spcBef>
              <a:spcAft>
                <a:spcPts val="0"/>
              </a:spcAft>
              <a:buSzPct val="87500"/>
              <a:buFont typeface="Palatino Linotype"/>
              <a:buChar char="•"/>
            </a:pPr>
            <a:r>
              <a:rPr lang="en-US" sz="1600">
                <a:solidFill>
                  <a:schemeClr val="lt1"/>
                </a:solidFill>
              </a:rPr>
              <a:t>Safeguarding</a:t>
            </a:r>
            <a:r>
              <a:rPr lang="en-US" sz="1600">
                <a:solidFill>
                  <a:schemeClr val="lt1"/>
                </a:solidFill>
              </a:rPr>
              <a:t> PLC times</a:t>
            </a:r>
            <a:endParaRPr sz="1600">
              <a:solidFill>
                <a:schemeClr val="lt1"/>
              </a:solidFill>
            </a:endParaRPr>
          </a:p>
          <a:p>
            <a:pPr indent="-310832" lvl="0" marL="457200" rtl="0" algn="l">
              <a:lnSpc>
                <a:spcPct val="110000"/>
              </a:lnSpc>
              <a:spcBef>
                <a:spcPts val="600"/>
              </a:spcBef>
              <a:spcAft>
                <a:spcPts val="0"/>
              </a:spcAft>
              <a:buClr>
                <a:schemeClr val="lt1"/>
              </a:buClr>
              <a:buSzPct val="87500"/>
              <a:buFont typeface="Palatino Linotype"/>
              <a:buChar char="•"/>
            </a:pPr>
            <a:r>
              <a:rPr lang="en-US" sz="1600">
                <a:solidFill>
                  <a:schemeClr val="lt1"/>
                </a:solidFill>
              </a:rPr>
              <a:t>Advisory period focusing on AVID organization/SEL</a:t>
            </a:r>
            <a:endParaRPr sz="1600">
              <a:solidFill>
                <a:schemeClr val="lt1"/>
              </a:solidFill>
            </a:endParaRPr>
          </a:p>
          <a:p>
            <a:pPr indent="-310832" lvl="0" marL="457200" rtl="0" algn="l">
              <a:lnSpc>
                <a:spcPct val="110000"/>
              </a:lnSpc>
              <a:spcBef>
                <a:spcPts val="600"/>
              </a:spcBef>
              <a:spcAft>
                <a:spcPts val="0"/>
              </a:spcAft>
              <a:buClr>
                <a:schemeClr val="lt1"/>
              </a:buClr>
              <a:buSzPct val="87500"/>
              <a:buFont typeface="Palatino Linotype"/>
              <a:buChar char="•"/>
            </a:pPr>
            <a:r>
              <a:rPr lang="en-US" sz="1600">
                <a:solidFill>
                  <a:schemeClr val="lt1"/>
                </a:solidFill>
              </a:rPr>
              <a:t>Frequent data analysis to ensure data driven instruction</a:t>
            </a:r>
            <a:endParaRPr sz="1600">
              <a:solidFill>
                <a:schemeClr val="lt1"/>
              </a:solidFill>
            </a:endParaRPr>
          </a:p>
          <a:p>
            <a:pPr indent="-310832" lvl="0" marL="457200" rtl="0" algn="l">
              <a:lnSpc>
                <a:spcPct val="110000"/>
              </a:lnSpc>
              <a:spcBef>
                <a:spcPts val="600"/>
              </a:spcBef>
              <a:spcAft>
                <a:spcPts val="0"/>
              </a:spcAft>
              <a:buClr>
                <a:schemeClr val="lt1"/>
              </a:buClr>
              <a:buSzPct val="87500"/>
              <a:buFont typeface="Palatino Linotype"/>
              <a:buChar char="•"/>
            </a:pPr>
            <a:r>
              <a:rPr lang="en-US" sz="1600">
                <a:solidFill>
                  <a:schemeClr val="lt1"/>
                </a:solidFill>
              </a:rPr>
              <a:t>Regular communication with families (Student Led Data chats, Talking Points, phone calls)</a:t>
            </a:r>
            <a:endParaRPr sz="1600">
              <a:solidFill>
                <a:schemeClr val="lt1"/>
              </a:solidFill>
            </a:endParaRPr>
          </a:p>
          <a:p>
            <a:pPr indent="-322580" lvl="0" marL="457200" rtl="0" algn="l">
              <a:lnSpc>
                <a:spcPct val="110000"/>
              </a:lnSpc>
              <a:spcBef>
                <a:spcPts val="600"/>
              </a:spcBef>
              <a:spcAft>
                <a:spcPts val="0"/>
              </a:spcAft>
              <a:buClr>
                <a:schemeClr val="lt1"/>
              </a:buClr>
              <a:buSzPct val="100000"/>
              <a:buChar char="•"/>
            </a:pPr>
            <a:r>
              <a:rPr lang="en-US" sz="1600">
                <a:solidFill>
                  <a:schemeClr val="lt1"/>
                </a:solidFill>
              </a:rPr>
              <a:t>Continuous improvement of school programming.</a:t>
            </a:r>
            <a:endParaRPr sz="1600">
              <a:solidFill>
                <a:schemeClr val="lt1"/>
              </a:solidFill>
            </a:endParaRPr>
          </a:p>
        </p:txBody>
      </p:sp>
      <p:sp>
        <p:nvSpPr>
          <p:cNvPr id="260" name="Google Shape;260;g130dfd787b8_0_26"/>
          <p:cNvSpPr txBox="1"/>
          <p:nvPr>
            <p:ph idx="1" type="body"/>
          </p:nvPr>
        </p:nvSpPr>
        <p:spPr>
          <a:xfrm>
            <a:off x="4177875" y="1002300"/>
            <a:ext cx="2688900" cy="371640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750"/>
              </a:spcBef>
              <a:spcAft>
                <a:spcPts val="0"/>
              </a:spcAft>
              <a:buSzPts val="1400"/>
              <a:buNone/>
            </a:pPr>
            <a:r>
              <a:rPr lang="en-US" u="sng"/>
              <a:t>Data Sources/REIA Use</a:t>
            </a:r>
            <a:r>
              <a:rPr lang="en-US"/>
              <a:t>:</a:t>
            </a:r>
            <a:endParaRPr/>
          </a:p>
          <a:p>
            <a:pPr indent="0" lvl="0" marL="0" rtl="0" algn="l">
              <a:lnSpc>
                <a:spcPct val="90000"/>
              </a:lnSpc>
              <a:spcBef>
                <a:spcPts val="750"/>
              </a:spcBef>
              <a:spcAft>
                <a:spcPts val="0"/>
              </a:spcAft>
              <a:buSzPts val="1400"/>
              <a:buNone/>
            </a:pPr>
            <a:r>
              <a:t/>
            </a:r>
            <a:endParaRPr/>
          </a:p>
          <a:p>
            <a:pPr indent="-330200" lvl="0" marL="457200" rtl="0" algn="l">
              <a:lnSpc>
                <a:spcPct val="110000"/>
              </a:lnSpc>
              <a:spcBef>
                <a:spcPts val="600"/>
              </a:spcBef>
              <a:spcAft>
                <a:spcPts val="0"/>
              </a:spcAft>
              <a:buClr>
                <a:schemeClr val="lt1"/>
              </a:buClr>
              <a:buSzPts val="1600"/>
              <a:buFont typeface="Palatino Linotype"/>
              <a:buChar char="•"/>
            </a:pPr>
            <a:r>
              <a:rPr lang="en-US" sz="1600">
                <a:solidFill>
                  <a:schemeClr val="lt1"/>
                </a:solidFill>
              </a:rPr>
              <a:t>STAR/Freckle</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CFAs</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Tier 2 weekly data</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Tier 3 weekly data</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Progress Monitoring</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StudySync</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EC Goal Progress Monitoring</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ESSA Data</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Student Surveys</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Panorama</a:t>
            </a:r>
            <a:endParaRPr sz="1600">
              <a:solidFill>
                <a:schemeClr val="lt1"/>
              </a:solidFill>
            </a:endParaRPr>
          </a:p>
          <a:p>
            <a:pPr indent="-330200" lvl="0" marL="457200" rtl="0" algn="l">
              <a:lnSpc>
                <a:spcPct val="110000"/>
              </a:lnSpc>
              <a:spcBef>
                <a:spcPts val="0"/>
              </a:spcBef>
              <a:spcAft>
                <a:spcPts val="0"/>
              </a:spcAft>
              <a:buClr>
                <a:schemeClr val="lt1"/>
              </a:buClr>
              <a:buSzPts val="1600"/>
              <a:buFont typeface="Palatino Linotype"/>
              <a:buChar char="•"/>
            </a:pPr>
            <a:r>
              <a:rPr lang="en-US" sz="1600">
                <a:solidFill>
                  <a:schemeClr val="lt1"/>
                </a:solidFill>
              </a:rPr>
              <a:t>EdHandbook </a:t>
            </a:r>
            <a:endParaRPr sz="1600">
              <a:solidFill>
                <a:schemeClr val="lt1"/>
              </a:solidFill>
            </a:endParaRPr>
          </a:p>
          <a:p>
            <a:pPr indent="0" lvl="0" marL="0" rtl="0" algn="l">
              <a:lnSpc>
                <a:spcPct val="110000"/>
              </a:lnSpc>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HCCS-Template-Deck-2021-22">
  <a:themeElements>
    <a:clrScheme name="CHCCS-Colors">
      <a:dk1>
        <a:srgbClr val="00153F"/>
      </a:dk1>
      <a:lt1>
        <a:srgbClr val="FFFFFF"/>
      </a:lt1>
      <a:dk2>
        <a:srgbClr val="00153F"/>
      </a:dk2>
      <a:lt2>
        <a:srgbClr val="FFFFFF"/>
      </a:lt2>
      <a:accent1>
        <a:srgbClr val="0968B1"/>
      </a:accent1>
      <a:accent2>
        <a:srgbClr val="F8EE61"/>
      </a:accent2>
      <a:accent3>
        <a:srgbClr val="3EB3E3"/>
      </a:accent3>
      <a:accent4>
        <a:srgbClr val="008345"/>
      </a:accent4>
      <a:accent5>
        <a:srgbClr val="F28230"/>
      </a:accent5>
      <a:accent6>
        <a:srgbClr val="6DBD1F"/>
      </a:accent6>
      <a:hlink>
        <a:srgbClr val="FFFFFF"/>
      </a:hlink>
      <a:folHlink>
        <a:srgbClr val="93AE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2021-12-14T15:09:45Z</dcterms:created>
  <dc:creator>Tim Gibson</dc:creator>
</cp:coreProperties>
</file>