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DBC4-D267-4D86-BC9C-23FF2BC628C9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2577-07E7-4D3B-9F02-883014AE7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4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l.k12.mn.us/" TargetMode="External"/><Relationship Id="rId2" Type="http://schemas.openxmlformats.org/officeDocument/2006/relationships/hyperlink" Target="https://campus.gsl.k12.mn.us/campus/portal/gsl.j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Infinite Campus</a:t>
            </a:r>
            <a:br>
              <a:rPr lang="en-US" sz="5400" dirty="0" smtClean="0"/>
            </a:br>
            <a:r>
              <a:rPr lang="en-US" sz="5400" dirty="0" smtClean="0"/>
              <a:t>Parent Portal</a:t>
            </a:r>
            <a:r>
              <a:rPr lang="en-US" sz="5400" dirty="0"/>
              <a:t> </a:t>
            </a:r>
            <a:r>
              <a:rPr lang="en-US" sz="5400" dirty="0" smtClean="0"/>
              <a:t>Overview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7980"/>
      </p:ext>
    </p:extLst>
  </p:cSld>
  <p:clrMapOvr>
    <a:masterClrMapping/>
  </p:clrMapOvr>
  <p:transition advClick="0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parent/guardian logs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https://campus.gsl.k12.mn.us/campus/portal/gsl.jsp</a:t>
            </a:r>
            <a:endParaRPr lang="en-US" dirty="0" smtClean="0"/>
          </a:p>
          <a:p>
            <a:r>
              <a:rPr lang="en-US" dirty="0" smtClean="0"/>
              <a:t>Or go to the district website,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hlinkClick r:id="rId3"/>
              </a:rPr>
              <a:t>www.gsl.k12.mn.us</a:t>
            </a:r>
            <a:r>
              <a:rPr lang="en-US" dirty="0" smtClean="0"/>
              <a:t>, and click Parent Portal in the Parents section</a:t>
            </a:r>
          </a:p>
          <a:p>
            <a:r>
              <a:rPr lang="en-US" dirty="0" smtClean="0"/>
              <a:t>User name and password will be sent to you when you request a portal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63" y="0"/>
            <a:ext cx="891353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2873" y="2317174"/>
            <a:ext cx="23587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Hover your cursor on Parents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539136" y="2408321"/>
            <a:ext cx="966354" cy="1870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5836" y="5870864"/>
            <a:ext cx="25457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Then click Parent Portal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561608" y="5995555"/>
            <a:ext cx="1059873" cy="1776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28256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38" y="0"/>
            <a:ext cx="8318824" cy="6858000"/>
          </a:xfrm>
        </p:spPr>
      </p:pic>
      <p:sp>
        <p:nvSpPr>
          <p:cNvPr id="8" name="TextBox 7"/>
          <p:cNvSpPr txBox="1"/>
          <p:nvPr/>
        </p:nvSpPr>
        <p:spPr>
          <a:xfrm>
            <a:off x="1666338" y="1690688"/>
            <a:ext cx="32963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a portal account, click </a:t>
            </a:r>
          </a:p>
          <a:p>
            <a:r>
              <a:rPr lang="en-US" dirty="0" smtClean="0"/>
              <a:t>Parent Portal link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2427316" y="2352502"/>
            <a:ext cx="182880" cy="9975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00646" y="3350029"/>
            <a:ext cx="432261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not requested a portal account yet, you must complete all four steps.  You will then receive an e-mail with your login information 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431578" y="3433156"/>
            <a:ext cx="831273" cy="157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00646" y="5153891"/>
            <a:ext cx="43309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 sure to select Parent Portal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7431578" y="5261956"/>
            <a:ext cx="831273" cy="1413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>
        <p:fade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1" y="0"/>
            <a:ext cx="12201276" cy="6858000"/>
          </a:xfrm>
        </p:spPr>
      </p:pic>
      <p:sp>
        <p:nvSpPr>
          <p:cNvPr id="6" name="TextBox 5"/>
          <p:cNvSpPr txBox="1"/>
          <p:nvPr/>
        </p:nvSpPr>
        <p:spPr>
          <a:xfrm>
            <a:off x="5769032" y="2518756"/>
            <a:ext cx="22194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user name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9032" y="3062654"/>
            <a:ext cx="2219499" cy="36576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password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9032" y="3516283"/>
            <a:ext cx="22194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b="1" dirty="0" smtClean="0"/>
              <a:t>Sign In</a:t>
            </a:r>
            <a:endParaRPr lang="en-US" b="1" dirty="0"/>
          </a:p>
        </p:txBody>
      </p:sp>
      <p:sp>
        <p:nvSpPr>
          <p:cNvPr id="9" name="Left Arrow 8"/>
          <p:cNvSpPr/>
          <p:nvPr/>
        </p:nvSpPr>
        <p:spPr>
          <a:xfrm>
            <a:off x="4921135" y="2618509"/>
            <a:ext cx="847897" cy="11637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921135" y="3233651"/>
            <a:ext cx="847897" cy="10806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921135" y="3662707"/>
            <a:ext cx="847897" cy="1112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89" y="0"/>
            <a:ext cx="9550222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77840" y="174567"/>
            <a:ext cx="170410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a student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4879571" y="290945"/>
            <a:ext cx="673331" cy="16625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79" y="0"/>
            <a:ext cx="9570966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96938" y="365125"/>
            <a:ext cx="239406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06982" y="1363287"/>
            <a:ext cx="34747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Check schedule and assignments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310517" y="1487978"/>
            <a:ext cx="1216552" cy="244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06982" y="1732619"/>
            <a:ext cx="34747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Check attendance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310517" y="1732619"/>
            <a:ext cx="1216552" cy="1846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06982" y="2101951"/>
            <a:ext cx="3474720" cy="3669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Check grades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310517" y="1917285"/>
            <a:ext cx="1216552" cy="260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06982" y="2468880"/>
            <a:ext cx="34747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Print schedules and report cards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310517" y="2726575"/>
            <a:ext cx="1216552" cy="207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4" y="0"/>
            <a:ext cx="9902111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3348842" y="2968831"/>
            <a:ext cx="1555668" cy="21375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04510" y="2968831"/>
            <a:ext cx="239881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on a course next to the Notepad icon to view assignments.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8249" y="475013"/>
            <a:ext cx="306383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screen displays teachers and the time your student has each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4" y="0"/>
            <a:ext cx="99021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9527" y="1674421"/>
            <a:ext cx="31825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Course and teacher name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9527" y="2885704"/>
            <a:ext cx="31825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Earned grade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9527" y="4607626"/>
            <a:ext cx="31825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Click </a:t>
            </a:r>
            <a:r>
              <a:rPr lang="en-US" dirty="0" smtClean="0"/>
              <a:t>an assignment to see more details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990109" y="4643252"/>
            <a:ext cx="1579418" cy="154379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3349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164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Infinite Campus Parent Portal Overview</vt:lpstr>
      <vt:lpstr>How parent/guardian logs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Infinite Campus Family Portal Overview</dc:title>
  <dc:creator>Terry Shogren</dc:creator>
  <cp:lastModifiedBy>Terry Shogren</cp:lastModifiedBy>
  <cp:revision>44</cp:revision>
  <dcterms:created xsi:type="dcterms:W3CDTF">2016-08-24T16:03:01Z</dcterms:created>
  <dcterms:modified xsi:type="dcterms:W3CDTF">2016-09-08T19:29:38Z</dcterms:modified>
</cp:coreProperties>
</file>