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 id="2147483693" r:id="rId2"/>
    <p:sldMasterId id="2147483694" r:id="rId3"/>
    <p:sldMasterId id="2147483695" r:id="rId4"/>
  </p:sldMasterIdLst>
  <p:notesMasterIdLst>
    <p:notesMasterId r:id="rId2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x="9144000" cy="5143500" type="screen16x9"/>
  <p:notesSz cx="6858000" cy="9144000"/>
  <p:embeddedFontLst>
    <p:embeddedFont>
      <p:font typeface="Alegreya" pitchFamily="2" charset="0"/>
      <p:regular r:id="rId30"/>
      <p:bold r:id="rId31"/>
      <p:italic r:id="rId32"/>
      <p:boldItalic r:id="rId33"/>
    </p:embeddedFont>
    <p:embeddedFont>
      <p:font typeface="Amatic SC" pitchFamily="2" charset="-79"/>
      <p:regular r:id="rId34"/>
      <p:bold r:id="rId35"/>
    </p:embeddedFont>
    <p:embeddedFont>
      <p:font typeface="Architects Daughter" pitchFamily="2" charset="0"/>
      <p:regular r:id="rId36"/>
    </p:embeddedFont>
    <p:embeddedFont>
      <p:font typeface="Bebas Neue" panose="020B0606020202050201" pitchFamily="34" charset="77"/>
      <p:regular r:id="rId37"/>
    </p:embeddedFont>
    <p:embeddedFont>
      <p:font typeface="Bree Serif" panose="02000503040000020004" pitchFamily="2" charset="77"/>
      <p:regular r:id="rId38"/>
    </p:embeddedFont>
    <p:embeddedFont>
      <p:font typeface="Bungee Shade" pitchFamily="2" charset="77"/>
      <p:regular r:id="rId39"/>
    </p:embeddedFont>
    <p:embeddedFont>
      <p:font typeface="Comfortaa" pitchFamily="2" charset="0"/>
      <p:regular r:id="rId40"/>
      <p:bold r:id="rId41"/>
    </p:embeddedFont>
    <p:embeddedFont>
      <p:font typeface="Comic Sans MS" panose="030F0902030302020204" pitchFamily="66" charset="0"/>
      <p:regular r:id="rId42"/>
    </p:embeddedFont>
    <p:embeddedFont>
      <p:font typeface="Corsiva" pitchFamily="2" charset="-79"/>
      <p:regular r:id="rId43"/>
      <p:bold r:id="rId44"/>
      <p:italic r:id="rId45"/>
      <p:boldItalic r:id="rId46"/>
    </p:embeddedFont>
    <p:embeddedFont>
      <p:font typeface="Courgette" panose="02000603070400060004" pitchFamily="2" charset="77"/>
      <p:regular r:id="rId47"/>
    </p:embeddedFont>
    <p:embeddedFont>
      <p:font typeface="Fredoka One" panose="02000000000000000000" pitchFamily="2" charset="77"/>
      <p:regular r:id="rId48"/>
    </p:embeddedFont>
    <p:embeddedFont>
      <p:font typeface="Georgia" panose="02040502050405020303" pitchFamily="18" charset="0"/>
      <p:regular r:id="rId49"/>
      <p:bold r:id="rId50"/>
      <p:italic r:id="rId51"/>
      <p:boldItalic r:id="rId52"/>
    </p:embeddedFont>
    <p:embeddedFont>
      <p:font typeface="Homemade Apple" panose="02000000000000000000" pitchFamily="2" charset="0"/>
      <p:regular r:id="rId53"/>
    </p:embeddedFont>
    <p:embeddedFont>
      <p:font typeface="Lora" pitchFamily="2" charset="77"/>
      <p:regular r:id="rId54"/>
      <p:bold r:id="rId55"/>
      <p:italic r:id="rId56"/>
      <p:boldItalic r:id="rId57"/>
    </p:embeddedFont>
    <p:embeddedFont>
      <p:font typeface="Merriweather" pitchFamily="2" charset="77"/>
      <p:regular r:id="rId58"/>
      <p:bold r:id="rId59"/>
      <p:italic r:id="rId60"/>
      <p:boldItalic r:id="rId61"/>
    </p:embeddedFont>
    <p:embeddedFont>
      <p:font typeface="Pinyon Script" panose="020105010801010D0002" pitchFamily="2" charset="77"/>
      <p:regular r:id="rId62"/>
    </p:embeddedFont>
    <p:embeddedFont>
      <p:font typeface="Playfair Display" pitchFamily="2" charset="77"/>
      <p:regular r:id="rId63"/>
      <p:bold r:id="rId64"/>
      <p:italic r:id="rId65"/>
      <p:boldItalic r:id="rId66"/>
    </p:embeddedFont>
    <p:embeddedFont>
      <p:font typeface="Playfair Display Regular" pitchFamily="2" charset="77"/>
      <p:bold r:id="rId67"/>
      <p:italic r:id="rId68"/>
      <p:boldItalic r:id="rId69"/>
    </p:embeddedFont>
    <p:embeddedFont>
      <p:font typeface="Roboto" panose="02000000000000000000" pitchFamily="2" charset="0"/>
      <p:regular r:id="rId70"/>
      <p:bold r:id="rId71"/>
      <p:italic r:id="rId72"/>
      <p:boldItalic r:id="rId73"/>
    </p:embeddedFont>
    <p:embeddedFont>
      <p:font typeface="Titillium Web" pitchFamily="2" charset="77"/>
      <p:regular r:id="rId74"/>
      <p:bold r:id="rId75"/>
      <p:italic r:id="rId76"/>
      <p:boldItalic r:id="rId77"/>
    </p:embeddedFont>
    <p:embeddedFont>
      <p:font typeface="Unica One" panose="02000506000000020004" pitchFamily="2" charset="77"/>
      <p:regular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4"/>
  </p:normalViewPr>
  <p:slideViewPr>
    <p:cSldViewPr snapToGrid="0">
      <p:cViewPr varScale="1">
        <p:scale>
          <a:sx n="120" d="100"/>
          <a:sy n="120" d="100"/>
        </p:scale>
        <p:origin x="200" y="5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13.fntdata"/><Relationship Id="rId47" Type="http://schemas.openxmlformats.org/officeDocument/2006/relationships/font" Target="fonts/font18.fntdata"/><Relationship Id="rId63" Type="http://schemas.openxmlformats.org/officeDocument/2006/relationships/font" Target="fonts/font34.fntdata"/><Relationship Id="rId68" Type="http://schemas.openxmlformats.org/officeDocument/2006/relationships/font" Target="fonts/font39.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font" Target="fonts/font3.fntdata"/><Relationship Id="rId37" Type="http://schemas.openxmlformats.org/officeDocument/2006/relationships/font" Target="fonts/font8.fntdata"/><Relationship Id="rId53" Type="http://schemas.openxmlformats.org/officeDocument/2006/relationships/font" Target="fonts/font24.fntdata"/><Relationship Id="rId58" Type="http://schemas.openxmlformats.org/officeDocument/2006/relationships/font" Target="fonts/font29.fntdata"/><Relationship Id="rId74" Type="http://schemas.openxmlformats.org/officeDocument/2006/relationships/font" Target="fonts/font45.fntdata"/><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32.fntdata"/><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font" Target="fonts/font35.fntdata"/><Relationship Id="rId69" Type="http://schemas.openxmlformats.org/officeDocument/2006/relationships/font" Target="fonts/font40.fntdata"/><Relationship Id="rId77" Type="http://schemas.openxmlformats.org/officeDocument/2006/relationships/font" Target="fonts/font48.fntdata"/><Relationship Id="rId8" Type="http://schemas.openxmlformats.org/officeDocument/2006/relationships/slide" Target="slides/slide4.xml"/><Relationship Id="rId51" Type="http://schemas.openxmlformats.org/officeDocument/2006/relationships/font" Target="fonts/font22.fntdata"/><Relationship Id="rId72" Type="http://schemas.openxmlformats.org/officeDocument/2006/relationships/font" Target="fonts/font43.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67" Type="http://schemas.openxmlformats.org/officeDocument/2006/relationships/font" Target="fonts/font38.fntdata"/><Relationship Id="rId20" Type="http://schemas.openxmlformats.org/officeDocument/2006/relationships/slide" Target="slides/slide16.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font" Target="fonts/font33.fntdata"/><Relationship Id="rId70" Type="http://schemas.openxmlformats.org/officeDocument/2006/relationships/font" Target="fonts/font41.fntdata"/><Relationship Id="rId75" Type="http://schemas.openxmlformats.org/officeDocument/2006/relationships/font" Target="fonts/font46.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6.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schemas.openxmlformats.org/officeDocument/2006/relationships/font" Target="fonts/font36.fntdata"/><Relationship Id="rId73" Type="http://schemas.openxmlformats.org/officeDocument/2006/relationships/font" Target="fonts/font44.fntdata"/><Relationship Id="rId78" Type="http://schemas.openxmlformats.org/officeDocument/2006/relationships/font" Target="fonts/font49.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10.fntdata"/><Relationship Id="rId34" Type="http://schemas.openxmlformats.org/officeDocument/2006/relationships/font" Target="fonts/font5.fntdata"/><Relationship Id="rId50" Type="http://schemas.openxmlformats.org/officeDocument/2006/relationships/font" Target="fonts/font21.fntdata"/><Relationship Id="rId55" Type="http://schemas.openxmlformats.org/officeDocument/2006/relationships/font" Target="fonts/font26.fntdata"/><Relationship Id="rId76" Type="http://schemas.openxmlformats.org/officeDocument/2006/relationships/font" Target="fonts/font47.fntdata"/><Relationship Id="rId7" Type="http://schemas.openxmlformats.org/officeDocument/2006/relationships/slide" Target="slides/slide3.xml"/><Relationship Id="rId71" Type="http://schemas.openxmlformats.org/officeDocument/2006/relationships/font" Target="fonts/font42.fntdata"/><Relationship Id="rId2" Type="http://schemas.openxmlformats.org/officeDocument/2006/relationships/slideMaster" Target="slideMasters/slideMaster2.xml"/><Relationship Id="rId29" Type="http://schemas.openxmlformats.org/officeDocument/2006/relationships/notesMaster" Target="notesMasters/notesMaster1.xml"/><Relationship Id="rId24" Type="http://schemas.openxmlformats.org/officeDocument/2006/relationships/slide" Target="slides/slide20.xml"/><Relationship Id="rId40" Type="http://schemas.openxmlformats.org/officeDocument/2006/relationships/font" Target="fonts/font11.fntdata"/><Relationship Id="rId45" Type="http://schemas.openxmlformats.org/officeDocument/2006/relationships/font" Target="fonts/font16.fntdata"/><Relationship Id="rId66" Type="http://schemas.openxmlformats.org/officeDocument/2006/relationships/font" Target="fonts/font3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db1e4ab31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db1e4ab31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db1e4ab315_0_1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db1e4ab315_0_1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db1e4ab315_0_10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db1e4ab315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db1e4ab315_0_9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db1e4ab315_0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db1e4ab315_0_8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db1e4ab315_0_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db1e4ab315_0_8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db1e4ab315_0_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db1e4ab315_0_7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db1e4ab315_0_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db1e4ab315_0_7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db1e4ab315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b1e4ab315_0_6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db1e4ab315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b1e4ab315_0_5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db1e4ab315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db1e4ab315_0_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db1e4ab315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b1e4ab315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b1e4ab315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db1e4ab315_0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db1e4ab315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db1e4ab315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db1e4ab315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db1e4ab31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db1e4ab31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db1e4ab315_0_18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db1e4ab315_0_1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b1e4ab315_0_18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b1e4ab315_0_1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b1e4ab315_0_17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db1e4ab315_0_1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db1e4ab315_0_16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db1e4ab315_0_1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db1e4ab315_0_15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db1e4ab315_0_1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db1e4ab315_0_14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db1e4ab315_0_1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db1e4ab315_0_1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db1e4ab315_0_1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db1e4ab315_0_1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db1e4ab315_0_1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9"/>
        <p:cNvGrpSpPr/>
        <p:nvPr/>
      </p:nvGrpSpPr>
      <p:grpSpPr>
        <a:xfrm>
          <a:off x="0" y="0"/>
          <a:ext cx="0" cy="0"/>
          <a:chOff x="0" y="0"/>
          <a:chExt cx="0" cy="0"/>
        </a:xfrm>
      </p:grpSpPr>
      <p:sp>
        <p:nvSpPr>
          <p:cNvPr id="100" name="Google Shape;100;p26"/>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01" name="Google Shape;101;p26"/>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2" name="Google Shape;102;p26"/>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03" name="Google Shape;10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04"/>
        <p:cNvGrpSpPr/>
        <p:nvPr/>
      </p:nvGrpSpPr>
      <p:grpSpPr>
        <a:xfrm>
          <a:off x="0" y="0"/>
          <a:ext cx="0" cy="0"/>
          <a:chOff x="0" y="0"/>
          <a:chExt cx="0" cy="0"/>
        </a:xfrm>
      </p:grpSpPr>
      <p:sp>
        <p:nvSpPr>
          <p:cNvPr id="105" name="Google Shape;105;p27"/>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06" name="Google Shape;106;p27"/>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07" name="Google Shape;107;p27"/>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8" name="Google Shape;10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9"/>
        <p:cNvGrpSpPr/>
        <p:nvPr/>
      </p:nvGrpSpPr>
      <p:grpSpPr>
        <a:xfrm>
          <a:off x="0" y="0"/>
          <a:ext cx="0" cy="0"/>
          <a:chOff x="0" y="0"/>
          <a:chExt cx="0" cy="0"/>
        </a:xfrm>
      </p:grpSpPr>
      <p:sp>
        <p:nvSpPr>
          <p:cNvPr id="110" name="Google Shape;110;p28"/>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8"/>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112" name="Google Shape;112;p28"/>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113" name="Google Shape;113;p2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4" name="Google Shape;114;p28"/>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15" name="Google Shape;11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29"/>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9" name="Google Shape;119;p29"/>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20" name="Google Shape;120;p29"/>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21" name="Google Shape;121;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
        <p:cNvGrpSpPr/>
        <p:nvPr/>
      </p:nvGrpSpPr>
      <p:grpSpPr>
        <a:xfrm>
          <a:off x="0" y="0"/>
          <a:ext cx="0" cy="0"/>
          <a:chOff x="0" y="0"/>
          <a:chExt cx="0" cy="0"/>
        </a:xfrm>
      </p:grpSpPr>
      <p:sp>
        <p:nvSpPr>
          <p:cNvPr id="123" name="Google Shape;123;p30"/>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25" name="Google Shape;12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6"/>
        <p:cNvGrpSpPr/>
        <p:nvPr/>
      </p:nvGrpSpPr>
      <p:grpSpPr>
        <a:xfrm>
          <a:off x="0" y="0"/>
          <a:ext cx="0" cy="0"/>
          <a:chOff x="0" y="0"/>
          <a:chExt cx="0" cy="0"/>
        </a:xfrm>
      </p:grpSpPr>
      <p:sp>
        <p:nvSpPr>
          <p:cNvPr id="127" name="Google Shape;127;p31"/>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1"/>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29" name="Google Shape;129;p31"/>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
        <p:nvSpPr>
          <p:cNvPr id="130" name="Google Shape;13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31"/>
        <p:cNvGrpSpPr/>
        <p:nvPr/>
      </p:nvGrpSpPr>
      <p:grpSpPr>
        <a:xfrm>
          <a:off x="0" y="0"/>
          <a:ext cx="0" cy="0"/>
          <a:chOff x="0" y="0"/>
          <a:chExt cx="0" cy="0"/>
        </a:xfrm>
      </p:grpSpPr>
      <p:sp>
        <p:nvSpPr>
          <p:cNvPr id="132" name="Google Shape;132;p32"/>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33" name="Google Shape;133;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4"/>
        <p:cNvGrpSpPr/>
        <p:nvPr/>
      </p:nvGrpSpPr>
      <p:grpSpPr>
        <a:xfrm>
          <a:off x="0" y="0"/>
          <a:ext cx="0" cy="0"/>
          <a:chOff x="0" y="0"/>
          <a:chExt cx="0" cy="0"/>
        </a:xfrm>
      </p:grpSpPr>
      <p:sp>
        <p:nvSpPr>
          <p:cNvPr id="135" name="Google Shape;135;p33"/>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3"/>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37" name="Google Shape;137;p33"/>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138" name="Google Shape;138;p33"/>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39" name="Google Shape;139;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34"/>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4"/>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143" name="Google Shape;143;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44"/>
        <p:cNvGrpSpPr/>
        <p:nvPr/>
      </p:nvGrpSpPr>
      <p:grpSpPr>
        <a:xfrm>
          <a:off x="0" y="0"/>
          <a:ext cx="0" cy="0"/>
          <a:chOff x="0" y="0"/>
          <a:chExt cx="0" cy="0"/>
        </a:xfrm>
      </p:grpSpPr>
      <p:sp>
        <p:nvSpPr>
          <p:cNvPr id="145" name="Google Shape;145;p35"/>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146" name="Google Shape;146;p35"/>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
        <p:nvSpPr>
          <p:cNvPr id="147" name="Google Shape;14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8"/>
        <p:cNvGrpSpPr/>
        <p:nvPr/>
      </p:nvGrpSpPr>
      <p:grpSpPr>
        <a:xfrm>
          <a:off x="0" y="0"/>
          <a:ext cx="0" cy="0"/>
          <a:chOff x="0" y="0"/>
          <a:chExt cx="0" cy="0"/>
        </a:xfrm>
      </p:grpSpPr>
      <p:sp>
        <p:nvSpPr>
          <p:cNvPr id="149" name="Google Shape;14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4"/>
        <p:cNvGrpSpPr/>
        <p:nvPr/>
      </p:nvGrpSpPr>
      <p:grpSpPr>
        <a:xfrm>
          <a:off x="0" y="0"/>
          <a:ext cx="0" cy="0"/>
          <a:chOff x="0" y="0"/>
          <a:chExt cx="0" cy="0"/>
        </a:xfrm>
      </p:grpSpPr>
      <p:sp>
        <p:nvSpPr>
          <p:cNvPr id="155" name="Google Shape;155;p3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6" name="Google Shape;156;p3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7" name="Google Shape;157;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8"/>
        <p:cNvGrpSpPr/>
        <p:nvPr/>
      </p:nvGrpSpPr>
      <p:grpSpPr>
        <a:xfrm>
          <a:off x="0" y="0"/>
          <a:ext cx="0" cy="0"/>
          <a:chOff x="0" y="0"/>
          <a:chExt cx="0" cy="0"/>
        </a:xfrm>
      </p:grpSpPr>
      <p:sp>
        <p:nvSpPr>
          <p:cNvPr id="159" name="Google Shape;159;p3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0" name="Google Shape;160;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1"/>
        <p:cNvGrpSpPr/>
        <p:nvPr/>
      </p:nvGrpSpPr>
      <p:grpSpPr>
        <a:xfrm>
          <a:off x="0" y="0"/>
          <a:ext cx="0" cy="0"/>
          <a:chOff x="0" y="0"/>
          <a:chExt cx="0" cy="0"/>
        </a:xfrm>
      </p:grpSpPr>
      <p:sp>
        <p:nvSpPr>
          <p:cNvPr id="162" name="Google Shape;162;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3" name="Google Shape;163;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64" name="Google Shape;164;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5"/>
        <p:cNvGrpSpPr/>
        <p:nvPr/>
      </p:nvGrpSpPr>
      <p:grpSpPr>
        <a:xfrm>
          <a:off x="0" y="0"/>
          <a:ext cx="0" cy="0"/>
          <a:chOff x="0" y="0"/>
          <a:chExt cx="0" cy="0"/>
        </a:xfrm>
      </p:grpSpPr>
      <p:sp>
        <p:nvSpPr>
          <p:cNvPr id="166" name="Google Shape;166;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7" name="Google Shape;167;p4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68" name="Google Shape;168;p4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69" name="Google Shape;169;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0"/>
        <p:cNvGrpSpPr/>
        <p:nvPr/>
      </p:nvGrpSpPr>
      <p:grpSpPr>
        <a:xfrm>
          <a:off x="0" y="0"/>
          <a:ext cx="0" cy="0"/>
          <a:chOff x="0" y="0"/>
          <a:chExt cx="0" cy="0"/>
        </a:xfrm>
      </p:grpSpPr>
      <p:sp>
        <p:nvSpPr>
          <p:cNvPr id="171" name="Google Shape;171;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2" name="Google Shape;172;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3"/>
        <p:cNvGrpSpPr/>
        <p:nvPr/>
      </p:nvGrpSpPr>
      <p:grpSpPr>
        <a:xfrm>
          <a:off x="0" y="0"/>
          <a:ext cx="0" cy="0"/>
          <a:chOff x="0" y="0"/>
          <a:chExt cx="0" cy="0"/>
        </a:xfrm>
      </p:grpSpPr>
      <p:sp>
        <p:nvSpPr>
          <p:cNvPr id="174" name="Google Shape;174;p4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5" name="Google Shape;175;p4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76" name="Google Shape;176;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7"/>
        <p:cNvGrpSpPr/>
        <p:nvPr/>
      </p:nvGrpSpPr>
      <p:grpSpPr>
        <a:xfrm>
          <a:off x="0" y="0"/>
          <a:ext cx="0" cy="0"/>
          <a:chOff x="0" y="0"/>
          <a:chExt cx="0" cy="0"/>
        </a:xfrm>
      </p:grpSpPr>
      <p:sp>
        <p:nvSpPr>
          <p:cNvPr id="178" name="Google Shape;178;p4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79" name="Google Shape;179;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0"/>
        <p:cNvGrpSpPr/>
        <p:nvPr/>
      </p:nvGrpSpPr>
      <p:grpSpPr>
        <a:xfrm>
          <a:off x="0" y="0"/>
          <a:ext cx="0" cy="0"/>
          <a:chOff x="0" y="0"/>
          <a:chExt cx="0" cy="0"/>
        </a:xfrm>
      </p:grpSpPr>
      <p:sp>
        <p:nvSpPr>
          <p:cNvPr id="181" name="Google Shape;181;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83" name="Google Shape;183;p4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4" name="Google Shape;184;p4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85" name="Google Shape;185;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6"/>
        <p:cNvGrpSpPr/>
        <p:nvPr/>
      </p:nvGrpSpPr>
      <p:grpSpPr>
        <a:xfrm>
          <a:off x="0" y="0"/>
          <a:ext cx="0" cy="0"/>
          <a:chOff x="0" y="0"/>
          <a:chExt cx="0" cy="0"/>
        </a:xfrm>
      </p:grpSpPr>
      <p:sp>
        <p:nvSpPr>
          <p:cNvPr id="187" name="Google Shape;187;p4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88" name="Google Shape;188;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9"/>
        <p:cNvGrpSpPr/>
        <p:nvPr/>
      </p:nvGrpSpPr>
      <p:grpSpPr>
        <a:xfrm>
          <a:off x="0" y="0"/>
          <a:ext cx="0" cy="0"/>
          <a:chOff x="0" y="0"/>
          <a:chExt cx="0" cy="0"/>
        </a:xfrm>
      </p:grpSpPr>
      <p:sp>
        <p:nvSpPr>
          <p:cNvPr id="190" name="Google Shape;190;p4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1" name="Google Shape;191;p4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92" name="Google Shape;192;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97" name="Google Shape;9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98" name="Google Shape;9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Roboto"/>
                <a:ea typeface="Roboto"/>
                <a:cs typeface="Roboto"/>
                <a:sym typeface="Roboto"/>
              </a:defRPr>
            </a:lvl1pPr>
            <a:lvl2pPr lvl="1" algn="r" rtl="0">
              <a:buNone/>
              <a:defRPr sz="1000">
                <a:solidFill>
                  <a:schemeClr val="dk2"/>
                </a:solidFill>
                <a:latin typeface="Roboto"/>
                <a:ea typeface="Roboto"/>
                <a:cs typeface="Roboto"/>
                <a:sym typeface="Roboto"/>
              </a:defRPr>
            </a:lvl2pPr>
            <a:lvl3pPr lvl="2" algn="r" rtl="0">
              <a:buNone/>
              <a:defRPr sz="1000">
                <a:solidFill>
                  <a:schemeClr val="dk2"/>
                </a:solidFill>
                <a:latin typeface="Roboto"/>
                <a:ea typeface="Roboto"/>
                <a:cs typeface="Roboto"/>
                <a:sym typeface="Roboto"/>
              </a:defRPr>
            </a:lvl3pPr>
            <a:lvl4pPr lvl="3" algn="r" rtl="0">
              <a:buNone/>
              <a:defRPr sz="1000">
                <a:solidFill>
                  <a:schemeClr val="dk2"/>
                </a:solidFill>
                <a:latin typeface="Roboto"/>
                <a:ea typeface="Roboto"/>
                <a:cs typeface="Roboto"/>
                <a:sym typeface="Roboto"/>
              </a:defRPr>
            </a:lvl4pPr>
            <a:lvl5pPr lvl="4" algn="r" rtl="0">
              <a:buNone/>
              <a:defRPr sz="1000">
                <a:solidFill>
                  <a:schemeClr val="dk2"/>
                </a:solidFill>
                <a:latin typeface="Roboto"/>
                <a:ea typeface="Roboto"/>
                <a:cs typeface="Roboto"/>
                <a:sym typeface="Roboto"/>
              </a:defRPr>
            </a:lvl5pPr>
            <a:lvl6pPr lvl="5" algn="r" rtl="0">
              <a:buNone/>
              <a:defRPr sz="1000">
                <a:solidFill>
                  <a:schemeClr val="dk2"/>
                </a:solidFill>
                <a:latin typeface="Roboto"/>
                <a:ea typeface="Roboto"/>
                <a:cs typeface="Roboto"/>
                <a:sym typeface="Roboto"/>
              </a:defRPr>
            </a:lvl6pPr>
            <a:lvl7pPr lvl="6" algn="r" rtl="0">
              <a:buNone/>
              <a:defRPr sz="1000">
                <a:solidFill>
                  <a:schemeClr val="dk2"/>
                </a:solidFill>
                <a:latin typeface="Roboto"/>
                <a:ea typeface="Roboto"/>
                <a:cs typeface="Roboto"/>
                <a:sym typeface="Roboto"/>
              </a:defRPr>
            </a:lvl7pPr>
            <a:lvl8pPr lvl="7" algn="r" rtl="0">
              <a:buNone/>
              <a:defRPr sz="1000">
                <a:solidFill>
                  <a:schemeClr val="dk2"/>
                </a:solidFill>
                <a:latin typeface="Roboto"/>
                <a:ea typeface="Roboto"/>
                <a:cs typeface="Roboto"/>
                <a:sym typeface="Roboto"/>
              </a:defRPr>
            </a:lvl8pPr>
            <a:lvl9pPr lvl="8" algn="r" rtl="0">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0"/>
        <p:cNvGrpSpPr/>
        <p:nvPr/>
      </p:nvGrpSpPr>
      <p:grpSpPr>
        <a:xfrm>
          <a:off x="0" y="0"/>
          <a:ext cx="0" cy="0"/>
          <a:chOff x="0" y="0"/>
          <a:chExt cx="0" cy="0"/>
        </a:xfrm>
      </p:grpSpPr>
      <p:sp>
        <p:nvSpPr>
          <p:cNvPr id="151" name="Google Shape;151;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52" name="Google Shape;152;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53" name="Google Shape;153;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36.pn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jpg"/><Relationship Id="rId4" Type="http://schemas.openxmlformats.org/officeDocument/2006/relationships/image" Target="../media/image42.png"/><Relationship Id="rId9"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57.jp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18" Type="http://schemas.openxmlformats.org/officeDocument/2006/relationships/image" Target="../media/image18.jpg"/><Relationship Id="rId3" Type="http://schemas.openxmlformats.org/officeDocument/2006/relationships/image" Target="../media/image3.jpg"/><Relationship Id="rId21" Type="http://schemas.openxmlformats.org/officeDocument/2006/relationships/image" Target="../media/image21.pn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7.jpg"/><Relationship Id="rId2" Type="http://schemas.openxmlformats.org/officeDocument/2006/relationships/notesSlide" Target="../notesSlides/notesSlide2.xml"/><Relationship Id="rId16" Type="http://schemas.openxmlformats.org/officeDocument/2006/relationships/image" Target="../media/image16.jpg"/><Relationship Id="rId20" Type="http://schemas.openxmlformats.org/officeDocument/2006/relationships/image" Target="../media/image20.jpg"/><Relationship Id="rId1" Type="http://schemas.openxmlformats.org/officeDocument/2006/relationships/slideLayout" Target="../slideLayouts/slideLayout11.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5" Type="http://schemas.openxmlformats.org/officeDocument/2006/relationships/image" Target="../media/image15.jpg"/><Relationship Id="rId10" Type="http://schemas.openxmlformats.org/officeDocument/2006/relationships/image" Target="../media/image10.jpg"/><Relationship Id="rId19" Type="http://schemas.openxmlformats.org/officeDocument/2006/relationships/image" Target="../media/image19.jp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4.jpg"/><Relationship Id="rId22" Type="http://schemas.openxmlformats.org/officeDocument/2006/relationships/image" Target="../media/image22.jp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62.jp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5.jpg"/><Relationship Id="rId4" Type="http://schemas.openxmlformats.org/officeDocument/2006/relationships/image" Target="../media/image64.jpg"/></Relationships>
</file>

<file path=ppt/slides/_rels/slide2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
        <p:nvSpPr>
          <p:cNvPr id="199" name="Google Shape;199;p49"/>
          <p:cNvSpPr txBox="1"/>
          <p:nvPr/>
        </p:nvSpPr>
        <p:spPr>
          <a:xfrm>
            <a:off x="734025" y="513825"/>
            <a:ext cx="794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000" b="1">
              <a:latin typeface="Comic Sans MS"/>
              <a:ea typeface="Comic Sans MS"/>
              <a:cs typeface="Comic Sans MS"/>
              <a:sym typeface="Comic Sans MS"/>
            </a:endParaRPr>
          </a:p>
        </p:txBody>
      </p:sp>
      <p:sp>
        <p:nvSpPr>
          <p:cNvPr id="200" name="Google Shape;200;p49"/>
          <p:cNvSpPr txBox="1"/>
          <p:nvPr/>
        </p:nvSpPr>
        <p:spPr>
          <a:xfrm>
            <a:off x="1006675" y="4467150"/>
            <a:ext cx="7308900" cy="569400"/>
          </a:xfrm>
          <a:prstGeom prst="rect">
            <a:avLst/>
          </a:prstGeom>
          <a:solidFill>
            <a:schemeClr val="accen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rgbClr val="FFD966"/>
                </a:solidFill>
                <a:latin typeface="Fredoka One"/>
                <a:ea typeface="Fredoka One"/>
                <a:cs typeface="Fredoka One"/>
                <a:sym typeface="Fredoka One"/>
              </a:rPr>
              <a:t>CONGRATULATIONS GRADUATES!!</a:t>
            </a:r>
            <a:endParaRPr sz="2500">
              <a:solidFill>
                <a:srgbClr val="FFD966"/>
              </a:solidFill>
              <a:latin typeface="Fredoka One"/>
              <a:ea typeface="Fredoka One"/>
              <a:cs typeface="Fredoka One"/>
              <a:sym typeface="Fredoka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FDCDA">
            <a:alpha val="54750"/>
          </a:srgbClr>
        </a:solidFill>
        <a:effectLst/>
      </p:bgPr>
    </p:bg>
    <p:spTree>
      <p:nvGrpSpPr>
        <p:cNvPr id="1" name="Shape 291"/>
        <p:cNvGrpSpPr/>
        <p:nvPr/>
      </p:nvGrpSpPr>
      <p:grpSpPr>
        <a:xfrm>
          <a:off x="0" y="0"/>
          <a:ext cx="0" cy="0"/>
          <a:chOff x="0" y="0"/>
          <a:chExt cx="0" cy="0"/>
        </a:xfrm>
      </p:grpSpPr>
      <p:sp>
        <p:nvSpPr>
          <p:cNvPr id="292" name="Google Shape;292;p58"/>
          <p:cNvSpPr txBox="1"/>
          <p:nvPr/>
        </p:nvSpPr>
        <p:spPr>
          <a:xfrm>
            <a:off x="755000" y="152400"/>
            <a:ext cx="3817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rgbClr val="0000FF"/>
                </a:solidFill>
                <a:latin typeface="Courgette"/>
                <a:ea typeface="Courgette"/>
                <a:cs typeface="Courgette"/>
                <a:sym typeface="Courgette"/>
              </a:rPr>
              <a:t>Carly</a:t>
            </a:r>
            <a:endParaRPr sz="2800">
              <a:solidFill>
                <a:srgbClr val="0000FF"/>
              </a:solidFill>
              <a:latin typeface="Courgette"/>
              <a:ea typeface="Courgette"/>
              <a:cs typeface="Courgette"/>
              <a:sym typeface="Courgette"/>
            </a:endParaRPr>
          </a:p>
        </p:txBody>
      </p:sp>
      <p:sp>
        <p:nvSpPr>
          <p:cNvPr id="293" name="Google Shape;293;p58"/>
          <p:cNvSpPr txBox="1"/>
          <p:nvPr/>
        </p:nvSpPr>
        <p:spPr>
          <a:xfrm>
            <a:off x="262150" y="702575"/>
            <a:ext cx="48309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0000FF"/>
                </a:solidFill>
                <a:latin typeface="Courgette"/>
                <a:ea typeface="Courgette"/>
                <a:cs typeface="Courgette"/>
                <a:sym typeface="Courgette"/>
              </a:rPr>
              <a:t>Where do I even start; to someone who I have known from the start</a:t>
            </a:r>
            <a:endParaRPr sz="1800" b="1">
              <a:solidFill>
                <a:srgbClr val="0000FF"/>
              </a:solidFill>
              <a:latin typeface="Courgette"/>
              <a:ea typeface="Courgette"/>
              <a:cs typeface="Courgette"/>
              <a:sym typeface="Courgette"/>
            </a:endParaRPr>
          </a:p>
          <a:p>
            <a:pPr marL="0" lvl="0" indent="0" algn="l" rtl="0">
              <a:spcBef>
                <a:spcPts val="0"/>
              </a:spcBef>
              <a:spcAft>
                <a:spcPts val="0"/>
              </a:spcAft>
              <a:buNone/>
            </a:pPr>
            <a:endParaRPr sz="1800" b="1">
              <a:solidFill>
                <a:srgbClr val="0000FF"/>
              </a:solidFill>
              <a:latin typeface="Courgette"/>
              <a:ea typeface="Courgette"/>
              <a:cs typeface="Courgette"/>
              <a:sym typeface="Courgette"/>
            </a:endParaRPr>
          </a:p>
          <a:p>
            <a:pPr marL="0" lvl="0" indent="0" algn="l" rtl="0">
              <a:spcBef>
                <a:spcPts val="0"/>
              </a:spcBef>
              <a:spcAft>
                <a:spcPts val="0"/>
              </a:spcAft>
              <a:buNone/>
            </a:pPr>
            <a:r>
              <a:rPr lang="en" sz="1800" b="1">
                <a:solidFill>
                  <a:srgbClr val="0000FF"/>
                </a:solidFill>
                <a:latin typeface="Courgette"/>
                <a:ea typeface="Courgette"/>
                <a:cs typeface="Courgette"/>
                <a:sym typeface="Courgette"/>
              </a:rPr>
              <a:t>I have known you for nine years, and each one you have filled me with cheer</a:t>
            </a:r>
            <a:endParaRPr sz="1800" b="1">
              <a:solidFill>
                <a:srgbClr val="0000FF"/>
              </a:solidFill>
              <a:latin typeface="Courgette"/>
              <a:ea typeface="Courgette"/>
              <a:cs typeface="Courgette"/>
              <a:sym typeface="Courgette"/>
            </a:endParaRPr>
          </a:p>
          <a:p>
            <a:pPr marL="0" lvl="0" indent="0" algn="l" rtl="0">
              <a:spcBef>
                <a:spcPts val="0"/>
              </a:spcBef>
              <a:spcAft>
                <a:spcPts val="0"/>
              </a:spcAft>
              <a:buNone/>
            </a:pPr>
            <a:endParaRPr sz="1800" b="1">
              <a:solidFill>
                <a:srgbClr val="0000FF"/>
              </a:solidFill>
              <a:latin typeface="Courgette"/>
              <a:ea typeface="Courgette"/>
              <a:cs typeface="Courgette"/>
              <a:sym typeface="Courgette"/>
            </a:endParaRPr>
          </a:p>
          <a:p>
            <a:pPr marL="0" lvl="0" indent="0" algn="l" rtl="0">
              <a:spcBef>
                <a:spcPts val="0"/>
              </a:spcBef>
              <a:spcAft>
                <a:spcPts val="0"/>
              </a:spcAft>
              <a:buNone/>
            </a:pPr>
            <a:r>
              <a:rPr lang="en" sz="1800" b="1">
                <a:solidFill>
                  <a:srgbClr val="0000FF"/>
                </a:solidFill>
                <a:latin typeface="Courgette"/>
                <a:ea typeface="Courgette"/>
                <a:cs typeface="Courgette"/>
                <a:sym typeface="Courgette"/>
              </a:rPr>
              <a:t>You often have a point to make; and when you do, you do not hesitate</a:t>
            </a:r>
            <a:endParaRPr sz="1800" b="1">
              <a:solidFill>
                <a:srgbClr val="0000FF"/>
              </a:solidFill>
              <a:latin typeface="Courgette"/>
              <a:ea typeface="Courgette"/>
              <a:cs typeface="Courgette"/>
              <a:sym typeface="Courgette"/>
            </a:endParaRPr>
          </a:p>
          <a:p>
            <a:pPr marL="0" lvl="0" indent="0" algn="l" rtl="0">
              <a:spcBef>
                <a:spcPts val="0"/>
              </a:spcBef>
              <a:spcAft>
                <a:spcPts val="0"/>
              </a:spcAft>
              <a:buNone/>
            </a:pPr>
            <a:endParaRPr sz="1800" b="1">
              <a:solidFill>
                <a:srgbClr val="0000FF"/>
              </a:solidFill>
              <a:latin typeface="Courgette"/>
              <a:ea typeface="Courgette"/>
              <a:cs typeface="Courgette"/>
              <a:sym typeface="Courgette"/>
            </a:endParaRPr>
          </a:p>
          <a:p>
            <a:pPr marL="0" lvl="0" indent="0" algn="l" rtl="0">
              <a:spcBef>
                <a:spcPts val="0"/>
              </a:spcBef>
              <a:spcAft>
                <a:spcPts val="0"/>
              </a:spcAft>
              <a:buNone/>
            </a:pPr>
            <a:r>
              <a:rPr lang="en" sz="1800" b="1">
                <a:solidFill>
                  <a:srgbClr val="0000FF"/>
                </a:solidFill>
                <a:latin typeface="Courgette"/>
                <a:ea typeface="Courgette"/>
                <a:cs typeface="Courgette"/>
                <a:sym typeface="Courgette"/>
              </a:rPr>
              <a:t>You don’t treat anyone with hate; instead you spread love with haste</a:t>
            </a:r>
            <a:endParaRPr sz="1800" b="1">
              <a:solidFill>
                <a:srgbClr val="0000FF"/>
              </a:solidFill>
              <a:latin typeface="Courgette"/>
              <a:ea typeface="Courgette"/>
              <a:cs typeface="Courgette"/>
              <a:sym typeface="Courgette"/>
            </a:endParaRPr>
          </a:p>
          <a:p>
            <a:pPr marL="0" lvl="0" indent="0" algn="l" rtl="0">
              <a:spcBef>
                <a:spcPts val="0"/>
              </a:spcBef>
              <a:spcAft>
                <a:spcPts val="0"/>
              </a:spcAft>
              <a:buNone/>
            </a:pPr>
            <a:endParaRPr sz="1800" b="1">
              <a:solidFill>
                <a:srgbClr val="0000FF"/>
              </a:solidFill>
              <a:latin typeface="Courgette"/>
              <a:ea typeface="Courgette"/>
              <a:cs typeface="Courgette"/>
              <a:sym typeface="Courgette"/>
            </a:endParaRPr>
          </a:p>
          <a:p>
            <a:pPr marL="0" lvl="0" indent="0" algn="l" rtl="0">
              <a:spcBef>
                <a:spcPts val="0"/>
              </a:spcBef>
              <a:spcAft>
                <a:spcPts val="0"/>
              </a:spcAft>
              <a:buNone/>
            </a:pPr>
            <a:r>
              <a:rPr lang="en" sz="1800" b="1">
                <a:solidFill>
                  <a:srgbClr val="0000FF"/>
                </a:solidFill>
                <a:latin typeface="Courgette"/>
                <a:ea typeface="Courgette"/>
                <a:cs typeface="Courgette"/>
                <a:sym typeface="Courgette"/>
              </a:rPr>
              <a:t>You never let anything go to waste; and you make the world a better place</a:t>
            </a:r>
            <a:endParaRPr sz="1800" b="1">
              <a:solidFill>
                <a:srgbClr val="0000FF"/>
              </a:solidFill>
              <a:latin typeface="Courgette"/>
              <a:ea typeface="Courgette"/>
              <a:cs typeface="Courgette"/>
              <a:sym typeface="Courgette"/>
            </a:endParaRPr>
          </a:p>
        </p:txBody>
      </p:sp>
      <p:pic>
        <p:nvPicPr>
          <p:cNvPr id="294" name="Google Shape;294;p58" descr="92F5418B-12C1-458D-B08A-364A35D2F4F6.heic"/>
          <p:cNvPicPr preferRelativeResize="0"/>
          <p:nvPr/>
        </p:nvPicPr>
        <p:blipFill rotWithShape="1">
          <a:blip r:embed="rId3">
            <a:alphaModFix/>
          </a:blip>
          <a:srcRect l="2543" t="7535"/>
          <a:stretch/>
        </p:blipFill>
        <p:spPr>
          <a:xfrm>
            <a:off x="5337500" y="424250"/>
            <a:ext cx="3212026" cy="4063498"/>
          </a:xfrm>
          <a:prstGeom prst="rect">
            <a:avLst/>
          </a:prstGeom>
          <a:noFill/>
          <a:ln w="38100" cap="flat" cmpd="sng">
            <a:solidFill>
              <a:srgbClr val="0000FF"/>
            </a:solidFill>
            <a:prstDash val="solid"/>
            <a:round/>
            <a:headEnd type="none" w="sm" len="sm"/>
            <a:tailEnd type="none" w="sm" len="sm"/>
          </a:ln>
        </p:spPr>
      </p:pic>
      <p:sp>
        <p:nvSpPr>
          <p:cNvPr id="295" name="Google Shape;295;p58"/>
          <p:cNvSpPr txBox="1"/>
          <p:nvPr/>
        </p:nvSpPr>
        <p:spPr>
          <a:xfrm>
            <a:off x="5348050" y="4613950"/>
            <a:ext cx="3212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0000FF"/>
                </a:solidFill>
                <a:latin typeface="Courgette"/>
                <a:ea typeface="Courgette"/>
                <a:cs typeface="Courgette"/>
                <a:sym typeface="Courgette"/>
              </a:rPr>
              <a:t>By Jake</a:t>
            </a:r>
            <a:endParaRPr b="1">
              <a:solidFill>
                <a:srgbClr val="0000FF"/>
              </a:solidFill>
              <a:latin typeface="Courgette"/>
              <a:ea typeface="Courgette"/>
              <a:cs typeface="Courgette"/>
              <a:sym typeface="Courgett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000"/>
                                        <p:tgtEl>
                                          <p:spTgt spid="29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3"/>
                                        </p:tgtEl>
                                        <p:attrNameLst>
                                          <p:attrName>style.visibility</p:attrName>
                                        </p:attrNameLst>
                                      </p:cBhvr>
                                      <p:to>
                                        <p:strVal val="visible"/>
                                      </p:to>
                                    </p:set>
                                    <p:animEffect transition="in" filter="fade">
                                      <p:cBhvr>
                                        <p:cTn id="11" dur="1000"/>
                                        <p:tgtEl>
                                          <p:spTgt spid="29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4"/>
                                        </p:tgtEl>
                                        <p:attrNameLst>
                                          <p:attrName>style.visibility</p:attrName>
                                        </p:attrNameLst>
                                      </p:cBhvr>
                                      <p:to>
                                        <p:strVal val="visible"/>
                                      </p:to>
                                    </p:set>
                                    <p:animEffect transition="in" filter="fade">
                                      <p:cBhvr>
                                        <p:cTn id="15" dur="1000"/>
                                        <p:tgtEl>
                                          <p:spTgt spid="29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95"/>
                                        </p:tgtEl>
                                        <p:attrNameLst>
                                          <p:attrName>style.visibility</p:attrName>
                                        </p:attrNameLst>
                                      </p:cBhvr>
                                      <p:to>
                                        <p:strVal val="visible"/>
                                      </p:to>
                                    </p:set>
                                    <p:animEffect transition="in" filter="fade">
                                      <p:cBhvr>
                                        <p:cTn id="19" dur="10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74FFA4"/>
            </a:gs>
            <a:gs pos="25000">
              <a:srgbClr val="74FFA4"/>
            </a:gs>
            <a:gs pos="50000">
              <a:srgbClr val="AECED0"/>
            </a:gs>
            <a:gs pos="75000">
              <a:srgbClr val="E89CFC"/>
            </a:gs>
            <a:gs pos="100000">
              <a:srgbClr val="E89CFC"/>
            </a:gs>
          </a:gsLst>
          <a:lin ang="2700006" scaled="0"/>
        </a:gradFill>
        <a:effectLst/>
      </p:bgPr>
    </p:bg>
    <p:spTree>
      <p:nvGrpSpPr>
        <p:cNvPr id="1" name="Shape 299"/>
        <p:cNvGrpSpPr/>
        <p:nvPr/>
      </p:nvGrpSpPr>
      <p:grpSpPr>
        <a:xfrm>
          <a:off x="0" y="0"/>
          <a:ext cx="0" cy="0"/>
          <a:chOff x="0" y="0"/>
          <a:chExt cx="0" cy="0"/>
        </a:xfrm>
      </p:grpSpPr>
      <p:sp>
        <p:nvSpPr>
          <p:cNvPr id="300" name="Google Shape;300;p59"/>
          <p:cNvSpPr txBox="1">
            <a:spLocks noGrp="1"/>
          </p:cNvSpPr>
          <p:nvPr>
            <p:ph type="ctrTitle"/>
          </p:nvPr>
        </p:nvSpPr>
        <p:spPr>
          <a:xfrm>
            <a:off x="153650" y="-85862"/>
            <a:ext cx="5634300" cy="128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200" b="1">
                <a:solidFill>
                  <a:srgbClr val="9900FF"/>
                </a:solidFill>
                <a:latin typeface="Playfair Display"/>
                <a:ea typeface="Playfair Display"/>
                <a:cs typeface="Playfair Display"/>
                <a:sym typeface="Playfair Display"/>
              </a:rPr>
              <a:t>Drew Kelly</a:t>
            </a:r>
            <a:endParaRPr sz="7200" b="1">
              <a:solidFill>
                <a:srgbClr val="9900FF"/>
              </a:solidFill>
              <a:latin typeface="Playfair Display"/>
              <a:ea typeface="Playfair Display"/>
              <a:cs typeface="Playfair Display"/>
              <a:sym typeface="Playfair Display"/>
            </a:endParaRPr>
          </a:p>
        </p:txBody>
      </p:sp>
      <p:sp>
        <p:nvSpPr>
          <p:cNvPr id="301" name="Google Shape;301;p59"/>
          <p:cNvSpPr txBox="1"/>
          <p:nvPr/>
        </p:nvSpPr>
        <p:spPr>
          <a:xfrm>
            <a:off x="153650" y="941400"/>
            <a:ext cx="5707200" cy="4202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latin typeface="Playfair Display"/>
                <a:ea typeface="Playfair Display"/>
                <a:cs typeface="Playfair Display"/>
                <a:sym typeface="Playfair Display"/>
              </a:rPr>
              <a:t>Drew is my very best friend, he is never a bore,</a:t>
            </a:r>
            <a:endParaRPr sz="1800">
              <a:latin typeface="Playfair Display"/>
              <a:ea typeface="Playfair Display"/>
              <a:cs typeface="Playfair Display"/>
              <a:sym typeface="Playfair Display"/>
            </a:endParaRPr>
          </a:p>
          <a:p>
            <a:pPr marL="0" lvl="0" indent="0" algn="l" rtl="0">
              <a:lnSpc>
                <a:spcPct val="100000"/>
              </a:lnSpc>
              <a:spcBef>
                <a:spcPts val="0"/>
              </a:spcBef>
              <a:spcAft>
                <a:spcPts val="0"/>
              </a:spcAft>
              <a:buNone/>
            </a:pPr>
            <a:r>
              <a:rPr lang="en" sz="1800">
                <a:latin typeface="Playfair Display"/>
                <a:ea typeface="Playfair Display"/>
                <a:cs typeface="Playfair Display"/>
                <a:sym typeface="Playfair Display"/>
              </a:rPr>
              <a:t>We’re alike in many ways, but there are some differences that I adore.</a:t>
            </a:r>
            <a:endParaRPr sz="1800">
              <a:latin typeface="Playfair Display"/>
              <a:ea typeface="Playfair Display"/>
              <a:cs typeface="Playfair Display"/>
              <a:sym typeface="Playfair Display"/>
            </a:endParaRPr>
          </a:p>
          <a:p>
            <a:pPr marL="0" lvl="0" indent="0" algn="l" rtl="0">
              <a:lnSpc>
                <a:spcPct val="115000"/>
              </a:lnSpc>
              <a:spcBef>
                <a:spcPts val="0"/>
              </a:spcBef>
              <a:spcAft>
                <a:spcPts val="0"/>
              </a:spcAft>
              <a:buNone/>
            </a:pPr>
            <a:r>
              <a:rPr lang="en" sz="1800">
                <a:latin typeface="Playfair Display"/>
                <a:ea typeface="Playfair Display"/>
                <a:cs typeface="Playfair Display"/>
                <a:sym typeface="Playfair Display"/>
              </a:rPr>
              <a:t>He is never afraid to speak his mind,</a:t>
            </a:r>
            <a:endParaRPr sz="1800">
              <a:latin typeface="Playfair Display"/>
              <a:ea typeface="Playfair Display"/>
              <a:cs typeface="Playfair Display"/>
              <a:sym typeface="Playfair Display"/>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Playfair Display"/>
                <a:ea typeface="Playfair Display"/>
                <a:cs typeface="Playfair Display"/>
                <a:sym typeface="Playfair Display"/>
              </a:rPr>
              <a:t>Doodles inside his notebooks you’ll find.</a:t>
            </a:r>
            <a:endParaRPr sz="1800">
              <a:latin typeface="Playfair Display"/>
              <a:ea typeface="Playfair Display"/>
              <a:cs typeface="Playfair Display"/>
              <a:sym typeface="Playfair Display"/>
            </a:endParaRPr>
          </a:p>
          <a:p>
            <a:pPr marL="0" lvl="0" indent="0" algn="l" rtl="0">
              <a:lnSpc>
                <a:spcPct val="115000"/>
              </a:lnSpc>
              <a:spcBef>
                <a:spcPts val="0"/>
              </a:spcBef>
              <a:spcAft>
                <a:spcPts val="0"/>
              </a:spcAft>
              <a:buNone/>
            </a:pPr>
            <a:r>
              <a:rPr lang="en" sz="1800">
                <a:latin typeface="Playfair Display"/>
                <a:ea typeface="Playfair Display"/>
                <a:cs typeface="Playfair Display"/>
                <a:sym typeface="Playfair Display"/>
              </a:rPr>
              <a:t>A bunch of homework will make him pout. </a:t>
            </a:r>
            <a:endParaRPr sz="1800">
              <a:latin typeface="Playfair Display"/>
              <a:ea typeface="Playfair Display"/>
              <a:cs typeface="Playfair Display"/>
              <a:sym typeface="Playfair Display"/>
            </a:endParaRPr>
          </a:p>
          <a:p>
            <a:pPr marL="0" lvl="0" indent="0" algn="l" rtl="0">
              <a:lnSpc>
                <a:spcPct val="115000"/>
              </a:lnSpc>
              <a:spcBef>
                <a:spcPts val="0"/>
              </a:spcBef>
              <a:spcAft>
                <a:spcPts val="0"/>
              </a:spcAft>
              <a:buNone/>
            </a:pPr>
            <a:r>
              <a:rPr lang="en" sz="1800">
                <a:latin typeface="Playfair Display"/>
                <a:ea typeface="Playfair Display"/>
                <a:cs typeface="Playfair Display"/>
                <a:sym typeface="Playfair Display"/>
              </a:rPr>
              <a:t>A tough cookie he is, he’ll knock you out.</a:t>
            </a:r>
            <a:endParaRPr sz="1800">
              <a:latin typeface="Playfair Display"/>
              <a:ea typeface="Playfair Display"/>
              <a:cs typeface="Playfair Display"/>
              <a:sym typeface="Playfair Display"/>
            </a:endParaRPr>
          </a:p>
          <a:p>
            <a:pPr marL="0" lvl="0" indent="0" algn="l" rtl="0">
              <a:lnSpc>
                <a:spcPct val="115000"/>
              </a:lnSpc>
              <a:spcBef>
                <a:spcPts val="0"/>
              </a:spcBef>
              <a:spcAft>
                <a:spcPts val="0"/>
              </a:spcAft>
              <a:buNone/>
            </a:pPr>
            <a:r>
              <a:rPr lang="en" sz="1800">
                <a:latin typeface="Playfair Display"/>
                <a:ea typeface="Playfair Display"/>
                <a:cs typeface="Playfair Display"/>
                <a:sym typeface="Playfair Display"/>
              </a:rPr>
              <a:t>He makes my days better with his comedy,</a:t>
            </a:r>
            <a:endParaRPr sz="1800">
              <a:latin typeface="Playfair Display"/>
              <a:ea typeface="Playfair Display"/>
              <a:cs typeface="Playfair Display"/>
              <a:sym typeface="Playfair Display"/>
            </a:endParaRPr>
          </a:p>
          <a:p>
            <a:pPr marL="0" lvl="0" indent="0" algn="l" rtl="0">
              <a:lnSpc>
                <a:spcPct val="115000"/>
              </a:lnSpc>
              <a:spcBef>
                <a:spcPts val="0"/>
              </a:spcBef>
              <a:spcAft>
                <a:spcPts val="0"/>
              </a:spcAft>
              <a:buNone/>
            </a:pPr>
            <a:r>
              <a:rPr lang="en" sz="1800">
                <a:latin typeface="Playfair Display"/>
                <a:ea typeface="Playfair Display"/>
                <a:cs typeface="Playfair Display"/>
                <a:sym typeface="Playfair Display"/>
              </a:rPr>
              <a:t>He is the best in both quality and quantity.</a:t>
            </a:r>
            <a:endParaRPr sz="1800">
              <a:latin typeface="Playfair Display"/>
              <a:ea typeface="Playfair Display"/>
              <a:cs typeface="Playfair Display"/>
              <a:sym typeface="Playfair Display"/>
            </a:endParaRPr>
          </a:p>
          <a:p>
            <a:pPr marL="0" lvl="0" indent="0" algn="l" rtl="0">
              <a:lnSpc>
                <a:spcPct val="115000"/>
              </a:lnSpc>
              <a:spcBef>
                <a:spcPts val="0"/>
              </a:spcBef>
              <a:spcAft>
                <a:spcPts val="0"/>
              </a:spcAft>
              <a:buNone/>
            </a:pPr>
            <a:r>
              <a:rPr lang="en" sz="1800">
                <a:solidFill>
                  <a:schemeClr val="dk1"/>
                </a:solidFill>
                <a:latin typeface="Playfair Display"/>
                <a:ea typeface="Playfair Display"/>
                <a:cs typeface="Playfair Display"/>
                <a:sym typeface="Playfair Display"/>
              </a:rPr>
              <a:t>When it comes to cookies, he’s thinner than I,</a:t>
            </a:r>
            <a:endParaRPr sz="1800">
              <a:solidFill>
                <a:schemeClr val="dk1"/>
              </a:solidFill>
              <a:latin typeface="Playfair Display"/>
              <a:ea typeface="Playfair Display"/>
              <a:cs typeface="Playfair Display"/>
              <a:sym typeface="Playfair Display"/>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Playfair Display"/>
                <a:ea typeface="Playfair Display"/>
                <a:cs typeface="Playfair Display"/>
                <a:sym typeface="Playfair Display"/>
              </a:rPr>
              <a:t>He is such a super cool guy. </a:t>
            </a:r>
            <a:endParaRPr sz="1800">
              <a:solidFill>
                <a:schemeClr val="dk1"/>
              </a:solidFill>
              <a:latin typeface="Playfair Display"/>
              <a:ea typeface="Playfair Display"/>
              <a:cs typeface="Playfair Display"/>
              <a:sym typeface="Playfair Display"/>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Playfair Display"/>
                <a:ea typeface="Playfair Display"/>
                <a:cs typeface="Playfair Display"/>
                <a:sym typeface="Playfair Display"/>
              </a:rPr>
              <a:t>In a year he’ll be at Good Counsel, enjoyment galore,</a:t>
            </a:r>
            <a:endParaRPr sz="1800">
              <a:solidFill>
                <a:schemeClr val="dk1"/>
              </a:solidFill>
              <a:latin typeface="Playfair Display"/>
              <a:ea typeface="Playfair Display"/>
              <a:cs typeface="Playfair Display"/>
              <a:sym typeface="Playfair Display"/>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Playfair Display"/>
                <a:ea typeface="Playfair Display"/>
                <a:cs typeface="Playfair Display"/>
                <a:sym typeface="Playfair Display"/>
              </a:rPr>
              <a:t>Drew Kelly is truly never a bore.</a:t>
            </a:r>
            <a:endParaRPr sz="1900">
              <a:latin typeface="Playfair Display"/>
              <a:ea typeface="Playfair Display"/>
              <a:cs typeface="Playfair Display"/>
              <a:sym typeface="Playfair Display"/>
            </a:endParaRPr>
          </a:p>
        </p:txBody>
      </p:sp>
      <p:pic>
        <p:nvPicPr>
          <p:cNvPr id="302" name="Google Shape;302;p59"/>
          <p:cNvPicPr preferRelativeResize="0"/>
          <p:nvPr/>
        </p:nvPicPr>
        <p:blipFill rotWithShape="1">
          <a:blip r:embed="rId3">
            <a:alphaModFix/>
          </a:blip>
          <a:srcRect l="24555" r="36256"/>
          <a:stretch/>
        </p:blipFill>
        <p:spPr>
          <a:xfrm>
            <a:off x="7458450" y="176025"/>
            <a:ext cx="1594499" cy="2288750"/>
          </a:xfrm>
          <a:prstGeom prst="rect">
            <a:avLst/>
          </a:prstGeom>
          <a:noFill/>
          <a:ln>
            <a:noFill/>
          </a:ln>
        </p:spPr>
      </p:pic>
      <p:pic>
        <p:nvPicPr>
          <p:cNvPr id="303" name="Google Shape;303;p59"/>
          <p:cNvPicPr preferRelativeResize="0"/>
          <p:nvPr/>
        </p:nvPicPr>
        <p:blipFill>
          <a:blip r:embed="rId4">
            <a:alphaModFix/>
          </a:blip>
          <a:stretch>
            <a:fillRect/>
          </a:stretch>
        </p:blipFill>
        <p:spPr>
          <a:xfrm>
            <a:off x="5632650" y="1069628"/>
            <a:ext cx="2011900" cy="3004224"/>
          </a:xfrm>
          <a:prstGeom prst="rect">
            <a:avLst/>
          </a:prstGeom>
          <a:noFill/>
          <a:ln>
            <a:noFill/>
          </a:ln>
        </p:spPr>
      </p:pic>
      <p:sp>
        <p:nvSpPr>
          <p:cNvPr id="304" name="Google Shape;304;p59"/>
          <p:cNvSpPr txBox="1"/>
          <p:nvPr/>
        </p:nvSpPr>
        <p:spPr>
          <a:xfrm>
            <a:off x="5632650" y="4308450"/>
            <a:ext cx="3420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Bartow Kelly IV, don’t ever change!</a:t>
            </a:r>
            <a:endParaRPr/>
          </a:p>
          <a:p>
            <a:pPr marL="0" lvl="0" indent="0" algn="ctr" rtl="0">
              <a:spcBef>
                <a:spcPts val="0"/>
              </a:spcBef>
              <a:spcAft>
                <a:spcPts val="0"/>
              </a:spcAft>
              <a:buNone/>
            </a:pPr>
            <a:endParaRPr/>
          </a:p>
        </p:txBody>
      </p:sp>
      <p:pic>
        <p:nvPicPr>
          <p:cNvPr id="305" name="Google Shape;305;p59"/>
          <p:cNvPicPr preferRelativeResize="0"/>
          <p:nvPr/>
        </p:nvPicPr>
        <p:blipFill>
          <a:blip r:embed="rId5">
            <a:alphaModFix/>
          </a:blip>
          <a:stretch>
            <a:fillRect/>
          </a:stretch>
        </p:blipFill>
        <p:spPr>
          <a:xfrm>
            <a:off x="8325775" y="362600"/>
            <a:ext cx="467700" cy="521325"/>
          </a:xfrm>
          <a:prstGeom prst="rect">
            <a:avLst/>
          </a:prstGeom>
          <a:noFill/>
          <a:ln>
            <a:noFill/>
          </a:ln>
        </p:spPr>
      </p:pic>
      <p:sp>
        <p:nvSpPr>
          <p:cNvPr id="306" name="Google Shape;306;p59"/>
          <p:cNvSpPr txBox="1"/>
          <p:nvPr/>
        </p:nvSpPr>
        <p:spPr>
          <a:xfrm>
            <a:off x="7812250" y="2726425"/>
            <a:ext cx="1132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rPr>
              <a:t>By</a:t>
            </a:r>
            <a:endParaRPr b="1">
              <a:solidFill>
                <a:schemeClr val="dk1"/>
              </a:solidFill>
            </a:endParaRPr>
          </a:p>
          <a:p>
            <a:pPr marL="0" lvl="0" indent="0" algn="ctr" rtl="0">
              <a:spcBef>
                <a:spcPts val="0"/>
              </a:spcBef>
              <a:spcAft>
                <a:spcPts val="0"/>
              </a:spcAft>
              <a:buNone/>
            </a:pPr>
            <a:r>
              <a:rPr lang="en" b="1">
                <a:solidFill>
                  <a:schemeClr val="dk1"/>
                </a:solidFill>
              </a:rPr>
              <a:t>Anna</a:t>
            </a:r>
            <a:endParaRPr b="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000"/>
                                        <p:tgtEl>
                                          <p:spTgt spid="30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1"/>
                                        </p:tgtEl>
                                        <p:attrNameLst>
                                          <p:attrName>style.visibility</p:attrName>
                                        </p:attrNameLst>
                                      </p:cBhvr>
                                      <p:to>
                                        <p:strVal val="visible"/>
                                      </p:to>
                                    </p:set>
                                    <p:animEffect transition="in" filter="fade">
                                      <p:cBhvr>
                                        <p:cTn id="11" dur="1000"/>
                                        <p:tgtEl>
                                          <p:spTgt spid="30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02"/>
                                        </p:tgtEl>
                                        <p:attrNameLst>
                                          <p:attrName>style.visibility</p:attrName>
                                        </p:attrNameLst>
                                      </p:cBhvr>
                                      <p:to>
                                        <p:strVal val="visible"/>
                                      </p:to>
                                    </p:set>
                                    <p:animEffect transition="in" filter="fade">
                                      <p:cBhvr>
                                        <p:cTn id="15" dur="1000"/>
                                        <p:tgtEl>
                                          <p:spTgt spid="302"/>
                                        </p:tgtEl>
                                      </p:cBhvr>
                                    </p:animEffect>
                                  </p:childTnLst>
                                </p:cTn>
                              </p:par>
                              <p:par>
                                <p:cTn id="16" presetID="10" presetClass="entr" presetSubtype="0" fill="hold" nodeType="withEffect">
                                  <p:stCondLst>
                                    <p:cond delay="0"/>
                                  </p:stCondLst>
                                  <p:childTnLst>
                                    <p:set>
                                      <p:cBhvr>
                                        <p:cTn id="17" dur="1" fill="hold">
                                          <p:stCondLst>
                                            <p:cond delay="0"/>
                                          </p:stCondLst>
                                        </p:cTn>
                                        <p:tgtEl>
                                          <p:spTgt spid="305"/>
                                        </p:tgtEl>
                                        <p:attrNameLst>
                                          <p:attrName>style.visibility</p:attrName>
                                        </p:attrNameLst>
                                      </p:cBhvr>
                                      <p:to>
                                        <p:strVal val="visible"/>
                                      </p:to>
                                    </p:set>
                                    <p:animEffect transition="in" filter="fade">
                                      <p:cBhvr>
                                        <p:cTn id="18" dur="1000"/>
                                        <p:tgtEl>
                                          <p:spTgt spid="305"/>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303"/>
                                        </p:tgtEl>
                                        <p:attrNameLst>
                                          <p:attrName>style.visibility</p:attrName>
                                        </p:attrNameLst>
                                      </p:cBhvr>
                                      <p:to>
                                        <p:strVal val="visible"/>
                                      </p:to>
                                    </p:set>
                                    <p:animEffect transition="in" filter="fade">
                                      <p:cBhvr>
                                        <p:cTn id="22" dur="1000"/>
                                        <p:tgtEl>
                                          <p:spTgt spid="303"/>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304"/>
                                        </p:tgtEl>
                                        <p:attrNameLst>
                                          <p:attrName>style.visibility</p:attrName>
                                        </p:attrNameLst>
                                      </p:cBhvr>
                                      <p:to>
                                        <p:strVal val="visible"/>
                                      </p:to>
                                    </p:set>
                                    <p:animEffect transition="in" filter="fade">
                                      <p:cBhvr>
                                        <p:cTn id="26" dur="1000"/>
                                        <p:tgtEl>
                                          <p:spTgt spid="304"/>
                                        </p:tgtEl>
                                      </p:cBhvr>
                                    </p:animEffect>
                                  </p:childTnLst>
                                </p:cTn>
                              </p:par>
                            </p:childTnLst>
                          </p:cTn>
                        </p:par>
                        <p:par>
                          <p:cTn id="27" fill="hold">
                            <p:stCondLst>
                              <p:cond delay="5000"/>
                            </p:stCondLst>
                            <p:childTnLst>
                              <p:par>
                                <p:cTn id="28" presetID="10" presetClass="entr" presetSubtype="0" fill="hold" nodeType="afterEffect">
                                  <p:stCondLst>
                                    <p:cond delay="0"/>
                                  </p:stCondLst>
                                  <p:childTnLst>
                                    <p:set>
                                      <p:cBhvr>
                                        <p:cTn id="29" dur="1" fill="hold">
                                          <p:stCondLst>
                                            <p:cond delay="0"/>
                                          </p:stCondLst>
                                        </p:cTn>
                                        <p:tgtEl>
                                          <p:spTgt spid="306"/>
                                        </p:tgtEl>
                                        <p:attrNameLst>
                                          <p:attrName>style.visibility</p:attrName>
                                        </p:attrNameLst>
                                      </p:cBhvr>
                                      <p:to>
                                        <p:strVal val="visible"/>
                                      </p:to>
                                    </p:set>
                                    <p:animEffect transition="in" filter="fade">
                                      <p:cBhvr>
                                        <p:cTn id="30" dur="10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lin ang="5400012" scaled="0"/>
        </a:gradFill>
        <a:effectLst/>
      </p:bgPr>
    </p:bg>
    <p:spTree>
      <p:nvGrpSpPr>
        <p:cNvPr id="1" name="Shape 310"/>
        <p:cNvGrpSpPr/>
        <p:nvPr/>
      </p:nvGrpSpPr>
      <p:grpSpPr>
        <a:xfrm>
          <a:off x="0" y="0"/>
          <a:ext cx="0" cy="0"/>
          <a:chOff x="0" y="0"/>
          <a:chExt cx="0" cy="0"/>
        </a:xfrm>
      </p:grpSpPr>
      <p:sp>
        <p:nvSpPr>
          <p:cNvPr id="311" name="Google Shape;311;p60"/>
          <p:cNvSpPr txBox="1">
            <a:spLocks noGrp="1"/>
          </p:cNvSpPr>
          <p:nvPr>
            <p:ph type="body" idx="1"/>
          </p:nvPr>
        </p:nvSpPr>
        <p:spPr>
          <a:xfrm>
            <a:off x="471875" y="828425"/>
            <a:ext cx="4582500" cy="3995400"/>
          </a:xfrm>
          <a:prstGeom prst="rect">
            <a:avLst/>
          </a:prstGeom>
        </p:spPr>
        <p:txBody>
          <a:bodyPr spcFirstLastPara="1" wrap="square" lIns="91425" tIns="91425" rIns="91425" bIns="91425" anchor="t" anchorCtr="0">
            <a:normAutofit fontScale="25000" lnSpcReduction="20000"/>
          </a:bodyPr>
          <a:lstStyle/>
          <a:p>
            <a:pPr marL="0" lvl="0" indent="0" algn="l" rtl="0">
              <a:lnSpc>
                <a:spcPct val="100000"/>
              </a:lnSpc>
              <a:spcBef>
                <a:spcPts val="0"/>
              </a:spcBef>
              <a:spcAft>
                <a:spcPts val="0"/>
              </a:spcAft>
              <a:buNone/>
            </a:pPr>
            <a:r>
              <a:rPr lang="en" sz="7200" b="1">
                <a:solidFill>
                  <a:schemeClr val="dk1"/>
                </a:solidFill>
              </a:rPr>
              <a:t>To that friendly distance-learning guy,</a:t>
            </a:r>
            <a:endParaRPr sz="7200" b="1">
              <a:solidFill>
                <a:schemeClr val="dk1"/>
              </a:solidFill>
            </a:endParaRPr>
          </a:p>
          <a:p>
            <a:pPr marL="0" lvl="0" indent="0" algn="l" rtl="0">
              <a:lnSpc>
                <a:spcPct val="100000"/>
              </a:lnSpc>
              <a:spcBef>
                <a:spcPts val="1200"/>
              </a:spcBef>
              <a:spcAft>
                <a:spcPts val="0"/>
              </a:spcAft>
              <a:buNone/>
            </a:pPr>
            <a:r>
              <a:rPr lang="en" sz="7200" b="1">
                <a:solidFill>
                  <a:schemeClr val="dk1"/>
                </a:solidFill>
              </a:rPr>
              <a:t>The one I’ve named “Gamer Sky,”</a:t>
            </a:r>
            <a:endParaRPr sz="7200" b="1">
              <a:solidFill>
                <a:schemeClr val="dk1"/>
              </a:solidFill>
            </a:endParaRPr>
          </a:p>
          <a:p>
            <a:pPr marL="0" lvl="0" indent="0" algn="l" rtl="0">
              <a:lnSpc>
                <a:spcPct val="100000"/>
              </a:lnSpc>
              <a:spcBef>
                <a:spcPts val="1200"/>
              </a:spcBef>
              <a:spcAft>
                <a:spcPts val="0"/>
              </a:spcAft>
              <a:buNone/>
            </a:pPr>
            <a:r>
              <a:rPr lang="en" sz="7200" b="1">
                <a:solidFill>
                  <a:schemeClr val="dk1"/>
                </a:solidFill>
              </a:rPr>
              <a:t>It’s been a pleasure knowing you;</a:t>
            </a:r>
            <a:endParaRPr sz="7200" b="1">
              <a:solidFill>
                <a:schemeClr val="dk1"/>
              </a:solidFill>
            </a:endParaRPr>
          </a:p>
          <a:p>
            <a:pPr marL="0" lvl="0" indent="0" algn="l" rtl="0">
              <a:lnSpc>
                <a:spcPct val="100000"/>
              </a:lnSpc>
              <a:spcBef>
                <a:spcPts val="1200"/>
              </a:spcBef>
              <a:spcAft>
                <a:spcPts val="0"/>
              </a:spcAft>
              <a:buNone/>
            </a:pPr>
            <a:r>
              <a:rPr lang="en" sz="7200" b="1">
                <a:solidFill>
                  <a:schemeClr val="dk1"/>
                </a:solidFill>
              </a:rPr>
              <a:t>You’re smart and nice and funny, too!</a:t>
            </a:r>
            <a:endParaRPr sz="7200" b="1">
              <a:solidFill>
                <a:schemeClr val="dk1"/>
              </a:solidFill>
            </a:endParaRPr>
          </a:p>
          <a:p>
            <a:pPr marL="0" lvl="0" indent="0" algn="l" rtl="0">
              <a:lnSpc>
                <a:spcPct val="100000"/>
              </a:lnSpc>
              <a:spcBef>
                <a:spcPts val="1200"/>
              </a:spcBef>
              <a:spcAft>
                <a:spcPts val="0"/>
              </a:spcAft>
              <a:buNone/>
            </a:pPr>
            <a:endParaRPr sz="7200" b="1">
              <a:solidFill>
                <a:schemeClr val="dk1"/>
              </a:solidFill>
            </a:endParaRPr>
          </a:p>
          <a:p>
            <a:pPr marL="0" lvl="0" indent="0" algn="l" rtl="0">
              <a:lnSpc>
                <a:spcPct val="100000"/>
              </a:lnSpc>
              <a:spcBef>
                <a:spcPts val="1200"/>
              </a:spcBef>
              <a:spcAft>
                <a:spcPts val="0"/>
              </a:spcAft>
              <a:buNone/>
            </a:pPr>
            <a:r>
              <a:rPr lang="en" sz="7200" b="1">
                <a:solidFill>
                  <a:schemeClr val="dk1"/>
                </a:solidFill>
              </a:rPr>
              <a:t>We’re about to exit Mercy’s door;</a:t>
            </a:r>
            <a:endParaRPr sz="7200" b="1">
              <a:solidFill>
                <a:schemeClr val="dk1"/>
              </a:solidFill>
            </a:endParaRPr>
          </a:p>
          <a:p>
            <a:pPr marL="0" lvl="0" indent="0" algn="l" rtl="0">
              <a:lnSpc>
                <a:spcPct val="100000"/>
              </a:lnSpc>
              <a:spcBef>
                <a:spcPts val="1200"/>
              </a:spcBef>
              <a:spcAft>
                <a:spcPts val="0"/>
              </a:spcAft>
              <a:buNone/>
            </a:pPr>
            <a:r>
              <a:rPr lang="en" sz="7200" b="1">
                <a:solidFill>
                  <a:schemeClr val="dk1"/>
                </a:solidFill>
              </a:rPr>
              <a:t>Middle schoolers we’ll be no more.</a:t>
            </a:r>
            <a:endParaRPr sz="7200" b="1">
              <a:solidFill>
                <a:schemeClr val="dk1"/>
              </a:solidFill>
            </a:endParaRPr>
          </a:p>
          <a:p>
            <a:pPr marL="0" lvl="0" indent="0" algn="l" rtl="0">
              <a:lnSpc>
                <a:spcPct val="100000"/>
              </a:lnSpc>
              <a:spcBef>
                <a:spcPts val="1200"/>
              </a:spcBef>
              <a:spcAft>
                <a:spcPts val="0"/>
              </a:spcAft>
              <a:buNone/>
            </a:pPr>
            <a:r>
              <a:rPr lang="en" sz="7200" b="1">
                <a:solidFill>
                  <a:schemeClr val="dk1"/>
                </a:solidFill>
              </a:rPr>
              <a:t>You’ll go your way, and I’ll go my own;</a:t>
            </a:r>
            <a:endParaRPr sz="7200" b="1">
              <a:solidFill>
                <a:schemeClr val="dk1"/>
              </a:solidFill>
            </a:endParaRPr>
          </a:p>
          <a:p>
            <a:pPr marL="0" lvl="0" indent="0" algn="l" rtl="0">
              <a:lnSpc>
                <a:spcPct val="100000"/>
              </a:lnSpc>
              <a:spcBef>
                <a:spcPts val="1200"/>
              </a:spcBef>
              <a:spcAft>
                <a:spcPts val="0"/>
              </a:spcAft>
              <a:buNone/>
            </a:pPr>
            <a:r>
              <a:rPr lang="en" sz="7200" b="1">
                <a:solidFill>
                  <a:schemeClr val="dk1"/>
                </a:solidFill>
              </a:rPr>
              <a:t>And if you should ever feel alone,</a:t>
            </a:r>
            <a:endParaRPr sz="7200" b="1">
              <a:solidFill>
                <a:schemeClr val="dk1"/>
              </a:solidFill>
            </a:endParaRPr>
          </a:p>
          <a:p>
            <a:pPr marL="0" lvl="0" indent="0" algn="l" rtl="0">
              <a:lnSpc>
                <a:spcPct val="100000"/>
              </a:lnSpc>
              <a:spcBef>
                <a:spcPts val="1200"/>
              </a:spcBef>
              <a:spcAft>
                <a:spcPts val="0"/>
              </a:spcAft>
              <a:buNone/>
            </a:pPr>
            <a:r>
              <a:rPr lang="en" sz="7200" b="1">
                <a:solidFill>
                  <a:schemeClr val="dk1"/>
                </a:solidFill>
              </a:rPr>
              <a:t>I hope you’ll know with certainty, </a:t>
            </a:r>
            <a:endParaRPr sz="7200" b="1">
              <a:solidFill>
                <a:schemeClr val="dk1"/>
              </a:solidFill>
            </a:endParaRPr>
          </a:p>
          <a:p>
            <a:pPr marL="0" lvl="0" indent="0" algn="l" rtl="0">
              <a:lnSpc>
                <a:spcPct val="100000"/>
              </a:lnSpc>
              <a:spcBef>
                <a:spcPts val="1200"/>
              </a:spcBef>
              <a:spcAft>
                <a:spcPts val="0"/>
              </a:spcAft>
              <a:buNone/>
            </a:pPr>
            <a:r>
              <a:rPr lang="en" sz="7200" b="1">
                <a:solidFill>
                  <a:schemeClr val="dk1"/>
                </a:solidFill>
              </a:rPr>
              <a:t>You’ll always have a friend in me!</a:t>
            </a:r>
            <a:endParaRPr sz="7200" b="1">
              <a:solidFill>
                <a:schemeClr val="dk1"/>
              </a:solidFill>
            </a:endParaRPr>
          </a:p>
          <a:p>
            <a:pPr marL="0" lvl="0" indent="0" algn="l" rtl="0">
              <a:spcBef>
                <a:spcPts val="1200"/>
              </a:spcBef>
              <a:spcAft>
                <a:spcPts val="0"/>
              </a:spcAft>
              <a:buNone/>
            </a:pPr>
            <a:endParaRPr sz="2307"/>
          </a:p>
          <a:p>
            <a:pPr marL="0" lvl="0" indent="0" algn="l" rtl="0">
              <a:spcBef>
                <a:spcPts val="1200"/>
              </a:spcBef>
              <a:spcAft>
                <a:spcPts val="1200"/>
              </a:spcAft>
              <a:buClr>
                <a:schemeClr val="dk1"/>
              </a:buClr>
              <a:buSzPct val="61111"/>
              <a:buFont typeface="Arial"/>
              <a:buNone/>
            </a:pPr>
            <a:r>
              <a:rPr lang="en"/>
              <a:t>                                                                                                                                                                                                                                                                                                                                                                                                                                                       </a:t>
            </a:r>
            <a:endParaRPr/>
          </a:p>
        </p:txBody>
      </p:sp>
      <p:pic>
        <p:nvPicPr>
          <p:cNvPr id="312" name="Google Shape;312;p60"/>
          <p:cNvPicPr preferRelativeResize="0"/>
          <p:nvPr/>
        </p:nvPicPr>
        <p:blipFill rotWithShape="1">
          <a:blip r:embed="rId3">
            <a:alphaModFix/>
          </a:blip>
          <a:srcRect l="1903" t="35108" b="34895"/>
          <a:stretch/>
        </p:blipFill>
        <p:spPr>
          <a:xfrm>
            <a:off x="4980975" y="1531000"/>
            <a:ext cx="3786249" cy="2212576"/>
          </a:xfrm>
          <a:prstGeom prst="rect">
            <a:avLst/>
          </a:prstGeom>
          <a:noFill/>
          <a:ln w="38100" cap="flat" cmpd="sng">
            <a:solidFill>
              <a:schemeClr val="dk1"/>
            </a:solidFill>
            <a:prstDash val="solid"/>
            <a:round/>
            <a:headEnd type="none" w="sm" len="sm"/>
            <a:tailEnd type="none" w="sm" len="sm"/>
          </a:ln>
        </p:spPr>
      </p:pic>
      <p:sp>
        <p:nvSpPr>
          <p:cNvPr id="313" name="Google Shape;313;p60"/>
          <p:cNvSpPr txBox="1"/>
          <p:nvPr/>
        </p:nvSpPr>
        <p:spPr>
          <a:xfrm>
            <a:off x="309275" y="92050"/>
            <a:ext cx="4802700" cy="872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1800" b="1">
                <a:solidFill>
                  <a:schemeClr val="dk1"/>
                </a:solidFill>
              </a:rPr>
              <a:t>A Guy Named Sky</a:t>
            </a:r>
            <a:endParaRPr sz="1800" b="1">
              <a:solidFill>
                <a:schemeClr val="dk1"/>
              </a:solidFill>
            </a:endParaRPr>
          </a:p>
          <a:p>
            <a:pPr marL="0" lvl="0" indent="0" algn="l" rtl="0">
              <a:spcBef>
                <a:spcPts val="1200"/>
              </a:spcBef>
              <a:spcAft>
                <a:spcPts val="0"/>
              </a:spcAft>
              <a:buNone/>
            </a:pPr>
            <a:endParaRPr/>
          </a:p>
        </p:txBody>
      </p:sp>
      <p:sp>
        <p:nvSpPr>
          <p:cNvPr id="314" name="Google Shape;314;p60"/>
          <p:cNvSpPr txBox="1"/>
          <p:nvPr/>
        </p:nvSpPr>
        <p:spPr>
          <a:xfrm>
            <a:off x="5725475" y="4037200"/>
            <a:ext cx="2202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By Levi</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1000"/>
                                        <p:tgtEl>
                                          <p:spTgt spid="3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11"/>
                                        </p:tgtEl>
                                        <p:attrNameLst>
                                          <p:attrName>style.visibility</p:attrName>
                                        </p:attrNameLst>
                                      </p:cBhvr>
                                      <p:to>
                                        <p:strVal val="visible"/>
                                      </p:to>
                                    </p:set>
                                    <p:animEffect transition="in" filter="fade">
                                      <p:cBhvr>
                                        <p:cTn id="11" dur="1000"/>
                                        <p:tgtEl>
                                          <p:spTgt spid="31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12"/>
                                        </p:tgtEl>
                                        <p:attrNameLst>
                                          <p:attrName>style.visibility</p:attrName>
                                        </p:attrNameLst>
                                      </p:cBhvr>
                                      <p:to>
                                        <p:strVal val="visible"/>
                                      </p:to>
                                    </p:set>
                                    <p:animEffect transition="in" filter="fade">
                                      <p:cBhvr>
                                        <p:cTn id="15" dur="1000"/>
                                        <p:tgtEl>
                                          <p:spTgt spid="31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14"/>
                                        </p:tgtEl>
                                        <p:attrNameLst>
                                          <p:attrName>style.visibility</p:attrName>
                                        </p:attrNameLst>
                                      </p:cBhvr>
                                      <p:to>
                                        <p:strVal val="visible"/>
                                      </p:to>
                                    </p:set>
                                    <p:animEffect transition="in" filter="fade">
                                      <p:cBhvr>
                                        <p:cTn id="19"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E599"/>
            </a:gs>
            <a:gs pos="76000">
              <a:srgbClr val="A7C2F1"/>
            </a:gs>
            <a:gs pos="100000">
              <a:srgbClr val="6E9BE7"/>
            </a:gs>
          </a:gsLst>
          <a:lin ang="5400012" scaled="0"/>
        </a:gradFill>
        <a:effectLst/>
      </p:bgPr>
    </p:bg>
    <p:spTree>
      <p:nvGrpSpPr>
        <p:cNvPr id="1" name="Shape 318"/>
        <p:cNvGrpSpPr/>
        <p:nvPr/>
      </p:nvGrpSpPr>
      <p:grpSpPr>
        <a:xfrm>
          <a:off x="0" y="0"/>
          <a:ext cx="0" cy="0"/>
          <a:chOff x="0" y="0"/>
          <a:chExt cx="0" cy="0"/>
        </a:xfrm>
      </p:grpSpPr>
      <p:sp>
        <p:nvSpPr>
          <p:cNvPr id="319" name="Google Shape;319;p61"/>
          <p:cNvSpPr txBox="1">
            <a:spLocks noGrp="1"/>
          </p:cNvSpPr>
          <p:nvPr>
            <p:ph type="ctrTitle"/>
          </p:nvPr>
        </p:nvSpPr>
        <p:spPr>
          <a:xfrm>
            <a:off x="2136525" y="237400"/>
            <a:ext cx="4883400" cy="920700"/>
          </a:xfrm>
          <a:prstGeom prst="rect">
            <a:avLst/>
          </a:prstGeom>
          <a:ln w="9525" cap="flat" cmpd="sng">
            <a:solidFill>
              <a:srgbClr val="FFFFFF"/>
            </a:solidFill>
            <a:prstDash val="solid"/>
            <a:round/>
            <a:headEnd type="none" w="sm" len="sm"/>
            <a:tailEnd type="none" w="sm" len="sm"/>
          </a:ln>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solidFill>
                  <a:srgbClr val="FFFFFF"/>
                </a:solidFill>
                <a:latin typeface="Bebas Neue"/>
                <a:ea typeface="Bebas Neue"/>
                <a:cs typeface="Bebas Neue"/>
                <a:sym typeface="Bebas Neue"/>
              </a:rPr>
              <a:t>EVangELINE stamos </a:t>
            </a:r>
            <a:endParaRPr>
              <a:solidFill>
                <a:srgbClr val="FFFFFF"/>
              </a:solidFill>
              <a:latin typeface="Bebas Neue"/>
              <a:ea typeface="Bebas Neue"/>
              <a:cs typeface="Bebas Neue"/>
              <a:sym typeface="Bebas Neue"/>
            </a:endParaRPr>
          </a:p>
        </p:txBody>
      </p:sp>
      <p:sp>
        <p:nvSpPr>
          <p:cNvPr id="320" name="Google Shape;320;p61"/>
          <p:cNvSpPr txBox="1">
            <a:spLocks noGrp="1"/>
          </p:cNvSpPr>
          <p:nvPr>
            <p:ph type="subTitle" idx="1"/>
          </p:nvPr>
        </p:nvSpPr>
        <p:spPr>
          <a:xfrm>
            <a:off x="3315925" y="1179750"/>
            <a:ext cx="23223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4000">
                <a:solidFill>
                  <a:srgbClr val="FFFFFF"/>
                </a:solidFill>
                <a:latin typeface="Bebas Neue"/>
                <a:ea typeface="Bebas Neue"/>
                <a:cs typeface="Bebas Neue"/>
                <a:sym typeface="Bebas Neue"/>
              </a:rPr>
              <a:t>Evie is cool </a:t>
            </a:r>
            <a:endParaRPr sz="4000">
              <a:solidFill>
                <a:srgbClr val="FFFFFF"/>
              </a:solidFill>
              <a:latin typeface="Bebas Neue"/>
              <a:ea typeface="Bebas Neue"/>
              <a:cs typeface="Bebas Neue"/>
              <a:sym typeface="Bebas Neue"/>
            </a:endParaRPr>
          </a:p>
        </p:txBody>
      </p:sp>
      <p:sp>
        <p:nvSpPr>
          <p:cNvPr id="321" name="Google Shape;321;p61"/>
          <p:cNvSpPr txBox="1"/>
          <p:nvPr/>
        </p:nvSpPr>
        <p:spPr>
          <a:xfrm>
            <a:off x="3013075" y="1703525"/>
            <a:ext cx="2928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a:solidFill>
                  <a:srgbClr val="FFFFFF"/>
                </a:solidFill>
                <a:latin typeface="Bebas Neue"/>
                <a:ea typeface="Bebas Neue"/>
                <a:cs typeface="Bebas Neue"/>
                <a:sym typeface="Bebas Neue"/>
              </a:rPr>
              <a:t>She's a goddess</a:t>
            </a:r>
            <a:endParaRPr sz="4000">
              <a:solidFill>
                <a:srgbClr val="FFFFFF"/>
              </a:solidFill>
              <a:latin typeface="Bebas Neue"/>
              <a:ea typeface="Bebas Neue"/>
              <a:cs typeface="Bebas Neue"/>
              <a:sym typeface="Bebas Neue"/>
            </a:endParaRPr>
          </a:p>
        </p:txBody>
      </p:sp>
      <p:sp>
        <p:nvSpPr>
          <p:cNvPr id="322" name="Google Shape;322;p61"/>
          <p:cNvSpPr txBox="1"/>
          <p:nvPr/>
        </p:nvSpPr>
        <p:spPr>
          <a:xfrm>
            <a:off x="2687925" y="2218550"/>
            <a:ext cx="3780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a:solidFill>
                  <a:schemeClr val="lt1"/>
                </a:solidFill>
                <a:latin typeface="Bebas Neue"/>
                <a:ea typeface="Bebas Neue"/>
                <a:cs typeface="Bebas Neue"/>
                <a:sym typeface="Bebas Neue"/>
              </a:rPr>
              <a:t>She is fun and funny </a:t>
            </a:r>
            <a:endParaRPr sz="4000">
              <a:solidFill>
                <a:schemeClr val="lt1"/>
              </a:solidFill>
              <a:latin typeface="Bebas Neue"/>
              <a:ea typeface="Bebas Neue"/>
              <a:cs typeface="Bebas Neue"/>
              <a:sym typeface="Bebas Neue"/>
            </a:endParaRPr>
          </a:p>
        </p:txBody>
      </p:sp>
      <p:pic>
        <p:nvPicPr>
          <p:cNvPr id="323" name="Google Shape;323;p61"/>
          <p:cNvPicPr preferRelativeResize="0"/>
          <p:nvPr/>
        </p:nvPicPr>
        <p:blipFill>
          <a:blip r:embed="rId3">
            <a:alphaModFix/>
          </a:blip>
          <a:stretch>
            <a:fillRect/>
          </a:stretch>
        </p:blipFill>
        <p:spPr>
          <a:xfrm>
            <a:off x="229138" y="3265150"/>
            <a:ext cx="2666374" cy="1499828"/>
          </a:xfrm>
          <a:prstGeom prst="rect">
            <a:avLst/>
          </a:prstGeom>
          <a:noFill/>
          <a:ln>
            <a:noFill/>
          </a:ln>
        </p:spPr>
      </p:pic>
      <p:pic>
        <p:nvPicPr>
          <p:cNvPr id="324" name="Google Shape;324;p61"/>
          <p:cNvPicPr preferRelativeResize="0"/>
          <p:nvPr/>
        </p:nvPicPr>
        <p:blipFill>
          <a:blip r:embed="rId4">
            <a:alphaModFix/>
          </a:blip>
          <a:stretch>
            <a:fillRect/>
          </a:stretch>
        </p:blipFill>
        <p:spPr>
          <a:xfrm>
            <a:off x="3205625" y="3265150"/>
            <a:ext cx="2666419" cy="1499825"/>
          </a:xfrm>
          <a:prstGeom prst="rect">
            <a:avLst/>
          </a:prstGeom>
          <a:noFill/>
          <a:ln>
            <a:noFill/>
          </a:ln>
        </p:spPr>
      </p:pic>
      <p:pic>
        <p:nvPicPr>
          <p:cNvPr id="325" name="Google Shape;325;p61"/>
          <p:cNvPicPr preferRelativeResize="0"/>
          <p:nvPr/>
        </p:nvPicPr>
        <p:blipFill>
          <a:blip r:embed="rId5">
            <a:alphaModFix/>
          </a:blip>
          <a:stretch>
            <a:fillRect/>
          </a:stretch>
        </p:blipFill>
        <p:spPr>
          <a:xfrm>
            <a:off x="6182164" y="3265156"/>
            <a:ext cx="2666435" cy="1499825"/>
          </a:xfrm>
          <a:prstGeom prst="rect">
            <a:avLst/>
          </a:prstGeom>
          <a:noFill/>
          <a:ln>
            <a:noFill/>
          </a:ln>
        </p:spPr>
      </p:pic>
      <p:sp>
        <p:nvSpPr>
          <p:cNvPr id="326" name="Google Shape;326;p61"/>
          <p:cNvSpPr txBox="1"/>
          <p:nvPr/>
        </p:nvSpPr>
        <p:spPr>
          <a:xfrm>
            <a:off x="7019913" y="236050"/>
            <a:ext cx="700800" cy="92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4800">
                <a:solidFill>
                  <a:schemeClr val="lt1"/>
                </a:solidFill>
              </a:rPr>
              <a:t>♡</a:t>
            </a:r>
            <a:endParaRPr sz="4800">
              <a:solidFill>
                <a:schemeClr val="lt1"/>
              </a:solidFill>
            </a:endParaRPr>
          </a:p>
        </p:txBody>
      </p:sp>
      <p:sp>
        <p:nvSpPr>
          <p:cNvPr id="327" name="Google Shape;327;p61"/>
          <p:cNvSpPr txBox="1"/>
          <p:nvPr/>
        </p:nvSpPr>
        <p:spPr>
          <a:xfrm>
            <a:off x="1339425" y="236050"/>
            <a:ext cx="797100" cy="92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800"/>
              </a:spcAft>
              <a:buNone/>
            </a:pPr>
            <a:r>
              <a:rPr lang="en" sz="4800">
                <a:solidFill>
                  <a:schemeClr val="lt1"/>
                </a:solidFill>
              </a:rPr>
              <a:t>♡</a:t>
            </a:r>
            <a:endParaRPr sz="4800">
              <a:solidFill>
                <a:schemeClr val="lt1"/>
              </a:solidFill>
            </a:endParaRPr>
          </a:p>
        </p:txBody>
      </p:sp>
      <p:pic>
        <p:nvPicPr>
          <p:cNvPr id="328" name="Google Shape;328;p61"/>
          <p:cNvPicPr preferRelativeResize="0"/>
          <p:nvPr/>
        </p:nvPicPr>
        <p:blipFill>
          <a:blip r:embed="rId6">
            <a:alphaModFix/>
          </a:blip>
          <a:stretch>
            <a:fillRect/>
          </a:stretch>
        </p:blipFill>
        <p:spPr>
          <a:xfrm>
            <a:off x="6296800" y="1402400"/>
            <a:ext cx="2722851" cy="1619800"/>
          </a:xfrm>
          <a:prstGeom prst="rect">
            <a:avLst/>
          </a:prstGeom>
          <a:noFill/>
          <a:ln>
            <a:noFill/>
          </a:ln>
        </p:spPr>
      </p:pic>
      <p:pic>
        <p:nvPicPr>
          <p:cNvPr id="329" name="Google Shape;329;p61"/>
          <p:cNvPicPr preferRelativeResize="0"/>
          <p:nvPr/>
        </p:nvPicPr>
        <p:blipFill>
          <a:blip r:embed="rId7">
            <a:alphaModFix/>
          </a:blip>
          <a:stretch>
            <a:fillRect/>
          </a:stretch>
        </p:blipFill>
        <p:spPr>
          <a:xfrm>
            <a:off x="180875" y="1407225"/>
            <a:ext cx="2507050" cy="15816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1000"/>
                                        <p:tgtEl>
                                          <p:spTgt spid="3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7"/>
                                        </p:tgtEl>
                                        <p:attrNameLst>
                                          <p:attrName>style.visibility</p:attrName>
                                        </p:attrNameLst>
                                      </p:cBhvr>
                                      <p:to>
                                        <p:strVal val="visible"/>
                                      </p:to>
                                    </p:set>
                                    <p:animEffect transition="in" filter="fade">
                                      <p:cBhvr>
                                        <p:cTn id="11" dur="1000"/>
                                        <p:tgtEl>
                                          <p:spTgt spid="327"/>
                                        </p:tgtEl>
                                      </p:cBhvr>
                                    </p:animEffect>
                                  </p:childTnLst>
                                </p:cTn>
                              </p:par>
                              <p:par>
                                <p:cTn id="12" presetID="10" presetClass="entr" presetSubtype="0" fill="hold" nodeType="withEffect">
                                  <p:stCondLst>
                                    <p:cond delay="0"/>
                                  </p:stCondLst>
                                  <p:childTnLst>
                                    <p:set>
                                      <p:cBhvr>
                                        <p:cTn id="13" dur="1" fill="hold">
                                          <p:stCondLst>
                                            <p:cond delay="0"/>
                                          </p:stCondLst>
                                        </p:cTn>
                                        <p:tgtEl>
                                          <p:spTgt spid="326"/>
                                        </p:tgtEl>
                                        <p:attrNameLst>
                                          <p:attrName>style.visibility</p:attrName>
                                        </p:attrNameLst>
                                      </p:cBhvr>
                                      <p:to>
                                        <p:strVal val="visible"/>
                                      </p:to>
                                    </p:set>
                                    <p:animEffect transition="in" filter="fade">
                                      <p:cBhvr>
                                        <p:cTn id="14" dur="1000"/>
                                        <p:tgtEl>
                                          <p:spTgt spid="326"/>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320"/>
                                        </p:tgtEl>
                                        <p:attrNameLst>
                                          <p:attrName>style.visibility</p:attrName>
                                        </p:attrNameLst>
                                      </p:cBhvr>
                                      <p:to>
                                        <p:strVal val="visible"/>
                                      </p:to>
                                    </p:set>
                                    <p:animEffect transition="in" filter="fade">
                                      <p:cBhvr>
                                        <p:cTn id="18" dur="1000"/>
                                        <p:tgtEl>
                                          <p:spTgt spid="320"/>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321"/>
                                        </p:tgtEl>
                                        <p:attrNameLst>
                                          <p:attrName>style.visibility</p:attrName>
                                        </p:attrNameLst>
                                      </p:cBhvr>
                                      <p:to>
                                        <p:strVal val="visible"/>
                                      </p:to>
                                    </p:set>
                                    <p:animEffect transition="in" filter="fade">
                                      <p:cBhvr>
                                        <p:cTn id="22" dur="1000"/>
                                        <p:tgtEl>
                                          <p:spTgt spid="321"/>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322"/>
                                        </p:tgtEl>
                                        <p:attrNameLst>
                                          <p:attrName>style.visibility</p:attrName>
                                        </p:attrNameLst>
                                      </p:cBhvr>
                                      <p:to>
                                        <p:strVal val="visible"/>
                                      </p:to>
                                    </p:set>
                                    <p:animEffect transition="in" filter="fade">
                                      <p:cBhvr>
                                        <p:cTn id="26" dur="1000"/>
                                        <p:tgtEl>
                                          <p:spTgt spid="322"/>
                                        </p:tgtEl>
                                      </p:cBhvr>
                                    </p:animEffect>
                                  </p:childTnLst>
                                </p:cTn>
                              </p:par>
                            </p:childTnLst>
                          </p:cTn>
                        </p:par>
                        <p:par>
                          <p:cTn id="27" fill="hold">
                            <p:stCondLst>
                              <p:cond delay="5000"/>
                            </p:stCondLst>
                            <p:childTnLst>
                              <p:par>
                                <p:cTn id="28" presetID="10" presetClass="entr" presetSubtype="0" fill="hold" nodeType="afterEffect">
                                  <p:stCondLst>
                                    <p:cond delay="0"/>
                                  </p:stCondLst>
                                  <p:childTnLst>
                                    <p:set>
                                      <p:cBhvr>
                                        <p:cTn id="29" dur="1" fill="hold">
                                          <p:stCondLst>
                                            <p:cond delay="0"/>
                                          </p:stCondLst>
                                        </p:cTn>
                                        <p:tgtEl>
                                          <p:spTgt spid="329"/>
                                        </p:tgtEl>
                                        <p:attrNameLst>
                                          <p:attrName>style.visibility</p:attrName>
                                        </p:attrNameLst>
                                      </p:cBhvr>
                                      <p:to>
                                        <p:strVal val="visible"/>
                                      </p:to>
                                    </p:set>
                                    <p:animEffect transition="in" filter="fade">
                                      <p:cBhvr>
                                        <p:cTn id="30" dur="1000"/>
                                        <p:tgtEl>
                                          <p:spTgt spid="329"/>
                                        </p:tgtEl>
                                      </p:cBhvr>
                                    </p:animEffect>
                                  </p:childTnLst>
                                </p:cTn>
                              </p:par>
                              <p:par>
                                <p:cTn id="31" presetID="10" presetClass="entr" presetSubtype="0" fill="hold" nodeType="withEffect">
                                  <p:stCondLst>
                                    <p:cond delay="0"/>
                                  </p:stCondLst>
                                  <p:childTnLst>
                                    <p:set>
                                      <p:cBhvr>
                                        <p:cTn id="32" dur="1" fill="hold">
                                          <p:stCondLst>
                                            <p:cond delay="0"/>
                                          </p:stCondLst>
                                        </p:cTn>
                                        <p:tgtEl>
                                          <p:spTgt spid="328"/>
                                        </p:tgtEl>
                                        <p:attrNameLst>
                                          <p:attrName>style.visibility</p:attrName>
                                        </p:attrNameLst>
                                      </p:cBhvr>
                                      <p:to>
                                        <p:strVal val="visible"/>
                                      </p:to>
                                    </p:set>
                                    <p:animEffect transition="in" filter="fade">
                                      <p:cBhvr>
                                        <p:cTn id="33" dur="1000"/>
                                        <p:tgtEl>
                                          <p:spTgt spid="328"/>
                                        </p:tgtEl>
                                      </p:cBhvr>
                                    </p:animEffect>
                                  </p:childTnLst>
                                </p:cTn>
                              </p:par>
                            </p:childTnLst>
                          </p:cTn>
                        </p:par>
                        <p:par>
                          <p:cTn id="34" fill="hold">
                            <p:stCondLst>
                              <p:cond delay="6000"/>
                            </p:stCondLst>
                            <p:childTnLst>
                              <p:par>
                                <p:cTn id="35" presetID="10" presetClass="entr" presetSubtype="0" fill="hold" nodeType="afterEffect">
                                  <p:stCondLst>
                                    <p:cond delay="0"/>
                                  </p:stCondLst>
                                  <p:childTnLst>
                                    <p:set>
                                      <p:cBhvr>
                                        <p:cTn id="36" dur="1" fill="hold">
                                          <p:stCondLst>
                                            <p:cond delay="0"/>
                                          </p:stCondLst>
                                        </p:cTn>
                                        <p:tgtEl>
                                          <p:spTgt spid="324"/>
                                        </p:tgtEl>
                                        <p:attrNameLst>
                                          <p:attrName>style.visibility</p:attrName>
                                        </p:attrNameLst>
                                      </p:cBhvr>
                                      <p:to>
                                        <p:strVal val="visible"/>
                                      </p:to>
                                    </p:set>
                                    <p:animEffect transition="in" filter="fade">
                                      <p:cBhvr>
                                        <p:cTn id="37" dur="1000"/>
                                        <p:tgtEl>
                                          <p:spTgt spid="324"/>
                                        </p:tgtEl>
                                      </p:cBhvr>
                                    </p:animEffect>
                                  </p:childTnLst>
                                </p:cTn>
                              </p:par>
                            </p:childTnLst>
                          </p:cTn>
                        </p:par>
                        <p:par>
                          <p:cTn id="38" fill="hold">
                            <p:stCondLst>
                              <p:cond delay="7000"/>
                            </p:stCondLst>
                            <p:childTnLst>
                              <p:par>
                                <p:cTn id="39" presetID="10" presetClass="entr" presetSubtype="0" fill="hold" nodeType="afterEffect">
                                  <p:stCondLst>
                                    <p:cond delay="0"/>
                                  </p:stCondLst>
                                  <p:childTnLst>
                                    <p:set>
                                      <p:cBhvr>
                                        <p:cTn id="40" dur="1" fill="hold">
                                          <p:stCondLst>
                                            <p:cond delay="0"/>
                                          </p:stCondLst>
                                        </p:cTn>
                                        <p:tgtEl>
                                          <p:spTgt spid="323"/>
                                        </p:tgtEl>
                                        <p:attrNameLst>
                                          <p:attrName>style.visibility</p:attrName>
                                        </p:attrNameLst>
                                      </p:cBhvr>
                                      <p:to>
                                        <p:strVal val="visible"/>
                                      </p:to>
                                    </p:set>
                                    <p:animEffect transition="in" filter="fade">
                                      <p:cBhvr>
                                        <p:cTn id="41" dur="1000"/>
                                        <p:tgtEl>
                                          <p:spTgt spid="323"/>
                                        </p:tgtEl>
                                      </p:cBhvr>
                                    </p:animEffect>
                                  </p:childTnLst>
                                </p:cTn>
                              </p:par>
                              <p:par>
                                <p:cTn id="42" presetID="10" presetClass="entr" presetSubtype="0" fill="hold" nodeType="withEffect">
                                  <p:stCondLst>
                                    <p:cond delay="0"/>
                                  </p:stCondLst>
                                  <p:childTnLst>
                                    <p:set>
                                      <p:cBhvr>
                                        <p:cTn id="43" dur="1" fill="hold">
                                          <p:stCondLst>
                                            <p:cond delay="0"/>
                                          </p:stCondLst>
                                        </p:cTn>
                                        <p:tgtEl>
                                          <p:spTgt spid="325"/>
                                        </p:tgtEl>
                                        <p:attrNameLst>
                                          <p:attrName>style.visibility</p:attrName>
                                        </p:attrNameLst>
                                      </p:cBhvr>
                                      <p:to>
                                        <p:strVal val="visible"/>
                                      </p:to>
                                    </p:set>
                                    <p:animEffect transition="in" filter="fade">
                                      <p:cBhvr>
                                        <p:cTn id="44" dur="10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9DE2"/>
            </a:gs>
            <a:gs pos="7000">
              <a:srgbClr val="FF77D6"/>
            </a:gs>
            <a:gs pos="17000">
              <a:srgbClr val="FF45A0"/>
            </a:gs>
            <a:gs pos="30000">
              <a:srgbClr val="FF3598"/>
            </a:gs>
            <a:gs pos="35000">
              <a:srgbClr val="8338FF"/>
            </a:gs>
            <a:gs pos="40000">
              <a:srgbClr val="904DFF"/>
            </a:gs>
            <a:gs pos="52000">
              <a:srgbClr val="AE7DFF"/>
            </a:gs>
            <a:gs pos="64000">
              <a:srgbClr val="904DFF"/>
            </a:gs>
            <a:gs pos="68000">
              <a:srgbClr val="8338FF"/>
            </a:gs>
            <a:gs pos="72000">
              <a:srgbClr val="669EFF"/>
            </a:gs>
            <a:gs pos="83000">
              <a:srgbClr val="75A7FF"/>
            </a:gs>
            <a:gs pos="93000">
              <a:srgbClr val="97BDFF"/>
            </a:gs>
            <a:gs pos="100000">
              <a:srgbClr val="D1D1FF"/>
            </a:gs>
          </a:gsLst>
          <a:lin ang="8099331" scaled="0"/>
        </a:gradFill>
        <a:effectLst/>
      </p:bgPr>
    </p:bg>
    <p:spTree>
      <p:nvGrpSpPr>
        <p:cNvPr id="1" name="Shape 333"/>
        <p:cNvGrpSpPr/>
        <p:nvPr/>
      </p:nvGrpSpPr>
      <p:grpSpPr>
        <a:xfrm>
          <a:off x="0" y="0"/>
          <a:ext cx="0" cy="0"/>
          <a:chOff x="0" y="0"/>
          <a:chExt cx="0" cy="0"/>
        </a:xfrm>
      </p:grpSpPr>
      <p:sp>
        <p:nvSpPr>
          <p:cNvPr id="334" name="Google Shape;334;p62"/>
          <p:cNvSpPr txBox="1">
            <a:spLocks noGrp="1"/>
          </p:cNvSpPr>
          <p:nvPr>
            <p:ph type="title"/>
          </p:nvPr>
        </p:nvSpPr>
        <p:spPr>
          <a:xfrm>
            <a:off x="124350" y="1898400"/>
            <a:ext cx="8895300" cy="13467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sz="7550" b="1" i="1">
                <a:solidFill>
                  <a:srgbClr val="FFFFFF"/>
                </a:solidFill>
                <a:latin typeface="Bungee Shade"/>
                <a:ea typeface="Bungee Shade"/>
                <a:cs typeface="Bungee Shade"/>
                <a:sym typeface="Bungee Shade"/>
              </a:rPr>
              <a:t>Anna Luther</a:t>
            </a:r>
            <a:endParaRPr sz="7550" b="1" i="1">
              <a:solidFill>
                <a:srgbClr val="FFFFFF"/>
              </a:solidFill>
              <a:latin typeface="Bungee Shade"/>
              <a:ea typeface="Bungee Shade"/>
              <a:cs typeface="Bungee Shade"/>
              <a:sym typeface="Bungee Shade"/>
            </a:endParaRPr>
          </a:p>
        </p:txBody>
      </p:sp>
      <p:sp>
        <p:nvSpPr>
          <p:cNvPr id="335" name="Google Shape;335;p62"/>
          <p:cNvSpPr txBox="1"/>
          <p:nvPr/>
        </p:nvSpPr>
        <p:spPr>
          <a:xfrm>
            <a:off x="0" y="0"/>
            <a:ext cx="6104400" cy="2571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787" u="sng">
                <a:solidFill>
                  <a:schemeClr val="dk1"/>
                </a:solidFill>
                <a:latin typeface="Playfair Display Regular"/>
                <a:ea typeface="Playfair Display Regular"/>
                <a:cs typeface="Playfair Display Regular"/>
                <a:sym typeface="Playfair Display Regular"/>
              </a:rPr>
              <a:t>Anna is my very best friend, </a:t>
            </a:r>
            <a:endParaRPr sz="1787" u="sng">
              <a:solidFill>
                <a:schemeClr val="dk1"/>
              </a:solidFill>
              <a:latin typeface="Playfair Display Regular"/>
              <a:ea typeface="Playfair Display Regular"/>
              <a:cs typeface="Playfair Display Regular"/>
              <a:sym typeface="Playfair Display Regular"/>
            </a:endParaRPr>
          </a:p>
          <a:p>
            <a:pPr marL="0" lvl="0" indent="0" algn="ctr" rtl="0">
              <a:lnSpc>
                <a:spcPct val="115000"/>
              </a:lnSpc>
              <a:spcBef>
                <a:spcPts val="0"/>
              </a:spcBef>
              <a:spcAft>
                <a:spcPts val="0"/>
              </a:spcAft>
              <a:buNone/>
            </a:pPr>
            <a:r>
              <a:rPr lang="en" sz="1787" u="sng">
                <a:solidFill>
                  <a:schemeClr val="dk1"/>
                </a:solidFill>
                <a:latin typeface="Playfair Display Regular"/>
                <a:ea typeface="Playfair Display Regular"/>
                <a:cs typeface="Playfair Display Regular"/>
                <a:sym typeface="Playfair Display Regular"/>
              </a:rPr>
              <a:t>Our minutes on facetime have no end.</a:t>
            </a:r>
            <a:endParaRPr sz="1787" u="sng">
              <a:solidFill>
                <a:schemeClr val="dk1"/>
              </a:solidFill>
              <a:latin typeface="Playfair Display Regular"/>
              <a:ea typeface="Playfair Display Regular"/>
              <a:cs typeface="Playfair Display Regular"/>
              <a:sym typeface="Playfair Display Regular"/>
            </a:endParaRPr>
          </a:p>
          <a:p>
            <a:pPr marL="0" lvl="0" indent="0" algn="ctr" rtl="0">
              <a:lnSpc>
                <a:spcPct val="115000"/>
              </a:lnSpc>
              <a:spcBef>
                <a:spcPts val="0"/>
              </a:spcBef>
              <a:spcAft>
                <a:spcPts val="0"/>
              </a:spcAft>
              <a:buNone/>
            </a:pPr>
            <a:r>
              <a:rPr lang="en" sz="1787" u="sng">
                <a:solidFill>
                  <a:schemeClr val="dk1"/>
                </a:solidFill>
                <a:latin typeface="Playfair Display Regular"/>
                <a:ea typeface="Playfair Display Regular"/>
                <a:cs typeface="Playfair Display Regular"/>
                <a:sym typeface="Playfair Display Regular"/>
              </a:rPr>
              <a:t>When it comes to math Anna needs no hint,</a:t>
            </a:r>
            <a:endParaRPr sz="1787" u="sng">
              <a:solidFill>
                <a:schemeClr val="dk1"/>
              </a:solidFill>
              <a:latin typeface="Playfair Display Regular"/>
              <a:ea typeface="Playfair Display Regular"/>
              <a:cs typeface="Playfair Display Regular"/>
              <a:sym typeface="Playfair Display Regular"/>
            </a:endParaRPr>
          </a:p>
          <a:p>
            <a:pPr marL="0" lvl="0" indent="0" algn="ctr" rtl="0">
              <a:lnSpc>
                <a:spcPct val="115000"/>
              </a:lnSpc>
              <a:spcBef>
                <a:spcPts val="0"/>
              </a:spcBef>
              <a:spcAft>
                <a:spcPts val="0"/>
              </a:spcAft>
              <a:buNone/>
            </a:pPr>
            <a:r>
              <a:rPr lang="en" sz="1787" u="sng">
                <a:solidFill>
                  <a:schemeClr val="dk1"/>
                </a:solidFill>
                <a:latin typeface="Playfair Display Regular"/>
                <a:ea typeface="Playfair Display Regular"/>
                <a:cs typeface="Playfair Display Regular"/>
                <a:sym typeface="Playfair Display Regular"/>
              </a:rPr>
              <a:t>She’s the girl scout to my thin mint.</a:t>
            </a:r>
            <a:endParaRPr sz="1787" u="sng">
              <a:solidFill>
                <a:schemeClr val="dk1"/>
              </a:solidFill>
              <a:latin typeface="Playfair Display Regular"/>
              <a:ea typeface="Playfair Display Regular"/>
              <a:cs typeface="Playfair Display Regular"/>
              <a:sym typeface="Playfair Display Regular"/>
            </a:endParaRPr>
          </a:p>
          <a:p>
            <a:pPr marL="0" lvl="0" indent="0" algn="ctr" rtl="0">
              <a:lnSpc>
                <a:spcPct val="115000"/>
              </a:lnSpc>
              <a:spcBef>
                <a:spcPts val="0"/>
              </a:spcBef>
              <a:spcAft>
                <a:spcPts val="0"/>
              </a:spcAft>
              <a:buNone/>
            </a:pPr>
            <a:r>
              <a:rPr lang="en" sz="1787" u="sng">
                <a:solidFill>
                  <a:schemeClr val="dk1"/>
                </a:solidFill>
                <a:latin typeface="Playfair Display Regular"/>
                <a:ea typeface="Playfair Display Regular"/>
                <a:cs typeface="Playfair Display Regular"/>
                <a:sym typeface="Playfair Display Regular"/>
              </a:rPr>
              <a:t>Skirt just above her knees, she’s very modest,</a:t>
            </a:r>
            <a:endParaRPr sz="1787" u="sng">
              <a:solidFill>
                <a:schemeClr val="dk1"/>
              </a:solidFill>
              <a:latin typeface="Playfair Display Regular"/>
              <a:ea typeface="Playfair Display Regular"/>
              <a:cs typeface="Playfair Display Regular"/>
              <a:sym typeface="Playfair Display Regular"/>
            </a:endParaRPr>
          </a:p>
          <a:p>
            <a:pPr marL="0" lvl="0" indent="0" algn="ctr" rtl="0">
              <a:lnSpc>
                <a:spcPct val="115000"/>
              </a:lnSpc>
              <a:spcBef>
                <a:spcPts val="0"/>
              </a:spcBef>
              <a:spcAft>
                <a:spcPts val="0"/>
              </a:spcAft>
              <a:buNone/>
            </a:pPr>
            <a:r>
              <a:rPr lang="en" sz="1787" u="sng">
                <a:solidFill>
                  <a:schemeClr val="dk1"/>
                </a:solidFill>
                <a:latin typeface="Playfair Display Regular"/>
                <a:ea typeface="Playfair Display Regular"/>
                <a:cs typeface="Playfair Display Regular"/>
                <a:sym typeface="Playfair Display Regular"/>
              </a:rPr>
              <a:t>When I call her my phone overheats, Anna’s the hottest.</a:t>
            </a:r>
            <a:endParaRPr sz="1787" u="sng">
              <a:solidFill>
                <a:schemeClr val="dk1"/>
              </a:solidFill>
              <a:latin typeface="Playfair Display Regular"/>
              <a:ea typeface="Playfair Display Regular"/>
              <a:cs typeface="Playfair Display Regular"/>
              <a:sym typeface="Playfair Display Regular"/>
            </a:endParaRPr>
          </a:p>
          <a:p>
            <a:pPr marL="0" lvl="0" indent="0" algn="ctr" rtl="0">
              <a:lnSpc>
                <a:spcPct val="115000"/>
              </a:lnSpc>
              <a:spcBef>
                <a:spcPts val="0"/>
              </a:spcBef>
              <a:spcAft>
                <a:spcPts val="0"/>
              </a:spcAft>
              <a:buNone/>
            </a:pPr>
            <a:r>
              <a:rPr lang="en" sz="1787" u="sng">
                <a:solidFill>
                  <a:schemeClr val="dk1"/>
                </a:solidFill>
                <a:latin typeface="Playfair Display Regular"/>
                <a:ea typeface="Playfair Display Regular"/>
                <a:cs typeface="Playfair Display Regular"/>
                <a:sym typeface="Playfair Display Regular"/>
              </a:rPr>
              <a:t>Proofreading her essays are sometimes a task,</a:t>
            </a:r>
            <a:endParaRPr sz="1787" u="sng">
              <a:solidFill>
                <a:schemeClr val="dk1"/>
              </a:solidFill>
              <a:latin typeface="Playfair Display Regular"/>
              <a:ea typeface="Playfair Display Regular"/>
              <a:cs typeface="Playfair Display Regular"/>
              <a:sym typeface="Playfair Display Regular"/>
            </a:endParaRPr>
          </a:p>
          <a:p>
            <a:pPr marL="0" lvl="0" indent="0" algn="ctr" rtl="0">
              <a:lnSpc>
                <a:spcPct val="115000"/>
              </a:lnSpc>
              <a:spcBef>
                <a:spcPts val="0"/>
              </a:spcBef>
              <a:spcAft>
                <a:spcPts val="0"/>
              </a:spcAft>
              <a:buNone/>
            </a:pPr>
            <a:r>
              <a:rPr lang="en" sz="1787" u="sng">
                <a:solidFill>
                  <a:schemeClr val="dk1"/>
                </a:solidFill>
                <a:latin typeface="Playfair Display Regular"/>
                <a:ea typeface="Playfair Display Regular"/>
                <a:cs typeface="Playfair Display Regular"/>
                <a:sym typeface="Playfair Display Regular"/>
              </a:rPr>
              <a:t>She’ll give you her math answers if you just ask.</a:t>
            </a:r>
            <a:endParaRPr sz="1787" u="sng">
              <a:solidFill>
                <a:schemeClr val="dk1"/>
              </a:solidFill>
              <a:latin typeface="Playfair Display Regular"/>
              <a:ea typeface="Playfair Display Regular"/>
              <a:cs typeface="Playfair Display Regular"/>
              <a:sym typeface="Playfair Display Regular"/>
            </a:endParaRPr>
          </a:p>
          <a:p>
            <a:pPr marL="0" lvl="0" indent="0" algn="ctr" rtl="0">
              <a:lnSpc>
                <a:spcPct val="115000"/>
              </a:lnSpc>
              <a:spcBef>
                <a:spcPts val="0"/>
              </a:spcBef>
              <a:spcAft>
                <a:spcPts val="0"/>
              </a:spcAft>
              <a:buNone/>
            </a:pPr>
            <a:endParaRPr>
              <a:latin typeface="Playfair Display Regular"/>
              <a:ea typeface="Playfair Display Regular"/>
              <a:cs typeface="Playfair Display Regular"/>
              <a:sym typeface="Playfair Display Regular"/>
            </a:endParaRPr>
          </a:p>
        </p:txBody>
      </p:sp>
      <p:sp>
        <p:nvSpPr>
          <p:cNvPr id="336" name="Google Shape;336;p62"/>
          <p:cNvSpPr txBox="1"/>
          <p:nvPr/>
        </p:nvSpPr>
        <p:spPr>
          <a:xfrm>
            <a:off x="3560875" y="2520900"/>
            <a:ext cx="5583000" cy="2622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787" u="sng">
                <a:solidFill>
                  <a:schemeClr val="dk1"/>
                </a:solidFill>
                <a:latin typeface="Playfair Display Regular"/>
                <a:ea typeface="Playfair Display Regular"/>
                <a:cs typeface="Playfair Display Regular"/>
                <a:sym typeface="Playfair Display Regular"/>
              </a:rPr>
              <a:t>Just like me, she’s a grade repeater,</a:t>
            </a:r>
            <a:endParaRPr sz="1787" u="sng">
              <a:solidFill>
                <a:schemeClr val="dk1"/>
              </a:solidFill>
              <a:latin typeface="Playfair Display Regular"/>
              <a:ea typeface="Playfair Display Regular"/>
              <a:cs typeface="Playfair Display Regular"/>
              <a:sym typeface="Playfair Display Regular"/>
            </a:endParaRPr>
          </a:p>
          <a:p>
            <a:pPr marL="0" lvl="0" indent="0" algn="ctr" rtl="0">
              <a:lnSpc>
                <a:spcPct val="115000"/>
              </a:lnSpc>
              <a:spcBef>
                <a:spcPts val="0"/>
              </a:spcBef>
              <a:spcAft>
                <a:spcPts val="0"/>
              </a:spcAft>
              <a:buClr>
                <a:schemeClr val="dk1"/>
              </a:buClr>
              <a:buSzPts val="1100"/>
              <a:buFont typeface="Arial"/>
              <a:buNone/>
            </a:pPr>
            <a:r>
              <a:rPr lang="en" sz="1787" u="sng">
                <a:solidFill>
                  <a:schemeClr val="dk1"/>
                </a:solidFill>
                <a:latin typeface="Playfair Display Regular"/>
                <a:ea typeface="Playfair Display Regular"/>
                <a:cs typeface="Playfair Display Regular"/>
                <a:sym typeface="Playfair Display Regular"/>
              </a:rPr>
              <a:t>Anna can run very fast, in her Costco sneakers.</a:t>
            </a:r>
            <a:endParaRPr sz="1787" u="sng">
              <a:solidFill>
                <a:schemeClr val="dk1"/>
              </a:solidFill>
              <a:latin typeface="Playfair Display Regular"/>
              <a:ea typeface="Playfair Display Regular"/>
              <a:cs typeface="Playfair Display Regular"/>
              <a:sym typeface="Playfair Display Regular"/>
            </a:endParaRPr>
          </a:p>
          <a:p>
            <a:pPr marL="0" lvl="0" indent="0" algn="ctr" rtl="0">
              <a:lnSpc>
                <a:spcPct val="115000"/>
              </a:lnSpc>
              <a:spcBef>
                <a:spcPts val="0"/>
              </a:spcBef>
              <a:spcAft>
                <a:spcPts val="0"/>
              </a:spcAft>
              <a:buClr>
                <a:schemeClr val="dk1"/>
              </a:buClr>
              <a:buSzPts val="1100"/>
              <a:buFont typeface="Arial"/>
              <a:buNone/>
            </a:pPr>
            <a:r>
              <a:rPr lang="en" sz="1787" u="sng">
                <a:solidFill>
                  <a:schemeClr val="dk1"/>
                </a:solidFill>
                <a:latin typeface="Playfair Display Regular"/>
                <a:ea typeface="Playfair Display Regular"/>
                <a:cs typeface="Playfair Display Regular"/>
                <a:sym typeface="Playfair Display Regular"/>
              </a:rPr>
              <a:t>The Office is a show she never stops watching,</a:t>
            </a:r>
            <a:endParaRPr sz="1787" u="sng">
              <a:solidFill>
                <a:schemeClr val="dk1"/>
              </a:solidFill>
              <a:latin typeface="Playfair Display Regular"/>
              <a:ea typeface="Playfair Display Regular"/>
              <a:cs typeface="Playfair Display Regular"/>
              <a:sym typeface="Playfair Display Regular"/>
            </a:endParaRPr>
          </a:p>
          <a:p>
            <a:pPr marL="0" lvl="0" indent="0" algn="ctr" rtl="0">
              <a:lnSpc>
                <a:spcPct val="115000"/>
              </a:lnSpc>
              <a:spcBef>
                <a:spcPts val="0"/>
              </a:spcBef>
              <a:spcAft>
                <a:spcPts val="0"/>
              </a:spcAft>
              <a:buClr>
                <a:schemeClr val="dk1"/>
              </a:buClr>
              <a:buSzPts val="1100"/>
              <a:buFont typeface="Arial"/>
              <a:buNone/>
            </a:pPr>
            <a:r>
              <a:rPr lang="en" sz="1787" u="sng">
                <a:solidFill>
                  <a:schemeClr val="dk1"/>
                </a:solidFill>
                <a:latin typeface="Playfair Display Regular"/>
                <a:ea typeface="Playfair Display Regular"/>
                <a:cs typeface="Playfair Display Regular"/>
                <a:sym typeface="Playfair Display Regular"/>
              </a:rPr>
              <a:t>And if you bring up k-pop she never stops talking.</a:t>
            </a:r>
            <a:endParaRPr sz="1787" u="sng">
              <a:solidFill>
                <a:schemeClr val="dk1"/>
              </a:solidFill>
              <a:latin typeface="Playfair Display Regular"/>
              <a:ea typeface="Playfair Display Regular"/>
              <a:cs typeface="Playfair Display Regular"/>
              <a:sym typeface="Playfair Display Regular"/>
            </a:endParaRPr>
          </a:p>
          <a:p>
            <a:pPr marL="0" lvl="0" indent="0" algn="ctr" rtl="0">
              <a:lnSpc>
                <a:spcPct val="115000"/>
              </a:lnSpc>
              <a:spcBef>
                <a:spcPts val="0"/>
              </a:spcBef>
              <a:spcAft>
                <a:spcPts val="0"/>
              </a:spcAft>
              <a:buClr>
                <a:schemeClr val="dk1"/>
              </a:buClr>
              <a:buSzPts val="1100"/>
              <a:buFont typeface="Arial"/>
              <a:buNone/>
            </a:pPr>
            <a:r>
              <a:rPr lang="en" sz="1787" u="sng">
                <a:solidFill>
                  <a:schemeClr val="dk1"/>
                </a:solidFill>
                <a:latin typeface="Playfair Display Regular"/>
                <a:ea typeface="Playfair Display Regular"/>
                <a:cs typeface="Playfair Display Regular"/>
                <a:sym typeface="Playfair Display Regular"/>
              </a:rPr>
              <a:t>Watch out California, she’s on her way!</a:t>
            </a:r>
            <a:endParaRPr sz="1787" u="sng">
              <a:solidFill>
                <a:schemeClr val="dk1"/>
              </a:solidFill>
              <a:latin typeface="Playfair Display Regular"/>
              <a:ea typeface="Playfair Display Regular"/>
              <a:cs typeface="Playfair Display Regular"/>
              <a:sym typeface="Playfair Display Regular"/>
            </a:endParaRPr>
          </a:p>
          <a:p>
            <a:pPr marL="0" lvl="0" indent="0" algn="ctr" rtl="0">
              <a:lnSpc>
                <a:spcPct val="115000"/>
              </a:lnSpc>
              <a:spcBef>
                <a:spcPts val="0"/>
              </a:spcBef>
              <a:spcAft>
                <a:spcPts val="0"/>
              </a:spcAft>
              <a:buClr>
                <a:schemeClr val="dk1"/>
              </a:buClr>
              <a:buSzPts val="1100"/>
              <a:buFont typeface="Arial"/>
              <a:buNone/>
            </a:pPr>
            <a:r>
              <a:rPr lang="en" sz="1787" u="sng">
                <a:solidFill>
                  <a:schemeClr val="dk1"/>
                </a:solidFill>
                <a:latin typeface="Playfair Display Regular"/>
                <a:ea typeface="Playfair Display Regular"/>
                <a:cs typeface="Playfair Display Regular"/>
                <a:sym typeface="Playfair Display Regular"/>
              </a:rPr>
              <a:t>She can always brighten up your day.</a:t>
            </a:r>
            <a:endParaRPr sz="1787" u="sng">
              <a:solidFill>
                <a:schemeClr val="dk1"/>
              </a:solidFill>
              <a:latin typeface="Playfair Display Regular"/>
              <a:ea typeface="Playfair Display Regular"/>
              <a:cs typeface="Playfair Display Regular"/>
              <a:sym typeface="Playfair Display Regular"/>
            </a:endParaRPr>
          </a:p>
          <a:p>
            <a:pPr marL="0" lvl="0" indent="0" algn="ctr" rtl="0">
              <a:lnSpc>
                <a:spcPct val="115000"/>
              </a:lnSpc>
              <a:spcBef>
                <a:spcPts val="0"/>
              </a:spcBef>
              <a:spcAft>
                <a:spcPts val="0"/>
              </a:spcAft>
              <a:buClr>
                <a:schemeClr val="dk1"/>
              </a:buClr>
              <a:buSzPts val="1100"/>
              <a:buFont typeface="Arial"/>
              <a:buNone/>
            </a:pPr>
            <a:r>
              <a:rPr lang="en" sz="1787" u="sng">
                <a:solidFill>
                  <a:schemeClr val="dk1"/>
                </a:solidFill>
                <a:latin typeface="Playfair Display Regular"/>
                <a:ea typeface="Playfair Display Regular"/>
                <a:cs typeface="Playfair Display Regular"/>
                <a:sym typeface="Playfair Display Regular"/>
              </a:rPr>
              <a:t>My source of happiness, yeah, Anna is my essence, </a:t>
            </a:r>
            <a:endParaRPr sz="1787" u="sng">
              <a:solidFill>
                <a:schemeClr val="dk1"/>
              </a:solidFill>
              <a:latin typeface="Playfair Display Regular"/>
              <a:ea typeface="Playfair Display Regular"/>
              <a:cs typeface="Playfair Display Regular"/>
              <a:sym typeface="Playfair Display Regular"/>
            </a:endParaRPr>
          </a:p>
          <a:p>
            <a:pPr marL="0" lvl="0" indent="0" algn="ctr" rtl="0">
              <a:lnSpc>
                <a:spcPct val="115000"/>
              </a:lnSpc>
              <a:spcBef>
                <a:spcPts val="0"/>
              </a:spcBef>
              <a:spcAft>
                <a:spcPts val="0"/>
              </a:spcAft>
              <a:buClr>
                <a:schemeClr val="dk1"/>
              </a:buClr>
              <a:buSzPts val="1100"/>
              <a:buFont typeface="Arial"/>
              <a:buNone/>
            </a:pPr>
            <a:r>
              <a:rPr lang="en" sz="1787" u="sng">
                <a:solidFill>
                  <a:schemeClr val="dk1"/>
                </a:solidFill>
                <a:latin typeface="Playfair Display Regular"/>
                <a:ea typeface="Playfair Display Regular"/>
                <a:cs typeface="Playfair Display Regular"/>
                <a:sym typeface="Playfair Display Regular"/>
              </a:rPr>
              <a:t>I don’t know, I just like her presence.</a:t>
            </a:r>
            <a:endParaRPr u="sng">
              <a:solidFill>
                <a:schemeClr val="dk1"/>
              </a:solidFill>
              <a:latin typeface="Playfair Display Regular"/>
              <a:ea typeface="Playfair Display Regular"/>
              <a:cs typeface="Playfair Display Regular"/>
              <a:sym typeface="Playfair Display Regular"/>
            </a:endParaRPr>
          </a:p>
          <a:p>
            <a:pPr marL="0" lvl="0" indent="0" algn="l" rtl="0">
              <a:spcBef>
                <a:spcPts val="0"/>
              </a:spcBef>
              <a:spcAft>
                <a:spcPts val="0"/>
              </a:spcAft>
              <a:buNone/>
            </a:pPr>
            <a:endParaRPr/>
          </a:p>
        </p:txBody>
      </p:sp>
      <p:pic>
        <p:nvPicPr>
          <p:cNvPr id="337" name="Google Shape;337;p62"/>
          <p:cNvPicPr preferRelativeResize="0"/>
          <p:nvPr/>
        </p:nvPicPr>
        <p:blipFill rotWithShape="1">
          <a:blip r:embed="rId3">
            <a:alphaModFix/>
          </a:blip>
          <a:srcRect t="70219"/>
          <a:stretch/>
        </p:blipFill>
        <p:spPr>
          <a:xfrm rot="2476102" flipH="1">
            <a:off x="-19610" y="3340734"/>
            <a:ext cx="632571" cy="490182"/>
          </a:xfrm>
          <a:prstGeom prst="rect">
            <a:avLst/>
          </a:prstGeom>
          <a:noFill/>
          <a:ln>
            <a:noFill/>
          </a:ln>
        </p:spPr>
      </p:pic>
      <p:pic>
        <p:nvPicPr>
          <p:cNvPr id="338" name="Google Shape;338;p62"/>
          <p:cNvPicPr preferRelativeResize="0"/>
          <p:nvPr/>
        </p:nvPicPr>
        <p:blipFill>
          <a:blip r:embed="rId4">
            <a:alphaModFix/>
          </a:blip>
          <a:stretch>
            <a:fillRect/>
          </a:stretch>
        </p:blipFill>
        <p:spPr>
          <a:xfrm>
            <a:off x="723624" y="4374800"/>
            <a:ext cx="685402" cy="670299"/>
          </a:xfrm>
          <a:prstGeom prst="rect">
            <a:avLst/>
          </a:prstGeom>
          <a:noFill/>
          <a:ln>
            <a:noFill/>
          </a:ln>
        </p:spPr>
      </p:pic>
      <p:pic>
        <p:nvPicPr>
          <p:cNvPr id="339" name="Google Shape;339;p62"/>
          <p:cNvPicPr preferRelativeResize="0"/>
          <p:nvPr/>
        </p:nvPicPr>
        <p:blipFill>
          <a:blip r:embed="rId5">
            <a:alphaModFix/>
          </a:blip>
          <a:stretch>
            <a:fillRect/>
          </a:stretch>
        </p:blipFill>
        <p:spPr>
          <a:xfrm>
            <a:off x="550150" y="3507200"/>
            <a:ext cx="1084424" cy="1071074"/>
          </a:xfrm>
          <a:prstGeom prst="rect">
            <a:avLst/>
          </a:prstGeom>
          <a:noFill/>
          <a:ln>
            <a:noFill/>
          </a:ln>
        </p:spPr>
      </p:pic>
      <p:pic>
        <p:nvPicPr>
          <p:cNvPr id="340" name="Google Shape;340;p62"/>
          <p:cNvPicPr preferRelativeResize="0"/>
          <p:nvPr/>
        </p:nvPicPr>
        <p:blipFill rotWithShape="1">
          <a:blip r:embed="rId6">
            <a:alphaModFix/>
          </a:blip>
          <a:srcRect b="67846"/>
          <a:stretch/>
        </p:blipFill>
        <p:spPr>
          <a:xfrm rot="4889708" flipH="1">
            <a:off x="1458676" y="3934964"/>
            <a:ext cx="526621" cy="422747"/>
          </a:xfrm>
          <a:prstGeom prst="rect">
            <a:avLst/>
          </a:prstGeom>
          <a:noFill/>
          <a:ln>
            <a:noFill/>
          </a:ln>
        </p:spPr>
      </p:pic>
      <p:pic>
        <p:nvPicPr>
          <p:cNvPr id="341" name="Google Shape;341;p62"/>
          <p:cNvPicPr preferRelativeResize="0"/>
          <p:nvPr/>
        </p:nvPicPr>
        <p:blipFill rotWithShape="1">
          <a:blip r:embed="rId3">
            <a:alphaModFix/>
          </a:blip>
          <a:srcRect t="32198" b="31538"/>
          <a:stretch/>
        </p:blipFill>
        <p:spPr>
          <a:xfrm rot="1485530" flipH="1">
            <a:off x="1579788" y="3360933"/>
            <a:ext cx="697671" cy="658308"/>
          </a:xfrm>
          <a:prstGeom prst="rect">
            <a:avLst/>
          </a:prstGeom>
          <a:noFill/>
          <a:ln>
            <a:noFill/>
          </a:ln>
        </p:spPr>
      </p:pic>
      <p:pic>
        <p:nvPicPr>
          <p:cNvPr id="342" name="Google Shape;342;p62"/>
          <p:cNvPicPr preferRelativeResize="0"/>
          <p:nvPr/>
        </p:nvPicPr>
        <p:blipFill rotWithShape="1">
          <a:blip r:embed="rId6">
            <a:alphaModFix/>
          </a:blip>
          <a:srcRect b="88915"/>
          <a:stretch/>
        </p:blipFill>
        <p:spPr>
          <a:xfrm rot="-5048680">
            <a:off x="278067" y="3899183"/>
            <a:ext cx="526621" cy="145735"/>
          </a:xfrm>
          <a:prstGeom prst="rect">
            <a:avLst/>
          </a:prstGeom>
          <a:noFill/>
          <a:ln>
            <a:noFill/>
          </a:ln>
        </p:spPr>
      </p:pic>
      <p:pic>
        <p:nvPicPr>
          <p:cNvPr id="343" name="Google Shape;343;p62"/>
          <p:cNvPicPr preferRelativeResize="0"/>
          <p:nvPr/>
        </p:nvPicPr>
        <p:blipFill rotWithShape="1">
          <a:blip r:embed="rId7">
            <a:alphaModFix/>
          </a:blip>
          <a:srcRect b="50097"/>
          <a:stretch/>
        </p:blipFill>
        <p:spPr>
          <a:xfrm>
            <a:off x="932975" y="3094863"/>
            <a:ext cx="2631348" cy="236825"/>
          </a:xfrm>
          <a:prstGeom prst="rect">
            <a:avLst/>
          </a:prstGeom>
          <a:noFill/>
          <a:ln>
            <a:noFill/>
          </a:ln>
        </p:spPr>
      </p:pic>
      <p:pic>
        <p:nvPicPr>
          <p:cNvPr id="344" name="Google Shape;344;p62"/>
          <p:cNvPicPr preferRelativeResize="0"/>
          <p:nvPr/>
        </p:nvPicPr>
        <p:blipFill>
          <a:blip r:embed="rId8">
            <a:alphaModFix/>
          </a:blip>
          <a:stretch>
            <a:fillRect/>
          </a:stretch>
        </p:blipFill>
        <p:spPr>
          <a:xfrm rot="-751849">
            <a:off x="5995585" y="123640"/>
            <a:ext cx="1363403" cy="2037423"/>
          </a:xfrm>
          <a:prstGeom prst="rect">
            <a:avLst/>
          </a:prstGeom>
          <a:noFill/>
          <a:ln w="9525" cap="flat" cmpd="sng">
            <a:solidFill>
              <a:schemeClr val="dk1"/>
            </a:solidFill>
            <a:prstDash val="solid"/>
            <a:round/>
            <a:headEnd type="none" w="sm" len="sm"/>
            <a:tailEnd type="none" w="sm" len="sm"/>
          </a:ln>
        </p:spPr>
      </p:pic>
      <p:pic>
        <p:nvPicPr>
          <p:cNvPr id="345" name="Google Shape;345;p62"/>
          <p:cNvPicPr preferRelativeResize="0"/>
          <p:nvPr/>
        </p:nvPicPr>
        <p:blipFill rotWithShape="1">
          <a:blip r:embed="rId9">
            <a:alphaModFix/>
          </a:blip>
          <a:srcRect l="20183" t="2104" r="13945" b="18169"/>
          <a:stretch/>
        </p:blipFill>
        <p:spPr>
          <a:xfrm rot="719890">
            <a:off x="1985667" y="3258439"/>
            <a:ext cx="1456500" cy="1885353"/>
          </a:xfrm>
          <a:prstGeom prst="irregularSeal1">
            <a:avLst/>
          </a:prstGeom>
          <a:noFill/>
          <a:ln w="9525" cap="flat" cmpd="sng">
            <a:solidFill>
              <a:schemeClr val="dk1"/>
            </a:solidFill>
            <a:prstDash val="solid"/>
            <a:round/>
            <a:headEnd type="none" w="sm" len="sm"/>
            <a:tailEnd type="none" w="sm" len="sm"/>
          </a:ln>
        </p:spPr>
      </p:pic>
      <p:pic>
        <p:nvPicPr>
          <p:cNvPr id="346" name="Google Shape;346;p62"/>
          <p:cNvPicPr preferRelativeResize="0"/>
          <p:nvPr/>
        </p:nvPicPr>
        <p:blipFill rotWithShape="1">
          <a:blip r:embed="rId10">
            <a:alphaModFix/>
          </a:blip>
          <a:srcRect l="37037" t="8968" r="18139" b="51853"/>
          <a:stretch/>
        </p:blipFill>
        <p:spPr>
          <a:xfrm rot="1639347">
            <a:off x="7808375" y="117475"/>
            <a:ext cx="1155614" cy="1346700"/>
          </a:xfrm>
          <a:prstGeom prst="rect">
            <a:avLst/>
          </a:prstGeom>
          <a:noFill/>
          <a:ln w="9525" cap="flat" cmpd="sng">
            <a:solidFill>
              <a:schemeClr val="dk1"/>
            </a:solidFill>
            <a:prstDash val="solid"/>
            <a:round/>
            <a:headEnd type="none" w="sm" len="sm"/>
            <a:tailEnd type="none" w="sm" len="sm"/>
          </a:ln>
        </p:spPr>
      </p:pic>
      <p:pic>
        <p:nvPicPr>
          <p:cNvPr id="347" name="Google Shape;347;p62"/>
          <p:cNvPicPr preferRelativeResize="0"/>
          <p:nvPr/>
        </p:nvPicPr>
        <p:blipFill rotWithShape="1">
          <a:blip r:embed="rId11">
            <a:alphaModFix/>
          </a:blip>
          <a:srcRect t="9065" b="43021"/>
          <a:stretch/>
        </p:blipFill>
        <p:spPr>
          <a:xfrm>
            <a:off x="666875" y="3628438"/>
            <a:ext cx="798900" cy="828600"/>
          </a:xfrm>
          <a:prstGeom prst="ellipse">
            <a:avLst/>
          </a:prstGeom>
          <a:noFill/>
          <a:ln w="9525" cap="flat" cmpd="sng">
            <a:solidFill>
              <a:schemeClr val="dk1"/>
            </a:solidFill>
            <a:prstDash val="solid"/>
            <a:round/>
            <a:headEnd type="none" w="sm" len="sm"/>
            <a:tailEnd type="none" w="sm" len="sm"/>
          </a:ln>
        </p:spPr>
      </p:pic>
      <p:pic>
        <p:nvPicPr>
          <p:cNvPr id="348" name="Google Shape;348;p62"/>
          <p:cNvPicPr preferRelativeResize="0"/>
          <p:nvPr/>
        </p:nvPicPr>
        <p:blipFill rotWithShape="1">
          <a:blip r:embed="rId12">
            <a:alphaModFix/>
          </a:blip>
          <a:srcRect l="19498" t="11574" r="22018"/>
          <a:stretch/>
        </p:blipFill>
        <p:spPr>
          <a:xfrm>
            <a:off x="7563775" y="1363825"/>
            <a:ext cx="685400" cy="777282"/>
          </a:xfrm>
          <a:prstGeom prst="rect">
            <a:avLst/>
          </a:prstGeom>
          <a:noFill/>
          <a:ln w="9525" cap="flat" cmpd="sng">
            <a:solidFill>
              <a:schemeClr val="dk1"/>
            </a:solidFill>
            <a:prstDash val="solid"/>
            <a:round/>
            <a:headEnd type="none" w="sm" len="sm"/>
            <a:tailEnd type="none" w="sm" len="sm"/>
          </a:ln>
        </p:spPr>
      </p:pic>
      <p:sp>
        <p:nvSpPr>
          <p:cNvPr id="349" name="Google Shape;349;p62"/>
          <p:cNvSpPr/>
          <p:nvPr/>
        </p:nvSpPr>
        <p:spPr>
          <a:xfrm>
            <a:off x="2554700" y="4834500"/>
            <a:ext cx="1717500" cy="309000"/>
          </a:xfrm>
          <a:prstGeom prst="right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t>
            </a:r>
            <a:r>
              <a:rPr lang="en" sz="1000"/>
              <a:t>This is an inside joke</a:t>
            </a:r>
            <a:r>
              <a:rPr lang="en"/>
              <a:t>*</a:t>
            </a:r>
            <a:endParaRPr/>
          </a:p>
        </p:txBody>
      </p:sp>
      <p:sp>
        <p:nvSpPr>
          <p:cNvPr id="350" name="Google Shape;350;p62"/>
          <p:cNvSpPr txBox="1"/>
          <p:nvPr/>
        </p:nvSpPr>
        <p:spPr>
          <a:xfrm>
            <a:off x="1436625" y="4582475"/>
            <a:ext cx="1059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9900FF"/>
                </a:solidFill>
              </a:rPr>
              <a:t>By Drew</a:t>
            </a:r>
            <a:endParaRPr b="1">
              <a:solidFill>
                <a:srgbClr val="99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1500"/>
                                        <p:tgtEl>
                                          <p:spTgt spid="334"/>
                                        </p:tgtEl>
                                        <p:attrNameLst>
                                          <p:attrName>ppt_w</p:attrName>
                                        </p:attrNameLst>
                                      </p:cBhvr>
                                      <p:tavLst>
                                        <p:tav tm="0">
                                          <p:val>
                                            <p:strVal val="0"/>
                                          </p:val>
                                        </p:tav>
                                        <p:tav tm="100000">
                                          <p:val>
                                            <p:strVal val="#ppt_w"/>
                                          </p:val>
                                        </p:tav>
                                      </p:tavLst>
                                    </p:anim>
                                    <p:anim calcmode="lin" valueType="num">
                                      <p:cBhvr additive="base">
                                        <p:cTn id="8" dur="1500"/>
                                        <p:tgtEl>
                                          <p:spTgt spid="334"/>
                                        </p:tgtEl>
                                        <p:attrNameLst>
                                          <p:attrName>ppt_h</p:attrName>
                                        </p:attrNameLst>
                                      </p:cBhvr>
                                      <p:tavLst>
                                        <p:tav tm="0">
                                          <p:val>
                                            <p:strVal val="0"/>
                                          </p:val>
                                        </p:tav>
                                        <p:tav tm="100000">
                                          <p:val>
                                            <p:strVal val="#ppt_h"/>
                                          </p:val>
                                        </p:tav>
                                      </p:tavLst>
                                    </p:anim>
                                  </p:childTnLst>
                                </p:cTn>
                              </p:par>
                            </p:childTnLst>
                          </p:cTn>
                        </p:par>
                        <p:par>
                          <p:cTn id="9" fill="hold">
                            <p:stCondLst>
                              <p:cond delay="1500"/>
                            </p:stCondLst>
                            <p:childTnLst>
                              <p:par>
                                <p:cTn id="10" presetID="10" presetClass="exit" presetSubtype="0" fill="hold" nodeType="afterEffect">
                                  <p:stCondLst>
                                    <p:cond delay="0"/>
                                  </p:stCondLst>
                                  <p:childTnLst>
                                    <p:animEffect transition="out" filter="fade">
                                      <p:cBhvr>
                                        <p:cTn id="11" dur="1500"/>
                                        <p:tgtEl>
                                          <p:spTgt spid="334"/>
                                        </p:tgtEl>
                                      </p:cBhvr>
                                    </p:animEffect>
                                    <p:set>
                                      <p:cBhvr>
                                        <p:cTn id="12" dur="1" fill="hold">
                                          <p:stCondLst>
                                            <p:cond delay="1500"/>
                                          </p:stCondLst>
                                        </p:cTn>
                                        <p:tgtEl>
                                          <p:spTgt spid="334"/>
                                        </p:tgtEl>
                                        <p:attrNameLst>
                                          <p:attrName>style.visibility</p:attrName>
                                        </p:attrNameLst>
                                      </p:cBhvr>
                                      <p:to>
                                        <p:strVal val="hidden"/>
                                      </p:to>
                                    </p:set>
                                  </p:childTnLst>
                                </p:cTn>
                              </p:par>
                            </p:childTnLst>
                          </p:cTn>
                        </p:par>
                        <p:par>
                          <p:cTn id="13" fill="hold">
                            <p:stCondLst>
                              <p:cond delay="3000"/>
                            </p:stCondLst>
                            <p:childTnLst>
                              <p:par>
                                <p:cTn id="14" presetID="2" presetClass="entr" presetSubtype="2" fill="hold" nodeType="afterEffect">
                                  <p:stCondLst>
                                    <p:cond delay="0"/>
                                  </p:stCondLst>
                                  <p:childTnLst>
                                    <p:set>
                                      <p:cBhvr>
                                        <p:cTn id="15" dur="1" fill="hold">
                                          <p:stCondLst>
                                            <p:cond delay="0"/>
                                          </p:stCondLst>
                                        </p:cTn>
                                        <p:tgtEl>
                                          <p:spTgt spid="335"/>
                                        </p:tgtEl>
                                        <p:attrNameLst>
                                          <p:attrName>style.visibility</p:attrName>
                                        </p:attrNameLst>
                                      </p:cBhvr>
                                      <p:to>
                                        <p:strVal val="visible"/>
                                      </p:to>
                                    </p:set>
                                    <p:anim calcmode="lin" valueType="num">
                                      <p:cBhvr additive="base">
                                        <p:cTn id="16" dur="1500"/>
                                        <p:tgtEl>
                                          <p:spTgt spid="335"/>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336"/>
                                        </p:tgtEl>
                                        <p:attrNameLst>
                                          <p:attrName>style.visibility</p:attrName>
                                        </p:attrNameLst>
                                      </p:cBhvr>
                                      <p:to>
                                        <p:strVal val="visible"/>
                                      </p:to>
                                    </p:set>
                                    <p:anim calcmode="lin" valueType="num">
                                      <p:cBhvr additive="base">
                                        <p:cTn id="19" dur="1500"/>
                                        <p:tgtEl>
                                          <p:spTgt spid="336"/>
                                        </p:tgtEl>
                                        <p:attrNameLst>
                                          <p:attrName>ppt_x</p:attrName>
                                        </p:attrNameLst>
                                      </p:cBhvr>
                                      <p:tavLst>
                                        <p:tav tm="0">
                                          <p:val>
                                            <p:strVal val="#ppt_x-1"/>
                                          </p:val>
                                        </p:tav>
                                        <p:tav tm="100000">
                                          <p:val>
                                            <p:strVal val="#ppt_x"/>
                                          </p:val>
                                        </p:tav>
                                      </p:tavLst>
                                    </p:anim>
                                  </p:childTnLst>
                                </p:cTn>
                              </p:par>
                            </p:childTnLst>
                          </p:cTn>
                        </p:par>
                        <p:par>
                          <p:cTn id="20" fill="hold">
                            <p:stCondLst>
                              <p:cond delay="4500"/>
                            </p:stCondLst>
                            <p:childTnLst>
                              <p:par>
                                <p:cTn id="21" presetID="10" presetClass="entr" presetSubtype="0" fill="hold" nodeType="afterEffect">
                                  <p:stCondLst>
                                    <p:cond delay="0"/>
                                  </p:stCondLst>
                                  <p:childTnLst>
                                    <p:set>
                                      <p:cBhvr>
                                        <p:cTn id="22" dur="1" fill="hold">
                                          <p:stCondLst>
                                            <p:cond delay="0"/>
                                          </p:stCondLst>
                                        </p:cTn>
                                        <p:tgtEl>
                                          <p:spTgt spid="344"/>
                                        </p:tgtEl>
                                        <p:attrNameLst>
                                          <p:attrName>style.visibility</p:attrName>
                                        </p:attrNameLst>
                                      </p:cBhvr>
                                      <p:to>
                                        <p:strVal val="visible"/>
                                      </p:to>
                                    </p:set>
                                    <p:animEffect transition="in" filter="fade">
                                      <p:cBhvr>
                                        <p:cTn id="23" dur="1000"/>
                                        <p:tgtEl>
                                          <p:spTgt spid="344"/>
                                        </p:tgtEl>
                                      </p:cBhvr>
                                    </p:animEffect>
                                  </p:childTnLst>
                                </p:cTn>
                              </p:par>
                              <p:par>
                                <p:cTn id="24" presetID="10" presetClass="entr" presetSubtype="0" fill="hold" nodeType="withEffect">
                                  <p:stCondLst>
                                    <p:cond delay="0"/>
                                  </p:stCondLst>
                                  <p:childTnLst>
                                    <p:set>
                                      <p:cBhvr>
                                        <p:cTn id="25" dur="1" fill="hold">
                                          <p:stCondLst>
                                            <p:cond delay="0"/>
                                          </p:stCondLst>
                                        </p:cTn>
                                        <p:tgtEl>
                                          <p:spTgt spid="346"/>
                                        </p:tgtEl>
                                        <p:attrNameLst>
                                          <p:attrName>style.visibility</p:attrName>
                                        </p:attrNameLst>
                                      </p:cBhvr>
                                      <p:to>
                                        <p:strVal val="visible"/>
                                      </p:to>
                                    </p:set>
                                    <p:animEffect transition="in" filter="fade">
                                      <p:cBhvr>
                                        <p:cTn id="26" dur="1000"/>
                                        <p:tgtEl>
                                          <p:spTgt spid="346"/>
                                        </p:tgtEl>
                                      </p:cBhvr>
                                    </p:animEffect>
                                  </p:childTnLst>
                                </p:cTn>
                              </p:par>
                              <p:par>
                                <p:cTn id="27" presetID="10" presetClass="entr" presetSubtype="0" fill="hold" nodeType="withEffect">
                                  <p:stCondLst>
                                    <p:cond delay="0"/>
                                  </p:stCondLst>
                                  <p:childTnLst>
                                    <p:set>
                                      <p:cBhvr>
                                        <p:cTn id="28" dur="1" fill="hold">
                                          <p:stCondLst>
                                            <p:cond delay="0"/>
                                          </p:stCondLst>
                                        </p:cTn>
                                        <p:tgtEl>
                                          <p:spTgt spid="348"/>
                                        </p:tgtEl>
                                        <p:attrNameLst>
                                          <p:attrName>style.visibility</p:attrName>
                                        </p:attrNameLst>
                                      </p:cBhvr>
                                      <p:to>
                                        <p:strVal val="visible"/>
                                      </p:to>
                                    </p:set>
                                    <p:animEffect transition="in" filter="fade">
                                      <p:cBhvr>
                                        <p:cTn id="29" dur="1000"/>
                                        <p:tgtEl>
                                          <p:spTgt spid="348"/>
                                        </p:tgtEl>
                                      </p:cBhvr>
                                    </p:animEffect>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350"/>
                                        </p:tgtEl>
                                        <p:attrNameLst>
                                          <p:attrName>style.visibility</p:attrName>
                                        </p:attrNameLst>
                                      </p:cBhvr>
                                      <p:to>
                                        <p:strVal val="visible"/>
                                      </p:to>
                                    </p:set>
                                    <p:animEffect transition="in" filter="fade">
                                      <p:cBhvr>
                                        <p:cTn id="33" dur="10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CE6DD"/>
        </a:solidFill>
        <a:effectLst/>
      </p:bgPr>
    </p:bg>
    <p:spTree>
      <p:nvGrpSpPr>
        <p:cNvPr id="1" name="Shape 354"/>
        <p:cNvGrpSpPr/>
        <p:nvPr/>
      </p:nvGrpSpPr>
      <p:grpSpPr>
        <a:xfrm>
          <a:off x="0" y="0"/>
          <a:ext cx="0" cy="0"/>
          <a:chOff x="0" y="0"/>
          <a:chExt cx="0" cy="0"/>
        </a:xfrm>
      </p:grpSpPr>
      <p:sp>
        <p:nvSpPr>
          <p:cNvPr id="355" name="Google Shape;355;p63"/>
          <p:cNvSpPr txBox="1"/>
          <p:nvPr/>
        </p:nvSpPr>
        <p:spPr>
          <a:xfrm>
            <a:off x="0" y="-76565"/>
            <a:ext cx="7353000" cy="567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100">
                <a:solidFill>
                  <a:srgbClr val="FF0000"/>
                </a:solidFill>
                <a:latin typeface="Homemade Apple"/>
                <a:ea typeface="Homemade Apple"/>
                <a:cs typeface="Homemade Apple"/>
                <a:sym typeface="Homemade Apple"/>
              </a:rPr>
              <a:t>M</a:t>
            </a:r>
            <a:r>
              <a:rPr lang="en" sz="2100">
                <a:solidFill>
                  <a:srgbClr val="FF9900"/>
                </a:solidFill>
                <a:latin typeface="Homemade Apple"/>
                <a:ea typeface="Homemade Apple"/>
                <a:cs typeface="Homemade Apple"/>
                <a:sym typeface="Homemade Apple"/>
              </a:rPr>
              <a:t>y</a:t>
            </a:r>
            <a:r>
              <a:rPr lang="en" sz="2100">
                <a:solidFill>
                  <a:schemeClr val="dk1"/>
                </a:solidFill>
                <a:latin typeface="Homemade Apple"/>
                <a:ea typeface="Homemade Apple"/>
                <a:cs typeface="Homemade Apple"/>
                <a:sym typeface="Homemade Apple"/>
              </a:rPr>
              <a:t> </a:t>
            </a:r>
            <a:r>
              <a:rPr lang="en" sz="2100">
                <a:solidFill>
                  <a:srgbClr val="FFFF00"/>
                </a:solidFill>
                <a:latin typeface="Homemade Apple"/>
                <a:ea typeface="Homemade Apple"/>
                <a:cs typeface="Homemade Apple"/>
                <a:sym typeface="Homemade Apple"/>
              </a:rPr>
              <a:t>L</a:t>
            </a:r>
            <a:r>
              <a:rPr lang="en" sz="2100">
                <a:solidFill>
                  <a:srgbClr val="00FF00"/>
                </a:solidFill>
                <a:latin typeface="Homemade Apple"/>
                <a:ea typeface="Homemade Apple"/>
                <a:cs typeface="Homemade Apple"/>
                <a:sym typeface="Homemade Apple"/>
              </a:rPr>
              <a:t>i</a:t>
            </a:r>
            <a:r>
              <a:rPr lang="en" sz="2100">
                <a:solidFill>
                  <a:srgbClr val="4A86E8"/>
                </a:solidFill>
                <a:latin typeface="Homemade Apple"/>
                <a:ea typeface="Homemade Apple"/>
                <a:cs typeface="Homemade Apple"/>
                <a:sym typeface="Homemade Apple"/>
              </a:rPr>
              <a:t>l</a:t>
            </a:r>
            <a:r>
              <a:rPr lang="en" sz="2100">
                <a:solidFill>
                  <a:srgbClr val="9900FF"/>
                </a:solidFill>
                <a:latin typeface="Homemade Apple"/>
                <a:ea typeface="Homemade Apple"/>
                <a:cs typeface="Homemade Apple"/>
                <a:sym typeface="Homemade Apple"/>
              </a:rPr>
              <a:t>a</a:t>
            </a:r>
            <a:endParaRPr sz="2100">
              <a:solidFill>
                <a:srgbClr val="9900FF"/>
              </a:solidFill>
              <a:latin typeface="Homemade Apple"/>
              <a:ea typeface="Homemade Apple"/>
              <a:cs typeface="Homemade Apple"/>
              <a:sym typeface="Homemade Apple"/>
            </a:endParaRPr>
          </a:p>
          <a:p>
            <a:pPr marL="0" lvl="0" indent="0" algn="ctr" rtl="0">
              <a:spcBef>
                <a:spcPts val="0"/>
              </a:spcBef>
              <a:spcAft>
                <a:spcPts val="0"/>
              </a:spcAft>
              <a:buClr>
                <a:schemeClr val="dk1"/>
              </a:buClr>
              <a:buSzPts val="1100"/>
              <a:buFont typeface="Arial"/>
              <a:buNone/>
            </a:pPr>
            <a:r>
              <a:rPr lang="en" sz="2100">
                <a:solidFill>
                  <a:schemeClr val="dk1"/>
                </a:solidFill>
                <a:latin typeface="Amatic SC"/>
                <a:ea typeface="Amatic SC"/>
                <a:cs typeface="Amatic SC"/>
                <a:sym typeface="Amatic SC"/>
              </a:rPr>
              <a:t>Where do I begin, </a:t>
            </a:r>
            <a:endParaRPr sz="2100">
              <a:solidFill>
                <a:schemeClr val="dk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r>
              <a:rPr lang="en" sz="2100">
                <a:solidFill>
                  <a:schemeClr val="dk1"/>
                </a:solidFill>
                <a:latin typeface="Amatic SC"/>
                <a:ea typeface="Amatic SC"/>
                <a:cs typeface="Amatic SC"/>
                <a:sym typeface="Amatic SC"/>
              </a:rPr>
              <a:t>Your smile is like a rainbow</a:t>
            </a:r>
            <a:endParaRPr sz="2100">
              <a:solidFill>
                <a:schemeClr val="dk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r>
              <a:rPr lang="en" sz="2100">
                <a:solidFill>
                  <a:schemeClr val="dk1"/>
                </a:solidFill>
                <a:latin typeface="Amatic SC"/>
                <a:ea typeface="Amatic SC"/>
                <a:cs typeface="Amatic SC"/>
                <a:sym typeface="Amatic SC"/>
              </a:rPr>
              <a:t>That overflows the sky with it’s glow</a:t>
            </a:r>
            <a:endParaRPr sz="2100">
              <a:solidFill>
                <a:schemeClr val="dk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r>
              <a:rPr lang="en" sz="2100">
                <a:solidFill>
                  <a:srgbClr val="FF0000"/>
                </a:solidFill>
                <a:latin typeface="Homemade Apple"/>
                <a:ea typeface="Homemade Apple"/>
                <a:cs typeface="Homemade Apple"/>
                <a:sym typeface="Homemade Apple"/>
              </a:rPr>
              <a:t>Red</a:t>
            </a:r>
            <a:r>
              <a:rPr lang="en" sz="2100">
                <a:solidFill>
                  <a:srgbClr val="FF0000"/>
                </a:solidFill>
                <a:latin typeface="Amatic SC"/>
                <a:ea typeface="Amatic SC"/>
                <a:cs typeface="Amatic SC"/>
                <a:sym typeface="Amatic SC"/>
              </a:rPr>
              <a:t>,</a:t>
            </a:r>
            <a:r>
              <a:rPr lang="en" sz="2100">
                <a:solidFill>
                  <a:schemeClr val="dk1"/>
                </a:solidFill>
                <a:latin typeface="Amatic SC"/>
                <a:ea typeface="Amatic SC"/>
                <a:cs typeface="Amatic SC"/>
                <a:sym typeface="Amatic SC"/>
              </a:rPr>
              <a:t> for taylor swift's album, that you listen to all the time.</a:t>
            </a:r>
            <a:endParaRPr sz="2100">
              <a:solidFill>
                <a:schemeClr val="dk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r>
              <a:rPr lang="en" sz="2100">
                <a:solidFill>
                  <a:srgbClr val="FF9900"/>
                </a:solidFill>
                <a:latin typeface="Homemade Apple"/>
                <a:ea typeface="Homemade Apple"/>
                <a:cs typeface="Homemade Apple"/>
                <a:sym typeface="Homemade Apple"/>
              </a:rPr>
              <a:t>Orange,</a:t>
            </a:r>
            <a:r>
              <a:rPr lang="en" sz="2100">
                <a:solidFill>
                  <a:schemeClr val="dk1"/>
                </a:solidFill>
                <a:latin typeface="Amatic SC"/>
                <a:ea typeface="Amatic SC"/>
                <a:cs typeface="Amatic SC"/>
                <a:sym typeface="Amatic SC"/>
              </a:rPr>
              <a:t>for all the carrots you eat, so your eyesight gets better. But, it is obviously not working.</a:t>
            </a:r>
            <a:endParaRPr sz="2100">
              <a:solidFill>
                <a:schemeClr val="dk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r>
              <a:rPr lang="en" sz="2100">
                <a:solidFill>
                  <a:srgbClr val="FFFF00"/>
                </a:solidFill>
                <a:latin typeface="Homemade Apple"/>
                <a:ea typeface="Homemade Apple"/>
                <a:cs typeface="Homemade Apple"/>
                <a:sym typeface="Homemade Apple"/>
              </a:rPr>
              <a:t>Yellow, </a:t>
            </a:r>
            <a:r>
              <a:rPr lang="en" sz="2100">
                <a:solidFill>
                  <a:schemeClr val="dk1"/>
                </a:solidFill>
                <a:latin typeface="Amatic SC"/>
                <a:ea typeface="Amatic SC"/>
                <a:cs typeface="Amatic SC"/>
                <a:sym typeface="Amatic SC"/>
              </a:rPr>
              <a:t>your favorite color and the sun because of the way you shine as a friend, at mercy, and the future to come. </a:t>
            </a:r>
            <a:endParaRPr sz="2100">
              <a:solidFill>
                <a:schemeClr val="dk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r>
              <a:rPr lang="en" sz="2100">
                <a:solidFill>
                  <a:srgbClr val="00FF00"/>
                </a:solidFill>
                <a:latin typeface="Homemade Apple"/>
                <a:ea typeface="Homemade Apple"/>
                <a:cs typeface="Homemade Apple"/>
                <a:sym typeface="Homemade Apple"/>
              </a:rPr>
              <a:t>Green,</a:t>
            </a:r>
            <a:r>
              <a:rPr lang="en" sz="2100">
                <a:solidFill>
                  <a:schemeClr val="dk1"/>
                </a:solidFill>
                <a:latin typeface="Amatic SC"/>
                <a:ea typeface="Amatic SC"/>
                <a:cs typeface="Amatic SC"/>
                <a:sym typeface="Amatic SC"/>
              </a:rPr>
              <a:t>for the color of what you fear the most. </a:t>
            </a:r>
            <a:endParaRPr sz="2100">
              <a:solidFill>
                <a:schemeClr val="dk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r>
              <a:rPr lang="en" sz="2100">
                <a:solidFill>
                  <a:srgbClr val="4A86E8"/>
                </a:solidFill>
                <a:latin typeface="Homemade Apple"/>
                <a:ea typeface="Homemade Apple"/>
                <a:cs typeface="Homemade Apple"/>
                <a:sym typeface="Homemade Apple"/>
              </a:rPr>
              <a:t>Blue,</a:t>
            </a:r>
            <a:r>
              <a:rPr lang="en" sz="2100">
                <a:solidFill>
                  <a:schemeClr val="dk1"/>
                </a:solidFill>
                <a:latin typeface="Amatic SC"/>
                <a:ea typeface="Amatic SC"/>
                <a:cs typeface="Amatic SC"/>
                <a:sym typeface="Amatic SC"/>
              </a:rPr>
              <a:t>for the tears you cry, but you overcome. </a:t>
            </a:r>
            <a:endParaRPr sz="2100">
              <a:solidFill>
                <a:schemeClr val="dk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r>
              <a:rPr lang="en" sz="2100">
                <a:solidFill>
                  <a:schemeClr val="dk1"/>
                </a:solidFill>
                <a:latin typeface="Amatic SC"/>
                <a:ea typeface="Amatic SC"/>
                <a:cs typeface="Amatic SC"/>
                <a:sym typeface="Amatic SC"/>
              </a:rPr>
              <a:t>and </a:t>
            </a:r>
            <a:r>
              <a:rPr lang="en" sz="2100">
                <a:solidFill>
                  <a:srgbClr val="9900FF"/>
                </a:solidFill>
                <a:latin typeface="Homemade Apple"/>
                <a:ea typeface="Homemade Apple"/>
                <a:cs typeface="Homemade Apple"/>
                <a:sym typeface="Homemade Apple"/>
              </a:rPr>
              <a:t>Purple,</a:t>
            </a:r>
            <a:r>
              <a:rPr lang="en" sz="2100">
                <a:solidFill>
                  <a:schemeClr val="dk1"/>
                </a:solidFill>
                <a:latin typeface="Amatic SC"/>
                <a:ea typeface="Amatic SC"/>
                <a:cs typeface="Amatic SC"/>
                <a:sym typeface="Amatic SC"/>
              </a:rPr>
              <a:t>for all the.. Well there is not much purple, but for all the flowers that bloom, like you. You have bloomed into a woman these nine years I have known you, and I’m proud of you and for all your future success at Visitation and beyond. </a:t>
            </a:r>
            <a:endParaRPr sz="2100">
              <a:solidFill>
                <a:schemeClr val="dk1"/>
              </a:solidFill>
              <a:latin typeface="Amatic SC"/>
              <a:ea typeface="Amatic SC"/>
              <a:cs typeface="Amatic SC"/>
              <a:sym typeface="Amatic SC"/>
            </a:endParaRPr>
          </a:p>
          <a:p>
            <a:pPr marL="0" lvl="0" indent="0" algn="ctr" rtl="0">
              <a:spcBef>
                <a:spcPts val="0"/>
              </a:spcBef>
              <a:spcAft>
                <a:spcPts val="0"/>
              </a:spcAft>
              <a:buNone/>
            </a:pPr>
            <a:r>
              <a:rPr lang="en" sz="2100">
                <a:solidFill>
                  <a:schemeClr val="dk1"/>
                </a:solidFill>
                <a:latin typeface="Amatic SC"/>
                <a:ea typeface="Amatic SC"/>
                <a:cs typeface="Amatic SC"/>
                <a:sym typeface="Amatic SC"/>
              </a:rPr>
              <a:t>Always remember the rainbow, the beautiful rainbow, you have formed throughout your life.</a:t>
            </a:r>
            <a:endParaRPr sz="2100">
              <a:solidFill>
                <a:schemeClr val="dk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r>
              <a:rPr lang="en" sz="2100">
                <a:solidFill>
                  <a:schemeClr val="dk1"/>
                </a:solidFill>
                <a:latin typeface="Amatic SC"/>
                <a:ea typeface="Amatic SC"/>
                <a:cs typeface="Amatic SC"/>
                <a:sym typeface="Amatic SC"/>
              </a:rPr>
              <a:t>yours truly, caroline humiston </a:t>
            </a:r>
            <a:endParaRPr sz="2100">
              <a:solidFill>
                <a:schemeClr val="dk1"/>
              </a:solidFill>
              <a:latin typeface="Amatic SC"/>
              <a:ea typeface="Amatic SC"/>
              <a:cs typeface="Amatic SC"/>
              <a:sym typeface="Amatic SC"/>
            </a:endParaRPr>
          </a:p>
          <a:p>
            <a:pPr marL="0" lvl="0" indent="0" algn="l" rtl="0">
              <a:spcBef>
                <a:spcPts val="0"/>
              </a:spcBef>
              <a:spcAft>
                <a:spcPts val="0"/>
              </a:spcAft>
              <a:buNone/>
            </a:pPr>
            <a:endParaRPr sz="2100"/>
          </a:p>
        </p:txBody>
      </p:sp>
      <p:pic>
        <p:nvPicPr>
          <p:cNvPr id="356" name="Google Shape;356;p63"/>
          <p:cNvPicPr preferRelativeResize="0"/>
          <p:nvPr/>
        </p:nvPicPr>
        <p:blipFill>
          <a:blip r:embed="rId3">
            <a:alphaModFix/>
          </a:blip>
          <a:stretch>
            <a:fillRect/>
          </a:stretch>
        </p:blipFill>
        <p:spPr>
          <a:xfrm>
            <a:off x="7232375" y="0"/>
            <a:ext cx="1911626" cy="2515150"/>
          </a:xfrm>
          <a:prstGeom prst="rect">
            <a:avLst/>
          </a:prstGeom>
          <a:noFill/>
          <a:ln>
            <a:noFill/>
          </a:ln>
        </p:spPr>
      </p:pic>
      <p:pic>
        <p:nvPicPr>
          <p:cNvPr id="357" name="Google Shape;357;p63"/>
          <p:cNvPicPr preferRelativeResize="0"/>
          <p:nvPr/>
        </p:nvPicPr>
        <p:blipFill>
          <a:blip r:embed="rId4">
            <a:alphaModFix/>
          </a:blip>
          <a:stretch>
            <a:fillRect/>
          </a:stretch>
        </p:blipFill>
        <p:spPr>
          <a:xfrm>
            <a:off x="7834750" y="554251"/>
            <a:ext cx="599325" cy="436650"/>
          </a:xfrm>
          <a:prstGeom prst="rect">
            <a:avLst/>
          </a:prstGeom>
          <a:noFill/>
          <a:ln>
            <a:noFill/>
          </a:ln>
        </p:spPr>
      </p:pic>
      <p:pic>
        <p:nvPicPr>
          <p:cNvPr id="358" name="Google Shape;358;p63"/>
          <p:cNvPicPr preferRelativeResize="0"/>
          <p:nvPr/>
        </p:nvPicPr>
        <p:blipFill>
          <a:blip r:embed="rId5">
            <a:alphaModFix/>
          </a:blip>
          <a:stretch>
            <a:fillRect/>
          </a:stretch>
        </p:blipFill>
        <p:spPr>
          <a:xfrm>
            <a:off x="5045949" y="128651"/>
            <a:ext cx="2186425" cy="1136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fade">
                                      <p:cBhvr>
                                        <p:cTn id="7" dur="1000"/>
                                        <p:tgtEl>
                                          <p:spTgt spid="35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56"/>
                                        </p:tgtEl>
                                        <p:attrNameLst>
                                          <p:attrName>style.visibility</p:attrName>
                                        </p:attrNameLst>
                                      </p:cBhvr>
                                      <p:to>
                                        <p:strVal val="visible"/>
                                      </p:to>
                                    </p:set>
                                    <p:animEffect transition="in" filter="fade">
                                      <p:cBhvr>
                                        <p:cTn id="11" dur="1000"/>
                                        <p:tgtEl>
                                          <p:spTgt spid="35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57"/>
                                        </p:tgtEl>
                                        <p:attrNameLst>
                                          <p:attrName>style.visibility</p:attrName>
                                        </p:attrNameLst>
                                      </p:cBhvr>
                                      <p:to>
                                        <p:strVal val="visible"/>
                                      </p:to>
                                    </p:set>
                                    <p:animEffect transition="in" filter="fade">
                                      <p:cBhvr>
                                        <p:cTn id="15" dur="1000"/>
                                        <p:tgtEl>
                                          <p:spTgt spid="35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55"/>
                                        </p:tgtEl>
                                        <p:attrNameLst>
                                          <p:attrName>style.visibility</p:attrName>
                                        </p:attrNameLst>
                                      </p:cBhvr>
                                      <p:to>
                                        <p:strVal val="visible"/>
                                      </p:to>
                                    </p:set>
                                    <p:animEffect transition="in" filter="fade">
                                      <p:cBhvr>
                                        <p:cTn id="19" dur="10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C59D"/>
        </a:solidFill>
        <a:effectLst/>
      </p:bgPr>
    </p:bg>
    <p:spTree>
      <p:nvGrpSpPr>
        <p:cNvPr id="1" name="Shape 362"/>
        <p:cNvGrpSpPr/>
        <p:nvPr/>
      </p:nvGrpSpPr>
      <p:grpSpPr>
        <a:xfrm>
          <a:off x="0" y="0"/>
          <a:ext cx="0" cy="0"/>
          <a:chOff x="0" y="0"/>
          <a:chExt cx="0" cy="0"/>
        </a:xfrm>
      </p:grpSpPr>
      <p:sp>
        <p:nvSpPr>
          <p:cNvPr id="363" name="Google Shape;363;p64"/>
          <p:cNvSpPr/>
          <p:nvPr/>
        </p:nvSpPr>
        <p:spPr>
          <a:xfrm>
            <a:off x="892700" y="3584075"/>
            <a:ext cx="2042100" cy="1591200"/>
          </a:xfrm>
          <a:prstGeom prst="triangle">
            <a:avLst>
              <a:gd name="adj"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4"/>
          <p:cNvSpPr/>
          <p:nvPr/>
        </p:nvSpPr>
        <p:spPr>
          <a:xfrm>
            <a:off x="1175075" y="121550"/>
            <a:ext cx="1207500" cy="9591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4"/>
          <p:cNvSpPr/>
          <p:nvPr/>
        </p:nvSpPr>
        <p:spPr>
          <a:xfrm rot="2188360">
            <a:off x="6791856" y="627551"/>
            <a:ext cx="1929886" cy="2085348"/>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4"/>
          <p:cNvSpPr txBox="1">
            <a:spLocks noGrp="1"/>
          </p:cNvSpPr>
          <p:nvPr>
            <p:ph type="ctrTitle"/>
          </p:nvPr>
        </p:nvSpPr>
        <p:spPr>
          <a:xfrm>
            <a:off x="2134349" y="258275"/>
            <a:ext cx="4875300" cy="3900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latin typeface="Unica One"/>
                <a:ea typeface="Unica One"/>
                <a:cs typeface="Unica One"/>
                <a:sym typeface="Unica One"/>
              </a:rPr>
              <a:t>Sweet Caroline</a:t>
            </a:r>
            <a:endParaRPr>
              <a:latin typeface="Unica One"/>
              <a:ea typeface="Unica One"/>
              <a:cs typeface="Unica One"/>
              <a:sym typeface="Unica One"/>
            </a:endParaRPr>
          </a:p>
        </p:txBody>
      </p:sp>
      <p:sp>
        <p:nvSpPr>
          <p:cNvPr id="367" name="Google Shape;367;p64"/>
          <p:cNvSpPr txBox="1">
            <a:spLocks noGrp="1"/>
          </p:cNvSpPr>
          <p:nvPr>
            <p:ph type="subTitle" idx="1"/>
          </p:nvPr>
        </p:nvSpPr>
        <p:spPr>
          <a:xfrm>
            <a:off x="2742988" y="648275"/>
            <a:ext cx="3616800" cy="452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150">
                <a:solidFill>
                  <a:srgbClr val="434343"/>
                </a:solidFill>
                <a:latin typeface="Unica One"/>
                <a:ea typeface="Unica One"/>
                <a:cs typeface="Unica One"/>
                <a:sym typeface="Unica One"/>
              </a:rPr>
              <a:t>My sweet caroline</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Plain Cheerios and buttered noodles</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Your dirt colored eyes are like jewels</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Meet me at noodles &amp; co</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Where we used to go</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Years ago</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Your dark luscious hair</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Your long legs that take you nowhere</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You hate running</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But it's okay because you are stunning</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I’m sorry for hitting you with a straw</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It really must’ve hurt your jaw</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You really cannot read</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But you can still succeed</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Because that is guaranteed</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You have been my best friend</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For years on end</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We will be split</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And i can admit</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I will miss you so much</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r>
              <a:rPr lang="en" sz="1150">
                <a:solidFill>
                  <a:srgbClr val="434343"/>
                </a:solidFill>
                <a:latin typeface="Unica One"/>
                <a:ea typeface="Unica One"/>
                <a:cs typeface="Unica One"/>
                <a:sym typeface="Unica One"/>
              </a:rPr>
              <a:t>My sweet caroline</a:t>
            </a: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endParaRPr sz="1150">
              <a:solidFill>
                <a:srgbClr val="434343"/>
              </a:solidFill>
              <a:latin typeface="Unica One"/>
              <a:ea typeface="Unica One"/>
              <a:cs typeface="Unica One"/>
              <a:sym typeface="Unica One"/>
            </a:endParaRPr>
          </a:p>
          <a:p>
            <a:pPr marL="0" lvl="0" indent="0" algn="ctr" rtl="0">
              <a:spcBef>
                <a:spcPts val="0"/>
              </a:spcBef>
              <a:spcAft>
                <a:spcPts val="0"/>
              </a:spcAft>
              <a:buNone/>
            </a:pPr>
            <a:endParaRPr sz="1150">
              <a:solidFill>
                <a:srgbClr val="434343"/>
              </a:solidFill>
              <a:latin typeface="Unica One"/>
              <a:ea typeface="Unica One"/>
              <a:cs typeface="Unica One"/>
              <a:sym typeface="Unica One"/>
            </a:endParaRPr>
          </a:p>
        </p:txBody>
      </p:sp>
      <p:sp>
        <p:nvSpPr>
          <p:cNvPr id="368" name="Google Shape;368;p64"/>
          <p:cNvSpPr/>
          <p:nvPr/>
        </p:nvSpPr>
        <p:spPr>
          <a:xfrm>
            <a:off x="-12325" y="0"/>
            <a:ext cx="3204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4"/>
          <p:cNvSpPr/>
          <p:nvPr/>
        </p:nvSpPr>
        <p:spPr>
          <a:xfrm>
            <a:off x="472800" y="0"/>
            <a:ext cx="3204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4"/>
          <p:cNvSpPr/>
          <p:nvPr/>
        </p:nvSpPr>
        <p:spPr>
          <a:xfrm>
            <a:off x="8832300" y="0"/>
            <a:ext cx="3204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4"/>
          <p:cNvSpPr/>
          <p:nvPr/>
        </p:nvSpPr>
        <p:spPr>
          <a:xfrm>
            <a:off x="8350800" y="0"/>
            <a:ext cx="3204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4"/>
          <p:cNvSpPr/>
          <p:nvPr/>
        </p:nvSpPr>
        <p:spPr>
          <a:xfrm>
            <a:off x="7110600" y="3174050"/>
            <a:ext cx="2042100" cy="1969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4"/>
          <p:cNvSpPr/>
          <p:nvPr/>
        </p:nvSpPr>
        <p:spPr>
          <a:xfrm>
            <a:off x="645750" y="3552250"/>
            <a:ext cx="2042100" cy="15912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4"/>
          <p:cNvSpPr/>
          <p:nvPr/>
        </p:nvSpPr>
        <p:spPr>
          <a:xfrm>
            <a:off x="715850" y="0"/>
            <a:ext cx="2147550" cy="1269625"/>
          </a:xfrm>
          <a:prstGeom prst="flowChartCollat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4"/>
          <p:cNvSpPr/>
          <p:nvPr/>
        </p:nvSpPr>
        <p:spPr>
          <a:xfrm>
            <a:off x="6629100" y="3363250"/>
            <a:ext cx="2042100" cy="1969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4"/>
          <p:cNvSpPr/>
          <p:nvPr/>
        </p:nvSpPr>
        <p:spPr>
          <a:xfrm rot="-762032">
            <a:off x="960920" y="-122323"/>
            <a:ext cx="249710" cy="5328645"/>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4"/>
          <p:cNvSpPr/>
          <p:nvPr/>
        </p:nvSpPr>
        <p:spPr>
          <a:xfrm rot="-762394">
            <a:off x="1114426" y="-44419"/>
            <a:ext cx="304149" cy="5242838"/>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4"/>
          <p:cNvSpPr/>
          <p:nvPr/>
        </p:nvSpPr>
        <p:spPr>
          <a:xfrm rot="2188427">
            <a:off x="7142246" y="370505"/>
            <a:ext cx="1978787" cy="2220890"/>
          </a:xfrm>
          <a:prstGeom prst="rtTriangl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4"/>
          <p:cNvSpPr/>
          <p:nvPr/>
        </p:nvSpPr>
        <p:spPr>
          <a:xfrm rot="2188563">
            <a:off x="7400999" y="1062115"/>
            <a:ext cx="1763202" cy="1804120"/>
          </a:xfrm>
          <a:prstGeom prst="rtTriangl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0" name="Google Shape;380;p64"/>
          <p:cNvPicPr preferRelativeResize="0"/>
          <p:nvPr/>
        </p:nvPicPr>
        <p:blipFill rotWithShape="1">
          <a:blip r:embed="rId3">
            <a:alphaModFix/>
          </a:blip>
          <a:srcRect l="18502" t="20407" r="19761" b="20424"/>
          <a:stretch/>
        </p:blipFill>
        <p:spPr>
          <a:xfrm>
            <a:off x="6861500" y="3455575"/>
            <a:ext cx="1582800" cy="1688100"/>
          </a:xfrm>
          <a:prstGeom prst="ellipse">
            <a:avLst/>
          </a:prstGeom>
          <a:noFill/>
          <a:ln>
            <a:noFill/>
          </a:ln>
        </p:spPr>
      </p:pic>
      <p:pic>
        <p:nvPicPr>
          <p:cNvPr id="381" name="Google Shape;381;p64"/>
          <p:cNvPicPr preferRelativeResize="0"/>
          <p:nvPr/>
        </p:nvPicPr>
        <p:blipFill>
          <a:blip r:embed="rId4">
            <a:alphaModFix/>
          </a:blip>
          <a:stretch>
            <a:fillRect/>
          </a:stretch>
        </p:blipFill>
        <p:spPr>
          <a:xfrm>
            <a:off x="1794375" y="1482034"/>
            <a:ext cx="1417201" cy="1889630"/>
          </a:xfrm>
          <a:prstGeom prst="rect">
            <a:avLst/>
          </a:prstGeom>
          <a:noFill/>
          <a:ln>
            <a:noFill/>
          </a:ln>
        </p:spPr>
      </p:pic>
      <p:sp>
        <p:nvSpPr>
          <p:cNvPr id="382" name="Google Shape;382;p64"/>
          <p:cNvSpPr txBox="1"/>
          <p:nvPr/>
        </p:nvSpPr>
        <p:spPr>
          <a:xfrm>
            <a:off x="7419800" y="0"/>
            <a:ext cx="172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Unica One"/>
                <a:ea typeface="Unica One"/>
                <a:cs typeface="Unica One"/>
                <a:sym typeface="Unica One"/>
              </a:rPr>
              <a:t>By: </a:t>
            </a:r>
            <a:r>
              <a:rPr lang="en" dirty="0" err="1">
                <a:latin typeface="Unica One"/>
                <a:ea typeface="Unica One"/>
                <a:cs typeface="Unica One"/>
                <a:sym typeface="Unica One"/>
              </a:rPr>
              <a:t>lila</a:t>
            </a:r>
            <a:r>
              <a:rPr lang="en" dirty="0">
                <a:latin typeface="Unica One"/>
                <a:ea typeface="Unica One"/>
                <a:cs typeface="Unica One"/>
                <a:sym typeface="Unica One"/>
              </a:rPr>
              <a:t> </a:t>
            </a:r>
            <a:r>
              <a:rPr lang="en" dirty="0" err="1">
                <a:latin typeface="Unica One"/>
                <a:ea typeface="Unica One"/>
                <a:cs typeface="Unica One"/>
                <a:sym typeface="Unica One"/>
              </a:rPr>
              <a:t>horrigan</a:t>
            </a:r>
            <a:endParaRPr dirty="0">
              <a:latin typeface="Unica One"/>
              <a:ea typeface="Unica One"/>
              <a:cs typeface="Unica One"/>
              <a:sym typeface="Unica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1000"/>
                                        <p:tgtEl>
                                          <p:spTgt spid="36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1"/>
                                        </p:tgtEl>
                                        <p:attrNameLst>
                                          <p:attrName>style.visibility</p:attrName>
                                        </p:attrNameLst>
                                      </p:cBhvr>
                                      <p:to>
                                        <p:strVal val="visible"/>
                                      </p:to>
                                    </p:set>
                                    <p:animEffect transition="in" filter="fade">
                                      <p:cBhvr>
                                        <p:cTn id="11" dur="1000"/>
                                        <p:tgtEl>
                                          <p:spTgt spid="38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67"/>
                                        </p:tgtEl>
                                        <p:attrNameLst>
                                          <p:attrName>style.visibility</p:attrName>
                                        </p:attrNameLst>
                                      </p:cBhvr>
                                      <p:to>
                                        <p:strVal val="visible"/>
                                      </p:to>
                                    </p:set>
                                    <p:animEffect transition="in" filter="fade">
                                      <p:cBhvr>
                                        <p:cTn id="15" dur="1000"/>
                                        <p:tgtEl>
                                          <p:spTgt spid="36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80"/>
                                        </p:tgtEl>
                                        <p:attrNameLst>
                                          <p:attrName>style.visibility</p:attrName>
                                        </p:attrNameLst>
                                      </p:cBhvr>
                                      <p:to>
                                        <p:strVal val="visible"/>
                                      </p:to>
                                    </p:set>
                                    <p:animEffect transition="in" filter="fade">
                                      <p:cBhvr>
                                        <p:cTn id="19" dur="1000"/>
                                        <p:tgtEl>
                                          <p:spTgt spid="38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2"/>
                                        </p:tgtEl>
                                        <p:attrNameLst>
                                          <p:attrName>style.visibility</p:attrName>
                                        </p:attrNameLst>
                                      </p:cBhvr>
                                      <p:to>
                                        <p:strVal val="visible"/>
                                      </p:to>
                                    </p:set>
                                    <p:anim calcmode="lin" valueType="num">
                                      <p:cBhvr>
                                        <p:cTn id="24" dur="500" fill="hold"/>
                                        <p:tgtEl>
                                          <p:spTgt spid="382"/>
                                        </p:tgtEl>
                                        <p:attrNameLst>
                                          <p:attrName>ppt_w</p:attrName>
                                        </p:attrNameLst>
                                      </p:cBhvr>
                                      <p:tavLst>
                                        <p:tav tm="0">
                                          <p:val>
                                            <p:fltVal val="0"/>
                                          </p:val>
                                        </p:tav>
                                        <p:tav tm="100000">
                                          <p:val>
                                            <p:strVal val="#ppt_w"/>
                                          </p:val>
                                        </p:tav>
                                      </p:tavLst>
                                    </p:anim>
                                    <p:anim calcmode="lin" valueType="num">
                                      <p:cBhvr>
                                        <p:cTn id="25" dur="500" fill="hold"/>
                                        <p:tgtEl>
                                          <p:spTgt spid="382"/>
                                        </p:tgtEl>
                                        <p:attrNameLst>
                                          <p:attrName>ppt_h</p:attrName>
                                        </p:attrNameLst>
                                      </p:cBhvr>
                                      <p:tavLst>
                                        <p:tav tm="0">
                                          <p:val>
                                            <p:fltVal val="0"/>
                                          </p:val>
                                        </p:tav>
                                        <p:tav tm="100000">
                                          <p:val>
                                            <p:strVal val="#ppt_h"/>
                                          </p:val>
                                        </p:tav>
                                      </p:tavLst>
                                    </p:anim>
                                    <p:animEffect transition="in" filter="fade">
                                      <p:cBhvr>
                                        <p:cTn id="26"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sp>
        <p:nvSpPr>
          <p:cNvPr id="387" name="Google Shape;387;p65"/>
          <p:cNvSpPr txBox="1">
            <a:spLocks noGrp="1"/>
          </p:cNvSpPr>
          <p:nvPr>
            <p:ph type="ctrTitle"/>
          </p:nvPr>
        </p:nvSpPr>
        <p:spPr>
          <a:xfrm>
            <a:off x="4468875" y="1632850"/>
            <a:ext cx="4503000" cy="2371800"/>
          </a:xfrm>
          <a:prstGeom prst="rect">
            <a:avLst/>
          </a:prstGeom>
          <a:solidFill>
            <a:schemeClr val="lt2"/>
          </a:solidFill>
        </p:spPr>
        <p:txBody>
          <a:bodyPr spcFirstLastPara="1" wrap="square" lIns="91425" tIns="91425" rIns="91425" bIns="91425" anchor="b" anchorCtr="0">
            <a:noAutofit/>
          </a:bodyPr>
          <a:lstStyle/>
          <a:p>
            <a:pPr marL="0" lvl="0" indent="0" algn="l" rtl="0">
              <a:spcBef>
                <a:spcPts val="0"/>
              </a:spcBef>
              <a:spcAft>
                <a:spcPts val="0"/>
              </a:spcAft>
              <a:buNone/>
            </a:pPr>
            <a:r>
              <a:rPr lang="en" sz="3000" b="1">
                <a:solidFill>
                  <a:schemeClr val="accent1"/>
                </a:solidFill>
                <a:latin typeface="Georgia"/>
                <a:ea typeface="Georgia"/>
                <a:cs typeface="Georgia"/>
                <a:sym typeface="Georgia"/>
              </a:rPr>
              <a:t>Luis is a soccer goalie extraordinaire, </a:t>
            </a:r>
            <a:endParaRPr sz="3000" b="1">
              <a:solidFill>
                <a:schemeClr val="accent1"/>
              </a:solidFill>
              <a:latin typeface="Georgia"/>
              <a:ea typeface="Georgia"/>
              <a:cs typeface="Georgia"/>
              <a:sym typeface="Georgia"/>
            </a:endParaRPr>
          </a:p>
          <a:p>
            <a:pPr marL="0" lvl="0" indent="0" algn="l" rtl="0">
              <a:spcBef>
                <a:spcPts val="0"/>
              </a:spcBef>
              <a:spcAft>
                <a:spcPts val="0"/>
              </a:spcAft>
              <a:buNone/>
            </a:pPr>
            <a:r>
              <a:rPr lang="en" sz="3000" b="1">
                <a:solidFill>
                  <a:schemeClr val="accent1"/>
                </a:solidFill>
                <a:latin typeface="Georgia"/>
                <a:ea typeface="Georgia"/>
                <a:cs typeface="Georgia"/>
                <a:sym typeface="Georgia"/>
              </a:rPr>
              <a:t>His comedy lightens a room </a:t>
            </a:r>
            <a:endParaRPr sz="3000" b="1">
              <a:solidFill>
                <a:schemeClr val="accent1"/>
              </a:solidFill>
              <a:latin typeface="Georgia"/>
              <a:ea typeface="Georgia"/>
              <a:cs typeface="Georgia"/>
              <a:sym typeface="Georgia"/>
            </a:endParaRPr>
          </a:p>
          <a:p>
            <a:pPr marL="0" lvl="0" indent="0" algn="l" rtl="0">
              <a:spcBef>
                <a:spcPts val="0"/>
              </a:spcBef>
              <a:spcAft>
                <a:spcPts val="0"/>
              </a:spcAft>
              <a:buNone/>
            </a:pPr>
            <a:r>
              <a:rPr lang="en" sz="3000" b="1">
                <a:solidFill>
                  <a:schemeClr val="accent1"/>
                </a:solidFill>
                <a:latin typeface="Georgia"/>
                <a:ea typeface="Georgia"/>
                <a:cs typeface="Georgia"/>
                <a:sym typeface="Georgia"/>
              </a:rPr>
              <a:t>He is a gifted artist.</a:t>
            </a:r>
            <a:endParaRPr sz="3000" b="1">
              <a:solidFill>
                <a:schemeClr val="accent1"/>
              </a:solidFill>
              <a:latin typeface="Georgia"/>
              <a:ea typeface="Georgia"/>
              <a:cs typeface="Georgia"/>
              <a:sym typeface="Georgia"/>
            </a:endParaRPr>
          </a:p>
        </p:txBody>
      </p:sp>
      <p:sp>
        <p:nvSpPr>
          <p:cNvPr id="388" name="Google Shape;388;p65"/>
          <p:cNvSpPr txBox="1">
            <a:spLocks noGrp="1"/>
          </p:cNvSpPr>
          <p:nvPr>
            <p:ph type="subTitle" idx="1"/>
          </p:nvPr>
        </p:nvSpPr>
        <p:spPr>
          <a:xfrm>
            <a:off x="5241325" y="4507700"/>
            <a:ext cx="2421000" cy="425400"/>
          </a:xfrm>
          <a:prstGeom prst="rect">
            <a:avLst/>
          </a:prstGeom>
          <a:noFill/>
        </p:spPr>
        <p:txBody>
          <a:bodyPr spcFirstLastPara="1" wrap="square" lIns="91425" tIns="91425" rIns="91425" bIns="91425" anchor="t" anchorCtr="0">
            <a:normAutofit lnSpcReduction="20000"/>
          </a:bodyPr>
          <a:lstStyle/>
          <a:p>
            <a:pPr marL="0" lvl="0" indent="0" algn="ctr" rtl="0">
              <a:spcBef>
                <a:spcPts val="0"/>
              </a:spcBef>
              <a:spcAft>
                <a:spcPts val="0"/>
              </a:spcAft>
              <a:buNone/>
            </a:pPr>
            <a:r>
              <a:rPr lang="en" sz="1800" b="1">
                <a:solidFill>
                  <a:schemeClr val="accent1"/>
                </a:solidFill>
                <a:latin typeface="Georgia"/>
                <a:ea typeface="Georgia"/>
                <a:cs typeface="Georgia"/>
                <a:sym typeface="Georgia"/>
              </a:rPr>
              <a:t>By: Alex Gutierrez</a:t>
            </a:r>
            <a:endParaRPr sz="1800" b="1">
              <a:solidFill>
                <a:schemeClr val="accent1"/>
              </a:solidFill>
              <a:latin typeface="Georgia"/>
              <a:ea typeface="Georgia"/>
              <a:cs typeface="Georgia"/>
              <a:sym typeface="Georgia"/>
            </a:endParaRPr>
          </a:p>
        </p:txBody>
      </p:sp>
      <p:sp>
        <p:nvSpPr>
          <p:cNvPr id="389" name="Google Shape;389;p65"/>
          <p:cNvSpPr txBox="1"/>
          <p:nvPr/>
        </p:nvSpPr>
        <p:spPr>
          <a:xfrm>
            <a:off x="5282075" y="114125"/>
            <a:ext cx="24618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chemeClr val="accent1"/>
                </a:solidFill>
                <a:latin typeface="Georgia"/>
                <a:ea typeface="Georgia"/>
                <a:cs typeface="Georgia"/>
                <a:sym typeface="Georgia"/>
              </a:rPr>
              <a:t>LUIS</a:t>
            </a:r>
            <a:endParaRPr sz="3000" b="1">
              <a:solidFill>
                <a:schemeClr val="accent1"/>
              </a:solidFill>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fade">
                                      <p:cBhvr>
                                        <p:cTn id="7" dur="1000"/>
                                        <p:tgtEl>
                                          <p:spTgt spid="38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7"/>
                                        </p:tgtEl>
                                        <p:attrNameLst>
                                          <p:attrName>style.visibility</p:attrName>
                                        </p:attrNameLst>
                                      </p:cBhvr>
                                      <p:to>
                                        <p:strVal val="visible"/>
                                      </p:to>
                                    </p:set>
                                    <p:animEffect transition="in" filter="fade">
                                      <p:cBhvr>
                                        <p:cTn id="11" dur="1000"/>
                                        <p:tgtEl>
                                          <p:spTgt spid="38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88"/>
                                        </p:tgtEl>
                                        <p:attrNameLst>
                                          <p:attrName>style.visibility</p:attrName>
                                        </p:attrNameLst>
                                      </p:cBhvr>
                                      <p:to>
                                        <p:strVal val="visible"/>
                                      </p:to>
                                    </p:set>
                                    <p:animEffect transition="in" filter="fade">
                                      <p:cBhvr>
                                        <p:cTn id="15" dur="10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path path="circle">
            <a:fillToRect l="50000" t="50000" r="50000" b="50000"/>
          </a:path>
          <a:tileRect/>
        </a:gradFill>
        <a:effectLst/>
      </p:bgPr>
    </p:bg>
    <p:spTree>
      <p:nvGrpSpPr>
        <p:cNvPr id="1" name="Shape 393"/>
        <p:cNvGrpSpPr/>
        <p:nvPr/>
      </p:nvGrpSpPr>
      <p:grpSpPr>
        <a:xfrm>
          <a:off x="0" y="0"/>
          <a:ext cx="0" cy="0"/>
          <a:chOff x="0" y="0"/>
          <a:chExt cx="0" cy="0"/>
        </a:xfrm>
      </p:grpSpPr>
      <p:sp>
        <p:nvSpPr>
          <p:cNvPr id="394" name="Google Shape;394;p66"/>
          <p:cNvSpPr txBox="1">
            <a:spLocks noGrp="1"/>
          </p:cNvSpPr>
          <p:nvPr>
            <p:ph type="body" idx="1"/>
          </p:nvPr>
        </p:nvSpPr>
        <p:spPr>
          <a:xfrm>
            <a:off x="311700" y="1389600"/>
            <a:ext cx="5050800" cy="3179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a:p>
            <a:pPr marL="0" lvl="0" indent="0" algn="ctr" rtl="0">
              <a:spcBef>
                <a:spcPts val="1200"/>
              </a:spcBef>
              <a:spcAft>
                <a:spcPts val="0"/>
              </a:spcAft>
              <a:buNone/>
            </a:pPr>
            <a:r>
              <a:rPr lang="en" sz="2400" b="1">
                <a:solidFill>
                  <a:schemeClr val="dk1"/>
                </a:solidFill>
                <a:latin typeface="Comic Sans MS"/>
                <a:ea typeface="Comic Sans MS"/>
                <a:cs typeface="Comic Sans MS"/>
                <a:sym typeface="Comic Sans MS"/>
              </a:rPr>
              <a:t>You are kind and nice </a:t>
            </a:r>
            <a:endParaRPr sz="2400" b="1">
              <a:solidFill>
                <a:schemeClr val="dk1"/>
              </a:solidFill>
              <a:latin typeface="Comic Sans MS"/>
              <a:ea typeface="Comic Sans MS"/>
              <a:cs typeface="Comic Sans MS"/>
              <a:sym typeface="Comic Sans MS"/>
            </a:endParaRPr>
          </a:p>
          <a:p>
            <a:pPr marL="0" lvl="0" indent="0" algn="ctr" rtl="0">
              <a:spcBef>
                <a:spcPts val="1200"/>
              </a:spcBef>
              <a:spcAft>
                <a:spcPts val="0"/>
              </a:spcAft>
              <a:buNone/>
            </a:pPr>
            <a:r>
              <a:rPr lang="en" sz="2400" b="1">
                <a:solidFill>
                  <a:schemeClr val="dk1"/>
                </a:solidFill>
                <a:latin typeface="Comic Sans MS"/>
                <a:ea typeface="Comic Sans MS"/>
                <a:cs typeface="Comic Sans MS"/>
                <a:sym typeface="Comic Sans MS"/>
              </a:rPr>
              <a:t>Fun to be around and joke with</a:t>
            </a:r>
            <a:endParaRPr sz="2400" b="1">
              <a:solidFill>
                <a:schemeClr val="dk1"/>
              </a:solidFill>
              <a:latin typeface="Comic Sans MS"/>
              <a:ea typeface="Comic Sans MS"/>
              <a:cs typeface="Comic Sans MS"/>
              <a:sym typeface="Comic Sans MS"/>
            </a:endParaRPr>
          </a:p>
          <a:p>
            <a:pPr marL="0" lvl="0" indent="0" algn="ctr" rtl="0">
              <a:spcBef>
                <a:spcPts val="1200"/>
              </a:spcBef>
              <a:spcAft>
                <a:spcPts val="1200"/>
              </a:spcAft>
              <a:buNone/>
            </a:pPr>
            <a:r>
              <a:rPr lang="en" sz="2400" b="1">
                <a:solidFill>
                  <a:schemeClr val="dk1"/>
                </a:solidFill>
                <a:latin typeface="Comic Sans MS"/>
                <a:ea typeface="Comic Sans MS"/>
                <a:cs typeface="Comic Sans MS"/>
                <a:sym typeface="Comic Sans MS"/>
              </a:rPr>
              <a:t>And you’re a good friend</a:t>
            </a:r>
            <a:r>
              <a:rPr lang="en" sz="2400" b="1">
                <a:latin typeface="Comic Sans MS"/>
                <a:ea typeface="Comic Sans MS"/>
                <a:cs typeface="Comic Sans MS"/>
                <a:sym typeface="Comic Sans MS"/>
              </a:rPr>
              <a:t> </a:t>
            </a:r>
            <a:endParaRPr sz="2400" b="1">
              <a:latin typeface="Comic Sans MS"/>
              <a:ea typeface="Comic Sans MS"/>
              <a:cs typeface="Comic Sans MS"/>
              <a:sym typeface="Comic Sans MS"/>
            </a:endParaRPr>
          </a:p>
        </p:txBody>
      </p:sp>
      <p:sp>
        <p:nvSpPr>
          <p:cNvPr id="395" name="Google Shape;395;p66"/>
          <p:cNvSpPr txBox="1">
            <a:spLocks noGrp="1"/>
          </p:cNvSpPr>
          <p:nvPr>
            <p:ph type="title"/>
          </p:nvPr>
        </p:nvSpPr>
        <p:spPr>
          <a:xfrm>
            <a:off x="311700" y="555600"/>
            <a:ext cx="49521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latin typeface="Comic Sans MS"/>
                <a:ea typeface="Comic Sans MS"/>
                <a:cs typeface="Comic Sans MS"/>
                <a:sym typeface="Comic Sans MS"/>
              </a:rPr>
              <a:t>LEVI</a:t>
            </a:r>
            <a:endParaRPr b="1">
              <a:latin typeface="Comic Sans MS"/>
              <a:ea typeface="Comic Sans MS"/>
              <a:cs typeface="Comic Sans MS"/>
              <a:sym typeface="Comic Sans MS"/>
            </a:endParaRPr>
          </a:p>
        </p:txBody>
      </p:sp>
      <p:pic>
        <p:nvPicPr>
          <p:cNvPr id="396" name="Google Shape;396;p66" descr="IMG_1570.jpg"/>
          <p:cNvPicPr preferRelativeResize="0"/>
          <p:nvPr/>
        </p:nvPicPr>
        <p:blipFill rotWithShape="1">
          <a:blip r:embed="rId3">
            <a:alphaModFix/>
          </a:blip>
          <a:srcRect t="12004" b="12682"/>
          <a:stretch/>
        </p:blipFill>
        <p:spPr>
          <a:xfrm>
            <a:off x="5514950" y="733225"/>
            <a:ext cx="2999175" cy="3644225"/>
          </a:xfrm>
          <a:prstGeom prst="rect">
            <a:avLst/>
          </a:prstGeom>
          <a:noFill/>
          <a:ln w="38100" cap="flat" cmpd="sng">
            <a:solidFill>
              <a:srgbClr val="0000FF"/>
            </a:solidFill>
            <a:prstDash val="solid"/>
            <a:round/>
            <a:headEnd type="none" w="sm" len="sm"/>
            <a:tailEnd type="none" w="sm" len="sm"/>
          </a:ln>
        </p:spPr>
      </p:pic>
      <p:sp>
        <p:nvSpPr>
          <p:cNvPr id="397" name="Google Shape;397;p66"/>
          <p:cNvSpPr txBox="1"/>
          <p:nvPr/>
        </p:nvSpPr>
        <p:spPr>
          <a:xfrm>
            <a:off x="1619650" y="3797425"/>
            <a:ext cx="2462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BY Sky</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1000"/>
                                        <p:tgtEl>
                                          <p:spTgt spid="39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94"/>
                                        </p:tgtEl>
                                        <p:attrNameLst>
                                          <p:attrName>style.visibility</p:attrName>
                                        </p:attrNameLst>
                                      </p:cBhvr>
                                      <p:to>
                                        <p:strVal val="visible"/>
                                      </p:to>
                                    </p:set>
                                    <p:animEffect transition="in" filter="fade">
                                      <p:cBhvr>
                                        <p:cTn id="11" dur="1000"/>
                                        <p:tgtEl>
                                          <p:spTgt spid="39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96"/>
                                        </p:tgtEl>
                                        <p:attrNameLst>
                                          <p:attrName>style.visibility</p:attrName>
                                        </p:attrNameLst>
                                      </p:cBhvr>
                                      <p:to>
                                        <p:strVal val="visible"/>
                                      </p:to>
                                    </p:set>
                                    <p:animEffect transition="in" filter="fade">
                                      <p:cBhvr>
                                        <p:cTn id="15" dur="1000"/>
                                        <p:tgtEl>
                                          <p:spTgt spid="39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97"/>
                                        </p:tgtEl>
                                        <p:attrNameLst>
                                          <p:attrName>style.visibility</p:attrName>
                                        </p:attrNameLst>
                                      </p:cBhvr>
                                      <p:to>
                                        <p:strVal val="visible"/>
                                      </p:to>
                                    </p:set>
                                    <p:animEffect transition="in" filter="fade">
                                      <p:cBhvr>
                                        <p:cTn id="19" dur="1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3C78D8"/>
            </a:gs>
            <a:gs pos="100000">
              <a:srgbClr val="8E7CC3"/>
            </a:gs>
          </a:gsLst>
          <a:lin ang="2700006" scaled="0"/>
        </a:gradFill>
        <a:effectLst/>
      </p:bgPr>
    </p:bg>
    <p:spTree>
      <p:nvGrpSpPr>
        <p:cNvPr id="1" name="Shape 401"/>
        <p:cNvGrpSpPr/>
        <p:nvPr/>
      </p:nvGrpSpPr>
      <p:grpSpPr>
        <a:xfrm>
          <a:off x="0" y="0"/>
          <a:ext cx="0" cy="0"/>
          <a:chOff x="0" y="0"/>
          <a:chExt cx="0" cy="0"/>
        </a:xfrm>
      </p:grpSpPr>
      <p:sp>
        <p:nvSpPr>
          <p:cNvPr id="402" name="Google Shape;402;p67"/>
          <p:cNvSpPr txBox="1">
            <a:spLocks noGrp="1"/>
          </p:cNvSpPr>
          <p:nvPr>
            <p:ph type="subTitle" idx="1"/>
          </p:nvPr>
        </p:nvSpPr>
        <p:spPr>
          <a:xfrm>
            <a:off x="2607250" y="199250"/>
            <a:ext cx="4114500" cy="828300"/>
          </a:xfrm>
          <a:prstGeom prst="rect">
            <a:avLst/>
          </a:prstGeom>
        </p:spPr>
        <p:txBody>
          <a:bodyPr spcFirstLastPara="1" wrap="square" lIns="91425" tIns="91425" rIns="91425" bIns="91425" anchor="t" anchorCtr="0">
            <a:normAutofit lnSpcReduction="20000"/>
          </a:bodyPr>
          <a:lstStyle/>
          <a:p>
            <a:pPr marL="0" lvl="0" indent="0" algn="ctr" rtl="0">
              <a:spcBef>
                <a:spcPts val="0"/>
              </a:spcBef>
              <a:spcAft>
                <a:spcPts val="0"/>
              </a:spcAft>
              <a:buClr>
                <a:schemeClr val="dk1"/>
              </a:buClr>
              <a:buSzPts val="1100"/>
              <a:buFont typeface="Arial"/>
              <a:buNone/>
            </a:pPr>
            <a:r>
              <a:rPr lang="en" sz="5200" b="1">
                <a:solidFill>
                  <a:schemeClr val="lt1"/>
                </a:solidFill>
                <a:latin typeface="Amatic SC"/>
                <a:ea typeface="Amatic SC"/>
                <a:cs typeface="Amatic SC"/>
                <a:sym typeface="Amatic SC"/>
              </a:rPr>
              <a:t>Jake:</a:t>
            </a:r>
            <a:r>
              <a:rPr lang="en" sz="5200">
                <a:solidFill>
                  <a:schemeClr val="dk1"/>
                </a:solidFill>
                <a:latin typeface="Amatic SC"/>
                <a:ea typeface="Amatic SC"/>
                <a:cs typeface="Amatic SC"/>
                <a:sym typeface="Amatic SC"/>
              </a:rPr>
              <a:t> </a:t>
            </a:r>
            <a:endParaRPr/>
          </a:p>
        </p:txBody>
      </p:sp>
      <p:sp>
        <p:nvSpPr>
          <p:cNvPr id="403" name="Google Shape;403;p67"/>
          <p:cNvSpPr txBox="1"/>
          <p:nvPr/>
        </p:nvSpPr>
        <p:spPr>
          <a:xfrm>
            <a:off x="1122025" y="838900"/>
            <a:ext cx="7361400" cy="458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3400" b="1">
                <a:solidFill>
                  <a:schemeClr val="lt1"/>
                </a:solidFill>
                <a:latin typeface="Amatic SC"/>
                <a:ea typeface="Amatic SC"/>
                <a:cs typeface="Amatic SC"/>
                <a:sym typeface="Amatic SC"/>
              </a:rPr>
              <a:t>I don’t talk to Jake very much</a:t>
            </a:r>
            <a:endParaRPr sz="3400" b="1">
              <a:solidFill>
                <a:schemeClr val="lt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r>
              <a:rPr lang="en" sz="3400" b="1">
                <a:solidFill>
                  <a:schemeClr val="lt1"/>
                </a:solidFill>
                <a:latin typeface="Amatic SC"/>
                <a:ea typeface="Amatic SC"/>
                <a:cs typeface="Amatic SC"/>
                <a:sym typeface="Amatic SC"/>
              </a:rPr>
              <a:t>But he’s a nice guy, just a hunch</a:t>
            </a:r>
            <a:endParaRPr sz="3400" b="1">
              <a:solidFill>
                <a:schemeClr val="lt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r>
              <a:rPr lang="en" sz="3400" b="1">
                <a:solidFill>
                  <a:schemeClr val="lt1"/>
                </a:solidFill>
                <a:latin typeface="Amatic SC"/>
                <a:ea typeface="Amatic SC"/>
                <a:cs typeface="Amatic SC"/>
                <a:sym typeface="Amatic SC"/>
              </a:rPr>
              <a:t>He is kind and never fights</a:t>
            </a:r>
            <a:endParaRPr sz="3400" b="1">
              <a:solidFill>
                <a:schemeClr val="lt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r>
              <a:rPr lang="en" sz="3400" b="1">
                <a:solidFill>
                  <a:schemeClr val="lt1"/>
                </a:solidFill>
                <a:latin typeface="Amatic SC"/>
                <a:ea typeface="Amatic SC"/>
                <a:cs typeface="Amatic SC"/>
                <a:sym typeface="Amatic SC"/>
              </a:rPr>
              <a:t>He always tries to do what is right</a:t>
            </a:r>
            <a:endParaRPr sz="3400" b="1">
              <a:solidFill>
                <a:schemeClr val="lt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r>
              <a:rPr lang="en" sz="3400" b="1">
                <a:solidFill>
                  <a:schemeClr val="lt1"/>
                </a:solidFill>
                <a:latin typeface="Amatic SC"/>
                <a:ea typeface="Amatic SC"/>
                <a:cs typeface="Amatic SC"/>
                <a:sym typeface="Amatic SC"/>
              </a:rPr>
              <a:t>I know he gets good grades</a:t>
            </a:r>
            <a:endParaRPr sz="3400" b="1">
              <a:solidFill>
                <a:schemeClr val="lt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r>
              <a:rPr lang="en" sz="3400" b="1">
                <a:solidFill>
                  <a:schemeClr val="lt1"/>
                </a:solidFill>
                <a:latin typeface="Amatic SC"/>
                <a:ea typeface="Amatic SC"/>
                <a:cs typeface="Amatic SC"/>
                <a:sym typeface="Amatic SC"/>
              </a:rPr>
              <a:t>But he’s more than just big brains</a:t>
            </a:r>
            <a:endParaRPr sz="3400" b="1">
              <a:solidFill>
                <a:schemeClr val="lt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r>
              <a:rPr lang="en" sz="3400" b="1">
                <a:solidFill>
                  <a:schemeClr val="lt1"/>
                </a:solidFill>
                <a:latin typeface="Amatic SC"/>
                <a:ea typeface="Amatic SC"/>
                <a:cs typeface="Amatic SC"/>
                <a:sym typeface="Amatic SC"/>
              </a:rPr>
              <a:t>Now he’s a bulldog, so watch out prep he’s on his way</a:t>
            </a:r>
            <a:endParaRPr sz="3400" b="1">
              <a:solidFill>
                <a:schemeClr val="lt1"/>
              </a:solidFill>
              <a:latin typeface="Amatic SC"/>
              <a:ea typeface="Amatic SC"/>
              <a:cs typeface="Amatic SC"/>
              <a:sym typeface="Amatic SC"/>
            </a:endParaRPr>
          </a:p>
          <a:p>
            <a:pPr marL="0" lvl="0" indent="0" algn="ctr" rtl="0">
              <a:spcBef>
                <a:spcPts val="0"/>
              </a:spcBef>
              <a:spcAft>
                <a:spcPts val="0"/>
              </a:spcAft>
              <a:buClr>
                <a:schemeClr val="dk1"/>
              </a:buClr>
              <a:buSzPts val="1100"/>
              <a:buFont typeface="Arial"/>
              <a:buNone/>
            </a:pPr>
            <a:endParaRPr sz="3400">
              <a:solidFill>
                <a:schemeClr val="dk1"/>
              </a:solidFill>
              <a:latin typeface="Amatic SC"/>
              <a:ea typeface="Amatic SC"/>
              <a:cs typeface="Amatic SC"/>
              <a:sym typeface="Amatic SC"/>
            </a:endParaRPr>
          </a:p>
          <a:p>
            <a:pPr marL="0" lvl="0" indent="0" algn="l" rtl="0">
              <a:spcBef>
                <a:spcPts val="0"/>
              </a:spcBef>
              <a:spcAft>
                <a:spcPts val="0"/>
              </a:spcAft>
              <a:buNone/>
            </a:pPr>
            <a:endParaRPr/>
          </a:p>
        </p:txBody>
      </p:sp>
      <p:pic>
        <p:nvPicPr>
          <p:cNvPr id="404" name="Google Shape;404;p67"/>
          <p:cNvPicPr preferRelativeResize="0"/>
          <p:nvPr/>
        </p:nvPicPr>
        <p:blipFill rotWithShape="1">
          <a:blip r:embed="rId3">
            <a:alphaModFix/>
          </a:blip>
          <a:srcRect l="-4820" t="33985" r="4820" b="31384"/>
          <a:stretch/>
        </p:blipFill>
        <p:spPr>
          <a:xfrm>
            <a:off x="6613000" y="0"/>
            <a:ext cx="2737275" cy="2445475"/>
          </a:xfrm>
          <a:prstGeom prst="rect">
            <a:avLst/>
          </a:prstGeom>
          <a:noFill/>
          <a:ln>
            <a:noFill/>
          </a:ln>
        </p:spPr>
      </p:pic>
      <p:pic>
        <p:nvPicPr>
          <p:cNvPr id="405" name="Google Shape;405;p67"/>
          <p:cNvPicPr preferRelativeResize="0"/>
          <p:nvPr/>
        </p:nvPicPr>
        <p:blipFill rotWithShape="1">
          <a:blip r:embed="rId4">
            <a:alphaModFix/>
          </a:blip>
          <a:srcRect t="26131" r="-2417" b="26683"/>
          <a:stretch/>
        </p:blipFill>
        <p:spPr>
          <a:xfrm>
            <a:off x="0" y="0"/>
            <a:ext cx="2376551" cy="2369694"/>
          </a:xfrm>
          <a:prstGeom prst="rect">
            <a:avLst/>
          </a:prstGeom>
          <a:noFill/>
          <a:ln>
            <a:noFill/>
          </a:ln>
        </p:spPr>
      </p:pic>
      <p:sp>
        <p:nvSpPr>
          <p:cNvPr id="406" name="Google Shape;406;p67"/>
          <p:cNvSpPr txBox="1"/>
          <p:nvPr/>
        </p:nvSpPr>
        <p:spPr>
          <a:xfrm>
            <a:off x="3376575" y="4687350"/>
            <a:ext cx="2894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lt1"/>
                </a:solidFill>
                <a:latin typeface="Amatic SC"/>
                <a:ea typeface="Amatic SC"/>
                <a:cs typeface="Amatic SC"/>
                <a:sym typeface="Amatic SC"/>
              </a:rPr>
              <a:t>By Carly</a:t>
            </a:r>
            <a:endParaRPr sz="1500" b="1">
              <a:solidFill>
                <a:schemeClr val="lt1"/>
              </a:solidFill>
              <a:latin typeface="Amatic SC"/>
              <a:ea typeface="Amatic SC"/>
              <a:cs typeface="Amatic SC"/>
              <a:sym typeface="Amatic S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1000"/>
                                        <p:tgtEl>
                                          <p:spTgt spid="40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04"/>
                                        </p:tgtEl>
                                        <p:attrNameLst>
                                          <p:attrName>style.visibility</p:attrName>
                                        </p:attrNameLst>
                                      </p:cBhvr>
                                      <p:to>
                                        <p:strVal val="visible"/>
                                      </p:to>
                                    </p:set>
                                    <p:animEffect transition="in" filter="fade">
                                      <p:cBhvr>
                                        <p:cTn id="11" dur="1000"/>
                                        <p:tgtEl>
                                          <p:spTgt spid="40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02"/>
                                        </p:tgtEl>
                                        <p:attrNameLst>
                                          <p:attrName>style.visibility</p:attrName>
                                        </p:attrNameLst>
                                      </p:cBhvr>
                                      <p:to>
                                        <p:strVal val="visible"/>
                                      </p:to>
                                    </p:set>
                                    <p:animEffect transition="in" filter="fade">
                                      <p:cBhvr>
                                        <p:cTn id="15" dur="1000"/>
                                        <p:tgtEl>
                                          <p:spTgt spid="40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03"/>
                                        </p:tgtEl>
                                        <p:attrNameLst>
                                          <p:attrName>style.visibility</p:attrName>
                                        </p:attrNameLst>
                                      </p:cBhvr>
                                      <p:to>
                                        <p:strVal val="visible"/>
                                      </p:to>
                                    </p:set>
                                    <p:animEffect transition="in" filter="fade">
                                      <p:cBhvr>
                                        <p:cTn id="19" dur="1000"/>
                                        <p:tgtEl>
                                          <p:spTgt spid="403"/>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06"/>
                                        </p:tgtEl>
                                        <p:attrNameLst>
                                          <p:attrName>style.visibility</p:attrName>
                                        </p:attrNameLst>
                                      </p:cBhvr>
                                      <p:to>
                                        <p:strVal val="visible"/>
                                      </p:to>
                                    </p:set>
                                    <p:animEffect transition="in" filter="fade">
                                      <p:cBhvr>
                                        <p:cTn id="23" dur="10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path path="circle">
            <a:fillToRect l="50000" t="50000" r="50000" b="50000"/>
          </a:path>
          <a:tileRect/>
        </a:gradFill>
        <a:effectLst/>
      </p:bgPr>
    </p:bg>
    <p:spTree>
      <p:nvGrpSpPr>
        <p:cNvPr id="1" name="Shape 204"/>
        <p:cNvGrpSpPr/>
        <p:nvPr/>
      </p:nvGrpSpPr>
      <p:grpSpPr>
        <a:xfrm>
          <a:off x="0" y="0"/>
          <a:ext cx="0" cy="0"/>
          <a:chOff x="0" y="0"/>
          <a:chExt cx="0" cy="0"/>
        </a:xfrm>
      </p:grpSpPr>
      <p:pic>
        <p:nvPicPr>
          <p:cNvPr id="205" name="Google Shape;205;p50"/>
          <p:cNvPicPr preferRelativeResize="0"/>
          <p:nvPr/>
        </p:nvPicPr>
        <p:blipFill>
          <a:blip r:embed="rId3">
            <a:alphaModFix/>
          </a:blip>
          <a:stretch>
            <a:fillRect/>
          </a:stretch>
        </p:blipFill>
        <p:spPr>
          <a:xfrm>
            <a:off x="425025" y="166788"/>
            <a:ext cx="1006575" cy="1342106"/>
          </a:xfrm>
          <a:prstGeom prst="rect">
            <a:avLst/>
          </a:prstGeom>
          <a:noFill/>
          <a:ln>
            <a:noFill/>
          </a:ln>
        </p:spPr>
      </p:pic>
      <p:pic>
        <p:nvPicPr>
          <p:cNvPr id="206" name="Google Shape;206;p50"/>
          <p:cNvPicPr preferRelativeResize="0"/>
          <p:nvPr/>
        </p:nvPicPr>
        <p:blipFill>
          <a:blip r:embed="rId4">
            <a:alphaModFix/>
          </a:blip>
          <a:stretch>
            <a:fillRect/>
          </a:stretch>
        </p:blipFill>
        <p:spPr>
          <a:xfrm>
            <a:off x="4094700" y="1999350"/>
            <a:ext cx="1006575" cy="1342085"/>
          </a:xfrm>
          <a:prstGeom prst="rect">
            <a:avLst/>
          </a:prstGeom>
          <a:noFill/>
          <a:ln>
            <a:noFill/>
          </a:ln>
        </p:spPr>
      </p:pic>
      <p:pic>
        <p:nvPicPr>
          <p:cNvPr id="207" name="Google Shape;207;p50"/>
          <p:cNvPicPr preferRelativeResize="0"/>
          <p:nvPr/>
        </p:nvPicPr>
        <p:blipFill>
          <a:blip r:embed="rId5">
            <a:alphaModFix/>
          </a:blip>
          <a:stretch>
            <a:fillRect/>
          </a:stretch>
        </p:blipFill>
        <p:spPr>
          <a:xfrm>
            <a:off x="3310425" y="198038"/>
            <a:ext cx="1028125" cy="1370839"/>
          </a:xfrm>
          <a:prstGeom prst="rect">
            <a:avLst/>
          </a:prstGeom>
          <a:noFill/>
          <a:ln>
            <a:noFill/>
          </a:ln>
        </p:spPr>
      </p:pic>
      <p:pic>
        <p:nvPicPr>
          <p:cNvPr id="208" name="Google Shape;208;p50"/>
          <p:cNvPicPr preferRelativeResize="0"/>
          <p:nvPr/>
        </p:nvPicPr>
        <p:blipFill>
          <a:blip r:embed="rId6">
            <a:alphaModFix/>
          </a:blip>
          <a:stretch>
            <a:fillRect/>
          </a:stretch>
        </p:blipFill>
        <p:spPr>
          <a:xfrm>
            <a:off x="2957100" y="3571292"/>
            <a:ext cx="1096573" cy="1462108"/>
          </a:xfrm>
          <a:prstGeom prst="rect">
            <a:avLst/>
          </a:prstGeom>
          <a:noFill/>
          <a:ln>
            <a:noFill/>
          </a:ln>
        </p:spPr>
      </p:pic>
      <p:pic>
        <p:nvPicPr>
          <p:cNvPr id="209" name="Google Shape;209;p50"/>
          <p:cNvPicPr preferRelativeResize="0"/>
          <p:nvPr/>
        </p:nvPicPr>
        <p:blipFill>
          <a:blip r:embed="rId7">
            <a:alphaModFix/>
          </a:blip>
          <a:stretch>
            <a:fillRect/>
          </a:stretch>
        </p:blipFill>
        <p:spPr>
          <a:xfrm>
            <a:off x="191300" y="1794188"/>
            <a:ext cx="1096550" cy="1462067"/>
          </a:xfrm>
          <a:prstGeom prst="rect">
            <a:avLst/>
          </a:prstGeom>
          <a:noFill/>
          <a:ln>
            <a:noFill/>
          </a:ln>
        </p:spPr>
      </p:pic>
      <p:pic>
        <p:nvPicPr>
          <p:cNvPr id="210" name="Google Shape;210;p50"/>
          <p:cNvPicPr preferRelativeResize="0"/>
          <p:nvPr/>
        </p:nvPicPr>
        <p:blipFill>
          <a:blip r:embed="rId8">
            <a:alphaModFix/>
          </a:blip>
          <a:stretch>
            <a:fillRect/>
          </a:stretch>
        </p:blipFill>
        <p:spPr>
          <a:xfrm>
            <a:off x="6688662" y="3616963"/>
            <a:ext cx="1028125" cy="1370834"/>
          </a:xfrm>
          <a:prstGeom prst="rect">
            <a:avLst/>
          </a:prstGeom>
          <a:noFill/>
          <a:ln>
            <a:noFill/>
          </a:ln>
        </p:spPr>
      </p:pic>
      <p:pic>
        <p:nvPicPr>
          <p:cNvPr id="211" name="Google Shape;211;p50"/>
          <p:cNvPicPr preferRelativeResize="0"/>
          <p:nvPr/>
        </p:nvPicPr>
        <p:blipFill>
          <a:blip r:embed="rId9">
            <a:alphaModFix/>
          </a:blip>
          <a:stretch>
            <a:fillRect/>
          </a:stretch>
        </p:blipFill>
        <p:spPr>
          <a:xfrm>
            <a:off x="6217387" y="298313"/>
            <a:ext cx="1096573" cy="1462098"/>
          </a:xfrm>
          <a:prstGeom prst="rect">
            <a:avLst/>
          </a:prstGeom>
          <a:noFill/>
          <a:ln>
            <a:noFill/>
          </a:ln>
        </p:spPr>
      </p:pic>
      <p:pic>
        <p:nvPicPr>
          <p:cNvPr id="212" name="Google Shape;212;p50"/>
          <p:cNvPicPr preferRelativeResize="0"/>
          <p:nvPr/>
        </p:nvPicPr>
        <p:blipFill>
          <a:blip r:embed="rId10">
            <a:alphaModFix/>
          </a:blip>
          <a:stretch>
            <a:fillRect/>
          </a:stretch>
        </p:blipFill>
        <p:spPr>
          <a:xfrm>
            <a:off x="2671937" y="1934800"/>
            <a:ext cx="1096573" cy="1462098"/>
          </a:xfrm>
          <a:prstGeom prst="rect">
            <a:avLst/>
          </a:prstGeom>
          <a:noFill/>
          <a:ln>
            <a:noFill/>
          </a:ln>
        </p:spPr>
      </p:pic>
      <p:pic>
        <p:nvPicPr>
          <p:cNvPr id="213" name="Google Shape;213;p50"/>
          <p:cNvPicPr preferRelativeResize="0"/>
          <p:nvPr/>
        </p:nvPicPr>
        <p:blipFill>
          <a:blip r:embed="rId11">
            <a:alphaModFix/>
          </a:blip>
          <a:stretch>
            <a:fillRect/>
          </a:stretch>
        </p:blipFill>
        <p:spPr>
          <a:xfrm>
            <a:off x="1842538" y="198038"/>
            <a:ext cx="1028148" cy="1370849"/>
          </a:xfrm>
          <a:prstGeom prst="rect">
            <a:avLst/>
          </a:prstGeom>
          <a:noFill/>
          <a:ln>
            <a:noFill/>
          </a:ln>
        </p:spPr>
      </p:pic>
      <p:pic>
        <p:nvPicPr>
          <p:cNvPr id="214" name="Google Shape;214;p50"/>
          <p:cNvPicPr preferRelativeResize="0"/>
          <p:nvPr/>
        </p:nvPicPr>
        <p:blipFill>
          <a:blip r:embed="rId12">
            <a:alphaModFix/>
          </a:blip>
          <a:stretch>
            <a:fillRect/>
          </a:stretch>
        </p:blipFill>
        <p:spPr>
          <a:xfrm>
            <a:off x="5365912" y="3571300"/>
            <a:ext cx="1096573" cy="1462098"/>
          </a:xfrm>
          <a:prstGeom prst="rect">
            <a:avLst/>
          </a:prstGeom>
          <a:noFill/>
          <a:ln>
            <a:noFill/>
          </a:ln>
        </p:spPr>
      </p:pic>
      <p:pic>
        <p:nvPicPr>
          <p:cNvPr id="215" name="Google Shape;215;p50"/>
          <p:cNvPicPr preferRelativeResize="0"/>
          <p:nvPr/>
        </p:nvPicPr>
        <p:blipFill>
          <a:blip r:embed="rId13">
            <a:alphaModFix/>
          </a:blip>
          <a:stretch>
            <a:fillRect/>
          </a:stretch>
        </p:blipFill>
        <p:spPr>
          <a:xfrm>
            <a:off x="5427463" y="1934799"/>
            <a:ext cx="1096573" cy="1462098"/>
          </a:xfrm>
          <a:prstGeom prst="rect">
            <a:avLst/>
          </a:prstGeom>
          <a:noFill/>
          <a:ln>
            <a:noFill/>
          </a:ln>
        </p:spPr>
      </p:pic>
      <p:pic>
        <p:nvPicPr>
          <p:cNvPr id="216" name="Google Shape;216;p50"/>
          <p:cNvPicPr preferRelativeResize="0"/>
          <p:nvPr/>
        </p:nvPicPr>
        <p:blipFill>
          <a:blip r:embed="rId14">
            <a:alphaModFix/>
          </a:blip>
          <a:stretch>
            <a:fillRect/>
          </a:stretch>
        </p:blipFill>
        <p:spPr>
          <a:xfrm>
            <a:off x="1727950" y="3481612"/>
            <a:ext cx="1096550" cy="1462077"/>
          </a:xfrm>
          <a:prstGeom prst="rect">
            <a:avLst/>
          </a:prstGeom>
          <a:noFill/>
          <a:ln>
            <a:noFill/>
          </a:ln>
        </p:spPr>
      </p:pic>
      <p:pic>
        <p:nvPicPr>
          <p:cNvPr id="217" name="Google Shape;217;p50"/>
          <p:cNvPicPr preferRelativeResize="0"/>
          <p:nvPr/>
        </p:nvPicPr>
        <p:blipFill>
          <a:blip r:embed="rId15">
            <a:alphaModFix/>
          </a:blip>
          <a:stretch>
            <a:fillRect/>
          </a:stretch>
        </p:blipFill>
        <p:spPr>
          <a:xfrm>
            <a:off x="7942975" y="1957625"/>
            <a:ext cx="1096573" cy="1462098"/>
          </a:xfrm>
          <a:prstGeom prst="rect">
            <a:avLst/>
          </a:prstGeom>
          <a:noFill/>
          <a:ln>
            <a:noFill/>
          </a:ln>
        </p:spPr>
      </p:pic>
      <p:pic>
        <p:nvPicPr>
          <p:cNvPr id="218" name="Google Shape;218;p50"/>
          <p:cNvPicPr preferRelativeResize="0"/>
          <p:nvPr/>
        </p:nvPicPr>
        <p:blipFill>
          <a:blip r:embed="rId16">
            <a:alphaModFix/>
          </a:blip>
          <a:stretch>
            <a:fillRect/>
          </a:stretch>
        </p:blipFill>
        <p:spPr>
          <a:xfrm>
            <a:off x="380038" y="3541550"/>
            <a:ext cx="1096550" cy="1462077"/>
          </a:xfrm>
          <a:prstGeom prst="rect">
            <a:avLst/>
          </a:prstGeom>
          <a:noFill/>
          <a:ln>
            <a:noFill/>
          </a:ln>
        </p:spPr>
      </p:pic>
      <p:pic>
        <p:nvPicPr>
          <p:cNvPr id="219" name="Google Shape;219;p50"/>
          <p:cNvPicPr preferRelativeResize="0"/>
          <p:nvPr/>
        </p:nvPicPr>
        <p:blipFill>
          <a:blip r:embed="rId17">
            <a:alphaModFix/>
          </a:blip>
          <a:stretch>
            <a:fillRect/>
          </a:stretch>
        </p:blipFill>
        <p:spPr>
          <a:xfrm>
            <a:off x="4763887" y="298325"/>
            <a:ext cx="1028148" cy="1370844"/>
          </a:xfrm>
          <a:prstGeom prst="rect">
            <a:avLst/>
          </a:prstGeom>
          <a:noFill/>
          <a:ln>
            <a:noFill/>
          </a:ln>
        </p:spPr>
      </p:pic>
      <p:pic>
        <p:nvPicPr>
          <p:cNvPr id="220" name="Google Shape;220;p50"/>
          <p:cNvPicPr preferRelativeResize="0"/>
          <p:nvPr/>
        </p:nvPicPr>
        <p:blipFill>
          <a:blip r:embed="rId18">
            <a:alphaModFix/>
          </a:blip>
          <a:stretch>
            <a:fillRect/>
          </a:stretch>
        </p:blipFill>
        <p:spPr>
          <a:xfrm>
            <a:off x="7942973" y="3616950"/>
            <a:ext cx="1096573" cy="1462118"/>
          </a:xfrm>
          <a:prstGeom prst="rect">
            <a:avLst/>
          </a:prstGeom>
          <a:noFill/>
          <a:ln>
            <a:noFill/>
          </a:ln>
        </p:spPr>
      </p:pic>
      <p:pic>
        <p:nvPicPr>
          <p:cNvPr id="221" name="Google Shape;221;p50"/>
          <p:cNvPicPr preferRelativeResize="0"/>
          <p:nvPr/>
        </p:nvPicPr>
        <p:blipFill>
          <a:blip r:embed="rId19">
            <a:alphaModFix/>
          </a:blip>
          <a:stretch>
            <a:fillRect/>
          </a:stretch>
        </p:blipFill>
        <p:spPr>
          <a:xfrm>
            <a:off x="6586713" y="1957614"/>
            <a:ext cx="1096573" cy="1462124"/>
          </a:xfrm>
          <a:prstGeom prst="rect">
            <a:avLst/>
          </a:prstGeom>
          <a:noFill/>
          <a:ln>
            <a:noFill/>
          </a:ln>
        </p:spPr>
      </p:pic>
      <p:pic>
        <p:nvPicPr>
          <p:cNvPr id="222" name="Google Shape;222;p50"/>
          <p:cNvPicPr preferRelativeResize="0"/>
          <p:nvPr/>
        </p:nvPicPr>
        <p:blipFill>
          <a:blip r:embed="rId20">
            <a:alphaModFix/>
          </a:blip>
          <a:stretch>
            <a:fillRect/>
          </a:stretch>
        </p:blipFill>
        <p:spPr>
          <a:xfrm>
            <a:off x="7616987" y="298334"/>
            <a:ext cx="1096550" cy="1462067"/>
          </a:xfrm>
          <a:prstGeom prst="rect">
            <a:avLst/>
          </a:prstGeom>
          <a:noFill/>
          <a:ln>
            <a:noFill/>
          </a:ln>
        </p:spPr>
      </p:pic>
      <p:pic>
        <p:nvPicPr>
          <p:cNvPr id="223" name="Google Shape;223;p50"/>
          <p:cNvPicPr preferRelativeResize="0"/>
          <p:nvPr/>
        </p:nvPicPr>
        <p:blipFill rotWithShape="1">
          <a:blip r:embed="rId21">
            <a:alphaModFix/>
          </a:blip>
          <a:srcRect l="14612" t="39875" r="39144" b="34895"/>
          <a:stretch/>
        </p:blipFill>
        <p:spPr>
          <a:xfrm>
            <a:off x="4206499" y="3671600"/>
            <a:ext cx="1006575" cy="1170775"/>
          </a:xfrm>
          <a:prstGeom prst="rect">
            <a:avLst/>
          </a:prstGeom>
          <a:noFill/>
          <a:ln>
            <a:noFill/>
          </a:ln>
        </p:spPr>
      </p:pic>
      <p:pic>
        <p:nvPicPr>
          <p:cNvPr id="224" name="Google Shape;224;p50" descr="IMG_1570.jpg"/>
          <p:cNvPicPr preferRelativeResize="0"/>
          <p:nvPr/>
        </p:nvPicPr>
        <p:blipFill rotWithShape="1">
          <a:blip r:embed="rId22">
            <a:alphaModFix/>
          </a:blip>
          <a:srcRect l="19211" t="18091" r="17110" b="42250"/>
          <a:stretch/>
        </p:blipFill>
        <p:spPr>
          <a:xfrm>
            <a:off x="1395600" y="1884162"/>
            <a:ext cx="1168551" cy="13421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6"/>
                                        </p:tgtEl>
                                        <p:attrNameLst>
                                          <p:attrName>style.visibility</p:attrName>
                                        </p:attrNameLst>
                                      </p:cBhvr>
                                      <p:to>
                                        <p:strVal val="visible"/>
                                      </p:to>
                                    </p:set>
                                    <p:animEffect transition="in" filter="fade">
                                      <p:cBhvr>
                                        <p:cTn id="11" dur="1000"/>
                                        <p:tgtEl>
                                          <p:spTgt spid="20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7"/>
                                        </p:tgtEl>
                                        <p:attrNameLst>
                                          <p:attrName>style.visibility</p:attrName>
                                        </p:attrNameLst>
                                      </p:cBhvr>
                                      <p:to>
                                        <p:strVal val="visible"/>
                                      </p:to>
                                    </p:set>
                                    <p:animEffect transition="in" filter="fade">
                                      <p:cBhvr>
                                        <p:cTn id="15" dur="1000"/>
                                        <p:tgtEl>
                                          <p:spTgt spid="20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08"/>
                                        </p:tgtEl>
                                        <p:attrNameLst>
                                          <p:attrName>style.visibility</p:attrName>
                                        </p:attrNameLst>
                                      </p:cBhvr>
                                      <p:to>
                                        <p:strVal val="visible"/>
                                      </p:to>
                                    </p:set>
                                    <p:animEffect transition="in" filter="fade">
                                      <p:cBhvr>
                                        <p:cTn id="19" dur="1000"/>
                                        <p:tgtEl>
                                          <p:spTgt spid="20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09"/>
                                        </p:tgtEl>
                                        <p:attrNameLst>
                                          <p:attrName>style.visibility</p:attrName>
                                        </p:attrNameLst>
                                      </p:cBhvr>
                                      <p:to>
                                        <p:strVal val="visible"/>
                                      </p:to>
                                    </p:set>
                                    <p:animEffect transition="in" filter="fade">
                                      <p:cBhvr>
                                        <p:cTn id="23" dur="1000"/>
                                        <p:tgtEl>
                                          <p:spTgt spid="209"/>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10"/>
                                        </p:tgtEl>
                                        <p:attrNameLst>
                                          <p:attrName>style.visibility</p:attrName>
                                        </p:attrNameLst>
                                      </p:cBhvr>
                                      <p:to>
                                        <p:strVal val="visible"/>
                                      </p:to>
                                    </p:set>
                                    <p:animEffect transition="in" filter="fade">
                                      <p:cBhvr>
                                        <p:cTn id="27" dur="1000"/>
                                        <p:tgtEl>
                                          <p:spTgt spid="210"/>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11"/>
                                        </p:tgtEl>
                                        <p:attrNameLst>
                                          <p:attrName>style.visibility</p:attrName>
                                        </p:attrNameLst>
                                      </p:cBhvr>
                                      <p:to>
                                        <p:strVal val="visible"/>
                                      </p:to>
                                    </p:set>
                                    <p:animEffect transition="in" filter="fade">
                                      <p:cBhvr>
                                        <p:cTn id="31" dur="1000"/>
                                        <p:tgtEl>
                                          <p:spTgt spid="211"/>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212"/>
                                        </p:tgtEl>
                                        <p:attrNameLst>
                                          <p:attrName>style.visibility</p:attrName>
                                        </p:attrNameLst>
                                      </p:cBhvr>
                                      <p:to>
                                        <p:strVal val="visible"/>
                                      </p:to>
                                    </p:set>
                                    <p:animEffect transition="in" filter="fade">
                                      <p:cBhvr>
                                        <p:cTn id="35" dur="1000"/>
                                        <p:tgtEl>
                                          <p:spTgt spid="212"/>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213"/>
                                        </p:tgtEl>
                                        <p:attrNameLst>
                                          <p:attrName>style.visibility</p:attrName>
                                        </p:attrNameLst>
                                      </p:cBhvr>
                                      <p:to>
                                        <p:strVal val="visible"/>
                                      </p:to>
                                    </p:set>
                                    <p:animEffect transition="in" filter="fade">
                                      <p:cBhvr>
                                        <p:cTn id="39" dur="1000"/>
                                        <p:tgtEl>
                                          <p:spTgt spid="213"/>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214"/>
                                        </p:tgtEl>
                                        <p:attrNameLst>
                                          <p:attrName>style.visibility</p:attrName>
                                        </p:attrNameLst>
                                      </p:cBhvr>
                                      <p:to>
                                        <p:strVal val="visible"/>
                                      </p:to>
                                    </p:set>
                                    <p:animEffect transition="in" filter="fade">
                                      <p:cBhvr>
                                        <p:cTn id="43" dur="1000"/>
                                        <p:tgtEl>
                                          <p:spTgt spid="214"/>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215"/>
                                        </p:tgtEl>
                                        <p:attrNameLst>
                                          <p:attrName>style.visibility</p:attrName>
                                        </p:attrNameLst>
                                      </p:cBhvr>
                                      <p:to>
                                        <p:strVal val="visible"/>
                                      </p:to>
                                    </p:set>
                                    <p:animEffect transition="in" filter="fade">
                                      <p:cBhvr>
                                        <p:cTn id="47" dur="1000"/>
                                        <p:tgtEl>
                                          <p:spTgt spid="215"/>
                                        </p:tgtEl>
                                      </p:cBhvr>
                                    </p:animEffect>
                                  </p:childTnLst>
                                </p:cTn>
                              </p:par>
                            </p:childTnLst>
                          </p:cTn>
                        </p:par>
                        <p:par>
                          <p:cTn id="48" fill="hold">
                            <p:stCondLst>
                              <p:cond delay="11000"/>
                            </p:stCondLst>
                            <p:childTnLst>
                              <p:par>
                                <p:cTn id="49" presetID="10" presetClass="entr" presetSubtype="0" fill="hold" nodeType="afterEffect">
                                  <p:stCondLst>
                                    <p:cond delay="0"/>
                                  </p:stCondLst>
                                  <p:childTnLst>
                                    <p:set>
                                      <p:cBhvr>
                                        <p:cTn id="50" dur="1" fill="hold">
                                          <p:stCondLst>
                                            <p:cond delay="0"/>
                                          </p:stCondLst>
                                        </p:cTn>
                                        <p:tgtEl>
                                          <p:spTgt spid="216"/>
                                        </p:tgtEl>
                                        <p:attrNameLst>
                                          <p:attrName>style.visibility</p:attrName>
                                        </p:attrNameLst>
                                      </p:cBhvr>
                                      <p:to>
                                        <p:strVal val="visible"/>
                                      </p:to>
                                    </p:set>
                                    <p:animEffect transition="in" filter="fade">
                                      <p:cBhvr>
                                        <p:cTn id="51" dur="1000"/>
                                        <p:tgtEl>
                                          <p:spTgt spid="216"/>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217"/>
                                        </p:tgtEl>
                                        <p:attrNameLst>
                                          <p:attrName>style.visibility</p:attrName>
                                        </p:attrNameLst>
                                      </p:cBhvr>
                                      <p:to>
                                        <p:strVal val="visible"/>
                                      </p:to>
                                    </p:set>
                                    <p:animEffect transition="in" filter="fade">
                                      <p:cBhvr>
                                        <p:cTn id="55" dur="1000"/>
                                        <p:tgtEl>
                                          <p:spTgt spid="217"/>
                                        </p:tgtEl>
                                      </p:cBhvr>
                                    </p:animEffect>
                                  </p:childTnLst>
                                </p:cTn>
                              </p:par>
                            </p:childTnLst>
                          </p:cTn>
                        </p:par>
                        <p:par>
                          <p:cTn id="56" fill="hold">
                            <p:stCondLst>
                              <p:cond delay="13000"/>
                            </p:stCondLst>
                            <p:childTnLst>
                              <p:par>
                                <p:cTn id="57" presetID="10" presetClass="entr" presetSubtype="0" fill="hold" nodeType="afterEffect">
                                  <p:stCondLst>
                                    <p:cond delay="0"/>
                                  </p:stCondLst>
                                  <p:childTnLst>
                                    <p:set>
                                      <p:cBhvr>
                                        <p:cTn id="58" dur="1" fill="hold">
                                          <p:stCondLst>
                                            <p:cond delay="0"/>
                                          </p:stCondLst>
                                        </p:cTn>
                                        <p:tgtEl>
                                          <p:spTgt spid="218"/>
                                        </p:tgtEl>
                                        <p:attrNameLst>
                                          <p:attrName>style.visibility</p:attrName>
                                        </p:attrNameLst>
                                      </p:cBhvr>
                                      <p:to>
                                        <p:strVal val="visible"/>
                                      </p:to>
                                    </p:set>
                                    <p:animEffect transition="in" filter="fade">
                                      <p:cBhvr>
                                        <p:cTn id="59" dur="1000"/>
                                        <p:tgtEl>
                                          <p:spTgt spid="218"/>
                                        </p:tgtEl>
                                      </p:cBhvr>
                                    </p:animEffect>
                                  </p:childTnLst>
                                </p:cTn>
                              </p:par>
                            </p:childTnLst>
                          </p:cTn>
                        </p:par>
                        <p:par>
                          <p:cTn id="60" fill="hold">
                            <p:stCondLst>
                              <p:cond delay="14000"/>
                            </p:stCondLst>
                            <p:childTnLst>
                              <p:par>
                                <p:cTn id="61" presetID="10" presetClass="entr" presetSubtype="0" fill="hold" nodeType="afterEffect">
                                  <p:stCondLst>
                                    <p:cond delay="0"/>
                                  </p:stCondLst>
                                  <p:childTnLst>
                                    <p:set>
                                      <p:cBhvr>
                                        <p:cTn id="62" dur="1" fill="hold">
                                          <p:stCondLst>
                                            <p:cond delay="0"/>
                                          </p:stCondLst>
                                        </p:cTn>
                                        <p:tgtEl>
                                          <p:spTgt spid="219"/>
                                        </p:tgtEl>
                                        <p:attrNameLst>
                                          <p:attrName>style.visibility</p:attrName>
                                        </p:attrNameLst>
                                      </p:cBhvr>
                                      <p:to>
                                        <p:strVal val="visible"/>
                                      </p:to>
                                    </p:set>
                                    <p:animEffect transition="in" filter="fade">
                                      <p:cBhvr>
                                        <p:cTn id="63" dur="1000"/>
                                        <p:tgtEl>
                                          <p:spTgt spid="219"/>
                                        </p:tgtEl>
                                      </p:cBhvr>
                                    </p:animEffect>
                                  </p:childTnLst>
                                </p:cTn>
                              </p:par>
                            </p:childTnLst>
                          </p:cTn>
                        </p:par>
                        <p:par>
                          <p:cTn id="64" fill="hold">
                            <p:stCondLst>
                              <p:cond delay="15000"/>
                            </p:stCondLst>
                            <p:childTnLst>
                              <p:par>
                                <p:cTn id="65" presetID="10" presetClass="entr" presetSubtype="0" fill="hold" nodeType="afterEffect">
                                  <p:stCondLst>
                                    <p:cond delay="0"/>
                                  </p:stCondLst>
                                  <p:childTnLst>
                                    <p:set>
                                      <p:cBhvr>
                                        <p:cTn id="66" dur="1" fill="hold">
                                          <p:stCondLst>
                                            <p:cond delay="0"/>
                                          </p:stCondLst>
                                        </p:cTn>
                                        <p:tgtEl>
                                          <p:spTgt spid="220"/>
                                        </p:tgtEl>
                                        <p:attrNameLst>
                                          <p:attrName>style.visibility</p:attrName>
                                        </p:attrNameLst>
                                      </p:cBhvr>
                                      <p:to>
                                        <p:strVal val="visible"/>
                                      </p:to>
                                    </p:set>
                                    <p:animEffect transition="in" filter="fade">
                                      <p:cBhvr>
                                        <p:cTn id="67" dur="1000"/>
                                        <p:tgtEl>
                                          <p:spTgt spid="220"/>
                                        </p:tgtEl>
                                      </p:cBhvr>
                                    </p:animEffect>
                                  </p:childTnLst>
                                </p:cTn>
                              </p:par>
                            </p:childTnLst>
                          </p:cTn>
                        </p:par>
                        <p:par>
                          <p:cTn id="68" fill="hold">
                            <p:stCondLst>
                              <p:cond delay="16000"/>
                            </p:stCondLst>
                            <p:childTnLst>
                              <p:par>
                                <p:cTn id="69" presetID="10" presetClass="entr" presetSubtype="0" fill="hold" nodeType="afterEffect">
                                  <p:stCondLst>
                                    <p:cond delay="0"/>
                                  </p:stCondLst>
                                  <p:childTnLst>
                                    <p:set>
                                      <p:cBhvr>
                                        <p:cTn id="70" dur="1" fill="hold">
                                          <p:stCondLst>
                                            <p:cond delay="0"/>
                                          </p:stCondLst>
                                        </p:cTn>
                                        <p:tgtEl>
                                          <p:spTgt spid="221"/>
                                        </p:tgtEl>
                                        <p:attrNameLst>
                                          <p:attrName>style.visibility</p:attrName>
                                        </p:attrNameLst>
                                      </p:cBhvr>
                                      <p:to>
                                        <p:strVal val="visible"/>
                                      </p:to>
                                    </p:set>
                                    <p:animEffect transition="in" filter="fade">
                                      <p:cBhvr>
                                        <p:cTn id="71" dur="1000"/>
                                        <p:tgtEl>
                                          <p:spTgt spid="221"/>
                                        </p:tgtEl>
                                      </p:cBhvr>
                                    </p:animEffect>
                                  </p:childTnLst>
                                </p:cTn>
                              </p:par>
                            </p:childTnLst>
                          </p:cTn>
                        </p:par>
                        <p:par>
                          <p:cTn id="72" fill="hold">
                            <p:stCondLst>
                              <p:cond delay="17000"/>
                            </p:stCondLst>
                            <p:childTnLst>
                              <p:par>
                                <p:cTn id="73" presetID="10" presetClass="entr" presetSubtype="0" fill="hold" nodeType="afterEffect">
                                  <p:stCondLst>
                                    <p:cond delay="0"/>
                                  </p:stCondLst>
                                  <p:childTnLst>
                                    <p:set>
                                      <p:cBhvr>
                                        <p:cTn id="74" dur="1" fill="hold">
                                          <p:stCondLst>
                                            <p:cond delay="0"/>
                                          </p:stCondLst>
                                        </p:cTn>
                                        <p:tgtEl>
                                          <p:spTgt spid="222"/>
                                        </p:tgtEl>
                                        <p:attrNameLst>
                                          <p:attrName>style.visibility</p:attrName>
                                        </p:attrNameLst>
                                      </p:cBhvr>
                                      <p:to>
                                        <p:strVal val="visible"/>
                                      </p:to>
                                    </p:set>
                                    <p:animEffect transition="in" filter="fade">
                                      <p:cBhvr>
                                        <p:cTn id="75" dur="1000"/>
                                        <p:tgtEl>
                                          <p:spTgt spid="222"/>
                                        </p:tgtEl>
                                      </p:cBhvr>
                                    </p:animEffect>
                                  </p:childTnLst>
                                </p:cTn>
                              </p:par>
                            </p:childTnLst>
                          </p:cTn>
                        </p:par>
                        <p:par>
                          <p:cTn id="76" fill="hold">
                            <p:stCondLst>
                              <p:cond delay="18000"/>
                            </p:stCondLst>
                            <p:childTnLst>
                              <p:par>
                                <p:cTn id="77" presetID="10" presetClass="entr" presetSubtype="0" fill="hold" nodeType="afterEffect">
                                  <p:stCondLst>
                                    <p:cond delay="0"/>
                                  </p:stCondLst>
                                  <p:childTnLst>
                                    <p:set>
                                      <p:cBhvr>
                                        <p:cTn id="78" dur="1" fill="hold">
                                          <p:stCondLst>
                                            <p:cond delay="0"/>
                                          </p:stCondLst>
                                        </p:cTn>
                                        <p:tgtEl>
                                          <p:spTgt spid="224"/>
                                        </p:tgtEl>
                                        <p:attrNameLst>
                                          <p:attrName>style.visibility</p:attrName>
                                        </p:attrNameLst>
                                      </p:cBhvr>
                                      <p:to>
                                        <p:strVal val="visible"/>
                                      </p:to>
                                    </p:set>
                                    <p:animEffect transition="in" filter="fade">
                                      <p:cBhvr>
                                        <p:cTn id="79" dur="1000"/>
                                        <p:tgtEl>
                                          <p:spTgt spid="224"/>
                                        </p:tgtEl>
                                      </p:cBhvr>
                                    </p:animEffect>
                                  </p:childTnLst>
                                </p:cTn>
                              </p:par>
                            </p:childTnLst>
                          </p:cTn>
                        </p:par>
                        <p:par>
                          <p:cTn id="80" fill="hold">
                            <p:stCondLst>
                              <p:cond delay="19000"/>
                            </p:stCondLst>
                            <p:childTnLst>
                              <p:par>
                                <p:cTn id="81" presetID="10" presetClass="entr" presetSubtype="0" fill="hold" nodeType="afterEffect">
                                  <p:stCondLst>
                                    <p:cond delay="0"/>
                                  </p:stCondLst>
                                  <p:childTnLst>
                                    <p:set>
                                      <p:cBhvr>
                                        <p:cTn id="82" dur="1" fill="hold">
                                          <p:stCondLst>
                                            <p:cond delay="0"/>
                                          </p:stCondLst>
                                        </p:cTn>
                                        <p:tgtEl>
                                          <p:spTgt spid="223"/>
                                        </p:tgtEl>
                                        <p:attrNameLst>
                                          <p:attrName>style.visibility</p:attrName>
                                        </p:attrNameLst>
                                      </p:cBhvr>
                                      <p:to>
                                        <p:strVal val="visible"/>
                                      </p:to>
                                    </p:set>
                                    <p:animEffect transition="in" filter="fade">
                                      <p:cBhvr>
                                        <p:cTn id="83" dur="1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410"/>
        <p:cNvGrpSpPr/>
        <p:nvPr/>
      </p:nvGrpSpPr>
      <p:grpSpPr>
        <a:xfrm>
          <a:off x="0" y="0"/>
          <a:ext cx="0" cy="0"/>
          <a:chOff x="0" y="0"/>
          <a:chExt cx="0" cy="0"/>
        </a:xfrm>
      </p:grpSpPr>
      <p:sp>
        <p:nvSpPr>
          <p:cNvPr id="411" name="Google Shape;411;p68"/>
          <p:cNvSpPr txBox="1">
            <a:spLocks noGrp="1"/>
          </p:cNvSpPr>
          <p:nvPr>
            <p:ph type="title"/>
          </p:nvPr>
        </p:nvSpPr>
        <p:spPr>
          <a:xfrm>
            <a:off x="1668700" y="265725"/>
            <a:ext cx="7272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Bree Serif"/>
                <a:ea typeface="Bree Serif"/>
                <a:cs typeface="Bree Serif"/>
                <a:sym typeface="Bree Serif"/>
              </a:rPr>
              <a:t>Poem for Mary Clancy by Caitlin Dougherty</a:t>
            </a:r>
            <a:endParaRPr b="1">
              <a:latin typeface="Bree Serif"/>
              <a:ea typeface="Bree Serif"/>
              <a:cs typeface="Bree Serif"/>
              <a:sym typeface="Bree Serif"/>
            </a:endParaRPr>
          </a:p>
        </p:txBody>
      </p:sp>
      <p:sp>
        <p:nvSpPr>
          <p:cNvPr id="412" name="Google Shape;412;p68"/>
          <p:cNvSpPr txBox="1">
            <a:spLocks noGrp="1"/>
          </p:cNvSpPr>
          <p:nvPr>
            <p:ph type="body" idx="1"/>
          </p:nvPr>
        </p:nvSpPr>
        <p:spPr>
          <a:xfrm>
            <a:off x="2337350" y="1006800"/>
            <a:ext cx="2487600" cy="40641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sz="3000" b="1">
                <a:solidFill>
                  <a:srgbClr val="0C343D"/>
                </a:solidFill>
                <a:latin typeface="Lora"/>
                <a:ea typeface="Lora"/>
                <a:cs typeface="Lora"/>
                <a:sym typeface="Lora"/>
              </a:rPr>
              <a:t>M</a:t>
            </a:r>
            <a:r>
              <a:rPr lang="en" sz="3000">
                <a:solidFill>
                  <a:srgbClr val="0C343D"/>
                </a:solidFill>
                <a:latin typeface="Lora"/>
                <a:ea typeface="Lora"/>
                <a:cs typeface="Lora"/>
                <a:sym typeface="Lora"/>
              </a:rPr>
              <a:t>iraculous </a:t>
            </a:r>
            <a:endParaRPr sz="3000">
              <a:solidFill>
                <a:srgbClr val="0C343D"/>
              </a:solidFill>
              <a:latin typeface="Lora"/>
              <a:ea typeface="Lora"/>
              <a:cs typeface="Lora"/>
              <a:sym typeface="Lora"/>
            </a:endParaRPr>
          </a:p>
          <a:p>
            <a:pPr marL="0" lvl="0" indent="0" algn="l" rtl="0">
              <a:lnSpc>
                <a:spcPct val="150000"/>
              </a:lnSpc>
              <a:spcBef>
                <a:spcPts val="1200"/>
              </a:spcBef>
              <a:spcAft>
                <a:spcPts val="0"/>
              </a:spcAft>
              <a:buNone/>
            </a:pPr>
            <a:r>
              <a:rPr lang="en" sz="3000" b="1">
                <a:solidFill>
                  <a:srgbClr val="0C343D"/>
                </a:solidFill>
                <a:latin typeface="Lora"/>
                <a:ea typeface="Lora"/>
                <a:cs typeface="Lora"/>
                <a:sym typeface="Lora"/>
              </a:rPr>
              <a:t>A</a:t>
            </a:r>
            <a:r>
              <a:rPr lang="en" sz="3000">
                <a:solidFill>
                  <a:srgbClr val="0C343D"/>
                </a:solidFill>
                <a:latin typeface="Lora"/>
                <a:ea typeface="Lora"/>
                <a:cs typeface="Lora"/>
                <a:sym typeface="Lora"/>
              </a:rPr>
              <a:t>mazing </a:t>
            </a:r>
            <a:endParaRPr sz="3000">
              <a:solidFill>
                <a:srgbClr val="0C343D"/>
              </a:solidFill>
              <a:latin typeface="Lora"/>
              <a:ea typeface="Lora"/>
              <a:cs typeface="Lora"/>
              <a:sym typeface="Lora"/>
            </a:endParaRPr>
          </a:p>
          <a:p>
            <a:pPr marL="0" lvl="0" indent="0" algn="l" rtl="0">
              <a:lnSpc>
                <a:spcPct val="150000"/>
              </a:lnSpc>
              <a:spcBef>
                <a:spcPts val="1200"/>
              </a:spcBef>
              <a:spcAft>
                <a:spcPts val="0"/>
              </a:spcAft>
              <a:buNone/>
            </a:pPr>
            <a:r>
              <a:rPr lang="en" sz="3000" b="1">
                <a:solidFill>
                  <a:srgbClr val="0C343D"/>
                </a:solidFill>
                <a:latin typeface="Lora"/>
                <a:ea typeface="Lora"/>
                <a:cs typeface="Lora"/>
                <a:sym typeface="Lora"/>
              </a:rPr>
              <a:t>R</a:t>
            </a:r>
            <a:r>
              <a:rPr lang="en" sz="3000">
                <a:solidFill>
                  <a:srgbClr val="0C343D"/>
                </a:solidFill>
                <a:latin typeface="Lora"/>
                <a:ea typeface="Lora"/>
                <a:cs typeface="Lora"/>
                <a:sym typeface="Lora"/>
              </a:rPr>
              <a:t>adiant</a:t>
            </a:r>
            <a:endParaRPr sz="3000">
              <a:solidFill>
                <a:srgbClr val="0C343D"/>
              </a:solidFill>
              <a:latin typeface="Lora"/>
              <a:ea typeface="Lora"/>
              <a:cs typeface="Lora"/>
              <a:sym typeface="Lora"/>
            </a:endParaRPr>
          </a:p>
          <a:p>
            <a:pPr marL="0" lvl="0" indent="0" algn="l" rtl="0">
              <a:lnSpc>
                <a:spcPct val="150000"/>
              </a:lnSpc>
              <a:spcBef>
                <a:spcPts val="1200"/>
              </a:spcBef>
              <a:spcAft>
                <a:spcPts val="1200"/>
              </a:spcAft>
              <a:buNone/>
            </a:pPr>
            <a:r>
              <a:rPr lang="en" sz="3000" b="1">
                <a:solidFill>
                  <a:srgbClr val="0C343D"/>
                </a:solidFill>
                <a:latin typeface="Lora"/>
                <a:ea typeface="Lora"/>
                <a:cs typeface="Lora"/>
                <a:sym typeface="Lora"/>
              </a:rPr>
              <a:t>Y</a:t>
            </a:r>
            <a:r>
              <a:rPr lang="en" sz="3000">
                <a:solidFill>
                  <a:srgbClr val="0C343D"/>
                </a:solidFill>
                <a:latin typeface="Lora"/>
                <a:ea typeface="Lora"/>
                <a:cs typeface="Lora"/>
                <a:sym typeface="Lora"/>
              </a:rPr>
              <a:t>outhful</a:t>
            </a:r>
            <a:endParaRPr sz="3000">
              <a:solidFill>
                <a:srgbClr val="0C343D"/>
              </a:solidFill>
              <a:latin typeface="Lora"/>
              <a:ea typeface="Lora"/>
              <a:cs typeface="Lora"/>
              <a:sym typeface="Lora"/>
            </a:endParaRPr>
          </a:p>
        </p:txBody>
      </p:sp>
      <p:sp>
        <p:nvSpPr>
          <p:cNvPr id="413" name="Google Shape;413;p68"/>
          <p:cNvSpPr txBox="1"/>
          <p:nvPr/>
        </p:nvSpPr>
        <p:spPr>
          <a:xfrm>
            <a:off x="5004351" y="1079400"/>
            <a:ext cx="2342100" cy="4064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3000" b="1">
                <a:solidFill>
                  <a:srgbClr val="0C343D"/>
                </a:solidFill>
                <a:latin typeface="Lora"/>
                <a:ea typeface="Lora"/>
                <a:cs typeface="Lora"/>
                <a:sym typeface="Lora"/>
              </a:rPr>
              <a:t>C</a:t>
            </a:r>
            <a:r>
              <a:rPr lang="en" sz="3000">
                <a:solidFill>
                  <a:srgbClr val="0C343D"/>
                </a:solidFill>
                <a:latin typeface="Lora"/>
                <a:ea typeface="Lora"/>
                <a:cs typeface="Lora"/>
                <a:sym typeface="Lora"/>
              </a:rPr>
              <a:t>harming</a:t>
            </a:r>
            <a:endParaRPr sz="3000">
              <a:solidFill>
                <a:srgbClr val="0C343D"/>
              </a:solidFill>
              <a:latin typeface="Lora"/>
              <a:ea typeface="Lora"/>
              <a:cs typeface="Lora"/>
              <a:sym typeface="Lora"/>
            </a:endParaRPr>
          </a:p>
          <a:p>
            <a:pPr marL="0" lvl="0" indent="0" algn="l" rtl="0">
              <a:lnSpc>
                <a:spcPct val="150000"/>
              </a:lnSpc>
              <a:spcBef>
                <a:spcPts val="0"/>
              </a:spcBef>
              <a:spcAft>
                <a:spcPts val="0"/>
              </a:spcAft>
              <a:buNone/>
            </a:pPr>
            <a:r>
              <a:rPr lang="en" sz="3000" b="1">
                <a:solidFill>
                  <a:srgbClr val="0C343D"/>
                </a:solidFill>
                <a:latin typeface="Lora"/>
                <a:ea typeface="Lora"/>
                <a:cs typeface="Lora"/>
                <a:sym typeface="Lora"/>
              </a:rPr>
              <a:t>L</a:t>
            </a:r>
            <a:r>
              <a:rPr lang="en" sz="3000">
                <a:solidFill>
                  <a:srgbClr val="0C343D"/>
                </a:solidFill>
                <a:latin typeface="Lora"/>
                <a:ea typeface="Lora"/>
                <a:cs typeface="Lora"/>
                <a:sym typeface="Lora"/>
              </a:rPr>
              <a:t>eader</a:t>
            </a:r>
            <a:endParaRPr sz="3000">
              <a:solidFill>
                <a:srgbClr val="0C343D"/>
              </a:solidFill>
              <a:latin typeface="Lora"/>
              <a:ea typeface="Lora"/>
              <a:cs typeface="Lora"/>
              <a:sym typeface="Lora"/>
            </a:endParaRPr>
          </a:p>
          <a:p>
            <a:pPr marL="0" lvl="0" indent="0" algn="l" rtl="0">
              <a:lnSpc>
                <a:spcPct val="150000"/>
              </a:lnSpc>
              <a:spcBef>
                <a:spcPts val="0"/>
              </a:spcBef>
              <a:spcAft>
                <a:spcPts val="0"/>
              </a:spcAft>
              <a:buNone/>
            </a:pPr>
            <a:r>
              <a:rPr lang="en" sz="3000" b="1">
                <a:solidFill>
                  <a:srgbClr val="0C343D"/>
                </a:solidFill>
                <a:latin typeface="Lora"/>
                <a:ea typeface="Lora"/>
                <a:cs typeface="Lora"/>
                <a:sym typeface="Lora"/>
              </a:rPr>
              <a:t>A</a:t>
            </a:r>
            <a:r>
              <a:rPr lang="en" sz="3000">
                <a:solidFill>
                  <a:srgbClr val="0C343D"/>
                </a:solidFill>
                <a:latin typeface="Lora"/>
                <a:ea typeface="Lora"/>
                <a:cs typeface="Lora"/>
                <a:sym typeface="Lora"/>
              </a:rPr>
              <a:t>dmirable </a:t>
            </a:r>
            <a:endParaRPr sz="3000">
              <a:solidFill>
                <a:srgbClr val="0C343D"/>
              </a:solidFill>
              <a:latin typeface="Lora"/>
              <a:ea typeface="Lora"/>
              <a:cs typeface="Lora"/>
              <a:sym typeface="Lora"/>
            </a:endParaRPr>
          </a:p>
          <a:p>
            <a:pPr marL="0" lvl="0" indent="0" algn="l" rtl="0">
              <a:lnSpc>
                <a:spcPct val="150000"/>
              </a:lnSpc>
              <a:spcBef>
                <a:spcPts val="0"/>
              </a:spcBef>
              <a:spcAft>
                <a:spcPts val="0"/>
              </a:spcAft>
              <a:buNone/>
            </a:pPr>
            <a:r>
              <a:rPr lang="en" sz="3000" b="1">
                <a:solidFill>
                  <a:srgbClr val="0C343D"/>
                </a:solidFill>
                <a:latin typeface="Lora"/>
                <a:ea typeface="Lora"/>
                <a:cs typeface="Lora"/>
                <a:sym typeface="Lora"/>
              </a:rPr>
              <a:t>N</a:t>
            </a:r>
            <a:r>
              <a:rPr lang="en" sz="3000">
                <a:solidFill>
                  <a:srgbClr val="0C343D"/>
                </a:solidFill>
                <a:latin typeface="Lora"/>
                <a:ea typeface="Lora"/>
                <a:cs typeface="Lora"/>
                <a:sym typeface="Lora"/>
              </a:rPr>
              <a:t>ice</a:t>
            </a:r>
            <a:endParaRPr sz="3000">
              <a:solidFill>
                <a:srgbClr val="0C343D"/>
              </a:solidFill>
              <a:latin typeface="Lora"/>
              <a:ea typeface="Lora"/>
              <a:cs typeface="Lora"/>
              <a:sym typeface="Lora"/>
            </a:endParaRPr>
          </a:p>
          <a:p>
            <a:pPr marL="0" lvl="0" indent="0" algn="l" rtl="0">
              <a:lnSpc>
                <a:spcPct val="150000"/>
              </a:lnSpc>
              <a:spcBef>
                <a:spcPts val="0"/>
              </a:spcBef>
              <a:spcAft>
                <a:spcPts val="0"/>
              </a:spcAft>
              <a:buNone/>
            </a:pPr>
            <a:r>
              <a:rPr lang="en" sz="3000" b="1">
                <a:solidFill>
                  <a:srgbClr val="0C343D"/>
                </a:solidFill>
                <a:latin typeface="Lora"/>
                <a:ea typeface="Lora"/>
                <a:cs typeface="Lora"/>
                <a:sym typeface="Lora"/>
              </a:rPr>
              <a:t>C</a:t>
            </a:r>
            <a:r>
              <a:rPr lang="en" sz="3000">
                <a:solidFill>
                  <a:srgbClr val="0C343D"/>
                </a:solidFill>
                <a:latin typeface="Lora"/>
                <a:ea typeface="Lora"/>
                <a:cs typeface="Lora"/>
                <a:sym typeface="Lora"/>
              </a:rPr>
              <a:t>ool</a:t>
            </a:r>
            <a:endParaRPr sz="3000">
              <a:solidFill>
                <a:srgbClr val="0C343D"/>
              </a:solidFill>
              <a:latin typeface="Lora"/>
              <a:ea typeface="Lora"/>
              <a:cs typeface="Lora"/>
              <a:sym typeface="Lora"/>
            </a:endParaRPr>
          </a:p>
          <a:p>
            <a:pPr marL="0" lvl="0" indent="0" algn="l" rtl="0">
              <a:lnSpc>
                <a:spcPct val="150000"/>
              </a:lnSpc>
              <a:spcBef>
                <a:spcPts val="0"/>
              </a:spcBef>
              <a:spcAft>
                <a:spcPts val="0"/>
              </a:spcAft>
              <a:buNone/>
            </a:pPr>
            <a:r>
              <a:rPr lang="en" sz="3000" b="1">
                <a:solidFill>
                  <a:srgbClr val="0C343D"/>
                </a:solidFill>
                <a:latin typeface="Lora"/>
                <a:ea typeface="Lora"/>
                <a:cs typeface="Lora"/>
                <a:sym typeface="Lora"/>
              </a:rPr>
              <a:t>Y</a:t>
            </a:r>
            <a:r>
              <a:rPr lang="en" sz="3000">
                <a:solidFill>
                  <a:srgbClr val="0C343D"/>
                </a:solidFill>
                <a:latin typeface="Lora"/>
                <a:ea typeface="Lora"/>
                <a:cs typeface="Lora"/>
                <a:sym typeface="Lora"/>
              </a:rPr>
              <a:t>oung</a:t>
            </a:r>
            <a:endParaRPr sz="3000">
              <a:solidFill>
                <a:srgbClr val="0C343D"/>
              </a:solidFill>
              <a:latin typeface="Lora"/>
              <a:ea typeface="Lora"/>
              <a:cs typeface="Lora"/>
              <a:sym typeface="Lora"/>
            </a:endParaRPr>
          </a:p>
          <a:p>
            <a:pPr marL="457200" lvl="0" indent="-317500" algn="l" rtl="0">
              <a:spcBef>
                <a:spcPts val="0"/>
              </a:spcBef>
              <a:spcAft>
                <a:spcPts val="0"/>
              </a:spcAft>
              <a:buSzPts val="1400"/>
              <a:buChar char="-"/>
            </a:pPr>
            <a:endParaRPr/>
          </a:p>
        </p:txBody>
      </p:sp>
      <p:pic>
        <p:nvPicPr>
          <p:cNvPr id="414" name="Google Shape;414;p68" descr="Purple Flower PNG Download Free PNG images"/>
          <p:cNvPicPr preferRelativeResize="0"/>
          <p:nvPr/>
        </p:nvPicPr>
        <p:blipFill>
          <a:blip r:embed="rId3">
            <a:alphaModFix/>
          </a:blip>
          <a:stretch>
            <a:fillRect/>
          </a:stretch>
        </p:blipFill>
        <p:spPr>
          <a:xfrm>
            <a:off x="6935575" y="2190100"/>
            <a:ext cx="2129000" cy="2880800"/>
          </a:xfrm>
          <a:prstGeom prst="rect">
            <a:avLst/>
          </a:prstGeom>
          <a:noFill/>
          <a:ln>
            <a:noFill/>
          </a:ln>
        </p:spPr>
      </p:pic>
      <p:pic>
        <p:nvPicPr>
          <p:cNvPr id="415" name="Google Shape;415;p68"/>
          <p:cNvPicPr preferRelativeResize="0"/>
          <p:nvPr/>
        </p:nvPicPr>
        <p:blipFill>
          <a:blip r:embed="rId4">
            <a:alphaModFix/>
          </a:blip>
          <a:stretch>
            <a:fillRect/>
          </a:stretch>
        </p:blipFill>
        <p:spPr>
          <a:xfrm>
            <a:off x="208355" y="2209813"/>
            <a:ext cx="2129000" cy="28413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fade">
                                      <p:cBhvr>
                                        <p:cTn id="7" dur="1000"/>
                                        <p:tgtEl>
                                          <p:spTgt spid="4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5"/>
                                        </p:tgtEl>
                                        <p:attrNameLst>
                                          <p:attrName>style.visibility</p:attrName>
                                        </p:attrNameLst>
                                      </p:cBhvr>
                                      <p:to>
                                        <p:strVal val="visible"/>
                                      </p:to>
                                    </p:set>
                                    <p:animEffect transition="in" filter="fade">
                                      <p:cBhvr>
                                        <p:cTn id="11" dur="1000"/>
                                        <p:tgtEl>
                                          <p:spTgt spid="4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4"/>
                                        </p:tgtEl>
                                        <p:attrNameLst>
                                          <p:attrName>style.visibility</p:attrName>
                                        </p:attrNameLst>
                                      </p:cBhvr>
                                      <p:to>
                                        <p:strVal val="visible"/>
                                      </p:to>
                                    </p:set>
                                    <p:animEffect transition="in" filter="fade">
                                      <p:cBhvr>
                                        <p:cTn id="15" dur="1000"/>
                                        <p:tgtEl>
                                          <p:spTgt spid="41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2"/>
                                        </p:tgtEl>
                                        <p:attrNameLst>
                                          <p:attrName>style.visibility</p:attrName>
                                        </p:attrNameLst>
                                      </p:cBhvr>
                                      <p:to>
                                        <p:strVal val="visible"/>
                                      </p:to>
                                    </p:set>
                                    <p:animEffect transition="in" filter="fade">
                                      <p:cBhvr>
                                        <p:cTn id="19" dur="1000"/>
                                        <p:tgtEl>
                                          <p:spTgt spid="412"/>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3"/>
                                        </p:tgtEl>
                                        <p:attrNameLst>
                                          <p:attrName>style.visibility</p:attrName>
                                        </p:attrNameLst>
                                      </p:cBhvr>
                                      <p:to>
                                        <p:strVal val="visible"/>
                                      </p:to>
                                    </p:set>
                                    <p:animEffect transition="in" filter="fade">
                                      <p:cBhvr>
                                        <p:cTn id="23" dur="10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9"/>
          <p:cNvSpPr txBox="1">
            <a:spLocks noGrp="1"/>
          </p:cNvSpPr>
          <p:nvPr>
            <p:ph type="ctrTitle"/>
          </p:nvPr>
        </p:nvSpPr>
        <p:spPr>
          <a:xfrm>
            <a:off x="4572000" y="398475"/>
            <a:ext cx="3248700" cy="828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5680">
                <a:solidFill>
                  <a:schemeClr val="lt1"/>
                </a:solidFill>
                <a:latin typeface="Comic Sans MS"/>
                <a:ea typeface="Comic Sans MS"/>
                <a:cs typeface="Comic Sans MS"/>
                <a:sym typeface="Comic Sans MS"/>
              </a:rPr>
              <a:t>Caitlin</a:t>
            </a:r>
            <a:endParaRPr sz="5680">
              <a:solidFill>
                <a:schemeClr val="lt1"/>
              </a:solidFill>
              <a:latin typeface="Comic Sans MS"/>
              <a:ea typeface="Comic Sans MS"/>
              <a:cs typeface="Comic Sans MS"/>
              <a:sym typeface="Comic Sans MS"/>
            </a:endParaRPr>
          </a:p>
        </p:txBody>
      </p:sp>
      <p:sp>
        <p:nvSpPr>
          <p:cNvPr id="421" name="Google Shape;421;p69"/>
          <p:cNvSpPr txBox="1">
            <a:spLocks noGrp="1"/>
          </p:cNvSpPr>
          <p:nvPr>
            <p:ph type="subTitle" idx="1"/>
          </p:nvPr>
        </p:nvSpPr>
        <p:spPr>
          <a:xfrm>
            <a:off x="4079150" y="1122025"/>
            <a:ext cx="5064900" cy="361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chemeClr val="lt1"/>
                </a:solidFill>
                <a:latin typeface="Architects Daughter"/>
                <a:ea typeface="Architects Daughter"/>
                <a:cs typeface="Architects Daughter"/>
                <a:sym typeface="Architects Daughter"/>
              </a:rPr>
              <a:t>Working hard, every day.</a:t>
            </a:r>
            <a:endParaRPr sz="1900" b="1">
              <a:solidFill>
                <a:schemeClr val="lt1"/>
              </a:solidFill>
              <a:latin typeface="Architects Daughter"/>
              <a:ea typeface="Architects Daughter"/>
              <a:cs typeface="Architects Daughter"/>
              <a:sym typeface="Architects Daughter"/>
            </a:endParaRPr>
          </a:p>
          <a:p>
            <a:pPr marL="0" lvl="0" indent="0" algn="l" rtl="0">
              <a:spcBef>
                <a:spcPts val="0"/>
              </a:spcBef>
              <a:spcAft>
                <a:spcPts val="0"/>
              </a:spcAft>
              <a:buNone/>
            </a:pPr>
            <a:r>
              <a:rPr lang="en" sz="1900" b="1">
                <a:solidFill>
                  <a:schemeClr val="lt1"/>
                </a:solidFill>
                <a:latin typeface="Architects Daughter"/>
                <a:ea typeface="Architects Daughter"/>
                <a:cs typeface="Architects Daughter"/>
                <a:sym typeface="Architects Daughter"/>
              </a:rPr>
              <a:t>Trying and trying to find the best way.</a:t>
            </a:r>
            <a:endParaRPr sz="1900" b="1">
              <a:solidFill>
                <a:schemeClr val="lt1"/>
              </a:solidFill>
              <a:latin typeface="Architects Daughter"/>
              <a:ea typeface="Architects Daughter"/>
              <a:cs typeface="Architects Daughter"/>
              <a:sym typeface="Architects Daughter"/>
            </a:endParaRPr>
          </a:p>
          <a:p>
            <a:pPr marL="0" lvl="0" indent="0" algn="l" rtl="0">
              <a:spcBef>
                <a:spcPts val="0"/>
              </a:spcBef>
              <a:spcAft>
                <a:spcPts val="0"/>
              </a:spcAft>
              <a:buNone/>
            </a:pPr>
            <a:r>
              <a:rPr lang="en" sz="1900" b="1">
                <a:solidFill>
                  <a:schemeClr val="lt1"/>
                </a:solidFill>
                <a:latin typeface="Architects Daughter"/>
                <a:ea typeface="Architects Daughter"/>
                <a:cs typeface="Architects Daughter"/>
                <a:sym typeface="Architects Daughter"/>
              </a:rPr>
              <a:t>Though I know you will succeed,</a:t>
            </a:r>
            <a:endParaRPr sz="1900" b="1">
              <a:solidFill>
                <a:schemeClr val="lt1"/>
              </a:solidFill>
              <a:latin typeface="Architects Daughter"/>
              <a:ea typeface="Architects Daughter"/>
              <a:cs typeface="Architects Daughter"/>
              <a:sym typeface="Architects Daughter"/>
            </a:endParaRPr>
          </a:p>
          <a:p>
            <a:pPr marL="0" lvl="0" indent="0" algn="l" rtl="0">
              <a:spcBef>
                <a:spcPts val="0"/>
              </a:spcBef>
              <a:spcAft>
                <a:spcPts val="0"/>
              </a:spcAft>
              <a:buNone/>
            </a:pPr>
            <a:r>
              <a:rPr lang="en" sz="1900" b="1">
                <a:solidFill>
                  <a:schemeClr val="lt1"/>
                </a:solidFill>
                <a:latin typeface="Architects Daughter"/>
                <a:ea typeface="Architects Daughter"/>
                <a:cs typeface="Architects Daughter"/>
                <a:sym typeface="Architects Daughter"/>
              </a:rPr>
              <a:t>You own mind tends to mislead.</a:t>
            </a:r>
            <a:endParaRPr sz="1900" b="1">
              <a:solidFill>
                <a:schemeClr val="lt1"/>
              </a:solidFill>
              <a:latin typeface="Architects Daughter"/>
              <a:ea typeface="Architects Daughter"/>
              <a:cs typeface="Architects Daughter"/>
              <a:sym typeface="Architects Daughter"/>
            </a:endParaRPr>
          </a:p>
          <a:p>
            <a:pPr marL="0" lvl="0" indent="0" algn="l" rtl="0">
              <a:spcBef>
                <a:spcPts val="0"/>
              </a:spcBef>
              <a:spcAft>
                <a:spcPts val="0"/>
              </a:spcAft>
              <a:buNone/>
            </a:pPr>
            <a:r>
              <a:rPr lang="en" sz="1900" b="1">
                <a:solidFill>
                  <a:schemeClr val="lt1"/>
                </a:solidFill>
                <a:latin typeface="Architects Daughter"/>
                <a:ea typeface="Architects Daughter"/>
                <a:cs typeface="Architects Daughter"/>
                <a:sym typeface="Architects Daughter"/>
              </a:rPr>
              <a:t>Even when put to the test,</a:t>
            </a:r>
            <a:endParaRPr sz="1900" b="1">
              <a:solidFill>
                <a:schemeClr val="lt1"/>
              </a:solidFill>
              <a:latin typeface="Architects Daughter"/>
              <a:ea typeface="Architects Daughter"/>
              <a:cs typeface="Architects Daughter"/>
              <a:sym typeface="Architects Daughter"/>
            </a:endParaRPr>
          </a:p>
          <a:p>
            <a:pPr marL="0" lvl="0" indent="0" algn="l" rtl="0">
              <a:spcBef>
                <a:spcPts val="0"/>
              </a:spcBef>
              <a:spcAft>
                <a:spcPts val="0"/>
              </a:spcAft>
              <a:buNone/>
            </a:pPr>
            <a:r>
              <a:rPr lang="en" sz="1900" b="1">
                <a:solidFill>
                  <a:schemeClr val="lt1"/>
                </a:solidFill>
                <a:latin typeface="Architects Daughter"/>
                <a:ea typeface="Architects Daughter"/>
                <a:cs typeface="Architects Daughter"/>
                <a:sym typeface="Architects Daughter"/>
              </a:rPr>
              <a:t>You outshine all of the rest.</a:t>
            </a:r>
            <a:endParaRPr sz="1900" b="1">
              <a:solidFill>
                <a:schemeClr val="lt1"/>
              </a:solidFill>
              <a:latin typeface="Architects Daughter"/>
              <a:ea typeface="Architects Daughter"/>
              <a:cs typeface="Architects Daughter"/>
              <a:sym typeface="Architects Daughter"/>
            </a:endParaRPr>
          </a:p>
          <a:p>
            <a:pPr marL="0" lvl="0" indent="0" algn="l" rtl="0">
              <a:spcBef>
                <a:spcPts val="0"/>
              </a:spcBef>
              <a:spcAft>
                <a:spcPts val="0"/>
              </a:spcAft>
              <a:buNone/>
            </a:pPr>
            <a:r>
              <a:rPr lang="en" sz="1900" b="1">
                <a:solidFill>
                  <a:schemeClr val="lt1"/>
                </a:solidFill>
                <a:latin typeface="Architects Daughter"/>
                <a:ea typeface="Architects Daughter"/>
                <a:cs typeface="Architects Daughter"/>
                <a:sym typeface="Architects Daughter"/>
              </a:rPr>
              <a:t>Reading books tell the end of days,</a:t>
            </a:r>
            <a:endParaRPr sz="1900" b="1">
              <a:solidFill>
                <a:schemeClr val="lt1"/>
              </a:solidFill>
              <a:latin typeface="Architects Daughter"/>
              <a:ea typeface="Architects Daughter"/>
              <a:cs typeface="Architects Daughter"/>
              <a:sym typeface="Architects Daughter"/>
            </a:endParaRPr>
          </a:p>
          <a:p>
            <a:pPr marL="0" lvl="0" indent="0" algn="l" rtl="0">
              <a:spcBef>
                <a:spcPts val="0"/>
              </a:spcBef>
              <a:spcAft>
                <a:spcPts val="0"/>
              </a:spcAft>
              <a:buNone/>
            </a:pPr>
            <a:r>
              <a:rPr lang="en" sz="1900" b="1">
                <a:solidFill>
                  <a:schemeClr val="lt1"/>
                </a:solidFill>
                <a:latin typeface="Architects Daughter"/>
                <a:ea typeface="Architects Daughter"/>
                <a:cs typeface="Architects Daughter"/>
                <a:sym typeface="Architects Daughter"/>
              </a:rPr>
              <a:t>You help your friends in marvelous ways.</a:t>
            </a:r>
            <a:endParaRPr sz="1900" b="1">
              <a:solidFill>
                <a:schemeClr val="lt1"/>
              </a:solidFill>
              <a:latin typeface="Architects Daughter"/>
              <a:ea typeface="Architects Daughter"/>
              <a:cs typeface="Architects Daughter"/>
              <a:sym typeface="Architects Daughter"/>
            </a:endParaRPr>
          </a:p>
          <a:p>
            <a:pPr marL="0" lvl="0" indent="0" algn="l" rtl="0">
              <a:spcBef>
                <a:spcPts val="0"/>
              </a:spcBef>
              <a:spcAft>
                <a:spcPts val="0"/>
              </a:spcAft>
              <a:buNone/>
            </a:pPr>
            <a:r>
              <a:rPr lang="en" sz="1900" b="1">
                <a:solidFill>
                  <a:schemeClr val="lt1"/>
                </a:solidFill>
                <a:latin typeface="Architects Daughter"/>
                <a:ea typeface="Architects Daughter"/>
                <a:cs typeface="Architects Daughter"/>
                <a:sym typeface="Architects Daughter"/>
              </a:rPr>
              <a:t>Even if your best qualities you tend to ignore,</a:t>
            </a:r>
            <a:endParaRPr sz="1900" b="1">
              <a:solidFill>
                <a:schemeClr val="lt1"/>
              </a:solidFill>
              <a:latin typeface="Architects Daughter"/>
              <a:ea typeface="Architects Daughter"/>
              <a:cs typeface="Architects Daughter"/>
              <a:sym typeface="Architects Daughter"/>
            </a:endParaRPr>
          </a:p>
          <a:p>
            <a:pPr marL="0" lvl="0" indent="0" algn="l" rtl="0">
              <a:spcBef>
                <a:spcPts val="0"/>
              </a:spcBef>
              <a:spcAft>
                <a:spcPts val="0"/>
              </a:spcAft>
              <a:buNone/>
            </a:pPr>
            <a:r>
              <a:rPr lang="en" sz="1900" b="1">
                <a:solidFill>
                  <a:schemeClr val="lt1"/>
                </a:solidFill>
                <a:latin typeface="Architects Daughter"/>
                <a:ea typeface="Architects Daughter"/>
                <a:cs typeface="Architects Daughter"/>
                <a:sym typeface="Architects Daughter"/>
              </a:rPr>
              <a:t>You are incredible, and so much more.</a:t>
            </a:r>
            <a:endParaRPr sz="1900" b="1">
              <a:solidFill>
                <a:schemeClr val="lt1"/>
              </a:solidFill>
              <a:latin typeface="Architects Daughter"/>
              <a:ea typeface="Architects Daughter"/>
              <a:cs typeface="Architects Daughter"/>
              <a:sym typeface="Architects Daughter"/>
            </a:endParaRPr>
          </a:p>
        </p:txBody>
      </p:sp>
      <p:pic>
        <p:nvPicPr>
          <p:cNvPr id="422" name="Google Shape;422;p69"/>
          <p:cNvPicPr preferRelativeResize="0"/>
          <p:nvPr/>
        </p:nvPicPr>
        <p:blipFill rotWithShape="1">
          <a:blip r:embed="rId3">
            <a:alphaModFix/>
          </a:blip>
          <a:srcRect l="49950" t="25843" r="19078"/>
          <a:stretch/>
        </p:blipFill>
        <p:spPr>
          <a:xfrm>
            <a:off x="1590225" y="1227200"/>
            <a:ext cx="2028250" cy="2734150"/>
          </a:xfrm>
          <a:prstGeom prst="rect">
            <a:avLst/>
          </a:prstGeom>
          <a:noFill/>
          <a:ln w="28575" cap="flat" cmpd="sng">
            <a:solidFill>
              <a:schemeClr val="accent4"/>
            </a:solidFill>
            <a:prstDash val="solid"/>
            <a:round/>
            <a:headEnd type="none" w="sm" len="sm"/>
            <a:tailEnd type="none" w="sm" len="sm"/>
          </a:ln>
        </p:spPr>
      </p:pic>
      <p:sp>
        <p:nvSpPr>
          <p:cNvPr id="423" name="Google Shape;423;p69"/>
          <p:cNvSpPr txBox="1"/>
          <p:nvPr/>
        </p:nvSpPr>
        <p:spPr>
          <a:xfrm>
            <a:off x="5148750" y="4613950"/>
            <a:ext cx="189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Architects Daughter"/>
                <a:ea typeface="Architects Daughter"/>
                <a:cs typeface="Architects Daughter"/>
                <a:sym typeface="Architects Daughter"/>
              </a:rPr>
              <a:t>By Mary</a:t>
            </a:r>
            <a:endParaRPr b="1">
              <a:solidFill>
                <a:schemeClr val="lt1"/>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1000"/>
                                        <p:tgtEl>
                                          <p:spTgt spid="4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1"/>
                                        </p:tgtEl>
                                        <p:attrNameLst>
                                          <p:attrName>style.visibility</p:attrName>
                                        </p:attrNameLst>
                                      </p:cBhvr>
                                      <p:to>
                                        <p:strVal val="visible"/>
                                      </p:to>
                                    </p:set>
                                    <p:animEffect transition="in" filter="fade">
                                      <p:cBhvr>
                                        <p:cTn id="11" dur="1000"/>
                                        <p:tgtEl>
                                          <p:spTgt spid="42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22"/>
                                        </p:tgtEl>
                                        <p:attrNameLst>
                                          <p:attrName>style.visibility</p:attrName>
                                        </p:attrNameLst>
                                      </p:cBhvr>
                                      <p:to>
                                        <p:strVal val="visible"/>
                                      </p:to>
                                    </p:set>
                                    <p:animEffect transition="in" filter="fade">
                                      <p:cBhvr>
                                        <p:cTn id="15" dur="1000"/>
                                        <p:tgtEl>
                                          <p:spTgt spid="42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23"/>
                                        </p:tgtEl>
                                        <p:attrNameLst>
                                          <p:attrName>style.visibility</p:attrName>
                                        </p:attrNameLst>
                                      </p:cBhvr>
                                      <p:to>
                                        <p:strVal val="visible"/>
                                      </p:to>
                                    </p:set>
                                    <p:animEffect transition="in" filter="fade">
                                      <p:cBhvr>
                                        <p:cTn id="19" dur="10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427"/>
        <p:cNvGrpSpPr/>
        <p:nvPr/>
      </p:nvGrpSpPr>
      <p:grpSpPr>
        <a:xfrm>
          <a:off x="0" y="0"/>
          <a:ext cx="0" cy="0"/>
          <a:chOff x="0" y="0"/>
          <a:chExt cx="0" cy="0"/>
        </a:xfrm>
      </p:grpSpPr>
      <p:sp>
        <p:nvSpPr>
          <p:cNvPr id="428" name="Google Shape;428;p70"/>
          <p:cNvSpPr txBox="1">
            <a:spLocks noGrp="1"/>
          </p:cNvSpPr>
          <p:nvPr>
            <p:ph type="subTitle" idx="1"/>
          </p:nvPr>
        </p:nvSpPr>
        <p:spPr>
          <a:xfrm>
            <a:off x="199250" y="849375"/>
            <a:ext cx="4320300" cy="39657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935"/>
              <a:buFont typeface="Arial"/>
              <a:buNone/>
            </a:pPr>
            <a:r>
              <a:rPr lang="en" sz="1393" b="1">
                <a:solidFill>
                  <a:schemeClr val="dk1"/>
                </a:solidFill>
              </a:rPr>
              <a:t>Oh my guy Tate where do I begin</a:t>
            </a: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r>
              <a:rPr lang="en" sz="1393" b="1">
                <a:solidFill>
                  <a:schemeClr val="dk1"/>
                </a:solidFill>
              </a:rPr>
              <a:t>All he gotta is do keep on ballin’</a:t>
            </a: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r>
              <a:rPr lang="en" sz="1393" b="1">
                <a:solidFill>
                  <a:schemeClr val="dk1"/>
                </a:solidFill>
              </a:rPr>
              <a:t>Man is hot as (you know what)l</a:t>
            </a: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r>
              <a:rPr lang="en" sz="1393" b="1">
                <a:solidFill>
                  <a:schemeClr val="dk1"/>
                </a:solidFill>
              </a:rPr>
              <a:t>Always looking as clean as the sound of a bell</a:t>
            </a: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r>
              <a:rPr lang="en" sz="1393" b="1">
                <a:solidFill>
                  <a:schemeClr val="dk1"/>
                </a:solidFill>
              </a:rPr>
              <a:t>Athleticism is insane y’all</a:t>
            </a: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r>
              <a:rPr lang="en" sz="1393" b="1">
                <a:solidFill>
                  <a:schemeClr val="dk1"/>
                </a:solidFill>
              </a:rPr>
              <a:t>Any sport he plays he makes the other team fall</a:t>
            </a: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r>
              <a:rPr lang="en" sz="1393" b="1">
                <a:solidFill>
                  <a:schemeClr val="dk1"/>
                </a:solidFill>
              </a:rPr>
              <a:t>Even if he’ll go D1</a:t>
            </a: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r>
              <a:rPr lang="en" sz="1393" b="1">
                <a:solidFill>
                  <a:schemeClr val="dk1"/>
                </a:solidFill>
              </a:rPr>
              <a:t>He’s getting A’s just for fun </a:t>
            </a: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r>
              <a:rPr lang="en" sz="1393" b="1">
                <a:solidFill>
                  <a:schemeClr val="dk1"/>
                </a:solidFill>
              </a:rPr>
              <a:t>Ye bro is a G.O.A.T.</a:t>
            </a: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r>
              <a:rPr lang="en" sz="1393" b="1">
                <a:solidFill>
                  <a:schemeClr val="dk1"/>
                </a:solidFill>
              </a:rPr>
              <a:t>To me he’s like a Rolex in gold</a:t>
            </a: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r>
              <a:rPr lang="en" sz="1393" b="1">
                <a:solidFill>
                  <a:schemeClr val="dk1"/>
                </a:solidFill>
              </a:rPr>
              <a:t>Hey Episcopal,</a:t>
            </a: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r>
              <a:rPr lang="en" sz="1393" b="1">
                <a:solidFill>
                  <a:schemeClr val="dk1"/>
                </a:solidFill>
              </a:rPr>
              <a:t>With man like this you're gonna have your hands full</a:t>
            </a: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r>
              <a:rPr lang="en" sz="1393" b="1">
                <a:solidFill>
                  <a:schemeClr val="dk1"/>
                </a:solidFill>
              </a:rPr>
              <a:t>Oh my guy I’m gonna miss you my guy</a:t>
            </a:r>
            <a:endParaRPr sz="1393" b="1">
              <a:solidFill>
                <a:schemeClr val="dk1"/>
              </a:solidFill>
            </a:endParaRPr>
          </a:p>
          <a:p>
            <a:pPr marL="0" lvl="0" indent="0" algn="l" rtl="0">
              <a:lnSpc>
                <a:spcPct val="80000"/>
              </a:lnSpc>
              <a:spcBef>
                <a:spcPts val="0"/>
              </a:spcBef>
              <a:spcAft>
                <a:spcPts val="0"/>
              </a:spcAft>
              <a:buClr>
                <a:schemeClr val="dk1"/>
              </a:buClr>
              <a:buSzPts val="935"/>
              <a:buFont typeface="Arial"/>
              <a:buNone/>
            </a:pPr>
            <a:r>
              <a:rPr lang="en" sz="1393" b="1">
                <a:solidFill>
                  <a:schemeClr val="dk1"/>
                </a:solidFill>
              </a:rPr>
              <a:t>It's hard to say bye bye </a:t>
            </a:r>
            <a:endParaRPr sz="1393" b="1">
              <a:solidFill>
                <a:schemeClr val="dk1"/>
              </a:solidFill>
            </a:endParaRPr>
          </a:p>
          <a:p>
            <a:pPr marL="0" lvl="0" indent="0" algn="l" rtl="0">
              <a:lnSpc>
                <a:spcPct val="80000"/>
              </a:lnSpc>
              <a:spcBef>
                <a:spcPts val="0"/>
              </a:spcBef>
              <a:spcAft>
                <a:spcPts val="0"/>
              </a:spcAft>
              <a:buSzPts val="935"/>
              <a:buNone/>
            </a:pPr>
            <a:endParaRPr sz="2380"/>
          </a:p>
        </p:txBody>
      </p:sp>
      <p:pic>
        <p:nvPicPr>
          <p:cNvPr id="429" name="Google Shape;429;p70"/>
          <p:cNvPicPr preferRelativeResize="0"/>
          <p:nvPr/>
        </p:nvPicPr>
        <p:blipFill>
          <a:blip r:embed="rId3">
            <a:alphaModFix/>
          </a:blip>
          <a:stretch>
            <a:fillRect/>
          </a:stretch>
        </p:blipFill>
        <p:spPr>
          <a:xfrm>
            <a:off x="6374800" y="0"/>
            <a:ext cx="2769199" cy="1480752"/>
          </a:xfrm>
          <a:prstGeom prst="rect">
            <a:avLst/>
          </a:prstGeom>
          <a:noFill/>
          <a:ln>
            <a:noFill/>
          </a:ln>
        </p:spPr>
      </p:pic>
      <p:pic>
        <p:nvPicPr>
          <p:cNvPr id="430" name="Google Shape;430;p70"/>
          <p:cNvPicPr preferRelativeResize="0"/>
          <p:nvPr/>
        </p:nvPicPr>
        <p:blipFill>
          <a:blip r:embed="rId4">
            <a:alphaModFix/>
          </a:blip>
          <a:stretch>
            <a:fillRect/>
          </a:stretch>
        </p:blipFill>
        <p:spPr>
          <a:xfrm>
            <a:off x="6374790" y="1496300"/>
            <a:ext cx="2740135" cy="3647198"/>
          </a:xfrm>
          <a:prstGeom prst="rect">
            <a:avLst/>
          </a:prstGeom>
          <a:noFill/>
          <a:ln>
            <a:noFill/>
          </a:ln>
        </p:spPr>
      </p:pic>
      <p:sp>
        <p:nvSpPr>
          <p:cNvPr id="431" name="Google Shape;431;p70"/>
          <p:cNvSpPr txBox="1"/>
          <p:nvPr/>
        </p:nvSpPr>
        <p:spPr>
          <a:xfrm>
            <a:off x="4503900" y="1370700"/>
            <a:ext cx="1870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Tate just looking fine --------------&gt;</a:t>
            </a:r>
            <a:endParaRPr b="1"/>
          </a:p>
        </p:txBody>
      </p:sp>
      <p:sp>
        <p:nvSpPr>
          <p:cNvPr id="432" name="Google Shape;432;p70"/>
          <p:cNvSpPr txBox="1"/>
          <p:nvPr/>
        </p:nvSpPr>
        <p:spPr>
          <a:xfrm>
            <a:off x="440425" y="293625"/>
            <a:ext cx="3544500" cy="53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278" b="1">
                <a:solidFill>
                  <a:schemeClr val="dk1"/>
                </a:solidFill>
              </a:rPr>
              <a:t>Tateyboo</a:t>
            </a:r>
            <a:endParaRPr b="1"/>
          </a:p>
        </p:txBody>
      </p:sp>
      <p:sp>
        <p:nvSpPr>
          <p:cNvPr id="433" name="Google Shape;433;p70"/>
          <p:cNvSpPr txBox="1"/>
          <p:nvPr/>
        </p:nvSpPr>
        <p:spPr>
          <a:xfrm>
            <a:off x="891325" y="4562525"/>
            <a:ext cx="1971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By Mattias</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1000"/>
                                        <p:tgtEl>
                                          <p:spTgt spid="43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8"/>
                                        </p:tgtEl>
                                        <p:attrNameLst>
                                          <p:attrName>style.visibility</p:attrName>
                                        </p:attrNameLst>
                                      </p:cBhvr>
                                      <p:to>
                                        <p:strVal val="visible"/>
                                      </p:to>
                                    </p:set>
                                    <p:animEffect transition="in" filter="fade">
                                      <p:cBhvr>
                                        <p:cTn id="11" dur="1000"/>
                                        <p:tgtEl>
                                          <p:spTgt spid="42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31"/>
                                        </p:tgtEl>
                                        <p:attrNameLst>
                                          <p:attrName>style.visibility</p:attrName>
                                        </p:attrNameLst>
                                      </p:cBhvr>
                                      <p:to>
                                        <p:strVal val="visible"/>
                                      </p:to>
                                    </p:set>
                                    <p:animEffect transition="in" filter="fade">
                                      <p:cBhvr>
                                        <p:cTn id="15" dur="1000"/>
                                        <p:tgtEl>
                                          <p:spTgt spid="43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29"/>
                                        </p:tgtEl>
                                        <p:attrNameLst>
                                          <p:attrName>style.visibility</p:attrName>
                                        </p:attrNameLst>
                                      </p:cBhvr>
                                      <p:to>
                                        <p:strVal val="visible"/>
                                      </p:to>
                                    </p:set>
                                    <p:animEffect transition="in" filter="fade">
                                      <p:cBhvr>
                                        <p:cTn id="19" dur="1000"/>
                                        <p:tgtEl>
                                          <p:spTgt spid="42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30"/>
                                        </p:tgtEl>
                                        <p:attrNameLst>
                                          <p:attrName>style.visibility</p:attrName>
                                        </p:attrNameLst>
                                      </p:cBhvr>
                                      <p:to>
                                        <p:strVal val="visible"/>
                                      </p:to>
                                    </p:set>
                                    <p:animEffect transition="in" filter="fade">
                                      <p:cBhvr>
                                        <p:cTn id="23" dur="1000"/>
                                        <p:tgtEl>
                                          <p:spTgt spid="430"/>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433"/>
                                        </p:tgtEl>
                                        <p:attrNameLst>
                                          <p:attrName>style.visibility</p:attrName>
                                        </p:attrNameLst>
                                      </p:cBhvr>
                                      <p:to>
                                        <p:strVal val="visible"/>
                                      </p:to>
                                    </p:set>
                                    <p:animEffect transition="in" filter="fade">
                                      <p:cBhvr>
                                        <p:cTn id="27" dur="10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437"/>
        <p:cNvGrpSpPr/>
        <p:nvPr/>
      </p:nvGrpSpPr>
      <p:grpSpPr>
        <a:xfrm>
          <a:off x="0" y="0"/>
          <a:ext cx="0" cy="0"/>
          <a:chOff x="0" y="0"/>
          <a:chExt cx="0" cy="0"/>
        </a:xfrm>
      </p:grpSpPr>
      <p:sp>
        <p:nvSpPr>
          <p:cNvPr id="438" name="Google Shape;438;p71"/>
          <p:cNvSpPr txBox="1">
            <a:spLocks noGrp="1"/>
          </p:cNvSpPr>
          <p:nvPr>
            <p:ph type="ctrTitle"/>
          </p:nvPr>
        </p:nvSpPr>
        <p:spPr>
          <a:xfrm>
            <a:off x="0" y="101100"/>
            <a:ext cx="4966500" cy="514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400" b="1">
                <a:solidFill>
                  <a:schemeClr val="lt1"/>
                </a:solidFill>
                <a:latin typeface="Titillium Web"/>
                <a:ea typeface="Titillium Web"/>
                <a:cs typeface="Titillium Web"/>
                <a:sym typeface="Titillium Web"/>
              </a:rPr>
              <a:t>✰ELOISE✰</a:t>
            </a:r>
            <a:endParaRPr sz="3400" b="1">
              <a:solidFill>
                <a:schemeClr val="lt1"/>
              </a:solidFill>
              <a:latin typeface="Titillium Web"/>
              <a:ea typeface="Titillium Web"/>
              <a:cs typeface="Titillium Web"/>
              <a:sym typeface="Titillium Web"/>
            </a:endParaRPr>
          </a:p>
          <a:p>
            <a:pPr marL="0" lvl="0" indent="0" algn="l" rtl="0">
              <a:spcBef>
                <a:spcPts val="0"/>
              </a:spcBef>
              <a:spcAft>
                <a:spcPts val="0"/>
              </a:spcAft>
              <a:buSzPts val="990"/>
              <a:buNone/>
            </a:pPr>
            <a:r>
              <a:rPr lang="en" sz="1900" b="1">
                <a:solidFill>
                  <a:schemeClr val="lt1"/>
                </a:solidFill>
                <a:latin typeface="Titillium Web"/>
                <a:ea typeface="Titillium Web"/>
                <a:cs typeface="Titillium Web"/>
                <a:sym typeface="Titillium Web"/>
              </a:rPr>
              <a:t>Eloise is the one with the contagious smile. She’s always honest with you, her confidence and wit are greatly admired.</a:t>
            </a:r>
            <a:endParaRPr sz="1900" b="1">
              <a:solidFill>
                <a:schemeClr val="lt1"/>
              </a:solidFill>
              <a:latin typeface="Titillium Web"/>
              <a:ea typeface="Titillium Web"/>
              <a:cs typeface="Titillium Web"/>
              <a:sym typeface="Titillium Web"/>
            </a:endParaRPr>
          </a:p>
          <a:p>
            <a:pPr marL="0" lvl="0" indent="0" algn="l" rtl="0">
              <a:spcBef>
                <a:spcPts val="0"/>
              </a:spcBef>
              <a:spcAft>
                <a:spcPts val="0"/>
              </a:spcAft>
              <a:buSzPts val="990"/>
              <a:buNone/>
            </a:pPr>
            <a:r>
              <a:rPr lang="en" sz="1900" b="1">
                <a:solidFill>
                  <a:schemeClr val="lt1"/>
                </a:solidFill>
                <a:latin typeface="Titillium Web"/>
                <a:ea typeface="Titillium Web"/>
                <a:cs typeface="Titillium Web"/>
                <a:sym typeface="Titillium Web"/>
              </a:rPr>
              <a:t>A strawberry </a:t>
            </a:r>
            <a:r>
              <a:rPr lang="en" sz="1865" b="1">
                <a:solidFill>
                  <a:schemeClr val="lt1"/>
                </a:solidFill>
                <a:latin typeface="Titillium Web"/>
                <a:ea typeface="Titillium Web"/>
                <a:cs typeface="Titillium Web"/>
                <a:sym typeface="Titillium Web"/>
              </a:rPr>
              <a:t>açai </a:t>
            </a:r>
            <a:r>
              <a:rPr lang="en" sz="1900" b="1">
                <a:solidFill>
                  <a:schemeClr val="lt1"/>
                </a:solidFill>
                <a:latin typeface="Titillium Web"/>
                <a:ea typeface="Titillium Web"/>
                <a:cs typeface="Titillium Web"/>
                <a:sym typeface="Titillium Web"/>
              </a:rPr>
              <a:t>lemonade from Starbucks always in her hand, lol remember that time we played the violin in band.</a:t>
            </a:r>
            <a:endParaRPr sz="1900" b="1">
              <a:solidFill>
                <a:schemeClr val="lt1"/>
              </a:solidFill>
              <a:latin typeface="Titillium Web"/>
              <a:ea typeface="Titillium Web"/>
              <a:cs typeface="Titillium Web"/>
              <a:sym typeface="Titillium Web"/>
            </a:endParaRPr>
          </a:p>
          <a:p>
            <a:pPr marL="0" lvl="0" indent="0" algn="l" rtl="0">
              <a:spcBef>
                <a:spcPts val="0"/>
              </a:spcBef>
              <a:spcAft>
                <a:spcPts val="0"/>
              </a:spcAft>
              <a:buSzPts val="990"/>
              <a:buNone/>
            </a:pPr>
            <a:r>
              <a:rPr lang="en" sz="1900" b="1">
                <a:solidFill>
                  <a:schemeClr val="lt1"/>
                </a:solidFill>
                <a:latin typeface="Titillium Web"/>
                <a:ea typeface="Titillium Web"/>
                <a:cs typeface="Titillium Web"/>
                <a:sym typeface="Titillium Web"/>
              </a:rPr>
              <a:t>She never fails to make me laugh, especially in the middle of science class.</a:t>
            </a:r>
            <a:endParaRPr sz="1900" b="1">
              <a:solidFill>
                <a:schemeClr val="lt1"/>
              </a:solidFill>
              <a:latin typeface="Titillium Web"/>
              <a:ea typeface="Titillium Web"/>
              <a:cs typeface="Titillium Web"/>
              <a:sym typeface="Titillium Web"/>
            </a:endParaRPr>
          </a:p>
          <a:p>
            <a:pPr marL="0" lvl="0" indent="0" algn="l" rtl="0">
              <a:spcBef>
                <a:spcPts val="0"/>
              </a:spcBef>
              <a:spcAft>
                <a:spcPts val="0"/>
              </a:spcAft>
              <a:buSzPts val="990"/>
              <a:buNone/>
            </a:pPr>
            <a:r>
              <a:rPr lang="en" sz="1900" b="1">
                <a:solidFill>
                  <a:schemeClr val="lt1"/>
                </a:solidFill>
                <a:latin typeface="Titillium Web"/>
                <a:ea typeface="Titillium Web"/>
                <a:cs typeface="Titillium Web"/>
                <a:sym typeface="Titillium Web"/>
              </a:rPr>
              <a:t>Soccer, basketball, softball, I remember those good times with Weezer. Watch out Stone Ridge, here comes your next favorite gator!</a:t>
            </a:r>
            <a:endParaRPr sz="1900" b="1">
              <a:solidFill>
                <a:schemeClr val="lt1"/>
              </a:solidFill>
              <a:latin typeface="Titillium Web"/>
              <a:ea typeface="Titillium Web"/>
              <a:cs typeface="Titillium Web"/>
              <a:sym typeface="Titillium Web"/>
            </a:endParaRPr>
          </a:p>
          <a:p>
            <a:pPr marL="0" lvl="0" indent="0" algn="l" rtl="0">
              <a:spcBef>
                <a:spcPts val="0"/>
              </a:spcBef>
              <a:spcAft>
                <a:spcPts val="0"/>
              </a:spcAft>
              <a:buSzPts val="990"/>
              <a:buNone/>
            </a:pPr>
            <a:r>
              <a:rPr lang="en" sz="1900" b="1">
                <a:solidFill>
                  <a:schemeClr val="lt1"/>
                </a:solidFill>
                <a:latin typeface="Titillium Web"/>
                <a:ea typeface="Titillium Web"/>
                <a:cs typeface="Titillium Web"/>
                <a:sym typeface="Titillium Web"/>
              </a:rPr>
              <a:t>I really am so lucky to say I’ve been friends with a girl who is the most energetic, jolly, and determined person I know, named Eloise James Quinn.</a:t>
            </a:r>
            <a:endParaRPr sz="1900" b="1">
              <a:solidFill>
                <a:schemeClr val="lt1"/>
              </a:solidFill>
              <a:latin typeface="Titillium Web"/>
              <a:ea typeface="Titillium Web"/>
              <a:cs typeface="Titillium Web"/>
              <a:sym typeface="Titillium Web"/>
            </a:endParaRPr>
          </a:p>
          <a:p>
            <a:pPr marL="0" lvl="0" indent="0" algn="ctr" rtl="0">
              <a:spcBef>
                <a:spcPts val="0"/>
              </a:spcBef>
              <a:spcAft>
                <a:spcPts val="0"/>
              </a:spcAft>
              <a:buSzPts val="990"/>
              <a:buNone/>
            </a:pPr>
            <a:endParaRPr sz="1800"/>
          </a:p>
        </p:txBody>
      </p:sp>
      <p:pic>
        <p:nvPicPr>
          <p:cNvPr id="439" name="Google Shape;439;p71"/>
          <p:cNvPicPr preferRelativeResize="0"/>
          <p:nvPr/>
        </p:nvPicPr>
        <p:blipFill>
          <a:blip r:embed="rId3">
            <a:alphaModFix/>
          </a:blip>
          <a:stretch>
            <a:fillRect/>
          </a:stretch>
        </p:blipFill>
        <p:spPr>
          <a:xfrm rot="-5400000">
            <a:off x="5072137" y="280088"/>
            <a:ext cx="2392525" cy="1832348"/>
          </a:xfrm>
          <a:prstGeom prst="rect">
            <a:avLst/>
          </a:prstGeom>
          <a:noFill/>
          <a:ln w="9525" cap="flat" cmpd="sng">
            <a:solidFill>
              <a:schemeClr val="lt1"/>
            </a:solidFill>
            <a:prstDash val="solid"/>
            <a:round/>
            <a:headEnd type="none" w="sm" len="sm"/>
            <a:tailEnd type="none" w="sm" len="sm"/>
          </a:ln>
        </p:spPr>
      </p:pic>
      <p:pic>
        <p:nvPicPr>
          <p:cNvPr id="440" name="Google Shape;440;p71"/>
          <p:cNvPicPr preferRelativeResize="0"/>
          <p:nvPr/>
        </p:nvPicPr>
        <p:blipFill rotWithShape="1">
          <a:blip r:embed="rId4">
            <a:alphaModFix/>
          </a:blip>
          <a:srcRect/>
          <a:stretch/>
        </p:blipFill>
        <p:spPr>
          <a:xfrm rot="-5400000">
            <a:off x="5344901" y="2845974"/>
            <a:ext cx="2612275" cy="1982777"/>
          </a:xfrm>
          <a:prstGeom prst="rect">
            <a:avLst/>
          </a:prstGeom>
          <a:noFill/>
          <a:ln w="9525" cap="flat" cmpd="sng">
            <a:solidFill>
              <a:schemeClr val="lt1"/>
            </a:solidFill>
            <a:prstDash val="solid"/>
            <a:round/>
            <a:headEnd type="none" w="sm" len="sm"/>
            <a:tailEnd type="none" w="sm" len="sm"/>
          </a:ln>
        </p:spPr>
      </p:pic>
      <p:pic>
        <p:nvPicPr>
          <p:cNvPr id="441" name="Google Shape;441;p71"/>
          <p:cNvPicPr preferRelativeResize="0"/>
          <p:nvPr/>
        </p:nvPicPr>
        <p:blipFill rotWithShape="1">
          <a:blip r:embed="rId5">
            <a:alphaModFix/>
          </a:blip>
          <a:srcRect l="63727" t="54308" r="26047"/>
          <a:stretch/>
        </p:blipFill>
        <p:spPr>
          <a:xfrm>
            <a:off x="7782500" y="0"/>
            <a:ext cx="1361500" cy="3363752"/>
          </a:xfrm>
          <a:prstGeom prst="rect">
            <a:avLst/>
          </a:prstGeom>
          <a:noFill/>
          <a:ln w="9525" cap="flat" cmpd="sng">
            <a:solidFill>
              <a:schemeClr val="lt1"/>
            </a:solidFill>
            <a:prstDash val="solid"/>
            <a:round/>
            <a:headEnd type="none" w="sm" len="sm"/>
            <a:tailEnd type="none" w="sm" len="sm"/>
          </a:ln>
        </p:spPr>
      </p:pic>
      <p:sp>
        <p:nvSpPr>
          <p:cNvPr id="442" name="Google Shape;442;p71"/>
          <p:cNvSpPr txBox="1"/>
          <p:nvPr/>
        </p:nvSpPr>
        <p:spPr>
          <a:xfrm>
            <a:off x="7642425" y="4758600"/>
            <a:ext cx="1501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lt1"/>
                </a:solidFill>
                <a:latin typeface="Titillium Web"/>
                <a:ea typeface="Titillium Web"/>
                <a:cs typeface="Titillium Web"/>
                <a:sym typeface="Titillium Web"/>
              </a:rPr>
              <a:t>By: Sophia Beahn</a:t>
            </a:r>
            <a:endParaRPr sz="1300" b="1">
              <a:solidFill>
                <a:schemeClr val="lt1"/>
              </a:solidFill>
              <a:latin typeface="Titillium Web"/>
              <a:ea typeface="Titillium Web"/>
              <a:cs typeface="Titillium Web"/>
              <a:sym typeface="Titillium Web"/>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1000"/>
                                        <p:tgtEl>
                                          <p:spTgt spid="43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39"/>
                                        </p:tgtEl>
                                        <p:attrNameLst>
                                          <p:attrName>style.visibility</p:attrName>
                                        </p:attrNameLst>
                                      </p:cBhvr>
                                      <p:to>
                                        <p:strVal val="visible"/>
                                      </p:to>
                                    </p:set>
                                    <p:animEffect transition="in" filter="fade">
                                      <p:cBhvr>
                                        <p:cTn id="11" dur="1000"/>
                                        <p:tgtEl>
                                          <p:spTgt spid="43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41"/>
                                        </p:tgtEl>
                                        <p:attrNameLst>
                                          <p:attrName>style.visibility</p:attrName>
                                        </p:attrNameLst>
                                      </p:cBhvr>
                                      <p:to>
                                        <p:strVal val="visible"/>
                                      </p:to>
                                    </p:set>
                                    <p:animEffect transition="in" filter="fade">
                                      <p:cBhvr>
                                        <p:cTn id="15" dur="1000"/>
                                        <p:tgtEl>
                                          <p:spTgt spid="44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40"/>
                                        </p:tgtEl>
                                        <p:attrNameLst>
                                          <p:attrName>style.visibility</p:attrName>
                                        </p:attrNameLst>
                                      </p:cBhvr>
                                      <p:to>
                                        <p:strVal val="visible"/>
                                      </p:to>
                                    </p:set>
                                    <p:animEffect transition="in" filter="fade">
                                      <p:cBhvr>
                                        <p:cTn id="19" dur="1000"/>
                                        <p:tgtEl>
                                          <p:spTgt spid="440"/>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42"/>
                                        </p:tgtEl>
                                        <p:attrNameLst>
                                          <p:attrName>style.visibility</p:attrName>
                                        </p:attrNameLst>
                                      </p:cBhvr>
                                      <p:to>
                                        <p:strVal val="visible"/>
                                      </p:to>
                                    </p:set>
                                    <p:animEffect transition="in" filter="fade">
                                      <p:cBhvr>
                                        <p:cTn id="23" dur="10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6"/>
        <p:cNvGrpSpPr/>
        <p:nvPr/>
      </p:nvGrpSpPr>
      <p:grpSpPr>
        <a:xfrm>
          <a:off x="0" y="0"/>
          <a:ext cx="0" cy="0"/>
          <a:chOff x="0" y="0"/>
          <a:chExt cx="0" cy="0"/>
        </a:xfrm>
      </p:grpSpPr>
      <p:sp>
        <p:nvSpPr>
          <p:cNvPr id="447" name="Google Shape;447;p72"/>
          <p:cNvSpPr txBox="1"/>
          <p:nvPr/>
        </p:nvSpPr>
        <p:spPr>
          <a:xfrm>
            <a:off x="104850" y="3565325"/>
            <a:ext cx="46875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b="1">
                <a:solidFill>
                  <a:srgbClr val="0000FF"/>
                </a:solidFill>
                <a:latin typeface="Corsiva"/>
                <a:ea typeface="Corsiva"/>
                <a:cs typeface="Corsiva"/>
                <a:sym typeface="Corsiva"/>
              </a:rPr>
              <a:t>GOOD LUCK</a:t>
            </a:r>
            <a:endParaRPr sz="3400" b="1">
              <a:solidFill>
                <a:srgbClr val="0000FF"/>
              </a:solidFill>
              <a:latin typeface="Corsiva"/>
              <a:ea typeface="Corsiva"/>
              <a:cs typeface="Corsiva"/>
              <a:sym typeface="Corsiva"/>
            </a:endParaRPr>
          </a:p>
          <a:p>
            <a:pPr marL="0" lvl="0" indent="0" algn="ctr" rtl="0">
              <a:spcBef>
                <a:spcPts val="0"/>
              </a:spcBef>
              <a:spcAft>
                <a:spcPts val="0"/>
              </a:spcAft>
              <a:buNone/>
            </a:pPr>
            <a:r>
              <a:rPr lang="en" sz="3400" b="1">
                <a:solidFill>
                  <a:srgbClr val="0000FF"/>
                </a:solidFill>
                <a:latin typeface="Corsiva"/>
                <a:ea typeface="Corsiva"/>
                <a:cs typeface="Corsiva"/>
                <a:sym typeface="Corsiva"/>
              </a:rPr>
              <a:t>CLASS OF 2021!!</a:t>
            </a:r>
            <a:endParaRPr sz="3400" b="1">
              <a:solidFill>
                <a:srgbClr val="0000FF"/>
              </a:solidFill>
              <a:latin typeface="Corsiva"/>
              <a:ea typeface="Corsiva"/>
              <a:cs typeface="Corsiva"/>
              <a:sym typeface="Corsi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10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8"/>
        <p:cNvGrpSpPr/>
        <p:nvPr/>
      </p:nvGrpSpPr>
      <p:grpSpPr>
        <a:xfrm>
          <a:off x="0" y="0"/>
          <a:ext cx="0" cy="0"/>
          <a:chOff x="0" y="0"/>
          <a:chExt cx="0" cy="0"/>
        </a:xfrm>
      </p:grpSpPr>
      <p:sp>
        <p:nvSpPr>
          <p:cNvPr id="229" name="Google Shape;229;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Big Mati B</a:t>
            </a:r>
            <a:endParaRPr>
              <a:solidFill>
                <a:schemeClr val="lt1"/>
              </a:solidFill>
            </a:endParaRPr>
          </a:p>
        </p:txBody>
      </p:sp>
      <p:sp>
        <p:nvSpPr>
          <p:cNvPr id="230" name="Google Shape;230;p51"/>
          <p:cNvSpPr txBox="1">
            <a:spLocks noGrp="1"/>
          </p:cNvSpPr>
          <p:nvPr>
            <p:ph type="body" idx="1"/>
          </p:nvPr>
        </p:nvSpPr>
        <p:spPr>
          <a:xfrm>
            <a:off x="311700" y="1162575"/>
            <a:ext cx="4791900" cy="38559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1100"/>
              <a:buFont typeface="Arial"/>
              <a:buNone/>
            </a:pPr>
            <a:r>
              <a:rPr lang="en" sz="1355" b="1">
                <a:solidFill>
                  <a:schemeClr val="lt1"/>
                </a:solidFill>
              </a:rPr>
              <a:t>My main man mati he makes me happy</a:t>
            </a:r>
            <a:endParaRPr sz="1255" b="1">
              <a:solidFill>
                <a:schemeClr val="lt1"/>
              </a:solidFill>
            </a:endParaRPr>
          </a:p>
          <a:p>
            <a:pPr marL="0" lvl="0" indent="0" algn="l" rtl="0">
              <a:lnSpc>
                <a:spcPct val="95000"/>
              </a:lnSpc>
              <a:spcBef>
                <a:spcPts val="1200"/>
              </a:spcBef>
              <a:spcAft>
                <a:spcPts val="0"/>
              </a:spcAft>
              <a:buClr>
                <a:schemeClr val="dk1"/>
              </a:buClr>
              <a:buSzPts val="1100"/>
              <a:buFont typeface="Arial"/>
              <a:buNone/>
            </a:pPr>
            <a:r>
              <a:rPr lang="en" sz="1355" b="1">
                <a:solidFill>
                  <a:schemeClr val="lt1"/>
                </a:solidFill>
              </a:rPr>
              <a:t>When he's on the field he never lackeys!</a:t>
            </a:r>
            <a:endParaRPr sz="1355" b="1">
              <a:solidFill>
                <a:schemeClr val="lt1"/>
              </a:solidFill>
            </a:endParaRPr>
          </a:p>
          <a:p>
            <a:pPr marL="0" lvl="0" indent="0" algn="l" rtl="0">
              <a:lnSpc>
                <a:spcPct val="95000"/>
              </a:lnSpc>
              <a:spcBef>
                <a:spcPts val="1200"/>
              </a:spcBef>
              <a:spcAft>
                <a:spcPts val="0"/>
              </a:spcAft>
              <a:buClr>
                <a:schemeClr val="dk1"/>
              </a:buClr>
              <a:buSzPts val="1100"/>
              <a:buFont typeface="Arial"/>
              <a:buNone/>
            </a:pPr>
            <a:r>
              <a:rPr lang="en" sz="1355" b="1">
                <a:solidFill>
                  <a:schemeClr val="lt1"/>
                </a:solidFill>
              </a:rPr>
              <a:t>His lushes skin and his beautiful hair cut by tang</a:t>
            </a:r>
            <a:endParaRPr sz="1355" b="1">
              <a:solidFill>
                <a:schemeClr val="lt1"/>
              </a:solidFill>
            </a:endParaRPr>
          </a:p>
          <a:p>
            <a:pPr marL="0" lvl="0" indent="0" algn="l" rtl="0">
              <a:lnSpc>
                <a:spcPct val="95000"/>
              </a:lnSpc>
              <a:spcBef>
                <a:spcPts val="1200"/>
              </a:spcBef>
              <a:spcAft>
                <a:spcPts val="0"/>
              </a:spcAft>
              <a:buClr>
                <a:schemeClr val="dk1"/>
              </a:buClr>
              <a:buSzPts val="1100"/>
              <a:buFont typeface="Arial"/>
              <a:buNone/>
            </a:pPr>
            <a:r>
              <a:rPr lang="en" sz="1355" b="1">
                <a:solidFill>
                  <a:schemeClr val="lt1"/>
                </a:solidFill>
              </a:rPr>
              <a:t>It makes me wanna stand up and say hey hey</a:t>
            </a:r>
            <a:endParaRPr sz="1355" b="1">
              <a:solidFill>
                <a:schemeClr val="lt1"/>
              </a:solidFill>
            </a:endParaRPr>
          </a:p>
          <a:p>
            <a:pPr marL="0" lvl="0" indent="0" algn="l" rtl="0">
              <a:lnSpc>
                <a:spcPct val="95000"/>
              </a:lnSpc>
              <a:spcBef>
                <a:spcPts val="1200"/>
              </a:spcBef>
              <a:spcAft>
                <a:spcPts val="0"/>
              </a:spcAft>
              <a:buClr>
                <a:schemeClr val="dk1"/>
              </a:buClr>
              <a:buSzPts val="1100"/>
              <a:buFont typeface="Arial"/>
              <a:buNone/>
            </a:pPr>
            <a:r>
              <a:rPr lang="en" sz="1355" b="1">
                <a:solidFill>
                  <a:schemeClr val="lt1"/>
                </a:solidFill>
              </a:rPr>
              <a:t>But i cannot sing so this poem is dedicated to him</a:t>
            </a:r>
            <a:endParaRPr sz="1355" b="1">
              <a:solidFill>
                <a:schemeClr val="lt1"/>
              </a:solidFill>
            </a:endParaRPr>
          </a:p>
          <a:p>
            <a:pPr marL="0" lvl="0" indent="0" algn="l" rtl="0">
              <a:lnSpc>
                <a:spcPct val="95000"/>
              </a:lnSpc>
              <a:spcBef>
                <a:spcPts val="1200"/>
              </a:spcBef>
              <a:spcAft>
                <a:spcPts val="0"/>
              </a:spcAft>
              <a:buClr>
                <a:schemeClr val="dk1"/>
              </a:buClr>
              <a:buSzPts val="1100"/>
              <a:buFont typeface="Arial"/>
              <a:buNone/>
            </a:pPr>
            <a:r>
              <a:rPr lang="en" sz="1355" b="1">
                <a:solidFill>
                  <a:schemeClr val="lt1"/>
                </a:solidFill>
              </a:rPr>
              <a:t> The man. The myth the legend mati B man</a:t>
            </a:r>
            <a:endParaRPr sz="1355" b="1">
              <a:solidFill>
                <a:schemeClr val="lt1"/>
              </a:solidFill>
            </a:endParaRPr>
          </a:p>
          <a:p>
            <a:pPr marL="0" lvl="0" indent="0" algn="l" rtl="0">
              <a:lnSpc>
                <a:spcPct val="95000"/>
              </a:lnSpc>
              <a:spcBef>
                <a:spcPts val="1200"/>
              </a:spcBef>
              <a:spcAft>
                <a:spcPts val="0"/>
              </a:spcAft>
              <a:buClr>
                <a:schemeClr val="dk1"/>
              </a:buClr>
              <a:buSzPts val="1100"/>
              <a:buFont typeface="Arial"/>
              <a:buNone/>
            </a:pPr>
            <a:r>
              <a:rPr lang="en" sz="1355" b="1">
                <a:solidFill>
                  <a:schemeClr val="lt1"/>
                </a:solidFill>
              </a:rPr>
              <a:t>He gets all the women and that's no doubt</a:t>
            </a:r>
            <a:endParaRPr sz="1355" b="1">
              <a:solidFill>
                <a:schemeClr val="lt1"/>
              </a:solidFill>
            </a:endParaRPr>
          </a:p>
          <a:p>
            <a:pPr marL="0" lvl="0" indent="0" algn="l" rtl="0">
              <a:lnSpc>
                <a:spcPct val="95000"/>
              </a:lnSpc>
              <a:spcBef>
                <a:spcPts val="1200"/>
              </a:spcBef>
              <a:spcAft>
                <a:spcPts val="0"/>
              </a:spcAft>
              <a:buSzPts val="1100"/>
              <a:buNone/>
            </a:pPr>
            <a:r>
              <a:rPr lang="en" sz="1355" b="1">
                <a:solidFill>
                  <a:schemeClr val="lt1"/>
                </a:solidFill>
              </a:rPr>
              <a:t>The girls go to him like magnets </a:t>
            </a:r>
            <a:endParaRPr sz="1355" b="1">
              <a:solidFill>
                <a:schemeClr val="lt1"/>
              </a:solidFill>
            </a:endParaRPr>
          </a:p>
          <a:p>
            <a:pPr marL="0" lvl="0" indent="0" algn="l" rtl="0">
              <a:lnSpc>
                <a:spcPct val="95000"/>
              </a:lnSpc>
              <a:spcBef>
                <a:spcPts val="1200"/>
              </a:spcBef>
              <a:spcAft>
                <a:spcPts val="0"/>
              </a:spcAft>
              <a:buClr>
                <a:schemeClr val="dk1"/>
              </a:buClr>
              <a:buSzPts val="1100"/>
              <a:buFont typeface="Arial"/>
              <a:buNone/>
            </a:pPr>
            <a:r>
              <a:rPr lang="en" sz="1355" b="1">
                <a:solidFill>
                  <a:schemeClr val="lt1"/>
                </a:solidFill>
              </a:rPr>
              <a:t>Whenever we go out</a:t>
            </a:r>
            <a:endParaRPr sz="1355" b="1">
              <a:solidFill>
                <a:schemeClr val="lt1"/>
              </a:solidFill>
            </a:endParaRPr>
          </a:p>
          <a:p>
            <a:pPr marL="0" lvl="0" indent="0" algn="l" rtl="0">
              <a:lnSpc>
                <a:spcPct val="95000"/>
              </a:lnSpc>
              <a:spcBef>
                <a:spcPts val="1200"/>
              </a:spcBef>
              <a:spcAft>
                <a:spcPts val="0"/>
              </a:spcAft>
              <a:buClr>
                <a:schemeClr val="dk1"/>
              </a:buClr>
              <a:buSzPts val="1100"/>
              <a:buFont typeface="Arial"/>
              <a:buNone/>
            </a:pPr>
            <a:r>
              <a:rPr lang="en" sz="1355" b="1">
                <a:solidFill>
                  <a:schemeClr val="lt1"/>
                </a:solidFill>
              </a:rPr>
              <a:t>he so cool and has a special place in my heart</a:t>
            </a:r>
            <a:endParaRPr sz="1355" b="1">
              <a:solidFill>
                <a:schemeClr val="lt1"/>
              </a:solidFill>
            </a:endParaRPr>
          </a:p>
          <a:p>
            <a:pPr marL="0" lvl="0" indent="0" algn="l" rtl="0">
              <a:lnSpc>
                <a:spcPct val="95000"/>
              </a:lnSpc>
              <a:spcBef>
                <a:spcPts val="1200"/>
              </a:spcBef>
              <a:spcAft>
                <a:spcPts val="1200"/>
              </a:spcAft>
              <a:buClr>
                <a:schemeClr val="dk1"/>
              </a:buClr>
              <a:buSzPts val="1100"/>
              <a:buFont typeface="Arial"/>
              <a:buNone/>
            </a:pPr>
            <a:r>
              <a:rPr lang="en" sz="1355" b="1">
                <a:solidFill>
                  <a:schemeClr val="lt1"/>
                </a:solidFill>
              </a:rPr>
              <a:t>Have fun a prep man i loved you from the start!</a:t>
            </a:r>
            <a:endParaRPr sz="1355" b="1">
              <a:solidFill>
                <a:schemeClr val="lt1"/>
              </a:solidFill>
            </a:endParaRPr>
          </a:p>
        </p:txBody>
      </p:sp>
      <p:pic>
        <p:nvPicPr>
          <p:cNvPr id="231" name="Google Shape;231;p51" descr="EBC30EFF-7D9E-4397-80A6-EE6D8698E0DE.heic"/>
          <p:cNvPicPr preferRelativeResize="0"/>
          <p:nvPr/>
        </p:nvPicPr>
        <p:blipFill>
          <a:blip r:embed="rId3">
            <a:alphaModFix/>
          </a:blip>
          <a:stretch>
            <a:fillRect/>
          </a:stretch>
        </p:blipFill>
        <p:spPr>
          <a:xfrm>
            <a:off x="5463925" y="612000"/>
            <a:ext cx="2865731" cy="3820974"/>
          </a:xfrm>
          <a:prstGeom prst="rect">
            <a:avLst/>
          </a:prstGeom>
          <a:noFill/>
          <a:ln w="19050" cap="flat" cmpd="sng">
            <a:solidFill>
              <a:schemeClr val="lt1"/>
            </a:solidFill>
            <a:prstDash val="solid"/>
            <a:round/>
            <a:headEnd type="none" w="sm" len="sm"/>
            <a:tailEnd type="none" w="sm" len="sm"/>
          </a:ln>
        </p:spPr>
      </p:pic>
      <p:sp>
        <p:nvSpPr>
          <p:cNvPr id="232" name="Google Shape;232;p51"/>
          <p:cNvSpPr txBox="1"/>
          <p:nvPr/>
        </p:nvSpPr>
        <p:spPr>
          <a:xfrm>
            <a:off x="5998125" y="4634925"/>
            <a:ext cx="2034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rPr>
              <a:t>By Tate</a:t>
            </a:r>
            <a:endParaRPr b="1">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1000"/>
                                        <p:tgtEl>
                                          <p:spTgt spid="229"/>
                                        </p:tgtEl>
                                      </p:cBhvr>
                                    </p:animEffect>
                                  </p:childTnLst>
                                </p:cTn>
                              </p:par>
                              <p:par>
                                <p:cTn id="8" presetID="10" presetClass="entr" presetSubtype="0" fill="hold"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fade">
                                      <p:cBhvr>
                                        <p:cTn id="10" dur="1000"/>
                                        <p:tgtEl>
                                          <p:spTgt spid="23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31"/>
                                        </p:tgtEl>
                                        <p:attrNameLst>
                                          <p:attrName>style.visibility</p:attrName>
                                        </p:attrNameLst>
                                      </p:cBhvr>
                                      <p:to>
                                        <p:strVal val="visible"/>
                                      </p:to>
                                    </p:set>
                                    <p:animEffect transition="in" filter="fade">
                                      <p:cBhvr>
                                        <p:cTn id="14" dur="1000"/>
                                        <p:tgtEl>
                                          <p:spTgt spid="231"/>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32"/>
                                        </p:tgtEl>
                                        <p:attrNameLst>
                                          <p:attrName>style.visibility</p:attrName>
                                        </p:attrNameLst>
                                      </p:cBhvr>
                                      <p:to>
                                        <p:strVal val="visible"/>
                                      </p:to>
                                    </p:set>
                                    <p:animEffect transition="in" filter="fade">
                                      <p:cBhvr>
                                        <p:cTn id="18"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21000">
              <a:srgbClr val="FF00FF"/>
            </a:gs>
            <a:gs pos="72000">
              <a:srgbClr val="A7C2F1"/>
            </a:gs>
            <a:gs pos="100000">
              <a:srgbClr val="6E9BE7"/>
            </a:gs>
          </a:gsLst>
          <a:lin ang="5400012" scaled="0"/>
        </a:gradFill>
        <a:effectLst/>
      </p:bgPr>
    </p:bg>
    <p:spTree>
      <p:nvGrpSpPr>
        <p:cNvPr id="1" name="Shape 236"/>
        <p:cNvGrpSpPr/>
        <p:nvPr/>
      </p:nvGrpSpPr>
      <p:grpSpPr>
        <a:xfrm>
          <a:off x="0" y="0"/>
          <a:ext cx="0" cy="0"/>
          <a:chOff x="0" y="0"/>
          <a:chExt cx="0" cy="0"/>
        </a:xfrm>
      </p:grpSpPr>
      <p:sp>
        <p:nvSpPr>
          <p:cNvPr id="237" name="Google Shape;237;p52"/>
          <p:cNvSpPr txBox="1">
            <a:spLocks noGrp="1"/>
          </p:cNvSpPr>
          <p:nvPr>
            <p:ph type="ctrTitle"/>
          </p:nvPr>
        </p:nvSpPr>
        <p:spPr>
          <a:xfrm>
            <a:off x="311700" y="164300"/>
            <a:ext cx="8520600" cy="1065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5400" dirty="0">
                <a:solidFill>
                  <a:schemeClr val="lt1"/>
                </a:solidFill>
                <a:latin typeface="Playfair Display Regular"/>
                <a:ea typeface="Playfair Display Regular"/>
                <a:cs typeface="Playfair Display Regular"/>
                <a:sym typeface="Playfair Display Regular"/>
              </a:rPr>
              <a:t>WHITNEY</a:t>
            </a:r>
            <a:r>
              <a:rPr lang="en" sz="5400" dirty="0">
                <a:latin typeface="Playfair Display Regular"/>
                <a:ea typeface="Playfair Display Regular"/>
                <a:cs typeface="Playfair Display Regular"/>
                <a:sym typeface="Playfair Display Regular"/>
              </a:rPr>
              <a:t> </a:t>
            </a:r>
            <a:endParaRPr sz="5400" dirty="0">
              <a:latin typeface="Playfair Display Regular"/>
              <a:ea typeface="Playfair Display Regular"/>
              <a:cs typeface="Playfair Display Regular"/>
              <a:sym typeface="Playfair Display Regular"/>
            </a:endParaRPr>
          </a:p>
        </p:txBody>
      </p:sp>
      <p:sp>
        <p:nvSpPr>
          <p:cNvPr id="238" name="Google Shape;238;p52"/>
          <p:cNvSpPr txBox="1">
            <a:spLocks noGrp="1"/>
          </p:cNvSpPr>
          <p:nvPr>
            <p:ph type="subTitle" idx="1"/>
          </p:nvPr>
        </p:nvSpPr>
        <p:spPr>
          <a:xfrm>
            <a:off x="2396875" y="1230200"/>
            <a:ext cx="4149300" cy="179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dirty="0">
                <a:solidFill>
                  <a:schemeClr val="lt1"/>
                </a:solidFill>
                <a:latin typeface="Playfair Display"/>
                <a:ea typeface="Playfair Display"/>
                <a:cs typeface="Playfair Display"/>
                <a:sym typeface="Playfair Display"/>
              </a:rPr>
              <a:t>Whitney is unique </a:t>
            </a:r>
            <a:endParaRPr b="1" dirty="0">
              <a:solidFill>
                <a:schemeClr val="lt1"/>
              </a:solidFill>
              <a:latin typeface="Playfair Display"/>
              <a:ea typeface="Playfair Display"/>
              <a:cs typeface="Playfair Display"/>
              <a:sym typeface="Playfair Display"/>
            </a:endParaRPr>
          </a:p>
          <a:p>
            <a:pPr marL="0" lvl="0" indent="0" algn="ctr" rtl="0">
              <a:spcBef>
                <a:spcPts val="0"/>
              </a:spcBef>
              <a:spcAft>
                <a:spcPts val="0"/>
              </a:spcAft>
              <a:buNone/>
            </a:pPr>
            <a:r>
              <a:rPr lang="en" b="1" dirty="0">
                <a:solidFill>
                  <a:schemeClr val="lt1"/>
                </a:solidFill>
                <a:latin typeface="Playfair Display"/>
                <a:ea typeface="Playfair Display"/>
                <a:cs typeface="Playfair Display"/>
                <a:sym typeface="Playfair Display"/>
              </a:rPr>
              <a:t>She is very kind as well</a:t>
            </a:r>
            <a:endParaRPr b="1" dirty="0">
              <a:solidFill>
                <a:schemeClr val="lt1"/>
              </a:solidFill>
              <a:latin typeface="Playfair Display"/>
              <a:ea typeface="Playfair Display"/>
              <a:cs typeface="Playfair Display"/>
              <a:sym typeface="Playfair Display"/>
            </a:endParaRPr>
          </a:p>
          <a:p>
            <a:pPr marL="0" lvl="0" indent="0" algn="ctr" rtl="0">
              <a:spcBef>
                <a:spcPts val="0"/>
              </a:spcBef>
              <a:spcAft>
                <a:spcPts val="0"/>
              </a:spcAft>
              <a:buNone/>
            </a:pPr>
            <a:r>
              <a:rPr lang="en" b="1" dirty="0">
                <a:solidFill>
                  <a:schemeClr val="lt1"/>
                </a:solidFill>
                <a:latin typeface="Playfair Display"/>
                <a:ea typeface="Playfair Display"/>
                <a:cs typeface="Playfair Display"/>
                <a:sym typeface="Playfair Display"/>
              </a:rPr>
              <a:t>Whitney is athletic, too</a:t>
            </a:r>
            <a:endParaRPr b="1" dirty="0">
              <a:solidFill>
                <a:schemeClr val="lt1"/>
              </a:solidFill>
              <a:latin typeface="Playfair Display"/>
              <a:ea typeface="Playfair Display"/>
              <a:cs typeface="Playfair Display"/>
              <a:sym typeface="Playfair Display"/>
            </a:endParaRPr>
          </a:p>
        </p:txBody>
      </p:sp>
      <p:pic>
        <p:nvPicPr>
          <p:cNvPr id="239" name="Google Shape;239;p52"/>
          <p:cNvPicPr preferRelativeResize="0"/>
          <p:nvPr/>
        </p:nvPicPr>
        <p:blipFill rotWithShape="1">
          <a:blip r:embed="rId3">
            <a:alphaModFix/>
          </a:blip>
          <a:srcRect l="28254" r="27686"/>
          <a:stretch/>
        </p:blipFill>
        <p:spPr>
          <a:xfrm>
            <a:off x="3025425" y="3511650"/>
            <a:ext cx="1278202" cy="1631849"/>
          </a:xfrm>
          <a:prstGeom prst="rect">
            <a:avLst/>
          </a:prstGeom>
          <a:noFill/>
          <a:ln>
            <a:noFill/>
          </a:ln>
        </p:spPr>
      </p:pic>
      <p:pic>
        <p:nvPicPr>
          <p:cNvPr id="240" name="Google Shape;240;p52"/>
          <p:cNvPicPr preferRelativeResize="0"/>
          <p:nvPr/>
        </p:nvPicPr>
        <p:blipFill rotWithShape="1">
          <a:blip r:embed="rId4">
            <a:alphaModFix/>
          </a:blip>
          <a:srcRect l="32668"/>
          <a:stretch/>
        </p:blipFill>
        <p:spPr>
          <a:xfrm>
            <a:off x="1072177" y="3511650"/>
            <a:ext cx="1953251" cy="1631849"/>
          </a:xfrm>
          <a:prstGeom prst="rect">
            <a:avLst/>
          </a:prstGeom>
          <a:noFill/>
          <a:ln>
            <a:noFill/>
          </a:ln>
        </p:spPr>
      </p:pic>
      <p:pic>
        <p:nvPicPr>
          <p:cNvPr id="241" name="Google Shape;241;p52"/>
          <p:cNvPicPr preferRelativeResize="0"/>
          <p:nvPr/>
        </p:nvPicPr>
        <p:blipFill rotWithShape="1">
          <a:blip r:embed="rId5">
            <a:alphaModFix/>
          </a:blip>
          <a:srcRect r="42732"/>
          <a:stretch/>
        </p:blipFill>
        <p:spPr>
          <a:xfrm>
            <a:off x="4303625" y="3511650"/>
            <a:ext cx="1661325" cy="1631849"/>
          </a:xfrm>
          <a:prstGeom prst="rect">
            <a:avLst/>
          </a:prstGeom>
          <a:noFill/>
          <a:ln>
            <a:noFill/>
          </a:ln>
        </p:spPr>
      </p:pic>
      <p:pic>
        <p:nvPicPr>
          <p:cNvPr id="242" name="Google Shape;242;p52"/>
          <p:cNvPicPr preferRelativeResize="0"/>
          <p:nvPr/>
        </p:nvPicPr>
        <p:blipFill rotWithShape="1">
          <a:blip r:embed="rId6">
            <a:alphaModFix/>
          </a:blip>
          <a:srcRect l="41068" r="17659" b="43078"/>
          <a:stretch/>
        </p:blipFill>
        <p:spPr>
          <a:xfrm>
            <a:off x="0" y="3511650"/>
            <a:ext cx="1072176" cy="1631849"/>
          </a:xfrm>
          <a:prstGeom prst="rect">
            <a:avLst/>
          </a:prstGeom>
          <a:noFill/>
          <a:ln>
            <a:noFill/>
          </a:ln>
        </p:spPr>
      </p:pic>
      <p:sp>
        <p:nvSpPr>
          <p:cNvPr id="243" name="Google Shape;243;p52"/>
          <p:cNvSpPr txBox="1"/>
          <p:nvPr/>
        </p:nvSpPr>
        <p:spPr>
          <a:xfrm>
            <a:off x="97875" y="3024800"/>
            <a:ext cx="1739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Playfair Display"/>
                <a:ea typeface="Playfair Display"/>
                <a:cs typeface="Playfair Display"/>
                <a:sym typeface="Playfair Display"/>
              </a:rPr>
              <a:t>By: Evie Stamos</a:t>
            </a:r>
            <a:endParaRPr sz="1200">
              <a:solidFill>
                <a:schemeClr val="lt1"/>
              </a:solidFill>
              <a:latin typeface="Playfair Display"/>
              <a:ea typeface="Playfair Display"/>
              <a:cs typeface="Playfair Display"/>
              <a:sym typeface="Playfair Display"/>
            </a:endParaRPr>
          </a:p>
        </p:txBody>
      </p:sp>
      <p:pic>
        <p:nvPicPr>
          <p:cNvPr id="244" name="Google Shape;244;p52"/>
          <p:cNvPicPr preferRelativeResize="0"/>
          <p:nvPr/>
        </p:nvPicPr>
        <p:blipFill rotWithShape="1">
          <a:blip r:embed="rId7">
            <a:alphaModFix/>
          </a:blip>
          <a:srcRect l="57709" r="4066" b="22976"/>
          <a:stretch/>
        </p:blipFill>
        <p:spPr>
          <a:xfrm>
            <a:off x="5964950" y="3511650"/>
            <a:ext cx="1439725" cy="1631849"/>
          </a:xfrm>
          <a:prstGeom prst="rect">
            <a:avLst/>
          </a:prstGeom>
          <a:noFill/>
          <a:ln>
            <a:noFill/>
          </a:ln>
        </p:spPr>
      </p:pic>
      <p:pic>
        <p:nvPicPr>
          <p:cNvPr id="245" name="Google Shape;245;p52"/>
          <p:cNvPicPr preferRelativeResize="0"/>
          <p:nvPr/>
        </p:nvPicPr>
        <p:blipFill rotWithShape="1">
          <a:blip r:embed="rId8">
            <a:alphaModFix/>
          </a:blip>
          <a:srcRect l="47081" b="11738"/>
          <a:stretch/>
        </p:blipFill>
        <p:spPr>
          <a:xfrm>
            <a:off x="7404675" y="3511650"/>
            <a:ext cx="1739398" cy="16318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dissolve">
                                      <p:cBhvr>
                                        <p:cTn id="7" dur="500"/>
                                        <p:tgtEl>
                                          <p:spTgt spid="237"/>
                                        </p:tgtEl>
                                      </p:cBhvr>
                                    </p:animEffect>
                                  </p:childTnLst>
                                </p:cTn>
                              </p:par>
                              <p:par>
                                <p:cTn id="8" presetID="10" presetClass="entr" presetSubtype="0" fill="hold" nodeType="withEffect">
                                  <p:stCondLst>
                                    <p:cond delay="0"/>
                                  </p:stCondLst>
                                  <p:childTnLst>
                                    <p:set>
                                      <p:cBhvr>
                                        <p:cTn id="9" dur="1" fill="hold">
                                          <p:stCondLst>
                                            <p:cond delay="0"/>
                                          </p:stCondLst>
                                        </p:cTn>
                                        <p:tgtEl>
                                          <p:spTgt spid="238"/>
                                        </p:tgtEl>
                                        <p:attrNameLst>
                                          <p:attrName>style.visibility</p:attrName>
                                        </p:attrNameLst>
                                      </p:cBhvr>
                                      <p:to>
                                        <p:strVal val="visible"/>
                                      </p:to>
                                    </p:set>
                                    <p:animEffect transition="in" filter="fade">
                                      <p:cBhvr>
                                        <p:cTn id="10" dur="1000"/>
                                        <p:tgtEl>
                                          <p:spTgt spid="238"/>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42"/>
                                        </p:tgtEl>
                                        <p:attrNameLst>
                                          <p:attrName>style.visibility</p:attrName>
                                        </p:attrNameLst>
                                      </p:cBhvr>
                                      <p:to>
                                        <p:strVal val="visible"/>
                                      </p:to>
                                    </p:set>
                                    <p:animEffect transition="in" filter="fade">
                                      <p:cBhvr>
                                        <p:cTn id="14" dur="1000"/>
                                        <p:tgtEl>
                                          <p:spTgt spid="242"/>
                                        </p:tgtEl>
                                      </p:cBhvr>
                                    </p:animEffect>
                                  </p:childTnLst>
                                </p:cTn>
                              </p:par>
                              <p:par>
                                <p:cTn id="15" presetID="10" presetClass="entr" presetSubtype="0" fill="hold" nodeType="withEffect">
                                  <p:stCondLst>
                                    <p:cond delay="0"/>
                                  </p:stCondLst>
                                  <p:childTnLst>
                                    <p:set>
                                      <p:cBhvr>
                                        <p:cTn id="16" dur="1" fill="hold">
                                          <p:stCondLst>
                                            <p:cond delay="0"/>
                                          </p:stCondLst>
                                        </p:cTn>
                                        <p:tgtEl>
                                          <p:spTgt spid="240"/>
                                        </p:tgtEl>
                                        <p:attrNameLst>
                                          <p:attrName>style.visibility</p:attrName>
                                        </p:attrNameLst>
                                      </p:cBhvr>
                                      <p:to>
                                        <p:strVal val="visible"/>
                                      </p:to>
                                    </p:set>
                                    <p:animEffect transition="in" filter="fade">
                                      <p:cBhvr>
                                        <p:cTn id="17" dur="1000"/>
                                        <p:tgtEl>
                                          <p:spTgt spid="24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41"/>
                                        </p:tgtEl>
                                        <p:attrNameLst>
                                          <p:attrName>style.visibility</p:attrName>
                                        </p:attrNameLst>
                                      </p:cBhvr>
                                      <p:to>
                                        <p:strVal val="visible"/>
                                      </p:to>
                                    </p:set>
                                    <p:animEffect transition="in" filter="fade">
                                      <p:cBhvr>
                                        <p:cTn id="21" dur="1000"/>
                                        <p:tgtEl>
                                          <p:spTgt spid="241"/>
                                        </p:tgtEl>
                                      </p:cBhvr>
                                    </p:animEffect>
                                  </p:childTnLst>
                                </p:cTn>
                              </p:par>
                              <p:par>
                                <p:cTn id="22" presetID="10" presetClass="entr" presetSubtype="0" fill="hold" nodeType="withEffect">
                                  <p:stCondLst>
                                    <p:cond delay="0"/>
                                  </p:stCondLst>
                                  <p:childTnLst>
                                    <p:set>
                                      <p:cBhvr>
                                        <p:cTn id="23" dur="1" fill="hold">
                                          <p:stCondLst>
                                            <p:cond delay="0"/>
                                          </p:stCondLst>
                                        </p:cTn>
                                        <p:tgtEl>
                                          <p:spTgt spid="244"/>
                                        </p:tgtEl>
                                        <p:attrNameLst>
                                          <p:attrName>style.visibility</p:attrName>
                                        </p:attrNameLst>
                                      </p:cBhvr>
                                      <p:to>
                                        <p:strVal val="visible"/>
                                      </p:to>
                                    </p:set>
                                    <p:animEffect transition="in" filter="fade">
                                      <p:cBhvr>
                                        <p:cTn id="24" dur="1000"/>
                                        <p:tgtEl>
                                          <p:spTgt spid="244"/>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45"/>
                                        </p:tgtEl>
                                        <p:attrNameLst>
                                          <p:attrName>style.visibility</p:attrName>
                                        </p:attrNameLst>
                                      </p:cBhvr>
                                      <p:to>
                                        <p:strVal val="visible"/>
                                      </p:to>
                                    </p:set>
                                    <p:animEffect transition="in" filter="fade">
                                      <p:cBhvr>
                                        <p:cTn id="28" dur="1000"/>
                                        <p:tgtEl>
                                          <p:spTgt spid="245"/>
                                        </p:tgtEl>
                                      </p:cBhvr>
                                    </p:animEffect>
                                  </p:childTnLst>
                                </p:cTn>
                              </p:par>
                            </p:childTnLst>
                          </p:cTn>
                        </p:par>
                        <p:par>
                          <p:cTn id="29" fill="hold">
                            <p:stCondLst>
                              <p:cond delay="4000"/>
                            </p:stCondLst>
                            <p:childTnLst>
                              <p:par>
                                <p:cTn id="30" presetID="10" presetClass="entr" presetSubtype="0" fill="hold" nodeType="afterEffect">
                                  <p:stCondLst>
                                    <p:cond delay="0"/>
                                  </p:stCondLst>
                                  <p:childTnLst>
                                    <p:set>
                                      <p:cBhvr>
                                        <p:cTn id="31" dur="1" fill="hold">
                                          <p:stCondLst>
                                            <p:cond delay="0"/>
                                          </p:stCondLst>
                                        </p:cTn>
                                        <p:tgtEl>
                                          <p:spTgt spid="239"/>
                                        </p:tgtEl>
                                        <p:attrNameLst>
                                          <p:attrName>style.visibility</p:attrName>
                                        </p:attrNameLst>
                                      </p:cBhvr>
                                      <p:to>
                                        <p:strVal val="visible"/>
                                      </p:to>
                                    </p:set>
                                    <p:animEffect transition="in" filter="fade">
                                      <p:cBhvr>
                                        <p:cTn id="32" dur="1000"/>
                                        <p:tgtEl>
                                          <p:spTgt spid="239"/>
                                        </p:tgtEl>
                                      </p:cBhvr>
                                    </p:animEffect>
                                  </p:childTnLst>
                                </p:cTn>
                              </p:par>
                            </p:childTnLst>
                          </p:cTn>
                        </p:par>
                        <p:par>
                          <p:cTn id="33" fill="hold">
                            <p:stCondLst>
                              <p:cond delay="5000"/>
                            </p:stCondLst>
                            <p:childTnLst>
                              <p:par>
                                <p:cTn id="34" presetID="10" presetClass="entr" presetSubtype="0" fill="hold" nodeType="afterEffect">
                                  <p:stCondLst>
                                    <p:cond delay="0"/>
                                  </p:stCondLst>
                                  <p:childTnLst>
                                    <p:set>
                                      <p:cBhvr>
                                        <p:cTn id="35" dur="1" fill="hold">
                                          <p:stCondLst>
                                            <p:cond delay="0"/>
                                          </p:stCondLst>
                                        </p:cTn>
                                        <p:tgtEl>
                                          <p:spTgt spid="243"/>
                                        </p:tgtEl>
                                        <p:attrNameLst>
                                          <p:attrName>style.visibility</p:attrName>
                                        </p:attrNameLst>
                                      </p:cBhvr>
                                      <p:to>
                                        <p:strVal val="visible"/>
                                      </p:to>
                                    </p:set>
                                    <p:animEffect transition="in" filter="fade">
                                      <p:cBhvr>
                                        <p:cTn id="36" dur="10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249"/>
        <p:cNvGrpSpPr/>
        <p:nvPr/>
      </p:nvGrpSpPr>
      <p:grpSpPr>
        <a:xfrm>
          <a:off x="0" y="0"/>
          <a:ext cx="0" cy="0"/>
          <a:chOff x="0" y="0"/>
          <a:chExt cx="0" cy="0"/>
        </a:xfrm>
      </p:grpSpPr>
      <p:sp>
        <p:nvSpPr>
          <p:cNvPr id="250" name="Google Shape;250;p53"/>
          <p:cNvSpPr txBox="1">
            <a:spLocks noGrp="1"/>
          </p:cNvSpPr>
          <p:nvPr>
            <p:ph type="body" idx="1"/>
          </p:nvPr>
        </p:nvSpPr>
        <p:spPr>
          <a:xfrm>
            <a:off x="311700" y="1152475"/>
            <a:ext cx="3999900" cy="3416400"/>
          </a:xfrm>
          <a:prstGeom prst="rect">
            <a:avLst/>
          </a:prstGeom>
          <a:ln w="2857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a:solidFill>
                  <a:srgbClr val="FFFFFF"/>
                </a:solidFill>
                <a:latin typeface="Comfortaa"/>
                <a:ea typeface="Comfortaa"/>
                <a:cs typeface="Comfortaa"/>
                <a:sym typeface="Comfortaa"/>
              </a:rPr>
              <a:t>He puts a smile on our faces</a:t>
            </a:r>
            <a:endParaRPr sz="1800" b="1">
              <a:solidFill>
                <a:srgbClr val="FFFFFF"/>
              </a:solidFill>
              <a:latin typeface="Comfortaa"/>
              <a:ea typeface="Comfortaa"/>
              <a:cs typeface="Comfortaa"/>
              <a:sym typeface="Comfortaa"/>
            </a:endParaRPr>
          </a:p>
          <a:p>
            <a:pPr marL="0" lvl="0" indent="0" algn="l" rtl="0">
              <a:lnSpc>
                <a:spcPct val="100000"/>
              </a:lnSpc>
              <a:spcBef>
                <a:spcPts val="0"/>
              </a:spcBef>
              <a:spcAft>
                <a:spcPts val="0"/>
              </a:spcAft>
              <a:buNone/>
            </a:pPr>
            <a:r>
              <a:rPr lang="en" sz="1800" b="1">
                <a:solidFill>
                  <a:srgbClr val="FFFFFF"/>
                </a:solidFill>
                <a:latin typeface="Comfortaa"/>
                <a:ea typeface="Comfortaa"/>
                <a:cs typeface="Comfortaa"/>
                <a:sym typeface="Comfortaa"/>
              </a:rPr>
              <a:t>And he helps others with their work</a:t>
            </a:r>
            <a:endParaRPr sz="1800" b="1">
              <a:solidFill>
                <a:srgbClr val="FFFFFF"/>
              </a:solidFill>
              <a:latin typeface="Comfortaa"/>
              <a:ea typeface="Comfortaa"/>
              <a:cs typeface="Comfortaa"/>
              <a:sym typeface="Comfortaa"/>
            </a:endParaRPr>
          </a:p>
          <a:p>
            <a:pPr marL="0" lvl="0" indent="0" algn="l" rtl="0">
              <a:lnSpc>
                <a:spcPct val="100000"/>
              </a:lnSpc>
              <a:spcBef>
                <a:spcPts val="0"/>
              </a:spcBef>
              <a:spcAft>
                <a:spcPts val="0"/>
              </a:spcAft>
              <a:buNone/>
            </a:pPr>
            <a:r>
              <a:rPr lang="en" sz="1800" b="1">
                <a:solidFill>
                  <a:srgbClr val="FFFFFF"/>
                </a:solidFill>
                <a:latin typeface="Comfortaa"/>
                <a:ea typeface="Comfortaa"/>
                <a:cs typeface="Comfortaa"/>
                <a:sym typeface="Comfortaa"/>
              </a:rPr>
              <a:t>He is empathetic, and helps those who are sad</a:t>
            </a:r>
            <a:endParaRPr sz="1800" b="1">
              <a:solidFill>
                <a:srgbClr val="FFFFFF"/>
              </a:solidFill>
              <a:latin typeface="Comfortaa"/>
              <a:ea typeface="Comfortaa"/>
              <a:cs typeface="Comfortaa"/>
              <a:sym typeface="Comfortaa"/>
            </a:endParaRPr>
          </a:p>
          <a:p>
            <a:pPr marL="0" lvl="0" indent="0" algn="l" rtl="0">
              <a:lnSpc>
                <a:spcPct val="100000"/>
              </a:lnSpc>
              <a:spcBef>
                <a:spcPts val="0"/>
              </a:spcBef>
              <a:spcAft>
                <a:spcPts val="0"/>
              </a:spcAft>
              <a:buNone/>
            </a:pPr>
            <a:r>
              <a:rPr lang="en" sz="1800" b="1">
                <a:solidFill>
                  <a:srgbClr val="FFFFFF"/>
                </a:solidFill>
                <a:latin typeface="Comfortaa"/>
                <a:ea typeface="Comfortaa"/>
                <a:cs typeface="Comfortaa"/>
                <a:sym typeface="Comfortaa"/>
              </a:rPr>
              <a:t>He can even make teachers laugh when they are mad</a:t>
            </a:r>
            <a:endParaRPr sz="1800" b="1">
              <a:solidFill>
                <a:srgbClr val="FFFFFF"/>
              </a:solidFill>
              <a:latin typeface="Comfortaa"/>
              <a:ea typeface="Comfortaa"/>
              <a:cs typeface="Comfortaa"/>
              <a:sym typeface="Comfortaa"/>
            </a:endParaRPr>
          </a:p>
          <a:p>
            <a:pPr marL="0" lvl="0" indent="0" algn="l" rtl="0">
              <a:lnSpc>
                <a:spcPct val="100000"/>
              </a:lnSpc>
              <a:spcBef>
                <a:spcPts val="0"/>
              </a:spcBef>
              <a:spcAft>
                <a:spcPts val="0"/>
              </a:spcAft>
              <a:buNone/>
            </a:pPr>
            <a:r>
              <a:rPr lang="en" sz="1800" b="1">
                <a:solidFill>
                  <a:srgbClr val="FFFFFF"/>
                </a:solidFill>
                <a:latin typeface="Comfortaa"/>
                <a:ea typeface="Comfortaa"/>
                <a:cs typeface="Comfortaa"/>
                <a:sym typeface="Comfortaa"/>
              </a:rPr>
              <a:t>He can talk to anyone and make them glad</a:t>
            </a:r>
            <a:endParaRPr sz="1800" b="1">
              <a:solidFill>
                <a:srgbClr val="FFFFFF"/>
              </a:solidFill>
              <a:latin typeface="Comfortaa"/>
              <a:ea typeface="Comfortaa"/>
              <a:cs typeface="Comfortaa"/>
              <a:sym typeface="Comfortaa"/>
            </a:endParaRPr>
          </a:p>
          <a:p>
            <a:pPr marL="0" lvl="0" indent="0" algn="l" rtl="0">
              <a:lnSpc>
                <a:spcPct val="100000"/>
              </a:lnSpc>
              <a:spcBef>
                <a:spcPts val="0"/>
              </a:spcBef>
              <a:spcAft>
                <a:spcPts val="0"/>
              </a:spcAft>
              <a:buNone/>
            </a:pPr>
            <a:r>
              <a:rPr lang="en" sz="1800" b="1">
                <a:solidFill>
                  <a:srgbClr val="FFFFFF"/>
                </a:solidFill>
                <a:latin typeface="Comfortaa"/>
                <a:ea typeface="Comfortaa"/>
                <a:cs typeface="Comfortaa"/>
                <a:sym typeface="Comfortaa"/>
              </a:rPr>
              <a:t>That they met Alex, and they know that he is a good friend</a:t>
            </a:r>
            <a:r>
              <a:rPr lang="en" sz="1800" b="1">
                <a:solidFill>
                  <a:srgbClr val="FFFFFF"/>
                </a:solidFill>
              </a:rPr>
              <a:t> </a:t>
            </a:r>
            <a:endParaRPr sz="1800" b="1">
              <a:solidFill>
                <a:srgbClr val="FFFFFF"/>
              </a:solidFill>
            </a:endParaRPr>
          </a:p>
        </p:txBody>
      </p:sp>
      <p:sp>
        <p:nvSpPr>
          <p:cNvPr id="251" name="Google Shape;251;p53"/>
          <p:cNvSpPr txBox="1">
            <a:spLocks noGrp="1"/>
          </p:cNvSpPr>
          <p:nvPr>
            <p:ph type="title"/>
          </p:nvPr>
        </p:nvSpPr>
        <p:spPr>
          <a:xfrm>
            <a:off x="311700" y="244550"/>
            <a:ext cx="8520600" cy="7731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200"/>
              </a:spcAft>
              <a:buClr>
                <a:schemeClr val="dk1"/>
              </a:buClr>
              <a:buSzPts val="1100"/>
              <a:buFont typeface="Arial"/>
              <a:buNone/>
            </a:pPr>
            <a:r>
              <a:rPr lang="en" sz="3600" b="1" dirty="0">
                <a:solidFill>
                  <a:schemeClr val="lt1"/>
                </a:solidFill>
                <a:latin typeface="Comfortaa"/>
                <a:ea typeface="Comfortaa"/>
                <a:cs typeface="Comfortaa"/>
                <a:sym typeface="Comfortaa"/>
              </a:rPr>
              <a:t>ALEX</a:t>
            </a:r>
            <a:endParaRPr sz="3600" dirty="0"/>
          </a:p>
        </p:txBody>
      </p:sp>
      <p:sp>
        <p:nvSpPr>
          <p:cNvPr id="252" name="Google Shape;252;p5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53" name="Google Shape;253;p53" descr="D2139DE8-DD42-44DB-A98D-79F1145D573F.heic"/>
          <p:cNvPicPr preferRelativeResize="0"/>
          <p:nvPr/>
        </p:nvPicPr>
        <p:blipFill rotWithShape="1">
          <a:blip r:embed="rId3">
            <a:alphaModFix/>
          </a:blip>
          <a:srcRect b="18453"/>
          <a:stretch/>
        </p:blipFill>
        <p:spPr>
          <a:xfrm>
            <a:off x="5233875" y="1249838"/>
            <a:ext cx="2963101" cy="3221673"/>
          </a:xfrm>
          <a:prstGeom prst="rect">
            <a:avLst/>
          </a:prstGeom>
          <a:noFill/>
          <a:ln w="38100" cap="flat" cmpd="sng">
            <a:solidFill>
              <a:schemeClr val="lt1"/>
            </a:solidFill>
            <a:prstDash val="solid"/>
            <a:round/>
            <a:headEnd type="none" w="sm" len="sm"/>
            <a:tailEnd type="none" w="sm" len="sm"/>
          </a:ln>
        </p:spPr>
      </p:pic>
      <p:sp>
        <p:nvSpPr>
          <p:cNvPr id="254" name="Google Shape;254;p53"/>
          <p:cNvSpPr txBox="1"/>
          <p:nvPr/>
        </p:nvSpPr>
        <p:spPr>
          <a:xfrm>
            <a:off x="3242925" y="4657050"/>
            <a:ext cx="2658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rPr>
              <a:t>By Sam</a:t>
            </a:r>
            <a:endParaRPr b="1">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par>
                                <p:cTn id="8" presetID="10" presetClass="entr" presetSubtype="0" fill="hold" nodeType="withEffect">
                                  <p:stCondLst>
                                    <p:cond delay="0"/>
                                  </p:stCondLst>
                                  <p:childTnLst>
                                    <p:set>
                                      <p:cBhvr>
                                        <p:cTn id="9" dur="1" fill="hold">
                                          <p:stCondLst>
                                            <p:cond delay="0"/>
                                          </p:stCondLst>
                                        </p:cTn>
                                        <p:tgtEl>
                                          <p:spTgt spid="250"/>
                                        </p:tgtEl>
                                        <p:attrNameLst>
                                          <p:attrName>style.visibility</p:attrName>
                                        </p:attrNameLst>
                                      </p:cBhvr>
                                      <p:to>
                                        <p:strVal val="visible"/>
                                      </p:to>
                                    </p:set>
                                    <p:animEffect transition="in" filter="fade">
                                      <p:cBhvr>
                                        <p:cTn id="10" dur="1000"/>
                                        <p:tgtEl>
                                          <p:spTgt spid="25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53"/>
                                        </p:tgtEl>
                                        <p:attrNameLst>
                                          <p:attrName>style.visibility</p:attrName>
                                        </p:attrNameLst>
                                      </p:cBhvr>
                                      <p:to>
                                        <p:strVal val="visible"/>
                                      </p:to>
                                    </p:set>
                                    <p:animEffect transition="in" filter="fade">
                                      <p:cBhvr>
                                        <p:cTn id="14" dur="1000"/>
                                        <p:tgtEl>
                                          <p:spTgt spid="253"/>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54"/>
                                        </p:tgtEl>
                                        <p:attrNameLst>
                                          <p:attrName>style.visibility</p:attrName>
                                        </p:attrNameLst>
                                      </p:cBhvr>
                                      <p:to>
                                        <p:strVal val="visible"/>
                                      </p:to>
                                    </p:set>
                                    <p:animEffect transition="in" filter="fade">
                                      <p:cBhvr>
                                        <p:cTn id="18"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259" name="Google Shape;259;p54"/>
          <p:cNvSpPr txBox="1"/>
          <p:nvPr/>
        </p:nvSpPr>
        <p:spPr>
          <a:xfrm>
            <a:off x="5327000" y="975225"/>
            <a:ext cx="3734400" cy="3740400"/>
          </a:xfrm>
          <a:prstGeom prst="rect">
            <a:avLst/>
          </a:prstGeom>
          <a:solidFill>
            <a:srgbClr val="CFE2F3"/>
          </a:solidFill>
          <a:ln w="28575" cap="flat" cmpd="sng">
            <a:solidFill>
              <a:srgbClr val="FF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100" b="1">
              <a:solidFill>
                <a:srgbClr val="FF00FF"/>
              </a:solidFill>
              <a:latin typeface="Comic Sans MS"/>
              <a:ea typeface="Comic Sans MS"/>
              <a:cs typeface="Comic Sans MS"/>
              <a:sym typeface="Comic Sans MS"/>
            </a:endParaRPr>
          </a:p>
          <a:p>
            <a:pPr marL="0" lvl="0" indent="0" algn="ctr" rtl="0">
              <a:spcBef>
                <a:spcPts val="0"/>
              </a:spcBef>
              <a:spcAft>
                <a:spcPts val="0"/>
              </a:spcAft>
              <a:buNone/>
            </a:pPr>
            <a:r>
              <a:rPr lang="en" sz="2100" b="1">
                <a:solidFill>
                  <a:srgbClr val="FF00FF"/>
                </a:solidFill>
                <a:latin typeface="Comic Sans MS"/>
                <a:ea typeface="Comic Sans MS"/>
                <a:cs typeface="Comic Sans MS"/>
                <a:sym typeface="Comic Sans MS"/>
              </a:rPr>
              <a:t>Sam is a very good at minecraft </a:t>
            </a:r>
            <a:endParaRPr sz="2100" b="1">
              <a:solidFill>
                <a:srgbClr val="FF00FF"/>
              </a:solidFill>
              <a:latin typeface="Comic Sans MS"/>
              <a:ea typeface="Comic Sans MS"/>
              <a:cs typeface="Comic Sans MS"/>
              <a:sym typeface="Comic Sans MS"/>
            </a:endParaRPr>
          </a:p>
          <a:p>
            <a:pPr marL="0" marR="0" lvl="0" indent="0" algn="ctr" rtl="0">
              <a:lnSpc>
                <a:spcPct val="100000"/>
              </a:lnSpc>
              <a:spcBef>
                <a:spcPts val="0"/>
              </a:spcBef>
              <a:spcAft>
                <a:spcPts val="0"/>
              </a:spcAft>
              <a:buNone/>
            </a:pPr>
            <a:r>
              <a:rPr lang="en" sz="2100" b="1">
                <a:solidFill>
                  <a:srgbClr val="FF00FF"/>
                </a:solidFill>
                <a:latin typeface="Comic Sans MS"/>
                <a:ea typeface="Comic Sans MS"/>
                <a:cs typeface="Comic Sans MS"/>
                <a:sym typeface="Comic Sans MS"/>
              </a:rPr>
              <a:t>He's a very good skater </a:t>
            </a:r>
            <a:endParaRPr sz="2100" b="1">
              <a:solidFill>
                <a:srgbClr val="FF00FF"/>
              </a:solidFill>
              <a:latin typeface="Comic Sans MS"/>
              <a:ea typeface="Comic Sans MS"/>
              <a:cs typeface="Comic Sans MS"/>
              <a:sym typeface="Comic Sans MS"/>
            </a:endParaRPr>
          </a:p>
          <a:p>
            <a:pPr marL="0" marR="0" lvl="0" indent="0" algn="ctr" rtl="0">
              <a:lnSpc>
                <a:spcPct val="100000"/>
              </a:lnSpc>
              <a:spcBef>
                <a:spcPts val="0"/>
              </a:spcBef>
              <a:spcAft>
                <a:spcPts val="0"/>
              </a:spcAft>
              <a:buNone/>
            </a:pPr>
            <a:r>
              <a:rPr lang="en" sz="2100" b="1">
                <a:solidFill>
                  <a:srgbClr val="FF00FF"/>
                </a:solidFill>
                <a:latin typeface="Comic Sans MS"/>
                <a:ea typeface="Comic Sans MS"/>
                <a:cs typeface="Comic Sans MS"/>
                <a:sym typeface="Comic Sans MS"/>
              </a:rPr>
              <a:t>He is no hater</a:t>
            </a:r>
            <a:endParaRPr sz="2100" b="1">
              <a:solidFill>
                <a:srgbClr val="FF00FF"/>
              </a:solidFill>
              <a:latin typeface="Comic Sans MS"/>
              <a:ea typeface="Comic Sans MS"/>
              <a:cs typeface="Comic Sans MS"/>
              <a:sym typeface="Comic Sans MS"/>
            </a:endParaRPr>
          </a:p>
          <a:p>
            <a:pPr marL="0" marR="0" lvl="0" indent="0" algn="ctr" rtl="0">
              <a:lnSpc>
                <a:spcPct val="100000"/>
              </a:lnSpc>
              <a:spcBef>
                <a:spcPts val="0"/>
              </a:spcBef>
              <a:spcAft>
                <a:spcPts val="0"/>
              </a:spcAft>
              <a:buNone/>
            </a:pPr>
            <a:r>
              <a:rPr lang="en" sz="2100" b="1">
                <a:solidFill>
                  <a:srgbClr val="FF00FF"/>
                </a:solidFill>
                <a:latin typeface="Comic Sans MS"/>
                <a:ea typeface="Comic Sans MS"/>
                <a:cs typeface="Comic Sans MS"/>
                <a:sym typeface="Comic Sans MS"/>
              </a:rPr>
              <a:t>With his fast fingers he can play the piano</a:t>
            </a:r>
            <a:endParaRPr sz="2100" b="1">
              <a:solidFill>
                <a:srgbClr val="FF00FF"/>
              </a:solidFill>
              <a:latin typeface="Comic Sans MS"/>
              <a:ea typeface="Comic Sans MS"/>
              <a:cs typeface="Comic Sans MS"/>
              <a:sym typeface="Comic Sans MS"/>
            </a:endParaRPr>
          </a:p>
          <a:p>
            <a:pPr marL="0" marR="0" lvl="0" indent="0" algn="ctr" rtl="0">
              <a:lnSpc>
                <a:spcPct val="100000"/>
              </a:lnSpc>
              <a:spcBef>
                <a:spcPts val="0"/>
              </a:spcBef>
              <a:spcAft>
                <a:spcPts val="0"/>
              </a:spcAft>
              <a:buNone/>
            </a:pPr>
            <a:r>
              <a:rPr lang="en" sz="2100" b="1">
                <a:solidFill>
                  <a:srgbClr val="FF00FF"/>
                </a:solidFill>
                <a:latin typeface="Comic Sans MS"/>
                <a:ea typeface="Comic Sans MS"/>
                <a:cs typeface="Comic Sans MS"/>
                <a:sym typeface="Comic Sans MS"/>
              </a:rPr>
              <a:t>And is good at other instruments</a:t>
            </a:r>
            <a:endParaRPr sz="2100" b="1">
              <a:solidFill>
                <a:srgbClr val="FF00FF"/>
              </a:solidFill>
              <a:latin typeface="Comic Sans MS"/>
              <a:ea typeface="Comic Sans MS"/>
              <a:cs typeface="Comic Sans MS"/>
              <a:sym typeface="Comic Sans MS"/>
            </a:endParaRPr>
          </a:p>
          <a:p>
            <a:pPr marL="0" marR="0" lvl="0" indent="0" algn="ctr" rtl="0">
              <a:lnSpc>
                <a:spcPct val="100000"/>
              </a:lnSpc>
              <a:spcBef>
                <a:spcPts val="0"/>
              </a:spcBef>
              <a:spcAft>
                <a:spcPts val="0"/>
              </a:spcAft>
              <a:buNone/>
            </a:pPr>
            <a:r>
              <a:rPr lang="en" sz="2100" b="1">
                <a:solidFill>
                  <a:srgbClr val="FF00FF"/>
                </a:solidFill>
                <a:latin typeface="Comic Sans MS"/>
                <a:ea typeface="Comic Sans MS"/>
                <a:cs typeface="Comic Sans MS"/>
                <a:sym typeface="Comic Sans MS"/>
              </a:rPr>
              <a:t>He is a very good friend </a:t>
            </a:r>
            <a:endParaRPr sz="2100" b="1">
              <a:solidFill>
                <a:srgbClr val="FF00FF"/>
              </a:solidFill>
              <a:latin typeface="Comic Sans MS"/>
              <a:ea typeface="Comic Sans MS"/>
              <a:cs typeface="Comic Sans MS"/>
              <a:sym typeface="Comic Sans MS"/>
            </a:endParaRPr>
          </a:p>
          <a:p>
            <a:pPr marL="0" marR="0" lvl="0" indent="0" algn="ctr" rtl="0">
              <a:lnSpc>
                <a:spcPct val="100000"/>
              </a:lnSpc>
              <a:spcBef>
                <a:spcPts val="0"/>
              </a:spcBef>
              <a:spcAft>
                <a:spcPts val="0"/>
              </a:spcAft>
              <a:buNone/>
            </a:pPr>
            <a:endParaRPr sz="2100">
              <a:solidFill>
                <a:schemeClr val="accent1"/>
              </a:solidFill>
            </a:endParaRPr>
          </a:p>
        </p:txBody>
      </p:sp>
      <p:sp>
        <p:nvSpPr>
          <p:cNvPr id="260" name="Google Shape;260;p54"/>
          <p:cNvSpPr txBox="1"/>
          <p:nvPr/>
        </p:nvSpPr>
        <p:spPr>
          <a:xfrm>
            <a:off x="367025" y="4624425"/>
            <a:ext cx="1447200" cy="400200"/>
          </a:xfrm>
          <a:prstGeom prst="rect">
            <a:avLst/>
          </a:prstGeom>
          <a:solidFill>
            <a:srgbClr val="CFE2F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00FF"/>
                </a:solidFill>
                <a:latin typeface="Comic Sans MS"/>
                <a:ea typeface="Comic Sans MS"/>
                <a:cs typeface="Comic Sans MS"/>
                <a:sym typeface="Comic Sans MS"/>
              </a:rPr>
              <a:t>By Luis</a:t>
            </a:r>
            <a:endParaRPr b="1">
              <a:solidFill>
                <a:srgbClr val="FF00FF"/>
              </a:solidFill>
              <a:latin typeface="Comic Sans MS"/>
              <a:ea typeface="Comic Sans MS"/>
              <a:cs typeface="Comic Sans MS"/>
              <a:sym typeface="Comic Sans MS"/>
            </a:endParaRPr>
          </a:p>
        </p:txBody>
      </p:sp>
      <p:sp>
        <p:nvSpPr>
          <p:cNvPr id="261" name="Google Shape;261;p54"/>
          <p:cNvSpPr txBox="1"/>
          <p:nvPr/>
        </p:nvSpPr>
        <p:spPr>
          <a:xfrm>
            <a:off x="2862750" y="241175"/>
            <a:ext cx="2244000" cy="461700"/>
          </a:xfrm>
          <a:prstGeom prst="rect">
            <a:avLst/>
          </a:prstGeom>
          <a:solidFill>
            <a:srgbClr val="CFE2F3"/>
          </a:solidFill>
          <a:ln w="28575" cap="flat" cmpd="sng">
            <a:solidFill>
              <a:srgbClr val="FF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FF00FF"/>
                </a:solidFill>
                <a:latin typeface="Comic Sans MS"/>
                <a:ea typeface="Comic Sans MS"/>
                <a:cs typeface="Comic Sans MS"/>
                <a:sym typeface="Comic Sans MS"/>
              </a:rPr>
              <a:t>SAM</a:t>
            </a:r>
            <a:endParaRPr sz="1800" b="1">
              <a:solidFill>
                <a:srgbClr val="FF00FF"/>
              </a:solidFill>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9"/>
                                        </p:tgtEl>
                                        <p:attrNameLst>
                                          <p:attrName>style.visibility</p:attrName>
                                        </p:attrNameLst>
                                      </p:cBhvr>
                                      <p:to>
                                        <p:strVal val="visible"/>
                                      </p:to>
                                    </p:set>
                                    <p:animEffect transition="in" filter="fade">
                                      <p:cBhvr>
                                        <p:cTn id="11" dur="1000"/>
                                        <p:tgtEl>
                                          <p:spTgt spid="25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60"/>
                                        </p:tgtEl>
                                        <p:attrNameLst>
                                          <p:attrName>style.visibility</p:attrName>
                                        </p:attrNameLst>
                                      </p:cBhvr>
                                      <p:to>
                                        <p:strVal val="visible"/>
                                      </p:to>
                                    </p:set>
                                    <p:animEffect transition="in" filter="fade">
                                      <p:cBhvr>
                                        <p:cTn id="15" dur="10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65"/>
        <p:cNvGrpSpPr/>
        <p:nvPr/>
      </p:nvGrpSpPr>
      <p:grpSpPr>
        <a:xfrm>
          <a:off x="0" y="0"/>
          <a:ext cx="0" cy="0"/>
          <a:chOff x="0" y="0"/>
          <a:chExt cx="0" cy="0"/>
        </a:xfrm>
      </p:grpSpPr>
      <p:sp>
        <p:nvSpPr>
          <p:cNvPr id="266" name="Google Shape;266;p55"/>
          <p:cNvSpPr txBox="1">
            <a:spLocks noGrp="1"/>
          </p:cNvSpPr>
          <p:nvPr>
            <p:ph type="title"/>
          </p:nvPr>
        </p:nvSpPr>
        <p:spPr>
          <a:xfrm>
            <a:off x="94375" y="870350"/>
            <a:ext cx="6678600" cy="396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240">
                <a:solidFill>
                  <a:schemeClr val="lt1"/>
                </a:solidFill>
              </a:rPr>
              <a:t>Everyone calls you daddy</a:t>
            </a:r>
            <a:endParaRPr sz="2240">
              <a:solidFill>
                <a:schemeClr val="lt1"/>
              </a:solidFill>
            </a:endParaRPr>
          </a:p>
          <a:p>
            <a:pPr marL="0" lvl="0" indent="0" algn="l" rtl="0">
              <a:spcBef>
                <a:spcPts val="0"/>
              </a:spcBef>
              <a:spcAft>
                <a:spcPts val="0"/>
              </a:spcAft>
              <a:buSzPts val="990"/>
              <a:buNone/>
            </a:pPr>
            <a:r>
              <a:rPr lang="en" sz="2240">
                <a:solidFill>
                  <a:schemeClr val="lt1"/>
                </a:solidFill>
              </a:rPr>
              <a:t>And you really come in handy</a:t>
            </a:r>
            <a:endParaRPr sz="2240">
              <a:solidFill>
                <a:schemeClr val="lt1"/>
              </a:solidFill>
            </a:endParaRPr>
          </a:p>
          <a:p>
            <a:pPr marL="0" lvl="0" indent="0" algn="l" rtl="0">
              <a:spcBef>
                <a:spcPts val="0"/>
              </a:spcBef>
              <a:spcAft>
                <a:spcPts val="0"/>
              </a:spcAft>
              <a:buSzPts val="990"/>
              <a:buNone/>
            </a:pPr>
            <a:r>
              <a:rPr lang="en" sz="2240">
                <a:solidFill>
                  <a:schemeClr val="lt1"/>
                </a:solidFill>
              </a:rPr>
              <a:t>You’re always there to give me some candy</a:t>
            </a:r>
            <a:endParaRPr sz="2240">
              <a:solidFill>
                <a:schemeClr val="lt1"/>
              </a:solidFill>
            </a:endParaRPr>
          </a:p>
          <a:p>
            <a:pPr marL="0" lvl="0" indent="0" algn="l" rtl="0">
              <a:spcBef>
                <a:spcPts val="0"/>
              </a:spcBef>
              <a:spcAft>
                <a:spcPts val="0"/>
              </a:spcAft>
              <a:buSzPts val="990"/>
              <a:buNone/>
            </a:pPr>
            <a:r>
              <a:rPr lang="en" sz="2240">
                <a:solidFill>
                  <a:schemeClr val="lt1"/>
                </a:solidFill>
              </a:rPr>
              <a:t>It’s always fun to play games with you and </a:t>
            </a:r>
            <a:endParaRPr sz="2240">
              <a:solidFill>
                <a:schemeClr val="lt1"/>
              </a:solidFill>
            </a:endParaRPr>
          </a:p>
          <a:p>
            <a:pPr marL="457200" lvl="0" indent="457200" algn="l" rtl="0">
              <a:spcBef>
                <a:spcPts val="0"/>
              </a:spcBef>
              <a:spcAft>
                <a:spcPts val="0"/>
              </a:spcAft>
              <a:buSzPts val="990"/>
              <a:buNone/>
            </a:pPr>
            <a:r>
              <a:rPr lang="en" sz="2240">
                <a:solidFill>
                  <a:schemeClr val="lt1"/>
                </a:solidFill>
              </a:rPr>
              <a:t>Jamie</a:t>
            </a:r>
            <a:endParaRPr sz="2240">
              <a:solidFill>
                <a:schemeClr val="lt1"/>
              </a:solidFill>
            </a:endParaRPr>
          </a:p>
          <a:p>
            <a:pPr marL="0" lvl="0" indent="0" algn="l" rtl="0">
              <a:spcBef>
                <a:spcPts val="0"/>
              </a:spcBef>
              <a:spcAft>
                <a:spcPts val="0"/>
              </a:spcAft>
              <a:buSzPts val="990"/>
              <a:buNone/>
            </a:pPr>
            <a:r>
              <a:rPr lang="en" sz="2240">
                <a:solidFill>
                  <a:schemeClr val="lt1"/>
                </a:solidFill>
              </a:rPr>
              <a:t>You’re so great at math, you’re super brainy </a:t>
            </a:r>
            <a:endParaRPr sz="2240">
              <a:solidFill>
                <a:schemeClr val="lt1"/>
              </a:solidFill>
            </a:endParaRPr>
          </a:p>
          <a:p>
            <a:pPr marL="0" lvl="0" indent="0" algn="l" rtl="0">
              <a:spcBef>
                <a:spcPts val="0"/>
              </a:spcBef>
              <a:spcAft>
                <a:spcPts val="0"/>
              </a:spcAft>
              <a:buSzPts val="990"/>
              <a:buNone/>
            </a:pPr>
            <a:r>
              <a:rPr lang="en" sz="2240">
                <a:solidFill>
                  <a:schemeClr val="lt1"/>
                </a:solidFill>
              </a:rPr>
              <a:t>It’s gonna stink to leave you next year ‘cause I think you’re so dandy</a:t>
            </a:r>
            <a:endParaRPr sz="2240">
              <a:solidFill>
                <a:schemeClr val="lt1"/>
              </a:solidFill>
            </a:endParaRPr>
          </a:p>
          <a:p>
            <a:pPr marL="0" lvl="0" indent="0" algn="l" rtl="0">
              <a:spcBef>
                <a:spcPts val="0"/>
              </a:spcBef>
              <a:spcAft>
                <a:spcPts val="0"/>
              </a:spcAft>
              <a:buSzPts val="990"/>
              <a:buNone/>
            </a:pPr>
            <a:endParaRPr sz="2240">
              <a:solidFill>
                <a:schemeClr val="lt1"/>
              </a:solidFill>
            </a:endParaRPr>
          </a:p>
        </p:txBody>
      </p:sp>
      <p:pic>
        <p:nvPicPr>
          <p:cNvPr id="267" name="Google Shape;267;p55" descr="69874E22-6C4C-4F45-9106-ED5D0D792A19.heic"/>
          <p:cNvPicPr preferRelativeResize="0"/>
          <p:nvPr/>
        </p:nvPicPr>
        <p:blipFill>
          <a:blip r:embed="rId3">
            <a:alphaModFix/>
          </a:blip>
          <a:stretch>
            <a:fillRect/>
          </a:stretch>
        </p:blipFill>
        <p:spPr>
          <a:xfrm>
            <a:off x="6533325" y="327525"/>
            <a:ext cx="2298175" cy="2714824"/>
          </a:xfrm>
          <a:prstGeom prst="rect">
            <a:avLst/>
          </a:prstGeom>
          <a:noFill/>
          <a:ln w="19050" cap="flat" cmpd="sng">
            <a:solidFill>
              <a:srgbClr val="783F04"/>
            </a:solidFill>
            <a:prstDash val="solid"/>
            <a:round/>
            <a:headEnd type="none" w="sm" len="sm"/>
            <a:tailEnd type="none" w="sm" len="sm"/>
          </a:ln>
        </p:spPr>
      </p:pic>
      <p:sp>
        <p:nvSpPr>
          <p:cNvPr id="268" name="Google Shape;268;p55"/>
          <p:cNvSpPr txBox="1"/>
          <p:nvPr/>
        </p:nvSpPr>
        <p:spPr>
          <a:xfrm>
            <a:off x="346050" y="293625"/>
            <a:ext cx="3701700" cy="66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990"/>
              <a:buFont typeface="Arial"/>
              <a:buNone/>
            </a:pPr>
            <a:r>
              <a:rPr lang="en" sz="3140">
                <a:solidFill>
                  <a:schemeClr val="lt1"/>
                </a:solidFill>
                <a:latin typeface="Merriweather"/>
                <a:ea typeface="Merriweather"/>
                <a:cs typeface="Merriweather"/>
                <a:sym typeface="Merriweather"/>
              </a:rPr>
              <a:t>Andrew</a:t>
            </a:r>
            <a:endParaRPr>
              <a:latin typeface="Roboto"/>
              <a:ea typeface="Roboto"/>
              <a:cs typeface="Roboto"/>
              <a:sym typeface="Roboto"/>
            </a:endParaRPr>
          </a:p>
        </p:txBody>
      </p:sp>
      <p:sp>
        <p:nvSpPr>
          <p:cNvPr id="269" name="Google Shape;269;p55"/>
          <p:cNvSpPr txBox="1"/>
          <p:nvPr/>
        </p:nvSpPr>
        <p:spPr>
          <a:xfrm>
            <a:off x="901825" y="4236450"/>
            <a:ext cx="2212500" cy="52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990"/>
              <a:buFont typeface="Arial"/>
              <a:buNone/>
            </a:pPr>
            <a:r>
              <a:rPr lang="en" sz="2240">
                <a:solidFill>
                  <a:schemeClr val="lt1"/>
                </a:solidFill>
                <a:latin typeface="Merriweather"/>
                <a:ea typeface="Merriweather"/>
                <a:cs typeface="Merriweather"/>
                <a:sym typeface="Merriweather"/>
              </a:rPr>
              <a:t>By Gabe</a:t>
            </a:r>
            <a:endParaRPr>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1000"/>
                                        <p:tgtEl>
                                          <p:spTgt spid="26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6"/>
                                        </p:tgtEl>
                                        <p:attrNameLst>
                                          <p:attrName>style.visibility</p:attrName>
                                        </p:attrNameLst>
                                      </p:cBhvr>
                                      <p:to>
                                        <p:strVal val="visible"/>
                                      </p:to>
                                    </p:set>
                                    <p:animEffect transition="in" filter="fade">
                                      <p:cBhvr>
                                        <p:cTn id="11" dur="1000"/>
                                        <p:tgtEl>
                                          <p:spTgt spid="26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67"/>
                                        </p:tgtEl>
                                        <p:attrNameLst>
                                          <p:attrName>style.visibility</p:attrName>
                                        </p:attrNameLst>
                                      </p:cBhvr>
                                      <p:to>
                                        <p:strVal val="visible"/>
                                      </p:to>
                                    </p:set>
                                    <p:animEffect transition="in" filter="fade">
                                      <p:cBhvr>
                                        <p:cTn id="15" dur="1000"/>
                                        <p:tgtEl>
                                          <p:spTgt spid="26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69"/>
                                        </p:tgtEl>
                                        <p:attrNameLst>
                                          <p:attrName>style.visibility</p:attrName>
                                        </p:attrNameLst>
                                      </p:cBhvr>
                                      <p:to>
                                        <p:strVal val="visible"/>
                                      </p:to>
                                    </p:set>
                                    <p:animEffect transition="in" filter="fade">
                                      <p:cBhvr>
                                        <p:cTn id="19" dur="10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5FF83"/>
            </a:gs>
            <a:gs pos="100000">
              <a:srgbClr val="E3F609"/>
            </a:gs>
          </a:gsLst>
          <a:path path="circle">
            <a:fillToRect l="50000" t="50000" r="50000" b="50000"/>
          </a:path>
          <a:tileRect/>
        </a:gradFill>
        <a:effectLst/>
      </p:bgPr>
    </p:bg>
    <p:spTree>
      <p:nvGrpSpPr>
        <p:cNvPr id="1" name="Shape 273"/>
        <p:cNvGrpSpPr/>
        <p:nvPr/>
      </p:nvGrpSpPr>
      <p:grpSpPr>
        <a:xfrm>
          <a:off x="0" y="0"/>
          <a:ext cx="0" cy="0"/>
          <a:chOff x="0" y="0"/>
          <a:chExt cx="0" cy="0"/>
        </a:xfrm>
      </p:grpSpPr>
      <p:sp>
        <p:nvSpPr>
          <p:cNvPr id="274" name="Google Shape;274;p56"/>
          <p:cNvSpPr txBox="1">
            <a:spLocks noGrp="1"/>
          </p:cNvSpPr>
          <p:nvPr>
            <p:ph type="ctrTitle"/>
          </p:nvPr>
        </p:nvSpPr>
        <p:spPr>
          <a:xfrm>
            <a:off x="311700" y="0"/>
            <a:ext cx="5173800" cy="76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solidFill>
                  <a:srgbClr val="0000FF"/>
                </a:solidFill>
              </a:rPr>
              <a:t>Gabe</a:t>
            </a:r>
            <a:endParaRPr>
              <a:solidFill>
                <a:srgbClr val="0000FF"/>
              </a:solidFill>
            </a:endParaRPr>
          </a:p>
        </p:txBody>
      </p:sp>
      <p:sp>
        <p:nvSpPr>
          <p:cNvPr id="275" name="Google Shape;275;p56"/>
          <p:cNvSpPr txBox="1">
            <a:spLocks noGrp="1"/>
          </p:cNvSpPr>
          <p:nvPr>
            <p:ph type="subTitle" idx="1"/>
          </p:nvPr>
        </p:nvSpPr>
        <p:spPr>
          <a:xfrm>
            <a:off x="311700" y="762300"/>
            <a:ext cx="5344800" cy="4139400"/>
          </a:xfrm>
          <a:prstGeom prst="rect">
            <a:avLst/>
          </a:prstGeom>
        </p:spPr>
        <p:txBody>
          <a:bodyPr spcFirstLastPara="1" wrap="square" lIns="91425" tIns="91425" rIns="91425" bIns="91425" anchor="t" anchorCtr="0">
            <a:normAutofit fontScale="85000" lnSpcReduction="10000"/>
          </a:bodyPr>
          <a:lstStyle/>
          <a:p>
            <a:pPr marL="0" lvl="0" indent="0" algn="ctr" rtl="0">
              <a:spcBef>
                <a:spcPts val="0"/>
              </a:spcBef>
              <a:spcAft>
                <a:spcPts val="0"/>
              </a:spcAft>
              <a:buNone/>
            </a:pPr>
            <a:r>
              <a:rPr lang="en" b="1">
                <a:solidFill>
                  <a:srgbClr val="0000FF"/>
                </a:solidFill>
              </a:rPr>
              <a:t>Gabe, you’re always there</a:t>
            </a:r>
            <a:endParaRPr b="1">
              <a:solidFill>
                <a:srgbClr val="0000FF"/>
              </a:solidFill>
            </a:endParaRPr>
          </a:p>
          <a:p>
            <a:pPr marL="0" lvl="0" indent="0" algn="ctr" rtl="0">
              <a:spcBef>
                <a:spcPts val="0"/>
              </a:spcBef>
              <a:spcAft>
                <a:spcPts val="0"/>
              </a:spcAft>
              <a:buNone/>
            </a:pPr>
            <a:r>
              <a:rPr lang="en" b="1">
                <a:solidFill>
                  <a:srgbClr val="0000FF"/>
                </a:solidFill>
              </a:rPr>
              <a:t>No matter what or where</a:t>
            </a:r>
            <a:endParaRPr b="1">
              <a:solidFill>
                <a:srgbClr val="0000FF"/>
              </a:solidFill>
            </a:endParaRPr>
          </a:p>
          <a:p>
            <a:pPr marL="0" lvl="0" indent="0" algn="ctr" rtl="0">
              <a:spcBef>
                <a:spcPts val="0"/>
              </a:spcBef>
              <a:spcAft>
                <a:spcPts val="0"/>
              </a:spcAft>
              <a:buNone/>
            </a:pPr>
            <a:r>
              <a:rPr lang="en" b="1">
                <a:solidFill>
                  <a:srgbClr val="0000FF"/>
                </a:solidFill>
              </a:rPr>
              <a:t>You never turn your back on me</a:t>
            </a:r>
            <a:endParaRPr b="1">
              <a:solidFill>
                <a:srgbClr val="0000FF"/>
              </a:solidFill>
            </a:endParaRPr>
          </a:p>
          <a:p>
            <a:pPr marL="0" lvl="0" indent="0" algn="ctr" rtl="0">
              <a:spcBef>
                <a:spcPts val="0"/>
              </a:spcBef>
              <a:spcAft>
                <a:spcPts val="0"/>
              </a:spcAft>
              <a:buNone/>
            </a:pPr>
            <a:r>
              <a:rPr lang="en" b="1">
                <a:solidFill>
                  <a:srgbClr val="0000FF"/>
                </a:solidFill>
              </a:rPr>
              <a:t>And you’re always nice guaranteed</a:t>
            </a:r>
            <a:endParaRPr b="1">
              <a:solidFill>
                <a:srgbClr val="0000FF"/>
              </a:solidFill>
            </a:endParaRPr>
          </a:p>
          <a:p>
            <a:pPr marL="0" lvl="0" indent="0" algn="ctr" rtl="0">
              <a:spcBef>
                <a:spcPts val="0"/>
              </a:spcBef>
              <a:spcAft>
                <a:spcPts val="0"/>
              </a:spcAft>
              <a:buNone/>
            </a:pPr>
            <a:r>
              <a:rPr lang="en" b="1">
                <a:solidFill>
                  <a:srgbClr val="0000FF"/>
                </a:solidFill>
              </a:rPr>
              <a:t>You’re a kind friend</a:t>
            </a:r>
            <a:endParaRPr b="1">
              <a:solidFill>
                <a:srgbClr val="0000FF"/>
              </a:solidFill>
            </a:endParaRPr>
          </a:p>
          <a:p>
            <a:pPr marL="0" lvl="0" indent="0" algn="ctr" rtl="0">
              <a:spcBef>
                <a:spcPts val="0"/>
              </a:spcBef>
              <a:spcAft>
                <a:spcPts val="0"/>
              </a:spcAft>
              <a:buNone/>
            </a:pPr>
            <a:r>
              <a:rPr lang="en" b="1">
                <a:solidFill>
                  <a:srgbClr val="0000FF"/>
                </a:solidFill>
              </a:rPr>
              <a:t>And someone to depend on</a:t>
            </a:r>
            <a:endParaRPr b="1">
              <a:solidFill>
                <a:srgbClr val="0000FF"/>
              </a:solidFill>
            </a:endParaRPr>
          </a:p>
          <a:p>
            <a:pPr marL="0" lvl="0" indent="0" algn="ctr" rtl="0">
              <a:spcBef>
                <a:spcPts val="0"/>
              </a:spcBef>
              <a:spcAft>
                <a:spcPts val="0"/>
              </a:spcAft>
              <a:buNone/>
            </a:pPr>
            <a:r>
              <a:rPr lang="en" b="1">
                <a:solidFill>
                  <a:srgbClr val="0000FF"/>
                </a:solidFill>
              </a:rPr>
              <a:t>You’re also very good at soccer</a:t>
            </a:r>
            <a:endParaRPr b="1">
              <a:solidFill>
                <a:srgbClr val="0000FF"/>
              </a:solidFill>
            </a:endParaRPr>
          </a:p>
          <a:p>
            <a:pPr marL="0" lvl="0" indent="0" algn="ctr" rtl="0">
              <a:spcBef>
                <a:spcPts val="0"/>
              </a:spcBef>
              <a:spcAft>
                <a:spcPts val="0"/>
              </a:spcAft>
              <a:buNone/>
            </a:pPr>
            <a:r>
              <a:rPr lang="en" b="1">
                <a:solidFill>
                  <a:srgbClr val="0000FF"/>
                </a:solidFill>
              </a:rPr>
              <a:t>And you always seem to look proper</a:t>
            </a:r>
            <a:endParaRPr b="1">
              <a:solidFill>
                <a:srgbClr val="0000FF"/>
              </a:solidFill>
            </a:endParaRPr>
          </a:p>
          <a:p>
            <a:pPr marL="0" lvl="0" indent="0" algn="ctr" rtl="0">
              <a:spcBef>
                <a:spcPts val="0"/>
              </a:spcBef>
              <a:spcAft>
                <a:spcPts val="0"/>
              </a:spcAft>
              <a:buNone/>
            </a:pPr>
            <a:r>
              <a:rPr lang="en" b="1">
                <a:solidFill>
                  <a:srgbClr val="0000FF"/>
                </a:solidFill>
              </a:rPr>
              <a:t>I’m really going to miss you next year</a:t>
            </a:r>
            <a:endParaRPr b="1">
              <a:solidFill>
                <a:srgbClr val="0000FF"/>
              </a:solidFill>
            </a:endParaRPr>
          </a:p>
          <a:p>
            <a:pPr marL="0" lvl="0" indent="0" algn="ctr" rtl="0">
              <a:spcBef>
                <a:spcPts val="0"/>
              </a:spcBef>
              <a:spcAft>
                <a:spcPts val="0"/>
              </a:spcAft>
              <a:buNone/>
            </a:pPr>
            <a:r>
              <a:rPr lang="en" b="1">
                <a:solidFill>
                  <a:srgbClr val="0000FF"/>
                </a:solidFill>
              </a:rPr>
              <a:t>Especially because you are dear</a:t>
            </a:r>
            <a:endParaRPr b="1">
              <a:solidFill>
                <a:srgbClr val="0000FF"/>
              </a:solidFill>
            </a:endParaRPr>
          </a:p>
        </p:txBody>
      </p:sp>
      <p:pic>
        <p:nvPicPr>
          <p:cNvPr id="276" name="Google Shape;276;p56" descr="91C04B58-8751-4FF4-90DF-C13B6A09739C.heic"/>
          <p:cNvPicPr preferRelativeResize="0"/>
          <p:nvPr/>
        </p:nvPicPr>
        <p:blipFill rotWithShape="1">
          <a:blip r:embed="rId3">
            <a:alphaModFix/>
          </a:blip>
          <a:srcRect b="7621"/>
          <a:stretch/>
        </p:blipFill>
        <p:spPr>
          <a:xfrm>
            <a:off x="5787650" y="620100"/>
            <a:ext cx="3182700" cy="3920000"/>
          </a:xfrm>
          <a:prstGeom prst="rect">
            <a:avLst/>
          </a:prstGeom>
          <a:noFill/>
          <a:ln w="28575" cap="flat" cmpd="sng">
            <a:solidFill>
              <a:srgbClr val="0000FF"/>
            </a:solidFill>
            <a:prstDash val="solid"/>
            <a:round/>
            <a:headEnd type="none" w="sm" len="sm"/>
            <a:tailEnd type="none" w="sm" len="sm"/>
          </a:ln>
        </p:spPr>
      </p:pic>
      <p:sp>
        <p:nvSpPr>
          <p:cNvPr id="277" name="Google Shape;277;p56"/>
          <p:cNvSpPr txBox="1"/>
          <p:nvPr/>
        </p:nvSpPr>
        <p:spPr>
          <a:xfrm>
            <a:off x="6092500" y="4613950"/>
            <a:ext cx="270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0000FF"/>
                </a:solidFill>
              </a:rPr>
              <a:t>By Andrew</a:t>
            </a:r>
            <a:endParaRPr b="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1000"/>
                                        <p:tgtEl>
                                          <p:spTgt spid="27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75"/>
                                        </p:tgtEl>
                                        <p:attrNameLst>
                                          <p:attrName>style.visibility</p:attrName>
                                        </p:attrNameLst>
                                      </p:cBhvr>
                                      <p:to>
                                        <p:strVal val="visible"/>
                                      </p:to>
                                    </p:set>
                                    <p:animEffect transition="in" filter="fade">
                                      <p:cBhvr>
                                        <p:cTn id="11" dur="1000"/>
                                        <p:tgtEl>
                                          <p:spTgt spid="27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76"/>
                                        </p:tgtEl>
                                        <p:attrNameLst>
                                          <p:attrName>style.visibility</p:attrName>
                                        </p:attrNameLst>
                                      </p:cBhvr>
                                      <p:to>
                                        <p:strVal val="visible"/>
                                      </p:to>
                                    </p:set>
                                    <p:animEffect transition="in" filter="fade">
                                      <p:cBhvr>
                                        <p:cTn id="15" dur="1000"/>
                                        <p:tgtEl>
                                          <p:spTgt spid="27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77"/>
                                        </p:tgtEl>
                                        <p:attrNameLst>
                                          <p:attrName>style.visibility</p:attrName>
                                        </p:attrNameLst>
                                      </p:cBhvr>
                                      <p:to>
                                        <p:strVal val="visible"/>
                                      </p:to>
                                    </p:set>
                                    <p:animEffect transition="in" filter="fade">
                                      <p:cBhvr>
                                        <p:cTn id="19" dur="10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37A"/>
        </a:solidFill>
        <a:effectLst/>
      </p:bgPr>
    </p:bg>
    <p:spTree>
      <p:nvGrpSpPr>
        <p:cNvPr id="1" name="Shape 281"/>
        <p:cNvGrpSpPr/>
        <p:nvPr/>
      </p:nvGrpSpPr>
      <p:grpSpPr>
        <a:xfrm>
          <a:off x="0" y="0"/>
          <a:ext cx="0" cy="0"/>
          <a:chOff x="0" y="0"/>
          <a:chExt cx="0" cy="0"/>
        </a:xfrm>
      </p:grpSpPr>
      <p:sp>
        <p:nvSpPr>
          <p:cNvPr id="282" name="Google Shape;282;p57"/>
          <p:cNvSpPr txBox="1"/>
          <p:nvPr/>
        </p:nvSpPr>
        <p:spPr>
          <a:xfrm>
            <a:off x="272650" y="146800"/>
            <a:ext cx="54423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a:solidFill>
                  <a:srgbClr val="C27BA0"/>
                </a:solidFill>
                <a:latin typeface="Pinyon Script"/>
                <a:ea typeface="Pinyon Script"/>
                <a:cs typeface="Pinyon Script"/>
                <a:sym typeface="Pinyon Script"/>
              </a:rPr>
              <a:t>Sophia Beahn </a:t>
            </a:r>
            <a:endParaRPr sz="4000" b="1">
              <a:solidFill>
                <a:srgbClr val="C27BA0"/>
              </a:solidFill>
              <a:latin typeface="Pinyon Script"/>
              <a:ea typeface="Pinyon Script"/>
              <a:cs typeface="Pinyon Script"/>
              <a:sym typeface="Pinyon Script"/>
            </a:endParaRPr>
          </a:p>
        </p:txBody>
      </p:sp>
      <p:sp>
        <p:nvSpPr>
          <p:cNvPr id="283" name="Google Shape;283;p57"/>
          <p:cNvSpPr txBox="1"/>
          <p:nvPr/>
        </p:nvSpPr>
        <p:spPr>
          <a:xfrm>
            <a:off x="429925" y="828425"/>
            <a:ext cx="53583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6FA8DC"/>
                </a:solidFill>
                <a:latin typeface="Alegreya"/>
                <a:ea typeface="Alegreya"/>
                <a:cs typeface="Alegreya"/>
                <a:sym typeface="Alegreya"/>
              </a:rPr>
              <a:t>my bean, my light, my world, my Sophia  </a:t>
            </a:r>
            <a:endParaRPr sz="2400">
              <a:solidFill>
                <a:srgbClr val="6FA8DC"/>
              </a:solidFill>
              <a:latin typeface="Alegreya"/>
              <a:ea typeface="Alegreya"/>
              <a:cs typeface="Alegreya"/>
              <a:sym typeface="Alegreya"/>
            </a:endParaRPr>
          </a:p>
          <a:p>
            <a:pPr marL="0" lvl="0" indent="0" algn="l" rtl="0">
              <a:spcBef>
                <a:spcPts val="0"/>
              </a:spcBef>
              <a:spcAft>
                <a:spcPts val="0"/>
              </a:spcAft>
              <a:buNone/>
            </a:pPr>
            <a:r>
              <a:rPr lang="en" sz="2400">
                <a:solidFill>
                  <a:srgbClr val="6FA8DC"/>
                </a:solidFill>
                <a:latin typeface="Alegreya"/>
                <a:ea typeface="Alegreya"/>
                <a:cs typeface="Alegreya"/>
                <a:sym typeface="Alegreya"/>
              </a:rPr>
              <a:t>although she cannot digest lactose, she consumes ice cream every night -</a:t>
            </a:r>
            <a:endParaRPr sz="2400">
              <a:solidFill>
                <a:srgbClr val="6FA8DC"/>
              </a:solidFill>
              <a:latin typeface="Alegreya"/>
              <a:ea typeface="Alegreya"/>
              <a:cs typeface="Alegreya"/>
              <a:sym typeface="Alegreya"/>
            </a:endParaRPr>
          </a:p>
          <a:p>
            <a:pPr marL="0" lvl="0" indent="0" algn="l" rtl="0">
              <a:spcBef>
                <a:spcPts val="0"/>
              </a:spcBef>
              <a:spcAft>
                <a:spcPts val="0"/>
              </a:spcAft>
              <a:buNone/>
            </a:pPr>
            <a:r>
              <a:rPr lang="en" sz="2400">
                <a:solidFill>
                  <a:srgbClr val="6FA8DC"/>
                </a:solidFill>
                <a:latin typeface="Alegreya"/>
                <a:ea typeface="Alegreya"/>
                <a:cs typeface="Alegreya"/>
                <a:sym typeface="Alegreya"/>
              </a:rPr>
              <a:t>she is brave for that</a:t>
            </a:r>
            <a:endParaRPr sz="2400">
              <a:solidFill>
                <a:srgbClr val="6FA8DC"/>
              </a:solidFill>
              <a:latin typeface="Alegreya"/>
              <a:ea typeface="Alegreya"/>
              <a:cs typeface="Alegreya"/>
              <a:sym typeface="Alegreya"/>
            </a:endParaRPr>
          </a:p>
          <a:p>
            <a:pPr marL="0" lvl="0" indent="0" algn="l" rtl="0">
              <a:spcBef>
                <a:spcPts val="0"/>
              </a:spcBef>
              <a:spcAft>
                <a:spcPts val="0"/>
              </a:spcAft>
              <a:buNone/>
            </a:pPr>
            <a:r>
              <a:rPr lang="en" sz="2400">
                <a:solidFill>
                  <a:srgbClr val="6FA8DC"/>
                </a:solidFill>
                <a:latin typeface="Alegreya"/>
                <a:ea typeface="Alegreya"/>
                <a:cs typeface="Alegreya"/>
                <a:sym typeface="Alegreya"/>
              </a:rPr>
              <a:t>sophia is intelligent and acts like she isn’t, that’s okay though</a:t>
            </a:r>
            <a:endParaRPr sz="2400">
              <a:solidFill>
                <a:srgbClr val="6FA8DC"/>
              </a:solidFill>
              <a:latin typeface="Alegreya"/>
              <a:ea typeface="Alegreya"/>
              <a:cs typeface="Alegreya"/>
              <a:sym typeface="Alegreya"/>
            </a:endParaRPr>
          </a:p>
          <a:p>
            <a:pPr marL="0" lvl="0" indent="0" algn="l" rtl="0">
              <a:spcBef>
                <a:spcPts val="0"/>
              </a:spcBef>
              <a:spcAft>
                <a:spcPts val="0"/>
              </a:spcAft>
              <a:buNone/>
            </a:pPr>
            <a:r>
              <a:rPr lang="en" sz="2400">
                <a:solidFill>
                  <a:srgbClr val="6FA8DC"/>
                </a:solidFill>
                <a:latin typeface="Alegreya"/>
                <a:ea typeface="Alegreya"/>
                <a:cs typeface="Alegreya"/>
                <a:sym typeface="Alegreya"/>
              </a:rPr>
              <a:t>my wish for her is that she eats chick fil a one day</a:t>
            </a:r>
            <a:endParaRPr sz="2400">
              <a:solidFill>
                <a:srgbClr val="6FA8DC"/>
              </a:solidFill>
              <a:latin typeface="Alegreya"/>
              <a:ea typeface="Alegreya"/>
              <a:cs typeface="Alegreya"/>
              <a:sym typeface="Alegreya"/>
            </a:endParaRPr>
          </a:p>
          <a:p>
            <a:pPr marL="0" lvl="0" indent="0" algn="l" rtl="0">
              <a:spcBef>
                <a:spcPts val="0"/>
              </a:spcBef>
              <a:spcAft>
                <a:spcPts val="0"/>
              </a:spcAft>
              <a:buNone/>
            </a:pPr>
            <a:r>
              <a:rPr lang="en" sz="2400">
                <a:solidFill>
                  <a:srgbClr val="6FA8DC"/>
                </a:solidFill>
                <a:latin typeface="Alegreya"/>
                <a:ea typeface="Alegreya"/>
                <a:cs typeface="Alegreya"/>
                <a:sym typeface="Alegreya"/>
              </a:rPr>
              <a:t>she becomes a cub next year, wow, moving on from a lion- that is so angelic</a:t>
            </a:r>
            <a:endParaRPr sz="2400">
              <a:solidFill>
                <a:srgbClr val="6FA8DC"/>
              </a:solidFill>
              <a:latin typeface="Alegreya"/>
              <a:ea typeface="Alegreya"/>
              <a:cs typeface="Alegreya"/>
              <a:sym typeface="Alegreya"/>
            </a:endParaRPr>
          </a:p>
        </p:txBody>
      </p:sp>
      <p:pic>
        <p:nvPicPr>
          <p:cNvPr id="284" name="Google Shape;284;p57"/>
          <p:cNvPicPr preferRelativeResize="0"/>
          <p:nvPr/>
        </p:nvPicPr>
        <p:blipFill>
          <a:blip r:embed="rId3">
            <a:alphaModFix/>
          </a:blip>
          <a:stretch>
            <a:fillRect/>
          </a:stretch>
        </p:blipFill>
        <p:spPr>
          <a:xfrm>
            <a:off x="5940500" y="471950"/>
            <a:ext cx="3051100" cy="2040423"/>
          </a:xfrm>
          <a:prstGeom prst="rect">
            <a:avLst/>
          </a:prstGeom>
          <a:noFill/>
          <a:ln w="38100" cap="flat" cmpd="sng">
            <a:solidFill>
              <a:schemeClr val="lt1"/>
            </a:solidFill>
            <a:prstDash val="solid"/>
            <a:round/>
            <a:headEnd type="none" w="sm" len="sm"/>
            <a:tailEnd type="none" w="sm" len="sm"/>
          </a:ln>
        </p:spPr>
      </p:pic>
      <p:pic>
        <p:nvPicPr>
          <p:cNvPr id="285" name="Google Shape;285;p57"/>
          <p:cNvPicPr preferRelativeResize="0"/>
          <p:nvPr/>
        </p:nvPicPr>
        <p:blipFill>
          <a:blip r:embed="rId4">
            <a:alphaModFix/>
          </a:blip>
          <a:stretch>
            <a:fillRect/>
          </a:stretch>
        </p:blipFill>
        <p:spPr>
          <a:xfrm>
            <a:off x="5940500" y="2747223"/>
            <a:ext cx="3051100" cy="2042509"/>
          </a:xfrm>
          <a:prstGeom prst="rect">
            <a:avLst/>
          </a:prstGeom>
          <a:noFill/>
          <a:ln w="38100" cap="flat" cmpd="sng">
            <a:solidFill>
              <a:schemeClr val="lt1"/>
            </a:solidFill>
            <a:prstDash val="solid"/>
            <a:round/>
            <a:headEnd type="none" w="sm" len="sm"/>
            <a:tailEnd type="none" w="sm" len="sm"/>
          </a:ln>
        </p:spPr>
      </p:pic>
      <p:sp>
        <p:nvSpPr>
          <p:cNvPr id="286" name="Google Shape;286;p57"/>
          <p:cNvSpPr txBox="1"/>
          <p:nvPr/>
        </p:nvSpPr>
        <p:spPr>
          <a:xfrm>
            <a:off x="6215500" y="4697100"/>
            <a:ext cx="2257200" cy="446400"/>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en" sz="1700" b="1">
                <a:solidFill>
                  <a:srgbClr val="C27BA0"/>
                </a:solidFill>
                <a:latin typeface="Alegreya"/>
                <a:ea typeface="Alegreya"/>
                <a:cs typeface="Alegreya"/>
                <a:sym typeface="Alegreya"/>
              </a:rPr>
              <a:t>^^^a queen^^^</a:t>
            </a:r>
            <a:endParaRPr sz="1700" b="1">
              <a:solidFill>
                <a:srgbClr val="C27BA0"/>
              </a:solidFill>
              <a:latin typeface="Alegreya"/>
              <a:ea typeface="Alegreya"/>
              <a:cs typeface="Alegreya"/>
              <a:sym typeface="Alegreya"/>
            </a:endParaRPr>
          </a:p>
        </p:txBody>
      </p:sp>
      <p:sp>
        <p:nvSpPr>
          <p:cNvPr id="287" name="Google Shape;287;p57"/>
          <p:cNvSpPr txBox="1"/>
          <p:nvPr/>
        </p:nvSpPr>
        <p:spPr>
          <a:xfrm>
            <a:off x="1667300" y="4655900"/>
            <a:ext cx="2257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D5A6BD"/>
                </a:solidFill>
              </a:rPr>
              <a:t>By Eloise</a:t>
            </a:r>
            <a:endParaRPr b="1">
              <a:solidFill>
                <a:srgbClr val="D5A6B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1000"/>
                                        <p:tgtEl>
                                          <p:spTgt spid="28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3"/>
                                        </p:tgtEl>
                                        <p:attrNameLst>
                                          <p:attrName>style.visibility</p:attrName>
                                        </p:attrNameLst>
                                      </p:cBhvr>
                                      <p:to>
                                        <p:strVal val="visible"/>
                                      </p:to>
                                    </p:set>
                                    <p:animEffect transition="in" filter="fade">
                                      <p:cBhvr>
                                        <p:cTn id="11" dur="1000"/>
                                        <p:tgtEl>
                                          <p:spTgt spid="28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84"/>
                                        </p:tgtEl>
                                        <p:attrNameLst>
                                          <p:attrName>style.visibility</p:attrName>
                                        </p:attrNameLst>
                                      </p:cBhvr>
                                      <p:to>
                                        <p:strVal val="visible"/>
                                      </p:to>
                                    </p:set>
                                    <p:animEffect transition="in" filter="fade">
                                      <p:cBhvr>
                                        <p:cTn id="15" dur="1000"/>
                                        <p:tgtEl>
                                          <p:spTgt spid="28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85"/>
                                        </p:tgtEl>
                                        <p:attrNameLst>
                                          <p:attrName>style.visibility</p:attrName>
                                        </p:attrNameLst>
                                      </p:cBhvr>
                                      <p:to>
                                        <p:strVal val="visible"/>
                                      </p:to>
                                    </p:set>
                                    <p:animEffect transition="in" filter="fade">
                                      <p:cBhvr>
                                        <p:cTn id="19" dur="1000"/>
                                        <p:tgtEl>
                                          <p:spTgt spid="285"/>
                                        </p:tgtEl>
                                      </p:cBhvr>
                                    </p:animEffect>
                                  </p:childTnLst>
                                </p:cTn>
                              </p:par>
                              <p:par>
                                <p:cTn id="20" presetID="10" presetClass="entr" presetSubtype="0" fill="hold" nodeType="withEffect">
                                  <p:stCondLst>
                                    <p:cond delay="0"/>
                                  </p:stCondLst>
                                  <p:childTnLst>
                                    <p:set>
                                      <p:cBhvr>
                                        <p:cTn id="21" dur="1" fill="hold">
                                          <p:stCondLst>
                                            <p:cond delay="0"/>
                                          </p:stCondLst>
                                        </p:cTn>
                                        <p:tgtEl>
                                          <p:spTgt spid="286"/>
                                        </p:tgtEl>
                                        <p:attrNameLst>
                                          <p:attrName>style.visibility</p:attrName>
                                        </p:attrNameLst>
                                      </p:cBhvr>
                                      <p:to>
                                        <p:strVal val="visible"/>
                                      </p:to>
                                    </p:set>
                                    <p:animEffect transition="in" filter="fade">
                                      <p:cBhvr>
                                        <p:cTn id="22" dur="1000"/>
                                        <p:tgtEl>
                                          <p:spTgt spid="286"/>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287"/>
                                        </p:tgtEl>
                                        <p:attrNameLst>
                                          <p:attrName>style.visibility</p:attrName>
                                        </p:attrNameLst>
                                      </p:cBhvr>
                                      <p:to>
                                        <p:strVal val="visible"/>
                                      </p:to>
                                    </p:set>
                                    <p:animEffect transition="in" filter="fade">
                                      <p:cBhvr>
                                        <p:cTn id="26" dur="1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1650</Words>
  <Application>Microsoft Macintosh PowerPoint</Application>
  <PresentationFormat>On-screen Show (16:9)</PresentationFormat>
  <Paragraphs>248</Paragraphs>
  <Slides>24</Slides>
  <Notes>24</Notes>
  <HiddenSlides>0</HiddenSlides>
  <MMClips>0</MMClips>
  <ScaleCrop>false</ScaleCrop>
  <HeadingPairs>
    <vt:vector size="6" baseType="variant">
      <vt:variant>
        <vt:lpstr>Fonts Used</vt:lpstr>
      </vt:variant>
      <vt:variant>
        <vt:i4>22</vt:i4>
      </vt:variant>
      <vt:variant>
        <vt:lpstr>Theme</vt:lpstr>
      </vt:variant>
      <vt:variant>
        <vt:i4>4</vt:i4>
      </vt:variant>
      <vt:variant>
        <vt:lpstr>Slide Titles</vt:lpstr>
      </vt:variant>
      <vt:variant>
        <vt:i4>24</vt:i4>
      </vt:variant>
    </vt:vector>
  </HeadingPairs>
  <TitlesOfParts>
    <vt:vector size="50" baseType="lpstr">
      <vt:lpstr>Comic Sans MS</vt:lpstr>
      <vt:lpstr>Architects Daughter</vt:lpstr>
      <vt:lpstr>Bungee Shade</vt:lpstr>
      <vt:lpstr>Roboto</vt:lpstr>
      <vt:lpstr>Arial</vt:lpstr>
      <vt:lpstr>Pinyon Script</vt:lpstr>
      <vt:lpstr>Lora</vt:lpstr>
      <vt:lpstr>Homemade Apple</vt:lpstr>
      <vt:lpstr>Playfair Display Regular</vt:lpstr>
      <vt:lpstr>Courgette</vt:lpstr>
      <vt:lpstr>Playfair Display</vt:lpstr>
      <vt:lpstr>Corsiva</vt:lpstr>
      <vt:lpstr>Georgia</vt:lpstr>
      <vt:lpstr>Titillium Web</vt:lpstr>
      <vt:lpstr>Fredoka One</vt:lpstr>
      <vt:lpstr>Alegreya</vt:lpstr>
      <vt:lpstr>Unica One</vt:lpstr>
      <vt:lpstr>Comfortaa</vt:lpstr>
      <vt:lpstr>Bree Serif</vt:lpstr>
      <vt:lpstr>Bebas Neue</vt:lpstr>
      <vt:lpstr>Merriweather</vt:lpstr>
      <vt:lpstr>Amatic SC</vt:lpstr>
      <vt:lpstr>Simple Light</vt:lpstr>
      <vt:lpstr>Simple Light</vt:lpstr>
      <vt:lpstr>Paradigm</vt:lpstr>
      <vt:lpstr>Simple Light</vt:lpstr>
      <vt:lpstr>PowerPoint Presentation</vt:lpstr>
      <vt:lpstr>PowerPoint Presentation</vt:lpstr>
      <vt:lpstr>Big Mati B</vt:lpstr>
      <vt:lpstr>WHITNEY </vt:lpstr>
      <vt:lpstr>ALEX</vt:lpstr>
      <vt:lpstr>PowerPoint Presentation</vt:lpstr>
      <vt:lpstr>Everyone calls you daddy And you really come in handy You’re always there to give me some candy It’s always fun to play games with you and  Jamie You’re so great at math, you’re super brainy  It’s gonna stink to leave you next year ‘cause I think you’re so dandy </vt:lpstr>
      <vt:lpstr>Gabe</vt:lpstr>
      <vt:lpstr>PowerPoint Presentation</vt:lpstr>
      <vt:lpstr>PowerPoint Presentation</vt:lpstr>
      <vt:lpstr>Drew Kelly</vt:lpstr>
      <vt:lpstr>PowerPoint Presentation</vt:lpstr>
      <vt:lpstr>EVangELINE stamos </vt:lpstr>
      <vt:lpstr>Anna Luther</vt:lpstr>
      <vt:lpstr>PowerPoint Presentation</vt:lpstr>
      <vt:lpstr>Sweet Caroline</vt:lpstr>
      <vt:lpstr>Luis is a soccer goalie extraordinaire,  His comedy lightens a room  He is a gifted artist.</vt:lpstr>
      <vt:lpstr>LEVI</vt:lpstr>
      <vt:lpstr>PowerPoint Presentation</vt:lpstr>
      <vt:lpstr>Poem for Mary Clancy by Caitlin Dougherty</vt:lpstr>
      <vt:lpstr>Caitlin</vt:lpstr>
      <vt:lpstr>PowerPoint Presentation</vt:lpstr>
      <vt:lpstr>✰ELOISE✰ Eloise is the one with the contagious smile. She’s always honest with you, her confidence and wit are greatly admired. A strawberry açai lemonade from Starbucks always in her hand, lol remember that time we played the violin in band. She never fails to make me laugh, especially in the middle of science class. Soccer, basketball, softball, I remember those good times with Weezer. Watch out Stone Ridge, here comes your next favorite gator! I really am so lucky to say I’ve been friends with a girl who is the most energetic, jolly, and determined person I know, named Eloise James Quinn.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Sylvia Francis</cp:lastModifiedBy>
  <cp:revision>1</cp:revision>
  <dcterms:modified xsi:type="dcterms:W3CDTF">2021-05-19T17:38:32Z</dcterms:modified>
</cp:coreProperties>
</file>