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Alex Brush"/>
      <p:regular r:id="rId22"/>
    </p:embeddedFont>
    <p:embeddedFont>
      <p:font typeface="Amaranth"/>
      <p:regular r:id="rId23"/>
      <p:bold r:id="rId24"/>
      <p:italic r:id="rId25"/>
      <p:boldItalic r:id="rId26"/>
    </p:embeddedFont>
    <p:embeddedFont>
      <p:font typeface="Lobster"/>
      <p:regular r:id="rId27"/>
    </p:embeddedFont>
    <p:embeddedFont>
      <p:font typeface="Poppins Medium"/>
      <p:regular r:id="rId28"/>
      <p:bold r:id="rId29"/>
      <p:italic r:id="rId30"/>
      <p:boldItalic r:id="rId31"/>
    </p:embeddedFont>
    <p:embeddedFont>
      <p:font typeface="Quicksand"/>
      <p:regular r:id="rId32"/>
      <p:bold r:id="rId33"/>
    </p:embeddedFont>
    <p:embeddedFont>
      <p:font typeface="Dancing Script"/>
      <p:regular r:id="rId34"/>
      <p:bold r:id="rId35"/>
    </p:embeddedFont>
    <p:embeddedFont>
      <p:font typeface="Kalam"/>
      <p:regular r:id="rId36"/>
      <p:bold r:id="rId37"/>
    </p:embeddedFont>
    <p:embeddedFont>
      <p:font typeface="Comfortaa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lexBrush-regular.fntdata"/><Relationship Id="rId21" Type="http://schemas.openxmlformats.org/officeDocument/2006/relationships/slide" Target="slides/slide15.xml"/><Relationship Id="rId24" Type="http://schemas.openxmlformats.org/officeDocument/2006/relationships/font" Target="fonts/Amaranth-bold.fntdata"/><Relationship Id="rId23" Type="http://schemas.openxmlformats.org/officeDocument/2006/relationships/font" Target="fonts/Amaranth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maranth-boldItalic.fntdata"/><Relationship Id="rId25" Type="http://schemas.openxmlformats.org/officeDocument/2006/relationships/font" Target="fonts/Amaranth-italic.fntdata"/><Relationship Id="rId28" Type="http://schemas.openxmlformats.org/officeDocument/2006/relationships/font" Target="fonts/PoppinsMedium-regular.fntdata"/><Relationship Id="rId27" Type="http://schemas.openxmlformats.org/officeDocument/2006/relationships/font" Target="fonts/Lobste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Medium-boldItalic.fntdata"/><Relationship Id="rId30" Type="http://schemas.openxmlformats.org/officeDocument/2006/relationships/font" Target="fonts/PoppinsMedium-italic.fntdata"/><Relationship Id="rId11" Type="http://schemas.openxmlformats.org/officeDocument/2006/relationships/slide" Target="slides/slide5.xml"/><Relationship Id="rId33" Type="http://schemas.openxmlformats.org/officeDocument/2006/relationships/font" Target="fonts/Quicksand-bold.fntdata"/><Relationship Id="rId10" Type="http://schemas.openxmlformats.org/officeDocument/2006/relationships/slide" Target="slides/slide4.xml"/><Relationship Id="rId32" Type="http://schemas.openxmlformats.org/officeDocument/2006/relationships/font" Target="fonts/Quicksand-regular.fntdata"/><Relationship Id="rId13" Type="http://schemas.openxmlformats.org/officeDocument/2006/relationships/slide" Target="slides/slide7.xml"/><Relationship Id="rId35" Type="http://schemas.openxmlformats.org/officeDocument/2006/relationships/font" Target="fonts/DancingScript-bold.fntdata"/><Relationship Id="rId12" Type="http://schemas.openxmlformats.org/officeDocument/2006/relationships/slide" Target="slides/slide6.xml"/><Relationship Id="rId34" Type="http://schemas.openxmlformats.org/officeDocument/2006/relationships/font" Target="fonts/DancingScript-regular.fntdata"/><Relationship Id="rId15" Type="http://schemas.openxmlformats.org/officeDocument/2006/relationships/slide" Target="slides/slide9.xml"/><Relationship Id="rId37" Type="http://schemas.openxmlformats.org/officeDocument/2006/relationships/font" Target="fonts/Kalam-bold.fntdata"/><Relationship Id="rId14" Type="http://schemas.openxmlformats.org/officeDocument/2006/relationships/slide" Target="slides/slide8.xml"/><Relationship Id="rId36" Type="http://schemas.openxmlformats.org/officeDocument/2006/relationships/font" Target="fonts/Kalam-regular.fntdata"/><Relationship Id="rId17" Type="http://schemas.openxmlformats.org/officeDocument/2006/relationships/slide" Target="slides/slide11.xml"/><Relationship Id="rId39" Type="http://schemas.openxmlformats.org/officeDocument/2006/relationships/font" Target="fonts/Comfortaa-bold.fntdata"/><Relationship Id="rId16" Type="http://schemas.openxmlformats.org/officeDocument/2006/relationships/slide" Target="slides/slide10.xml"/><Relationship Id="rId38" Type="http://schemas.openxmlformats.org/officeDocument/2006/relationships/font" Target="fonts/Comfortaa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20af160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20af160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20af1603a_0_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20af1603a_0_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20af1603a_0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20af1603a_0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20af1603a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20af1603a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20af1603a_0_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20af1603a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c20af1603a_0_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c20af1603a_0_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20af1603a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20af1603a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20af1603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20af1603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20af1603a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20af1603a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20af1603a_0_199:notes"/>
          <p:cNvSpPr/>
          <p:nvPr>
            <p:ph idx="2" type="sldImg"/>
          </p:nvPr>
        </p:nvSpPr>
        <p:spPr>
          <a:xfrm>
            <a:off x="381301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20af1603a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20af1603a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20af1603a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20af1603a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20af1603a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20af1603a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20af1603a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20af1603a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20af1603a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20af1603a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20af1603a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75" lIns="91475" spcFirstLastPara="1" rIns="91475" wrap="square" tIns="91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75" lIns="91475" spcFirstLastPara="1" rIns="91475" wrap="square" tIns="9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75" lIns="91475" spcFirstLastPara="1" rIns="91475" wrap="square" tIns="91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75" lIns="91475" spcFirstLastPara="1" rIns="91475" wrap="square" tIns="9147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75" lIns="91475" spcFirstLastPara="1" rIns="91475" wrap="square" tIns="9147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75" lIns="91475" spcFirstLastPara="1" rIns="91475" wrap="square" tIns="9147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75" lIns="91475" spcFirstLastPara="1" rIns="91475" wrap="square" tIns="9147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5159225" y="3145875"/>
            <a:ext cx="37644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  <a:highlight>
                  <a:srgbClr val="FFFFFF"/>
                </a:highlight>
                <a:latin typeface="Amaranth"/>
                <a:ea typeface="Amaranth"/>
                <a:cs typeface="Amaranth"/>
                <a:sym typeface="Amaranth"/>
              </a:rPr>
              <a:t>Father, bless us</a:t>
            </a:r>
            <a:endParaRPr b="1" sz="2800">
              <a:solidFill>
                <a:srgbClr val="0000FF"/>
              </a:solidFill>
              <a:highlight>
                <a:srgbClr val="FFFFFF"/>
              </a:highlight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  <a:highlight>
                  <a:srgbClr val="FFFFFF"/>
                </a:highlight>
                <a:latin typeface="Amaranth"/>
                <a:ea typeface="Amaranth"/>
                <a:cs typeface="Amaranth"/>
                <a:sym typeface="Amaranth"/>
              </a:rPr>
              <a:t>with the gift of Love--</a:t>
            </a:r>
            <a:endParaRPr b="1" sz="2800">
              <a:solidFill>
                <a:srgbClr val="0000FF"/>
              </a:solidFill>
              <a:highlight>
                <a:srgbClr val="FFFFFF"/>
              </a:highlight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0000FF"/>
                </a:solidFill>
                <a:highlight>
                  <a:srgbClr val="FFFFFF"/>
                </a:highlight>
                <a:latin typeface="Amaranth"/>
                <a:ea typeface="Amaranth"/>
                <a:cs typeface="Amaranth"/>
                <a:sym typeface="Amaranth"/>
              </a:rPr>
              <a:t>our Savior, Jesus.</a:t>
            </a:r>
            <a:endParaRPr b="1" sz="2800">
              <a:solidFill>
                <a:srgbClr val="0000FF"/>
              </a:solidFill>
              <a:highlight>
                <a:srgbClr val="FFFFFF"/>
              </a:highlight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highlight>
                  <a:srgbClr val="FFFFFF"/>
                </a:highlight>
                <a:latin typeface="Amaranth"/>
                <a:ea typeface="Amaranth"/>
                <a:cs typeface="Amaranth"/>
                <a:sym typeface="Amaranth"/>
              </a:rPr>
              <a:t>By Mrs. Francis</a:t>
            </a:r>
            <a:endParaRPr b="1">
              <a:solidFill>
                <a:srgbClr val="0000FF"/>
              </a:solidFill>
              <a:highlight>
                <a:srgbClr val="FFFFFF"/>
              </a:highlight>
              <a:latin typeface="Amaranth"/>
              <a:ea typeface="Amaranth"/>
              <a:cs typeface="Amaranth"/>
              <a:sym typeface="Amaranth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328050" y="371375"/>
            <a:ext cx="3181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highlight>
                  <a:srgbClr val="FFFFFF"/>
                </a:highlight>
              </a:rPr>
              <a:t>7th Grade</a:t>
            </a:r>
            <a:endParaRPr b="1" sz="24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FF"/>
                </a:solidFill>
                <a:highlight>
                  <a:srgbClr val="FFFFFF"/>
                </a:highlight>
              </a:rPr>
              <a:t>Lenten Poems 2021</a:t>
            </a:r>
            <a:endParaRPr b="1" sz="2400">
              <a:solidFill>
                <a:srgbClr val="0000FF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/>
          <p:nvPr/>
        </p:nvSpPr>
        <p:spPr>
          <a:xfrm>
            <a:off x="3874175" y="1079350"/>
            <a:ext cx="37884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lex Brush"/>
                <a:ea typeface="Alex Brush"/>
                <a:cs typeface="Alex Brush"/>
                <a:sym typeface="Alex Brush"/>
              </a:rPr>
              <a:t>As we await</a:t>
            </a:r>
            <a:endParaRPr b="1" sz="30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lex Brush"/>
                <a:ea typeface="Alex Brush"/>
                <a:cs typeface="Alex Brush"/>
                <a:sym typeface="Alex Brush"/>
              </a:rPr>
              <a:t>For the coming of Jesus</a:t>
            </a:r>
            <a:endParaRPr b="1" sz="30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Alex Brush"/>
                <a:ea typeface="Alex Brush"/>
                <a:cs typeface="Alex Brush"/>
                <a:sym typeface="Alex Brush"/>
              </a:rPr>
              <a:t>We offer ourselves</a:t>
            </a:r>
            <a:endParaRPr b="1" sz="3000">
              <a:latin typeface="Alex Brush"/>
              <a:ea typeface="Alex Brush"/>
              <a:cs typeface="Alex Brush"/>
              <a:sym typeface="Alex Brush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lex Brush"/>
                <a:ea typeface="Alex Brush"/>
                <a:cs typeface="Alex Brush"/>
                <a:sym typeface="Alex Brush"/>
              </a:rPr>
              <a:t>By Annie Ondeck</a:t>
            </a:r>
            <a:endParaRPr b="1">
              <a:latin typeface="Alex Brush"/>
              <a:ea typeface="Alex Brush"/>
              <a:cs typeface="Alex Brush"/>
              <a:sym typeface="Alex Brus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/>
          <p:nvPr/>
        </p:nvSpPr>
        <p:spPr>
          <a:xfrm>
            <a:off x="1073025" y="705625"/>
            <a:ext cx="722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Just forty days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35"/>
          <p:cNvSpPr txBox="1"/>
          <p:nvPr/>
        </p:nvSpPr>
        <p:spPr>
          <a:xfrm>
            <a:off x="964650" y="1572725"/>
            <a:ext cx="711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Until Jesus died and resurrected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9" name="Google Shape;159;p35"/>
          <p:cNvSpPr txBox="1"/>
          <p:nvPr/>
        </p:nvSpPr>
        <p:spPr>
          <a:xfrm>
            <a:off x="1791925" y="2390550"/>
            <a:ext cx="5594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Times New Roman"/>
                <a:ea typeface="Times New Roman"/>
                <a:cs typeface="Times New Roman"/>
                <a:sym typeface="Times New Roman"/>
              </a:rPr>
              <a:t>Ends Easter day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35"/>
          <p:cNvSpPr txBox="1"/>
          <p:nvPr/>
        </p:nvSpPr>
        <p:spPr>
          <a:xfrm>
            <a:off x="5709675" y="4199850"/>
            <a:ext cx="25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Sophia-Marie Provenzano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 txBox="1"/>
          <p:nvPr/>
        </p:nvSpPr>
        <p:spPr>
          <a:xfrm>
            <a:off x="5017400" y="467600"/>
            <a:ext cx="40617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highlight>
                  <a:schemeClr val="accent1"/>
                </a:highlight>
                <a:latin typeface="Kalam"/>
                <a:ea typeface="Kalam"/>
                <a:cs typeface="Kalam"/>
                <a:sym typeface="Kalam"/>
              </a:rPr>
              <a:t>Jesus’ goal; clear</a:t>
            </a:r>
            <a:endParaRPr sz="3000">
              <a:solidFill>
                <a:schemeClr val="accent6"/>
              </a:solidFill>
              <a:highlight>
                <a:schemeClr val="accen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highlight>
                  <a:schemeClr val="accent1"/>
                </a:highlight>
                <a:latin typeface="Kalam"/>
                <a:ea typeface="Kalam"/>
                <a:cs typeface="Kalam"/>
                <a:sym typeface="Kalam"/>
              </a:rPr>
              <a:t>All await, He is near</a:t>
            </a:r>
            <a:endParaRPr sz="3000">
              <a:solidFill>
                <a:schemeClr val="accent6"/>
              </a:solidFill>
              <a:highlight>
                <a:schemeClr val="accen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highlight>
                  <a:schemeClr val="accent1"/>
                </a:highlight>
                <a:latin typeface="Kalam"/>
                <a:ea typeface="Kalam"/>
                <a:cs typeface="Kalam"/>
                <a:sym typeface="Kalam"/>
              </a:rPr>
              <a:t>Thou has RISEN</a:t>
            </a:r>
            <a:endParaRPr sz="3000">
              <a:solidFill>
                <a:schemeClr val="accent6"/>
              </a:solidFill>
              <a:highlight>
                <a:schemeClr val="accen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6"/>
          <p:cNvSpPr txBox="1"/>
          <p:nvPr/>
        </p:nvSpPr>
        <p:spPr>
          <a:xfrm>
            <a:off x="0" y="0"/>
            <a:ext cx="2250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  <a:highlight>
                  <a:schemeClr val="accent1"/>
                </a:highlight>
                <a:latin typeface="Kalam"/>
                <a:ea typeface="Kalam"/>
                <a:cs typeface="Kalam"/>
                <a:sym typeface="Kalam"/>
              </a:rPr>
              <a:t>By Andrew Forrester</a:t>
            </a:r>
            <a:endParaRPr sz="1700">
              <a:solidFill>
                <a:schemeClr val="accent6"/>
              </a:solidFill>
              <a:highlight>
                <a:schemeClr val="accent1"/>
              </a:highlight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7"/>
          <p:cNvSpPr txBox="1"/>
          <p:nvPr>
            <p:ph type="title"/>
          </p:nvPr>
        </p:nvSpPr>
        <p:spPr>
          <a:xfrm>
            <a:off x="311700" y="458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Lenten Poem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Google Shape;17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L </a:t>
            </a:r>
            <a:r>
              <a:rPr lang="en">
                <a:solidFill>
                  <a:srgbClr val="FFFFFF"/>
                </a:solidFill>
              </a:rPr>
              <a:t>is for the </a:t>
            </a:r>
            <a:r>
              <a:rPr lang="en" u="sng">
                <a:solidFill>
                  <a:srgbClr val="FFFFFF"/>
                </a:solidFill>
              </a:rPr>
              <a:t>Life</a:t>
            </a:r>
            <a:r>
              <a:rPr lang="en">
                <a:solidFill>
                  <a:srgbClr val="FFFFFF"/>
                </a:solidFill>
              </a:rPr>
              <a:t> he gave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E </a:t>
            </a:r>
            <a:r>
              <a:rPr lang="en">
                <a:solidFill>
                  <a:srgbClr val="FFFFFF"/>
                </a:solidFill>
              </a:rPr>
              <a:t>is for the </a:t>
            </a:r>
            <a:r>
              <a:rPr lang="en" u="sng">
                <a:solidFill>
                  <a:srgbClr val="FFFFFF"/>
                </a:solidFill>
              </a:rPr>
              <a:t>Eternal</a:t>
            </a:r>
            <a:r>
              <a:rPr lang="en">
                <a:solidFill>
                  <a:srgbClr val="FFFFFF"/>
                </a:solidFill>
              </a:rPr>
              <a:t> grace for us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N </a:t>
            </a:r>
            <a:r>
              <a:rPr lang="en">
                <a:solidFill>
                  <a:srgbClr val="FFFFFF"/>
                </a:solidFill>
              </a:rPr>
              <a:t>is for the </a:t>
            </a:r>
            <a:r>
              <a:rPr lang="en" u="sng">
                <a:solidFill>
                  <a:srgbClr val="FFFFFF"/>
                </a:solidFill>
              </a:rPr>
              <a:t>Nurture </a:t>
            </a:r>
            <a:r>
              <a:rPr lang="en">
                <a:solidFill>
                  <a:srgbClr val="FFFFFF"/>
                </a:solidFill>
              </a:rPr>
              <a:t>he gave to us and has for us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200">
                <a:solidFill>
                  <a:srgbClr val="FFFFFF"/>
                </a:solidFill>
              </a:rPr>
              <a:t>T </a:t>
            </a:r>
            <a:r>
              <a:rPr lang="en">
                <a:solidFill>
                  <a:srgbClr val="FFFFFF"/>
                </a:solidFill>
              </a:rPr>
              <a:t>is for the </a:t>
            </a:r>
            <a:r>
              <a:rPr lang="en" u="sng">
                <a:solidFill>
                  <a:srgbClr val="FFFFFF"/>
                </a:solidFill>
              </a:rPr>
              <a:t>Trust </a:t>
            </a:r>
            <a:r>
              <a:rPr lang="en">
                <a:solidFill>
                  <a:srgbClr val="FFFFFF"/>
                </a:solidFill>
              </a:rPr>
              <a:t>that he will rise again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3" name="Google Shape;173;p37"/>
          <p:cNvSpPr txBox="1"/>
          <p:nvPr/>
        </p:nvSpPr>
        <p:spPr>
          <a:xfrm>
            <a:off x="6324850" y="537575"/>
            <a:ext cx="2448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By Kaylah Tchoufa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Lenten Poem</a:t>
            </a:r>
            <a:endParaRPr/>
          </a:p>
        </p:txBody>
      </p:sp>
      <p:sp>
        <p:nvSpPr>
          <p:cNvPr id="179" name="Google Shape;179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Time to grieve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He suffered just to die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He is alive!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FFFFFF"/>
                </a:solidFill>
              </a:rPr>
              <a:t>By Katherine Treacy</a:t>
            </a:r>
            <a:endParaRPr sz="1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9"/>
          <p:cNvSpPr txBox="1"/>
          <p:nvPr/>
        </p:nvSpPr>
        <p:spPr>
          <a:xfrm>
            <a:off x="2769750" y="740775"/>
            <a:ext cx="3604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FFFFFF"/>
                </a:solidFill>
              </a:rPr>
              <a:t>A Lenten Poem</a:t>
            </a:r>
            <a:endParaRPr b="1" sz="35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</a:rPr>
              <a:t>By Ryan VanHuysen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185" name="Google Shape;185;p39"/>
          <p:cNvSpPr txBox="1"/>
          <p:nvPr/>
        </p:nvSpPr>
        <p:spPr>
          <a:xfrm>
            <a:off x="904500" y="1844950"/>
            <a:ext cx="7335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8C318A"/>
                </a:highlight>
              </a:rPr>
              <a:t>We wait for</a:t>
            </a:r>
            <a:endParaRPr b="1" sz="3000">
              <a:highlight>
                <a:srgbClr val="8C318A"/>
              </a:highlight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8C318A"/>
                </a:highlight>
              </a:rPr>
              <a:t>The return of the Lord</a:t>
            </a:r>
            <a:endParaRPr b="1" sz="3000">
              <a:highlight>
                <a:srgbClr val="8C318A"/>
              </a:highlight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highlight>
                  <a:srgbClr val="8C318A"/>
                </a:highlight>
              </a:rPr>
              <a:t>Through Prayer, Fasting</a:t>
            </a:r>
            <a:endParaRPr b="1" sz="3000">
              <a:solidFill>
                <a:srgbClr val="0000FF"/>
              </a:solidFill>
              <a:highlight>
                <a:srgbClr val="8C318A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/>
        </p:nvSpPr>
        <p:spPr>
          <a:xfrm>
            <a:off x="532600" y="87550"/>
            <a:ext cx="83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Elijah Almas       				Mrs. Francis					 Lune Poem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6" name="Google Shape;106;p26"/>
          <p:cNvSpPr txBox="1"/>
          <p:nvPr/>
        </p:nvSpPr>
        <p:spPr>
          <a:xfrm>
            <a:off x="766050" y="926575"/>
            <a:ext cx="73905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For Jesus’ Sacrifices</a:t>
            </a:r>
            <a:endParaRPr sz="16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I gave up junk foods</a:t>
            </a:r>
            <a:endParaRPr sz="16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Amaranth"/>
                <a:ea typeface="Amaranth"/>
                <a:cs typeface="Amaranth"/>
                <a:sym typeface="Amaranth"/>
              </a:rPr>
              <a:t>The smallest sacrifice</a:t>
            </a:r>
            <a:endParaRPr sz="1600">
              <a:solidFill>
                <a:srgbClr val="FFFFFF"/>
              </a:solidFill>
              <a:latin typeface="Amaranth"/>
              <a:ea typeface="Amaranth"/>
              <a:cs typeface="Amaranth"/>
              <a:sym typeface="Amarant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/>
          <p:nvPr/>
        </p:nvSpPr>
        <p:spPr>
          <a:xfrm>
            <a:off x="5656525" y="0"/>
            <a:ext cx="34875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accent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Jesus is back</a:t>
            </a:r>
            <a:endParaRPr b="1" sz="2800">
              <a:solidFill>
                <a:schemeClr val="accent6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accent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Everyone, Jesus has risen</a:t>
            </a:r>
            <a:endParaRPr b="1" sz="2800">
              <a:solidFill>
                <a:schemeClr val="accent6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chemeClr val="accent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Come with us</a:t>
            </a:r>
            <a:endParaRPr b="1" sz="2800">
              <a:solidFill>
                <a:schemeClr val="accent6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accent6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By Michael Anderson</a:t>
            </a:r>
            <a:endParaRPr b="1">
              <a:solidFill>
                <a:schemeClr val="accent6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/>
        </p:nvSpPr>
        <p:spPr>
          <a:xfrm>
            <a:off x="4415477" y="479553"/>
            <a:ext cx="4168500" cy="24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775" lIns="81775" spcFirstLastPara="1" rIns="81775" wrap="square" tIns="817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highlight>
                  <a:srgbClr val="000000"/>
                </a:highlight>
              </a:rPr>
              <a:t>Lent is a time for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highlight>
                  <a:srgbClr val="000000"/>
                </a:highlight>
              </a:rPr>
              <a:t>sacrificing little things,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  <a:highlight>
                  <a:srgbClr val="000000"/>
                </a:highlight>
              </a:rPr>
              <a:t>while waiting for Him.</a:t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highlight>
                  <a:srgbClr val="000000"/>
                </a:highlight>
              </a:rPr>
              <a:t>By Anna Gilbert</a:t>
            </a:r>
            <a:endParaRPr sz="13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highlight>
                <a:srgbClr val="0000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highlight>
                <a:srgbClr val="00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9"/>
          <p:cNvSpPr txBox="1"/>
          <p:nvPr/>
        </p:nvSpPr>
        <p:spPr>
          <a:xfrm>
            <a:off x="3600" y="102775"/>
            <a:ext cx="91368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Lenten Poem (Haiku)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By Jack Jenkins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Hope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For better resolutions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To do better in life </a:t>
            </a:r>
            <a:endParaRPr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525"/>
            <a:ext cx="9143999" cy="521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0"/>
          <p:cNvSpPr txBox="1"/>
          <p:nvPr/>
        </p:nvSpPr>
        <p:spPr>
          <a:xfrm>
            <a:off x="5178875" y="1089550"/>
            <a:ext cx="39195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           </a:t>
            </a:r>
            <a:r>
              <a:rPr lang="en" sz="17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" sz="1700">
                <a:latin typeface="Comfortaa"/>
                <a:ea typeface="Comfortaa"/>
                <a:cs typeface="Comfortaa"/>
                <a:sym typeface="Comfortaa"/>
              </a:rPr>
              <a:t>As Lent begins 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fortaa"/>
                <a:ea typeface="Comfortaa"/>
                <a:cs typeface="Comfortaa"/>
                <a:sym typeface="Comfortaa"/>
              </a:rPr>
              <a:t>     We turn to God in sadness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Comfortaa"/>
                <a:ea typeface="Comfortaa"/>
                <a:cs typeface="Comfortaa"/>
                <a:sym typeface="Comfortaa"/>
              </a:rPr>
              <a:t>       Till the Messiah comes</a:t>
            </a:r>
            <a:endParaRPr b="1" sz="1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omfortaa"/>
                <a:ea typeface="Comfortaa"/>
                <a:cs typeface="Comfortaa"/>
                <a:sym typeface="Comfortaa"/>
              </a:rPr>
              <a:t>By Blaise Joubert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/>
        </p:nvSpPr>
        <p:spPr>
          <a:xfrm>
            <a:off x="1261875" y="534925"/>
            <a:ext cx="484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5" name="Google Shape;135;p31"/>
          <p:cNvSpPr txBox="1"/>
          <p:nvPr>
            <p:ph type="ctrTitle"/>
          </p:nvPr>
        </p:nvSpPr>
        <p:spPr>
          <a:xfrm>
            <a:off x="4690875" y="758275"/>
            <a:ext cx="3991500" cy="23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A00FF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Forty days praying,</a:t>
            </a:r>
            <a:endParaRPr sz="2400">
              <a:solidFill>
                <a:srgbClr val="CA00FF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A00FF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Fasting and almsgiving. We</a:t>
            </a:r>
            <a:endParaRPr sz="2400">
              <a:solidFill>
                <a:srgbClr val="CA00FF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A00FF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will Repent on lent.</a:t>
            </a:r>
            <a:endParaRPr sz="2400">
              <a:solidFill>
                <a:srgbClr val="CA00FF"/>
              </a:solidFill>
              <a:highlight>
                <a:srgbClr val="FFFFFF"/>
              </a:highlight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CA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By:Bobby Lannan</a:t>
            </a:r>
            <a:endParaRPr sz="1600">
              <a:solidFill>
                <a:srgbClr val="CA00FF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highlight>
                <a:srgbClr val="FFFFFF"/>
              </a:highlight>
            </a:endParaRPr>
          </a:p>
        </p:txBody>
      </p:sp>
      <p:sp>
        <p:nvSpPr>
          <p:cNvPr id="136" name="Google Shape;136;p31"/>
          <p:cNvSpPr txBox="1"/>
          <p:nvPr>
            <p:ph idx="1" type="subTitle"/>
          </p:nvPr>
        </p:nvSpPr>
        <p:spPr>
          <a:xfrm rot="10800000">
            <a:off x="288150" y="4879125"/>
            <a:ext cx="8160900" cy="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38B1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/>
        </p:nvSpPr>
        <p:spPr>
          <a:xfrm>
            <a:off x="914400" y="818700"/>
            <a:ext cx="73896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Haiku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Robert Luther</a:t>
            </a:r>
            <a:endParaRPr b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Lent is about God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Sacrificing for him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Giving up objects</a:t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/>
        </p:nvSpPr>
        <p:spPr>
          <a:xfrm>
            <a:off x="5114450" y="312400"/>
            <a:ext cx="3399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Lent is a time of</a:t>
            </a:r>
            <a:endParaRPr>
              <a:solidFill>
                <a:srgbClr val="99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Sacrifice and giving to</a:t>
            </a:r>
            <a:endParaRPr>
              <a:solidFill>
                <a:srgbClr val="99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God and everyone else</a:t>
            </a:r>
            <a:endParaRPr>
              <a:solidFill>
                <a:srgbClr val="99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7" name="Google Shape;147;p33"/>
          <p:cNvSpPr txBox="1"/>
          <p:nvPr/>
        </p:nvSpPr>
        <p:spPr>
          <a:xfrm>
            <a:off x="5223400" y="1143700"/>
            <a:ext cx="41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Christian Moore</a:t>
            </a:r>
            <a:endParaRPr>
              <a:solidFill>
                <a:srgbClr val="9900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