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34" r:id="rId5"/>
    <p:sldId id="289" r:id="rId6"/>
    <p:sldId id="335" r:id="rId7"/>
    <p:sldId id="286" r:id="rId8"/>
    <p:sldId id="257" r:id="rId9"/>
    <p:sldId id="266" r:id="rId10"/>
    <p:sldId id="278" r:id="rId11"/>
    <p:sldId id="280" r:id="rId12"/>
    <p:sldId id="281" r:id="rId13"/>
    <p:sldId id="319"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15"/>
    <a:srgbClr val="993333"/>
    <a:srgbClr val="D36427"/>
    <a:srgbClr val="FABE00"/>
    <a:srgbClr val="0000FF"/>
    <a:srgbClr val="00FFFF"/>
    <a:srgbClr val="003366"/>
    <a:srgbClr val="3366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64D57-ECF6-4AED-9FA3-030EFBC219CF}" v="256" dt="2023-01-30T20:51:52.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snapToGrid="0">
      <p:cViewPr varScale="1">
        <p:scale>
          <a:sx n="93" d="100"/>
          <a:sy n="93" d="100"/>
        </p:scale>
        <p:origin x="116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73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Lewis" userId="47553f8a-7fe2-4abd-a5b6-866d2d3b9c7e" providerId="ADAL" clId="{56864D57-ECF6-4AED-9FA3-030EFBC219CF}"/>
    <pc:docChg chg="undo custSel addSld delSld modSld sldOrd">
      <pc:chgData name="Theresa Lewis" userId="47553f8a-7fe2-4abd-a5b6-866d2d3b9c7e" providerId="ADAL" clId="{56864D57-ECF6-4AED-9FA3-030EFBC219CF}" dt="2023-01-30T20:52:15.044" v="798" actId="207"/>
      <pc:docMkLst>
        <pc:docMk/>
      </pc:docMkLst>
      <pc:sldChg chg="addSp delSp modSp mod modClrScheme chgLayout">
        <pc:chgData name="Theresa Lewis" userId="47553f8a-7fe2-4abd-a5b6-866d2d3b9c7e" providerId="ADAL" clId="{56864D57-ECF6-4AED-9FA3-030EFBC219CF}" dt="2023-01-30T19:43:42.746" v="143" actId="26606"/>
        <pc:sldMkLst>
          <pc:docMk/>
          <pc:sldMk cId="0" sldId="257"/>
        </pc:sldMkLst>
        <pc:spChg chg="mod">
          <ac:chgData name="Theresa Lewis" userId="47553f8a-7fe2-4abd-a5b6-866d2d3b9c7e" providerId="ADAL" clId="{56864D57-ECF6-4AED-9FA3-030EFBC219CF}" dt="2023-01-30T19:41:47.447" v="128" actId="26606"/>
          <ac:spMkLst>
            <pc:docMk/>
            <pc:sldMk cId="0" sldId="257"/>
            <ac:spMk id="4098" creationId="{00000000-0000-0000-0000-000000000000}"/>
          </ac:spMkLst>
        </pc:spChg>
        <pc:spChg chg="mod ord">
          <ac:chgData name="Theresa Lewis" userId="47553f8a-7fe2-4abd-a5b6-866d2d3b9c7e" providerId="ADAL" clId="{56864D57-ECF6-4AED-9FA3-030EFBC219CF}" dt="2023-01-30T19:43:42.746" v="143" actId="26606"/>
          <ac:spMkLst>
            <pc:docMk/>
            <pc:sldMk cId="0" sldId="257"/>
            <ac:spMk id="4099" creationId="{00000000-0000-0000-0000-000000000000}"/>
          </ac:spMkLst>
        </pc:spChg>
        <pc:spChg chg="add del mod">
          <ac:chgData name="Theresa Lewis" userId="47553f8a-7fe2-4abd-a5b6-866d2d3b9c7e" providerId="ADAL" clId="{56864D57-ECF6-4AED-9FA3-030EFBC219CF}" dt="2023-01-30T19:41:47.447" v="128" actId="26606"/>
          <ac:spMkLst>
            <pc:docMk/>
            <pc:sldMk cId="0" sldId="257"/>
            <ac:spMk id="4104" creationId="{E9E66B02-F570-56BF-C41F-407EF9B7898E}"/>
          </ac:spMkLst>
        </pc:spChg>
        <pc:spChg chg="add del mod">
          <ac:chgData name="Theresa Lewis" userId="47553f8a-7fe2-4abd-a5b6-866d2d3b9c7e" providerId="ADAL" clId="{56864D57-ECF6-4AED-9FA3-030EFBC219CF}" dt="2023-01-30T19:41:47.447" v="128" actId="26606"/>
          <ac:spMkLst>
            <pc:docMk/>
            <pc:sldMk cId="0" sldId="257"/>
            <ac:spMk id="4106" creationId="{C3EBA194-4E82-6331-E654-AA9FEB029E2D}"/>
          </ac:spMkLst>
        </pc:spChg>
        <pc:picChg chg="add del mod">
          <ac:chgData name="Theresa Lewis" userId="47553f8a-7fe2-4abd-a5b6-866d2d3b9c7e" providerId="ADAL" clId="{56864D57-ECF6-4AED-9FA3-030EFBC219CF}" dt="2023-01-30T19:41:27.506" v="123" actId="478"/>
          <ac:picMkLst>
            <pc:docMk/>
            <pc:sldMk cId="0" sldId="257"/>
            <ac:picMk id="2" creationId="{577A0826-76C7-33DA-D4AC-4B92006DCA8F}"/>
          </ac:picMkLst>
        </pc:picChg>
        <pc:picChg chg="del">
          <ac:chgData name="Theresa Lewis" userId="47553f8a-7fe2-4abd-a5b6-866d2d3b9c7e" providerId="ADAL" clId="{56864D57-ECF6-4AED-9FA3-030EFBC219CF}" dt="2023-01-30T19:37:47.704" v="44" actId="478"/>
          <ac:picMkLst>
            <pc:docMk/>
            <pc:sldMk cId="0" sldId="257"/>
            <ac:picMk id="3" creationId="{00000000-0000-0000-0000-000000000000}"/>
          </ac:picMkLst>
        </pc:picChg>
        <pc:picChg chg="add del mod">
          <ac:chgData name="Theresa Lewis" userId="47553f8a-7fe2-4abd-a5b6-866d2d3b9c7e" providerId="ADAL" clId="{56864D57-ECF6-4AED-9FA3-030EFBC219CF}" dt="2023-01-30T19:42:04.669" v="135"/>
          <ac:picMkLst>
            <pc:docMk/>
            <pc:sldMk cId="0" sldId="257"/>
            <ac:picMk id="4" creationId="{DC33783A-15D3-DC56-2D11-4F88B0CE9EB4}"/>
          </ac:picMkLst>
        </pc:picChg>
        <pc:picChg chg="add del mod">
          <ac:chgData name="Theresa Lewis" userId="47553f8a-7fe2-4abd-a5b6-866d2d3b9c7e" providerId="ADAL" clId="{56864D57-ECF6-4AED-9FA3-030EFBC219CF}" dt="2023-01-30T19:43:36.728" v="141" actId="478"/>
          <ac:picMkLst>
            <pc:docMk/>
            <pc:sldMk cId="0" sldId="257"/>
            <ac:picMk id="5" creationId="{8085082A-C817-78A2-1F93-91FDD565743F}"/>
          </ac:picMkLst>
        </pc:picChg>
        <pc:picChg chg="add del">
          <ac:chgData name="Theresa Lewis" userId="47553f8a-7fe2-4abd-a5b6-866d2d3b9c7e" providerId="ADAL" clId="{56864D57-ECF6-4AED-9FA3-030EFBC219CF}" dt="2023-01-30T19:42:44.453" v="138"/>
          <ac:picMkLst>
            <pc:docMk/>
            <pc:sldMk cId="0" sldId="257"/>
            <ac:picMk id="6" creationId="{99BEC869-FBD9-F499-CEDA-911321952071}"/>
          </ac:picMkLst>
        </pc:picChg>
        <pc:picChg chg="add mod">
          <ac:chgData name="Theresa Lewis" userId="47553f8a-7fe2-4abd-a5b6-866d2d3b9c7e" providerId="ADAL" clId="{56864D57-ECF6-4AED-9FA3-030EFBC219CF}" dt="2023-01-30T19:43:42.746" v="143" actId="26606"/>
          <ac:picMkLst>
            <pc:docMk/>
            <pc:sldMk cId="0" sldId="257"/>
            <ac:picMk id="8" creationId="{2A3E24B6-A4EE-6899-D91B-9FF2985AD2C8}"/>
          </ac:picMkLst>
        </pc:picChg>
      </pc:sldChg>
      <pc:sldChg chg="modSp mod">
        <pc:chgData name="Theresa Lewis" userId="47553f8a-7fe2-4abd-a5b6-866d2d3b9c7e" providerId="ADAL" clId="{56864D57-ECF6-4AED-9FA3-030EFBC219CF}" dt="2023-01-30T20:38:37.169" v="743" actId="1076"/>
        <pc:sldMkLst>
          <pc:docMk/>
          <pc:sldMk cId="0" sldId="266"/>
        </pc:sldMkLst>
        <pc:spChg chg="mod">
          <ac:chgData name="Theresa Lewis" userId="47553f8a-7fe2-4abd-a5b6-866d2d3b9c7e" providerId="ADAL" clId="{56864D57-ECF6-4AED-9FA3-030EFBC219CF}" dt="2023-01-30T19:44:14.458" v="145" actId="26606"/>
          <ac:spMkLst>
            <pc:docMk/>
            <pc:sldMk cId="0" sldId="266"/>
            <ac:spMk id="5123" creationId="{00000000-0000-0000-0000-000000000000}"/>
          </ac:spMkLst>
        </pc:spChg>
        <pc:picChg chg="mod">
          <ac:chgData name="Theresa Lewis" userId="47553f8a-7fe2-4abd-a5b6-866d2d3b9c7e" providerId="ADAL" clId="{56864D57-ECF6-4AED-9FA3-030EFBC219CF}" dt="2023-01-30T20:38:37.169" v="743" actId="1076"/>
          <ac:picMkLst>
            <pc:docMk/>
            <pc:sldMk cId="0" sldId="266"/>
            <ac:picMk id="2" creationId="{262F6F5D-CFCC-4A70-AF75-B1F1DC9B36A2}"/>
          </ac:picMkLst>
        </pc:picChg>
      </pc:sldChg>
      <pc:sldChg chg="addSp delSp modSp mod modClrScheme chgLayout">
        <pc:chgData name="Theresa Lewis" userId="47553f8a-7fe2-4abd-a5b6-866d2d3b9c7e" providerId="ADAL" clId="{56864D57-ECF6-4AED-9FA3-030EFBC219CF}" dt="2023-01-30T20:38:54.334" v="744"/>
        <pc:sldMkLst>
          <pc:docMk/>
          <pc:sldMk cId="0" sldId="278"/>
        </pc:sldMkLst>
        <pc:spChg chg="add del mod ord">
          <ac:chgData name="Theresa Lewis" userId="47553f8a-7fe2-4abd-a5b6-866d2d3b9c7e" providerId="ADAL" clId="{56864D57-ECF6-4AED-9FA3-030EFBC219CF}" dt="2023-01-30T19:54:51.239" v="223" actId="26606"/>
          <ac:spMkLst>
            <pc:docMk/>
            <pc:sldMk cId="0" sldId="278"/>
            <ac:spMk id="2" creationId="{2418EA15-7082-DECD-FF69-16DB2CB44143}"/>
          </ac:spMkLst>
        </pc:spChg>
        <pc:spChg chg="del mod">
          <ac:chgData name="Theresa Lewis" userId="47553f8a-7fe2-4abd-a5b6-866d2d3b9c7e" providerId="ADAL" clId="{56864D57-ECF6-4AED-9FA3-030EFBC219CF}" dt="2023-01-30T19:53:14.436" v="149" actId="478"/>
          <ac:spMkLst>
            <pc:docMk/>
            <pc:sldMk cId="0" sldId="278"/>
            <ac:spMk id="9" creationId="{00000000-0000-0000-0000-000000000000}"/>
          </ac:spMkLst>
        </pc:spChg>
        <pc:spChg chg="del">
          <ac:chgData name="Theresa Lewis" userId="47553f8a-7fe2-4abd-a5b6-866d2d3b9c7e" providerId="ADAL" clId="{56864D57-ECF6-4AED-9FA3-030EFBC219CF}" dt="2023-01-30T19:53:20.269" v="151" actId="478"/>
          <ac:spMkLst>
            <pc:docMk/>
            <pc:sldMk cId="0" sldId="278"/>
            <ac:spMk id="14" creationId="{00000000-0000-0000-0000-000000000000}"/>
          </ac:spMkLst>
        </pc:spChg>
        <pc:spChg chg="del">
          <ac:chgData name="Theresa Lewis" userId="47553f8a-7fe2-4abd-a5b6-866d2d3b9c7e" providerId="ADAL" clId="{56864D57-ECF6-4AED-9FA3-030EFBC219CF}" dt="2023-01-30T19:53:17.642" v="150" actId="478"/>
          <ac:spMkLst>
            <pc:docMk/>
            <pc:sldMk cId="0" sldId="278"/>
            <ac:spMk id="15" creationId="{00000000-0000-0000-0000-000000000000}"/>
          </ac:spMkLst>
        </pc:spChg>
        <pc:spChg chg="mod ord">
          <ac:chgData name="Theresa Lewis" userId="47553f8a-7fe2-4abd-a5b6-866d2d3b9c7e" providerId="ADAL" clId="{56864D57-ECF6-4AED-9FA3-030EFBC219CF}" dt="2023-01-30T19:54:51.239" v="223" actId="26606"/>
          <ac:spMkLst>
            <pc:docMk/>
            <pc:sldMk cId="0" sldId="278"/>
            <ac:spMk id="6146" creationId="{00000000-0000-0000-0000-000000000000}"/>
          </ac:spMkLst>
        </pc:spChg>
        <pc:graphicFrameChg chg="del mod">
          <ac:chgData name="Theresa Lewis" userId="47553f8a-7fe2-4abd-a5b6-866d2d3b9c7e" providerId="ADAL" clId="{56864D57-ECF6-4AED-9FA3-030EFBC219CF}" dt="2023-01-30T19:53:07.368" v="147" actId="478"/>
          <ac:graphicFrameMkLst>
            <pc:docMk/>
            <pc:sldMk cId="0" sldId="278"/>
            <ac:graphicFrameMk id="6" creationId="{00000000-0000-0000-0000-000000000000}"/>
          </ac:graphicFrameMkLst>
        </pc:graphicFrameChg>
        <pc:graphicFrameChg chg="add mod modGraphic">
          <ac:chgData name="Theresa Lewis" userId="47553f8a-7fe2-4abd-a5b6-866d2d3b9c7e" providerId="ADAL" clId="{56864D57-ECF6-4AED-9FA3-030EFBC219CF}" dt="2023-01-30T20:38:54.334" v="744"/>
          <ac:graphicFrameMkLst>
            <pc:docMk/>
            <pc:sldMk cId="0" sldId="278"/>
            <ac:graphicFrameMk id="6148" creationId="{7775D852-8DA4-83C4-51F9-363B1D6C5B03}"/>
          </ac:graphicFrameMkLst>
        </pc:graphicFrameChg>
      </pc:sldChg>
      <pc:sldChg chg="delSp modSp mod">
        <pc:chgData name="Theresa Lewis" userId="47553f8a-7fe2-4abd-a5b6-866d2d3b9c7e" providerId="ADAL" clId="{56864D57-ECF6-4AED-9FA3-030EFBC219CF}" dt="2023-01-30T20:04:58.967" v="277" actId="1076"/>
        <pc:sldMkLst>
          <pc:docMk/>
          <pc:sldMk cId="0" sldId="280"/>
        </pc:sldMkLst>
        <pc:spChg chg="mod">
          <ac:chgData name="Theresa Lewis" userId="47553f8a-7fe2-4abd-a5b6-866d2d3b9c7e" providerId="ADAL" clId="{56864D57-ECF6-4AED-9FA3-030EFBC219CF}" dt="2023-01-30T20:03:45.819" v="275" actId="20577"/>
          <ac:spMkLst>
            <pc:docMk/>
            <pc:sldMk cId="0" sldId="280"/>
            <ac:spMk id="6" creationId="{00000000-0000-0000-0000-000000000000}"/>
          </ac:spMkLst>
        </pc:spChg>
        <pc:spChg chg="mod">
          <ac:chgData name="Theresa Lewis" userId="47553f8a-7fe2-4abd-a5b6-866d2d3b9c7e" providerId="ADAL" clId="{56864D57-ECF6-4AED-9FA3-030EFBC219CF}" dt="2023-01-30T20:03:21.943" v="262" actId="20577"/>
          <ac:spMkLst>
            <pc:docMk/>
            <pc:sldMk cId="0" sldId="280"/>
            <ac:spMk id="8195" creationId="{00000000-0000-0000-0000-000000000000}"/>
          </ac:spMkLst>
        </pc:spChg>
        <pc:picChg chg="del">
          <ac:chgData name="Theresa Lewis" userId="47553f8a-7fe2-4abd-a5b6-866d2d3b9c7e" providerId="ADAL" clId="{56864D57-ECF6-4AED-9FA3-030EFBC219CF}" dt="2023-01-30T20:04:54.443" v="276" actId="478"/>
          <ac:picMkLst>
            <pc:docMk/>
            <pc:sldMk cId="0" sldId="280"/>
            <ac:picMk id="7" creationId="{8D58EE51-A691-47D2-9A66-80737F03C669}"/>
          </ac:picMkLst>
        </pc:picChg>
        <pc:picChg chg="mod">
          <ac:chgData name="Theresa Lewis" userId="47553f8a-7fe2-4abd-a5b6-866d2d3b9c7e" providerId="ADAL" clId="{56864D57-ECF6-4AED-9FA3-030EFBC219CF}" dt="2023-01-30T20:04:58.967" v="277" actId="1076"/>
          <ac:picMkLst>
            <pc:docMk/>
            <pc:sldMk cId="0" sldId="280"/>
            <ac:picMk id="9220" creationId="{00000000-0000-0000-0000-000000000000}"/>
          </ac:picMkLst>
        </pc:picChg>
      </pc:sldChg>
      <pc:sldChg chg="addSp delSp modSp add del mod ord">
        <pc:chgData name="Theresa Lewis" userId="47553f8a-7fe2-4abd-a5b6-866d2d3b9c7e" providerId="ADAL" clId="{56864D57-ECF6-4AED-9FA3-030EFBC219CF}" dt="2023-01-30T20:40:32.900" v="752" actId="207"/>
        <pc:sldMkLst>
          <pc:docMk/>
          <pc:sldMk cId="0" sldId="281"/>
        </pc:sldMkLst>
        <pc:spChg chg="mod">
          <ac:chgData name="Theresa Lewis" userId="47553f8a-7fe2-4abd-a5b6-866d2d3b9c7e" providerId="ADAL" clId="{56864D57-ECF6-4AED-9FA3-030EFBC219CF}" dt="2023-01-30T20:17:42.465" v="513" actId="26606"/>
          <ac:spMkLst>
            <pc:docMk/>
            <pc:sldMk cId="0" sldId="281"/>
            <ac:spMk id="10242" creationId="{00000000-0000-0000-0000-000000000000}"/>
          </ac:spMkLst>
        </pc:spChg>
        <pc:spChg chg="del mod">
          <ac:chgData name="Theresa Lewis" userId="47553f8a-7fe2-4abd-a5b6-866d2d3b9c7e" providerId="ADAL" clId="{56864D57-ECF6-4AED-9FA3-030EFBC219CF}" dt="2023-01-30T20:17:42.465" v="513" actId="26606"/>
          <ac:spMkLst>
            <pc:docMk/>
            <pc:sldMk cId="0" sldId="281"/>
            <ac:spMk id="10243" creationId="{00000000-0000-0000-0000-000000000000}"/>
          </ac:spMkLst>
        </pc:spChg>
        <pc:graphicFrameChg chg="add mod modGraphic">
          <ac:chgData name="Theresa Lewis" userId="47553f8a-7fe2-4abd-a5b6-866d2d3b9c7e" providerId="ADAL" clId="{56864D57-ECF6-4AED-9FA3-030EFBC219CF}" dt="2023-01-30T20:40:32.900" v="752" actId="207"/>
          <ac:graphicFrameMkLst>
            <pc:docMk/>
            <pc:sldMk cId="0" sldId="281"/>
            <ac:graphicFrameMk id="10245" creationId="{6B48F63B-F04F-2542-33A2-C8D6799682ED}"/>
          </ac:graphicFrameMkLst>
        </pc:graphicFrameChg>
        <pc:picChg chg="add mod">
          <ac:chgData name="Theresa Lewis" userId="47553f8a-7fe2-4abd-a5b6-866d2d3b9c7e" providerId="ADAL" clId="{56864D57-ECF6-4AED-9FA3-030EFBC219CF}" dt="2023-01-30T20:21:58.357" v="540" actId="1076"/>
          <ac:picMkLst>
            <pc:docMk/>
            <pc:sldMk cId="0" sldId="281"/>
            <ac:picMk id="2" creationId="{18F72C41-904C-A98C-1451-AF147D3DC022}"/>
          </ac:picMkLst>
        </pc:picChg>
        <pc:picChg chg="add mod">
          <ac:chgData name="Theresa Lewis" userId="47553f8a-7fe2-4abd-a5b6-866d2d3b9c7e" providerId="ADAL" clId="{56864D57-ECF6-4AED-9FA3-030EFBC219CF}" dt="2023-01-30T20:24:16.861" v="604" actId="1076"/>
          <ac:picMkLst>
            <pc:docMk/>
            <pc:sldMk cId="0" sldId="281"/>
            <ac:picMk id="3" creationId="{65F315F2-D770-BEDB-0701-CB7FE37193ED}"/>
          </ac:picMkLst>
        </pc:picChg>
      </pc:sldChg>
      <pc:sldChg chg="del">
        <pc:chgData name="Theresa Lewis" userId="47553f8a-7fe2-4abd-a5b6-866d2d3b9c7e" providerId="ADAL" clId="{56864D57-ECF6-4AED-9FA3-030EFBC219CF}" dt="2023-01-30T19:59:21.236" v="239" actId="47"/>
        <pc:sldMkLst>
          <pc:docMk/>
          <pc:sldMk cId="2450036306" sldId="288"/>
        </pc:sldMkLst>
      </pc:sldChg>
      <pc:sldChg chg="addSp delSp modSp mod">
        <pc:chgData name="Theresa Lewis" userId="47553f8a-7fe2-4abd-a5b6-866d2d3b9c7e" providerId="ADAL" clId="{56864D57-ECF6-4AED-9FA3-030EFBC219CF}" dt="2023-01-30T20:49:18.752" v="764" actId="1076"/>
        <pc:sldMkLst>
          <pc:docMk/>
          <pc:sldMk cId="2979593625" sldId="289"/>
        </pc:sldMkLst>
        <pc:spChg chg="mod">
          <ac:chgData name="Theresa Lewis" userId="47553f8a-7fe2-4abd-a5b6-866d2d3b9c7e" providerId="ADAL" clId="{56864D57-ECF6-4AED-9FA3-030EFBC219CF}" dt="2023-01-30T20:48:34.176" v="758" actId="1076"/>
          <ac:spMkLst>
            <pc:docMk/>
            <pc:sldMk cId="2979593625" sldId="289"/>
            <ac:spMk id="2" creationId="{62E0ED5D-C81E-4FB8-A29A-AC5F79DF8E9C}"/>
          </ac:spMkLst>
        </pc:spChg>
        <pc:spChg chg="add mod">
          <ac:chgData name="Theresa Lewis" userId="47553f8a-7fe2-4abd-a5b6-866d2d3b9c7e" providerId="ADAL" clId="{56864D57-ECF6-4AED-9FA3-030EFBC219CF}" dt="2023-01-30T20:49:18.752" v="764" actId="1076"/>
          <ac:spMkLst>
            <pc:docMk/>
            <pc:sldMk cId="2979593625" sldId="289"/>
            <ac:spMk id="5" creationId="{9158F47D-CD8F-1031-7C42-4BFDF0D907D2}"/>
          </ac:spMkLst>
        </pc:spChg>
        <pc:graphicFrameChg chg="add mod">
          <ac:chgData name="Theresa Lewis" userId="47553f8a-7fe2-4abd-a5b6-866d2d3b9c7e" providerId="ADAL" clId="{56864D57-ECF6-4AED-9FA3-030EFBC219CF}" dt="2023-01-30T20:37:59.572" v="742" actId="2085"/>
          <ac:graphicFrameMkLst>
            <pc:docMk/>
            <pc:sldMk cId="2979593625" sldId="289"/>
            <ac:graphicFrameMk id="7" creationId="{A362A5EB-C6FB-40D1-B91B-6D960DA8A2E3}"/>
          </ac:graphicFrameMkLst>
        </pc:graphicFrameChg>
        <pc:picChg chg="del mod">
          <ac:chgData name="Theresa Lewis" userId="47553f8a-7fe2-4abd-a5b6-866d2d3b9c7e" providerId="ADAL" clId="{56864D57-ECF6-4AED-9FA3-030EFBC219CF}" dt="2023-01-30T19:35:24.943" v="29" actId="478"/>
          <ac:picMkLst>
            <pc:docMk/>
            <pc:sldMk cId="2979593625" sldId="289"/>
            <ac:picMk id="3" creationId="{8A7186DD-9B81-4854-BC12-2C9D22E3F864}"/>
          </ac:picMkLst>
        </pc:picChg>
        <pc:picChg chg="add mod">
          <ac:chgData name="Theresa Lewis" userId="47553f8a-7fe2-4abd-a5b6-866d2d3b9c7e" providerId="ADAL" clId="{56864D57-ECF6-4AED-9FA3-030EFBC219CF}" dt="2023-01-30T20:48:36.576" v="759" actId="1076"/>
          <ac:picMkLst>
            <pc:docMk/>
            <pc:sldMk cId="2979593625" sldId="289"/>
            <ac:picMk id="4" creationId="{62B0E874-4258-E762-21C3-0CEA521C47CB}"/>
          </ac:picMkLst>
        </pc:picChg>
      </pc:sldChg>
      <pc:sldChg chg="del">
        <pc:chgData name="Theresa Lewis" userId="47553f8a-7fe2-4abd-a5b6-866d2d3b9c7e" providerId="ADAL" clId="{56864D57-ECF6-4AED-9FA3-030EFBC219CF}" dt="2023-01-30T19:59:09.247" v="238" actId="47"/>
        <pc:sldMkLst>
          <pc:docMk/>
          <pc:sldMk cId="2337942485" sldId="290"/>
        </pc:sldMkLst>
      </pc:sldChg>
      <pc:sldChg chg="modSp del mod">
        <pc:chgData name="Theresa Lewis" userId="47553f8a-7fe2-4abd-a5b6-866d2d3b9c7e" providerId="ADAL" clId="{56864D57-ECF6-4AED-9FA3-030EFBC219CF}" dt="2023-01-30T20:24:23.216" v="605" actId="47"/>
        <pc:sldMkLst>
          <pc:docMk/>
          <pc:sldMk cId="2157783836" sldId="292"/>
        </pc:sldMkLst>
        <pc:spChg chg="mod">
          <ac:chgData name="Theresa Lewis" userId="47553f8a-7fe2-4abd-a5b6-866d2d3b9c7e" providerId="ADAL" clId="{56864D57-ECF6-4AED-9FA3-030EFBC219CF}" dt="2023-01-30T20:11:56.803" v="293" actId="255"/>
          <ac:spMkLst>
            <pc:docMk/>
            <pc:sldMk cId="2157783836" sldId="292"/>
            <ac:spMk id="8195" creationId="{00000000-0000-0000-0000-000000000000}"/>
          </ac:spMkLst>
        </pc:spChg>
        <pc:picChg chg="mod">
          <ac:chgData name="Theresa Lewis" userId="47553f8a-7fe2-4abd-a5b6-866d2d3b9c7e" providerId="ADAL" clId="{56864D57-ECF6-4AED-9FA3-030EFBC219CF}" dt="2023-01-30T20:11:30.590" v="290" actId="14100"/>
          <ac:picMkLst>
            <pc:docMk/>
            <pc:sldMk cId="2157783836" sldId="292"/>
            <ac:picMk id="4100" creationId="{00000000-0000-0000-0000-000000000000}"/>
          </ac:picMkLst>
        </pc:picChg>
      </pc:sldChg>
      <pc:sldChg chg="del">
        <pc:chgData name="Theresa Lewis" userId="47553f8a-7fe2-4abd-a5b6-866d2d3b9c7e" providerId="ADAL" clId="{56864D57-ECF6-4AED-9FA3-030EFBC219CF}" dt="2023-01-30T20:10:53.636" v="281" actId="47"/>
        <pc:sldMkLst>
          <pc:docMk/>
          <pc:sldMk cId="4280811343" sldId="315"/>
        </pc:sldMkLst>
      </pc:sldChg>
      <pc:sldChg chg="del">
        <pc:chgData name="Theresa Lewis" userId="47553f8a-7fe2-4abd-a5b6-866d2d3b9c7e" providerId="ADAL" clId="{56864D57-ECF6-4AED-9FA3-030EFBC219CF}" dt="2023-01-30T20:10:56.793" v="283" actId="47"/>
        <pc:sldMkLst>
          <pc:docMk/>
          <pc:sldMk cId="2025652309" sldId="316"/>
        </pc:sldMkLst>
      </pc:sldChg>
      <pc:sldChg chg="del">
        <pc:chgData name="Theresa Lewis" userId="47553f8a-7fe2-4abd-a5b6-866d2d3b9c7e" providerId="ADAL" clId="{56864D57-ECF6-4AED-9FA3-030EFBC219CF}" dt="2023-01-30T20:00:34.968" v="241" actId="47"/>
        <pc:sldMkLst>
          <pc:docMk/>
          <pc:sldMk cId="2687357602" sldId="317"/>
        </pc:sldMkLst>
      </pc:sldChg>
      <pc:sldChg chg="del">
        <pc:chgData name="Theresa Lewis" userId="47553f8a-7fe2-4abd-a5b6-866d2d3b9c7e" providerId="ADAL" clId="{56864D57-ECF6-4AED-9FA3-030EFBC219CF}" dt="2023-01-30T20:11:00.354" v="285" actId="47"/>
        <pc:sldMkLst>
          <pc:docMk/>
          <pc:sldMk cId="3709351745" sldId="318"/>
        </pc:sldMkLst>
      </pc:sldChg>
      <pc:sldChg chg="del">
        <pc:chgData name="Theresa Lewis" userId="47553f8a-7fe2-4abd-a5b6-866d2d3b9c7e" providerId="ADAL" clId="{56864D57-ECF6-4AED-9FA3-030EFBC219CF}" dt="2023-01-30T19:59:56.164" v="240" actId="47"/>
        <pc:sldMkLst>
          <pc:docMk/>
          <pc:sldMk cId="1766602546" sldId="332"/>
        </pc:sldMkLst>
      </pc:sldChg>
      <pc:sldChg chg="del">
        <pc:chgData name="Theresa Lewis" userId="47553f8a-7fe2-4abd-a5b6-866d2d3b9c7e" providerId="ADAL" clId="{56864D57-ECF6-4AED-9FA3-030EFBC219CF}" dt="2023-01-30T20:10:58.212" v="284" actId="47"/>
        <pc:sldMkLst>
          <pc:docMk/>
          <pc:sldMk cId="1747143284" sldId="333"/>
        </pc:sldMkLst>
      </pc:sldChg>
      <pc:sldChg chg="addSp delSp modSp mod">
        <pc:chgData name="Theresa Lewis" userId="47553f8a-7fe2-4abd-a5b6-866d2d3b9c7e" providerId="ADAL" clId="{56864D57-ECF6-4AED-9FA3-030EFBC219CF}" dt="2023-01-30T19:35:01.665" v="26" actId="6549"/>
        <pc:sldMkLst>
          <pc:docMk/>
          <pc:sldMk cId="1487296790" sldId="334"/>
        </pc:sldMkLst>
        <pc:spChg chg="add mod">
          <ac:chgData name="Theresa Lewis" userId="47553f8a-7fe2-4abd-a5b6-866d2d3b9c7e" providerId="ADAL" clId="{56864D57-ECF6-4AED-9FA3-030EFBC219CF}" dt="2023-01-30T19:34:16.365" v="23" actId="1076"/>
          <ac:spMkLst>
            <pc:docMk/>
            <pc:sldMk cId="1487296790" sldId="334"/>
            <ac:spMk id="5" creationId="{025A9CFF-E84B-0EBB-7AAA-A86A63CFB683}"/>
          </ac:spMkLst>
        </pc:spChg>
        <pc:spChg chg="mod">
          <ac:chgData name="Theresa Lewis" userId="47553f8a-7fe2-4abd-a5b6-866d2d3b9c7e" providerId="ADAL" clId="{56864D57-ECF6-4AED-9FA3-030EFBC219CF}" dt="2023-01-30T19:34:49.323" v="25" actId="207"/>
          <ac:spMkLst>
            <pc:docMk/>
            <pc:sldMk cId="1487296790" sldId="334"/>
            <ac:spMk id="3074" creationId="{00000000-0000-0000-0000-000000000000}"/>
          </ac:spMkLst>
        </pc:spChg>
        <pc:spChg chg="mod">
          <ac:chgData name="Theresa Lewis" userId="47553f8a-7fe2-4abd-a5b6-866d2d3b9c7e" providerId="ADAL" clId="{56864D57-ECF6-4AED-9FA3-030EFBC219CF}" dt="2023-01-30T19:35:01.665" v="26" actId="6549"/>
          <ac:spMkLst>
            <pc:docMk/>
            <pc:sldMk cId="1487296790" sldId="334"/>
            <ac:spMk id="3075" creationId="{00000000-0000-0000-0000-000000000000}"/>
          </ac:spMkLst>
        </pc:spChg>
        <pc:picChg chg="del">
          <ac:chgData name="Theresa Lewis" userId="47553f8a-7fe2-4abd-a5b6-866d2d3b9c7e" providerId="ADAL" clId="{56864D57-ECF6-4AED-9FA3-030EFBC219CF}" dt="2023-01-30T19:31:06.212" v="0" actId="478"/>
          <ac:picMkLst>
            <pc:docMk/>
            <pc:sldMk cId="1487296790" sldId="334"/>
            <ac:picMk id="2" creationId="{1DE85667-7D3C-4438-9209-5A94B1F2E081}"/>
          </ac:picMkLst>
        </pc:picChg>
        <pc:picChg chg="add mod">
          <ac:chgData name="Theresa Lewis" userId="47553f8a-7fe2-4abd-a5b6-866d2d3b9c7e" providerId="ADAL" clId="{56864D57-ECF6-4AED-9FA3-030EFBC219CF}" dt="2023-01-30T19:32:42.647" v="18" actId="1076"/>
          <ac:picMkLst>
            <pc:docMk/>
            <pc:sldMk cId="1487296790" sldId="334"/>
            <ac:picMk id="3" creationId="{332B813F-6060-1C96-ED86-17C3798F17D3}"/>
          </ac:picMkLst>
        </pc:picChg>
      </pc:sldChg>
      <pc:sldChg chg="addSp delSp modSp new mod modClrScheme chgLayout">
        <pc:chgData name="Theresa Lewis" userId="47553f8a-7fe2-4abd-a5b6-866d2d3b9c7e" providerId="ADAL" clId="{56864D57-ECF6-4AED-9FA3-030EFBC219CF}" dt="2023-01-30T20:52:15.044" v="798" actId="207"/>
        <pc:sldMkLst>
          <pc:docMk/>
          <pc:sldMk cId="1768945498" sldId="335"/>
        </pc:sldMkLst>
        <pc:spChg chg="del mod ord">
          <ac:chgData name="Theresa Lewis" userId="47553f8a-7fe2-4abd-a5b6-866d2d3b9c7e" providerId="ADAL" clId="{56864D57-ECF6-4AED-9FA3-030EFBC219CF}" dt="2023-01-30T20:49:55.796" v="766" actId="700"/>
          <ac:spMkLst>
            <pc:docMk/>
            <pc:sldMk cId="1768945498" sldId="335"/>
            <ac:spMk id="2" creationId="{E0415561-1A87-11D9-4615-DA7A83D92678}"/>
          </ac:spMkLst>
        </pc:spChg>
        <pc:spChg chg="del mod ord">
          <ac:chgData name="Theresa Lewis" userId="47553f8a-7fe2-4abd-a5b6-866d2d3b9c7e" providerId="ADAL" clId="{56864D57-ECF6-4AED-9FA3-030EFBC219CF}" dt="2023-01-30T20:49:55.796" v="766" actId="700"/>
          <ac:spMkLst>
            <pc:docMk/>
            <pc:sldMk cId="1768945498" sldId="335"/>
            <ac:spMk id="3" creationId="{59220CF5-4FD2-83AF-168A-19699CDAA435}"/>
          </ac:spMkLst>
        </pc:spChg>
        <pc:spChg chg="del">
          <ac:chgData name="Theresa Lewis" userId="47553f8a-7fe2-4abd-a5b6-866d2d3b9c7e" providerId="ADAL" clId="{56864D57-ECF6-4AED-9FA3-030EFBC219CF}" dt="2023-01-30T20:49:55.796" v="766" actId="700"/>
          <ac:spMkLst>
            <pc:docMk/>
            <pc:sldMk cId="1768945498" sldId="335"/>
            <ac:spMk id="4" creationId="{121B5928-D580-74FE-8997-EFB91989B155}"/>
          </ac:spMkLst>
        </pc:spChg>
        <pc:spChg chg="add mod ord">
          <ac:chgData name="Theresa Lewis" userId="47553f8a-7fe2-4abd-a5b6-866d2d3b9c7e" providerId="ADAL" clId="{56864D57-ECF6-4AED-9FA3-030EFBC219CF}" dt="2023-01-30T20:50:01.424" v="783" actId="20577"/>
          <ac:spMkLst>
            <pc:docMk/>
            <pc:sldMk cId="1768945498" sldId="335"/>
            <ac:spMk id="5" creationId="{AAB12A26-A34D-C68C-C974-C4449A714992}"/>
          </ac:spMkLst>
        </pc:spChg>
        <pc:spChg chg="add mod ord">
          <ac:chgData name="Theresa Lewis" userId="47553f8a-7fe2-4abd-a5b6-866d2d3b9c7e" providerId="ADAL" clId="{56864D57-ECF6-4AED-9FA3-030EFBC219CF}" dt="2023-01-30T20:52:15.044" v="798" actId="207"/>
          <ac:spMkLst>
            <pc:docMk/>
            <pc:sldMk cId="1768945498" sldId="335"/>
            <ac:spMk id="6" creationId="{ABB1B30C-510B-9A66-A236-58A3A42F6DB9}"/>
          </ac:spMkLst>
        </pc:spChg>
        <pc:picChg chg="add mod">
          <ac:chgData name="Theresa Lewis" userId="47553f8a-7fe2-4abd-a5b6-866d2d3b9c7e" providerId="ADAL" clId="{56864D57-ECF6-4AED-9FA3-030EFBC219CF}" dt="2023-01-30T20:51:11.623" v="794" actId="1076"/>
          <ac:picMkLst>
            <pc:docMk/>
            <pc:sldMk cId="1768945498" sldId="335"/>
            <ac:picMk id="7" creationId="{689587AE-1539-FC76-9AF1-6A210D69DCD6}"/>
          </ac:picMkLst>
        </pc:picChg>
      </pc:sldChg>
      <pc:sldChg chg="del">
        <pc:chgData name="Theresa Lewis" userId="47553f8a-7fe2-4abd-a5b6-866d2d3b9c7e" providerId="ADAL" clId="{56864D57-ECF6-4AED-9FA3-030EFBC219CF}" dt="2023-01-30T20:10:50.562" v="279" actId="47"/>
        <pc:sldMkLst>
          <pc:docMk/>
          <pc:sldMk cId="0" sldId="346"/>
        </pc:sldMkLst>
      </pc:sldChg>
      <pc:sldChg chg="del">
        <pc:chgData name="Theresa Lewis" userId="47553f8a-7fe2-4abd-a5b6-866d2d3b9c7e" providerId="ADAL" clId="{56864D57-ECF6-4AED-9FA3-030EFBC219CF}" dt="2023-01-30T20:10:52.365" v="280" actId="47"/>
        <pc:sldMkLst>
          <pc:docMk/>
          <pc:sldMk cId="0" sldId="347"/>
        </pc:sldMkLst>
      </pc:sldChg>
      <pc:sldChg chg="del">
        <pc:chgData name="Theresa Lewis" userId="47553f8a-7fe2-4abd-a5b6-866d2d3b9c7e" providerId="ADAL" clId="{56864D57-ECF6-4AED-9FA3-030EFBC219CF}" dt="2023-01-30T20:10:55.621" v="282" actId="47"/>
        <pc:sldMkLst>
          <pc:docMk/>
          <pc:sldMk cId="0" sldId="357"/>
        </pc:sldMkLst>
      </pc:sldChg>
      <pc:sldChg chg="del">
        <pc:chgData name="Theresa Lewis" userId="47553f8a-7fe2-4abd-a5b6-866d2d3b9c7e" providerId="ADAL" clId="{56864D57-ECF6-4AED-9FA3-030EFBC219CF}" dt="2023-01-30T20:10:49.074" v="278" actId="47"/>
        <pc:sldMkLst>
          <pc:docMk/>
          <pc:sldMk cId="0" sldId="36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E25F8-24D9-4A66-88F8-A14A525F39E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6BB037-E730-496A-A856-49C05DCA4259}">
      <dgm:prSet/>
      <dgm:spPr/>
      <dgm:t>
        <a:bodyPr/>
        <a:lstStyle/>
        <a:p>
          <a:pPr>
            <a:lnSpc>
              <a:spcPct val="100000"/>
            </a:lnSpc>
          </a:pPr>
          <a:r>
            <a:rPr lang="en-US"/>
            <a:t>Welcome</a:t>
          </a:r>
        </a:p>
      </dgm:t>
    </dgm:pt>
    <dgm:pt modelId="{9C270C1F-BE1E-47DC-B957-F45F35C3E73C}" type="parTrans" cxnId="{12E02861-CCDC-4901-92EA-9A7D78667707}">
      <dgm:prSet/>
      <dgm:spPr/>
      <dgm:t>
        <a:bodyPr/>
        <a:lstStyle/>
        <a:p>
          <a:endParaRPr lang="en-US"/>
        </a:p>
      </dgm:t>
    </dgm:pt>
    <dgm:pt modelId="{4294E64E-528A-4E81-93D2-A114326D9628}" type="sibTrans" cxnId="{12E02861-CCDC-4901-92EA-9A7D78667707}">
      <dgm:prSet/>
      <dgm:spPr/>
      <dgm:t>
        <a:bodyPr/>
        <a:lstStyle/>
        <a:p>
          <a:endParaRPr lang="en-US"/>
        </a:p>
      </dgm:t>
    </dgm:pt>
    <dgm:pt modelId="{BC95DF65-DF09-4FE9-9211-F177F2923DDA}">
      <dgm:prSet/>
      <dgm:spPr/>
      <dgm:t>
        <a:bodyPr/>
        <a:lstStyle/>
        <a:p>
          <a:pPr>
            <a:lnSpc>
              <a:spcPct val="100000"/>
            </a:lnSpc>
          </a:pPr>
          <a:r>
            <a:rPr lang="en-US"/>
            <a:t>Explanation of Process</a:t>
          </a:r>
        </a:p>
      </dgm:t>
    </dgm:pt>
    <dgm:pt modelId="{B6742A36-D6EF-4BED-AE15-12D50E1560CD}" type="parTrans" cxnId="{D0640B72-CBC6-48C5-B1DD-5EEC512F9F8D}">
      <dgm:prSet/>
      <dgm:spPr/>
      <dgm:t>
        <a:bodyPr/>
        <a:lstStyle/>
        <a:p>
          <a:endParaRPr lang="en-US"/>
        </a:p>
      </dgm:t>
    </dgm:pt>
    <dgm:pt modelId="{219A39D9-2C79-40C8-B790-601B6F253459}" type="sibTrans" cxnId="{D0640B72-CBC6-48C5-B1DD-5EEC512F9F8D}">
      <dgm:prSet/>
      <dgm:spPr/>
      <dgm:t>
        <a:bodyPr/>
        <a:lstStyle/>
        <a:p>
          <a:endParaRPr lang="en-US"/>
        </a:p>
      </dgm:t>
    </dgm:pt>
    <dgm:pt modelId="{0D7F48EB-E6B4-4A5C-8FC0-7488719E28B9}">
      <dgm:prSet/>
      <dgm:spPr/>
      <dgm:t>
        <a:bodyPr/>
        <a:lstStyle/>
        <a:p>
          <a:pPr>
            <a:lnSpc>
              <a:spcPct val="100000"/>
            </a:lnSpc>
          </a:pPr>
          <a:r>
            <a:rPr lang="en-US" dirty="0"/>
            <a:t>Small Group Work</a:t>
          </a:r>
        </a:p>
      </dgm:t>
    </dgm:pt>
    <dgm:pt modelId="{C37D8D73-A79A-4A9A-A3F9-FF739CE6B5F1}" type="parTrans" cxnId="{020FFAD9-8A0B-4D0E-A43D-431367654C2D}">
      <dgm:prSet/>
      <dgm:spPr/>
      <dgm:t>
        <a:bodyPr/>
        <a:lstStyle/>
        <a:p>
          <a:endParaRPr lang="en-US"/>
        </a:p>
      </dgm:t>
    </dgm:pt>
    <dgm:pt modelId="{C05BBD16-50E3-4989-BE3A-ACBE8FBF8972}" type="sibTrans" cxnId="{020FFAD9-8A0B-4D0E-A43D-431367654C2D}">
      <dgm:prSet/>
      <dgm:spPr/>
      <dgm:t>
        <a:bodyPr/>
        <a:lstStyle/>
        <a:p>
          <a:endParaRPr lang="en-US"/>
        </a:p>
      </dgm:t>
    </dgm:pt>
    <dgm:pt modelId="{23DBDB3A-A994-416F-B467-85B579D97044}">
      <dgm:prSet/>
      <dgm:spPr/>
      <dgm:t>
        <a:bodyPr/>
        <a:lstStyle/>
        <a:p>
          <a:pPr>
            <a:lnSpc>
              <a:spcPct val="100000"/>
            </a:lnSpc>
          </a:pPr>
          <a:r>
            <a:rPr lang="en-US"/>
            <a:t>Strengths and Challenges</a:t>
          </a:r>
        </a:p>
      </dgm:t>
    </dgm:pt>
    <dgm:pt modelId="{13C385A3-AAF0-4714-933B-1C163A33C7DF}" type="parTrans" cxnId="{240E4759-4BA5-4F69-A431-D9A49AC7FC98}">
      <dgm:prSet/>
      <dgm:spPr/>
      <dgm:t>
        <a:bodyPr/>
        <a:lstStyle/>
        <a:p>
          <a:endParaRPr lang="en-US"/>
        </a:p>
      </dgm:t>
    </dgm:pt>
    <dgm:pt modelId="{12A4A9C4-0F92-4264-8D7E-2F24D4B7DA18}" type="sibTrans" cxnId="{240E4759-4BA5-4F69-A431-D9A49AC7FC98}">
      <dgm:prSet/>
      <dgm:spPr/>
      <dgm:t>
        <a:bodyPr/>
        <a:lstStyle/>
        <a:p>
          <a:endParaRPr lang="en-US"/>
        </a:p>
      </dgm:t>
    </dgm:pt>
    <dgm:pt modelId="{76E0B6DF-CA34-4DB3-A777-31C42A411A1D}">
      <dgm:prSet/>
      <dgm:spPr/>
      <dgm:t>
        <a:bodyPr/>
        <a:lstStyle/>
        <a:p>
          <a:pPr>
            <a:lnSpc>
              <a:spcPct val="100000"/>
            </a:lnSpc>
          </a:pPr>
          <a:r>
            <a:rPr lang="en-US"/>
            <a:t>Report Out</a:t>
          </a:r>
        </a:p>
      </dgm:t>
    </dgm:pt>
    <dgm:pt modelId="{057A4B59-AA71-48AC-BDA5-6ADC81C0C190}" type="parTrans" cxnId="{1FC9B48B-8DEF-4D04-88B5-5CA67F0B974E}">
      <dgm:prSet/>
      <dgm:spPr/>
      <dgm:t>
        <a:bodyPr/>
        <a:lstStyle/>
        <a:p>
          <a:endParaRPr lang="en-US"/>
        </a:p>
      </dgm:t>
    </dgm:pt>
    <dgm:pt modelId="{2826FDBC-E32E-4977-A1BE-D780944AE7E8}" type="sibTrans" cxnId="{1FC9B48B-8DEF-4D04-88B5-5CA67F0B974E}">
      <dgm:prSet/>
      <dgm:spPr/>
      <dgm:t>
        <a:bodyPr/>
        <a:lstStyle/>
        <a:p>
          <a:endParaRPr lang="en-US"/>
        </a:p>
      </dgm:t>
    </dgm:pt>
    <dgm:pt modelId="{29797661-CCFF-4F63-98CF-E7ADC4A57812}">
      <dgm:prSet/>
      <dgm:spPr/>
      <dgm:t>
        <a:bodyPr/>
        <a:lstStyle/>
        <a:p>
          <a:pPr>
            <a:lnSpc>
              <a:spcPct val="100000"/>
            </a:lnSpc>
          </a:pPr>
          <a:r>
            <a:rPr lang="en-US"/>
            <a:t>Common themes</a:t>
          </a:r>
        </a:p>
      </dgm:t>
    </dgm:pt>
    <dgm:pt modelId="{AE5D42ED-88DA-41CC-952D-ECFBE7552ECA}" type="parTrans" cxnId="{93A26D41-3C59-4F87-9A3B-E0A780C9F0D9}">
      <dgm:prSet/>
      <dgm:spPr/>
      <dgm:t>
        <a:bodyPr/>
        <a:lstStyle/>
        <a:p>
          <a:endParaRPr lang="en-US"/>
        </a:p>
      </dgm:t>
    </dgm:pt>
    <dgm:pt modelId="{5D8E7843-2DBC-4693-A259-932CD8F5311C}" type="sibTrans" cxnId="{93A26D41-3C59-4F87-9A3B-E0A780C9F0D9}">
      <dgm:prSet/>
      <dgm:spPr/>
      <dgm:t>
        <a:bodyPr/>
        <a:lstStyle/>
        <a:p>
          <a:endParaRPr lang="en-US"/>
        </a:p>
      </dgm:t>
    </dgm:pt>
    <dgm:pt modelId="{564C033E-BBB5-44E0-87D0-A58C0AD2D3FC}">
      <dgm:prSet/>
      <dgm:spPr/>
      <dgm:t>
        <a:bodyPr/>
        <a:lstStyle/>
        <a:p>
          <a:pPr>
            <a:lnSpc>
              <a:spcPct val="100000"/>
            </a:lnSpc>
          </a:pPr>
          <a:r>
            <a:rPr lang="en-US"/>
            <a:t>Common Themes</a:t>
          </a:r>
        </a:p>
      </dgm:t>
    </dgm:pt>
    <dgm:pt modelId="{889DF084-CC1E-402F-BA77-1DC3A38408C5}" type="parTrans" cxnId="{21E8A7E5-A9F1-4D86-90DD-2DCA3778A3EE}">
      <dgm:prSet/>
      <dgm:spPr/>
      <dgm:t>
        <a:bodyPr/>
        <a:lstStyle/>
        <a:p>
          <a:endParaRPr lang="en-US"/>
        </a:p>
      </dgm:t>
    </dgm:pt>
    <dgm:pt modelId="{0F091521-A49F-4F2C-A694-B0121C672FBC}" type="sibTrans" cxnId="{21E8A7E5-A9F1-4D86-90DD-2DCA3778A3EE}">
      <dgm:prSet/>
      <dgm:spPr/>
      <dgm:t>
        <a:bodyPr/>
        <a:lstStyle/>
        <a:p>
          <a:endParaRPr lang="en-US"/>
        </a:p>
      </dgm:t>
    </dgm:pt>
    <dgm:pt modelId="{2AF5FFFB-59DD-4052-A565-9115CC78B4EC}">
      <dgm:prSet/>
      <dgm:spPr/>
      <dgm:t>
        <a:bodyPr/>
        <a:lstStyle/>
        <a:p>
          <a:pPr>
            <a:lnSpc>
              <a:spcPct val="100000"/>
            </a:lnSpc>
          </a:pPr>
          <a:r>
            <a:rPr lang="en-US"/>
            <a:t>Next Steps</a:t>
          </a:r>
        </a:p>
      </dgm:t>
    </dgm:pt>
    <dgm:pt modelId="{A44301AF-BE86-48D4-AC15-028550C91750}" type="parTrans" cxnId="{7C044BEE-AA59-40BF-8214-3226A8CA5960}">
      <dgm:prSet/>
      <dgm:spPr/>
      <dgm:t>
        <a:bodyPr/>
        <a:lstStyle/>
        <a:p>
          <a:endParaRPr lang="en-US"/>
        </a:p>
      </dgm:t>
    </dgm:pt>
    <dgm:pt modelId="{C81E987E-2ACF-4DB9-AC57-3CBBEAB68443}" type="sibTrans" cxnId="{7C044BEE-AA59-40BF-8214-3226A8CA5960}">
      <dgm:prSet/>
      <dgm:spPr/>
      <dgm:t>
        <a:bodyPr/>
        <a:lstStyle/>
        <a:p>
          <a:endParaRPr lang="en-US"/>
        </a:p>
      </dgm:t>
    </dgm:pt>
    <dgm:pt modelId="{FB1A14DE-2FD5-457E-9528-09A51AEC1F42}" type="pres">
      <dgm:prSet presAssocID="{368E25F8-24D9-4A66-88F8-A14A525F39E5}" presName="root" presStyleCnt="0">
        <dgm:presLayoutVars>
          <dgm:dir/>
          <dgm:resizeHandles val="exact"/>
        </dgm:presLayoutVars>
      </dgm:prSet>
      <dgm:spPr/>
    </dgm:pt>
    <dgm:pt modelId="{B39A2EAA-0CF0-486B-B39D-8657287500AA}" type="pres">
      <dgm:prSet presAssocID="{406BB037-E730-496A-A856-49C05DCA4259}" presName="compNode" presStyleCnt="0"/>
      <dgm:spPr/>
    </dgm:pt>
    <dgm:pt modelId="{EE289BE5-4656-4418-8EBD-1F70803F5119}" type="pres">
      <dgm:prSet presAssocID="{406BB037-E730-496A-A856-49C05DCA4259}" presName="bgRect" presStyleLbl="bgShp" presStyleIdx="0" presStyleCnt="6"/>
      <dgm:spPr>
        <a:solidFill>
          <a:srgbClr val="EB6715"/>
        </a:solidFill>
      </dgm:spPr>
    </dgm:pt>
    <dgm:pt modelId="{50D475D4-6AD7-4057-8038-6882CC32D74A}" type="pres">
      <dgm:prSet presAssocID="{406BB037-E730-496A-A856-49C05DCA425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E09660EB-27D2-4AB4-A433-2400B7051287}" type="pres">
      <dgm:prSet presAssocID="{406BB037-E730-496A-A856-49C05DCA4259}" presName="spaceRect" presStyleCnt="0"/>
      <dgm:spPr/>
    </dgm:pt>
    <dgm:pt modelId="{F9E1ECC6-E1EF-4F28-9959-0B5C0F5ED70B}" type="pres">
      <dgm:prSet presAssocID="{406BB037-E730-496A-A856-49C05DCA4259}" presName="parTx" presStyleLbl="revTx" presStyleIdx="0" presStyleCnt="8">
        <dgm:presLayoutVars>
          <dgm:chMax val="0"/>
          <dgm:chPref val="0"/>
        </dgm:presLayoutVars>
      </dgm:prSet>
      <dgm:spPr/>
    </dgm:pt>
    <dgm:pt modelId="{9A3F8F64-DC6A-4A75-8BA3-7DBFEA200384}" type="pres">
      <dgm:prSet presAssocID="{4294E64E-528A-4E81-93D2-A114326D9628}" presName="sibTrans" presStyleCnt="0"/>
      <dgm:spPr/>
    </dgm:pt>
    <dgm:pt modelId="{BA3A854B-FB67-46DC-B22C-FAA000E92920}" type="pres">
      <dgm:prSet presAssocID="{BC95DF65-DF09-4FE9-9211-F177F2923DDA}" presName="compNode" presStyleCnt="0"/>
      <dgm:spPr/>
    </dgm:pt>
    <dgm:pt modelId="{3D2256A8-CE04-4FB7-A383-EA698C282494}" type="pres">
      <dgm:prSet presAssocID="{BC95DF65-DF09-4FE9-9211-F177F2923DDA}" presName="bgRect" presStyleLbl="bgShp" presStyleIdx="1" presStyleCnt="6"/>
      <dgm:spPr>
        <a:solidFill>
          <a:srgbClr val="EB6715"/>
        </a:solidFill>
      </dgm:spPr>
    </dgm:pt>
    <dgm:pt modelId="{B2073D7B-3676-4206-98EE-2B0A3F91A7D2}" type="pres">
      <dgm:prSet presAssocID="{BC95DF65-DF09-4FE9-9211-F177F2923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C1A5913-3CFE-4361-809A-1D6F9327C5FD}" type="pres">
      <dgm:prSet presAssocID="{BC95DF65-DF09-4FE9-9211-F177F2923DDA}" presName="spaceRect" presStyleCnt="0"/>
      <dgm:spPr/>
    </dgm:pt>
    <dgm:pt modelId="{84200ACC-CDE7-4F07-AA74-8E4DC476910C}" type="pres">
      <dgm:prSet presAssocID="{BC95DF65-DF09-4FE9-9211-F177F2923DDA}" presName="parTx" presStyleLbl="revTx" presStyleIdx="1" presStyleCnt="8">
        <dgm:presLayoutVars>
          <dgm:chMax val="0"/>
          <dgm:chPref val="0"/>
        </dgm:presLayoutVars>
      </dgm:prSet>
      <dgm:spPr/>
    </dgm:pt>
    <dgm:pt modelId="{95E7DDB4-5CAA-498A-A2A0-01AB45F25EF2}" type="pres">
      <dgm:prSet presAssocID="{219A39D9-2C79-40C8-B790-601B6F253459}" presName="sibTrans" presStyleCnt="0"/>
      <dgm:spPr/>
    </dgm:pt>
    <dgm:pt modelId="{3983FFFF-8B29-4E7B-8C84-A9B100DED63C}" type="pres">
      <dgm:prSet presAssocID="{0D7F48EB-E6B4-4A5C-8FC0-7488719E28B9}" presName="compNode" presStyleCnt="0"/>
      <dgm:spPr/>
    </dgm:pt>
    <dgm:pt modelId="{4EAC49EF-68A5-4E82-8884-3C9CE46B8ABE}" type="pres">
      <dgm:prSet presAssocID="{0D7F48EB-E6B4-4A5C-8FC0-7488719E28B9}" presName="bgRect" presStyleLbl="bgShp" presStyleIdx="2" presStyleCnt="6"/>
      <dgm:spPr>
        <a:solidFill>
          <a:srgbClr val="EB6715"/>
        </a:solidFill>
      </dgm:spPr>
    </dgm:pt>
    <dgm:pt modelId="{9D099B08-3E24-48B9-97E0-B600CC678390}" type="pres">
      <dgm:prSet presAssocID="{0D7F48EB-E6B4-4A5C-8FC0-7488719E28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3087231-5309-468F-962A-B88EE8F8DBF2}" type="pres">
      <dgm:prSet presAssocID="{0D7F48EB-E6B4-4A5C-8FC0-7488719E28B9}" presName="spaceRect" presStyleCnt="0"/>
      <dgm:spPr/>
    </dgm:pt>
    <dgm:pt modelId="{FBFA6611-5133-42EF-9B4A-15E50C38CF72}" type="pres">
      <dgm:prSet presAssocID="{0D7F48EB-E6B4-4A5C-8FC0-7488719E28B9}" presName="parTx" presStyleLbl="revTx" presStyleIdx="2" presStyleCnt="8">
        <dgm:presLayoutVars>
          <dgm:chMax val="0"/>
          <dgm:chPref val="0"/>
        </dgm:presLayoutVars>
      </dgm:prSet>
      <dgm:spPr/>
    </dgm:pt>
    <dgm:pt modelId="{E067FB79-C0A2-4340-A1A0-DD767784C45C}" type="pres">
      <dgm:prSet presAssocID="{0D7F48EB-E6B4-4A5C-8FC0-7488719E28B9}" presName="desTx" presStyleLbl="revTx" presStyleIdx="3" presStyleCnt="8">
        <dgm:presLayoutVars/>
      </dgm:prSet>
      <dgm:spPr/>
    </dgm:pt>
    <dgm:pt modelId="{D143E36C-0DEC-4F88-AF29-A5DDF260DD35}" type="pres">
      <dgm:prSet presAssocID="{C05BBD16-50E3-4989-BE3A-ACBE8FBF8972}" presName="sibTrans" presStyleCnt="0"/>
      <dgm:spPr/>
    </dgm:pt>
    <dgm:pt modelId="{00D58466-1ABF-45DB-AF8A-6775CEAA3BE3}" type="pres">
      <dgm:prSet presAssocID="{76E0B6DF-CA34-4DB3-A777-31C42A411A1D}" presName="compNode" presStyleCnt="0"/>
      <dgm:spPr/>
    </dgm:pt>
    <dgm:pt modelId="{03623D69-3FD2-4D92-9546-7F20B3F30F9D}" type="pres">
      <dgm:prSet presAssocID="{76E0B6DF-CA34-4DB3-A777-31C42A411A1D}" presName="bgRect" presStyleLbl="bgShp" presStyleIdx="3" presStyleCnt="6" custLinFactNeighborX="-491" custLinFactNeighborY="1197"/>
      <dgm:spPr>
        <a:solidFill>
          <a:srgbClr val="EB6715"/>
        </a:solidFill>
      </dgm:spPr>
    </dgm:pt>
    <dgm:pt modelId="{0DAAD98F-BD2E-4DF1-975E-A2D4A19A71A2}" type="pres">
      <dgm:prSet presAssocID="{76E0B6DF-CA34-4DB3-A777-31C42A411A1D}"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85EE5AAD-0BEE-4CB7-AC1A-FB7FB36F0C27}" type="pres">
      <dgm:prSet presAssocID="{76E0B6DF-CA34-4DB3-A777-31C42A411A1D}" presName="spaceRect" presStyleCnt="0"/>
      <dgm:spPr/>
    </dgm:pt>
    <dgm:pt modelId="{1A569DB2-61C9-4465-8AD8-62FFCBCB38F7}" type="pres">
      <dgm:prSet presAssocID="{76E0B6DF-CA34-4DB3-A777-31C42A411A1D}" presName="parTx" presStyleLbl="revTx" presStyleIdx="4" presStyleCnt="8">
        <dgm:presLayoutVars>
          <dgm:chMax val="0"/>
          <dgm:chPref val="0"/>
        </dgm:presLayoutVars>
      </dgm:prSet>
      <dgm:spPr/>
    </dgm:pt>
    <dgm:pt modelId="{F748BA35-2A7F-4262-A38C-F9EAE757A43C}" type="pres">
      <dgm:prSet presAssocID="{76E0B6DF-CA34-4DB3-A777-31C42A411A1D}" presName="desTx" presStyleLbl="revTx" presStyleIdx="5" presStyleCnt="8">
        <dgm:presLayoutVars/>
      </dgm:prSet>
      <dgm:spPr/>
    </dgm:pt>
    <dgm:pt modelId="{F69434B2-4341-49A3-918A-3AA0E9B8273A}" type="pres">
      <dgm:prSet presAssocID="{2826FDBC-E32E-4977-A1BE-D780944AE7E8}" presName="sibTrans" presStyleCnt="0"/>
      <dgm:spPr/>
    </dgm:pt>
    <dgm:pt modelId="{F820EC5D-B074-4AA9-B91E-A56A12995A6D}" type="pres">
      <dgm:prSet presAssocID="{564C033E-BBB5-44E0-87D0-A58C0AD2D3FC}" presName="compNode" presStyleCnt="0"/>
      <dgm:spPr/>
    </dgm:pt>
    <dgm:pt modelId="{19850E2C-5E69-40BB-A323-AC36788719A6}" type="pres">
      <dgm:prSet presAssocID="{564C033E-BBB5-44E0-87D0-A58C0AD2D3FC}" presName="bgRect" presStyleLbl="bgShp" presStyleIdx="4" presStyleCnt="6"/>
      <dgm:spPr>
        <a:solidFill>
          <a:srgbClr val="EB6715"/>
        </a:solidFill>
      </dgm:spPr>
    </dgm:pt>
    <dgm:pt modelId="{E78BCBC4-1BB9-46BF-B92C-991A4BF5909E}" type="pres">
      <dgm:prSet presAssocID="{564C033E-BBB5-44E0-87D0-A58C0AD2D3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9A77A539-60E5-450A-8AE3-3773723347E6}" type="pres">
      <dgm:prSet presAssocID="{564C033E-BBB5-44E0-87D0-A58C0AD2D3FC}" presName="spaceRect" presStyleCnt="0"/>
      <dgm:spPr/>
    </dgm:pt>
    <dgm:pt modelId="{A095E503-4C38-4687-80DB-4851C587784A}" type="pres">
      <dgm:prSet presAssocID="{564C033E-BBB5-44E0-87D0-A58C0AD2D3FC}" presName="parTx" presStyleLbl="revTx" presStyleIdx="6" presStyleCnt="8">
        <dgm:presLayoutVars>
          <dgm:chMax val="0"/>
          <dgm:chPref val="0"/>
        </dgm:presLayoutVars>
      </dgm:prSet>
      <dgm:spPr/>
    </dgm:pt>
    <dgm:pt modelId="{B31AA7E3-2BB7-41B6-A9C6-D697E1CA620E}" type="pres">
      <dgm:prSet presAssocID="{0F091521-A49F-4F2C-A694-B0121C672FBC}" presName="sibTrans" presStyleCnt="0"/>
      <dgm:spPr/>
    </dgm:pt>
    <dgm:pt modelId="{1E643570-7EF6-405D-8EA3-4C92A091B624}" type="pres">
      <dgm:prSet presAssocID="{2AF5FFFB-59DD-4052-A565-9115CC78B4EC}" presName="compNode" presStyleCnt="0"/>
      <dgm:spPr/>
    </dgm:pt>
    <dgm:pt modelId="{B642FE22-9BD2-4C4D-B238-2A324F439740}" type="pres">
      <dgm:prSet presAssocID="{2AF5FFFB-59DD-4052-A565-9115CC78B4EC}" presName="bgRect" presStyleLbl="bgShp" presStyleIdx="5" presStyleCnt="6"/>
      <dgm:spPr>
        <a:solidFill>
          <a:srgbClr val="EB6715"/>
        </a:solidFill>
      </dgm:spPr>
    </dgm:pt>
    <dgm:pt modelId="{350DDD5A-1329-47E7-8D5A-F1F84C0AD6FF}" type="pres">
      <dgm:prSet presAssocID="{2AF5FFFB-59DD-4052-A565-9115CC78B4EC}"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s"/>
        </a:ext>
      </dgm:extLst>
    </dgm:pt>
    <dgm:pt modelId="{304FF00D-D54D-4E8C-9DD0-987016F39F53}" type="pres">
      <dgm:prSet presAssocID="{2AF5FFFB-59DD-4052-A565-9115CC78B4EC}" presName="spaceRect" presStyleCnt="0"/>
      <dgm:spPr/>
    </dgm:pt>
    <dgm:pt modelId="{B59DA5F8-CBEE-4216-B06F-B33C6EC7A002}" type="pres">
      <dgm:prSet presAssocID="{2AF5FFFB-59DD-4052-A565-9115CC78B4EC}" presName="parTx" presStyleLbl="revTx" presStyleIdx="7" presStyleCnt="8">
        <dgm:presLayoutVars>
          <dgm:chMax val="0"/>
          <dgm:chPref val="0"/>
        </dgm:presLayoutVars>
      </dgm:prSet>
      <dgm:spPr/>
    </dgm:pt>
  </dgm:ptLst>
  <dgm:cxnLst>
    <dgm:cxn modelId="{C6C89413-7C0D-41A1-B7A6-A27EDEC37599}" type="presOf" srcId="{23DBDB3A-A994-416F-B467-85B579D97044}" destId="{E067FB79-C0A2-4340-A1A0-DD767784C45C}" srcOrd="0" destOrd="0" presId="urn:microsoft.com/office/officeart/2018/2/layout/IconVerticalSolidList"/>
    <dgm:cxn modelId="{0488F221-316A-4FDD-99AD-11F1CDE02DEC}" type="presOf" srcId="{2AF5FFFB-59DD-4052-A565-9115CC78B4EC}" destId="{B59DA5F8-CBEE-4216-B06F-B33C6EC7A002}" srcOrd="0" destOrd="0" presId="urn:microsoft.com/office/officeart/2018/2/layout/IconVerticalSolidList"/>
    <dgm:cxn modelId="{33786A3F-BA4B-4586-9272-C0F31E2D45A1}" type="presOf" srcId="{BC95DF65-DF09-4FE9-9211-F177F2923DDA}" destId="{84200ACC-CDE7-4F07-AA74-8E4DC476910C}" srcOrd="0" destOrd="0" presId="urn:microsoft.com/office/officeart/2018/2/layout/IconVerticalSolidList"/>
    <dgm:cxn modelId="{7FBA045D-0409-4190-AADD-4AED21CB230D}" type="presOf" srcId="{406BB037-E730-496A-A856-49C05DCA4259}" destId="{F9E1ECC6-E1EF-4F28-9959-0B5C0F5ED70B}" srcOrd="0" destOrd="0" presId="urn:microsoft.com/office/officeart/2018/2/layout/IconVerticalSolidList"/>
    <dgm:cxn modelId="{12E02861-CCDC-4901-92EA-9A7D78667707}" srcId="{368E25F8-24D9-4A66-88F8-A14A525F39E5}" destId="{406BB037-E730-496A-A856-49C05DCA4259}" srcOrd="0" destOrd="0" parTransId="{9C270C1F-BE1E-47DC-B957-F45F35C3E73C}" sibTransId="{4294E64E-528A-4E81-93D2-A114326D9628}"/>
    <dgm:cxn modelId="{93A26D41-3C59-4F87-9A3B-E0A780C9F0D9}" srcId="{76E0B6DF-CA34-4DB3-A777-31C42A411A1D}" destId="{29797661-CCFF-4F63-98CF-E7ADC4A57812}" srcOrd="0" destOrd="0" parTransId="{AE5D42ED-88DA-41CC-952D-ECFBE7552ECA}" sibTransId="{5D8E7843-2DBC-4693-A259-932CD8F5311C}"/>
    <dgm:cxn modelId="{F69C8968-7B60-4C30-909C-35F9E952097F}" type="presOf" srcId="{29797661-CCFF-4F63-98CF-E7ADC4A57812}" destId="{F748BA35-2A7F-4262-A38C-F9EAE757A43C}" srcOrd="0" destOrd="0" presId="urn:microsoft.com/office/officeart/2018/2/layout/IconVerticalSolidList"/>
    <dgm:cxn modelId="{8DBF106F-C128-45F7-8936-B95C150315F3}" type="presOf" srcId="{76E0B6DF-CA34-4DB3-A777-31C42A411A1D}" destId="{1A569DB2-61C9-4465-8AD8-62FFCBCB38F7}" srcOrd="0" destOrd="0" presId="urn:microsoft.com/office/officeart/2018/2/layout/IconVerticalSolidList"/>
    <dgm:cxn modelId="{D0640B72-CBC6-48C5-B1DD-5EEC512F9F8D}" srcId="{368E25F8-24D9-4A66-88F8-A14A525F39E5}" destId="{BC95DF65-DF09-4FE9-9211-F177F2923DDA}" srcOrd="1" destOrd="0" parTransId="{B6742A36-D6EF-4BED-AE15-12D50E1560CD}" sibTransId="{219A39D9-2C79-40C8-B790-601B6F253459}"/>
    <dgm:cxn modelId="{50FE8478-0BA2-418F-A053-C6FCA2069490}" type="presOf" srcId="{564C033E-BBB5-44E0-87D0-A58C0AD2D3FC}" destId="{A095E503-4C38-4687-80DB-4851C587784A}" srcOrd="0" destOrd="0" presId="urn:microsoft.com/office/officeart/2018/2/layout/IconVerticalSolidList"/>
    <dgm:cxn modelId="{52E68678-6CDD-4F45-90A1-91F88E7B0AF1}" type="presOf" srcId="{0D7F48EB-E6B4-4A5C-8FC0-7488719E28B9}" destId="{FBFA6611-5133-42EF-9B4A-15E50C38CF72}" srcOrd="0" destOrd="0" presId="urn:microsoft.com/office/officeart/2018/2/layout/IconVerticalSolidList"/>
    <dgm:cxn modelId="{240E4759-4BA5-4F69-A431-D9A49AC7FC98}" srcId="{0D7F48EB-E6B4-4A5C-8FC0-7488719E28B9}" destId="{23DBDB3A-A994-416F-B467-85B579D97044}" srcOrd="0" destOrd="0" parTransId="{13C385A3-AAF0-4714-933B-1C163A33C7DF}" sibTransId="{12A4A9C4-0F92-4264-8D7E-2F24D4B7DA18}"/>
    <dgm:cxn modelId="{22426580-36CF-43D9-9525-F31ACFFB8FCC}" type="presOf" srcId="{368E25F8-24D9-4A66-88F8-A14A525F39E5}" destId="{FB1A14DE-2FD5-457E-9528-09A51AEC1F42}" srcOrd="0" destOrd="0" presId="urn:microsoft.com/office/officeart/2018/2/layout/IconVerticalSolidList"/>
    <dgm:cxn modelId="{1FC9B48B-8DEF-4D04-88B5-5CA67F0B974E}" srcId="{368E25F8-24D9-4A66-88F8-A14A525F39E5}" destId="{76E0B6DF-CA34-4DB3-A777-31C42A411A1D}" srcOrd="3" destOrd="0" parTransId="{057A4B59-AA71-48AC-BDA5-6ADC81C0C190}" sibTransId="{2826FDBC-E32E-4977-A1BE-D780944AE7E8}"/>
    <dgm:cxn modelId="{020FFAD9-8A0B-4D0E-A43D-431367654C2D}" srcId="{368E25F8-24D9-4A66-88F8-A14A525F39E5}" destId="{0D7F48EB-E6B4-4A5C-8FC0-7488719E28B9}" srcOrd="2" destOrd="0" parTransId="{C37D8D73-A79A-4A9A-A3F9-FF739CE6B5F1}" sibTransId="{C05BBD16-50E3-4989-BE3A-ACBE8FBF8972}"/>
    <dgm:cxn modelId="{21E8A7E5-A9F1-4D86-90DD-2DCA3778A3EE}" srcId="{368E25F8-24D9-4A66-88F8-A14A525F39E5}" destId="{564C033E-BBB5-44E0-87D0-A58C0AD2D3FC}" srcOrd="4" destOrd="0" parTransId="{889DF084-CC1E-402F-BA77-1DC3A38408C5}" sibTransId="{0F091521-A49F-4F2C-A694-B0121C672FBC}"/>
    <dgm:cxn modelId="{7C044BEE-AA59-40BF-8214-3226A8CA5960}" srcId="{368E25F8-24D9-4A66-88F8-A14A525F39E5}" destId="{2AF5FFFB-59DD-4052-A565-9115CC78B4EC}" srcOrd="5" destOrd="0" parTransId="{A44301AF-BE86-48D4-AC15-028550C91750}" sibTransId="{C81E987E-2ACF-4DB9-AC57-3CBBEAB68443}"/>
    <dgm:cxn modelId="{D37304D9-E18B-41C6-A5B0-2D79C0ED4625}" type="presParOf" srcId="{FB1A14DE-2FD5-457E-9528-09A51AEC1F42}" destId="{B39A2EAA-0CF0-486B-B39D-8657287500AA}" srcOrd="0" destOrd="0" presId="urn:microsoft.com/office/officeart/2018/2/layout/IconVerticalSolidList"/>
    <dgm:cxn modelId="{81F53A4A-7D2B-4FDA-87B8-4AF44173CF8A}" type="presParOf" srcId="{B39A2EAA-0CF0-486B-B39D-8657287500AA}" destId="{EE289BE5-4656-4418-8EBD-1F70803F5119}" srcOrd="0" destOrd="0" presId="urn:microsoft.com/office/officeart/2018/2/layout/IconVerticalSolidList"/>
    <dgm:cxn modelId="{5B97DF8F-DA7C-4B2A-B86A-15A36C482F40}" type="presParOf" srcId="{B39A2EAA-0CF0-486B-B39D-8657287500AA}" destId="{50D475D4-6AD7-4057-8038-6882CC32D74A}" srcOrd="1" destOrd="0" presId="urn:microsoft.com/office/officeart/2018/2/layout/IconVerticalSolidList"/>
    <dgm:cxn modelId="{5B1A787D-8C35-498F-B0D8-9D803076AE68}" type="presParOf" srcId="{B39A2EAA-0CF0-486B-B39D-8657287500AA}" destId="{E09660EB-27D2-4AB4-A433-2400B7051287}" srcOrd="2" destOrd="0" presId="urn:microsoft.com/office/officeart/2018/2/layout/IconVerticalSolidList"/>
    <dgm:cxn modelId="{7EEA94BC-3F15-4E66-BF25-F081FB5DF943}" type="presParOf" srcId="{B39A2EAA-0CF0-486B-B39D-8657287500AA}" destId="{F9E1ECC6-E1EF-4F28-9959-0B5C0F5ED70B}" srcOrd="3" destOrd="0" presId="urn:microsoft.com/office/officeart/2018/2/layout/IconVerticalSolidList"/>
    <dgm:cxn modelId="{70D6EF44-0703-4EA3-B4A7-91E5E2001E0D}" type="presParOf" srcId="{FB1A14DE-2FD5-457E-9528-09A51AEC1F42}" destId="{9A3F8F64-DC6A-4A75-8BA3-7DBFEA200384}" srcOrd="1" destOrd="0" presId="urn:microsoft.com/office/officeart/2018/2/layout/IconVerticalSolidList"/>
    <dgm:cxn modelId="{63589208-39EA-4F8D-9BCA-B827235D9E6D}" type="presParOf" srcId="{FB1A14DE-2FD5-457E-9528-09A51AEC1F42}" destId="{BA3A854B-FB67-46DC-B22C-FAA000E92920}" srcOrd="2" destOrd="0" presId="urn:microsoft.com/office/officeart/2018/2/layout/IconVerticalSolidList"/>
    <dgm:cxn modelId="{3ABF40A0-F761-4C7D-B385-4284DC425A82}" type="presParOf" srcId="{BA3A854B-FB67-46DC-B22C-FAA000E92920}" destId="{3D2256A8-CE04-4FB7-A383-EA698C282494}" srcOrd="0" destOrd="0" presId="urn:microsoft.com/office/officeart/2018/2/layout/IconVerticalSolidList"/>
    <dgm:cxn modelId="{81F03C18-51C8-460F-96DB-AA024A0F69CF}" type="presParOf" srcId="{BA3A854B-FB67-46DC-B22C-FAA000E92920}" destId="{B2073D7B-3676-4206-98EE-2B0A3F91A7D2}" srcOrd="1" destOrd="0" presId="urn:microsoft.com/office/officeart/2018/2/layout/IconVerticalSolidList"/>
    <dgm:cxn modelId="{F04ECA70-70E4-4AE8-A190-2D076A0449B8}" type="presParOf" srcId="{BA3A854B-FB67-46DC-B22C-FAA000E92920}" destId="{EC1A5913-3CFE-4361-809A-1D6F9327C5FD}" srcOrd="2" destOrd="0" presId="urn:microsoft.com/office/officeart/2018/2/layout/IconVerticalSolidList"/>
    <dgm:cxn modelId="{A25E0D96-9286-4F96-A117-B85B7AA84CFC}" type="presParOf" srcId="{BA3A854B-FB67-46DC-B22C-FAA000E92920}" destId="{84200ACC-CDE7-4F07-AA74-8E4DC476910C}" srcOrd="3" destOrd="0" presId="urn:microsoft.com/office/officeart/2018/2/layout/IconVerticalSolidList"/>
    <dgm:cxn modelId="{3AD51816-D7FD-4BB9-A593-044949AC2E24}" type="presParOf" srcId="{FB1A14DE-2FD5-457E-9528-09A51AEC1F42}" destId="{95E7DDB4-5CAA-498A-A2A0-01AB45F25EF2}" srcOrd="3" destOrd="0" presId="urn:microsoft.com/office/officeart/2018/2/layout/IconVerticalSolidList"/>
    <dgm:cxn modelId="{84DC4D65-A602-4221-B547-40FBF30F09CA}" type="presParOf" srcId="{FB1A14DE-2FD5-457E-9528-09A51AEC1F42}" destId="{3983FFFF-8B29-4E7B-8C84-A9B100DED63C}" srcOrd="4" destOrd="0" presId="urn:microsoft.com/office/officeart/2018/2/layout/IconVerticalSolidList"/>
    <dgm:cxn modelId="{4FEF4EC1-2174-4ECE-BAA6-BE03B8D44919}" type="presParOf" srcId="{3983FFFF-8B29-4E7B-8C84-A9B100DED63C}" destId="{4EAC49EF-68A5-4E82-8884-3C9CE46B8ABE}" srcOrd="0" destOrd="0" presId="urn:microsoft.com/office/officeart/2018/2/layout/IconVerticalSolidList"/>
    <dgm:cxn modelId="{1A7085C3-7E59-4123-A017-F068594279AB}" type="presParOf" srcId="{3983FFFF-8B29-4E7B-8C84-A9B100DED63C}" destId="{9D099B08-3E24-48B9-97E0-B600CC678390}" srcOrd="1" destOrd="0" presId="urn:microsoft.com/office/officeart/2018/2/layout/IconVerticalSolidList"/>
    <dgm:cxn modelId="{CD2B437D-7DDE-4BC7-AD7B-DC0EC7279254}" type="presParOf" srcId="{3983FFFF-8B29-4E7B-8C84-A9B100DED63C}" destId="{83087231-5309-468F-962A-B88EE8F8DBF2}" srcOrd="2" destOrd="0" presId="urn:microsoft.com/office/officeart/2018/2/layout/IconVerticalSolidList"/>
    <dgm:cxn modelId="{2B79D4BB-5D86-43D1-A1D2-7C477655E8C5}" type="presParOf" srcId="{3983FFFF-8B29-4E7B-8C84-A9B100DED63C}" destId="{FBFA6611-5133-42EF-9B4A-15E50C38CF72}" srcOrd="3" destOrd="0" presId="urn:microsoft.com/office/officeart/2018/2/layout/IconVerticalSolidList"/>
    <dgm:cxn modelId="{40281885-1626-4B46-B45B-16439EDCF312}" type="presParOf" srcId="{3983FFFF-8B29-4E7B-8C84-A9B100DED63C}" destId="{E067FB79-C0A2-4340-A1A0-DD767784C45C}" srcOrd="4" destOrd="0" presId="urn:microsoft.com/office/officeart/2018/2/layout/IconVerticalSolidList"/>
    <dgm:cxn modelId="{DB745265-D40B-4130-8A39-6273D42CAB3F}" type="presParOf" srcId="{FB1A14DE-2FD5-457E-9528-09A51AEC1F42}" destId="{D143E36C-0DEC-4F88-AF29-A5DDF260DD35}" srcOrd="5" destOrd="0" presId="urn:microsoft.com/office/officeart/2018/2/layout/IconVerticalSolidList"/>
    <dgm:cxn modelId="{257C6100-392E-4F11-83C8-F8F87F85E123}" type="presParOf" srcId="{FB1A14DE-2FD5-457E-9528-09A51AEC1F42}" destId="{00D58466-1ABF-45DB-AF8A-6775CEAA3BE3}" srcOrd="6" destOrd="0" presId="urn:microsoft.com/office/officeart/2018/2/layout/IconVerticalSolidList"/>
    <dgm:cxn modelId="{F00B96D8-1F5E-4592-BC3A-2C6CF2D23EFB}" type="presParOf" srcId="{00D58466-1ABF-45DB-AF8A-6775CEAA3BE3}" destId="{03623D69-3FD2-4D92-9546-7F20B3F30F9D}" srcOrd="0" destOrd="0" presId="urn:microsoft.com/office/officeart/2018/2/layout/IconVerticalSolidList"/>
    <dgm:cxn modelId="{82C7542F-C6BF-4D0A-A6F5-BC32C8FD8DA2}" type="presParOf" srcId="{00D58466-1ABF-45DB-AF8A-6775CEAA3BE3}" destId="{0DAAD98F-BD2E-4DF1-975E-A2D4A19A71A2}" srcOrd="1" destOrd="0" presId="urn:microsoft.com/office/officeart/2018/2/layout/IconVerticalSolidList"/>
    <dgm:cxn modelId="{37D9C7AA-7068-43E5-BAFF-BDFE9AB2E321}" type="presParOf" srcId="{00D58466-1ABF-45DB-AF8A-6775CEAA3BE3}" destId="{85EE5AAD-0BEE-4CB7-AC1A-FB7FB36F0C27}" srcOrd="2" destOrd="0" presId="urn:microsoft.com/office/officeart/2018/2/layout/IconVerticalSolidList"/>
    <dgm:cxn modelId="{A7FCD758-6236-4BA6-8A5D-A21DCB717671}" type="presParOf" srcId="{00D58466-1ABF-45DB-AF8A-6775CEAA3BE3}" destId="{1A569DB2-61C9-4465-8AD8-62FFCBCB38F7}" srcOrd="3" destOrd="0" presId="urn:microsoft.com/office/officeart/2018/2/layout/IconVerticalSolidList"/>
    <dgm:cxn modelId="{D1B483D8-C294-491F-A431-A65B4F9DB841}" type="presParOf" srcId="{00D58466-1ABF-45DB-AF8A-6775CEAA3BE3}" destId="{F748BA35-2A7F-4262-A38C-F9EAE757A43C}" srcOrd="4" destOrd="0" presId="urn:microsoft.com/office/officeart/2018/2/layout/IconVerticalSolidList"/>
    <dgm:cxn modelId="{A9EDFA69-C6B0-415C-B159-91D568E1DECE}" type="presParOf" srcId="{FB1A14DE-2FD5-457E-9528-09A51AEC1F42}" destId="{F69434B2-4341-49A3-918A-3AA0E9B8273A}" srcOrd="7" destOrd="0" presId="urn:microsoft.com/office/officeart/2018/2/layout/IconVerticalSolidList"/>
    <dgm:cxn modelId="{79A41527-972B-42C9-B0E9-5AEA41D79CDD}" type="presParOf" srcId="{FB1A14DE-2FD5-457E-9528-09A51AEC1F42}" destId="{F820EC5D-B074-4AA9-B91E-A56A12995A6D}" srcOrd="8" destOrd="0" presId="urn:microsoft.com/office/officeart/2018/2/layout/IconVerticalSolidList"/>
    <dgm:cxn modelId="{9FA667C0-8958-4BD2-B736-4C0A64C0FBB5}" type="presParOf" srcId="{F820EC5D-B074-4AA9-B91E-A56A12995A6D}" destId="{19850E2C-5E69-40BB-A323-AC36788719A6}" srcOrd="0" destOrd="0" presId="urn:microsoft.com/office/officeart/2018/2/layout/IconVerticalSolidList"/>
    <dgm:cxn modelId="{60FE963A-B18F-4CFC-B696-64AF5A2CA923}" type="presParOf" srcId="{F820EC5D-B074-4AA9-B91E-A56A12995A6D}" destId="{E78BCBC4-1BB9-46BF-B92C-991A4BF5909E}" srcOrd="1" destOrd="0" presId="urn:microsoft.com/office/officeart/2018/2/layout/IconVerticalSolidList"/>
    <dgm:cxn modelId="{93E25A32-18BA-47E8-A181-DC3074873B82}" type="presParOf" srcId="{F820EC5D-B074-4AA9-B91E-A56A12995A6D}" destId="{9A77A539-60E5-450A-8AE3-3773723347E6}" srcOrd="2" destOrd="0" presId="urn:microsoft.com/office/officeart/2018/2/layout/IconVerticalSolidList"/>
    <dgm:cxn modelId="{B910DF40-A37D-4BA3-B706-D7503ABC41D3}" type="presParOf" srcId="{F820EC5D-B074-4AA9-B91E-A56A12995A6D}" destId="{A095E503-4C38-4687-80DB-4851C587784A}" srcOrd="3" destOrd="0" presId="urn:microsoft.com/office/officeart/2018/2/layout/IconVerticalSolidList"/>
    <dgm:cxn modelId="{48ACC3BE-0736-4196-90C4-9BC82BAAA528}" type="presParOf" srcId="{FB1A14DE-2FD5-457E-9528-09A51AEC1F42}" destId="{B31AA7E3-2BB7-41B6-A9C6-D697E1CA620E}" srcOrd="9" destOrd="0" presId="urn:microsoft.com/office/officeart/2018/2/layout/IconVerticalSolidList"/>
    <dgm:cxn modelId="{AA856DA7-9F66-4FCE-A82B-2FCFABC78F50}" type="presParOf" srcId="{FB1A14DE-2FD5-457E-9528-09A51AEC1F42}" destId="{1E643570-7EF6-405D-8EA3-4C92A091B624}" srcOrd="10" destOrd="0" presId="urn:microsoft.com/office/officeart/2018/2/layout/IconVerticalSolidList"/>
    <dgm:cxn modelId="{46507F75-ADE3-4D57-96A2-C058664C0EEC}" type="presParOf" srcId="{1E643570-7EF6-405D-8EA3-4C92A091B624}" destId="{B642FE22-9BD2-4C4D-B238-2A324F439740}" srcOrd="0" destOrd="0" presId="urn:microsoft.com/office/officeart/2018/2/layout/IconVerticalSolidList"/>
    <dgm:cxn modelId="{AFA4D1B9-1014-4102-AC4D-190EEA7F01FE}" type="presParOf" srcId="{1E643570-7EF6-405D-8EA3-4C92A091B624}" destId="{350DDD5A-1329-47E7-8D5A-F1F84C0AD6FF}" srcOrd="1" destOrd="0" presId="urn:microsoft.com/office/officeart/2018/2/layout/IconVerticalSolidList"/>
    <dgm:cxn modelId="{BDCC9D16-CEDE-4769-8360-44D2C8C731C2}" type="presParOf" srcId="{1E643570-7EF6-405D-8EA3-4C92A091B624}" destId="{304FF00D-D54D-4E8C-9DD0-987016F39F53}" srcOrd="2" destOrd="0" presId="urn:microsoft.com/office/officeart/2018/2/layout/IconVerticalSolidList"/>
    <dgm:cxn modelId="{99F5AA25-25B2-4200-B5B4-D001DD15DF9D}" type="presParOf" srcId="{1E643570-7EF6-405D-8EA3-4C92A091B624}" destId="{B59DA5F8-CBEE-4216-B06F-B33C6EC7A0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4CF18-6A44-43CD-8C2B-E44AFCD91C0F}" type="doc">
      <dgm:prSet loTypeId="urn:microsoft.com/office/officeart/2005/8/layout/cycle1" loCatId="cycle" qsTypeId="urn:microsoft.com/office/officeart/2005/8/quickstyle/simple2" qsCatId="simple" csTypeId="urn:microsoft.com/office/officeart/2005/8/colors/accent3_2" csCatId="accent3"/>
      <dgm:spPr/>
      <dgm:t>
        <a:bodyPr/>
        <a:lstStyle/>
        <a:p>
          <a:endParaRPr lang="en-US"/>
        </a:p>
      </dgm:t>
    </dgm:pt>
    <dgm:pt modelId="{8C727A25-F56B-43DE-94A7-6E2D9C6CECA3}">
      <dgm:prSet/>
      <dgm:spPr/>
      <dgm:t>
        <a:bodyPr/>
        <a:lstStyle/>
        <a:p>
          <a:r>
            <a:rPr lang="en-US" dirty="0">
              <a:solidFill>
                <a:srgbClr val="002060"/>
              </a:solidFill>
            </a:rPr>
            <a:t>Where are we currently?</a:t>
          </a:r>
        </a:p>
      </dgm:t>
    </dgm:pt>
    <dgm:pt modelId="{FAFCC3DA-5E38-4F00-A76E-C53D33E6981C}" type="parTrans" cxnId="{53519DA1-74A7-46D9-B90B-D592F7F45E5F}">
      <dgm:prSet/>
      <dgm:spPr/>
      <dgm:t>
        <a:bodyPr/>
        <a:lstStyle/>
        <a:p>
          <a:endParaRPr lang="en-US"/>
        </a:p>
      </dgm:t>
    </dgm:pt>
    <dgm:pt modelId="{D6A8B6DF-3C5A-4266-A54F-613F256E03AA}" type="sibTrans" cxnId="{53519DA1-74A7-46D9-B90B-D592F7F45E5F}">
      <dgm:prSet/>
      <dgm:spPr/>
      <dgm:t>
        <a:bodyPr/>
        <a:lstStyle/>
        <a:p>
          <a:endParaRPr lang="en-US"/>
        </a:p>
      </dgm:t>
    </dgm:pt>
    <dgm:pt modelId="{7CDB133D-E2C3-44D1-98B3-2FCF3BFF2A84}">
      <dgm:prSet/>
      <dgm:spPr/>
      <dgm:t>
        <a:bodyPr/>
        <a:lstStyle/>
        <a:p>
          <a:r>
            <a:rPr lang="en-US" dirty="0">
              <a:solidFill>
                <a:srgbClr val="002060"/>
              </a:solidFill>
            </a:rPr>
            <a:t>Where do we want to go?</a:t>
          </a:r>
        </a:p>
      </dgm:t>
    </dgm:pt>
    <dgm:pt modelId="{604B9188-9424-419C-8484-5BB6C91C53FD}" type="parTrans" cxnId="{F88D0293-50BA-49F1-BCFA-6530DBB13FA0}">
      <dgm:prSet/>
      <dgm:spPr/>
      <dgm:t>
        <a:bodyPr/>
        <a:lstStyle/>
        <a:p>
          <a:endParaRPr lang="en-US"/>
        </a:p>
      </dgm:t>
    </dgm:pt>
    <dgm:pt modelId="{B230C9FC-067B-4A1A-8B6C-6A7B10DCC720}" type="sibTrans" cxnId="{F88D0293-50BA-49F1-BCFA-6530DBB13FA0}">
      <dgm:prSet/>
      <dgm:spPr/>
      <dgm:t>
        <a:bodyPr/>
        <a:lstStyle/>
        <a:p>
          <a:endParaRPr lang="en-US"/>
        </a:p>
      </dgm:t>
    </dgm:pt>
    <dgm:pt modelId="{466BC771-4666-427F-90D8-D0790F534423}">
      <dgm:prSet/>
      <dgm:spPr/>
      <dgm:t>
        <a:bodyPr/>
        <a:lstStyle/>
        <a:p>
          <a:r>
            <a:rPr lang="en-US" dirty="0">
              <a:solidFill>
                <a:srgbClr val="002060"/>
              </a:solidFill>
            </a:rPr>
            <a:t>How will we get there?</a:t>
          </a:r>
        </a:p>
      </dgm:t>
    </dgm:pt>
    <dgm:pt modelId="{F3BE863D-7FB6-4575-A201-EF1F0733F6E8}" type="parTrans" cxnId="{5C0F499D-593B-416F-BBE7-19A344EB1370}">
      <dgm:prSet/>
      <dgm:spPr/>
      <dgm:t>
        <a:bodyPr/>
        <a:lstStyle/>
        <a:p>
          <a:endParaRPr lang="en-US"/>
        </a:p>
      </dgm:t>
    </dgm:pt>
    <dgm:pt modelId="{692CB5F8-02F1-44B7-AFA9-6EB9BE14069C}" type="sibTrans" cxnId="{5C0F499D-593B-416F-BBE7-19A344EB1370}">
      <dgm:prSet/>
      <dgm:spPr/>
      <dgm:t>
        <a:bodyPr/>
        <a:lstStyle/>
        <a:p>
          <a:endParaRPr lang="en-US">
            <a:solidFill>
              <a:srgbClr val="C00000"/>
            </a:solidFill>
          </a:endParaRPr>
        </a:p>
      </dgm:t>
    </dgm:pt>
    <dgm:pt modelId="{25412426-31EF-4297-9403-84DB535E2A23}" type="pres">
      <dgm:prSet presAssocID="{FA04CF18-6A44-43CD-8C2B-E44AFCD91C0F}" presName="cycle" presStyleCnt="0">
        <dgm:presLayoutVars>
          <dgm:dir/>
          <dgm:resizeHandles val="exact"/>
        </dgm:presLayoutVars>
      </dgm:prSet>
      <dgm:spPr/>
    </dgm:pt>
    <dgm:pt modelId="{CAEFB61A-BB35-4D5D-9C0A-657C231E782D}" type="pres">
      <dgm:prSet presAssocID="{8C727A25-F56B-43DE-94A7-6E2D9C6CECA3}" presName="dummy" presStyleCnt="0"/>
      <dgm:spPr/>
    </dgm:pt>
    <dgm:pt modelId="{A06520CA-8027-441C-B0D5-F90FEA9BE330}" type="pres">
      <dgm:prSet presAssocID="{8C727A25-F56B-43DE-94A7-6E2D9C6CECA3}" presName="node" presStyleLbl="revTx" presStyleIdx="0" presStyleCnt="3">
        <dgm:presLayoutVars>
          <dgm:bulletEnabled val="1"/>
        </dgm:presLayoutVars>
      </dgm:prSet>
      <dgm:spPr/>
    </dgm:pt>
    <dgm:pt modelId="{95A89134-4860-4278-A529-BE302EB1E60D}" type="pres">
      <dgm:prSet presAssocID="{D6A8B6DF-3C5A-4266-A54F-613F256E03AA}" presName="sibTrans" presStyleLbl="node1" presStyleIdx="0" presStyleCnt="3" custLinFactNeighborX="4784" custLinFactNeighborY="-5007"/>
      <dgm:spPr/>
    </dgm:pt>
    <dgm:pt modelId="{02AF3756-E5B7-4447-811E-E9268FF1EA7A}" type="pres">
      <dgm:prSet presAssocID="{7CDB133D-E2C3-44D1-98B3-2FCF3BFF2A84}" presName="dummy" presStyleCnt="0"/>
      <dgm:spPr/>
    </dgm:pt>
    <dgm:pt modelId="{F4A7C8C2-8F72-42E2-960C-6FCD2F67C737}" type="pres">
      <dgm:prSet presAssocID="{7CDB133D-E2C3-44D1-98B3-2FCF3BFF2A84}" presName="node" presStyleLbl="revTx" presStyleIdx="1" presStyleCnt="3">
        <dgm:presLayoutVars>
          <dgm:bulletEnabled val="1"/>
        </dgm:presLayoutVars>
      </dgm:prSet>
      <dgm:spPr/>
    </dgm:pt>
    <dgm:pt modelId="{1BCAB2AA-06AE-4FC6-B5F5-3DE7FBC19EB2}" type="pres">
      <dgm:prSet presAssocID="{B230C9FC-067B-4A1A-8B6C-6A7B10DCC720}" presName="sibTrans" presStyleLbl="node1" presStyleIdx="1" presStyleCnt="3" custLinFactNeighborX="-4211" custLinFactNeighborY="-3828"/>
      <dgm:spPr/>
    </dgm:pt>
    <dgm:pt modelId="{1B496655-3260-4579-B300-30E82558909A}" type="pres">
      <dgm:prSet presAssocID="{466BC771-4666-427F-90D8-D0790F534423}" presName="dummy" presStyleCnt="0"/>
      <dgm:spPr/>
    </dgm:pt>
    <dgm:pt modelId="{82860743-F5C6-4D5C-A0FF-821078E74893}" type="pres">
      <dgm:prSet presAssocID="{466BC771-4666-427F-90D8-D0790F534423}" presName="node" presStyleLbl="revTx" presStyleIdx="2" presStyleCnt="3">
        <dgm:presLayoutVars>
          <dgm:bulletEnabled val="1"/>
        </dgm:presLayoutVars>
      </dgm:prSet>
      <dgm:spPr/>
    </dgm:pt>
    <dgm:pt modelId="{4D8C766C-9428-404A-88D1-B71ED724C43B}" type="pres">
      <dgm:prSet presAssocID="{692CB5F8-02F1-44B7-AFA9-6EB9BE14069C}" presName="sibTrans" presStyleLbl="node1" presStyleIdx="2" presStyleCnt="3" custLinFactNeighborX="-2225" custLinFactNeighborY="-414"/>
      <dgm:spPr/>
    </dgm:pt>
  </dgm:ptLst>
  <dgm:cxnLst>
    <dgm:cxn modelId="{4ADFCA01-AFD4-47CA-8035-B88150ACEFD6}" type="presOf" srcId="{8C727A25-F56B-43DE-94A7-6E2D9C6CECA3}" destId="{A06520CA-8027-441C-B0D5-F90FEA9BE330}" srcOrd="0" destOrd="0" presId="urn:microsoft.com/office/officeart/2005/8/layout/cycle1"/>
    <dgm:cxn modelId="{C03BDA0D-EF91-4F5E-BC5B-5F1279C259D8}" type="presOf" srcId="{D6A8B6DF-3C5A-4266-A54F-613F256E03AA}" destId="{95A89134-4860-4278-A529-BE302EB1E60D}" srcOrd="0" destOrd="0" presId="urn:microsoft.com/office/officeart/2005/8/layout/cycle1"/>
    <dgm:cxn modelId="{F88D0293-50BA-49F1-BCFA-6530DBB13FA0}" srcId="{FA04CF18-6A44-43CD-8C2B-E44AFCD91C0F}" destId="{7CDB133D-E2C3-44D1-98B3-2FCF3BFF2A84}" srcOrd="1" destOrd="0" parTransId="{604B9188-9424-419C-8484-5BB6C91C53FD}" sibTransId="{B230C9FC-067B-4A1A-8B6C-6A7B10DCC720}"/>
    <dgm:cxn modelId="{5C0F499D-593B-416F-BBE7-19A344EB1370}" srcId="{FA04CF18-6A44-43CD-8C2B-E44AFCD91C0F}" destId="{466BC771-4666-427F-90D8-D0790F534423}" srcOrd="2" destOrd="0" parTransId="{F3BE863D-7FB6-4575-A201-EF1F0733F6E8}" sibTransId="{692CB5F8-02F1-44B7-AFA9-6EB9BE14069C}"/>
    <dgm:cxn modelId="{53519DA1-74A7-46D9-B90B-D592F7F45E5F}" srcId="{FA04CF18-6A44-43CD-8C2B-E44AFCD91C0F}" destId="{8C727A25-F56B-43DE-94A7-6E2D9C6CECA3}" srcOrd="0" destOrd="0" parTransId="{FAFCC3DA-5E38-4F00-A76E-C53D33E6981C}" sibTransId="{D6A8B6DF-3C5A-4266-A54F-613F256E03AA}"/>
    <dgm:cxn modelId="{002C40A2-34A4-41B7-A0DE-854A46EC68AE}" type="presOf" srcId="{466BC771-4666-427F-90D8-D0790F534423}" destId="{82860743-F5C6-4D5C-A0FF-821078E74893}" srcOrd="0" destOrd="0" presId="urn:microsoft.com/office/officeart/2005/8/layout/cycle1"/>
    <dgm:cxn modelId="{D83CA5A4-01B5-4A34-A3C9-C4C2B75EAFA4}" type="presOf" srcId="{692CB5F8-02F1-44B7-AFA9-6EB9BE14069C}" destId="{4D8C766C-9428-404A-88D1-B71ED724C43B}" srcOrd="0" destOrd="0" presId="urn:microsoft.com/office/officeart/2005/8/layout/cycle1"/>
    <dgm:cxn modelId="{EC64FBAF-8D87-46A4-8156-E17C19B6B32D}" type="presOf" srcId="{B230C9FC-067B-4A1A-8B6C-6A7B10DCC720}" destId="{1BCAB2AA-06AE-4FC6-B5F5-3DE7FBC19EB2}" srcOrd="0" destOrd="0" presId="urn:microsoft.com/office/officeart/2005/8/layout/cycle1"/>
    <dgm:cxn modelId="{23FF5CB0-C05C-4C7E-A5D3-6165D8762E5B}" type="presOf" srcId="{FA04CF18-6A44-43CD-8C2B-E44AFCD91C0F}" destId="{25412426-31EF-4297-9403-84DB535E2A23}" srcOrd="0" destOrd="0" presId="urn:microsoft.com/office/officeart/2005/8/layout/cycle1"/>
    <dgm:cxn modelId="{9B61B5EE-8722-428C-B21B-ADDD0E47C2DC}" type="presOf" srcId="{7CDB133D-E2C3-44D1-98B3-2FCF3BFF2A84}" destId="{F4A7C8C2-8F72-42E2-960C-6FCD2F67C737}" srcOrd="0" destOrd="0" presId="urn:microsoft.com/office/officeart/2005/8/layout/cycle1"/>
    <dgm:cxn modelId="{B6F174FF-A431-43A1-A183-A0FD2C7623ED}" type="presParOf" srcId="{25412426-31EF-4297-9403-84DB535E2A23}" destId="{CAEFB61A-BB35-4D5D-9C0A-657C231E782D}" srcOrd="0" destOrd="0" presId="urn:microsoft.com/office/officeart/2005/8/layout/cycle1"/>
    <dgm:cxn modelId="{DAA18628-5C41-4E3B-A60B-1BE3B948A8EC}" type="presParOf" srcId="{25412426-31EF-4297-9403-84DB535E2A23}" destId="{A06520CA-8027-441C-B0D5-F90FEA9BE330}" srcOrd="1" destOrd="0" presId="urn:microsoft.com/office/officeart/2005/8/layout/cycle1"/>
    <dgm:cxn modelId="{5E649EA6-7F28-48F5-9A80-1DF85AF692C7}" type="presParOf" srcId="{25412426-31EF-4297-9403-84DB535E2A23}" destId="{95A89134-4860-4278-A529-BE302EB1E60D}" srcOrd="2" destOrd="0" presId="urn:microsoft.com/office/officeart/2005/8/layout/cycle1"/>
    <dgm:cxn modelId="{D661A337-25CA-4F49-921A-AA22655016A0}" type="presParOf" srcId="{25412426-31EF-4297-9403-84DB535E2A23}" destId="{02AF3756-E5B7-4447-811E-E9268FF1EA7A}" srcOrd="3" destOrd="0" presId="urn:microsoft.com/office/officeart/2005/8/layout/cycle1"/>
    <dgm:cxn modelId="{306C7D3C-A88C-4F42-98DF-D2E495329714}" type="presParOf" srcId="{25412426-31EF-4297-9403-84DB535E2A23}" destId="{F4A7C8C2-8F72-42E2-960C-6FCD2F67C737}" srcOrd="4" destOrd="0" presId="urn:microsoft.com/office/officeart/2005/8/layout/cycle1"/>
    <dgm:cxn modelId="{F072211B-3CED-4CFE-8589-C6A00705C349}" type="presParOf" srcId="{25412426-31EF-4297-9403-84DB535E2A23}" destId="{1BCAB2AA-06AE-4FC6-B5F5-3DE7FBC19EB2}" srcOrd="5" destOrd="0" presId="urn:microsoft.com/office/officeart/2005/8/layout/cycle1"/>
    <dgm:cxn modelId="{6A37A2EB-092C-4BEB-9941-469255F21A35}" type="presParOf" srcId="{25412426-31EF-4297-9403-84DB535E2A23}" destId="{1B496655-3260-4579-B300-30E82558909A}" srcOrd="6" destOrd="0" presId="urn:microsoft.com/office/officeart/2005/8/layout/cycle1"/>
    <dgm:cxn modelId="{FE283197-BEBF-4CB8-993E-7F896BC19A78}" type="presParOf" srcId="{25412426-31EF-4297-9403-84DB535E2A23}" destId="{82860743-F5C6-4D5C-A0FF-821078E74893}" srcOrd="7" destOrd="0" presId="urn:microsoft.com/office/officeart/2005/8/layout/cycle1"/>
    <dgm:cxn modelId="{24E7B477-7B10-43B3-A74F-76D4CD254B50}" type="presParOf" srcId="{25412426-31EF-4297-9403-84DB535E2A23}" destId="{4D8C766C-9428-404A-88D1-B71ED724C43B}" srcOrd="8" destOrd="0" presId="urn:microsoft.com/office/officeart/2005/8/layout/cycle1"/>
  </dgm:cxnLst>
  <dgm:bg>
    <a:solidFill>
      <a:srgbClr val="EB6715"/>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DFB87-DD57-4CC9-8FF2-9A929D1304F3}"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B02EBA08-82F3-4124-B4E2-47ABF16F8E19}">
      <dgm:prSet/>
      <dgm:spPr>
        <a:solidFill>
          <a:srgbClr val="EB6715"/>
        </a:solidFill>
      </dgm:spPr>
      <dgm:t>
        <a:bodyPr/>
        <a:lstStyle/>
        <a:p>
          <a:r>
            <a:rPr lang="en-US" b="1" dirty="0">
              <a:solidFill>
                <a:srgbClr val="002060"/>
              </a:solidFill>
            </a:rPr>
            <a:t>Next Meeting – </a:t>
          </a:r>
          <a:r>
            <a:rPr lang="en-US" b="1" dirty="0">
              <a:solidFill>
                <a:srgbClr val="FFC000"/>
              </a:solidFill>
            </a:rPr>
            <a:t>February 6 </a:t>
          </a:r>
          <a:r>
            <a:rPr lang="en-US" b="1" dirty="0">
              <a:solidFill>
                <a:srgbClr val="002060"/>
              </a:solidFill>
            </a:rPr>
            <a:t>– Where do we want to be?</a:t>
          </a:r>
          <a:endParaRPr lang="en-US" dirty="0">
            <a:solidFill>
              <a:srgbClr val="002060"/>
            </a:solidFill>
          </a:endParaRPr>
        </a:p>
      </dgm:t>
    </dgm:pt>
    <dgm:pt modelId="{3C51D08A-6945-48DE-A33F-FA95434A799C}" type="parTrans" cxnId="{14AB61EF-6EEA-4872-9AB5-ED00931D5D74}">
      <dgm:prSet/>
      <dgm:spPr/>
      <dgm:t>
        <a:bodyPr/>
        <a:lstStyle/>
        <a:p>
          <a:endParaRPr lang="en-US"/>
        </a:p>
      </dgm:t>
    </dgm:pt>
    <dgm:pt modelId="{461C9E64-928D-40F0-BE32-80A78FE1B75A}" type="sibTrans" cxnId="{14AB61EF-6EEA-4872-9AB5-ED00931D5D74}">
      <dgm:prSet/>
      <dgm:spPr>
        <a:solidFill>
          <a:schemeClr val="tx1">
            <a:alpha val="90000"/>
          </a:schemeClr>
        </a:solidFill>
      </dgm:spPr>
      <dgm:t>
        <a:bodyPr/>
        <a:lstStyle/>
        <a:p>
          <a:endParaRPr lang="en-US">
            <a:solidFill>
              <a:schemeClr val="tx1"/>
            </a:solidFill>
          </a:endParaRPr>
        </a:p>
      </dgm:t>
    </dgm:pt>
    <dgm:pt modelId="{A58D4C88-00AB-4FDF-A8D1-418F367D8E75}">
      <dgm:prSet/>
      <dgm:spPr>
        <a:solidFill>
          <a:srgbClr val="EB6715"/>
        </a:solidFill>
      </dgm:spPr>
      <dgm:t>
        <a:bodyPr/>
        <a:lstStyle/>
        <a:p>
          <a:r>
            <a:rPr lang="en-US" b="1" dirty="0">
              <a:solidFill>
                <a:srgbClr val="002060"/>
              </a:solidFill>
            </a:rPr>
            <a:t>Develop survey based on your work this evening and the next meeting.</a:t>
          </a:r>
          <a:endParaRPr lang="en-US" dirty="0">
            <a:solidFill>
              <a:srgbClr val="002060"/>
            </a:solidFill>
          </a:endParaRPr>
        </a:p>
      </dgm:t>
    </dgm:pt>
    <dgm:pt modelId="{64ADC06B-9213-4491-B1CC-49DE713C91E7}" type="parTrans" cxnId="{D76D0ACF-19A2-4E3F-85BD-8520942811FC}">
      <dgm:prSet/>
      <dgm:spPr/>
      <dgm:t>
        <a:bodyPr/>
        <a:lstStyle/>
        <a:p>
          <a:endParaRPr lang="en-US"/>
        </a:p>
      </dgm:t>
    </dgm:pt>
    <dgm:pt modelId="{E30E7F8E-3CEC-4D3E-A595-8FD7C44E9AE3}" type="sibTrans" cxnId="{D76D0ACF-19A2-4E3F-85BD-8520942811FC}">
      <dgm:prSet/>
      <dgm:spPr>
        <a:solidFill>
          <a:schemeClr val="tx1">
            <a:alpha val="90000"/>
          </a:schemeClr>
        </a:solidFill>
      </dgm:spPr>
      <dgm:t>
        <a:bodyPr/>
        <a:lstStyle/>
        <a:p>
          <a:endParaRPr lang="en-US"/>
        </a:p>
      </dgm:t>
    </dgm:pt>
    <dgm:pt modelId="{B6654630-115F-4DF8-8E14-1FB219F5D8DD}">
      <dgm:prSet/>
      <dgm:spPr>
        <a:solidFill>
          <a:srgbClr val="EB6715"/>
        </a:solidFill>
      </dgm:spPr>
      <dgm:t>
        <a:bodyPr/>
        <a:lstStyle/>
        <a:p>
          <a:r>
            <a:rPr lang="en-US" b="1" dirty="0">
              <a:solidFill>
                <a:srgbClr val="002060"/>
              </a:solidFill>
            </a:rPr>
            <a:t>Survey disseminated </a:t>
          </a:r>
          <a:r>
            <a:rPr lang="en-US" b="1" dirty="0">
              <a:solidFill>
                <a:srgbClr val="FFC000"/>
              </a:solidFill>
            </a:rPr>
            <a:t>February 15 through 28</a:t>
          </a:r>
          <a:endParaRPr lang="en-US" dirty="0">
            <a:solidFill>
              <a:srgbClr val="FFC000"/>
            </a:solidFill>
          </a:endParaRPr>
        </a:p>
      </dgm:t>
    </dgm:pt>
    <dgm:pt modelId="{A0BBC1F8-522B-4A2E-8F9E-F9715F50F5B8}" type="parTrans" cxnId="{ECC7994C-3BF2-4271-A6E7-C2AEEE2F20D9}">
      <dgm:prSet/>
      <dgm:spPr/>
      <dgm:t>
        <a:bodyPr/>
        <a:lstStyle/>
        <a:p>
          <a:endParaRPr lang="en-US"/>
        </a:p>
      </dgm:t>
    </dgm:pt>
    <dgm:pt modelId="{6A95B093-D7CF-42A9-946C-7834071DF65A}" type="sibTrans" cxnId="{ECC7994C-3BF2-4271-A6E7-C2AEEE2F20D9}">
      <dgm:prSet/>
      <dgm:spPr/>
      <dgm:t>
        <a:bodyPr/>
        <a:lstStyle/>
        <a:p>
          <a:endParaRPr lang="en-US"/>
        </a:p>
      </dgm:t>
    </dgm:pt>
    <dgm:pt modelId="{AB9CB25C-603E-4587-9516-E0DC5B99E465}">
      <dgm:prSet/>
      <dgm:spPr>
        <a:solidFill>
          <a:srgbClr val="EB6715"/>
        </a:solidFill>
      </dgm:spPr>
      <dgm:t>
        <a:bodyPr/>
        <a:lstStyle/>
        <a:p>
          <a:r>
            <a:rPr lang="en-US" b="1" dirty="0">
              <a:solidFill>
                <a:srgbClr val="002060"/>
              </a:solidFill>
            </a:rPr>
            <a:t>How will we get there? </a:t>
          </a:r>
        </a:p>
        <a:p>
          <a:r>
            <a:rPr lang="en-US" b="1" dirty="0">
              <a:solidFill>
                <a:srgbClr val="002060"/>
              </a:solidFill>
            </a:rPr>
            <a:t>Review data and begin development of goals and objectives– </a:t>
          </a:r>
          <a:r>
            <a:rPr lang="en-US" b="1" dirty="0">
              <a:solidFill>
                <a:srgbClr val="FFC000"/>
              </a:solidFill>
            </a:rPr>
            <a:t>March 6, 2023</a:t>
          </a:r>
          <a:endParaRPr lang="en-US" dirty="0">
            <a:solidFill>
              <a:srgbClr val="FFC000"/>
            </a:solidFill>
          </a:endParaRPr>
        </a:p>
      </dgm:t>
    </dgm:pt>
    <dgm:pt modelId="{2D3B7718-66D2-475A-B645-3E6BC0C93555}" type="parTrans" cxnId="{AA6F1132-9FE8-4592-8478-DC85F576A47C}">
      <dgm:prSet/>
      <dgm:spPr/>
      <dgm:t>
        <a:bodyPr/>
        <a:lstStyle/>
        <a:p>
          <a:endParaRPr lang="en-US"/>
        </a:p>
      </dgm:t>
    </dgm:pt>
    <dgm:pt modelId="{07AC7DD3-F928-4FF5-84D1-2EBE7CE177E0}" type="sibTrans" cxnId="{AA6F1132-9FE8-4592-8478-DC85F576A47C}">
      <dgm:prSet/>
      <dgm:spPr>
        <a:solidFill>
          <a:schemeClr val="tx1">
            <a:alpha val="90000"/>
          </a:schemeClr>
        </a:solidFill>
      </dgm:spPr>
      <dgm:t>
        <a:bodyPr/>
        <a:lstStyle/>
        <a:p>
          <a:endParaRPr lang="en-US"/>
        </a:p>
      </dgm:t>
    </dgm:pt>
    <dgm:pt modelId="{CE03F909-F7C2-4CF3-B8F5-FA30905CAF8A}">
      <dgm:prSet/>
      <dgm:spPr>
        <a:solidFill>
          <a:srgbClr val="EB6715"/>
        </a:solidFill>
      </dgm:spPr>
      <dgm:t>
        <a:bodyPr/>
        <a:lstStyle/>
        <a:p>
          <a:r>
            <a:rPr lang="en-US" b="1" dirty="0">
              <a:solidFill>
                <a:srgbClr val="002060"/>
              </a:solidFill>
            </a:rPr>
            <a:t>Finalize goals and objectives – </a:t>
          </a:r>
          <a:r>
            <a:rPr lang="en-US" b="1" dirty="0">
              <a:solidFill>
                <a:srgbClr val="FFC000"/>
              </a:solidFill>
            </a:rPr>
            <a:t>March 27, 2023</a:t>
          </a:r>
          <a:endParaRPr lang="en-US" dirty="0">
            <a:solidFill>
              <a:srgbClr val="FFC000"/>
            </a:solidFill>
          </a:endParaRPr>
        </a:p>
      </dgm:t>
    </dgm:pt>
    <dgm:pt modelId="{C4C011A4-01DC-4C35-8D4F-16B6F43AD928}" type="parTrans" cxnId="{FCB4E370-2F6F-4B13-B212-C76D96CF5F3C}">
      <dgm:prSet/>
      <dgm:spPr/>
      <dgm:t>
        <a:bodyPr/>
        <a:lstStyle/>
        <a:p>
          <a:endParaRPr lang="en-US"/>
        </a:p>
      </dgm:t>
    </dgm:pt>
    <dgm:pt modelId="{F39239B3-0909-47AA-9598-4F46019AE9BE}" type="sibTrans" cxnId="{FCB4E370-2F6F-4B13-B212-C76D96CF5F3C}">
      <dgm:prSet/>
      <dgm:spPr/>
      <dgm:t>
        <a:bodyPr/>
        <a:lstStyle/>
        <a:p>
          <a:endParaRPr lang="en-US"/>
        </a:p>
      </dgm:t>
    </dgm:pt>
    <dgm:pt modelId="{8B4F3CFC-3D82-41C1-8985-4225468BFC92}" type="pres">
      <dgm:prSet presAssocID="{4F8DFB87-DD57-4CC9-8FF2-9A929D1304F3}" presName="outerComposite" presStyleCnt="0">
        <dgm:presLayoutVars>
          <dgm:chMax val="5"/>
          <dgm:dir/>
          <dgm:resizeHandles val="exact"/>
        </dgm:presLayoutVars>
      </dgm:prSet>
      <dgm:spPr/>
    </dgm:pt>
    <dgm:pt modelId="{F38A4E31-CC0F-4F2E-9144-CB3878CD3C42}" type="pres">
      <dgm:prSet presAssocID="{4F8DFB87-DD57-4CC9-8FF2-9A929D1304F3}" presName="dummyMaxCanvas" presStyleCnt="0">
        <dgm:presLayoutVars/>
      </dgm:prSet>
      <dgm:spPr/>
    </dgm:pt>
    <dgm:pt modelId="{1F71E040-F657-450F-96BA-E02B9E9151DA}" type="pres">
      <dgm:prSet presAssocID="{4F8DFB87-DD57-4CC9-8FF2-9A929D1304F3}" presName="FourNodes_1" presStyleLbl="node1" presStyleIdx="0" presStyleCnt="4">
        <dgm:presLayoutVars>
          <dgm:bulletEnabled val="1"/>
        </dgm:presLayoutVars>
      </dgm:prSet>
      <dgm:spPr/>
    </dgm:pt>
    <dgm:pt modelId="{1FE23B18-5B37-42CC-9202-39CA12D6A5B3}" type="pres">
      <dgm:prSet presAssocID="{4F8DFB87-DD57-4CC9-8FF2-9A929D1304F3}" presName="FourNodes_2" presStyleLbl="node1" presStyleIdx="1" presStyleCnt="4">
        <dgm:presLayoutVars>
          <dgm:bulletEnabled val="1"/>
        </dgm:presLayoutVars>
      </dgm:prSet>
      <dgm:spPr/>
    </dgm:pt>
    <dgm:pt modelId="{9EC098DD-691D-4EA7-A45A-D8B7F510924E}" type="pres">
      <dgm:prSet presAssocID="{4F8DFB87-DD57-4CC9-8FF2-9A929D1304F3}" presName="FourNodes_3" presStyleLbl="node1" presStyleIdx="2" presStyleCnt="4">
        <dgm:presLayoutVars>
          <dgm:bulletEnabled val="1"/>
        </dgm:presLayoutVars>
      </dgm:prSet>
      <dgm:spPr/>
    </dgm:pt>
    <dgm:pt modelId="{E246CD62-C7B9-42F7-8554-F1E24F794FBF}" type="pres">
      <dgm:prSet presAssocID="{4F8DFB87-DD57-4CC9-8FF2-9A929D1304F3}" presName="FourNodes_4" presStyleLbl="node1" presStyleIdx="3" presStyleCnt="4">
        <dgm:presLayoutVars>
          <dgm:bulletEnabled val="1"/>
        </dgm:presLayoutVars>
      </dgm:prSet>
      <dgm:spPr/>
    </dgm:pt>
    <dgm:pt modelId="{65A6D2AC-C844-4ABF-98B3-2EE1EBAD2745}" type="pres">
      <dgm:prSet presAssocID="{4F8DFB87-DD57-4CC9-8FF2-9A929D1304F3}" presName="FourConn_1-2" presStyleLbl="fgAccFollowNode1" presStyleIdx="0" presStyleCnt="3">
        <dgm:presLayoutVars>
          <dgm:bulletEnabled val="1"/>
        </dgm:presLayoutVars>
      </dgm:prSet>
      <dgm:spPr/>
    </dgm:pt>
    <dgm:pt modelId="{B5FC22D9-648D-451D-B2E1-17F3203FF488}" type="pres">
      <dgm:prSet presAssocID="{4F8DFB87-DD57-4CC9-8FF2-9A929D1304F3}" presName="FourConn_2-3" presStyleLbl="fgAccFollowNode1" presStyleIdx="1" presStyleCnt="3">
        <dgm:presLayoutVars>
          <dgm:bulletEnabled val="1"/>
        </dgm:presLayoutVars>
      </dgm:prSet>
      <dgm:spPr/>
    </dgm:pt>
    <dgm:pt modelId="{1091252B-D9FE-481C-9A95-40C080769830}" type="pres">
      <dgm:prSet presAssocID="{4F8DFB87-DD57-4CC9-8FF2-9A929D1304F3}" presName="FourConn_3-4" presStyleLbl="fgAccFollowNode1" presStyleIdx="2" presStyleCnt="3">
        <dgm:presLayoutVars>
          <dgm:bulletEnabled val="1"/>
        </dgm:presLayoutVars>
      </dgm:prSet>
      <dgm:spPr/>
    </dgm:pt>
    <dgm:pt modelId="{651537BB-7B56-4E79-870D-02A407EEBC70}" type="pres">
      <dgm:prSet presAssocID="{4F8DFB87-DD57-4CC9-8FF2-9A929D1304F3}" presName="FourNodes_1_text" presStyleLbl="node1" presStyleIdx="3" presStyleCnt="4">
        <dgm:presLayoutVars>
          <dgm:bulletEnabled val="1"/>
        </dgm:presLayoutVars>
      </dgm:prSet>
      <dgm:spPr/>
    </dgm:pt>
    <dgm:pt modelId="{C7DFCC23-9472-4E47-A6DD-C2743DE31FD0}" type="pres">
      <dgm:prSet presAssocID="{4F8DFB87-DD57-4CC9-8FF2-9A929D1304F3}" presName="FourNodes_2_text" presStyleLbl="node1" presStyleIdx="3" presStyleCnt="4">
        <dgm:presLayoutVars>
          <dgm:bulletEnabled val="1"/>
        </dgm:presLayoutVars>
      </dgm:prSet>
      <dgm:spPr/>
    </dgm:pt>
    <dgm:pt modelId="{DB71FDD0-4CEF-42C5-B018-67C9C6401141}" type="pres">
      <dgm:prSet presAssocID="{4F8DFB87-DD57-4CC9-8FF2-9A929D1304F3}" presName="FourNodes_3_text" presStyleLbl="node1" presStyleIdx="3" presStyleCnt="4">
        <dgm:presLayoutVars>
          <dgm:bulletEnabled val="1"/>
        </dgm:presLayoutVars>
      </dgm:prSet>
      <dgm:spPr/>
    </dgm:pt>
    <dgm:pt modelId="{701A8A94-C77C-4AED-AC18-6807336FC864}" type="pres">
      <dgm:prSet presAssocID="{4F8DFB87-DD57-4CC9-8FF2-9A929D1304F3}" presName="FourNodes_4_text" presStyleLbl="node1" presStyleIdx="3" presStyleCnt="4">
        <dgm:presLayoutVars>
          <dgm:bulletEnabled val="1"/>
        </dgm:presLayoutVars>
      </dgm:prSet>
      <dgm:spPr/>
    </dgm:pt>
  </dgm:ptLst>
  <dgm:cxnLst>
    <dgm:cxn modelId="{44F1EB13-BE71-48A2-817E-07B87F90F283}" type="presOf" srcId="{A58D4C88-00AB-4FDF-A8D1-418F367D8E75}" destId="{1FE23B18-5B37-42CC-9202-39CA12D6A5B3}" srcOrd="0" destOrd="0" presId="urn:microsoft.com/office/officeart/2005/8/layout/vProcess5"/>
    <dgm:cxn modelId="{16C11F1A-569A-425C-978D-4A1BF6DE569B}" type="presOf" srcId="{AB9CB25C-603E-4587-9516-E0DC5B99E465}" destId="{DB71FDD0-4CEF-42C5-B018-67C9C6401141}" srcOrd="1" destOrd="0" presId="urn:microsoft.com/office/officeart/2005/8/layout/vProcess5"/>
    <dgm:cxn modelId="{F94F731C-F7AB-4570-8948-FDE6585FCDFE}" type="presOf" srcId="{CE03F909-F7C2-4CF3-B8F5-FA30905CAF8A}" destId="{701A8A94-C77C-4AED-AC18-6807336FC864}" srcOrd="1" destOrd="0" presId="urn:microsoft.com/office/officeart/2005/8/layout/vProcess5"/>
    <dgm:cxn modelId="{AA6F1132-9FE8-4592-8478-DC85F576A47C}" srcId="{4F8DFB87-DD57-4CC9-8FF2-9A929D1304F3}" destId="{AB9CB25C-603E-4587-9516-E0DC5B99E465}" srcOrd="2" destOrd="0" parTransId="{2D3B7718-66D2-475A-B645-3E6BC0C93555}" sibTransId="{07AC7DD3-F928-4FF5-84D1-2EBE7CE177E0}"/>
    <dgm:cxn modelId="{1589F441-C799-43CC-A219-694BF270C05E}" type="presOf" srcId="{B02EBA08-82F3-4124-B4E2-47ABF16F8E19}" destId="{651537BB-7B56-4E79-870D-02A407EEBC70}" srcOrd="1" destOrd="0" presId="urn:microsoft.com/office/officeart/2005/8/layout/vProcess5"/>
    <dgm:cxn modelId="{ECC7994C-3BF2-4271-A6E7-C2AEEE2F20D9}" srcId="{A58D4C88-00AB-4FDF-A8D1-418F367D8E75}" destId="{B6654630-115F-4DF8-8E14-1FB219F5D8DD}" srcOrd="0" destOrd="0" parTransId="{A0BBC1F8-522B-4A2E-8F9E-F9715F50F5B8}" sibTransId="{6A95B093-D7CF-42A9-946C-7834071DF65A}"/>
    <dgm:cxn modelId="{375A456D-7A87-4B61-8AB9-9246180D5A3D}" type="presOf" srcId="{461C9E64-928D-40F0-BE32-80A78FE1B75A}" destId="{65A6D2AC-C844-4ABF-98B3-2EE1EBAD2745}" srcOrd="0" destOrd="0" presId="urn:microsoft.com/office/officeart/2005/8/layout/vProcess5"/>
    <dgm:cxn modelId="{FCB4E370-2F6F-4B13-B212-C76D96CF5F3C}" srcId="{4F8DFB87-DD57-4CC9-8FF2-9A929D1304F3}" destId="{CE03F909-F7C2-4CF3-B8F5-FA30905CAF8A}" srcOrd="3" destOrd="0" parTransId="{C4C011A4-01DC-4C35-8D4F-16B6F43AD928}" sibTransId="{F39239B3-0909-47AA-9598-4F46019AE9BE}"/>
    <dgm:cxn modelId="{57B9D959-90FA-4D8E-B939-7717D0BEEA19}" type="presOf" srcId="{AB9CB25C-603E-4587-9516-E0DC5B99E465}" destId="{9EC098DD-691D-4EA7-A45A-D8B7F510924E}" srcOrd="0" destOrd="0" presId="urn:microsoft.com/office/officeart/2005/8/layout/vProcess5"/>
    <dgm:cxn modelId="{023F558D-9040-414A-9EEF-13E93327F404}" type="presOf" srcId="{B6654630-115F-4DF8-8E14-1FB219F5D8DD}" destId="{1FE23B18-5B37-42CC-9202-39CA12D6A5B3}" srcOrd="0" destOrd="1" presId="urn:microsoft.com/office/officeart/2005/8/layout/vProcess5"/>
    <dgm:cxn modelId="{5E2E8E98-FF8C-4346-A18C-994A97BC715B}" type="presOf" srcId="{A58D4C88-00AB-4FDF-A8D1-418F367D8E75}" destId="{C7DFCC23-9472-4E47-A6DD-C2743DE31FD0}" srcOrd="1" destOrd="0" presId="urn:microsoft.com/office/officeart/2005/8/layout/vProcess5"/>
    <dgm:cxn modelId="{E97094A5-51DE-49EC-98CF-70BE701DA5D6}" type="presOf" srcId="{07AC7DD3-F928-4FF5-84D1-2EBE7CE177E0}" destId="{1091252B-D9FE-481C-9A95-40C080769830}" srcOrd="0" destOrd="0" presId="urn:microsoft.com/office/officeart/2005/8/layout/vProcess5"/>
    <dgm:cxn modelId="{AF67C6A5-8667-46CA-A39B-2C065A3E5DA4}" type="presOf" srcId="{B6654630-115F-4DF8-8E14-1FB219F5D8DD}" destId="{C7DFCC23-9472-4E47-A6DD-C2743DE31FD0}" srcOrd="1" destOrd="1" presId="urn:microsoft.com/office/officeart/2005/8/layout/vProcess5"/>
    <dgm:cxn modelId="{E07519AF-5478-4101-9D1D-0EDD8F5D50A4}" type="presOf" srcId="{CE03F909-F7C2-4CF3-B8F5-FA30905CAF8A}" destId="{E246CD62-C7B9-42F7-8554-F1E24F794FBF}" srcOrd="0" destOrd="0" presId="urn:microsoft.com/office/officeart/2005/8/layout/vProcess5"/>
    <dgm:cxn modelId="{73CEA3B3-8EB9-4253-91F5-3E319D6FFBCC}" type="presOf" srcId="{B02EBA08-82F3-4124-B4E2-47ABF16F8E19}" destId="{1F71E040-F657-450F-96BA-E02B9E9151DA}" srcOrd="0" destOrd="0" presId="urn:microsoft.com/office/officeart/2005/8/layout/vProcess5"/>
    <dgm:cxn modelId="{869B74B7-CDAF-4C56-8D23-33853C097051}" type="presOf" srcId="{4F8DFB87-DD57-4CC9-8FF2-9A929D1304F3}" destId="{8B4F3CFC-3D82-41C1-8985-4225468BFC92}" srcOrd="0" destOrd="0" presId="urn:microsoft.com/office/officeart/2005/8/layout/vProcess5"/>
    <dgm:cxn modelId="{D76D0ACF-19A2-4E3F-85BD-8520942811FC}" srcId="{4F8DFB87-DD57-4CC9-8FF2-9A929D1304F3}" destId="{A58D4C88-00AB-4FDF-A8D1-418F367D8E75}" srcOrd="1" destOrd="0" parTransId="{64ADC06B-9213-4491-B1CC-49DE713C91E7}" sibTransId="{E30E7F8E-3CEC-4D3E-A595-8FD7C44E9AE3}"/>
    <dgm:cxn modelId="{14AB61EF-6EEA-4872-9AB5-ED00931D5D74}" srcId="{4F8DFB87-DD57-4CC9-8FF2-9A929D1304F3}" destId="{B02EBA08-82F3-4124-B4E2-47ABF16F8E19}" srcOrd="0" destOrd="0" parTransId="{3C51D08A-6945-48DE-A33F-FA95434A799C}" sibTransId="{461C9E64-928D-40F0-BE32-80A78FE1B75A}"/>
    <dgm:cxn modelId="{FC4521F1-C3CC-4A12-B47F-D634FBFD6077}" type="presOf" srcId="{E30E7F8E-3CEC-4D3E-A595-8FD7C44E9AE3}" destId="{B5FC22D9-648D-451D-B2E1-17F3203FF488}" srcOrd="0" destOrd="0" presId="urn:microsoft.com/office/officeart/2005/8/layout/vProcess5"/>
    <dgm:cxn modelId="{932CDA0E-13A7-40B9-84A4-8D9994062DE8}" type="presParOf" srcId="{8B4F3CFC-3D82-41C1-8985-4225468BFC92}" destId="{F38A4E31-CC0F-4F2E-9144-CB3878CD3C42}" srcOrd="0" destOrd="0" presId="urn:microsoft.com/office/officeart/2005/8/layout/vProcess5"/>
    <dgm:cxn modelId="{559F86A5-EBC4-4CB3-A8A2-D4684E9A69A4}" type="presParOf" srcId="{8B4F3CFC-3D82-41C1-8985-4225468BFC92}" destId="{1F71E040-F657-450F-96BA-E02B9E9151DA}" srcOrd="1" destOrd="0" presId="urn:microsoft.com/office/officeart/2005/8/layout/vProcess5"/>
    <dgm:cxn modelId="{1491567D-3921-451A-BE15-7B5A3CD40B63}" type="presParOf" srcId="{8B4F3CFC-3D82-41C1-8985-4225468BFC92}" destId="{1FE23B18-5B37-42CC-9202-39CA12D6A5B3}" srcOrd="2" destOrd="0" presId="urn:microsoft.com/office/officeart/2005/8/layout/vProcess5"/>
    <dgm:cxn modelId="{D5894574-7BFA-4391-AC3E-9BA94DCD32E9}" type="presParOf" srcId="{8B4F3CFC-3D82-41C1-8985-4225468BFC92}" destId="{9EC098DD-691D-4EA7-A45A-D8B7F510924E}" srcOrd="3" destOrd="0" presId="urn:microsoft.com/office/officeart/2005/8/layout/vProcess5"/>
    <dgm:cxn modelId="{F3C5B3F8-501E-4F93-BACA-0A55935CD9EF}" type="presParOf" srcId="{8B4F3CFC-3D82-41C1-8985-4225468BFC92}" destId="{E246CD62-C7B9-42F7-8554-F1E24F794FBF}" srcOrd="4" destOrd="0" presId="urn:microsoft.com/office/officeart/2005/8/layout/vProcess5"/>
    <dgm:cxn modelId="{37161475-C181-4115-B7A2-27BBED8D309E}" type="presParOf" srcId="{8B4F3CFC-3D82-41C1-8985-4225468BFC92}" destId="{65A6D2AC-C844-4ABF-98B3-2EE1EBAD2745}" srcOrd="5" destOrd="0" presId="urn:microsoft.com/office/officeart/2005/8/layout/vProcess5"/>
    <dgm:cxn modelId="{A258411D-8B8D-4AD4-9064-76C891337891}" type="presParOf" srcId="{8B4F3CFC-3D82-41C1-8985-4225468BFC92}" destId="{B5FC22D9-648D-451D-B2E1-17F3203FF488}" srcOrd="6" destOrd="0" presId="urn:microsoft.com/office/officeart/2005/8/layout/vProcess5"/>
    <dgm:cxn modelId="{FA59DFAC-2B2A-439B-B05F-41D9BD246AB3}" type="presParOf" srcId="{8B4F3CFC-3D82-41C1-8985-4225468BFC92}" destId="{1091252B-D9FE-481C-9A95-40C080769830}" srcOrd="7" destOrd="0" presId="urn:microsoft.com/office/officeart/2005/8/layout/vProcess5"/>
    <dgm:cxn modelId="{95AA3DA5-AED4-4793-B87F-82B6C089DB64}" type="presParOf" srcId="{8B4F3CFC-3D82-41C1-8985-4225468BFC92}" destId="{651537BB-7B56-4E79-870D-02A407EEBC70}" srcOrd="8" destOrd="0" presId="urn:microsoft.com/office/officeart/2005/8/layout/vProcess5"/>
    <dgm:cxn modelId="{98DC76A2-4359-4655-8788-AB33E98AAEF0}" type="presParOf" srcId="{8B4F3CFC-3D82-41C1-8985-4225468BFC92}" destId="{C7DFCC23-9472-4E47-A6DD-C2743DE31FD0}" srcOrd="9" destOrd="0" presId="urn:microsoft.com/office/officeart/2005/8/layout/vProcess5"/>
    <dgm:cxn modelId="{3F5A7022-B3B9-4657-9E43-B27FCBD93B60}" type="presParOf" srcId="{8B4F3CFC-3D82-41C1-8985-4225468BFC92}" destId="{DB71FDD0-4CEF-42C5-B018-67C9C6401141}" srcOrd="10" destOrd="0" presId="urn:microsoft.com/office/officeart/2005/8/layout/vProcess5"/>
    <dgm:cxn modelId="{229973E6-15E0-4EC1-82C5-9EE1B5786CEC}" type="presParOf" srcId="{8B4F3CFC-3D82-41C1-8985-4225468BFC92}" destId="{701A8A94-C77C-4AED-AC18-6807336FC86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9BE5-4656-4418-8EBD-1F70803F5119}">
      <dsp:nvSpPr>
        <dsp:cNvPr id="0" name=""/>
        <dsp:cNvSpPr/>
      </dsp:nvSpPr>
      <dsp:spPr>
        <a:xfrm>
          <a:off x="0" y="1893"/>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50D475D4-6AD7-4057-8038-6882CC32D74A}">
      <dsp:nvSpPr>
        <dsp:cNvPr id="0" name=""/>
        <dsp:cNvSpPr/>
      </dsp:nvSpPr>
      <dsp:spPr>
        <a:xfrm>
          <a:off x="244058" y="183424"/>
          <a:ext cx="443741" cy="443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1ECC6-E1EF-4F28-9959-0B5C0F5ED70B}">
      <dsp:nvSpPr>
        <dsp:cNvPr id="0" name=""/>
        <dsp:cNvSpPr/>
      </dsp:nvSpPr>
      <dsp:spPr>
        <a:xfrm>
          <a:off x="931858" y="1893"/>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Welcome</a:t>
          </a:r>
        </a:p>
      </dsp:txBody>
      <dsp:txXfrm>
        <a:off x="931858" y="1893"/>
        <a:ext cx="4179891" cy="806803"/>
      </dsp:txXfrm>
    </dsp:sp>
    <dsp:sp modelId="{3D2256A8-CE04-4FB7-A383-EA698C282494}">
      <dsp:nvSpPr>
        <dsp:cNvPr id="0" name=""/>
        <dsp:cNvSpPr/>
      </dsp:nvSpPr>
      <dsp:spPr>
        <a:xfrm>
          <a:off x="0" y="1010397"/>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B2073D7B-3676-4206-98EE-2B0A3F91A7D2}">
      <dsp:nvSpPr>
        <dsp:cNvPr id="0" name=""/>
        <dsp:cNvSpPr/>
      </dsp:nvSpPr>
      <dsp:spPr>
        <a:xfrm>
          <a:off x="244058" y="1191928"/>
          <a:ext cx="443741" cy="443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00ACC-CDE7-4F07-AA74-8E4DC476910C}">
      <dsp:nvSpPr>
        <dsp:cNvPr id="0" name=""/>
        <dsp:cNvSpPr/>
      </dsp:nvSpPr>
      <dsp:spPr>
        <a:xfrm>
          <a:off x="931858" y="1010397"/>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Explanation of Process</a:t>
          </a:r>
        </a:p>
      </dsp:txBody>
      <dsp:txXfrm>
        <a:off x="931858" y="1010397"/>
        <a:ext cx="4179891" cy="806803"/>
      </dsp:txXfrm>
    </dsp:sp>
    <dsp:sp modelId="{4EAC49EF-68A5-4E82-8884-3C9CE46B8ABE}">
      <dsp:nvSpPr>
        <dsp:cNvPr id="0" name=""/>
        <dsp:cNvSpPr/>
      </dsp:nvSpPr>
      <dsp:spPr>
        <a:xfrm>
          <a:off x="0" y="2018902"/>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9D099B08-3E24-48B9-97E0-B600CC678390}">
      <dsp:nvSpPr>
        <dsp:cNvPr id="0" name=""/>
        <dsp:cNvSpPr/>
      </dsp:nvSpPr>
      <dsp:spPr>
        <a:xfrm>
          <a:off x="244058" y="2200433"/>
          <a:ext cx="443741" cy="443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FA6611-5133-42EF-9B4A-15E50C38CF72}">
      <dsp:nvSpPr>
        <dsp:cNvPr id="0" name=""/>
        <dsp:cNvSpPr/>
      </dsp:nvSpPr>
      <dsp:spPr>
        <a:xfrm>
          <a:off x="931858" y="2018902"/>
          <a:ext cx="2300287"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dirty="0"/>
            <a:t>Small Group Work</a:t>
          </a:r>
        </a:p>
      </dsp:txBody>
      <dsp:txXfrm>
        <a:off x="931858" y="2018902"/>
        <a:ext cx="2300287" cy="806803"/>
      </dsp:txXfrm>
    </dsp:sp>
    <dsp:sp modelId="{E067FB79-C0A2-4340-A1A0-DD767784C45C}">
      <dsp:nvSpPr>
        <dsp:cNvPr id="0" name=""/>
        <dsp:cNvSpPr/>
      </dsp:nvSpPr>
      <dsp:spPr>
        <a:xfrm>
          <a:off x="3232145" y="2018902"/>
          <a:ext cx="1879604"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488950">
            <a:lnSpc>
              <a:spcPct val="100000"/>
            </a:lnSpc>
            <a:spcBef>
              <a:spcPct val="0"/>
            </a:spcBef>
            <a:spcAft>
              <a:spcPct val="35000"/>
            </a:spcAft>
            <a:buNone/>
          </a:pPr>
          <a:r>
            <a:rPr lang="en-US" sz="1100" kern="1200"/>
            <a:t>Strengths and Challenges</a:t>
          </a:r>
        </a:p>
      </dsp:txBody>
      <dsp:txXfrm>
        <a:off x="3232145" y="2018902"/>
        <a:ext cx="1879604" cy="806803"/>
      </dsp:txXfrm>
    </dsp:sp>
    <dsp:sp modelId="{03623D69-3FD2-4D92-9546-7F20B3F30F9D}">
      <dsp:nvSpPr>
        <dsp:cNvPr id="0" name=""/>
        <dsp:cNvSpPr/>
      </dsp:nvSpPr>
      <dsp:spPr>
        <a:xfrm>
          <a:off x="0" y="3037064"/>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0DAAD98F-BD2E-4DF1-975E-A2D4A19A71A2}">
      <dsp:nvSpPr>
        <dsp:cNvPr id="0" name=""/>
        <dsp:cNvSpPr/>
      </dsp:nvSpPr>
      <dsp:spPr>
        <a:xfrm>
          <a:off x="244058" y="3208937"/>
          <a:ext cx="443741" cy="44374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569DB2-61C9-4465-8AD8-62FFCBCB38F7}">
      <dsp:nvSpPr>
        <dsp:cNvPr id="0" name=""/>
        <dsp:cNvSpPr/>
      </dsp:nvSpPr>
      <dsp:spPr>
        <a:xfrm>
          <a:off x="931858" y="3027406"/>
          <a:ext cx="2300287"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Report Out</a:t>
          </a:r>
        </a:p>
      </dsp:txBody>
      <dsp:txXfrm>
        <a:off x="931858" y="3027406"/>
        <a:ext cx="2300287" cy="806803"/>
      </dsp:txXfrm>
    </dsp:sp>
    <dsp:sp modelId="{F748BA35-2A7F-4262-A38C-F9EAE757A43C}">
      <dsp:nvSpPr>
        <dsp:cNvPr id="0" name=""/>
        <dsp:cNvSpPr/>
      </dsp:nvSpPr>
      <dsp:spPr>
        <a:xfrm>
          <a:off x="3232145" y="3027406"/>
          <a:ext cx="1879604"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488950">
            <a:lnSpc>
              <a:spcPct val="100000"/>
            </a:lnSpc>
            <a:spcBef>
              <a:spcPct val="0"/>
            </a:spcBef>
            <a:spcAft>
              <a:spcPct val="35000"/>
            </a:spcAft>
            <a:buNone/>
          </a:pPr>
          <a:r>
            <a:rPr lang="en-US" sz="1100" kern="1200"/>
            <a:t>Common themes</a:t>
          </a:r>
        </a:p>
      </dsp:txBody>
      <dsp:txXfrm>
        <a:off x="3232145" y="3027406"/>
        <a:ext cx="1879604" cy="806803"/>
      </dsp:txXfrm>
    </dsp:sp>
    <dsp:sp modelId="{19850E2C-5E69-40BB-A323-AC36788719A6}">
      <dsp:nvSpPr>
        <dsp:cNvPr id="0" name=""/>
        <dsp:cNvSpPr/>
      </dsp:nvSpPr>
      <dsp:spPr>
        <a:xfrm>
          <a:off x="0" y="4035911"/>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E78BCBC4-1BB9-46BF-B92C-991A4BF5909E}">
      <dsp:nvSpPr>
        <dsp:cNvPr id="0" name=""/>
        <dsp:cNvSpPr/>
      </dsp:nvSpPr>
      <dsp:spPr>
        <a:xfrm>
          <a:off x="244058" y="4217442"/>
          <a:ext cx="443741" cy="4437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95E503-4C38-4687-80DB-4851C587784A}">
      <dsp:nvSpPr>
        <dsp:cNvPr id="0" name=""/>
        <dsp:cNvSpPr/>
      </dsp:nvSpPr>
      <dsp:spPr>
        <a:xfrm>
          <a:off x="931858" y="4035911"/>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Common Themes</a:t>
          </a:r>
        </a:p>
      </dsp:txBody>
      <dsp:txXfrm>
        <a:off x="931858" y="4035911"/>
        <a:ext cx="4179891" cy="806803"/>
      </dsp:txXfrm>
    </dsp:sp>
    <dsp:sp modelId="{B642FE22-9BD2-4C4D-B238-2A324F439740}">
      <dsp:nvSpPr>
        <dsp:cNvPr id="0" name=""/>
        <dsp:cNvSpPr/>
      </dsp:nvSpPr>
      <dsp:spPr>
        <a:xfrm>
          <a:off x="0" y="5044415"/>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350DDD5A-1329-47E7-8D5A-F1F84C0AD6FF}">
      <dsp:nvSpPr>
        <dsp:cNvPr id="0" name=""/>
        <dsp:cNvSpPr/>
      </dsp:nvSpPr>
      <dsp:spPr>
        <a:xfrm>
          <a:off x="244058" y="5225946"/>
          <a:ext cx="443741" cy="4437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DA5F8-CBEE-4216-B06F-B33C6EC7A002}">
      <dsp:nvSpPr>
        <dsp:cNvPr id="0" name=""/>
        <dsp:cNvSpPr/>
      </dsp:nvSpPr>
      <dsp:spPr>
        <a:xfrm>
          <a:off x="931858" y="5044415"/>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Next Steps</a:t>
          </a:r>
        </a:p>
      </dsp:txBody>
      <dsp:txXfrm>
        <a:off x="931858" y="5044415"/>
        <a:ext cx="4179891" cy="806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520CA-8027-441C-B0D5-F90FEA9BE330}">
      <dsp:nvSpPr>
        <dsp:cNvPr id="0" name=""/>
        <dsp:cNvSpPr/>
      </dsp:nvSpPr>
      <dsp:spPr>
        <a:xfrm>
          <a:off x="4735420" y="357481"/>
          <a:ext cx="1820316" cy="18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Where are we currently?</a:t>
          </a:r>
        </a:p>
      </dsp:txBody>
      <dsp:txXfrm>
        <a:off x="4735420" y="357481"/>
        <a:ext cx="1820316" cy="1820316"/>
      </dsp:txXfrm>
    </dsp:sp>
    <dsp:sp modelId="{95A89134-4860-4278-A529-BE302EB1E60D}">
      <dsp:nvSpPr>
        <dsp:cNvPr id="0" name=""/>
        <dsp:cNvSpPr/>
      </dsp:nvSpPr>
      <dsp:spPr>
        <a:xfrm>
          <a:off x="2168582" y="-216212"/>
          <a:ext cx="4304267" cy="4304267"/>
        </a:xfrm>
        <a:prstGeom prst="circularArrow">
          <a:avLst>
            <a:gd name="adj1" fmla="val 8247"/>
            <a:gd name="adj2" fmla="val 575971"/>
            <a:gd name="adj3" fmla="val 2964526"/>
            <a:gd name="adj4" fmla="val 51274"/>
            <a:gd name="adj5" fmla="val 9621"/>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A7C8C2-8F72-42E2-960C-6FCD2F67C737}">
      <dsp:nvSpPr>
        <dsp:cNvPr id="0" name=""/>
        <dsp:cNvSpPr/>
      </dsp:nvSpPr>
      <dsp:spPr>
        <a:xfrm>
          <a:off x="3204641" y="3008868"/>
          <a:ext cx="1820316" cy="18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Where do we want to go?</a:t>
          </a:r>
        </a:p>
      </dsp:txBody>
      <dsp:txXfrm>
        <a:off x="3204641" y="3008868"/>
        <a:ext cx="1820316" cy="1820316"/>
      </dsp:txXfrm>
    </dsp:sp>
    <dsp:sp modelId="{1BCAB2AA-06AE-4FC6-B5F5-3DE7FBC19EB2}">
      <dsp:nvSpPr>
        <dsp:cNvPr id="0" name=""/>
        <dsp:cNvSpPr/>
      </dsp:nvSpPr>
      <dsp:spPr>
        <a:xfrm>
          <a:off x="1781413" y="-165465"/>
          <a:ext cx="4304267" cy="4304267"/>
        </a:xfrm>
        <a:prstGeom prst="circularArrow">
          <a:avLst>
            <a:gd name="adj1" fmla="val 8247"/>
            <a:gd name="adj2" fmla="val 575971"/>
            <a:gd name="adj3" fmla="val 10172756"/>
            <a:gd name="adj4" fmla="val 7259504"/>
            <a:gd name="adj5" fmla="val 9621"/>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2860743-F5C6-4D5C-A0FF-821078E74893}">
      <dsp:nvSpPr>
        <dsp:cNvPr id="0" name=""/>
        <dsp:cNvSpPr/>
      </dsp:nvSpPr>
      <dsp:spPr>
        <a:xfrm>
          <a:off x="1673862" y="357481"/>
          <a:ext cx="1820316" cy="182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How will we get there?</a:t>
          </a:r>
        </a:p>
      </dsp:txBody>
      <dsp:txXfrm>
        <a:off x="1673862" y="357481"/>
        <a:ext cx="1820316" cy="1820316"/>
      </dsp:txXfrm>
    </dsp:sp>
    <dsp:sp modelId="{4D8C766C-9428-404A-88D1-B71ED724C43B}">
      <dsp:nvSpPr>
        <dsp:cNvPr id="0" name=""/>
        <dsp:cNvSpPr/>
      </dsp:nvSpPr>
      <dsp:spPr>
        <a:xfrm>
          <a:off x="1866896" y="-18517"/>
          <a:ext cx="4304267" cy="4304267"/>
        </a:xfrm>
        <a:prstGeom prst="circularArrow">
          <a:avLst>
            <a:gd name="adj1" fmla="val 8247"/>
            <a:gd name="adj2" fmla="val 575971"/>
            <a:gd name="adj3" fmla="val 16857347"/>
            <a:gd name="adj4" fmla="val 14966683"/>
            <a:gd name="adj5" fmla="val 9621"/>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1E040-F657-450F-96BA-E02B9E9151DA}">
      <dsp:nvSpPr>
        <dsp:cNvPr id="0" name=""/>
        <dsp:cNvSpPr/>
      </dsp:nvSpPr>
      <dsp:spPr>
        <a:xfrm>
          <a:off x="0" y="0"/>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Next Meeting – </a:t>
          </a:r>
          <a:r>
            <a:rPr lang="en-US" sz="1900" b="1" kern="1200" dirty="0">
              <a:solidFill>
                <a:srgbClr val="FFC000"/>
              </a:solidFill>
            </a:rPr>
            <a:t>February 6 </a:t>
          </a:r>
          <a:r>
            <a:rPr lang="en-US" sz="1900" b="1" kern="1200" dirty="0">
              <a:solidFill>
                <a:srgbClr val="002060"/>
              </a:solidFill>
            </a:rPr>
            <a:t>– Where do we want to be?</a:t>
          </a:r>
          <a:endParaRPr lang="en-US" sz="1900" kern="1200" dirty="0">
            <a:solidFill>
              <a:srgbClr val="002060"/>
            </a:solidFill>
          </a:endParaRPr>
        </a:p>
      </dsp:txBody>
      <dsp:txXfrm>
        <a:off x="31127" y="31127"/>
        <a:ext cx="5347067" cy="1000513"/>
      </dsp:txXfrm>
    </dsp:sp>
    <dsp:sp modelId="{1FE23B18-5B37-42CC-9202-39CA12D6A5B3}">
      <dsp:nvSpPr>
        <dsp:cNvPr id="0" name=""/>
        <dsp:cNvSpPr/>
      </dsp:nvSpPr>
      <dsp:spPr>
        <a:xfrm>
          <a:off x="551383" y="1255998"/>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Develop survey based on your work this evening and the next meeting.</a:t>
          </a:r>
          <a:endParaRPr lang="en-US" sz="1900" kern="1200" dirty="0">
            <a:solidFill>
              <a:srgbClr val="002060"/>
            </a:solidFill>
          </a:endParaRPr>
        </a:p>
        <a:p>
          <a:pPr marL="114300" lvl="1" indent="-114300" algn="l" defTabSz="666750">
            <a:lnSpc>
              <a:spcPct val="90000"/>
            </a:lnSpc>
            <a:spcBef>
              <a:spcPct val="0"/>
            </a:spcBef>
            <a:spcAft>
              <a:spcPct val="15000"/>
            </a:spcAft>
            <a:buChar char="•"/>
          </a:pPr>
          <a:r>
            <a:rPr lang="en-US" sz="1500" b="1" kern="1200" dirty="0">
              <a:solidFill>
                <a:srgbClr val="002060"/>
              </a:solidFill>
            </a:rPr>
            <a:t>Survey disseminated </a:t>
          </a:r>
          <a:r>
            <a:rPr lang="en-US" sz="1500" b="1" kern="1200" dirty="0">
              <a:solidFill>
                <a:srgbClr val="FFC000"/>
              </a:solidFill>
            </a:rPr>
            <a:t>February 15 through 28</a:t>
          </a:r>
          <a:endParaRPr lang="en-US" sz="1500" kern="1200" dirty="0">
            <a:solidFill>
              <a:srgbClr val="FFC000"/>
            </a:solidFill>
          </a:endParaRPr>
        </a:p>
      </dsp:txBody>
      <dsp:txXfrm>
        <a:off x="582510" y="1287125"/>
        <a:ext cx="5279243" cy="1000513"/>
      </dsp:txXfrm>
    </dsp:sp>
    <dsp:sp modelId="{9EC098DD-691D-4EA7-A45A-D8B7F510924E}">
      <dsp:nvSpPr>
        <dsp:cNvPr id="0" name=""/>
        <dsp:cNvSpPr/>
      </dsp:nvSpPr>
      <dsp:spPr>
        <a:xfrm>
          <a:off x="1094536" y="2511996"/>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How will we get there? </a:t>
          </a:r>
        </a:p>
        <a:p>
          <a:pPr marL="0" lvl="0" indent="0" algn="l" defTabSz="844550">
            <a:lnSpc>
              <a:spcPct val="90000"/>
            </a:lnSpc>
            <a:spcBef>
              <a:spcPct val="0"/>
            </a:spcBef>
            <a:spcAft>
              <a:spcPct val="35000"/>
            </a:spcAft>
            <a:buNone/>
          </a:pPr>
          <a:r>
            <a:rPr lang="en-US" sz="1900" b="1" kern="1200" dirty="0">
              <a:solidFill>
                <a:srgbClr val="002060"/>
              </a:solidFill>
            </a:rPr>
            <a:t>Review data and begin development of goals and objectives– </a:t>
          </a:r>
          <a:r>
            <a:rPr lang="en-US" sz="1900" b="1" kern="1200" dirty="0">
              <a:solidFill>
                <a:srgbClr val="FFC000"/>
              </a:solidFill>
            </a:rPr>
            <a:t>March 6, 2023</a:t>
          </a:r>
          <a:endParaRPr lang="en-US" sz="1900" kern="1200" dirty="0">
            <a:solidFill>
              <a:srgbClr val="FFC000"/>
            </a:solidFill>
          </a:endParaRPr>
        </a:p>
      </dsp:txBody>
      <dsp:txXfrm>
        <a:off x="1125663" y="2543123"/>
        <a:ext cx="5287473" cy="1000513"/>
      </dsp:txXfrm>
    </dsp:sp>
    <dsp:sp modelId="{E246CD62-C7B9-42F7-8554-F1E24F794FBF}">
      <dsp:nvSpPr>
        <dsp:cNvPr id="0" name=""/>
        <dsp:cNvSpPr/>
      </dsp:nvSpPr>
      <dsp:spPr>
        <a:xfrm>
          <a:off x="1645920" y="3767995"/>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Finalize goals and objectives – </a:t>
          </a:r>
          <a:r>
            <a:rPr lang="en-US" sz="1900" b="1" kern="1200" dirty="0">
              <a:solidFill>
                <a:srgbClr val="FFC000"/>
              </a:solidFill>
            </a:rPr>
            <a:t>March 27, 2023</a:t>
          </a:r>
          <a:endParaRPr lang="en-US" sz="1900" kern="1200" dirty="0">
            <a:solidFill>
              <a:srgbClr val="FFC000"/>
            </a:solidFill>
          </a:endParaRPr>
        </a:p>
      </dsp:txBody>
      <dsp:txXfrm>
        <a:off x="1677047" y="3799122"/>
        <a:ext cx="5279243" cy="1000513"/>
      </dsp:txXfrm>
    </dsp:sp>
    <dsp:sp modelId="{65A6D2AC-C844-4ABF-98B3-2EE1EBAD2745}">
      <dsp:nvSpPr>
        <dsp:cNvPr id="0" name=""/>
        <dsp:cNvSpPr/>
      </dsp:nvSpPr>
      <dsp:spPr>
        <a:xfrm>
          <a:off x="5892880" y="813983"/>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solidFill>
              <a:schemeClr val="tx1"/>
            </a:solidFill>
          </a:endParaRPr>
        </a:p>
      </dsp:txBody>
      <dsp:txXfrm>
        <a:off x="6048310" y="813983"/>
        <a:ext cx="379939" cy="519826"/>
      </dsp:txXfrm>
    </dsp:sp>
    <dsp:sp modelId="{B5FC22D9-648D-451D-B2E1-17F3203FF488}">
      <dsp:nvSpPr>
        <dsp:cNvPr id="0" name=""/>
        <dsp:cNvSpPr/>
      </dsp:nvSpPr>
      <dsp:spPr>
        <a:xfrm>
          <a:off x="6444264" y="2069981"/>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599694" y="2069981"/>
        <a:ext cx="379939" cy="519826"/>
      </dsp:txXfrm>
    </dsp:sp>
    <dsp:sp modelId="{1091252B-D9FE-481C-9A95-40C080769830}">
      <dsp:nvSpPr>
        <dsp:cNvPr id="0" name=""/>
        <dsp:cNvSpPr/>
      </dsp:nvSpPr>
      <dsp:spPr>
        <a:xfrm>
          <a:off x="6987417" y="3325980"/>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142847" y="3325980"/>
        <a:ext cx="379939" cy="519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defRPr sz="1200">
                <a:latin typeface="Arial" charset="0"/>
              </a:defRPr>
            </a:lvl1pPr>
          </a:lstStyle>
          <a:p>
            <a:pPr>
              <a:defRPr/>
            </a:pPr>
            <a:endParaRPr lang="en-US" dirty="0"/>
          </a:p>
        </p:txBody>
      </p:sp>
      <p:sp>
        <p:nvSpPr>
          <p:cNvPr id="8192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8192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defRPr sz="1200">
                <a:latin typeface="Arial" charset="0"/>
              </a:defRPr>
            </a:lvl1pPr>
          </a:lstStyle>
          <a:p>
            <a:pPr>
              <a:defRPr/>
            </a:pPr>
            <a:endParaRPr lang="en-US" dirty="0"/>
          </a:p>
        </p:txBody>
      </p:sp>
      <p:sp>
        <p:nvSpPr>
          <p:cNvPr id="8192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a:defRPr sz="1200">
                <a:latin typeface="Arial" charset="0"/>
              </a:defRPr>
            </a:lvl1pPr>
          </a:lstStyle>
          <a:p>
            <a:pPr>
              <a:defRPr/>
            </a:pPr>
            <a:fld id="{4CC150CB-52D7-4A71-9B4A-5A9928A8802C}" type="slidenum">
              <a:rPr lang="en-US"/>
              <a:pPr>
                <a:defRPr/>
              </a:pPr>
              <a:t>‹#›</a:t>
            </a:fld>
            <a:endParaRPr lang="en-US" dirty="0"/>
          </a:p>
        </p:txBody>
      </p:sp>
    </p:spTree>
    <p:extLst>
      <p:ext uri="{BB962C8B-B14F-4D97-AF65-F5344CB8AC3E}">
        <p14:creationId xmlns:p14="http://schemas.microsoft.com/office/powerpoint/2010/main" val="1980098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defRPr sz="120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defRPr sz="120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a:defRPr sz="1200">
                <a:latin typeface="Arial" charset="0"/>
              </a:defRPr>
            </a:lvl1pPr>
          </a:lstStyle>
          <a:p>
            <a:pPr>
              <a:defRPr/>
            </a:pPr>
            <a:fld id="{EBFC483F-6DC3-4FE9-B885-649EB8BB4BD4}" type="slidenum">
              <a:rPr lang="en-US"/>
              <a:pPr>
                <a:defRPr/>
              </a:pPr>
              <a:t>‹#›</a:t>
            </a:fld>
            <a:endParaRPr lang="en-US" dirty="0"/>
          </a:p>
        </p:txBody>
      </p:sp>
    </p:spTree>
    <p:extLst>
      <p:ext uri="{BB962C8B-B14F-4D97-AF65-F5344CB8AC3E}">
        <p14:creationId xmlns:p14="http://schemas.microsoft.com/office/powerpoint/2010/main" val="2350615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200"/>
              </a:spcAft>
            </a:pPr>
            <a:r>
              <a:rPr lang="en-US" altLang="en-US" sz="1200" b="1" dirty="0"/>
              <a:t>Proactive</a:t>
            </a:r>
            <a:r>
              <a:rPr lang="en-US" altLang="en-US" sz="1200" dirty="0"/>
              <a:t>, creative and flexible</a:t>
            </a:r>
          </a:p>
          <a:p>
            <a:pPr eaLnBrk="1" hangingPunct="1">
              <a:spcAft>
                <a:spcPts val="1200"/>
              </a:spcAft>
            </a:pPr>
            <a:r>
              <a:rPr lang="en-US" altLang="en-US" sz="1200" dirty="0"/>
              <a:t>Provides a forum for </a:t>
            </a:r>
            <a:r>
              <a:rPr lang="en-US" altLang="en-US" sz="1200" b="1" dirty="0"/>
              <a:t>community</a:t>
            </a:r>
            <a:r>
              <a:rPr lang="en-US" altLang="en-US" sz="1200" dirty="0"/>
              <a:t>  </a:t>
            </a:r>
            <a:r>
              <a:rPr lang="en-US" altLang="en-US" sz="1200" b="1" dirty="0"/>
              <a:t>participation </a:t>
            </a:r>
          </a:p>
          <a:p>
            <a:endParaRPr lang="en-US" dirty="0"/>
          </a:p>
        </p:txBody>
      </p:sp>
      <p:sp>
        <p:nvSpPr>
          <p:cNvPr id="4" name="Slide Number Placeholder 3"/>
          <p:cNvSpPr>
            <a:spLocks noGrp="1"/>
          </p:cNvSpPr>
          <p:nvPr>
            <p:ph type="sldNum" sz="quarter" idx="5"/>
          </p:nvPr>
        </p:nvSpPr>
        <p:spPr/>
        <p:txBody>
          <a:bodyPr/>
          <a:lstStyle/>
          <a:p>
            <a:pPr>
              <a:defRPr/>
            </a:pPr>
            <a:fld id="{EBFC483F-6DC3-4FE9-B885-649EB8BB4BD4}" type="slidenum">
              <a:rPr lang="en-US" smtClean="0"/>
              <a:pPr>
                <a:defRPr/>
              </a:pPr>
              <a:t>4</a:t>
            </a:fld>
            <a:endParaRPr lang="en-US" dirty="0"/>
          </a:p>
        </p:txBody>
      </p:sp>
    </p:spTree>
    <p:extLst>
      <p:ext uri="{BB962C8B-B14F-4D97-AF65-F5344CB8AC3E}">
        <p14:creationId xmlns:p14="http://schemas.microsoft.com/office/powerpoint/2010/main" val="1873476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resent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9"/>
          <p:cNvSpPr>
            <a:spLocks noGrp="1" noChangeArrowheads="1"/>
          </p:cNvSpPr>
          <p:nvPr>
            <p:ph type="ctrTitle"/>
          </p:nvPr>
        </p:nvSpPr>
        <p:spPr>
          <a:xfrm>
            <a:off x="685800" y="2511425"/>
            <a:ext cx="7772400" cy="993775"/>
          </a:xfrm>
        </p:spPr>
        <p:txBody>
          <a:bodyPr/>
          <a:lstStyle>
            <a:lvl1pPr>
              <a:defRPr sz="4000">
                <a:solidFill>
                  <a:srgbClr val="003366"/>
                </a:solidFill>
              </a:defRPr>
            </a:lvl1pPr>
          </a:lstStyle>
          <a:p>
            <a:pPr lvl="0"/>
            <a:r>
              <a:rPr lang="en-US" noProof="0"/>
              <a:t>Click to edit Master title style</a:t>
            </a:r>
          </a:p>
        </p:txBody>
      </p:sp>
      <p:sp>
        <p:nvSpPr>
          <p:cNvPr id="308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483997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7328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933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569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8201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9334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6371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21846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540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0963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9715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resentation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xStyles>
    <p:titleStyle>
      <a:lvl1pPr algn="ctr" rtl="0" eaLnBrk="0" fontAlgn="base" hangingPunct="0">
        <a:spcBef>
          <a:spcPct val="0"/>
        </a:spcBef>
        <a:spcAft>
          <a:spcPct val="0"/>
        </a:spcAft>
        <a:defRPr sz="3600" b="1">
          <a:solidFill>
            <a:srgbClr val="993333"/>
          </a:solidFill>
          <a:latin typeface="+mj-lt"/>
          <a:ea typeface="+mj-ea"/>
          <a:cs typeface="+mj-cs"/>
        </a:defRPr>
      </a:lvl1pPr>
      <a:lvl2pPr algn="ctr" rtl="0" eaLnBrk="0" fontAlgn="base" hangingPunct="0">
        <a:spcBef>
          <a:spcPct val="0"/>
        </a:spcBef>
        <a:spcAft>
          <a:spcPct val="0"/>
        </a:spcAft>
        <a:defRPr sz="3600" b="1">
          <a:solidFill>
            <a:srgbClr val="993333"/>
          </a:solidFill>
          <a:latin typeface="Arial" charset="0"/>
        </a:defRPr>
      </a:lvl2pPr>
      <a:lvl3pPr algn="ctr" rtl="0" eaLnBrk="0" fontAlgn="base" hangingPunct="0">
        <a:spcBef>
          <a:spcPct val="0"/>
        </a:spcBef>
        <a:spcAft>
          <a:spcPct val="0"/>
        </a:spcAft>
        <a:defRPr sz="3600" b="1">
          <a:solidFill>
            <a:srgbClr val="993333"/>
          </a:solidFill>
          <a:latin typeface="Arial" charset="0"/>
        </a:defRPr>
      </a:lvl3pPr>
      <a:lvl4pPr algn="ctr" rtl="0" eaLnBrk="0" fontAlgn="base" hangingPunct="0">
        <a:spcBef>
          <a:spcPct val="0"/>
        </a:spcBef>
        <a:spcAft>
          <a:spcPct val="0"/>
        </a:spcAft>
        <a:defRPr sz="3600" b="1">
          <a:solidFill>
            <a:srgbClr val="993333"/>
          </a:solidFill>
          <a:latin typeface="Arial" charset="0"/>
        </a:defRPr>
      </a:lvl4pPr>
      <a:lvl5pPr algn="ctr" rtl="0" eaLnBrk="0" fontAlgn="base" hangingPunct="0">
        <a:spcBef>
          <a:spcPct val="0"/>
        </a:spcBef>
        <a:spcAft>
          <a:spcPct val="0"/>
        </a:spcAft>
        <a:defRPr sz="3600" b="1">
          <a:solidFill>
            <a:srgbClr val="993333"/>
          </a:solidFill>
          <a:latin typeface="Arial" charset="0"/>
        </a:defRPr>
      </a:lvl5pPr>
      <a:lvl6pPr marL="457200" algn="ctr" rtl="0" fontAlgn="base">
        <a:spcBef>
          <a:spcPct val="0"/>
        </a:spcBef>
        <a:spcAft>
          <a:spcPct val="0"/>
        </a:spcAft>
        <a:defRPr sz="3600" b="1">
          <a:solidFill>
            <a:srgbClr val="993333"/>
          </a:solidFill>
          <a:latin typeface="Arial" charset="0"/>
        </a:defRPr>
      </a:lvl6pPr>
      <a:lvl7pPr marL="914400" algn="ctr" rtl="0" fontAlgn="base">
        <a:spcBef>
          <a:spcPct val="0"/>
        </a:spcBef>
        <a:spcAft>
          <a:spcPct val="0"/>
        </a:spcAft>
        <a:defRPr sz="3600" b="1">
          <a:solidFill>
            <a:srgbClr val="993333"/>
          </a:solidFill>
          <a:latin typeface="Arial" charset="0"/>
        </a:defRPr>
      </a:lvl7pPr>
      <a:lvl8pPr marL="1371600" algn="ctr" rtl="0" fontAlgn="base">
        <a:spcBef>
          <a:spcPct val="0"/>
        </a:spcBef>
        <a:spcAft>
          <a:spcPct val="0"/>
        </a:spcAft>
        <a:defRPr sz="3600" b="1">
          <a:solidFill>
            <a:srgbClr val="993333"/>
          </a:solidFill>
          <a:latin typeface="Arial" charset="0"/>
        </a:defRPr>
      </a:lvl8pPr>
      <a:lvl9pPr marL="1828800" algn="ctr" rtl="0" fontAlgn="base">
        <a:spcBef>
          <a:spcPct val="0"/>
        </a:spcBef>
        <a:spcAft>
          <a:spcPct val="0"/>
        </a:spcAft>
        <a:defRPr sz="3600" b="1">
          <a:solidFill>
            <a:srgbClr val="993333"/>
          </a:solidFill>
          <a:latin typeface="Arial" charset="0"/>
        </a:defRPr>
      </a:lvl9pPr>
    </p:titleStyle>
    <p:body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hyperlink" Target="https://www.pitman.k12.nj.us/hom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839056"/>
            <a:ext cx="7772400" cy="2895600"/>
          </a:xfrm>
        </p:spPr>
        <p:txBody>
          <a:bodyPr/>
          <a:lstStyle/>
          <a:p>
            <a:pPr eaLnBrk="1" hangingPunct="1">
              <a:spcBef>
                <a:spcPts val="1200"/>
              </a:spcBef>
              <a:spcAft>
                <a:spcPts val="0"/>
              </a:spcAft>
            </a:pPr>
            <a:r>
              <a:rPr lang="en-US" altLang="en-US" sz="3200" dirty="0"/>
              <a:t>		</a:t>
            </a:r>
            <a:br>
              <a:rPr lang="en-US" altLang="en-US" sz="3200" dirty="0"/>
            </a:br>
            <a:br>
              <a:rPr lang="en-US" altLang="en-US" sz="3200" dirty="0"/>
            </a:br>
            <a:r>
              <a:rPr lang="en-US" altLang="en-US" sz="3200" dirty="0">
                <a:solidFill>
                  <a:srgbClr val="002060"/>
                </a:solidFill>
              </a:rPr>
              <a:t>Strategic Planning</a:t>
            </a:r>
            <a:br>
              <a:rPr lang="en-US" altLang="en-US" sz="3200" dirty="0">
                <a:solidFill>
                  <a:srgbClr val="002060"/>
                </a:solidFill>
              </a:rPr>
            </a:br>
            <a:r>
              <a:rPr lang="en-US" altLang="en-US" sz="2600" dirty="0">
                <a:solidFill>
                  <a:srgbClr val="002060"/>
                </a:solidFill>
              </a:rPr>
              <a:t>Determination, Dreams and Destiny</a:t>
            </a:r>
            <a:br>
              <a:rPr lang="en-US" altLang="en-US" sz="2800" dirty="0">
                <a:solidFill>
                  <a:srgbClr val="993333"/>
                </a:solidFill>
              </a:rPr>
            </a:br>
            <a:br>
              <a:rPr lang="en-US" altLang="en-US" sz="2800" dirty="0">
                <a:solidFill>
                  <a:srgbClr val="993333"/>
                </a:solidFill>
              </a:rPr>
            </a:br>
            <a:endParaRPr lang="en-US" altLang="en-US" sz="2800" dirty="0">
              <a:solidFill>
                <a:srgbClr val="993333"/>
              </a:solidFill>
            </a:endParaRPr>
          </a:p>
        </p:txBody>
      </p:sp>
      <p:sp>
        <p:nvSpPr>
          <p:cNvPr id="3075" name="Rectangle 3"/>
          <p:cNvSpPr>
            <a:spLocks noGrp="1" noChangeArrowheads="1"/>
          </p:cNvSpPr>
          <p:nvPr>
            <p:ph type="subTitle" idx="1"/>
          </p:nvPr>
        </p:nvSpPr>
        <p:spPr>
          <a:xfrm>
            <a:off x="952500" y="5125056"/>
            <a:ext cx="7543800" cy="1143000"/>
          </a:xfrm>
        </p:spPr>
        <p:txBody>
          <a:bodyPr/>
          <a:lstStyle/>
          <a:p>
            <a:pPr eaLnBrk="1" hangingPunct="1"/>
            <a:r>
              <a:rPr lang="en-US" altLang="en-US" sz="1800" b="1" dirty="0"/>
              <a:t>Facilitated by NJSBA Field Services Department</a:t>
            </a:r>
          </a:p>
          <a:p>
            <a:pPr eaLnBrk="1" hangingPunct="1"/>
            <a:r>
              <a:rPr lang="en-US" altLang="en-US" sz="1800" b="1" dirty="0"/>
              <a:t>Terri Lewis  and Jesse Adams Jr. </a:t>
            </a:r>
          </a:p>
        </p:txBody>
      </p:sp>
      <p:pic>
        <p:nvPicPr>
          <p:cNvPr id="1025" name="Picture 1" descr="http://www.burlingtoncountyscholasticleague.org/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 cy="28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2B813F-6060-1C96-ED86-17C3798F17D3}"/>
              </a:ext>
            </a:extLst>
          </p:cNvPr>
          <p:cNvPicPr>
            <a:picLocks noChangeAspect="1"/>
          </p:cNvPicPr>
          <p:nvPr/>
        </p:nvPicPr>
        <p:blipFill>
          <a:blip r:embed="rId3"/>
          <a:stretch>
            <a:fillRect/>
          </a:stretch>
        </p:blipFill>
        <p:spPr>
          <a:xfrm>
            <a:off x="1721708" y="1511781"/>
            <a:ext cx="2397210" cy="2011644"/>
          </a:xfrm>
          <a:prstGeom prst="rect">
            <a:avLst/>
          </a:prstGeom>
        </p:spPr>
      </p:pic>
      <p:sp>
        <p:nvSpPr>
          <p:cNvPr id="5" name="TextBox 4">
            <a:extLst>
              <a:ext uri="{FF2B5EF4-FFF2-40B4-BE49-F238E27FC236}">
                <a16:creationId xmlns:a16="http://schemas.microsoft.com/office/drawing/2014/main" id="{025A9CFF-E84B-0EBB-7AAA-A86A63CFB683}"/>
              </a:ext>
            </a:extLst>
          </p:cNvPr>
          <p:cNvSpPr txBox="1"/>
          <p:nvPr/>
        </p:nvSpPr>
        <p:spPr>
          <a:xfrm>
            <a:off x="4724400" y="2481476"/>
            <a:ext cx="4572000" cy="830997"/>
          </a:xfrm>
          <a:prstGeom prst="rect">
            <a:avLst/>
          </a:prstGeom>
          <a:noFill/>
        </p:spPr>
        <p:txBody>
          <a:bodyPr wrap="square">
            <a:spAutoFit/>
          </a:bodyPr>
          <a:lstStyle/>
          <a:p>
            <a:pPr algn="l"/>
            <a:r>
              <a:rPr lang="en-US" sz="2400" b="0" u="none" strike="noStrike" dirty="0">
                <a:solidFill>
                  <a:srgbClr val="D36427"/>
                </a:solidFill>
                <a:effectLst/>
                <a:latin typeface="Neuton"/>
                <a:hlinkClick r:id="rId4" tooltip="Pitman Public Schools">
                  <a:extLst>
                    <a:ext uri="{A12FA001-AC4F-418D-AE19-62706E023703}">
                      <ahyp:hlinkClr xmlns:ahyp="http://schemas.microsoft.com/office/drawing/2018/hyperlinkcolor" val="tx"/>
                    </a:ext>
                  </a:extLst>
                </a:hlinkClick>
              </a:rPr>
              <a:t>Pitman Public Schools</a:t>
            </a:r>
            <a:endParaRPr lang="en-US" sz="2400" b="0" dirty="0">
              <a:solidFill>
                <a:srgbClr val="D36427"/>
              </a:solidFill>
              <a:effectLst/>
              <a:latin typeface="Neuton"/>
            </a:endParaRPr>
          </a:p>
          <a:p>
            <a:pPr algn="l"/>
            <a:r>
              <a:rPr lang="en-US" sz="2400" b="1" u="none" strike="noStrike" dirty="0">
                <a:solidFill>
                  <a:srgbClr val="D36427"/>
                </a:solidFill>
                <a:effectLst/>
                <a:latin typeface="Source Sans Pro" panose="020B0503030403020204" pitchFamily="34" charset="0"/>
                <a:hlinkClick r:id="rId4" tooltip="A Tradition of Excellence">
                  <a:extLst>
                    <a:ext uri="{A12FA001-AC4F-418D-AE19-62706E023703}">
                      <ahyp:hlinkClr xmlns:ahyp="http://schemas.microsoft.com/office/drawing/2018/hyperlinkcolor" val="tx"/>
                    </a:ext>
                  </a:extLst>
                </a:hlinkClick>
              </a:rPr>
              <a:t>A Tradition of Excellence</a:t>
            </a:r>
            <a:endParaRPr lang="en-US" sz="2400" b="1" dirty="0">
              <a:solidFill>
                <a:srgbClr val="D36427"/>
              </a:solidFill>
              <a:effectLst/>
              <a:latin typeface="Source Sans Pro" panose="020B0503030403020204" pitchFamily="34" charset="0"/>
            </a:endParaRPr>
          </a:p>
        </p:txBody>
      </p:sp>
    </p:spTree>
    <p:extLst>
      <p:ext uri="{BB962C8B-B14F-4D97-AF65-F5344CB8AC3E}">
        <p14:creationId xmlns:p14="http://schemas.microsoft.com/office/powerpoint/2010/main" val="14872967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7E9D904-C4AE-492A-B0FC-50EBA171AD18}"/>
              </a:ext>
            </a:extLst>
          </p:cNvPr>
          <p:cNvPicPr>
            <a:picLocks noGrp="1" noChangeAspect="1"/>
          </p:cNvPicPr>
          <p:nvPr>
            <p:ph idx="1"/>
          </p:nvPr>
        </p:nvPicPr>
        <p:blipFill>
          <a:blip r:embed="rId2"/>
          <a:stretch>
            <a:fillRect/>
          </a:stretch>
        </p:blipFill>
        <p:spPr>
          <a:xfrm>
            <a:off x="990600" y="1013618"/>
            <a:ext cx="7242523" cy="4830763"/>
          </a:xfrm>
          <a:prstGeom prst="rect">
            <a:avLst/>
          </a:prstGeom>
        </p:spPr>
      </p:pic>
    </p:spTree>
    <p:extLst>
      <p:ext uri="{BB962C8B-B14F-4D97-AF65-F5344CB8AC3E}">
        <p14:creationId xmlns:p14="http://schemas.microsoft.com/office/powerpoint/2010/main" val="10926890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D5D-C81E-4FB8-A29A-AC5F79DF8E9C}"/>
              </a:ext>
            </a:extLst>
          </p:cNvPr>
          <p:cNvSpPr>
            <a:spLocks noGrp="1"/>
          </p:cNvSpPr>
          <p:nvPr>
            <p:ph type="title"/>
          </p:nvPr>
        </p:nvSpPr>
        <p:spPr>
          <a:xfrm>
            <a:off x="780847" y="389703"/>
            <a:ext cx="2109019" cy="682932"/>
          </a:xfrm>
        </p:spPr>
        <p:txBody>
          <a:bodyPr wrap="square" anchor="b">
            <a:normAutofit/>
          </a:bodyPr>
          <a:lstStyle/>
          <a:p>
            <a:r>
              <a:rPr lang="en-US" sz="3600" dirty="0"/>
              <a:t>Agenda</a:t>
            </a:r>
            <a:endParaRPr lang="en-US" dirty="0"/>
          </a:p>
        </p:txBody>
      </p:sp>
      <p:graphicFrame>
        <p:nvGraphicFramePr>
          <p:cNvPr id="7" name="Content Placeholder 2">
            <a:extLst>
              <a:ext uri="{FF2B5EF4-FFF2-40B4-BE49-F238E27FC236}">
                <a16:creationId xmlns:a16="http://schemas.microsoft.com/office/drawing/2014/main" id="{A362A5EB-C6FB-40D1-B91B-6D960DA8A2E3}"/>
              </a:ext>
            </a:extLst>
          </p:cNvPr>
          <p:cNvGraphicFramePr>
            <a:graphicFrameLocks noGrp="1"/>
          </p:cNvGraphicFramePr>
          <p:nvPr>
            <p:ph idx="1"/>
            <p:extLst>
              <p:ext uri="{D42A27DB-BD31-4B8C-83A1-F6EECF244321}">
                <p14:modId xmlns:p14="http://schemas.microsoft.com/office/powerpoint/2010/main" val="124457445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B0E874-4258-E762-21C3-0CEA521C47CB}"/>
              </a:ext>
            </a:extLst>
          </p:cNvPr>
          <p:cNvPicPr>
            <a:picLocks noChangeAspect="1"/>
          </p:cNvPicPr>
          <p:nvPr/>
        </p:nvPicPr>
        <p:blipFill>
          <a:blip r:embed="rId7"/>
          <a:stretch>
            <a:fillRect/>
          </a:stretch>
        </p:blipFill>
        <p:spPr>
          <a:xfrm>
            <a:off x="487834" y="1072635"/>
            <a:ext cx="2402032" cy="2011854"/>
          </a:xfrm>
          <a:prstGeom prst="rect">
            <a:avLst/>
          </a:prstGeom>
        </p:spPr>
      </p:pic>
      <p:sp>
        <p:nvSpPr>
          <p:cNvPr id="5" name="TextBox 4">
            <a:extLst>
              <a:ext uri="{FF2B5EF4-FFF2-40B4-BE49-F238E27FC236}">
                <a16:creationId xmlns:a16="http://schemas.microsoft.com/office/drawing/2014/main" id="{9158F47D-CD8F-1031-7C42-4BFDF0D907D2}"/>
              </a:ext>
            </a:extLst>
          </p:cNvPr>
          <p:cNvSpPr txBox="1"/>
          <p:nvPr/>
        </p:nvSpPr>
        <p:spPr>
          <a:xfrm>
            <a:off x="0" y="3084489"/>
            <a:ext cx="3282950" cy="2848152"/>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1400" b="1" i="1" kern="1800" dirty="0">
                <a:solidFill>
                  <a:srgbClr val="2A2B2C"/>
                </a:solidFill>
                <a:effectLst/>
                <a:latin typeface="Source Sans Pro" panose="020B0503030403020204" pitchFamily="34" charset="0"/>
                <a:ea typeface="Times New Roman" panose="02020603050405020304" pitchFamily="18" charset="0"/>
                <a:cs typeface="Times New Roman" panose="02020603050405020304" pitchFamily="18" charset="0"/>
              </a:rPr>
              <a:t>Mission Statement</a:t>
            </a:r>
            <a:endParaRPr lang="en-US" sz="1400" dirty="0">
              <a:solidFill>
                <a:srgbClr val="2A2B2C"/>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i="1" dirty="0">
                <a:solidFill>
                  <a:srgbClr val="2A2B2C"/>
                </a:solidFill>
                <a:effectLst/>
                <a:latin typeface="Source Sans Pro" panose="020B0503030403020204" pitchFamily="34" charset="0"/>
                <a:ea typeface="Times New Roman" panose="02020603050405020304" pitchFamily="18" charset="0"/>
                <a:cs typeface="Times New Roman" panose="02020603050405020304" pitchFamily="18" charset="0"/>
              </a:rPr>
              <a:t>Building on our unique traditions, the mission of the Pitman School District, in partnership with families and our community, is to educate all students through exceptional learning experiences to be discerning, ethical, confident citizens. It is the expectation of this school district that all pupils achieve the New Jersey Student Learning Standards at all grade levels.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936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12A26-A34D-C68C-C974-C4449A714992}"/>
              </a:ext>
            </a:extLst>
          </p:cNvPr>
          <p:cNvSpPr>
            <a:spLocks noGrp="1"/>
          </p:cNvSpPr>
          <p:nvPr>
            <p:ph type="title"/>
          </p:nvPr>
        </p:nvSpPr>
        <p:spPr/>
        <p:txBody>
          <a:bodyPr/>
          <a:lstStyle/>
          <a:p>
            <a:r>
              <a:rPr lang="en-US" dirty="0"/>
              <a:t>Mission Statement</a:t>
            </a:r>
          </a:p>
        </p:txBody>
      </p:sp>
      <p:sp>
        <p:nvSpPr>
          <p:cNvPr id="6" name="Content Placeholder 5">
            <a:extLst>
              <a:ext uri="{FF2B5EF4-FFF2-40B4-BE49-F238E27FC236}">
                <a16:creationId xmlns:a16="http://schemas.microsoft.com/office/drawing/2014/main" id="{ABB1B30C-510B-9A66-A236-58A3A42F6DB9}"/>
              </a:ext>
            </a:extLst>
          </p:cNvPr>
          <p:cNvSpPr>
            <a:spLocks noGrp="1"/>
          </p:cNvSpPr>
          <p:nvPr>
            <p:ph idx="1"/>
          </p:nvPr>
        </p:nvSpPr>
        <p:spPr>
          <a:xfrm>
            <a:off x="457200" y="1295399"/>
            <a:ext cx="8229600" cy="4830763"/>
          </a:xfrm>
          <a:solidFill>
            <a:schemeClr val="tx1"/>
          </a:solidFill>
        </p:spPr>
        <p:txBody>
          <a:bodyPr/>
          <a:lstStyle/>
          <a:p>
            <a:pPr marL="114300" marR="0" indent="0">
              <a:lnSpc>
                <a:spcPct val="107000"/>
              </a:lnSpc>
              <a:spcBef>
                <a:spcPts val="0"/>
              </a:spcBef>
              <a:spcAft>
                <a:spcPts val="800"/>
              </a:spcAft>
              <a:buNone/>
            </a:pPr>
            <a:endParaRPr lang="en-US" sz="2000" i="1" dirty="0">
              <a:solidFill>
                <a:srgbClr val="2A2B2C"/>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indent="0">
              <a:lnSpc>
                <a:spcPct val="107000"/>
              </a:lnSpc>
              <a:spcBef>
                <a:spcPts val="0"/>
              </a:spcBef>
              <a:spcAft>
                <a:spcPts val="800"/>
              </a:spcAft>
              <a:buNone/>
            </a:pPr>
            <a:r>
              <a:rPr lang="en-US" sz="2000" i="1" dirty="0">
                <a:solidFill>
                  <a:srgbClr val="EB6715"/>
                </a:solidFill>
                <a:effectLst/>
                <a:latin typeface="Calibri" panose="020F0502020204030204" pitchFamily="34" charset="0"/>
                <a:ea typeface="Times New Roman" panose="02020603050405020304" pitchFamily="18" charset="0"/>
                <a:cs typeface="Calibri" panose="020F0502020204030204" pitchFamily="34" charset="0"/>
              </a:rPr>
              <a:t>Building on our unique traditions, the mission of the Pitman School District, in partnership with families and our community, is to educate all students through exceptional learning experiences to be discerning, ethical, confident citizens. It is the expectation of this school district that all pupils achieve the New Jersey Student Learning Standards at all grade levels.</a:t>
            </a:r>
            <a:endParaRPr lang="en-US" sz="2000" dirty="0">
              <a:solidFill>
                <a:srgbClr val="EB6715"/>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689587AE-1539-FC76-9AF1-6A210D69DCD6}"/>
              </a:ext>
            </a:extLst>
          </p:cNvPr>
          <p:cNvPicPr>
            <a:picLocks noChangeAspect="1"/>
          </p:cNvPicPr>
          <p:nvPr/>
        </p:nvPicPr>
        <p:blipFill>
          <a:blip r:embed="rId2"/>
          <a:stretch>
            <a:fillRect/>
          </a:stretch>
        </p:blipFill>
        <p:spPr>
          <a:xfrm>
            <a:off x="5109168" y="3710781"/>
            <a:ext cx="2402032" cy="2011854"/>
          </a:xfrm>
          <a:prstGeom prst="rect">
            <a:avLst/>
          </a:prstGeom>
        </p:spPr>
      </p:pic>
    </p:spTree>
    <p:extLst>
      <p:ext uri="{BB962C8B-B14F-4D97-AF65-F5344CB8AC3E}">
        <p14:creationId xmlns:p14="http://schemas.microsoft.com/office/powerpoint/2010/main" val="17689454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8BEF-512B-4F34-93E3-E81869FD8C64}"/>
              </a:ext>
            </a:extLst>
          </p:cNvPr>
          <p:cNvSpPr>
            <a:spLocks noGrp="1"/>
          </p:cNvSpPr>
          <p:nvPr>
            <p:ph type="title"/>
          </p:nvPr>
        </p:nvSpPr>
        <p:spPr>
          <a:xfrm>
            <a:off x="990600" y="152400"/>
            <a:ext cx="7696200" cy="647700"/>
          </a:xfrm>
        </p:spPr>
        <p:txBody>
          <a:bodyPr wrap="square" anchor="ctr">
            <a:normAutofit/>
          </a:bodyPr>
          <a:lstStyle/>
          <a:p>
            <a:r>
              <a:rPr lang="en-US" dirty="0"/>
              <a:t>Strategic Planning</a:t>
            </a:r>
          </a:p>
        </p:txBody>
      </p:sp>
      <p:pic>
        <p:nvPicPr>
          <p:cNvPr id="5" name="Content Placeholder 4" descr="Logo, company name&#10;&#10;Description automatically generated">
            <a:extLst>
              <a:ext uri="{FF2B5EF4-FFF2-40B4-BE49-F238E27FC236}">
                <a16:creationId xmlns:a16="http://schemas.microsoft.com/office/drawing/2014/main" id="{B0D071F2-FAC8-4401-81C1-23123D5BB700}"/>
              </a:ext>
            </a:extLst>
          </p:cNvPr>
          <p:cNvPicPr>
            <a:picLocks noGrp="1" noChangeAspect="1"/>
          </p:cNvPicPr>
          <p:nvPr>
            <p:ph sz="half" idx="1"/>
          </p:nvPr>
        </p:nvPicPr>
        <p:blipFill>
          <a:blip r:embed="rId3"/>
          <a:stretch>
            <a:fillRect/>
          </a:stretch>
        </p:blipFill>
        <p:spPr>
          <a:xfrm>
            <a:off x="457200" y="1698327"/>
            <a:ext cx="4038600" cy="4024908"/>
          </a:xfrm>
          <a:prstGeom prst="rect">
            <a:avLst/>
          </a:prstGeom>
          <a:noFill/>
        </p:spPr>
      </p:pic>
      <p:sp>
        <p:nvSpPr>
          <p:cNvPr id="3" name="Content Placeholder 2">
            <a:extLst>
              <a:ext uri="{FF2B5EF4-FFF2-40B4-BE49-F238E27FC236}">
                <a16:creationId xmlns:a16="http://schemas.microsoft.com/office/drawing/2014/main" id="{6CC94535-C904-4B80-857B-D35F34BBC91C}"/>
              </a:ext>
            </a:extLst>
          </p:cNvPr>
          <p:cNvSpPr>
            <a:spLocks noGrp="1"/>
          </p:cNvSpPr>
          <p:nvPr>
            <p:ph sz="half" idx="2"/>
          </p:nvPr>
        </p:nvSpPr>
        <p:spPr>
          <a:xfrm>
            <a:off x="4648200" y="1295400"/>
            <a:ext cx="4038600" cy="4830763"/>
          </a:xfrm>
        </p:spPr>
        <p:txBody>
          <a:bodyPr wrap="square" anchor="t">
            <a:normAutofit/>
          </a:bodyPr>
          <a:lstStyle/>
          <a:p>
            <a:pPr marL="0" marR="0" lvl="0" indent="0" defTabSz="914400" rtl="0" eaLnBrk="1" fontAlgn="base" latinLnBrk="0" hangingPunct="1">
              <a:spcBef>
                <a:spcPct val="20000"/>
              </a:spcBef>
              <a:spcAft>
                <a:spcPct val="0"/>
              </a:spcAft>
              <a:buClrTx/>
              <a:buSzTx/>
              <a:buFontTx/>
              <a:buNone/>
              <a:tabLst/>
              <a:defRPr/>
            </a:pPr>
            <a:r>
              <a:rPr kumimoji="0" lang="en-US" altLang="en-US" b="0" i="0" u="none" strike="noStrike" kern="1200" cap="none" spc="0" normalizeH="0" baseline="0" noProof="0" dirty="0">
                <a:ln>
                  <a:noFill/>
                </a:ln>
                <a:effectLst/>
                <a:uLnTx/>
                <a:uFillTx/>
              </a:rPr>
              <a:t>Strategic planning is </a:t>
            </a:r>
            <a:br>
              <a:rPr kumimoji="0" lang="en-US" altLang="en-US" b="0" i="0" u="none" strike="noStrike" kern="1200" cap="none" spc="0" normalizeH="0" baseline="0" noProof="0" dirty="0">
                <a:ln>
                  <a:noFill/>
                </a:ln>
                <a:effectLst/>
                <a:uLnTx/>
                <a:uFillTx/>
              </a:rPr>
            </a:br>
            <a:r>
              <a:rPr kumimoji="0" lang="en-US" altLang="en-US" b="0" i="0" u="none" strike="noStrike" kern="1200" cap="none" spc="0" normalizeH="0" baseline="0" noProof="0" dirty="0">
                <a:ln>
                  <a:noFill/>
                </a:ln>
                <a:effectLst/>
                <a:uLnTx/>
                <a:uFillTx/>
              </a:rPr>
              <a:t>the process of identifying </a:t>
            </a:r>
            <a:br>
              <a:rPr kumimoji="0" lang="en-US" altLang="en-US" b="0" i="0" u="none" strike="noStrike" kern="1200" cap="none" spc="0" normalizeH="0" baseline="0" noProof="0" dirty="0">
                <a:ln>
                  <a:noFill/>
                </a:ln>
                <a:effectLst/>
                <a:uLnTx/>
                <a:uFillTx/>
              </a:rPr>
            </a:br>
            <a:r>
              <a:rPr kumimoji="0" lang="en-US" altLang="en-US" b="0" i="0" u="none" strike="noStrike" kern="1200" cap="none" spc="0" normalizeH="0" baseline="0" noProof="0" dirty="0">
                <a:ln>
                  <a:noFill/>
                </a:ln>
                <a:effectLst/>
                <a:uLnTx/>
                <a:uFillTx/>
              </a:rPr>
              <a:t>an organization’s long-term goals </a:t>
            </a:r>
            <a:br>
              <a:rPr kumimoji="0" lang="en-US" altLang="en-US" b="0" i="0" u="none" strike="noStrike" kern="1200" cap="none" spc="0" normalizeH="0" baseline="0" noProof="0" dirty="0">
                <a:ln>
                  <a:noFill/>
                </a:ln>
                <a:effectLst/>
                <a:uLnTx/>
                <a:uFillTx/>
              </a:rPr>
            </a:br>
            <a:r>
              <a:rPr kumimoji="0" lang="en-US" altLang="en-US" b="0" i="0" u="none" strike="noStrike" kern="1200" cap="none" spc="0" normalizeH="0" baseline="0" noProof="0" dirty="0">
                <a:ln>
                  <a:noFill/>
                </a:ln>
                <a:effectLst/>
                <a:uLnTx/>
                <a:uFillTx/>
              </a:rPr>
              <a:t>and determining the best approach for achieving those goals. </a:t>
            </a:r>
          </a:p>
          <a:p>
            <a:endParaRPr lang="en-US" dirty="0"/>
          </a:p>
        </p:txBody>
      </p:sp>
    </p:spTree>
    <p:extLst>
      <p:ext uri="{BB962C8B-B14F-4D97-AF65-F5344CB8AC3E}">
        <p14:creationId xmlns:p14="http://schemas.microsoft.com/office/powerpoint/2010/main" val="31447915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152400"/>
            <a:ext cx="7696200" cy="647700"/>
          </a:xfrm>
        </p:spPr>
        <p:txBody>
          <a:bodyPr wrap="square" anchor="ctr">
            <a:normAutofit/>
          </a:bodyPr>
          <a:lstStyle/>
          <a:p>
            <a:pPr eaLnBrk="1" hangingPunct="1"/>
            <a:r>
              <a:rPr lang="en-US" altLang="en-US" dirty="0"/>
              <a:t>Strategic Planning</a:t>
            </a:r>
          </a:p>
        </p:txBody>
      </p:sp>
      <p:pic>
        <p:nvPicPr>
          <p:cNvPr id="8" name="Picture 7">
            <a:extLst>
              <a:ext uri="{FF2B5EF4-FFF2-40B4-BE49-F238E27FC236}">
                <a16:creationId xmlns:a16="http://schemas.microsoft.com/office/drawing/2014/main" id="{2A3E24B6-A4EE-6899-D91B-9FF2985AD2C8}"/>
              </a:ext>
            </a:extLst>
          </p:cNvPr>
          <p:cNvPicPr>
            <a:picLocks noChangeAspect="1"/>
          </p:cNvPicPr>
          <p:nvPr/>
        </p:nvPicPr>
        <p:blipFill rotWithShape="1">
          <a:blip r:embed="rId2"/>
          <a:srcRect r="15979" b="1"/>
          <a:stretch/>
        </p:blipFill>
        <p:spPr>
          <a:xfrm>
            <a:off x="457200" y="1295400"/>
            <a:ext cx="4038600" cy="4830763"/>
          </a:xfrm>
          <a:prstGeom prst="rect">
            <a:avLst/>
          </a:prstGeom>
          <a:noFill/>
        </p:spPr>
      </p:pic>
      <p:sp>
        <p:nvSpPr>
          <p:cNvPr id="4099" name="Rectangle 3"/>
          <p:cNvSpPr>
            <a:spLocks noGrp="1" noChangeArrowheads="1"/>
          </p:cNvSpPr>
          <p:nvPr>
            <p:ph sz="half" idx="2"/>
          </p:nvPr>
        </p:nvSpPr>
        <p:spPr>
          <a:xfrm>
            <a:off x="4648200" y="1295400"/>
            <a:ext cx="4038600" cy="4830763"/>
          </a:xfrm>
        </p:spPr>
        <p:txBody>
          <a:bodyPr wrap="square" anchor="t">
            <a:normAutofit/>
          </a:bodyPr>
          <a:lstStyle/>
          <a:p>
            <a:pPr marL="0" indent="0" eaLnBrk="1" hangingPunct="1">
              <a:buFontTx/>
              <a:buNone/>
            </a:pPr>
            <a:r>
              <a:rPr lang="en-US" altLang="en-US" dirty="0"/>
              <a:t>Creates an organizational</a:t>
            </a:r>
          </a:p>
          <a:p>
            <a:pPr marL="0" indent="0" eaLnBrk="1" hangingPunct="1">
              <a:buFontTx/>
              <a:buNone/>
            </a:pPr>
            <a:r>
              <a:rPr lang="en-US" altLang="en-US" dirty="0"/>
              <a:t> </a:t>
            </a:r>
            <a:r>
              <a:rPr lang="en-US" altLang="en-US" b="1" i="1" dirty="0"/>
              <a:t>vision</a:t>
            </a:r>
          </a:p>
          <a:p>
            <a:pPr marL="0" indent="0" eaLnBrk="1" hangingPunct="1">
              <a:buFontTx/>
              <a:buNone/>
            </a:pPr>
            <a:r>
              <a:rPr lang="en-US" altLang="en-US" dirty="0"/>
              <a:t>…that will direct, motivate and inspire all members of the community to work together to move the district forward.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152400"/>
            <a:ext cx="7696200" cy="647700"/>
          </a:xfrm>
        </p:spPr>
        <p:txBody>
          <a:bodyPr wrap="square" anchor="ctr">
            <a:normAutofit/>
          </a:bodyPr>
          <a:lstStyle/>
          <a:p>
            <a:pPr eaLnBrk="1" hangingPunct="1"/>
            <a:r>
              <a:rPr lang="en-US" altLang="en-US" dirty="0"/>
              <a:t>Strategic Planning</a:t>
            </a:r>
          </a:p>
        </p:txBody>
      </p:sp>
      <p:sp>
        <p:nvSpPr>
          <p:cNvPr id="5123" name="Content Placeholder 3"/>
          <p:cNvSpPr>
            <a:spLocks noGrp="1"/>
          </p:cNvSpPr>
          <p:nvPr>
            <p:ph sz="half" idx="1"/>
          </p:nvPr>
        </p:nvSpPr>
        <p:spPr>
          <a:xfrm>
            <a:off x="457200" y="1295400"/>
            <a:ext cx="4038600" cy="4830763"/>
          </a:xfrm>
        </p:spPr>
        <p:txBody>
          <a:bodyPr wrap="square" anchor="t">
            <a:normAutofit/>
          </a:bodyPr>
          <a:lstStyle/>
          <a:p>
            <a:pPr marL="0" indent="0" eaLnBrk="1" hangingPunct="1">
              <a:buNone/>
            </a:pPr>
            <a:r>
              <a:rPr lang="en-US" altLang="en-US" dirty="0"/>
              <a:t>Continues an ongoing cycle of planning, assessment and decision-making that </a:t>
            </a:r>
            <a:r>
              <a:rPr lang="en-US" altLang="en-US" b="1" u="sng" dirty="0"/>
              <a:t>optimizes</a:t>
            </a:r>
            <a:r>
              <a:rPr lang="en-US" altLang="en-US" dirty="0"/>
              <a:t> limited resources and </a:t>
            </a:r>
            <a:r>
              <a:rPr lang="en-US" altLang="en-US" b="1" u="sng" dirty="0"/>
              <a:t>increases</a:t>
            </a:r>
            <a:r>
              <a:rPr lang="en-US" altLang="en-US" dirty="0"/>
              <a:t> communications</a:t>
            </a:r>
          </a:p>
          <a:p>
            <a:pPr marL="0" indent="0" eaLnBrk="1" hangingPunct="1">
              <a:buNone/>
            </a:pPr>
            <a:endParaRPr lang="en-US" altLang="en-US" dirty="0"/>
          </a:p>
        </p:txBody>
      </p:sp>
      <p:pic>
        <p:nvPicPr>
          <p:cNvPr id="2" name="Content Placeholder 1" descr="Icon&#10;&#10;Description automatically generated">
            <a:extLst>
              <a:ext uri="{FF2B5EF4-FFF2-40B4-BE49-F238E27FC236}">
                <a16:creationId xmlns:a16="http://schemas.microsoft.com/office/drawing/2014/main" id="{262F6F5D-CFCC-4A70-AF75-B1F1DC9B36A2}"/>
              </a:ext>
            </a:extLst>
          </p:cNvPr>
          <p:cNvPicPr>
            <a:picLocks noGrp="1" noChangeAspect="1"/>
          </p:cNvPicPr>
          <p:nvPr>
            <p:ph sz="half" idx="2"/>
          </p:nvPr>
        </p:nvPicPr>
        <p:blipFill>
          <a:blip r:embed="rId2"/>
          <a:stretch>
            <a:fillRect/>
          </a:stretch>
        </p:blipFill>
        <p:spPr>
          <a:xfrm>
            <a:off x="3997411" y="2162651"/>
            <a:ext cx="4038600" cy="309626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990600" y="152400"/>
            <a:ext cx="7696200" cy="647700"/>
          </a:xfrm>
        </p:spPr>
        <p:txBody>
          <a:bodyPr wrap="square" anchor="ctr">
            <a:normAutofit/>
          </a:bodyPr>
          <a:lstStyle/>
          <a:p>
            <a:r>
              <a:rPr lang="en-US" altLang="en-US" dirty="0"/>
              <a:t>Components of SP Process</a:t>
            </a:r>
          </a:p>
        </p:txBody>
      </p:sp>
      <p:graphicFrame>
        <p:nvGraphicFramePr>
          <p:cNvPr id="6148" name="Content Placeholder 1">
            <a:extLst>
              <a:ext uri="{FF2B5EF4-FFF2-40B4-BE49-F238E27FC236}">
                <a16:creationId xmlns:a16="http://schemas.microsoft.com/office/drawing/2014/main" id="{7775D852-8DA4-83C4-51F9-363B1D6C5B03}"/>
              </a:ext>
            </a:extLst>
          </p:cNvPr>
          <p:cNvGraphicFramePr>
            <a:graphicFrameLocks noGrp="1"/>
          </p:cNvGraphicFramePr>
          <p:nvPr>
            <p:ph idx="1"/>
            <p:extLst>
              <p:ext uri="{D42A27DB-BD31-4B8C-83A1-F6EECF244321}">
                <p14:modId xmlns:p14="http://schemas.microsoft.com/office/powerpoint/2010/main" val="359083038"/>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071053"/>
            <a:ext cx="8229600" cy="5059363"/>
          </a:xfrm>
        </p:spPr>
        <p:txBody>
          <a:bodyPr/>
          <a:lstStyle/>
          <a:p>
            <a:pPr marL="0" indent="0">
              <a:spcAft>
                <a:spcPts val="600"/>
              </a:spcAft>
              <a:buNone/>
              <a:defRPr/>
            </a:pPr>
            <a:r>
              <a:rPr lang="en-US" altLang="en-US" sz="2600" b="1" u="sng" dirty="0">
                <a:solidFill>
                  <a:srgbClr val="993333"/>
                </a:solidFill>
              </a:rPr>
              <a:t>Assignment </a:t>
            </a:r>
          </a:p>
          <a:p>
            <a:pPr>
              <a:spcAft>
                <a:spcPts val="600"/>
              </a:spcAft>
              <a:defRPr/>
            </a:pPr>
            <a:r>
              <a:rPr lang="en-US" altLang="en-US" sz="2600" dirty="0"/>
              <a:t>Each Stakeholder Group will </a:t>
            </a:r>
            <a:r>
              <a:rPr lang="en-US" altLang="en-US" sz="2600" b="1" dirty="0">
                <a:solidFill>
                  <a:srgbClr val="993333"/>
                </a:solidFill>
              </a:rPr>
              <a:t>brainstorm</a:t>
            </a:r>
            <a:r>
              <a:rPr lang="en-US" altLang="en-US" sz="2600" dirty="0"/>
              <a:t> district </a:t>
            </a:r>
            <a:r>
              <a:rPr lang="en-US" altLang="en-US" sz="2600" b="1" dirty="0">
                <a:solidFill>
                  <a:srgbClr val="993333"/>
                </a:solidFill>
              </a:rPr>
              <a:t>strengths/achievements</a:t>
            </a:r>
            <a:r>
              <a:rPr lang="en-US" altLang="en-US" sz="2600" dirty="0"/>
              <a:t> and </a:t>
            </a:r>
            <a:r>
              <a:rPr lang="en-US" altLang="en-US" sz="2600" b="1" dirty="0">
                <a:solidFill>
                  <a:srgbClr val="993333"/>
                </a:solidFill>
              </a:rPr>
              <a:t>challenges</a:t>
            </a:r>
            <a:r>
              <a:rPr lang="en-US" altLang="en-US" sz="2600" dirty="0"/>
              <a:t> the district faces.</a:t>
            </a:r>
          </a:p>
          <a:p>
            <a:pPr>
              <a:spcAft>
                <a:spcPts val="600"/>
              </a:spcAft>
              <a:defRPr/>
            </a:pPr>
            <a:r>
              <a:rPr lang="en-US" altLang="en-US" sz="2600" dirty="0"/>
              <a:t>Come to a </a:t>
            </a:r>
            <a:r>
              <a:rPr lang="en-US" altLang="en-US" sz="2600" b="1" dirty="0">
                <a:solidFill>
                  <a:srgbClr val="993333"/>
                </a:solidFill>
              </a:rPr>
              <a:t>group consensus </a:t>
            </a:r>
            <a:r>
              <a:rPr lang="en-US" altLang="en-US" sz="2600" dirty="0"/>
              <a:t>on the </a:t>
            </a:r>
            <a:r>
              <a:rPr lang="en-US" altLang="en-US" sz="2600" b="1" u="sng" dirty="0">
                <a:solidFill>
                  <a:srgbClr val="993333"/>
                </a:solidFill>
              </a:rPr>
              <a:t>Top 10 </a:t>
            </a:r>
            <a:r>
              <a:rPr lang="en-US" altLang="en-US" sz="2600" dirty="0"/>
              <a:t>strengths/achievements and </a:t>
            </a:r>
            <a:r>
              <a:rPr lang="en-US" altLang="en-US" sz="2600" b="1" u="sng" dirty="0">
                <a:solidFill>
                  <a:srgbClr val="993333"/>
                </a:solidFill>
              </a:rPr>
              <a:t>Top 10 </a:t>
            </a:r>
            <a:r>
              <a:rPr lang="en-US" altLang="en-US" sz="2600" dirty="0"/>
              <a:t>challenges.</a:t>
            </a:r>
          </a:p>
          <a:p>
            <a:pPr>
              <a:defRPr/>
            </a:pPr>
            <a:r>
              <a:rPr lang="en-US" altLang="en-US" sz="2600" b="1" dirty="0">
                <a:solidFill>
                  <a:srgbClr val="993333"/>
                </a:solidFill>
              </a:rPr>
              <a:t>Report your Top 10 findings </a:t>
            </a:r>
            <a:r>
              <a:rPr lang="en-US" altLang="en-US" sz="2600" dirty="0"/>
              <a:t>of each in the large group session. </a:t>
            </a:r>
          </a:p>
          <a:p>
            <a:pPr marL="0" indent="0">
              <a:buFontTx/>
              <a:buNone/>
              <a:defRPr/>
            </a:pPr>
            <a:endParaRPr lang="en-US" altLang="en-US" sz="2600" dirty="0"/>
          </a:p>
          <a:p>
            <a:pPr marL="0" indent="0">
              <a:buNone/>
              <a:defRPr/>
            </a:pPr>
            <a:endParaRPr lang="en-US" alt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982" y="4562584"/>
            <a:ext cx="1814064" cy="147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876299" y="212010"/>
            <a:ext cx="8149713" cy="647700"/>
          </a:xfrm>
        </p:spPr>
        <p:txBody>
          <a:bodyPr/>
          <a:lstStyle/>
          <a:p>
            <a:r>
              <a:rPr lang="en-US" altLang="en-US" dirty="0"/>
              <a:t>Small Group Work</a:t>
            </a:r>
            <a:br>
              <a:rPr lang="en-US" altLang="en-US" dirty="0"/>
            </a:br>
            <a:r>
              <a:rPr lang="en-US" altLang="en-US" sz="2600" dirty="0"/>
              <a:t>Where Are We?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152400"/>
            <a:ext cx="7696200" cy="647700"/>
          </a:xfrm>
        </p:spPr>
        <p:txBody>
          <a:bodyPr wrap="square" anchor="ctr">
            <a:normAutofit/>
          </a:bodyPr>
          <a:lstStyle/>
          <a:p>
            <a:r>
              <a:rPr lang="en-US" altLang="en-US" dirty="0"/>
              <a:t>Next Steps</a:t>
            </a:r>
          </a:p>
        </p:txBody>
      </p:sp>
      <p:graphicFrame>
        <p:nvGraphicFramePr>
          <p:cNvPr id="10245" name="Content Placeholder 2">
            <a:extLst>
              <a:ext uri="{FF2B5EF4-FFF2-40B4-BE49-F238E27FC236}">
                <a16:creationId xmlns:a16="http://schemas.microsoft.com/office/drawing/2014/main" id="{6B48F63B-F04F-2542-33A2-C8D6799682ED}"/>
              </a:ext>
            </a:extLst>
          </p:cNvPr>
          <p:cNvGraphicFramePr>
            <a:graphicFrameLocks noGrp="1"/>
          </p:cNvGraphicFramePr>
          <p:nvPr>
            <p:ph idx="1"/>
            <p:extLst>
              <p:ext uri="{D42A27DB-BD31-4B8C-83A1-F6EECF244321}">
                <p14:modId xmlns:p14="http://schemas.microsoft.com/office/powerpoint/2010/main" val="3876282040"/>
              </p:ext>
            </p:extLst>
          </p:nvPr>
        </p:nvGraphicFramePr>
        <p:xfrm>
          <a:off x="284206" y="1287163"/>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18F72C41-904C-A98C-1451-AF147D3DC022}"/>
              </a:ext>
            </a:extLst>
          </p:cNvPr>
          <p:cNvPicPr>
            <a:picLocks noChangeAspect="1"/>
          </p:cNvPicPr>
          <p:nvPr/>
        </p:nvPicPr>
        <p:blipFill>
          <a:blip r:embed="rId7"/>
          <a:stretch>
            <a:fillRect/>
          </a:stretch>
        </p:blipFill>
        <p:spPr>
          <a:xfrm>
            <a:off x="5574152" y="1499286"/>
            <a:ext cx="1071206" cy="505800"/>
          </a:xfrm>
          <a:prstGeom prst="rect">
            <a:avLst/>
          </a:prstGeom>
        </p:spPr>
      </p:pic>
      <p:pic>
        <p:nvPicPr>
          <p:cNvPr id="3" name="Picture 2">
            <a:extLst>
              <a:ext uri="{FF2B5EF4-FFF2-40B4-BE49-F238E27FC236}">
                <a16:creationId xmlns:a16="http://schemas.microsoft.com/office/drawing/2014/main" id="{65F315F2-D770-BEDB-0701-CB7FE37193ED}"/>
              </a:ext>
            </a:extLst>
          </p:cNvPr>
          <p:cNvPicPr>
            <a:picLocks noChangeAspect="1"/>
          </p:cNvPicPr>
          <p:nvPr/>
        </p:nvPicPr>
        <p:blipFill>
          <a:blip r:embed="rId8"/>
          <a:stretch>
            <a:fillRect/>
          </a:stretch>
        </p:blipFill>
        <p:spPr>
          <a:xfrm flipH="1">
            <a:off x="7215383" y="5379308"/>
            <a:ext cx="919410" cy="644366"/>
          </a:xfrm>
          <a:prstGeom prst="rect">
            <a:avLst/>
          </a:prstGeom>
        </p:spPr>
      </p:pic>
    </p:spTree>
  </p:cSld>
  <p:clrMapOvr>
    <a:masterClrMapping/>
  </p:clrMapOvr>
  <p:transition/>
</p:sld>
</file>

<file path=ppt/theme/theme1.xml><?xml version="1.0" encoding="utf-8"?>
<a:theme xmlns:a="http://schemas.openxmlformats.org/drawingml/2006/main" name="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26bfb855-a36a-4ec2-9b05-7420e8dff8ce" xsi:nil="true"/>
    <lcf76f155ced4ddcb4097134ff3c332f xmlns="ed0eeb22-c85f-47ad-b4ee-843631bdfb6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7" ma:contentTypeDescription="Create a new document." ma:contentTypeScope="" ma:versionID="5fa0a44dfb7990b512d18fb236f1b402">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6ca6d4b169a76bd6865e3298a14e5efb"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ad244d-92ba-4463-9a07-f4cf0ef4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9628d4c-1078-474b-b1b4-36533ed0e397}" ma:internalName="TaxCatchAll" ma:showField="CatchAllData" ma:web="26bfb855-a36a-4ec2-9b05-7420e8dff8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25388-B438-4178-BFFD-E68F731C23DA}">
  <ds:schemaRefs>
    <ds:schemaRef ds:uri="ed0eeb22-c85f-47ad-b4ee-843631bdfb60"/>
    <ds:schemaRef ds:uri="http://schemas.microsoft.com/office/2006/metadata/properties"/>
    <ds:schemaRef ds:uri="http://purl.org/dc/terms/"/>
    <ds:schemaRef ds:uri="http://schemas.microsoft.com/sharepoint/v3"/>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26bfb855-a36a-4ec2-9b05-7420e8dff8ce"/>
    <ds:schemaRef ds:uri="http://www.w3.org/XML/1998/namespace"/>
  </ds:schemaRefs>
</ds:datastoreItem>
</file>

<file path=customXml/itemProps2.xml><?xml version="1.0" encoding="utf-8"?>
<ds:datastoreItem xmlns:ds="http://schemas.openxmlformats.org/officeDocument/2006/customXml" ds:itemID="{E2EFB6A9-0B72-4062-AD02-A90CF846D986}">
  <ds:schemaRefs>
    <ds:schemaRef ds:uri="http://schemas.microsoft.com/sharepoint/v3/contenttype/forms"/>
  </ds:schemaRefs>
</ds:datastoreItem>
</file>

<file path=customXml/itemProps3.xml><?xml version="1.0" encoding="utf-8"?>
<ds:datastoreItem xmlns:ds="http://schemas.openxmlformats.org/officeDocument/2006/customXml" ds:itemID="{76121746-BC45-4072-8520-61B74F6E3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1341</TotalTime>
  <Words>408</Words>
  <Application>Microsoft Office PowerPoint</Application>
  <PresentationFormat>On-screen Show (4:3)</PresentationFormat>
  <Paragraphs>46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Neuton</vt:lpstr>
      <vt:lpstr>Source Sans Pro</vt:lpstr>
      <vt:lpstr>NJSBA Presentation</vt:lpstr>
      <vt:lpstr>    Strategic Planning Determination, Dreams and Destiny  </vt:lpstr>
      <vt:lpstr>Agenda</vt:lpstr>
      <vt:lpstr>Mission Statement</vt:lpstr>
      <vt:lpstr>Strategic Planning</vt:lpstr>
      <vt:lpstr>Strategic Planning</vt:lpstr>
      <vt:lpstr>Strategic Planning</vt:lpstr>
      <vt:lpstr>Components of SP Process</vt:lpstr>
      <vt:lpstr>Small Group Work Where Are We?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Determination, Dreams and Destiny</dc:title>
  <dc:creator>Jesse Adams</dc:creator>
  <cp:lastModifiedBy>Theresa Lewis</cp:lastModifiedBy>
  <cp:revision>39</cp:revision>
  <cp:lastPrinted>2021-03-17T17:00:09Z</cp:lastPrinted>
  <dcterms:created xsi:type="dcterms:W3CDTF">2020-11-19T17:37:05Z</dcterms:created>
  <dcterms:modified xsi:type="dcterms:W3CDTF">2023-01-30T20:52:25Z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MediaServiceImageTags">
    <vt:lpwstr/>
  </property>
</Properties>
</file>